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704" r:id="rId4"/>
  </p:sldMasterIdLst>
  <p:notesMasterIdLst>
    <p:notesMasterId r:id="rId20"/>
  </p:notesMasterIdLst>
  <p:handoutMasterIdLst>
    <p:handoutMasterId r:id="rId21"/>
  </p:handoutMasterIdLst>
  <p:sldIdLst>
    <p:sldId id="256" r:id="rId5"/>
    <p:sldId id="257" r:id="rId6"/>
    <p:sldId id="260" r:id="rId7"/>
    <p:sldId id="275" r:id="rId8"/>
    <p:sldId id="261" r:id="rId9"/>
    <p:sldId id="341" r:id="rId10"/>
    <p:sldId id="263" r:id="rId11"/>
    <p:sldId id="342" r:id="rId12"/>
    <p:sldId id="267" r:id="rId13"/>
    <p:sldId id="270" r:id="rId14"/>
    <p:sldId id="306" r:id="rId15"/>
    <p:sldId id="320" r:id="rId16"/>
    <p:sldId id="300" r:id="rId17"/>
    <p:sldId id="280" r:id="rId18"/>
    <p:sldId id="343" r:id="rId19"/>
  </p:sldIdLst>
  <p:sldSz cx="9144000" cy="5143500" type="screen16x9"/>
  <p:notesSz cx="6858000" cy="9144000"/>
  <p:embeddedFontLst>
    <p:embeddedFont>
      <p:font typeface="Barlow Semi Condensed" panose="00000506000000000000" pitchFamily="2" charset="-18"/>
      <p:regular r:id="rId22"/>
      <p:bold r:id="rId23"/>
      <p:italic r:id="rId24"/>
      <p:boldItalic r:id="rId25"/>
    </p:embeddedFont>
    <p:embeddedFont>
      <p:font typeface="Montserrat" panose="00000500000000000000" pitchFamily="2" charset="-18"/>
      <p:regular r:id="rId26"/>
      <p:bold r:id="rId27"/>
      <p:italic r:id="rId28"/>
      <p:boldItalic r:id="rId2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963519F-0986-4A37-BB81-0FBA9B04611C}">
  <a:tblStyle styleId="{4963519F-0986-4A37-BB81-0FBA9B04611C}"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EC3EBAE7-AF23-4336-86AD-31F3C749A694}"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2" d="100"/>
          <a:sy n="102" d="100"/>
        </p:scale>
        <p:origin x="859" y="67"/>
      </p:cViewPr>
      <p:guideLst/>
    </p:cSldViewPr>
  </p:slideViewPr>
  <p:notesTextViewPr>
    <p:cViewPr>
      <p:scale>
        <a:sx n="1" d="1"/>
        <a:sy n="1" d="1"/>
      </p:scale>
      <p:origin x="0" y="0"/>
    </p:cViewPr>
  </p:notesTextViewPr>
  <p:notesViewPr>
    <p:cSldViewPr snapToGrid="0">
      <p:cViewPr varScale="1">
        <p:scale>
          <a:sx n="62" d="100"/>
          <a:sy n="62" d="100"/>
        </p:scale>
        <p:origin x="3182" y="4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font" Target="fonts/font5.fntdata"/><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font" Target="fonts/font4.fntdata"/><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29" Type="http://schemas.openxmlformats.org/officeDocument/2006/relationships/font" Target="fonts/font8.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font" Target="fonts/font3.fntdata"/><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font" Target="fonts/font2.fntdata"/><Relationship Id="rId28" Type="http://schemas.openxmlformats.org/officeDocument/2006/relationships/font" Target="fonts/font7.fntdata"/><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font" Target="fonts/font1.fntdata"/><Relationship Id="rId27" Type="http://schemas.openxmlformats.org/officeDocument/2006/relationships/font" Target="fonts/font6.fntdata"/><Relationship Id="rId30" Type="http://schemas.openxmlformats.org/officeDocument/2006/relationships/presProps" Target="presProp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a:extLst>
              <a:ext uri="{FF2B5EF4-FFF2-40B4-BE49-F238E27FC236}">
                <a16:creationId xmlns:a16="http://schemas.microsoft.com/office/drawing/2014/main" id="{0AA104E6-7557-F7CE-D060-235E358AF31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dirty="0"/>
          </a:p>
        </p:txBody>
      </p:sp>
      <p:sp>
        <p:nvSpPr>
          <p:cNvPr id="3" name="Symbol zastępczy daty 2">
            <a:extLst>
              <a:ext uri="{FF2B5EF4-FFF2-40B4-BE49-F238E27FC236}">
                <a16:creationId xmlns:a16="http://schemas.microsoft.com/office/drawing/2014/main" id="{E639EE5D-8D93-E6AA-D96D-7DBF8C5F258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B5B3557-F6A3-4844-9023-3CAC172C0334}" type="datetimeFigureOut">
              <a:rPr lang="pl-PL" smtClean="0"/>
              <a:t>06.06.2024</a:t>
            </a:fld>
            <a:endParaRPr lang="pl-PL" dirty="0"/>
          </a:p>
        </p:txBody>
      </p:sp>
      <p:sp>
        <p:nvSpPr>
          <p:cNvPr id="4" name="Symbol zastępczy stopki 3">
            <a:extLst>
              <a:ext uri="{FF2B5EF4-FFF2-40B4-BE49-F238E27FC236}">
                <a16:creationId xmlns:a16="http://schemas.microsoft.com/office/drawing/2014/main" id="{AAFFEC4F-7307-C02F-D6B4-47940BAC0C3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dirty="0"/>
          </a:p>
        </p:txBody>
      </p:sp>
      <p:sp>
        <p:nvSpPr>
          <p:cNvPr id="5" name="Symbol zastępczy numeru slajdu 4">
            <a:extLst>
              <a:ext uri="{FF2B5EF4-FFF2-40B4-BE49-F238E27FC236}">
                <a16:creationId xmlns:a16="http://schemas.microsoft.com/office/drawing/2014/main" id="{884BE99A-C36A-5090-F4FB-EA66E01FD16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F9FC4E0-8258-43F9-A07F-4CCCE73B5662}" type="slidenum">
              <a:rPr lang="pl-PL" smtClean="0"/>
              <a:t>‹#›</a:t>
            </a:fld>
            <a:endParaRPr lang="pl-PL" dirty="0"/>
          </a:p>
        </p:txBody>
      </p:sp>
    </p:spTree>
    <p:extLst>
      <p:ext uri="{BB962C8B-B14F-4D97-AF65-F5344CB8AC3E}">
        <p14:creationId xmlns:p14="http://schemas.microsoft.com/office/powerpoint/2010/main" val="38630465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1"/>
        <p:cNvGrpSpPr/>
        <p:nvPr/>
      </p:nvGrpSpPr>
      <p:grpSpPr>
        <a:xfrm>
          <a:off x="0" y="0"/>
          <a:ext cx="0" cy="0"/>
          <a:chOff x="0" y="0"/>
          <a:chExt cx="0" cy="0"/>
        </a:xfrm>
      </p:grpSpPr>
      <p:sp>
        <p:nvSpPr>
          <p:cNvPr id="1512" name="Google Shape;1512;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13" name="Google Shape;151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7"/>
        <p:cNvGrpSpPr/>
        <p:nvPr/>
      </p:nvGrpSpPr>
      <p:grpSpPr>
        <a:xfrm>
          <a:off x="0" y="0"/>
          <a:ext cx="0" cy="0"/>
          <a:chOff x="0" y="0"/>
          <a:chExt cx="0" cy="0"/>
        </a:xfrm>
      </p:grpSpPr>
      <p:sp>
        <p:nvSpPr>
          <p:cNvPr id="2678" name="Google Shape;2678;g820a19fc06_0_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79" name="Google Shape;2679;g820a19fc06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13"/>
        <p:cNvGrpSpPr/>
        <p:nvPr/>
      </p:nvGrpSpPr>
      <p:grpSpPr>
        <a:xfrm>
          <a:off x="0" y="0"/>
          <a:ext cx="0" cy="0"/>
          <a:chOff x="0" y="0"/>
          <a:chExt cx="0" cy="0"/>
        </a:xfrm>
      </p:grpSpPr>
      <p:sp>
        <p:nvSpPr>
          <p:cNvPr id="4114" name="Google Shape;4114;g820a19fc06_0_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15" name="Google Shape;4115;g820a19fc06_0_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22"/>
        <p:cNvGrpSpPr/>
        <p:nvPr/>
      </p:nvGrpSpPr>
      <p:grpSpPr>
        <a:xfrm>
          <a:off x="0" y="0"/>
          <a:ext cx="0" cy="0"/>
          <a:chOff x="0" y="0"/>
          <a:chExt cx="0" cy="0"/>
        </a:xfrm>
      </p:grpSpPr>
      <p:sp>
        <p:nvSpPr>
          <p:cNvPr id="6323" name="Google Shape;6323;g7982a0c399_0_2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24" name="Google Shape;6324;g7982a0c399_0_2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01"/>
        <p:cNvGrpSpPr/>
        <p:nvPr/>
      </p:nvGrpSpPr>
      <p:grpSpPr>
        <a:xfrm>
          <a:off x="0" y="0"/>
          <a:ext cx="0" cy="0"/>
          <a:chOff x="0" y="0"/>
          <a:chExt cx="0" cy="0"/>
        </a:xfrm>
      </p:grpSpPr>
      <p:sp>
        <p:nvSpPr>
          <p:cNvPr id="4002" name="Google Shape;4002;g8ee52177ed_0_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003" name="Google Shape;4003;g8ee52177ed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69"/>
        <p:cNvGrpSpPr/>
        <p:nvPr/>
      </p:nvGrpSpPr>
      <p:grpSpPr>
        <a:xfrm>
          <a:off x="0" y="0"/>
          <a:ext cx="0" cy="0"/>
          <a:chOff x="0" y="0"/>
          <a:chExt cx="0" cy="0"/>
        </a:xfrm>
      </p:grpSpPr>
      <p:sp>
        <p:nvSpPr>
          <p:cNvPr id="3270" name="Google Shape;3270;gb44fdf98fd_0_176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71" name="Google Shape;3271;gb44fdf98fd_0_176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82"/>
        <p:cNvGrpSpPr/>
        <p:nvPr/>
      </p:nvGrpSpPr>
      <p:grpSpPr>
        <a:xfrm>
          <a:off x="0" y="0"/>
          <a:ext cx="0" cy="0"/>
          <a:chOff x="0" y="0"/>
          <a:chExt cx="0" cy="0"/>
        </a:xfrm>
      </p:grpSpPr>
      <p:sp>
        <p:nvSpPr>
          <p:cNvPr id="3783" name="Google Shape;3783;g820a19fc06_0_9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84" name="Google Shape;3784;g820a19fc06_0_9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005998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3"/>
        <p:cNvGrpSpPr/>
        <p:nvPr/>
      </p:nvGrpSpPr>
      <p:grpSpPr>
        <a:xfrm>
          <a:off x="0" y="0"/>
          <a:ext cx="0" cy="0"/>
          <a:chOff x="0" y="0"/>
          <a:chExt cx="0" cy="0"/>
        </a:xfrm>
      </p:grpSpPr>
      <p:sp>
        <p:nvSpPr>
          <p:cNvPr id="1584" name="Google Shape;1584;g820a19fc06_0_8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85" name="Google Shape;1585;g820a19fc06_0_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9"/>
        <p:cNvGrpSpPr/>
        <p:nvPr/>
      </p:nvGrpSpPr>
      <p:grpSpPr>
        <a:xfrm>
          <a:off x="0" y="0"/>
          <a:ext cx="0" cy="0"/>
          <a:chOff x="0" y="0"/>
          <a:chExt cx="0" cy="0"/>
        </a:xfrm>
      </p:grpSpPr>
      <p:sp>
        <p:nvSpPr>
          <p:cNvPr id="1630" name="Google Shape;1630;g8aa71422cb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31" name="Google Shape;1631;g8aa71422cb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03"/>
        <p:cNvGrpSpPr/>
        <p:nvPr/>
      </p:nvGrpSpPr>
      <p:grpSpPr>
        <a:xfrm>
          <a:off x="0" y="0"/>
          <a:ext cx="0" cy="0"/>
          <a:chOff x="0" y="0"/>
          <a:chExt cx="0" cy="0"/>
        </a:xfrm>
      </p:grpSpPr>
      <p:sp>
        <p:nvSpPr>
          <p:cNvPr id="3004" name="Google Shape;3004;g820a19fc06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05" name="Google Shape;3005;g820a19fc06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8"/>
        <p:cNvGrpSpPr/>
        <p:nvPr/>
      </p:nvGrpSpPr>
      <p:grpSpPr>
        <a:xfrm>
          <a:off x="0" y="0"/>
          <a:ext cx="0" cy="0"/>
          <a:chOff x="0" y="0"/>
          <a:chExt cx="0" cy="0"/>
        </a:xfrm>
      </p:grpSpPr>
      <p:sp>
        <p:nvSpPr>
          <p:cNvPr id="1749" name="Google Shape;1749;gb44c891add_0_34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50" name="Google Shape;1750;gb44c891add_0_34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8"/>
        <p:cNvGrpSpPr/>
        <p:nvPr/>
      </p:nvGrpSpPr>
      <p:grpSpPr>
        <a:xfrm>
          <a:off x="0" y="0"/>
          <a:ext cx="0" cy="0"/>
          <a:chOff x="0" y="0"/>
          <a:chExt cx="0" cy="0"/>
        </a:xfrm>
      </p:grpSpPr>
      <p:sp>
        <p:nvSpPr>
          <p:cNvPr id="1749" name="Google Shape;1749;gb44c891add_0_34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50" name="Google Shape;1750;gb44c891add_0_34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992929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2"/>
        <p:cNvGrpSpPr/>
        <p:nvPr/>
      </p:nvGrpSpPr>
      <p:grpSpPr>
        <a:xfrm>
          <a:off x="0" y="0"/>
          <a:ext cx="0" cy="0"/>
          <a:chOff x="0" y="0"/>
          <a:chExt cx="0" cy="0"/>
        </a:xfrm>
      </p:grpSpPr>
      <p:sp>
        <p:nvSpPr>
          <p:cNvPr id="1993" name="Google Shape;1993;gb44fdf98fd_0_139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94" name="Google Shape;1994;gb44fdf98fd_0_139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8"/>
        <p:cNvGrpSpPr/>
        <p:nvPr/>
      </p:nvGrpSpPr>
      <p:grpSpPr>
        <a:xfrm>
          <a:off x="0" y="0"/>
          <a:ext cx="0" cy="0"/>
          <a:chOff x="0" y="0"/>
          <a:chExt cx="0" cy="0"/>
        </a:xfrm>
      </p:grpSpPr>
      <p:sp>
        <p:nvSpPr>
          <p:cNvPr id="1749" name="Google Shape;1749;gb44c891add_0_34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50" name="Google Shape;1750;gb44c891add_0_34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582129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6"/>
        <p:cNvGrpSpPr/>
        <p:nvPr/>
      </p:nvGrpSpPr>
      <p:grpSpPr>
        <a:xfrm>
          <a:off x="0" y="0"/>
          <a:ext cx="0" cy="0"/>
          <a:chOff x="0" y="0"/>
          <a:chExt cx="0" cy="0"/>
        </a:xfrm>
      </p:grpSpPr>
      <p:sp>
        <p:nvSpPr>
          <p:cNvPr id="2407" name="Google Shape;2407;g820a19fc06_0_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08" name="Google Shape;2408;g820a19fc06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accent4"/>
        </a:solidFill>
        <a:effectLst/>
      </p:bgPr>
    </p:bg>
    <p:spTree>
      <p:nvGrpSpPr>
        <p:cNvPr id="1" name="Shape 8"/>
        <p:cNvGrpSpPr/>
        <p:nvPr/>
      </p:nvGrpSpPr>
      <p:grpSpPr>
        <a:xfrm>
          <a:off x="0" y="0"/>
          <a:ext cx="0" cy="0"/>
          <a:chOff x="0" y="0"/>
          <a:chExt cx="0" cy="0"/>
        </a:xfrm>
      </p:grpSpPr>
      <p:sp>
        <p:nvSpPr>
          <p:cNvPr id="9" name="Google Shape;9;p2"/>
          <p:cNvSpPr/>
          <p:nvPr/>
        </p:nvSpPr>
        <p:spPr>
          <a:xfrm>
            <a:off x="720011" y="1578439"/>
            <a:ext cx="88947" cy="1346544"/>
          </a:xfrm>
          <a:custGeom>
            <a:avLst/>
            <a:gdLst/>
            <a:ahLst/>
            <a:cxnLst/>
            <a:rect l="l" t="t" r="r" b="b"/>
            <a:pathLst>
              <a:path w="2287" h="32139" extrusionOk="0">
                <a:moveTo>
                  <a:pt x="1989" y="1"/>
                </a:moveTo>
                <a:cubicBezTo>
                  <a:pt x="1840" y="1"/>
                  <a:pt x="1691" y="105"/>
                  <a:pt x="1703" y="314"/>
                </a:cubicBezTo>
                <a:cubicBezTo>
                  <a:pt x="1703" y="980"/>
                  <a:pt x="1358" y="1302"/>
                  <a:pt x="941" y="1683"/>
                </a:cubicBezTo>
                <a:cubicBezTo>
                  <a:pt x="501" y="2088"/>
                  <a:pt x="1" y="2552"/>
                  <a:pt x="1" y="3469"/>
                </a:cubicBezTo>
                <a:cubicBezTo>
                  <a:pt x="1" y="4374"/>
                  <a:pt x="501" y="4838"/>
                  <a:pt x="941" y="5255"/>
                </a:cubicBezTo>
                <a:cubicBezTo>
                  <a:pt x="1358" y="5624"/>
                  <a:pt x="1703" y="5957"/>
                  <a:pt x="1703" y="6624"/>
                </a:cubicBezTo>
                <a:cubicBezTo>
                  <a:pt x="1703" y="7279"/>
                  <a:pt x="1358" y="7612"/>
                  <a:pt x="941" y="7993"/>
                </a:cubicBezTo>
                <a:cubicBezTo>
                  <a:pt x="501" y="8398"/>
                  <a:pt x="1" y="8862"/>
                  <a:pt x="1" y="9779"/>
                </a:cubicBezTo>
                <a:cubicBezTo>
                  <a:pt x="1" y="10684"/>
                  <a:pt x="501" y="11148"/>
                  <a:pt x="941" y="11565"/>
                </a:cubicBezTo>
                <a:cubicBezTo>
                  <a:pt x="1358" y="11934"/>
                  <a:pt x="1703" y="12267"/>
                  <a:pt x="1703" y="12922"/>
                </a:cubicBezTo>
                <a:cubicBezTo>
                  <a:pt x="1703" y="13589"/>
                  <a:pt x="1358" y="13922"/>
                  <a:pt x="941" y="14291"/>
                </a:cubicBezTo>
                <a:cubicBezTo>
                  <a:pt x="501" y="14708"/>
                  <a:pt x="1" y="15172"/>
                  <a:pt x="1" y="16077"/>
                </a:cubicBezTo>
                <a:cubicBezTo>
                  <a:pt x="1" y="16994"/>
                  <a:pt x="501" y="17458"/>
                  <a:pt x="941" y="17863"/>
                </a:cubicBezTo>
                <a:cubicBezTo>
                  <a:pt x="1358" y="18244"/>
                  <a:pt x="1703" y="18566"/>
                  <a:pt x="1703" y="19233"/>
                </a:cubicBezTo>
                <a:cubicBezTo>
                  <a:pt x="1703" y="19899"/>
                  <a:pt x="1358" y="20221"/>
                  <a:pt x="941" y="20602"/>
                </a:cubicBezTo>
                <a:cubicBezTo>
                  <a:pt x="501" y="21018"/>
                  <a:pt x="1" y="21483"/>
                  <a:pt x="1" y="22388"/>
                </a:cubicBezTo>
                <a:cubicBezTo>
                  <a:pt x="1" y="23304"/>
                  <a:pt x="501" y="23769"/>
                  <a:pt x="941" y="24174"/>
                </a:cubicBezTo>
                <a:cubicBezTo>
                  <a:pt x="1358" y="24555"/>
                  <a:pt x="1703" y="24888"/>
                  <a:pt x="1703" y="25543"/>
                </a:cubicBezTo>
                <a:cubicBezTo>
                  <a:pt x="1703" y="26210"/>
                  <a:pt x="1358" y="26531"/>
                  <a:pt x="941" y="26912"/>
                </a:cubicBezTo>
                <a:cubicBezTo>
                  <a:pt x="501" y="27317"/>
                  <a:pt x="1" y="27793"/>
                  <a:pt x="1" y="28698"/>
                </a:cubicBezTo>
                <a:cubicBezTo>
                  <a:pt x="1" y="29615"/>
                  <a:pt x="501" y="30079"/>
                  <a:pt x="941" y="30484"/>
                </a:cubicBezTo>
                <a:cubicBezTo>
                  <a:pt x="1358" y="30865"/>
                  <a:pt x="1703" y="31198"/>
                  <a:pt x="1703" y="31853"/>
                </a:cubicBezTo>
                <a:cubicBezTo>
                  <a:pt x="1703" y="32020"/>
                  <a:pt x="1834" y="32139"/>
                  <a:pt x="1989" y="32139"/>
                </a:cubicBezTo>
                <a:cubicBezTo>
                  <a:pt x="2144" y="32139"/>
                  <a:pt x="2275" y="32020"/>
                  <a:pt x="2275" y="31865"/>
                </a:cubicBezTo>
                <a:cubicBezTo>
                  <a:pt x="2275" y="30948"/>
                  <a:pt x="1775" y="30484"/>
                  <a:pt x="1334" y="30079"/>
                </a:cubicBezTo>
                <a:cubicBezTo>
                  <a:pt x="918" y="29698"/>
                  <a:pt x="572" y="29365"/>
                  <a:pt x="572" y="28710"/>
                </a:cubicBezTo>
                <a:cubicBezTo>
                  <a:pt x="572" y="28043"/>
                  <a:pt x="918" y="27710"/>
                  <a:pt x="1334" y="27341"/>
                </a:cubicBezTo>
                <a:cubicBezTo>
                  <a:pt x="1775" y="26924"/>
                  <a:pt x="2275" y="26460"/>
                  <a:pt x="2275" y="25555"/>
                </a:cubicBezTo>
                <a:cubicBezTo>
                  <a:pt x="2275" y="24638"/>
                  <a:pt x="1775" y="24174"/>
                  <a:pt x="1334" y="23769"/>
                </a:cubicBezTo>
                <a:cubicBezTo>
                  <a:pt x="918" y="23388"/>
                  <a:pt x="572" y="23054"/>
                  <a:pt x="572" y="22388"/>
                </a:cubicBezTo>
                <a:cubicBezTo>
                  <a:pt x="572" y="21733"/>
                  <a:pt x="918" y="21399"/>
                  <a:pt x="1334" y="21030"/>
                </a:cubicBezTo>
                <a:cubicBezTo>
                  <a:pt x="1775" y="20614"/>
                  <a:pt x="2275" y="20149"/>
                  <a:pt x="2275" y="19244"/>
                </a:cubicBezTo>
                <a:cubicBezTo>
                  <a:pt x="2275" y="18328"/>
                  <a:pt x="1775" y="17863"/>
                  <a:pt x="1334" y="17458"/>
                </a:cubicBezTo>
                <a:cubicBezTo>
                  <a:pt x="918" y="17077"/>
                  <a:pt x="572" y="16744"/>
                  <a:pt x="572" y="16089"/>
                </a:cubicBezTo>
                <a:cubicBezTo>
                  <a:pt x="572" y="15423"/>
                  <a:pt x="918" y="15089"/>
                  <a:pt x="1334" y="14720"/>
                </a:cubicBezTo>
                <a:cubicBezTo>
                  <a:pt x="1775" y="14303"/>
                  <a:pt x="2275" y="13839"/>
                  <a:pt x="2275" y="12934"/>
                </a:cubicBezTo>
                <a:cubicBezTo>
                  <a:pt x="2275" y="12017"/>
                  <a:pt x="1775" y="11553"/>
                  <a:pt x="1334" y="11148"/>
                </a:cubicBezTo>
                <a:cubicBezTo>
                  <a:pt x="918" y="10767"/>
                  <a:pt x="572" y="10446"/>
                  <a:pt x="572" y="9779"/>
                </a:cubicBezTo>
                <a:cubicBezTo>
                  <a:pt x="572" y="9112"/>
                  <a:pt x="918" y="8791"/>
                  <a:pt x="1334" y="8410"/>
                </a:cubicBezTo>
                <a:cubicBezTo>
                  <a:pt x="1775" y="8005"/>
                  <a:pt x="2275" y="7529"/>
                  <a:pt x="2275" y="6624"/>
                </a:cubicBezTo>
                <a:cubicBezTo>
                  <a:pt x="2275" y="5707"/>
                  <a:pt x="1775" y="5243"/>
                  <a:pt x="1334" y="4838"/>
                </a:cubicBezTo>
                <a:cubicBezTo>
                  <a:pt x="918" y="4457"/>
                  <a:pt x="572" y="4135"/>
                  <a:pt x="572" y="3469"/>
                </a:cubicBezTo>
                <a:cubicBezTo>
                  <a:pt x="572" y="2802"/>
                  <a:pt x="918" y="2480"/>
                  <a:pt x="1334" y="2099"/>
                </a:cubicBezTo>
                <a:cubicBezTo>
                  <a:pt x="1775" y="1683"/>
                  <a:pt x="2275" y="1230"/>
                  <a:pt x="2275" y="314"/>
                </a:cubicBezTo>
                <a:cubicBezTo>
                  <a:pt x="2287" y="105"/>
                  <a:pt x="2138" y="1"/>
                  <a:pt x="198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 name="Google Shape;10;p2"/>
          <p:cNvSpPr/>
          <p:nvPr/>
        </p:nvSpPr>
        <p:spPr>
          <a:xfrm>
            <a:off x="6264682" y="3943829"/>
            <a:ext cx="520537" cy="219543"/>
          </a:xfrm>
          <a:custGeom>
            <a:avLst/>
            <a:gdLst/>
            <a:ahLst/>
            <a:cxnLst/>
            <a:rect l="l" t="t" r="r" b="b"/>
            <a:pathLst>
              <a:path w="13384" h="5240" extrusionOk="0">
                <a:moveTo>
                  <a:pt x="10871" y="560"/>
                </a:moveTo>
                <a:cubicBezTo>
                  <a:pt x="11955" y="560"/>
                  <a:pt x="12836" y="1489"/>
                  <a:pt x="12836" y="2620"/>
                </a:cubicBezTo>
                <a:cubicBezTo>
                  <a:pt x="12836" y="3751"/>
                  <a:pt x="11955" y="4668"/>
                  <a:pt x="10871" y="4668"/>
                </a:cubicBezTo>
                <a:lnTo>
                  <a:pt x="2525" y="4668"/>
                </a:lnTo>
                <a:cubicBezTo>
                  <a:pt x="1430" y="4668"/>
                  <a:pt x="548" y="3751"/>
                  <a:pt x="548" y="2620"/>
                </a:cubicBezTo>
                <a:cubicBezTo>
                  <a:pt x="548" y="1489"/>
                  <a:pt x="1430" y="560"/>
                  <a:pt x="2525" y="560"/>
                </a:cubicBezTo>
                <a:close/>
                <a:moveTo>
                  <a:pt x="2525" y="1"/>
                </a:moveTo>
                <a:cubicBezTo>
                  <a:pt x="1132" y="1"/>
                  <a:pt x="1" y="1179"/>
                  <a:pt x="1" y="2620"/>
                </a:cubicBezTo>
                <a:cubicBezTo>
                  <a:pt x="1" y="4061"/>
                  <a:pt x="1132" y="5240"/>
                  <a:pt x="2525" y="5240"/>
                </a:cubicBezTo>
                <a:lnTo>
                  <a:pt x="10859" y="5240"/>
                </a:lnTo>
                <a:cubicBezTo>
                  <a:pt x="12252" y="5240"/>
                  <a:pt x="13383" y="4073"/>
                  <a:pt x="13383" y="2620"/>
                </a:cubicBezTo>
                <a:cubicBezTo>
                  <a:pt x="13383" y="1179"/>
                  <a:pt x="12252" y="1"/>
                  <a:pt x="1087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 name="Google Shape;11;p2"/>
          <p:cNvSpPr/>
          <p:nvPr/>
        </p:nvSpPr>
        <p:spPr>
          <a:xfrm>
            <a:off x="2315365" y="3753932"/>
            <a:ext cx="520498" cy="220046"/>
          </a:xfrm>
          <a:custGeom>
            <a:avLst/>
            <a:gdLst/>
            <a:ahLst/>
            <a:cxnLst/>
            <a:rect l="l" t="t" r="r" b="b"/>
            <a:pathLst>
              <a:path w="13383" h="5252" extrusionOk="0">
                <a:moveTo>
                  <a:pt x="10871" y="572"/>
                </a:moveTo>
                <a:cubicBezTo>
                  <a:pt x="11954" y="572"/>
                  <a:pt x="12847" y="1501"/>
                  <a:pt x="12847" y="2632"/>
                </a:cubicBezTo>
                <a:cubicBezTo>
                  <a:pt x="12847" y="3763"/>
                  <a:pt x="11954" y="4680"/>
                  <a:pt x="10871" y="4680"/>
                </a:cubicBezTo>
                <a:lnTo>
                  <a:pt x="2524" y="4680"/>
                </a:lnTo>
                <a:cubicBezTo>
                  <a:pt x="1441" y="4680"/>
                  <a:pt x="548" y="3763"/>
                  <a:pt x="548" y="2632"/>
                </a:cubicBezTo>
                <a:cubicBezTo>
                  <a:pt x="548" y="1501"/>
                  <a:pt x="1441" y="572"/>
                  <a:pt x="2524" y="572"/>
                </a:cubicBezTo>
                <a:close/>
                <a:moveTo>
                  <a:pt x="2512" y="0"/>
                </a:moveTo>
                <a:cubicBezTo>
                  <a:pt x="1131" y="0"/>
                  <a:pt x="0" y="1179"/>
                  <a:pt x="0" y="2632"/>
                </a:cubicBezTo>
                <a:cubicBezTo>
                  <a:pt x="0" y="4072"/>
                  <a:pt x="1131" y="5251"/>
                  <a:pt x="2512" y="5251"/>
                </a:cubicBezTo>
                <a:lnTo>
                  <a:pt x="10871" y="5251"/>
                </a:lnTo>
                <a:cubicBezTo>
                  <a:pt x="12252" y="5251"/>
                  <a:pt x="13383" y="4072"/>
                  <a:pt x="13383" y="2632"/>
                </a:cubicBezTo>
                <a:cubicBezTo>
                  <a:pt x="13383" y="1179"/>
                  <a:pt x="12264" y="0"/>
                  <a:pt x="1087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12" name="Google Shape;12;p2"/>
          <p:cNvGrpSpPr/>
          <p:nvPr/>
        </p:nvGrpSpPr>
        <p:grpSpPr>
          <a:xfrm rot="-1398867">
            <a:off x="6900227" y="3490847"/>
            <a:ext cx="151728" cy="149457"/>
            <a:chOff x="8639698" y="2706690"/>
            <a:chExt cx="151720" cy="149448"/>
          </a:xfrm>
        </p:grpSpPr>
        <p:sp>
          <p:nvSpPr>
            <p:cNvPr id="13" name="Google Shape;13;p2"/>
            <p:cNvSpPr/>
            <p:nvPr/>
          </p:nvSpPr>
          <p:spPr>
            <a:xfrm>
              <a:off x="8639698" y="2706690"/>
              <a:ext cx="151720" cy="149448"/>
            </a:xfrm>
            <a:custGeom>
              <a:avLst/>
              <a:gdLst/>
              <a:ahLst/>
              <a:cxnLst/>
              <a:rect l="l" t="t" r="r" b="b"/>
              <a:pathLst>
                <a:path w="3901" h="3567" extrusionOk="0">
                  <a:moveTo>
                    <a:pt x="3231" y="0"/>
                  </a:moveTo>
                  <a:cubicBezTo>
                    <a:pt x="3150" y="0"/>
                    <a:pt x="3073" y="34"/>
                    <a:pt x="3013" y="114"/>
                  </a:cubicBezTo>
                  <a:lnTo>
                    <a:pt x="263" y="2840"/>
                  </a:lnTo>
                  <a:cubicBezTo>
                    <a:pt x="1" y="3102"/>
                    <a:pt x="191" y="3554"/>
                    <a:pt x="560" y="3566"/>
                  </a:cubicBezTo>
                  <a:cubicBezTo>
                    <a:pt x="679" y="3554"/>
                    <a:pt x="775" y="3519"/>
                    <a:pt x="858" y="3435"/>
                  </a:cubicBezTo>
                  <a:lnTo>
                    <a:pt x="3608" y="709"/>
                  </a:lnTo>
                  <a:cubicBezTo>
                    <a:pt x="3900" y="474"/>
                    <a:pt x="3537" y="0"/>
                    <a:pt x="323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 name="Google Shape;14;p2"/>
            <p:cNvSpPr/>
            <p:nvPr/>
          </p:nvSpPr>
          <p:spPr>
            <a:xfrm>
              <a:off x="8640476" y="2707402"/>
              <a:ext cx="149775" cy="148736"/>
            </a:xfrm>
            <a:custGeom>
              <a:avLst/>
              <a:gdLst/>
              <a:ahLst/>
              <a:cxnLst/>
              <a:rect l="l" t="t" r="r" b="b"/>
              <a:pathLst>
                <a:path w="3851" h="3550" extrusionOk="0">
                  <a:moveTo>
                    <a:pt x="574" y="0"/>
                  </a:moveTo>
                  <a:cubicBezTo>
                    <a:pt x="261" y="0"/>
                    <a:pt x="1" y="375"/>
                    <a:pt x="243" y="692"/>
                  </a:cubicBezTo>
                  <a:lnTo>
                    <a:pt x="2993" y="3418"/>
                  </a:lnTo>
                  <a:cubicBezTo>
                    <a:pt x="3064" y="3502"/>
                    <a:pt x="3172" y="3549"/>
                    <a:pt x="3291" y="3549"/>
                  </a:cubicBezTo>
                  <a:cubicBezTo>
                    <a:pt x="3660" y="3537"/>
                    <a:pt x="3850" y="3085"/>
                    <a:pt x="3588" y="2823"/>
                  </a:cubicBezTo>
                  <a:lnTo>
                    <a:pt x="838" y="97"/>
                  </a:lnTo>
                  <a:cubicBezTo>
                    <a:pt x="753" y="29"/>
                    <a:pt x="661" y="0"/>
                    <a:pt x="57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15" name="Google Shape;15;p2"/>
          <p:cNvGrpSpPr/>
          <p:nvPr/>
        </p:nvGrpSpPr>
        <p:grpSpPr>
          <a:xfrm rot="-1575454">
            <a:off x="995505" y="4331492"/>
            <a:ext cx="142655" cy="149446"/>
            <a:chOff x="1160468" y="31374"/>
            <a:chExt cx="142658" cy="149448"/>
          </a:xfrm>
        </p:grpSpPr>
        <p:sp>
          <p:nvSpPr>
            <p:cNvPr id="16" name="Google Shape;16;p2"/>
            <p:cNvSpPr/>
            <p:nvPr/>
          </p:nvSpPr>
          <p:spPr>
            <a:xfrm>
              <a:off x="1160468" y="31374"/>
              <a:ext cx="142658" cy="149448"/>
            </a:xfrm>
            <a:custGeom>
              <a:avLst/>
              <a:gdLst/>
              <a:ahLst/>
              <a:cxnLst/>
              <a:rect l="l" t="t" r="r" b="b"/>
              <a:pathLst>
                <a:path w="3668" h="3567" extrusionOk="0">
                  <a:moveTo>
                    <a:pt x="3205" y="0"/>
                  </a:moveTo>
                  <a:cubicBezTo>
                    <a:pt x="3096" y="0"/>
                    <a:pt x="2989" y="42"/>
                    <a:pt x="2906" y="125"/>
                  </a:cubicBezTo>
                  <a:lnTo>
                    <a:pt x="155" y="2852"/>
                  </a:lnTo>
                  <a:cubicBezTo>
                    <a:pt x="1" y="3018"/>
                    <a:pt x="1" y="3280"/>
                    <a:pt x="155" y="3447"/>
                  </a:cubicBezTo>
                  <a:cubicBezTo>
                    <a:pt x="239" y="3518"/>
                    <a:pt x="346" y="3566"/>
                    <a:pt x="453" y="3566"/>
                  </a:cubicBezTo>
                  <a:cubicBezTo>
                    <a:pt x="572" y="3566"/>
                    <a:pt x="679" y="3530"/>
                    <a:pt x="763" y="3447"/>
                  </a:cubicBezTo>
                  <a:lnTo>
                    <a:pt x="3513" y="720"/>
                  </a:lnTo>
                  <a:cubicBezTo>
                    <a:pt x="3668" y="554"/>
                    <a:pt x="3668" y="280"/>
                    <a:pt x="3513" y="125"/>
                  </a:cubicBezTo>
                  <a:cubicBezTo>
                    <a:pt x="3424" y="42"/>
                    <a:pt x="3314" y="0"/>
                    <a:pt x="320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7" name="Google Shape;17;p2"/>
            <p:cNvSpPr/>
            <p:nvPr/>
          </p:nvSpPr>
          <p:spPr>
            <a:xfrm>
              <a:off x="1160468" y="31374"/>
              <a:ext cx="142658" cy="149448"/>
            </a:xfrm>
            <a:custGeom>
              <a:avLst/>
              <a:gdLst/>
              <a:ahLst/>
              <a:cxnLst/>
              <a:rect l="l" t="t" r="r" b="b"/>
              <a:pathLst>
                <a:path w="3668" h="3567" extrusionOk="0">
                  <a:moveTo>
                    <a:pt x="461" y="0"/>
                  </a:moveTo>
                  <a:cubicBezTo>
                    <a:pt x="352" y="0"/>
                    <a:pt x="245" y="42"/>
                    <a:pt x="167" y="125"/>
                  </a:cubicBezTo>
                  <a:cubicBezTo>
                    <a:pt x="1" y="280"/>
                    <a:pt x="1" y="554"/>
                    <a:pt x="167" y="720"/>
                  </a:cubicBezTo>
                  <a:lnTo>
                    <a:pt x="2906" y="3447"/>
                  </a:lnTo>
                  <a:cubicBezTo>
                    <a:pt x="2989" y="3518"/>
                    <a:pt x="3096" y="3566"/>
                    <a:pt x="3203" y="3566"/>
                  </a:cubicBezTo>
                  <a:cubicBezTo>
                    <a:pt x="3311" y="3566"/>
                    <a:pt x="3418" y="3518"/>
                    <a:pt x="3501" y="3447"/>
                  </a:cubicBezTo>
                  <a:cubicBezTo>
                    <a:pt x="3668" y="3280"/>
                    <a:pt x="3668" y="3018"/>
                    <a:pt x="3501" y="2852"/>
                  </a:cubicBezTo>
                  <a:lnTo>
                    <a:pt x="763" y="125"/>
                  </a:lnTo>
                  <a:cubicBezTo>
                    <a:pt x="679" y="42"/>
                    <a:pt x="569" y="0"/>
                    <a:pt x="46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18" name="Google Shape;18;p2"/>
          <p:cNvSpPr/>
          <p:nvPr/>
        </p:nvSpPr>
        <p:spPr>
          <a:xfrm>
            <a:off x="7830806" y="1359300"/>
            <a:ext cx="83386" cy="133737"/>
          </a:xfrm>
          <a:custGeom>
            <a:avLst/>
            <a:gdLst/>
            <a:ahLst/>
            <a:cxnLst/>
            <a:rect l="l" t="t" r="r" b="b"/>
            <a:pathLst>
              <a:path w="2144" h="3192" extrusionOk="0">
                <a:moveTo>
                  <a:pt x="1072" y="1"/>
                </a:moveTo>
                <a:cubicBezTo>
                  <a:pt x="822" y="596"/>
                  <a:pt x="453" y="1144"/>
                  <a:pt x="1" y="1596"/>
                </a:cubicBezTo>
                <a:cubicBezTo>
                  <a:pt x="453" y="2060"/>
                  <a:pt x="822" y="2596"/>
                  <a:pt x="1072" y="3191"/>
                </a:cubicBezTo>
                <a:cubicBezTo>
                  <a:pt x="1322" y="2596"/>
                  <a:pt x="1679" y="2060"/>
                  <a:pt x="2144" y="1596"/>
                </a:cubicBezTo>
                <a:cubicBezTo>
                  <a:pt x="1679" y="1144"/>
                  <a:pt x="1322" y="596"/>
                  <a:pt x="107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9" name="Google Shape;19;p2"/>
          <p:cNvSpPr/>
          <p:nvPr/>
        </p:nvSpPr>
        <p:spPr>
          <a:xfrm rot="2035561">
            <a:off x="8073119" y="3844883"/>
            <a:ext cx="82922" cy="134238"/>
          </a:xfrm>
          <a:custGeom>
            <a:avLst/>
            <a:gdLst/>
            <a:ahLst/>
            <a:cxnLst/>
            <a:rect l="l" t="t" r="r" b="b"/>
            <a:pathLst>
              <a:path w="2132" h="3204" extrusionOk="0">
                <a:moveTo>
                  <a:pt x="1072" y="1"/>
                </a:moveTo>
                <a:cubicBezTo>
                  <a:pt x="810" y="596"/>
                  <a:pt x="453" y="1144"/>
                  <a:pt x="0" y="1608"/>
                </a:cubicBezTo>
                <a:cubicBezTo>
                  <a:pt x="453" y="2060"/>
                  <a:pt x="810" y="2608"/>
                  <a:pt x="1072" y="3203"/>
                </a:cubicBezTo>
                <a:cubicBezTo>
                  <a:pt x="1310" y="2608"/>
                  <a:pt x="1679" y="2060"/>
                  <a:pt x="2132" y="1608"/>
                </a:cubicBezTo>
                <a:cubicBezTo>
                  <a:pt x="1679" y="1144"/>
                  <a:pt x="1310" y="596"/>
                  <a:pt x="107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0" name="Google Shape;20;p2"/>
          <p:cNvSpPr/>
          <p:nvPr/>
        </p:nvSpPr>
        <p:spPr>
          <a:xfrm rot="1649642">
            <a:off x="1190107" y="1303082"/>
            <a:ext cx="83386" cy="134197"/>
          </a:xfrm>
          <a:custGeom>
            <a:avLst/>
            <a:gdLst/>
            <a:ahLst/>
            <a:cxnLst/>
            <a:rect l="l" t="t" r="r" b="b"/>
            <a:pathLst>
              <a:path w="2144" h="3203" extrusionOk="0">
                <a:moveTo>
                  <a:pt x="1072" y="0"/>
                </a:moveTo>
                <a:cubicBezTo>
                  <a:pt x="822" y="595"/>
                  <a:pt x="465" y="1143"/>
                  <a:pt x="0" y="1596"/>
                </a:cubicBezTo>
                <a:cubicBezTo>
                  <a:pt x="465" y="2060"/>
                  <a:pt x="822" y="2596"/>
                  <a:pt x="1072" y="3203"/>
                </a:cubicBezTo>
                <a:cubicBezTo>
                  <a:pt x="1322" y="2596"/>
                  <a:pt x="1691" y="2060"/>
                  <a:pt x="2143" y="1596"/>
                </a:cubicBezTo>
                <a:cubicBezTo>
                  <a:pt x="1691" y="1143"/>
                  <a:pt x="1322" y="595"/>
                  <a:pt x="107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 name="Google Shape;21;p2"/>
          <p:cNvSpPr/>
          <p:nvPr/>
        </p:nvSpPr>
        <p:spPr>
          <a:xfrm rot="-1008325">
            <a:off x="826511" y="3476126"/>
            <a:ext cx="83388" cy="133734"/>
          </a:xfrm>
          <a:custGeom>
            <a:avLst/>
            <a:gdLst/>
            <a:ahLst/>
            <a:cxnLst/>
            <a:rect l="l" t="t" r="r" b="b"/>
            <a:pathLst>
              <a:path w="2144" h="3192" extrusionOk="0">
                <a:moveTo>
                  <a:pt x="1072" y="1"/>
                </a:moveTo>
                <a:cubicBezTo>
                  <a:pt x="822" y="596"/>
                  <a:pt x="464" y="1144"/>
                  <a:pt x="0" y="1596"/>
                </a:cubicBezTo>
                <a:cubicBezTo>
                  <a:pt x="464" y="2061"/>
                  <a:pt x="822" y="2596"/>
                  <a:pt x="1072" y="3192"/>
                </a:cubicBezTo>
                <a:cubicBezTo>
                  <a:pt x="1322" y="2596"/>
                  <a:pt x="1691" y="2061"/>
                  <a:pt x="2143" y="1596"/>
                </a:cubicBezTo>
                <a:cubicBezTo>
                  <a:pt x="1691" y="1144"/>
                  <a:pt x="1322" y="596"/>
                  <a:pt x="107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2" name="Google Shape;22;p2"/>
          <p:cNvSpPr/>
          <p:nvPr/>
        </p:nvSpPr>
        <p:spPr>
          <a:xfrm>
            <a:off x="1474287" y="4163368"/>
            <a:ext cx="949949" cy="77427"/>
          </a:xfrm>
          <a:custGeom>
            <a:avLst/>
            <a:gdLst/>
            <a:ahLst/>
            <a:cxnLst/>
            <a:rect l="l" t="t" r="r" b="b"/>
            <a:pathLst>
              <a:path w="24425" h="1848" extrusionOk="0">
                <a:moveTo>
                  <a:pt x="2727" y="1"/>
                </a:moveTo>
                <a:cubicBezTo>
                  <a:pt x="2000" y="1"/>
                  <a:pt x="1608" y="417"/>
                  <a:pt x="1334" y="727"/>
                </a:cubicBezTo>
                <a:cubicBezTo>
                  <a:pt x="1048" y="1037"/>
                  <a:pt x="822" y="1275"/>
                  <a:pt x="357" y="1275"/>
                </a:cubicBezTo>
                <a:cubicBezTo>
                  <a:pt x="0" y="1298"/>
                  <a:pt x="0" y="1822"/>
                  <a:pt x="357" y="1846"/>
                </a:cubicBezTo>
                <a:cubicBezTo>
                  <a:pt x="1072" y="1846"/>
                  <a:pt x="1465" y="1418"/>
                  <a:pt x="1750" y="1120"/>
                </a:cubicBezTo>
                <a:cubicBezTo>
                  <a:pt x="2036" y="810"/>
                  <a:pt x="2250" y="572"/>
                  <a:pt x="2727" y="572"/>
                </a:cubicBezTo>
                <a:cubicBezTo>
                  <a:pt x="3191" y="572"/>
                  <a:pt x="3393" y="787"/>
                  <a:pt x="3703" y="1120"/>
                </a:cubicBezTo>
                <a:cubicBezTo>
                  <a:pt x="4001" y="1441"/>
                  <a:pt x="4370" y="1846"/>
                  <a:pt x="5096" y="1846"/>
                </a:cubicBezTo>
                <a:cubicBezTo>
                  <a:pt x="5810" y="1846"/>
                  <a:pt x="6203" y="1418"/>
                  <a:pt x="6489" y="1120"/>
                </a:cubicBezTo>
                <a:cubicBezTo>
                  <a:pt x="6763" y="810"/>
                  <a:pt x="6989" y="572"/>
                  <a:pt x="7454" y="572"/>
                </a:cubicBezTo>
                <a:cubicBezTo>
                  <a:pt x="7930" y="572"/>
                  <a:pt x="8132" y="787"/>
                  <a:pt x="8430" y="1120"/>
                </a:cubicBezTo>
                <a:cubicBezTo>
                  <a:pt x="8727" y="1441"/>
                  <a:pt x="9108" y="1846"/>
                  <a:pt x="9823" y="1846"/>
                </a:cubicBezTo>
                <a:cubicBezTo>
                  <a:pt x="10537" y="1846"/>
                  <a:pt x="10930" y="1429"/>
                  <a:pt x="11216" y="1120"/>
                </a:cubicBezTo>
                <a:cubicBezTo>
                  <a:pt x="11502" y="810"/>
                  <a:pt x="11728" y="572"/>
                  <a:pt x="12192" y="572"/>
                </a:cubicBezTo>
                <a:cubicBezTo>
                  <a:pt x="12657" y="572"/>
                  <a:pt x="12859" y="787"/>
                  <a:pt x="13169" y="1120"/>
                </a:cubicBezTo>
                <a:cubicBezTo>
                  <a:pt x="13466" y="1441"/>
                  <a:pt x="13835" y="1846"/>
                  <a:pt x="14562" y="1846"/>
                </a:cubicBezTo>
                <a:cubicBezTo>
                  <a:pt x="15276" y="1846"/>
                  <a:pt x="15669" y="1429"/>
                  <a:pt x="15955" y="1120"/>
                </a:cubicBezTo>
                <a:cubicBezTo>
                  <a:pt x="16228" y="810"/>
                  <a:pt x="16455" y="572"/>
                  <a:pt x="16919" y="572"/>
                </a:cubicBezTo>
                <a:cubicBezTo>
                  <a:pt x="17395" y="572"/>
                  <a:pt x="17598" y="787"/>
                  <a:pt x="17895" y="1120"/>
                </a:cubicBezTo>
                <a:cubicBezTo>
                  <a:pt x="18193" y="1441"/>
                  <a:pt x="18574" y="1846"/>
                  <a:pt x="19288" y="1846"/>
                </a:cubicBezTo>
                <a:cubicBezTo>
                  <a:pt x="20003" y="1846"/>
                  <a:pt x="20396" y="1429"/>
                  <a:pt x="20681" y="1120"/>
                </a:cubicBezTo>
                <a:cubicBezTo>
                  <a:pt x="20967" y="810"/>
                  <a:pt x="21193" y="572"/>
                  <a:pt x="21658" y="572"/>
                </a:cubicBezTo>
                <a:cubicBezTo>
                  <a:pt x="22122" y="572"/>
                  <a:pt x="22336" y="787"/>
                  <a:pt x="22634" y="1120"/>
                </a:cubicBezTo>
                <a:cubicBezTo>
                  <a:pt x="22932" y="1441"/>
                  <a:pt x="23313" y="1846"/>
                  <a:pt x="24027" y="1846"/>
                </a:cubicBezTo>
                <a:cubicBezTo>
                  <a:pt x="24038" y="1847"/>
                  <a:pt x="24049" y="1848"/>
                  <a:pt x="24060" y="1848"/>
                </a:cubicBezTo>
                <a:cubicBezTo>
                  <a:pt x="24424" y="1848"/>
                  <a:pt x="24421" y="1274"/>
                  <a:pt x="24049" y="1274"/>
                </a:cubicBezTo>
                <a:cubicBezTo>
                  <a:pt x="24042" y="1274"/>
                  <a:pt x="24035" y="1274"/>
                  <a:pt x="24027" y="1275"/>
                </a:cubicBezTo>
                <a:cubicBezTo>
                  <a:pt x="23563" y="1275"/>
                  <a:pt x="23348" y="1048"/>
                  <a:pt x="23051" y="727"/>
                </a:cubicBezTo>
                <a:cubicBezTo>
                  <a:pt x="22753" y="406"/>
                  <a:pt x="22372" y="1"/>
                  <a:pt x="21658" y="1"/>
                </a:cubicBezTo>
                <a:cubicBezTo>
                  <a:pt x="20943" y="1"/>
                  <a:pt x="20550" y="417"/>
                  <a:pt x="20265" y="727"/>
                </a:cubicBezTo>
                <a:cubicBezTo>
                  <a:pt x="19979" y="1037"/>
                  <a:pt x="19765" y="1275"/>
                  <a:pt x="19288" y="1275"/>
                </a:cubicBezTo>
                <a:cubicBezTo>
                  <a:pt x="18824" y="1275"/>
                  <a:pt x="18622" y="1048"/>
                  <a:pt x="18312" y="727"/>
                </a:cubicBezTo>
                <a:cubicBezTo>
                  <a:pt x="18014" y="406"/>
                  <a:pt x="17645" y="1"/>
                  <a:pt x="16919" y="1"/>
                </a:cubicBezTo>
                <a:cubicBezTo>
                  <a:pt x="16205" y="1"/>
                  <a:pt x="15812" y="417"/>
                  <a:pt x="15538" y="727"/>
                </a:cubicBezTo>
                <a:cubicBezTo>
                  <a:pt x="15252" y="1037"/>
                  <a:pt x="15026" y="1275"/>
                  <a:pt x="14562" y="1275"/>
                </a:cubicBezTo>
                <a:cubicBezTo>
                  <a:pt x="14097" y="1275"/>
                  <a:pt x="13883" y="1048"/>
                  <a:pt x="13585" y="727"/>
                </a:cubicBezTo>
                <a:cubicBezTo>
                  <a:pt x="13288" y="406"/>
                  <a:pt x="12907" y="1"/>
                  <a:pt x="12192" y="1"/>
                </a:cubicBezTo>
                <a:cubicBezTo>
                  <a:pt x="11478" y="1"/>
                  <a:pt x="11085" y="417"/>
                  <a:pt x="10799" y="727"/>
                </a:cubicBezTo>
                <a:cubicBezTo>
                  <a:pt x="10513" y="1037"/>
                  <a:pt x="10287" y="1275"/>
                  <a:pt x="9823" y="1275"/>
                </a:cubicBezTo>
                <a:cubicBezTo>
                  <a:pt x="9359" y="1275"/>
                  <a:pt x="9156" y="1048"/>
                  <a:pt x="8847" y="727"/>
                </a:cubicBezTo>
                <a:cubicBezTo>
                  <a:pt x="8549" y="406"/>
                  <a:pt x="8168" y="1"/>
                  <a:pt x="7454" y="1"/>
                </a:cubicBezTo>
                <a:cubicBezTo>
                  <a:pt x="6739" y="1"/>
                  <a:pt x="6346" y="417"/>
                  <a:pt x="6060" y="727"/>
                </a:cubicBezTo>
                <a:cubicBezTo>
                  <a:pt x="5787" y="1037"/>
                  <a:pt x="5560" y="1275"/>
                  <a:pt x="5096" y="1275"/>
                </a:cubicBezTo>
                <a:cubicBezTo>
                  <a:pt x="4620" y="1275"/>
                  <a:pt x="4417" y="1048"/>
                  <a:pt x="4120" y="727"/>
                </a:cubicBezTo>
                <a:cubicBezTo>
                  <a:pt x="3810" y="406"/>
                  <a:pt x="3441" y="1"/>
                  <a:pt x="272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3" name="Google Shape;23;p2"/>
          <p:cNvSpPr/>
          <p:nvPr/>
        </p:nvSpPr>
        <p:spPr>
          <a:xfrm>
            <a:off x="5588355" y="4374233"/>
            <a:ext cx="785434" cy="63977"/>
          </a:xfrm>
          <a:custGeom>
            <a:avLst/>
            <a:gdLst/>
            <a:ahLst/>
            <a:cxnLst/>
            <a:rect l="l" t="t" r="r" b="b"/>
            <a:pathLst>
              <a:path w="20195" h="1527" extrusionOk="0">
                <a:moveTo>
                  <a:pt x="2250" y="1"/>
                </a:moveTo>
                <a:cubicBezTo>
                  <a:pt x="1655" y="1"/>
                  <a:pt x="1334" y="346"/>
                  <a:pt x="1096" y="608"/>
                </a:cubicBezTo>
                <a:cubicBezTo>
                  <a:pt x="857" y="858"/>
                  <a:pt x="679" y="1060"/>
                  <a:pt x="286" y="1060"/>
                </a:cubicBezTo>
                <a:cubicBezTo>
                  <a:pt x="0" y="1084"/>
                  <a:pt x="0" y="1501"/>
                  <a:pt x="286" y="1525"/>
                </a:cubicBezTo>
                <a:cubicBezTo>
                  <a:pt x="881" y="1525"/>
                  <a:pt x="1203" y="1179"/>
                  <a:pt x="1441" y="929"/>
                </a:cubicBezTo>
                <a:cubicBezTo>
                  <a:pt x="1679" y="667"/>
                  <a:pt x="1858" y="465"/>
                  <a:pt x="2250" y="465"/>
                </a:cubicBezTo>
                <a:cubicBezTo>
                  <a:pt x="2631" y="465"/>
                  <a:pt x="2810" y="655"/>
                  <a:pt x="3060" y="929"/>
                </a:cubicBezTo>
                <a:cubicBezTo>
                  <a:pt x="3310" y="1191"/>
                  <a:pt x="3620" y="1525"/>
                  <a:pt x="4203" y="1525"/>
                </a:cubicBezTo>
                <a:cubicBezTo>
                  <a:pt x="4798" y="1525"/>
                  <a:pt x="5132" y="1179"/>
                  <a:pt x="5358" y="929"/>
                </a:cubicBezTo>
                <a:cubicBezTo>
                  <a:pt x="5596" y="667"/>
                  <a:pt x="5775" y="465"/>
                  <a:pt x="6168" y="465"/>
                </a:cubicBezTo>
                <a:cubicBezTo>
                  <a:pt x="6549" y="465"/>
                  <a:pt x="6727" y="655"/>
                  <a:pt x="6977" y="929"/>
                </a:cubicBezTo>
                <a:cubicBezTo>
                  <a:pt x="7215" y="1191"/>
                  <a:pt x="7537" y="1525"/>
                  <a:pt x="8120" y="1525"/>
                </a:cubicBezTo>
                <a:cubicBezTo>
                  <a:pt x="8716" y="1525"/>
                  <a:pt x="9037" y="1179"/>
                  <a:pt x="9275" y="929"/>
                </a:cubicBezTo>
                <a:cubicBezTo>
                  <a:pt x="9513" y="667"/>
                  <a:pt x="9692" y="465"/>
                  <a:pt x="10085" y="465"/>
                </a:cubicBezTo>
                <a:cubicBezTo>
                  <a:pt x="10466" y="465"/>
                  <a:pt x="10632" y="655"/>
                  <a:pt x="10882" y="929"/>
                </a:cubicBezTo>
                <a:cubicBezTo>
                  <a:pt x="11133" y="1191"/>
                  <a:pt x="11442" y="1525"/>
                  <a:pt x="12037" y="1525"/>
                </a:cubicBezTo>
                <a:cubicBezTo>
                  <a:pt x="12633" y="1525"/>
                  <a:pt x="12954" y="1179"/>
                  <a:pt x="13192" y="929"/>
                </a:cubicBezTo>
                <a:cubicBezTo>
                  <a:pt x="13419" y="667"/>
                  <a:pt x="13609" y="465"/>
                  <a:pt x="13990" y="465"/>
                </a:cubicBezTo>
                <a:cubicBezTo>
                  <a:pt x="14383" y="465"/>
                  <a:pt x="14550" y="655"/>
                  <a:pt x="14800" y="929"/>
                </a:cubicBezTo>
                <a:cubicBezTo>
                  <a:pt x="15050" y="1191"/>
                  <a:pt x="15359" y="1525"/>
                  <a:pt x="15955" y="1525"/>
                </a:cubicBezTo>
                <a:cubicBezTo>
                  <a:pt x="16538" y="1525"/>
                  <a:pt x="16871" y="1179"/>
                  <a:pt x="17098" y="929"/>
                </a:cubicBezTo>
                <a:cubicBezTo>
                  <a:pt x="17336" y="667"/>
                  <a:pt x="17526" y="465"/>
                  <a:pt x="17907" y="465"/>
                </a:cubicBezTo>
                <a:cubicBezTo>
                  <a:pt x="18300" y="465"/>
                  <a:pt x="18467" y="655"/>
                  <a:pt x="18717" y="929"/>
                </a:cubicBezTo>
                <a:cubicBezTo>
                  <a:pt x="18967" y="1191"/>
                  <a:pt x="19264" y="1525"/>
                  <a:pt x="19860" y="1525"/>
                </a:cubicBezTo>
                <a:cubicBezTo>
                  <a:pt x="19871" y="1526"/>
                  <a:pt x="19882" y="1526"/>
                  <a:pt x="19892" y="1526"/>
                </a:cubicBezTo>
                <a:cubicBezTo>
                  <a:pt x="20194" y="1526"/>
                  <a:pt x="20194" y="1059"/>
                  <a:pt x="19892" y="1059"/>
                </a:cubicBezTo>
                <a:cubicBezTo>
                  <a:pt x="19882" y="1059"/>
                  <a:pt x="19871" y="1059"/>
                  <a:pt x="19860" y="1060"/>
                </a:cubicBezTo>
                <a:cubicBezTo>
                  <a:pt x="19479" y="1060"/>
                  <a:pt x="19312" y="870"/>
                  <a:pt x="19062" y="608"/>
                </a:cubicBezTo>
                <a:cubicBezTo>
                  <a:pt x="18812" y="334"/>
                  <a:pt x="18502" y="1"/>
                  <a:pt x="17907" y="1"/>
                </a:cubicBezTo>
                <a:cubicBezTo>
                  <a:pt x="17312" y="1"/>
                  <a:pt x="16990" y="346"/>
                  <a:pt x="16752" y="608"/>
                </a:cubicBezTo>
                <a:cubicBezTo>
                  <a:pt x="16526" y="858"/>
                  <a:pt x="16336" y="1060"/>
                  <a:pt x="15955" y="1060"/>
                </a:cubicBezTo>
                <a:cubicBezTo>
                  <a:pt x="15562" y="1060"/>
                  <a:pt x="15395" y="870"/>
                  <a:pt x="15145" y="608"/>
                </a:cubicBezTo>
                <a:cubicBezTo>
                  <a:pt x="14895" y="334"/>
                  <a:pt x="14585" y="1"/>
                  <a:pt x="13990" y="1"/>
                </a:cubicBezTo>
                <a:cubicBezTo>
                  <a:pt x="13407" y="1"/>
                  <a:pt x="13073" y="346"/>
                  <a:pt x="12847" y="608"/>
                </a:cubicBezTo>
                <a:cubicBezTo>
                  <a:pt x="12609" y="858"/>
                  <a:pt x="12418" y="1060"/>
                  <a:pt x="12037" y="1060"/>
                </a:cubicBezTo>
                <a:cubicBezTo>
                  <a:pt x="11656" y="1060"/>
                  <a:pt x="11478" y="870"/>
                  <a:pt x="11228" y="608"/>
                </a:cubicBezTo>
                <a:cubicBezTo>
                  <a:pt x="10978" y="334"/>
                  <a:pt x="10668" y="1"/>
                  <a:pt x="10085" y="1"/>
                </a:cubicBezTo>
                <a:cubicBezTo>
                  <a:pt x="9489" y="1"/>
                  <a:pt x="9168" y="346"/>
                  <a:pt x="8930" y="608"/>
                </a:cubicBezTo>
                <a:cubicBezTo>
                  <a:pt x="8692" y="858"/>
                  <a:pt x="8513" y="1060"/>
                  <a:pt x="8120" y="1060"/>
                </a:cubicBezTo>
                <a:cubicBezTo>
                  <a:pt x="7739" y="1060"/>
                  <a:pt x="7561" y="870"/>
                  <a:pt x="7323" y="608"/>
                </a:cubicBezTo>
                <a:cubicBezTo>
                  <a:pt x="7072" y="334"/>
                  <a:pt x="6763" y="1"/>
                  <a:pt x="6168" y="1"/>
                </a:cubicBezTo>
                <a:cubicBezTo>
                  <a:pt x="5572" y="1"/>
                  <a:pt x="5251" y="346"/>
                  <a:pt x="5013" y="608"/>
                </a:cubicBezTo>
                <a:cubicBezTo>
                  <a:pt x="4775" y="858"/>
                  <a:pt x="4596" y="1060"/>
                  <a:pt x="4203" y="1060"/>
                </a:cubicBezTo>
                <a:cubicBezTo>
                  <a:pt x="3822" y="1060"/>
                  <a:pt x="3655" y="870"/>
                  <a:pt x="3405" y="608"/>
                </a:cubicBezTo>
                <a:cubicBezTo>
                  <a:pt x="3155" y="334"/>
                  <a:pt x="2846" y="1"/>
                  <a:pt x="225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4" name="Google Shape;24;p2"/>
          <p:cNvSpPr/>
          <p:nvPr/>
        </p:nvSpPr>
        <p:spPr>
          <a:xfrm>
            <a:off x="3380099" y="2924975"/>
            <a:ext cx="785395" cy="63894"/>
          </a:xfrm>
          <a:custGeom>
            <a:avLst/>
            <a:gdLst/>
            <a:ahLst/>
            <a:cxnLst/>
            <a:rect l="l" t="t" r="r" b="b"/>
            <a:pathLst>
              <a:path w="20194" h="1525" extrusionOk="0">
                <a:moveTo>
                  <a:pt x="2263" y="0"/>
                </a:moveTo>
                <a:cubicBezTo>
                  <a:pt x="1680" y="0"/>
                  <a:pt x="1346" y="357"/>
                  <a:pt x="1120" y="607"/>
                </a:cubicBezTo>
                <a:cubicBezTo>
                  <a:pt x="882" y="858"/>
                  <a:pt x="691" y="1048"/>
                  <a:pt x="310" y="1048"/>
                </a:cubicBezTo>
                <a:cubicBezTo>
                  <a:pt x="1" y="1048"/>
                  <a:pt x="1" y="1524"/>
                  <a:pt x="310" y="1524"/>
                </a:cubicBezTo>
                <a:cubicBezTo>
                  <a:pt x="906" y="1524"/>
                  <a:pt x="1227" y="1167"/>
                  <a:pt x="1465" y="917"/>
                </a:cubicBezTo>
                <a:cubicBezTo>
                  <a:pt x="1692" y="667"/>
                  <a:pt x="1882" y="465"/>
                  <a:pt x="2263" y="465"/>
                </a:cubicBezTo>
                <a:cubicBezTo>
                  <a:pt x="2656" y="465"/>
                  <a:pt x="2823" y="643"/>
                  <a:pt x="3073" y="917"/>
                </a:cubicBezTo>
                <a:cubicBezTo>
                  <a:pt x="3323" y="1191"/>
                  <a:pt x="3632" y="1524"/>
                  <a:pt x="4228" y="1524"/>
                </a:cubicBezTo>
                <a:cubicBezTo>
                  <a:pt x="4823" y="1524"/>
                  <a:pt x="5144" y="1167"/>
                  <a:pt x="5382" y="917"/>
                </a:cubicBezTo>
                <a:cubicBezTo>
                  <a:pt x="5609" y="667"/>
                  <a:pt x="5799" y="465"/>
                  <a:pt x="6180" y="465"/>
                </a:cubicBezTo>
                <a:cubicBezTo>
                  <a:pt x="6573" y="465"/>
                  <a:pt x="6740" y="643"/>
                  <a:pt x="6990" y="917"/>
                </a:cubicBezTo>
                <a:cubicBezTo>
                  <a:pt x="7240" y="1191"/>
                  <a:pt x="7549" y="1524"/>
                  <a:pt x="8145" y="1524"/>
                </a:cubicBezTo>
                <a:cubicBezTo>
                  <a:pt x="8740" y="1524"/>
                  <a:pt x="9061" y="1167"/>
                  <a:pt x="9300" y="917"/>
                </a:cubicBezTo>
                <a:cubicBezTo>
                  <a:pt x="9526" y="667"/>
                  <a:pt x="9716" y="465"/>
                  <a:pt x="10097" y="465"/>
                </a:cubicBezTo>
                <a:cubicBezTo>
                  <a:pt x="10490" y="465"/>
                  <a:pt x="10657" y="643"/>
                  <a:pt x="10907" y="917"/>
                </a:cubicBezTo>
                <a:cubicBezTo>
                  <a:pt x="11157" y="1191"/>
                  <a:pt x="11467" y="1524"/>
                  <a:pt x="12062" y="1524"/>
                </a:cubicBezTo>
                <a:cubicBezTo>
                  <a:pt x="12645" y="1524"/>
                  <a:pt x="12979" y="1167"/>
                  <a:pt x="13205" y="917"/>
                </a:cubicBezTo>
                <a:cubicBezTo>
                  <a:pt x="13443" y="667"/>
                  <a:pt x="13633" y="465"/>
                  <a:pt x="14014" y="465"/>
                </a:cubicBezTo>
                <a:cubicBezTo>
                  <a:pt x="14395" y="465"/>
                  <a:pt x="14562" y="643"/>
                  <a:pt x="14812" y="917"/>
                </a:cubicBezTo>
                <a:cubicBezTo>
                  <a:pt x="15062" y="1191"/>
                  <a:pt x="15372" y="1524"/>
                  <a:pt x="15967" y="1524"/>
                </a:cubicBezTo>
                <a:cubicBezTo>
                  <a:pt x="16562" y="1524"/>
                  <a:pt x="16884" y="1167"/>
                  <a:pt x="17122" y="917"/>
                </a:cubicBezTo>
                <a:cubicBezTo>
                  <a:pt x="17360" y="667"/>
                  <a:pt x="17539" y="465"/>
                  <a:pt x="17932" y="465"/>
                </a:cubicBezTo>
                <a:cubicBezTo>
                  <a:pt x="18313" y="465"/>
                  <a:pt x="18479" y="643"/>
                  <a:pt x="18729" y="917"/>
                </a:cubicBezTo>
                <a:cubicBezTo>
                  <a:pt x="18979" y="1191"/>
                  <a:pt x="19289" y="1524"/>
                  <a:pt x="19884" y="1524"/>
                </a:cubicBezTo>
                <a:cubicBezTo>
                  <a:pt x="20194" y="1524"/>
                  <a:pt x="20194" y="1048"/>
                  <a:pt x="19884" y="1048"/>
                </a:cubicBezTo>
                <a:cubicBezTo>
                  <a:pt x="19491" y="1048"/>
                  <a:pt x="19325" y="881"/>
                  <a:pt x="19075" y="607"/>
                </a:cubicBezTo>
                <a:cubicBezTo>
                  <a:pt x="18825" y="334"/>
                  <a:pt x="18515" y="0"/>
                  <a:pt x="17920" y="0"/>
                </a:cubicBezTo>
                <a:cubicBezTo>
                  <a:pt x="17336" y="0"/>
                  <a:pt x="17003" y="357"/>
                  <a:pt x="16777" y="607"/>
                </a:cubicBezTo>
                <a:cubicBezTo>
                  <a:pt x="16539" y="858"/>
                  <a:pt x="16348" y="1048"/>
                  <a:pt x="15967" y="1048"/>
                </a:cubicBezTo>
                <a:cubicBezTo>
                  <a:pt x="15586" y="1048"/>
                  <a:pt x="15419" y="881"/>
                  <a:pt x="15157" y="607"/>
                </a:cubicBezTo>
                <a:cubicBezTo>
                  <a:pt x="14907" y="334"/>
                  <a:pt x="14598" y="0"/>
                  <a:pt x="14014" y="0"/>
                </a:cubicBezTo>
                <a:cubicBezTo>
                  <a:pt x="13419" y="0"/>
                  <a:pt x="13098" y="357"/>
                  <a:pt x="12860" y="607"/>
                </a:cubicBezTo>
                <a:cubicBezTo>
                  <a:pt x="12621" y="858"/>
                  <a:pt x="12443" y="1048"/>
                  <a:pt x="12050" y="1048"/>
                </a:cubicBezTo>
                <a:cubicBezTo>
                  <a:pt x="11669" y="1048"/>
                  <a:pt x="11502" y="881"/>
                  <a:pt x="11252" y="607"/>
                </a:cubicBezTo>
                <a:cubicBezTo>
                  <a:pt x="11002" y="334"/>
                  <a:pt x="10693" y="0"/>
                  <a:pt x="10097" y="0"/>
                </a:cubicBezTo>
                <a:cubicBezTo>
                  <a:pt x="9502" y="0"/>
                  <a:pt x="9181" y="357"/>
                  <a:pt x="8942" y="607"/>
                </a:cubicBezTo>
                <a:cubicBezTo>
                  <a:pt x="8716" y="858"/>
                  <a:pt x="8526" y="1048"/>
                  <a:pt x="8145" y="1048"/>
                </a:cubicBezTo>
                <a:cubicBezTo>
                  <a:pt x="7752" y="1048"/>
                  <a:pt x="7585" y="881"/>
                  <a:pt x="7335" y="607"/>
                </a:cubicBezTo>
                <a:cubicBezTo>
                  <a:pt x="7085" y="334"/>
                  <a:pt x="6775" y="0"/>
                  <a:pt x="6180" y="0"/>
                </a:cubicBezTo>
                <a:cubicBezTo>
                  <a:pt x="5597" y="0"/>
                  <a:pt x="5263" y="357"/>
                  <a:pt x="5037" y="607"/>
                </a:cubicBezTo>
                <a:cubicBezTo>
                  <a:pt x="4799" y="858"/>
                  <a:pt x="4609" y="1048"/>
                  <a:pt x="4228" y="1048"/>
                </a:cubicBezTo>
                <a:cubicBezTo>
                  <a:pt x="3835" y="1048"/>
                  <a:pt x="3668" y="881"/>
                  <a:pt x="3418" y="607"/>
                </a:cubicBezTo>
                <a:cubicBezTo>
                  <a:pt x="3168" y="334"/>
                  <a:pt x="2858" y="0"/>
                  <a:pt x="226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5" name="Google Shape;25;p2"/>
          <p:cNvSpPr/>
          <p:nvPr/>
        </p:nvSpPr>
        <p:spPr>
          <a:xfrm rot="5400000">
            <a:off x="8011826" y="1230068"/>
            <a:ext cx="783995" cy="63894"/>
          </a:xfrm>
          <a:custGeom>
            <a:avLst/>
            <a:gdLst/>
            <a:ahLst/>
            <a:cxnLst/>
            <a:rect l="l" t="t" r="r" b="b"/>
            <a:pathLst>
              <a:path w="20158" h="1525" extrusionOk="0">
                <a:moveTo>
                  <a:pt x="2251" y="0"/>
                </a:moveTo>
                <a:cubicBezTo>
                  <a:pt x="1656" y="0"/>
                  <a:pt x="1334" y="346"/>
                  <a:pt x="1096" y="596"/>
                </a:cubicBezTo>
                <a:cubicBezTo>
                  <a:pt x="858" y="858"/>
                  <a:pt x="679" y="1060"/>
                  <a:pt x="286" y="1060"/>
                </a:cubicBezTo>
                <a:cubicBezTo>
                  <a:pt x="1" y="1084"/>
                  <a:pt x="1" y="1501"/>
                  <a:pt x="286" y="1524"/>
                </a:cubicBezTo>
                <a:cubicBezTo>
                  <a:pt x="882" y="1524"/>
                  <a:pt x="1203" y="1179"/>
                  <a:pt x="1441" y="917"/>
                </a:cubicBezTo>
                <a:cubicBezTo>
                  <a:pt x="1679" y="667"/>
                  <a:pt x="1858" y="465"/>
                  <a:pt x="2251" y="465"/>
                </a:cubicBezTo>
                <a:cubicBezTo>
                  <a:pt x="2632" y="465"/>
                  <a:pt x="2811" y="655"/>
                  <a:pt x="3061" y="917"/>
                </a:cubicBezTo>
                <a:cubicBezTo>
                  <a:pt x="3311" y="1191"/>
                  <a:pt x="3620" y="1524"/>
                  <a:pt x="4204" y="1524"/>
                </a:cubicBezTo>
                <a:cubicBezTo>
                  <a:pt x="4799" y="1524"/>
                  <a:pt x="5120" y="1179"/>
                  <a:pt x="5359" y="917"/>
                </a:cubicBezTo>
                <a:cubicBezTo>
                  <a:pt x="5597" y="667"/>
                  <a:pt x="5775" y="465"/>
                  <a:pt x="6168" y="465"/>
                </a:cubicBezTo>
                <a:cubicBezTo>
                  <a:pt x="6549" y="465"/>
                  <a:pt x="6728" y="655"/>
                  <a:pt x="6966" y="917"/>
                </a:cubicBezTo>
                <a:cubicBezTo>
                  <a:pt x="7216" y="1191"/>
                  <a:pt x="7525" y="1524"/>
                  <a:pt x="8121" y="1524"/>
                </a:cubicBezTo>
                <a:cubicBezTo>
                  <a:pt x="8716" y="1524"/>
                  <a:pt x="9038" y="1179"/>
                  <a:pt x="9276" y="917"/>
                </a:cubicBezTo>
                <a:cubicBezTo>
                  <a:pt x="9514" y="667"/>
                  <a:pt x="9692" y="465"/>
                  <a:pt x="10085" y="465"/>
                </a:cubicBezTo>
                <a:cubicBezTo>
                  <a:pt x="10466" y="465"/>
                  <a:pt x="10633" y="655"/>
                  <a:pt x="10883" y="917"/>
                </a:cubicBezTo>
                <a:cubicBezTo>
                  <a:pt x="11133" y="1191"/>
                  <a:pt x="11443" y="1524"/>
                  <a:pt x="12038" y="1524"/>
                </a:cubicBezTo>
                <a:cubicBezTo>
                  <a:pt x="12633" y="1524"/>
                  <a:pt x="12955" y="1179"/>
                  <a:pt x="13193" y="917"/>
                </a:cubicBezTo>
                <a:cubicBezTo>
                  <a:pt x="13419" y="667"/>
                  <a:pt x="13610" y="465"/>
                  <a:pt x="13991" y="465"/>
                </a:cubicBezTo>
                <a:cubicBezTo>
                  <a:pt x="14383" y="465"/>
                  <a:pt x="14550" y="655"/>
                  <a:pt x="14800" y="917"/>
                </a:cubicBezTo>
                <a:cubicBezTo>
                  <a:pt x="15050" y="1191"/>
                  <a:pt x="15360" y="1524"/>
                  <a:pt x="15955" y="1524"/>
                </a:cubicBezTo>
                <a:cubicBezTo>
                  <a:pt x="16538" y="1524"/>
                  <a:pt x="16872" y="1179"/>
                  <a:pt x="17098" y="917"/>
                </a:cubicBezTo>
                <a:cubicBezTo>
                  <a:pt x="17336" y="667"/>
                  <a:pt x="17527" y="465"/>
                  <a:pt x="17908" y="465"/>
                </a:cubicBezTo>
                <a:cubicBezTo>
                  <a:pt x="18301" y="465"/>
                  <a:pt x="18467" y="655"/>
                  <a:pt x="18717" y="917"/>
                </a:cubicBezTo>
                <a:cubicBezTo>
                  <a:pt x="18967" y="1191"/>
                  <a:pt x="19277" y="1524"/>
                  <a:pt x="19872" y="1524"/>
                </a:cubicBezTo>
                <a:cubicBezTo>
                  <a:pt x="20158" y="1501"/>
                  <a:pt x="20158" y="1084"/>
                  <a:pt x="19872" y="1060"/>
                </a:cubicBezTo>
                <a:cubicBezTo>
                  <a:pt x="19479" y="1060"/>
                  <a:pt x="19313" y="870"/>
                  <a:pt x="19063" y="596"/>
                </a:cubicBezTo>
                <a:cubicBezTo>
                  <a:pt x="18813" y="334"/>
                  <a:pt x="18503" y="0"/>
                  <a:pt x="17908" y="0"/>
                </a:cubicBezTo>
                <a:cubicBezTo>
                  <a:pt x="17312" y="0"/>
                  <a:pt x="16991" y="346"/>
                  <a:pt x="16753" y="596"/>
                </a:cubicBezTo>
                <a:cubicBezTo>
                  <a:pt x="16527" y="858"/>
                  <a:pt x="16336" y="1060"/>
                  <a:pt x="15955" y="1060"/>
                </a:cubicBezTo>
                <a:cubicBezTo>
                  <a:pt x="15562" y="1060"/>
                  <a:pt x="15395" y="870"/>
                  <a:pt x="15145" y="596"/>
                </a:cubicBezTo>
                <a:cubicBezTo>
                  <a:pt x="14895" y="334"/>
                  <a:pt x="14586" y="0"/>
                  <a:pt x="13991" y="0"/>
                </a:cubicBezTo>
                <a:cubicBezTo>
                  <a:pt x="13407" y="0"/>
                  <a:pt x="13074" y="346"/>
                  <a:pt x="12848" y="596"/>
                </a:cubicBezTo>
                <a:cubicBezTo>
                  <a:pt x="12609" y="858"/>
                  <a:pt x="12419" y="1060"/>
                  <a:pt x="12038" y="1060"/>
                </a:cubicBezTo>
                <a:cubicBezTo>
                  <a:pt x="11645" y="1060"/>
                  <a:pt x="11478" y="870"/>
                  <a:pt x="11228" y="596"/>
                </a:cubicBezTo>
                <a:cubicBezTo>
                  <a:pt x="10978" y="334"/>
                  <a:pt x="10669" y="0"/>
                  <a:pt x="10085" y="0"/>
                </a:cubicBezTo>
                <a:cubicBezTo>
                  <a:pt x="9490" y="0"/>
                  <a:pt x="9157" y="346"/>
                  <a:pt x="8930" y="596"/>
                </a:cubicBezTo>
                <a:cubicBezTo>
                  <a:pt x="8692" y="858"/>
                  <a:pt x="8514" y="1060"/>
                  <a:pt x="8121" y="1060"/>
                </a:cubicBezTo>
                <a:cubicBezTo>
                  <a:pt x="7740" y="1060"/>
                  <a:pt x="7561" y="870"/>
                  <a:pt x="7311" y="596"/>
                </a:cubicBezTo>
                <a:cubicBezTo>
                  <a:pt x="7073" y="334"/>
                  <a:pt x="6752" y="0"/>
                  <a:pt x="6168" y="0"/>
                </a:cubicBezTo>
                <a:cubicBezTo>
                  <a:pt x="5573" y="0"/>
                  <a:pt x="5251" y="346"/>
                  <a:pt x="5013" y="596"/>
                </a:cubicBezTo>
                <a:cubicBezTo>
                  <a:pt x="4775" y="858"/>
                  <a:pt x="4597" y="1060"/>
                  <a:pt x="4204" y="1060"/>
                </a:cubicBezTo>
                <a:cubicBezTo>
                  <a:pt x="3823" y="1060"/>
                  <a:pt x="3644" y="870"/>
                  <a:pt x="3406" y="596"/>
                </a:cubicBezTo>
                <a:cubicBezTo>
                  <a:pt x="3156" y="334"/>
                  <a:pt x="2846" y="0"/>
                  <a:pt x="225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6" name="Google Shape;26;p2"/>
          <p:cNvSpPr/>
          <p:nvPr/>
        </p:nvSpPr>
        <p:spPr>
          <a:xfrm rot="1537472">
            <a:off x="5335216" y="2246956"/>
            <a:ext cx="82919" cy="134242"/>
          </a:xfrm>
          <a:custGeom>
            <a:avLst/>
            <a:gdLst/>
            <a:ahLst/>
            <a:cxnLst/>
            <a:rect l="l" t="t" r="r" b="b"/>
            <a:pathLst>
              <a:path w="2132" h="3204" extrusionOk="0">
                <a:moveTo>
                  <a:pt x="1072" y="1"/>
                </a:moveTo>
                <a:cubicBezTo>
                  <a:pt x="810" y="596"/>
                  <a:pt x="453" y="1144"/>
                  <a:pt x="0" y="1608"/>
                </a:cubicBezTo>
                <a:cubicBezTo>
                  <a:pt x="453" y="2060"/>
                  <a:pt x="810" y="2608"/>
                  <a:pt x="1072" y="3203"/>
                </a:cubicBezTo>
                <a:cubicBezTo>
                  <a:pt x="1310" y="2608"/>
                  <a:pt x="1679" y="2060"/>
                  <a:pt x="2132" y="1608"/>
                </a:cubicBezTo>
                <a:cubicBezTo>
                  <a:pt x="1679" y="1144"/>
                  <a:pt x="1310" y="596"/>
                  <a:pt x="107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 name="Google Shape;27;p2"/>
          <p:cNvSpPr/>
          <p:nvPr/>
        </p:nvSpPr>
        <p:spPr>
          <a:xfrm>
            <a:off x="7841165" y="4401933"/>
            <a:ext cx="1125277" cy="196122"/>
          </a:xfrm>
          <a:custGeom>
            <a:avLst/>
            <a:gdLst/>
            <a:ahLst/>
            <a:cxnLst/>
            <a:rect l="l" t="t" r="r" b="b"/>
            <a:pathLst>
              <a:path w="28933" h="4681" extrusionOk="0">
                <a:moveTo>
                  <a:pt x="2334" y="1"/>
                </a:moveTo>
                <a:cubicBezTo>
                  <a:pt x="1048" y="1"/>
                  <a:pt x="0" y="1049"/>
                  <a:pt x="0" y="2335"/>
                </a:cubicBezTo>
                <a:cubicBezTo>
                  <a:pt x="0" y="3632"/>
                  <a:pt x="1048" y="4680"/>
                  <a:pt x="2334" y="4680"/>
                </a:cubicBezTo>
                <a:lnTo>
                  <a:pt x="26599" y="4680"/>
                </a:lnTo>
                <a:cubicBezTo>
                  <a:pt x="27885" y="4680"/>
                  <a:pt x="28933" y="3632"/>
                  <a:pt x="28933" y="2335"/>
                </a:cubicBezTo>
                <a:cubicBezTo>
                  <a:pt x="28933" y="1049"/>
                  <a:pt x="27885" y="1"/>
                  <a:pt x="2659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8" name="Google Shape;28;p2"/>
          <p:cNvSpPr/>
          <p:nvPr/>
        </p:nvSpPr>
        <p:spPr>
          <a:xfrm>
            <a:off x="1638780" y="987620"/>
            <a:ext cx="785434" cy="63977"/>
          </a:xfrm>
          <a:custGeom>
            <a:avLst/>
            <a:gdLst/>
            <a:ahLst/>
            <a:cxnLst/>
            <a:rect l="l" t="t" r="r" b="b"/>
            <a:pathLst>
              <a:path w="20195" h="1527" extrusionOk="0">
                <a:moveTo>
                  <a:pt x="2250" y="1"/>
                </a:moveTo>
                <a:cubicBezTo>
                  <a:pt x="1655" y="1"/>
                  <a:pt x="1334" y="346"/>
                  <a:pt x="1096" y="608"/>
                </a:cubicBezTo>
                <a:cubicBezTo>
                  <a:pt x="857" y="858"/>
                  <a:pt x="679" y="1060"/>
                  <a:pt x="286" y="1060"/>
                </a:cubicBezTo>
                <a:cubicBezTo>
                  <a:pt x="0" y="1084"/>
                  <a:pt x="0" y="1501"/>
                  <a:pt x="286" y="1525"/>
                </a:cubicBezTo>
                <a:cubicBezTo>
                  <a:pt x="881" y="1525"/>
                  <a:pt x="1203" y="1179"/>
                  <a:pt x="1441" y="929"/>
                </a:cubicBezTo>
                <a:cubicBezTo>
                  <a:pt x="1679" y="667"/>
                  <a:pt x="1858" y="465"/>
                  <a:pt x="2250" y="465"/>
                </a:cubicBezTo>
                <a:cubicBezTo>
                  <a:pt x="2631" y="465"/>
                  <a:pt x="2810" y="655"/>
                  <a:pt x="3060" y="929"/>
                </a:cubicBezTo>
                <a:cubicBezTo>
                  <a:pt x="3310" y="1191"/>
                  <a:pt x="3620" y="1525"/>
                  <a:pt x="4203" y="1525"/>
                </a:cubicBezTo>
                <a:cubicBezTo>
                  <a:pt x="4798" y="1525"/>
                  <a:pt x="5132" y="1179"/>
                  <a:pt x="5358" y="929"/>
                </a:cubicBezTo>
                <a:cubicBezTo>
                  <a:pt x="5596" y="667"/>
                  <a:pt x="5775" y="465"/>
                  <a:pt x="6168" y="465"/>
                </a:cubicBezTo>
                <a:cubicBezTo>
                  <a:pt x="6549" y="465"/>
                  <a:pt x="6727" y="655"/>
                  <a:pt x="6977" y="929"/>
                </a:cubicBezTo>
                <a:cubicBezTo>
                  <a:pt x="7215" y="1191"/>
                  <a:pt x="7537" y="1525"/>
                  <a:pt x="8120" y="1525"/>
                </a:cubicBezTo>
                <a:cubicBezTo>
                  <a:pt x="8716" y="1525"/>
                  <a:pt x="9037" y="1179"/>
                  <a:pt x="9275" y="929"/>
                </a:cubicBezTo>
                <a:cubicBezTo>
                  <a:pt x="9513" y="667"/>
                  <a:pt x="9692" y="465"/>
                  <a:pt x="10085" y="465"/>
                </a:cubicBezTo>
                <a:cubicBezTo>
                  <a:pt x="10466" y="465"/>
                  <a:pt x="10632" y="655"/>
                  <a:pt x="10882" y="929"/>
                </a:cubicBezTo>
                <a:cubicBezTo>
                  <a:pt x="11133" y="1191"/>
                  <a:pt x="11442" y="1525"/>
                  <a:pt x="12037" y="1525"/>
                </a:cubicBezTo>
                <a:cubicBezTo>
                  <a:pt x="12633" y="1525"/>
                  <a:pt x="12954" y="1179"/>
                  <a:pt x="13192" y="929"/>
                </a:cubicBezTo>
                <a:cubicBezTo>
                  <a:pt x="13419" y="667"/>
                  <a:pt x="13609" y="465"/>
                  <a:pt x="13990" y="465"/>
                </a:cubicBezTo>
                <a:cubicBezTo>
                  <a:pt x="14383" y="465"/>
                  <a:pt x="14550" y="655"/>
                  <a:pt x="14800" y="929"/>
                </a:cubicBezTo>
                <a:cubicBezTo>
                  <a:pt x="15050" y="1191"/>
                  <a:pt x="15359" y="1525"/>
                  <a:pt x="15955" y="1525"/>
                </a:cubicBezTo>
                <a:cubicBezTo>
                  <a:pt x="16538" y="1525"/>
                  <a:pt x="16871" y="1179"/>
                  <a:pt x="17098" y="929"/>
                </a:cubicBezTo>
                <a:cubicBezTo>
                  <a:pt x="17336" y="667"/>
                  <a:pt x="17526" y="465"/>
                  <a:pt x="17907" y="465"/>
                </a:cubicBezTo>
                <a:cubicBezTo>
                  <a:pt x="18300" y="465"/>
                  <a:pt x="18467" y="655"/>
                  <a:pt x="18717" y="929"/>
                </a:cubicBezTo>
                <a:cubicBezTo>
                  <a:pt x="18967" y="1191"/>
                  <a:pt x="19264" y="1525"/>
                  <a:pt x="19860" y="1525"/>
                </a:cubicBezTo>
                <a:cubicBezTo>
                  <a:pt x="19871" y="1526"/>
                  <a:pt x="19882" y="1526"/>
                  <a:pt x="19892" y="1526"/>
                </a:cubicBezTo>
                <a:cubicBezTo>
                  <a:pt x="20194" y="1526"/>
                  <a:pt x="20194" y="1059"/>
                  <a:pt x="19892" y="1059"/>
                </a:cubicBezTo>
                <a:cubicBezTo>
                  <a:pt x="19882" y="1059"/>
                  <a:pt x="19871" y="1059"/>
                  <a:pt x="19860" y="1060"/>
                </a:cubicBezTo>
                <a:cubicBezTo>
                  <a:pt x="19479" y="1060"/>
                  <a:pt x="19312" y="870"/>
                  <a:pt x="19062" y="608"/>
                </a:cubicBezTo>
                <a:cubicBezTo>
                  <a:pt x="18812" y="334"/>
                  <a:pt x="18502" y="1"/>
                  <a:pt x="17907" y="1"/>
                </a:cubicBezTo>
                <a:cubicBezTo>
                  <a:pt x="17312" y="1"/>
                  <a:pt x="16990" y="346"/>
                  <a:pt x="16752" y="608"/>
                </a:cubicBezTo>
                <a:cubicBezTo>
                  <a:pt x="16526" y="858"/>
                  <a:pt x="16336" y="1060"/>
                  <a:pt x="15955" y="1060"/>
                </a:cubicBezTo>
                <a:cubicBezTo>
                  <a:pt x="15562" y="1060"/>
                  <a:pt x="15395" y="870"/>
                  <a:pt x="15145" y="608"/>
                </a:cubicBezTo>
                <a:cubicBezTo>
                  <a:pt x="14895" y="334"/>
                  <a:pt x="14585" y="1"/>
                  <a:pt x="13990" y="1"/>
                </a:cubicBezTo>
                <a:cubicBezTo>
                  <a:pt x="13407" y="1"/>
                  <a:pt x="13073" y="346"/>
                  <a:pt x="12847" y="608"/>
                </a:cubicBezTo>
                <a:cubicBezTo>
                  <a:pt x="12609" y="858"/>
                  <a:pt x="12418" y="1060"/>
                  <a:pt x="12037" y="1060"/>
                </a:cubicBezTo>
                <a:cubicBezTo>
                  <a:pt x="11656" y="1060"/>
                  <a:pt x="11478" y="870"/>
                  <a:pt x="11228" y="608"/>
                </a:cubicBezTo>
                <a:cubicBezTo>
                  <a:pt x="10978" y="334"/>
                  <a:pt x="10668" y="1"/>
                  <a:pt x="10085" y="1"/>
                </a:cubicBezTo>
                <a:cubicBezTo>
                  <a:pt x="9489" y="1"/>
                  <a:pt x="9168" y="346"/>
                  <a:pt x="8930" y="608"/>
                </a:cubicBezTo>
                <a:cubicBezTo>
                  <a:pt x="8692" y="858"/>
                  <a:pt x="8513" y="1060"/>
                  <a:pt x="8120" y="1060"/>
                </a:cubicBezTo>
                <a:cubicBezTo>
                  <a:pt x="7739" y="1060"/>
                  <a:pt x="7561" y="870"/>
                  <a:pt x="7323" y="608"/>
                </a:cubicBezTo>
                <a:cubicBezTo>
                  <a:pt x="7072" y="334"/>
                  <a:pt x="6763" y="1"/>
                  <a:pt x="6168" y="1"/>
                </a:cubicBezTo>
                <a:cubicBezTo>
                  <a:pt x="5572" y="1"/>
                  <a:pt x="5251" y="346"/>
                  <a:pt x="5013" y="608"/>
                </a:cubicBezTo>
                <a:cubicBezTo>
                  <a:pt x="4775" y="858"/>
                  <a:pt x="4596" y="1060"/>
                  <a:pt x="4203" y="1060"/>
                </a:cubicBezTo>
                <a:cubicBezTo>
                  <a:pt x="3822" y="1060"/>
                  <a:pt x="3655" y="870"/>
                  <a:pt x="3405" y="608"/>
                </a:cubicBezTo>
                <a:cubicBezTo>
                  <a:pt x="3155" y="334"/>
                  <a:pt x="2846" y="1"/>
                  <a:pt x="225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29" name="Google Shape;29;p2"/>
          <p:cNvGrpSpPr/>
          <p:nvPr/>
        </p:nvGrpSpPr>
        <p:grpSpPr>
          <a:xfrm rot="1307765">
            <a:off x="6373801" y="626827"/>
            <a:ext cx="142656" cy="149447"/>
            <a:chOff x="1160468" y="31374"/>
            <a:chExt cx="142658" cy="149448"/>
          </a:xfrm>
        </p:grpSpPr>
        <p:sp>
          <p:nvSpPr>
            <p:cNvPr id="30" name="Google Shape;30;p2"/>
            <p:cNvSpPr/>
            <p:nvPr/>
          </p:nvSpPr>
          <p:spPr>
            <a:xfrm>
              <a:off x="1160468" y="31374"/>
              <a:ext cx="142658" cy="149448"/>
            </a:xfrm>
            <a:custGeom>
              <a:avLst/>
              <a:gdLst/>
              <a:ahLst/>
              <a:cxnLst/>
              <a:rect l="l" t="t" r="r" b="b"/>
              <a:pathLst>
                <a:path w="3668" h="3567" extrusionOk="0">
                  <a:moveTo>
                    <a:pt x="3205" y="0"/>
                  </a:moveTo>
                  <a:cubicBezTo>
                    <a:pt x="3096" y="0"/>
                    <a:pt x="2989" y="42"/>
                    <a:pt x="2906" y="125"/>
                  </a:cubicBezTo>
                  <a:lnTo>
                    <a:pt x="155" y="2852"/>
                  </a:lnTo>
                  <a:cubicBezTo>
                    <a:pt x="1" y="3018"/>
                    <a:pt x="1" y="3280"/>
                    <a:pt x="155" y="3447"/>
                  </a:cubicBezTo>
                  <a:cubicBezTo>
                    <a:pt x="239" y="3518"/>
                    <a:pt x="346" y="3566"/>
                    <a:pt x="453" y="3566"/>
                  </a:cubicBezTo>
                  <a:cubicBezTo>
                    <a:pt x="572" y="3566"/>
                    <a:pt x="679" y="3530"/>
                    <a:pt x="763" y="3447"/>
                  </a:cubicBezTo>
                  <a:lnTo>
                    <a:pt x="3513" y="720"/>
                  </a:lnTo>
                  <a:cubicBezTo>
                    <a:pt x="3668" y="554"/>
                    <a:pt x="3668" y="280"/>
                    <a:pt x="3513" y="125"/>
                  </a:cubicBezTo>
                  <a:cubicBezTo>
                    <a:pt x="3424" y="42"/>
                    <a:pt x="3314" y="0"/>
                    <a:pt x="320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1" name="Google Shape;31;p2"/>
            <p:cNvSpPr/>
            <p:nvPr/>
          </p:nvSpPr>
          <p:spPr>
            <a:xfrm>
              <a:off x="1160468" y="31374"/>
              <a:ext cx="142658" cy="149448"/>
            </a:xfrm>
            <a:custGeom>
              <a:avLst/>
              <a:gdLst/>
              <a:ahLst/>
              <a:cxnLst/>
              <a:rect l="l" t="t" r="r" b="b"/>
              <a:pathLst>
                <a:path w="3668" h="3567" extrusionOk="0">
                  <a:moveTo>
                    <a:pt x="461" y="0"/>
                  </a:moveTo>
                  <a:cubicBezTo>
                    <a:pt x="352" y="0"/>
                    <a:pt x="245" y="42"/>
                    <a:pt x="167" y="125"/>
                  </a:cubicBezTo>
                  <a:cubicBezTo>
                    <a:pt x="1" y="280"/>
                    <a:pt x="1" y="554"/>
                    <a:pt x="167" y="720"/>
                  </a:cubicBezTo>
                  <a:lnTo>
                    <a:pt x="2906" y="3447"/>
                  </a:lnTo>
                  <a:cubicBezTo>
                    <a:pt x="2989" y="3518"/>
                    <a:pt x="3096" y="3566"/>
                    <a:pt x="3203" y="3566"/>
                  </a:cubicBezTo>
                  <a:cubicBezTo>
                    <a:pt x="3311" y="3566"/>
                    <a:pt x="3418" y="3518"/>
                    <a:pt x="3501" y="3447"/>
                  </a:cubicBezTo>
                  <a:cubicBezTo>
                    <a:pt x="3668" y="3280"/>
                    <a:pt x="3668" y="3018"/>
                    <a:pt x="3501" y="2852"/>
                  </a:cubicBezTo>
                  <a:lnTo>
                    <a:pt x="763" y="125"/>
                  </a:lnTo>
                  <a:cubicBezTo>
                    <a:pt x="679" y="42"/>
                    <a:pt x="569" y="0"/>
                    <a:pt x="46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32" name="Google Shape;32;p2"/>
          <p:cNvSpPr/>
          <p:nvPr/>
        </p:nvSpPr>
        <p:spPr>
          <a:xfrm rot="5400000">
            <a:off x="6925090" y="755907"/>
            <a:ext cx="520498" cy="220046"/>
          </a:xfrm>
          <a:custGeom>
            <a:avLst/>
            <a:gdLst/>
            <a:ahLst/>
            <a:cxnLst/>
            <a:rect l="l" t="t" r="r" b="b"/>
            <a:pathLst>
              <a:path w="13383" h="5252" extrusionOk="0">
                <a:moveTo>
                  <a:pt x="10871" y="572"/>
                </a:moveTo>
                <a:cubicBezTo>
                  <a:pt x="11954" y="572"/>
                  <a:pt x="12847" y="1501"/>
                  <a:pt x="12847" y="2632"/>
                </a:cubicBezTo>
                <a:cubicBezTo>
                  <a:pt x="12847" y="3763"/>
                  <a:pt x="11954" y="4680"/>
                  <a:pt x="10871" y="4680"/>
                </a:cubicBezTo>
                <a:lnTo>
                  <a:pt x="2524" y="4680"/>
                </a:lnTo>
                <a:cubicBezTo>
                  <a:pt x="1441" y="4680"/>
                  <a:pt x="548" y="3763"/>
                  <a:pt x="548" y="2632"/>
                </a:cubicBezTo>
                <a:cubicBezTo>
                  <a:pt x="548" y="1501"/>
                  <a:pt x="1441" y="572"/>
                  <a:pt x="2524" y="572"/>
                </a:cubicBezTo>
                <a:close/>
                <a:moveTo>
                  <a:pt x="2512" y="0"/>
                </a:moveTo>
                <a:cubicBezTo>
                  <a:pt x="1131" y="0"/>
                  <a:pt x="0" y="1179"/>
                  <a:pt x="0" y="2632"/>
                </a:cubicBezTo>
                <a:cubicBezTo>
                  <a:pt x="0" y="4072"/>
                  <a:pt x="1131" y="5251"/>
                  <a:pt x="2512" y="5251"/>
                </a:cubicBezTo>
                <a:lnTo>
                  <a:pt x="10871" y="5251"/>
                </a:lnTo>
                <a:cubicBezTo>
                  <a:pt x="12252" y="5251"/>
                  <a:pt x="13383" y="4072"/>
                  <a:pt x="13383" y="2632"/>
                </a:cubicBezTo>
                <a:cubicBezTo>
                  <a:pt x="13383" y="1179"/>
                  <a:pt x="12264" y="0"/>
                  <a:pt x="1087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3" name="Google Shape;33;p2"/>
          <p:cNvSpPr/>
          <p:nvPr/>
        </p:nvSpPr>
        <p:spPr>
          <a:xfrm>
            <a:off x="720003" y="540008"/>
            <a:ext cx="1125277" cy="196122"/>
          </a:xfrm>
          <a:custGeom>
            <a:avLst/>
            <a:gdLst/>
            <a:ahLst/>
            <a:cxnLst/>
            <a:rect l="l" t="t" r="r" b="b"/>
            <a:pathLst>
              <a:path w="28933" h="4681" extrusionOk="0">
                <a:moveTo>
                  <a:pt x="2334" y="1"/>
                </a:moveTo>
                <a:cubicBezTo>
                  <a:pt x="1048" y="1"/>
                  <a:pt x="0" y="1049"/>
                  <a:pt x="0" y="2335"/>
                </a:cubicBezTo>
                <a:cubicBezTo>
                  <a:pt x="0" y="3632"/>
                  <a:pt x="1048" y="4680"/>
                  <a:pt x="2334" y="4680"/>
                </a:cubicBezTo>
                <a:lnTo>
                  <a:pt x="26599" y="4680"/>
                </a:lnTo>
                <a:cubicBezTo>
                  <a:pt x="27885" y="4680"/>
                  <a:pt x="28933" y="3632"/>
                  <a:pt x="28933" y="2335"/>
                </a:cubicBezTo>
                <a:cubicBezTo>
                  <a:pt x="28933" y="1049"/>
                  <a:pt x="27885" y="1"/>
                  <a:pt x="2659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4" name="Google Shape;34;p2"/>
          <p:cNvSpPr/>
          <p:nvPr/>
        </p:nvSpPr>
        <p:spPr>
          <a:xfrm>
            <a:off x="7486428" y="2476444"/>
            <a:ext cx="1256306" cy="95317"/>
          </a:xfrm>
          <a:custGeom>
            <a:avLst/>
            <a:gdLst/>
            <a:ahLst/>
            <a:cxnLst/>
            <a:rect l="l" t="t" r="r" b="b"/>
            <a:pathLst>
              <a:path w="32302" h="2275" extrusionOk="0">
                <a:moveTo>
                  <a:pt x="3536" y="1"/>
                </a:moveTo>
                <a:cubicBezTo>
                  <a:pt x="2620" y="1"/>
                  <a:pt x="2155" y="501"/>
                  <a:pt x="1750" y="941"/>
                </a:cubicBezTo>
                <a:cubicBezTo>
                  <a:pt x="1369" y="1358"/>
                  <a:pt x="1048" y="1703"/>
                  <a:pt x="381" y="1703"/>
                </a:cubicBezTo>
                <a:cubicBezTo>
                  <a:pt x="0" y="1715"/>
                  <a:pt x="0" y="2275"/>
                  <a:pt x="381" y="2275"/>
                </a:cubicBezTo>
                <a:cubicBezTo>
                  <a:pt x="1298" y="2275"/>
                  <a:pt x="1762" y="1775"/>
                  <a:pt x="2167" y="1334"/>
                </a:cubicBezTo>
                <a:cubicBezTo>
                  <a:pt x="2548" y="929"/>
                  <a:pt x="2870" y="572"/>
                  <a:pt x="3536" y="572"/>
                </a:cubicBezTo>
                <a:cubicBezTo>
                  <a:pt x="4203" y="572"/>
                  <a:pt x="4525" y="929"/>
                  <a:pt x="4906" y="1334"/>
                </a:cubicBezTo>
                <a:cubicBezTo>
                  <a:pt x="5310" y="1775"/>
                  <a:pt x="5775" y="2275"/>
                  <a:pt x="6692" y="2275"/>
                </a:cubicBezTo>
                <a:cubicBezTo>
                  <a:pt x="7608" y="2275"/>
                  <a:pt x="8073" y="1775"/>
                  <a:pt x="8477" y="1334"/>
                </a:cubicBezTo>
                <a:cubicBezTo>
                  <a:pt x="8858" y="929"/>
                  <a:pt x="9180" y="572"/>
                  <a:pt x="9847" y="572"/>
                </a:cubicBezTo>
                <a:cubicBezTo>
                  <a:pt x="10513" y="572"/>
                  <a:pt x="10835" y="929"/>
                  <a:pt x="11216" y="1334"/>
                </a:cubicBezTo>
                <a:cubicBezTo>
                  <a:pt x="11621" y="1775"/>
                  <a:pt x="12085" y="2275"/>
                  <a:pt x="13002" y="2275"/>
                </a:cubicBezTo>
                <a:cubicBezTo>
                  <a:pt x="13919" y="2275"/>
                  <a:pt x="14383" y="1775"/>
                  <a:pt x="14788" y="1334"/>
                </a:cubicBezTo>
                <a:cubicBezTo>
                  <a:pt x="15169" y="929"/>
                  <a:pt x="15490" y="572"/>
                  <a:pt x="16157" y="572"/>
                </a:cubicBezTo>
                <a:cubicBezTo>
                  <a:pt x="16824" y="572"/>
                  <a:pt x="17145" y="929"/>
                  <a:pt x="17526" y="1334"/>
                </a:cubicBezTo>
                <a:cubicBezTo>
                  <a:pt x="17931" y="1775"/>
                  <a:pt x="18395" y="2275"/>
                  <a:pt x="19312" y="2275"/>
                </a:cubicBezTo>
                <a:cubicBezTo>
                  <a:pt x="20229" y="2275"/>
                  <a:pt x="20693" y="1775"/>
                  <a:pt x="21098" y="1334"/>
                </a:cubicBezTo>
                <a:cubicBezTo>
                  <a:pt x="21479" y="929"/>
                  <a:pt x="21801" y="572"/>
                  <a:pt x="22467" y="572"/>
                </a:cubicBezTo>
                <a:cubicBezTo>
                  <a:pt x="23134" y="572"/>
                  <a:pt x="23456" y="929"/>
                  <a:pt x="23837" y="1334"/>
                </a:cubicBezTo>
                <a:cubicBezTo>
                  <a:pt x="24241" y="1775"/>
                  <a:pt x="24706" y="2275"/>
                  <a:pt x="25622" y="2275"/>
                </a:cubicBezTo>
                <a:cubicBezTo>
                  <a:pt x="26539" y="2275"/>
                  <a:pt x="26992" y="1775"/>
                  <a:pt x="27408" y="1334"/>
                </a:cubicBezTo>
                <a:cubicBezTo>
                  <a:pt x="27789" y="929"/>
                  <a:pt x="28111" y="572"/>
                  <a:pt x="28778" y="572"/>
                </a:cubicBezTo>
                <a:cubicBezTo>
                  <a:pt x="29444" y="572"/>
                  <a:pt x="29766" y="929"/>
                  <a:pt x="30147" y="1334"/>
                </a:cubicBezTo>
                <a:cubicBezTo>
                  <a:pt x="30552" y="1775"/>
                  <a:pt x="31016" y="2275"/>
                  <a:pt x="31933" y="2275"/>
                </a:cubicBezTo>
                <a:cubicBezTo>
                  <a:pt x="32302" y="2275"/>
                  <a:pt x="32302" y="1703"/>
                  <a:pt x="31933" y="1703"/>
                </a:cubicBezTo>
                <a:cubicBezTo>
                  <a:pt x="31266" y="1703"/>
                  <a:pt x="30933" y="1358"/>
                  <a:pt x="30564" y="941"/>
                </a:cubicBezTo>
                <a:cubicBezTo>
                  <a:pt x="30147" y="501"/>
                  <a:pt x="29683" y="1"/>
                  <a:pt x="28778" y="1"/>
                </a:cubicBezTo>
                <a:cubicBezTo>
                  <a:pt x="27861" y="1"/>
                  <a:pt x="27397" y="501"/>
                  <a:pt x="26992" y="941"/>
                </a:cubicBezTo>
                <a:cubicBezTo>
                  <a:pt x="26611" y="1358"/>
                  <a:pt x="26289" y="1703"/>
                  <a:pt x="25622" y="1703"/>
                </a:cubicBezTo>
                <a:cubicBezTo>
                  <a:pt x="24956" y="1703"/>
                  <a:pt x="24622" y="1358"/>
                  <a:pt x="24253" y="941"/>
                </a:cubicBezTo>
                <a:cubicBezTo>
                  <a:pt x="23837" y="501"/>
                  <a:pt x="23372" y="1"/>
                  <a:pt x="22467" y="1"/>
                </a:cubicBezTo>
                <a:cubicBezTo>
                  <a:pt x="21551" y="1"/>
                  <a:pt x="21086" y="501"/>
                  <a:pt x="20681" y="941"/>
                </a:cubicBezTo>
                <a:cubicBezTo>
                  <a:pt x="20300" y="1358"/>
                  <a:pt x="19979" y="1703"/>
                  <a:pt x="19312" y="1703"/>
                </a:cubicBezTo>
                <a:cubicBezTo>
                  <a:pt x="18645" y="1703"/>
                  <a:pt x="18324" y="1358"/>
                  <a:pt x="17943" y="941"/>
                </a:cubicBezTo>
                <a:cubicBezTo>
                  <a:pt x="17526" y="501"/>
                  <a:pt x="17062" y="1"/>
                  <a:pt x="16157" y="1"/>
                </a:cubicBezTo>
                <a:cubicBezTo>
                  <a:pt x="15240" y="1"/>
                  <a:pt x="14776" y="501"/>
                  <a:pt x="14371" y="941"/>
                </a:cubicBezTo>
                <a:cubicBezTo>
                  <a:pt x="13990" y="1358"/>
                  <a:pt x="13669" y="1703"/>
                  <a:pt x="13002" y="1703"/>
                </a:cubicBezTo>
                <a:cubicBezTo>
                  <a:pt x="12335" y="1703"/>
                  <a:pt x="12014" y="1358"/>
                  <a:pt x="11633" y="941"/>
                </a:cubicBezTo>
                <a:cubicBezTo>
                  <a:pt x="11228" y="501"/>
                  <a:pt x="10763" y="1"/>
                  <a:pt x="9847" y="1"/>
                </a:cubicBezTo>
                <a:cubicBezTo>
                  <a:pt x="8930" y="1"/>
                  <a:pt x="8466" y="501"/>
                  <a:pt x="8061" y="941"/>
                </a:cubicBezTo>
                <a:cubicBezTo>
                  <a:pt x="7680" y="1358"/>
                  <a:pt x="7358" y="1703"/>
                  <a:pt x="6692" y="1703"/>
                </a:cubicBezTo>
                <a:cubicBezTo>
                  <a:pt x="6025" y="1703"/>
                  <a:pt x="5703" y="1358"/>
                  <a:pt x="5322" y="941"/>
                </a:cubicBezTo>
                <a:cubicBezTo>
                  <a:pt x="4918" y="501"/>
                  <a:pt x="4453" y="1"/>
                  <a:pt x="353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5" name="Google Shape;35;p2"/>
          <p:cNvSpPr/>
          <p:nvPr/>
        </p:nvSpPr>
        <p:spPr>
          <a:xfrm>
            <a:off x="4401955" y="1448958"/>
            <a:ext cx="785434" cy="63977"/>
          </a:xfrm>
          <a:custGeom>
            <a:avLst/>
            <a:gdLst/>
            <a:ahLst/>
            <a:cxnLst/>
            <a:rect l="l" t="t" r="r" b="b"/>
            <a:pathLst>
              <a:path w="20195" h="1527" extrusionOk="0">
                <a:moveTo>
                  <a:pt x="2250" y="1"/>
                </a:moveTo>
                <a:cubicBezTo>
                  <a:pt x="1655" y="1"/>
                  <a:pt x="1334" y="346"/>
                  <a:pt x="1096" y="608"/>
                </a:cubicBezTo>
                <a:cubicBezTo>
                  <a:pt x="857" y="858"/>
                  <a:pt x="679" y="1060"/>
                  <a:pt x="286" y="1060"/>
                </a:cubicBezTo>
                <a:cubicBezTo>
                  <a:pt x="0" y="1084"/>
                  <a:pt x="0" y="1501"/>
                  <a:pt x="286" y="1525"/>
                </a:cubicBezTo>
                <a:cubicBezTo>
                  <a:pt x="881" y="1525"/>
                  <a:pt x="1203" y="1179"/>
                  <a:pt x="1441" y="929"/>
                </a:cubicBezTo>
                <a:cubicBezTo>
                  <a:pt x="1679" y="667"/>
                  <a:pt x="1858" y="465"/>
                  <a:pt x="2250" y="465"/>
                </a:cubicBezTo>
                <a:cubicBezTo>
                  <a:pt x="2631" y="465"/>
                  <a:pt x="2810" y="655"/>
                  <a:pt x="3060" y="929"/>
                </a:cubicBezTo>
                <a:cubicBezTo>
                  <a:pt x="3310" y="1191"/>
                  <a:pt x="3620" y="1525"/>
                  <a:pt x="4203" y="1525"/>
                </a:cubicBezTo>
                <a:cubicBezTo>
                  <a:pt x="4798" y="1525"/>
                  <a:pt x="5132" y="1179"/>
                  <a:pt x="5358" y="929"/>
                </a:cubicBezTo>
                <a:cubicBezTo>
                  <a:pt x="5596" y="667"/>
                  <a:pt x="5775" y="465"/>
                  <a:pt x="6168" y="465"/>
                </a:cubicBezTo>
                <a:cubicBezTo>
                  <a:pt x="6549" y="465"/>
                  <a:pt x="6727" y="655"/>
                  <a:pt x="6977" y="929"/>
                </a:cubicBezTo>
                <a:cubicBezTo>
                  <a:pt x="7215" y="1191"/>
                  <a:pt x="7537" y="1525"/>
                  <a:pt x="8120" y="1525"/>
                </a:cubicBezTo>
                <a:cubicBezTo>
                  <a:pt x="8716" y="1525"/>
                  <a:pt x="9037" y="1179"/>
                  <a:pt x="9275" y="929"/>
                </a:cubicBezTo>
                <a:cubicBezTo>
                  <a:pt x="9513" y="667"/>
                  <a:pt x="9692" y="465"/>
                  <a:pt x="10085" y="465"/>
                </a:cubicBezTo>
                <a:cubicBezTo>
                  <a:pt x="10466" y="465"/>
                  <a:pt x="10632" y="655"/>
                  <a:pt x="10882" y="929"/>
                </a:cubicBezTo>
                <a:cubicBezTo>
                  <a:pt x="11133" y="1191"/>
                  <a:pt x="11442" y="1525"/>
                  <a:pt x="12037" y="1525"/>
                </a:cubicBezTo>
                <a:cubicBezTo>
                  <a:pt x="12633" y="1525"/>
                  <a:pt x="12954" y="1179"/>
                  <a:pt x="13192" y="929"/>
                </a:cubicBezTo>
                <a:cubicBezTo>
                  <a:pt x="13419" y="667"/>
                  <a:pt x="13609" y="465"/>
                  <a:pt x="13990" y="465"/>
                </a:cubicBezTo>
                <a:cubicBezTo>
                  <a:pt x="14383" y="465"/>
                  <a:pt x="14550" y="655"/>
                  <a:pt x="14800" y="929"/>
                </a:cubicBezTo>
                <a:cubicBezTo>
                  <a:pt x="15050" y="1191"/>
                  <a:pt x="15359" y="1525"/>
                  <a:pt x="15955" y="1525"/>
                </a:cubicBezTo>
                <a:cubicBezTo>
                  <a:pt x="16538" y="1525"/>
                  <a:pt x="16871" y="1179"/>
                  <a:pt x="17098" y="929"/>
                </a:cubicBezTo>
                <a:cubicBezTo>
                  <a:pt x="17336" y="667"/>
                  <a:pt x="17526" y="465"/>
                  <a:pt x="17907" y="465"/>
                </a:cubicBezTo>
                <a:cubicBezTo>
                  <a:pt x="18300" y="465"/>
                  <a:pt x="18467" y="655"/>
                  <a:pt x="18717" y="929"/>
                </a:cubicBezTo>
                <a:cubicBezTo>
                  <a:pt x="18967" y="1191"/>
                  <a:pt x="19264" y="1525"/>
                  <a:pt x="19860" y="1525"/>
                </a:cubicBezTo>
                <a:cubicBezTo>
                  <a:pt x="19871" y="1526"/>
                  <a:pt x="19882" y="1526"/>
                  <a:pt x="19892" y="1526"/>
                </a:cubicBezTo>
                <a:cubicBezTo>
                  <a:pt x="20194" y="1526"/>
                  <a:pt x="20194" y="1059"/>
                  <a:pt x="19892" y="1059"/>
                </a:cubicBezTo>
                <a:cubicBezTo>
                  <a:pt x="19882" y="1059"/>
                  <a:pt x="19871" y="1059"/>
                  <a:pt x="19860" y="1060"/>
                </a:cubicBezTo>
                <a:cubicBezTo>
                  <a:pt x="19479" y="1060"/>
                  <a:pt x="19312" y="870"/>
                  <a:pt x="19062" y="608"/>
                </a:cubicBezTo>
                <a:cubicBezTo>
                  <a:pt x="18812" y="334"/>
                  <a:pt x="18502" y="1"/>
                  <a:pt x="17907" y="1"/>
                </a:cubicBezTo>
                <a:cubicBezTo>
                  <a:pt x="17312" y="1"/>
                  <a:pt x="16990" y="346"/>
                  <a:pt x="16752" y="608"/>
                </a:cubicBezTo>
                <a:cubicBezTo>
                  <a:pt x="16526" y="858"/>
                  <a:pt x="16336" y="1060"/>
                  <a:pt x="15955" y="1060"/>
                </a:cubicBezTo>
                <a:cubicBezTo>
                  <a:pt x="15562" y="1060"/>
                  <a:pt x="15395" y="870"/>
                  <a:pt x="15145" y="608"/>
                </a:cubicBezTo>
                <a:cubicBezTo>
                  <a:pt x="14895" y="334"/>
                  <a:pt x="14585" y="1"/>
                  <a:pt x="13990" y="1"/>
                </a:cubicBezTo>
                <a:cubicBezTo>
                  <a:pt x="13407" y="1"/>
                  <a:pt x="13073" y="346"/>
                  <a:pt x="12847" y="608"/>
                </a:cubicBezTo>
                <a:cubicBezTo>
                  <a:pt x="12609" y="858"/>
                  <a:pt x="12418" y="1060"/>
                  <a:pt x="12037" y="1060"/>
                </a:cubicBezTo>
                <a:cubicBezTo>
                  <a:pt x="11656" y="1060"/>
                  <a:pt x="11478" y="870"/>
                  <a:pt x="11228" y="608"/>
                </a:cubicBezTo>
                <a:cubicBezTo>
                  <a:pt x="10978" y="334"/>
                  <a:pt x="10668" y="1"/>
                  <a:pt x="10085" y="1"/>
                </a:cubicBezTo>
                <a:cubicBezTo>
                  <a:pt x="9489" y="1"/>
                  <a:pt x="9168" y="346"/>
                  <a:pt x="8930" y="608"/>
                </a:cubicBezTo>
                <a:cubicBezTo>
                  <a:pt x="8692" y="858"/>
                  <a:pt x="8513" y="1060"/>
                  <a:pt x="8120" y="1060"/>
                </a:cubicBezTo>
                <a:cubicBezTo>
                  <a:pt x="7739" y="1060"/>
                  <a:pt x="7561" y="870"/>
                  <a:pt x="7323" y="608"/>
                </a:cubicBezTo>
                <a:cubicBezTo>
                  <a:pt x="7072" y="334"/>
                  <a:pt x="6763" y="1"/>
                  <a:pt x="6168" y="1"/>
                </a:cubicBezTo>
                <a:cubicBezTo>
                  <a:pt x="5572" y="1"/>
                  <a:pt x="5251" y="346"/>
                  <a:pt x="5013" y="608"/>
                </a:cubicBezTo>
                <a:cubicBezTo>
                  <a:pt x="4775" y="858"/>
                  <a:pt x="4596" y="1060"/>
                  <a:pt x="4203" y="1060"/>
                </a:cubicBezTo>
                <a:cubicBezTo>
                  <a:pt x="3822" y="1060"/>
                  <a:pt x="3655" y="870"/>
                  <a:pt x="3405" y="608"/>
                </a:cubicBezTo>
                <a:cubicBezTo>
                  <a:pt x="3155" y="334"/>
                  <a:pt x="2846" y="1"/>
                  <a:pt x="225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6" name="Google Shape;36;p2"/>
          <p:cNvSpPr/>
          <p:nvPr/>
        </p:nvSpPr>
        <p:spPr>
          <a:xfrm>
            <a:off x="2006540" y="2197369"/>
            <a:ext cx="1256306" cy="95317"/>
          </a:xfrm>
          <a:custGeom>
            <a:avLst/>
            <a:gdLst/>
            <a:ahLst/>
            <a:cxnLst/>
            <a:rect l="l" t="t" r="r" b="b"/>
            <a:pathLst>
              <a:path w="32302" h="2275" extrusionOk="0">
                <a:moveTo>
                  <a:pt x="3536" y="1"/>
                </a:moveTo>
                <a:cubicBezTo>
                  <a:pt x="2620" y="1"/>
                  <a:pt x="2155" y="501"/>
                  <a:pt x="1750" y="941"/>
                </a:cubicBezTo>
                <a:cubicBezTo>
                  <a:pt x="1369" y="1358"/>
                  <a:pt x="1048" y="1703"/>
                  <a:pt x="381" y="1703"/>
                </a:cubicBezTo>
                <a:cubicBezTo>
                  <a:pt x="0" y="1715"/>
                  <a:pt x="0" y="2275"/>
                  <a:pt x="381" y="2275"/>
                </a:cubicBezTo>
                <a:cubicBezTo>
                  <a:pt x="1298" y="2275"/>
                  <a:pt x="1762" y="1775"/>
                  <a:pt x="2167" y="1334"/>
                </a:cubicBezTo>
                <a:cubicBezTo>
                  <a:pt x="2548" y="929"/>
                  <a:pt x="2870" y="572"/>
                  <a:pt x="3536" y="572"/>
                </a:cubicBezTo>
                <a:cubicBezTo>
                  <a:pt x="4203" y="572"/>
                  <a:pt x="4525" y="929"/>
                  <a:pt x="4906" y="1334"/>
                </a:cubicBezTo>
                <a:cubicBezTo>
                  <a:pt x="5310" y="1775"/>
                  <a:pt x="5775" y="2275"/>
                  <a:pt x="6692" y="2275"/>
                </a:cubicBezTo>
                <a:cubicBezTo>
                  <a:pt x="7608" y="2275"/>
                  <a:pt x="8073" y="1775"/>
                  <a:pt x="8477" y="1334"/>
                </a:cubicBezTo>
                <a:cubicBezTo>
                  <a:pt x="8858" y="929"/>
                  <a:pt x="9180" y="572"/>
                  <a:pt x="9847" y="572"/>
                </a:cubicBezTo>
                <a:cubicBezTo>
                  <a:pt x="10513" y="572"/>
                  <a:pt x="10835" y="929"/>
                  <a:pt x="11216" y="1334"/>
                </a:cubicBezTo>
                <a:cubicBezTo>
                  <a:pt x="11621" y="1775"/>
                  <a:pt x="12085" y="2275"/>
                  <a:pt x="13002" y="2275"/>
                </a:cubicBezTo>
                <a:cubicBezTo>
                  <a:pt x="13919" y="2275"/>
                  <a:pt x="14383" y="1775"/>
                  <a:pt x="14788" y="1334"/>
                </a:cubicBezTo>
                <a:cubicBezTo>
                  <a:pt x="15169" y="929"/>
                  <a:pt x="15490" y="572"/>
                  <a:pt x="16157" y="572"/>
                </a:cubicBezTo>
                <a:cubicBezTo>
                  <a:pt x="16824" y="572"/>
                  <a:pt x="17145" y="929"/>
                  <a:pt x="17526" y="1334"/>
                </a:cubicBezTo>
                <a:cubicBezTo>
                  <a:pt x="17931" y="1775"/>
                  <a:pt x="18395" y="2275"/>
                  <a:pt x="19312" y="2275"/>
                </a:cubicBezTo>
                <a:cubicBezTo>
                  <a:pt x="20229" y="2275"/>
                  <a:pt x="20693" y="1775"/>
                  <a:pt x="21098" y="1334"/>
                </a:cubicBezTo>
                <a:cubicBezTo>
                  <a:pt x="21479" y="929"/>
                  <a:pt x="21801" y="572"/>
                  <a:pt x="22467" y="572"/>
                </a:cubicBezTo>
                <a:cubicBezTo>
                  <a:pt x="23134" y="572"/>
                  <a:pt x="23456" y="929"/>
                  <a:pt x="23837" y="1334"/>
                </a:cubicBezTo>
                <a:cubicBezTo>
                  <a:pt x="24241" y="1775"/>
                  <a:pt x="24706" y="2275"/>
                  <a:pt x="25622" y="2275"/>
                </a:cubicBezTo>
                <a:cubicBezTo>
                  <a:pt x="26539" y="2275"/>
                  <a:pt x="26992" y="1775"/>
                  <a:pt x="27408" y="1334"/>
                </a:cubicBezTo>
                <a:cubicBezTo>
                  <a:pt x="27789" y="929"/>
                  <a:pt x="28111" y="572"/>
                  <a:pt x="28778" y="572"/>
                </a:cubicBezTo>
                <a:cubicBezTo>
                  <a:pt x="29444" y="572"/>
                  <a:pt x="29766" y="929"/>
                  <a:pt x="30147" y="1334"/>
                </a:cubicBezTo>
                <a:cubicBezTo>
                  <a:pt x="30552" y="1775"/>
                  <a:pt x="31016" y="2275"/>
                  <a:pt x="31933" y="2275"/>
                </a:cubicBezTo>
                <a:cubicBezTo>
                  <a:pt x="32302" y="2275"/>
                  <a:pt x="32302" y="1703"/>
                  <a:pt x="31933" y="1703"/>
                </a:cubicBezTo>
                <a:cubicBezTo>
                  <a:pt x="31266" y="1703"/>
                  <a:pt x="30933" y="1358"/>
                  <a:pt x="30564" y="941"/>
                </a:cubicBezTo>
                <a:cubicBezTo>
                  <a:pt x="30147" y="501"/>
                  <a:pt x="29683" y="1"/>
                  <a:pt x="28778" y="1"/>
                </a:cubicBezTo>
                <a:cubicBezTo>
                  <a:pt x="27861" y="1"/>
                  <a:pt x="27397" y="501"/>
                  <a:pt x="26992" y="941"/>
                </a:cubicBezTo>
                <a:cubicBezTo>
                  <a:pt x="26611" y="1358"/>
                  <a:pt x="26289" y="1703"/>
                  <a:pt x="25622" y="1703"/>
                </a:cubicBezTo>
                <a:cubicBezTo>
                  <a:pt x="24956" y="1703"/>
                  <a:pt x="24622" y="1358"/>
                  <a:pt x="24253" y="941"/>
                </a:cubicBezTo>
                <a:cubicBezTo>
                  <a:pt x="23837" y="501"/>
                  <a:pt x="23372" y="1"/>
                  <a:pt x="22467" y="1"/>
                </a:cubicBezTo>
                <a:cubicBezTo>
                  <a:pt x="21551" y="1"/>
                  <a:pt x="21086" y="501"/>
                  <a:pt x="20681" y="941"/>
                </a:cubicBezTo>
                <a:cubicBezTo>
                  <a:pt x="20300" y="1358"/>
                  <a:pt x="19979" y="1703"/>
                  <a:pt x="19312" y="1703"/>
                </a:cubicBezTo>
                <a:cubicBezTo>
                  <a:pt x="18645" y="1703"/>
                  <a:pt x="18324" y="1358"/>
                  <a:pt x="17943" y="941"/>
                </a:cubicBezTo>
                <a:cubicBezTo>
                  <a:pt x="17526" y="501"/>
                  <a:pt x="17062" y="1"/>
                  <a:pt x="16157" y="1"/>
                </a:cubicBezTo>
                <a:cubicBezTo>
                  <a:pt x="15240" y="1"/>
                  <a:pt x="14776" y="501"/>
                  <a:pt x="14371" y="941"/>
                </a:cubicBezTo>
                <a:cubicBezTo>
                  <a:pt x="13990" y="1358"/>
                  <a:pt x="13669" y="1703"/>
                  <a:pt x="13002" y="1703"/>
                </a:cubicBezTo>
                <a:cubicBezTo>
                  <a:pt x="12335" y="1703"/>
                  <a:pt x="12014" y="1358"/>
                  <a:pt x="11633" y="941"/>
                </a:cubicBezTo>
                <a:cubicBezTo>
                  <a:pt x="11228" y="501"/>
                  <a:pt x="10763" y="1"/>
                  <a:pt x="9847" y="1"/>
                </a:cubicBezTo>
                <a:cubicBezTo>
                  <a:pt x="8930" y="1"/>
                  <a:pt x="8466" y="501"/>
                  <a:pt x="8061" y="941"/>
                </a:cubicBezTo>
                <a:cubicBezTo>
                  <a:pt x="7680" y="1358"/>
                  <a:pt x="7358" y="1703"/>
                  <a:pt x="6692" y="1703"/>
                </a:cubicBezTo>
                <a:cubicBezTo>
                  <a:pt x="6025" y="1703"/>
                  <a:pt x="5703" y="1358"/>
                  <a:pt x="5322" y="941"/>
                </a:cubicBezTo>
                <a:cubicBezTo>
                  <a:pt x="4918" y="501"/>
                  <a:pt x="4453" y="1"/>
                  <a:pt x="353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37" name="Google Shape;37;p2"/>
          <p:cNvGrpSpPr/>
          <p:nvPr/>
        </p:nvGrpSpPr>
        <p:grpSpPr>
          <a:xfrm rot="1575454" flipH="1">
            <a:off x="3510655" y="1888992"/>
            <a:ext cx="142655" cy="149446"/>
            <a:chOff x="1160468" y="31374"/>
            <a:chExt cx="142658" cy="149448"/>
          </a:xfrm>
        </p:grpSpPr>
        <p:sp>
          <p:nvSpPr>
            <p:cNvPr id="38" name="Google Shape;38;p2"/>
            <p:cNvSpPr/>
            <p:nvPr/>
          </p:nvSpPr>
          <p:spPr>
            <a:xfrm>
              <a:off x="1160468" y="31374"/>
              <a:ext cx="142658" cy="149448"/>
            </a:xfrm>
            <a:custGeom>
              <a:avLst/>
              <a:gdLst/>
              <a:ahLst/>
              <a:cxnLst/>
              <a:rect l="l" t="t" r="r" b="b"/>
              <a:pathLst>
                <a:path w="3668" h="3567" extrusionOk="0">
                  <a:moveTo>
                    <a:pt x="3205" y="0"/>
                  </a:moveTo>
                  <a:cubicBezTo>
                    <a:pt x="3096" y="0"/>
                    <a:pt x="2989" y="42"/>
                    <a:pt x="2906" y="125"/>
                  </a:cubicBezTo>
                  <a:lnTo>
                    <a:pt x="155" y="2852"/>
                  </a:lnTo>
                  <a:cubicBezTo>
                    <a:pt x="1" y="3018"/>
                    <a:pt x="1" y="3280"/>
                    <a:pt x="155" y="3447"/>
                  </a:cubicBezTo>
                  <a:cubicBezTo>
                    <a:pt x="239" y="3518"/>
                    <a:pt x="346" y="3566"/>
                    <a:pt x="453" y="3566"/>
                  </a:cubicBezTo>
                  <a:cubicBezTo>
                    <a:pt x="572" y="3566"/>
                    <a:pt x="679" y="3530"/>
                    <a:pt x="763" y="3447"/>
                  </a:cubicBezTo>
                  <a:lnTo>
                    <a:pt x="3513" y="720"/>
                  </a:lnTo>
                  <a:cubicBezTo>
                    <a:pt x="3668" y="554"/>
                    <a:pt x="3668" y="280"/>
                    <a:pt x="3513" y="125"/>
                  </a:cubicBezTo>
                  <a:cubicBezTo>
                    <a:pt x="3424" y="42"/>
                    <a:pt x="3314" y="0"/>
                    <a:pt x="320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9" name="Google Shape;39;p2"/>
            <p:cNvSpPr/>
            <p:nvPr/>
          </p:nvSpPr>
          <p:spPr>
            <a:xfrm>
              <a:off x="1160468" y="31374"/>
              <a:ext cx="142658" cy="149448"/>
            </a:xfrm>
            <a:custGeom>
              <a:avLst/>
              <a:gdLst/>
              <a:ahLst/>
              <a:cxnLst/>
              <a:rect l="l" t="t" r="r" b="b"/>
              <a:pathLst>
                <a:path w="3668" h="3567" extrusionOk="0">
                  <a:moveTo>
                    <a:pt x="461" y="0"/>
                  </a:moveTo>
                  <a:cubicBezTo>
                    <a:pt x="352" y="0"/>
                    <a:pt x="245" y="42"/>
                    <a:pt x="167" y="125"/>
                  </a:cubicBezTo>
                  <a:cubicBezTo>
                    <a:pt x="1" y="280"/>
                    <a:pt x="1" y="554"/>
                    <a:pt x="167" y="720"/>
                  </a:cubicBezTo>
                  <a:lnTo>
                    <a:pt x="2906" y="3447"/>
                  </a:lnTo>
                  <a:cubicBezTo>
                    <a:pt x="2989" y="3518"/>
                    <a:pt x="3096" y="3566"/>
                    <a:pt x="3203" y="3566"/>
                  </a:cubicBezTo>
                  <a:cubicBezTo>
                    <a:pt x="3311" y="3566"/>
                    <a:pt x="3418" y="3518"/>
                    <a:pt x="3501" y="3447"/>
                  </a:cubicBezTo>
                  <a:cubicBezTo>
                    <a:pt x="3668" y="3280"/>
                    <a:pt x="3668" y="3018"/>
                    <a:pt x="3501" y="2852"/>
                  </a:cubicBezTo>
                  <a:lnTo>
                    <a:pt x="763" y="125"/>
                  </a:lnTo>
                  <a:cubicBezTo>
                    <a:pt x="679" y="42"/>
                    <a:pt x="569" y="0"/>
                    <a:pt x="46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40" name="Google Shape;40;p2"/>
          <p:cNvSpPr/>
          <p:nvPr/>
        </p:nvSpPr>
        <p:spPr>
          <a:xfrm>
            <a:off x="1299750" y="1303075"/>
            <a:ext cx="6531000" cy="3300300"/>
          </a:xfrm>
          <a:prstGeom prst="roundRect">
            <a:avLst>
              <a:gd name="adj" fmla="val 23470"/>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1" name="Google Shape;41;p2"/>
          <p:cNvSpPr txBox="1">
            <a:spLocks noGrp="1"/>
          </p:cNvSpPr>
          <p:nvPr>
            <p:ph type="ctrTitle"/>
          </p:nvPr>
        </p:nvSpPr>
        <p:spPr>
          <a:xfrm>
            <a:off x="2267250" y="870680"/>
            <a:ext cx="4609500" cy="1355100"/>
          </a:xfrm>
          <a:prstGeom prst="rect">
            <a:avLst/>
          </a:prstGeom>
        </p:spPr>
        <p:txBody>
          <a:bodyPr spcFirstLastPara="1" wrap="square" lIns="91425" tIns="91425" rIns="91425" bIns="91425" anchor="ctr" anchorCtr="0">
            <a:noAutofit/>
          </a:bodyPr>
          <a:lstStyle>
            <a:lvl1pPr lvl="0" algn="ctr">
              <a:spcBef>
                <a:spcPts val="0"/>
              </a:spcBef>
              <a:spcAft>
                <a:spcPts val="0"/>
              </a:spcAft>
              <a:buSzPts val="5200"/>
              <a:buNone/>
              <a:defRPr sz="40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42" name="Google Shape;42;p2"/>
          <p:cNvSpPr txBox="1">
            <a:spLocks noGrp="1"/>
          </p:cNvSpPr>
          <p:nvPr>
            <p:ph type="subTitle" idx="1"/>
          </p:nvPr>
        </p:nvSpPr>
        <p:spPr>
          <a:xfrm>
            <a:off x="3831650" y="2675076"/>
            <a:ext cx="2284500" cy="761700"/>
          </a:xfrm>
          <a:prstGeom prst="rect">
            <a:avLst/>
          </a:prstGeom>
          <a:noFill/>
        </p:spPr>
        <p:txBody>
          <a:bodyPr spcFirstLastPara="1" wrap="square" lIns="91425" tIns="91425" rIns="91425" bIns="91425" anchor="ctr" anchorCtr="0">
            <a:noAutofit/>
          </a:bodyPr>
          <a:lstStyle>
            <a:lvl1pPr lvl="0" algn="ctr">
              <a:lnSpc>
                <a:spcPct val="100000"/>
              </a:lnSpc>
              <a:spcBef>
                <a:spcPts val="0"/>
              </a:spcBef>
              <a:spcAft>
                <a:spcPts val="0"/>
              </a:spcAft>
              <a:buSzPts val="2500"/>
              <a:buNone/>
              <a:defRPr sz="20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text 1">
  <p:cSld name="CUSTOM_18">
    <p:spTree>
      <p:nvGrpSpPr>
        <p:cNvPr id="1" name="Shape 449"/>
        <p:cNvGrpSpPr/>
        <p:nvPr/>
      </p:nvGrpSpPr>
      <p:grpSpPr>
        <a:xfrm>
          <a:off x="0" y="0"/>
          <a:ext cx="0" cy="0"/>
          <a:chOff x="0" y="0"/>
          <a:chExt cx="0" cy="0"/>
        </a:xfrm>
      </p:grpSpPr>
      <p:sp>
        <p:nvSpPr>
          <p:cNvPr id="450" name="Google Shape;450;p18"/>
          <p:cNvSpPr/>
          <p:nvPr/>
        </p:nvSpPr>
        <p:spPr>
          <a:xfrm rot="10800000">
            <a:off x="3413785" y="453106"/>
            <a:ext cx="1125277" cy="196122"/>
          </a:xfrm>
          <a:custGeom>
            <a:avLst/>
            <a:gdLst/>
            <a:ahLst/>
            <a:cxnLst/>
            <a:rect l="l" t="t" r="r" b="b"/>
            <a:pathLst>
              <a:path w="28933" h="4681" extrusionOk="0">
                <a:moveTo>
                  <a:pt x="2334" y="1"/>
                </a:moveTo>
                <a:cubicBezTo>
                  <a:pt x="1048" y="1"/>
                  <a:pt x="0" y="1049"/>
                  <a:pt x="0" y="2335"/>
                </a:cubicBezTo>
                <a:cubicBezTo>
                  <a:pt x="0" y="3632"/>
                  <a:pt x="1048" y="4680"/>
                  <a:pt x="2334" y="4680"/>
                </a:cubicBezTo>
                <a:lnTo>
                  <a:pt x="26599" y="4680"/>
                </a:lnTo>
                <a:cubicBezTo>
                  <a:pt x="27885" y="4680"/>
                  <a:pt x="28933" y="3632"/>
                  <a:pt x="28933" y="2335"/>
                </a:cubicBezTo>
                <a:cubicBezTo>
                  <a:pt x="28933" y="1049"/>
                  <a:pt x="27885" y="1"/>
                  <a:pt x="2659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51" name="Google Shape;451;p18"/>
          <p:cNvSpPr/>
          <p:nvPr/>
        </p:nvSpPr>
        <p:spPr>
          <a:xfrm rot="10800000">
            <a:off x="7530281" y="1878929"/>
            <a:ext cx="88947" cy="1346544"/>
          </a:xfrm>
          <a:custGeom>
            <a:avLst/>
            <a:gdLst/>
            <a:ahLst/>
            <a:cxnLst/>
            <a:rect l="l" t="t" r="r" b="b"/>
            <a:pathLst>
              <a:path w="2287" h="32139" extrusionOk="0">
                <a:moveTo>
                  <a:pt x="1989" y="1"/>
                </a:moveTo>
                <a:cubicBezTo>
                  <a:pt x="1840" y="1"/>
                  <a:pt x="1691" y="105"/>
                  <a:pt x="1703" y="314"/>
                </a:cubicBezTo>
                <a:cubicBezTo>
                  <a:pt x="1703" y="980"/>
                  <a:pt x="1358" y="1302"/>
                  <a:pt x="941" y="1683"/>
                </a:cubicBezTo>
                <a:cubicBezTo>
                  <a:pt x="501" y="2088"/>
                  <a:pt x="1" y="2552"/>
                  <a:pt x="1" y="3469"/>
                </a:cubicBezTo>
                <a:cubicBezTo>
                  <a:pt x="1" y="4374"/>
                  <a:pt x="501" y="4838"/>
                  <a:pt x="941" y="5255"/>
                </a:cubicBezTo>
                <a:cubicBezTo>
                  <a:pt x="1358" y="5624"/>
                  <a:pt x="1703" y="5957"/>
                  <a:pt x="1703" y="6624"/>
                </a:cubicBezTo>
                <a:cubicBezTo>
                  <a:pt x="1703" y="7279"/>
                  <a:pt x="1358" y="7612"/>
                  <a:pt x="941" y="7993"/>
                </a:cubicBezTo>
                <a:cubicBezTo>
                  <a:pt x="501" y="8398"/>
                  <a:pt x="1" y="8862"/>
                  <a:pt x="1" y="9779"/>
                </a:cubicBezTo>
                <a:cubicBezTo>
                  <a:pt x="1" y="10684"/>
                  <a:pt x="501" y="11148"/>
                  <a:pt x="941" y="11565"/>
                </a:cubicBezTo>
                <a:cubicBezTo>
                  <a:pt x="1358" y="11934"/>
                  <a:pt x="1703" y="12267"/>
                  <a:pt x="1703" y="12922"/>
                </a:cubicBezTo>
                <a:cubicBezTo>
                  <a:pt x="1703" y="13589"/>
                  <a:pt x="1358" y="13922"/>
                  <a:pt x="941" y="14291"/>
                </a:cubicBezTo>
                <a:cubicBezTo>
                  <a:pt x="501" y="14708"/>
                  <a:pt x="1" y="15172"/>
                  <a:pt x="1" y="16077"/>
                </a:cubicBezTo>
                <a:cubicBezTo>
                  <a:pt x="1" y="16994"/>
                  <a:pt x="501" y="17458"/>
                  <a:pt x="941" y="17863"/>
                </a:cubicBezTo>
                <a:cubicBezTo>
                  <a:pt x="1358" y="18244"/>
                  <a:pt x="1703" y="18566"/>
                  <a:pt x="1703" y="19233"/>
                </a:cubicBezTo>
                <a:cubicBezTo>
                  <a:pt x="1703" y="19899"/>
                  <a:pt x="1358" y="20221"/>
                  <a:pt x="941" y="20602"/>
                </a:cubicBezTo>
                <a:cubicBezTo>
                  <a:pt x="501" y="21018"/>
                  <a:pt x="1" y="21483"/>
                  <a:pt x="1" y="22388"/>
                </a:cubicBezTo>
                <a:cubicBezTo>
                  <a:pt x="1" y="23304"/>
                  <a:pt x="501" y="23769"/>
                  <a:pt x="941" y="24174"/>
                </a:cubicBezTo>
                <a:cubicBezTo>
                  <a:pt x="1358" y="24555"/>
                  <a:pt x="1703" y="24888"/>
                  <a:pt x="1703" y="25543"/>
                </a:cubicBezTo>
                <a:cubicBezTo>
                  <a:pt x="1703" y="26210"/>
                  <a:pt x="1358" y="26531"/>
                  <a:pt x="941" y="26912"/>
                </a:cubicBezTo>
                <a:cubicBezTo>
                  <a:pt x="501" y="27317"/>
                  <a:pt x="1" y="27793"/>
                  <a:pt x="1" y="28698"/>
                </a:cubicBezTo>
                <a:cubicBezTo>
                  <a:pt x="1" y="29615"/>
                  <a:pt x="501" y="30079"/>
                  <a:pt x="941" y="30484"/>
                </a:cubicBezTo>
                <a:cubicBezTo>
                  <a:pt x="1358" y="30865"/>
                  <a:pt x="1703" y="31198"/>
                  <a:pt x="1703" y="31853"/>
                </a:cubicBezTo>
                <a:cubicBezTo>
                  <a:pt x="1703" y="32020"/>
                  <a:pt x="1834" y="32139"/>
                  <a:pt x="1989" y="32139"/>
                </a:cubicBezTo>
                <a:cubicBezTo>
                  <a:pt x="2144" y="32139"/>
                  <a:pt x="2275" y="32020"/>
                  <a:pt x="2275" y="31865"/>
                </a:cubicBezTo>
                <a:cubicBezTo>
                  <a:pt x="2275" y="30948"/>
                  <a:pt x="1775" y="30484"/>
                  <a:pt x="1334" y="30079"/>
                </a:cubicBezTo>
                <a:cubicBezTo>
                  <a:pt x="918" y="29698"/>
                  <a:pt x="572" y="29365"/>
                  <a:pt x="572" y="28710"/>
                </a:cubicBezTo>
                <a:cubicBezTo>
                  <a:pt x="572" y="28043"/>
                  <a:pt x="918" y="27710"/>
                  <a:pt x="1334" y="27341"/>
                </a:cubicBezTo>
                <a:cubicBezTo>
                  <a:pt x="1775" y="26924"/>
                  <a:pt x="2275" y="26460"/>
                  <a:pt x="2275" y="25555"/>
                </a:cubicBezTo>
                <a:cubicBezTo>
                  <a:pt x="2275" y="24638"/>
                  <a:pt x="1775" y="24174"/>
                  <a:pt x="1334" y="23769"/>
                </a:cubicBezTo>
                <a:cubicBezTo>
                  <a:pt x="918" y="23388"/>
                  <a:pt x="572" y="23054"/>
                  <a:pt x="572" y="22388"/>
                </a:cubicBezTo>
                <a:cubicBezTo>
                  <a:pt x="572" y="21733"/>
                  <a:pt x="918" y="21399"/>
                  <a:pt x="1334" y="21030"/>
                </a:cubicBezTo>
                <a:cubicBezTo>
                  <a:pt x="1775" y="20614"/>
                  <a:pt x="2275" y="20149"/>
                  <a:pt x="2275" y="19244"/>
                </a:cubicBezTo>
                <a:cubicBezTo>
                  <a:pt x="2275" y="18328"/>
                  <a:pt x="1775" y="17863"/>
                  <a:pt x="1334" y="17458"/>
                </a:cubicBezTo>
                <a:cubicBezTo>
                  <a:pt x="918" y="17077"/>
                  <a:pt x="572" y="16744"/>
                  <a:pt x="572" y="16089"/>
                </a:cubicBezTo>
                <a:cubicBezTo>
                  <a:pt x="572" y="15423"/>
                  <a:pt x="918" y="15089"/>
                  <a:pt x="1334" y="14720"/>
                </a:cubicBezTo>
                <a:cubicBezTo>
                  <a:pt x="1775" y="14303"/>
                  <a:pt x="2275" y="13839"/>
                  <a:pt x="2275" y="12934"/>
                </a:cubicBezTo>
                <a:cubicBezTo>
                  <a:pt x="2275" y="12017"/>
                  <a:pt x="1775" y="11553"/>
                  <a:pt x="1334" y="11148"/>
                </a:cubicBezTo>
                <a:cubicBezTo>
                  <a:pt x="918" y="10767"/>
                  <a:pt x="572" y="10446"/>
                  <a:pt x="572" y="9779"/>
                </a:cubicBezTo>
                <a:cubicBezTo>
                  <a:pt x="572" y="9112"/>
                  <a:pt x="918" y="8791"/>
                  <a:pt x="1334" y="8410"/>
                </a:cubicBezTo>
                <a:cubicBezTo>
                  <a:pt x="1775" y="8005"/>
                  <a:pt x="2275" y="7529"/>
                  <a:pt x="2275" y="6624"/>
                </a:cubicBezTo>
                <a:cubicBezTo>
                  <a:pt x="2275" y="5707"/>
                  <a:pt x="1775" y="5243"/>
                  <a:pt x="1334" y="4838"/>
                </a:cubicBezTo>
                <a:cubicBezTo>
                  <a:pt x="918" y="4457"/>
                  <a:pt x="572" y="4135"/>
                  <a:pt x="572" y="3469"/>
                </a:cubicBezTo>
                <a:cubicBezTo>
                  <a:pt x="572" y="2802"/>
                  <a:pt x="918" y="2480"/>
                  <a:pt x="1334" y="2099"/>
                </a:cubicBezTo>
                <a:cubicBezTo>
                  <a:pt x="1775" y="1683"/>
                  <a:pt x="2275" y="1230"/>
                  <a:pt x="2275" y="314"/>
                </a:cubicBezTo>
                <a:cubicBezTo>
                  <a:pt x="2287" y="105"/>
                  <a:pt x="2138" y="1"/>
                  <a:pt x="198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52" name="Google Shape;452;p18"/>
          <p:cNvSpPr/>
          <p:nvPr/>
        </p:nvSpPr>
        <p:spPr>
          <a:xfrm rot="10800000">
            <a:off x="2073369" y="794463"/>
            <a:ext cx="1256306" cy="95317"/>
          </a:xfrm>
          <a:custGeom>
            <a:avLst/>
            <a:gdLst/>
            <a:ahLst/>
            <a:cxnLst/>
            <a:rect l="l" t="t" r="r" b="b"/>
            <a:pathLst>
              <a:path w="32302" h="2275" extrusionOk="0">
                <a:moveTo>
                  <a:pt x="3536" y="1"/>
                </a:moveTo>
                <a:cubicBezTo>
                  <a:pt x="2620" y="1"/>
                  <a:pt x="2155" y="501"/>
                  <a:pt x="1750" y="941"/>
                </a:cubicBezTo>
                <a:cubicBezTo>
                  <a:pt x="1369" y="1358"/>
                  <a:pt x="1048" y="1703"/>
                  <a:pt x="381" y="1703"/>
                </a:cubicBezTo>
                <a:cubicBezTo>
                  <a:pt x="0" y="1715"/>
                  <a:pt x="0" y="2275"/>
                  <a:pt x="381" y="2275"/>
                </a:cubicBezTo>
                <a:cubicBezTo>
                  <a:pt x="1298" y="2275"/>
                  <a:pt x="1762" y="1775"/>
                  <a:pt x="2167" y="1334"/>
                </a:cubicBezTo>
                <a:cubicBezTo>
                  <a:pt x="2548" y="929"/>
                  <a:pt x="2870" y="572"/>
                  <a:pt x="3536" y="572"/>
                </a:cubicBezTo>
                <a:cubicBezTo>
                  <a:pt x="4203" y="572"/>
                  <a:pt x="4525" y="929"/>
                  <a:pt x="4906" y="1334"/>
                </a:cubicBezTo>
                <a:cubicBezTo>
                  <a:pt x="5310" y="1775"/>
                  <a:pt x="5775" y="2275"/>
                  <a:pt x="6692" y="2275"/>
                </a:cubicBezTo>
                <a:cubicBezTo>
                  <a:pt x="7608" y="2275"/>
                  <a:pt x="8073" y="1775"/>
                  <a:pt x="8477" y="1334"/>
                </a:cubicBezTo>
                <a:cubicBezTo>
                  <a:pt x="8858" y="929"/>
                  <a:pt x="9180" y="572"/>
                  <a:pt x="9847" y="572"/>
                </a:cubicBezTo>
                <a:cubicBezTo>
                  <a:pt x="10513" y="572"/>
                  <a:pt x="10835" y="929"/>
                  <a:pt x="11216" y="1334"/>
                </a:cubicBezTo>
                <a:cubicBezTo>
                  <a:pt x="11621" y="1775"/>
                  <a:pt x="12085" y="2275"/>
                  <a:pt x="13002" y="2275"/>
                </a:cubicBezTo>
                <a:cubicBezTo>
                  <a:pt x="13919" y="2275"/>
                  <a:pt x="14383" y="1775"/>
                  <a:pt x="14788" y="1334"/>
                </a:cubicBezTo>
                <a:cubicBezTo>
                  <a:pt x="15169" y="929"/>
                  <a:pt x="15490" y="572"/>
                  <a:pt x="16157" y="572"/>
                </a:cubicBezTo>
                <a:cubicBezTo>
                  <a:pt x="16824" y="572"/>
                  <a:pt x="17145" y="929"/>
                  <a:pt x="17526" y="1334"/>
                </a:cubicBezTo>
                <a:cubicBezTo>
                  <a:pt x="17931" y="1775"/>
                  <a:pt x="18395" y="2275"/>
                  <a:pt x="19312" y="2275"/>
                </a:cubicBezTo>
                <a:cubicBezTo>
                  <a:pt x="20229" y="2275"/>
                  <a:pt x="20693" y="1775"/>
                  <a:pt x="21098" y="1334"/>
                </a:cubicBezTo>
                <a:cubicBezTo>
                  <a:pt x="21479" y="929"/>
                  <a:pt x="21801" y="572"/>
                  <a:pt x="22467" y="572"/>
                </a:cubicBezTo>
                <a:cubicBezTo>
                  <a:pt x="23134" y="572"/>
                  <a:pt x="23456" y="929"/>
                  <a:pt x="23837" y="1334"/>
                </a:cubicBezTo>
                <a:cubicBezTo>
                  <a:pt x="24241" y="1775"/>
                  <a:pt x="24706" y="2275"/>
                  <a:pt x="25622" y="2275"/>
                </a:cubicBezTo>
                <a:cubicBezTo>
                  <a:pt x="26539" y="2275"/>
                  <a:pt x="26992" y="1775"/>
                  <a:pt x="27408" y="1334"/>
                </a:cubicBezTo>
                <a:cubicBezTo>
                  <a:pt x="27789" y="929"/>
                  <a:pt x="28111" y="572"/>
                  <a:pt x="28778" y="572"/>
                </a:cubicBezTo>
                <a:cubicBezTo>
                  <a:pt x="29444" y="572"/>
                  <a:pt x="29766" y="929"/>
                  <a:pt x="30147" y="1334"/>
                </a:cubicBezTo>
                <a:cubicBezTo>
                  <a:pt x="30552" y="1775"/>
                  <a:pt x="31016" y="2275"/>
                  <a:pt x="31933" y="2275"/>
                </a:cubicBezTo>
                <a:cubicBezTo>
                  <a:pt x="32302" y="2275"/>
                  <a:pt x="32302" y="1703"/>
                  <a:pt x="31933" y="1703"/>
                </a:cubicBezTo>
                <a:cubicBezTo>
                  <a:pt x="31266" y="1703"/>
                  <a:pt x="30933" y="1358"/>
                  <a:pt x="30564" y="941"/>
                </a:cubicBezTo>
                <a:cubicBezTo>
                  <a:pt x="30147" y="501"/>
                  <a:pt x="29683" y="1"/>
                  <a:pt x="28778" y="1"/>
                </a:cubicBezTo>
                <a:cubicBezTo>
                  <a:pt x="27861" y="1"/>
                  <a:pt x="27397" y="501"/>
                  <a:pt x="26992" y="941"/>
                </a:cubicBezTo>
                <a:cubicBezTo>
                  <a:pt x="26611" y="1358"/>
                  <a:pt x="26289" y="1703"/>
                  <a:pt x="25622" y="1703"/>
                </a:cubicBezTo>
                <a:cubicBezTo>
                  <a:pt x="24956" y="1703"/>
                  <a:pt x="24622" y="1358"/>
                  <a:pt x="24253" y="941"/>
                </a:cubicBezTo>
                <a:cubicBezTo>
                  <a:pt x="23837" y="501"/>
                  <a:pt x="23372" y="1"/>
                  <a:pt x="22467" y="1"/>
                </a:cubicBezTo>
                <a:cubicBezTo>
                  <a:pt x="21551" y="1"/>
                  <a:pt x="21086" y="501"/>
                  <a:pt x="20681" y="941"/>
                </a:cubicBezTo>
                <a:cubicBezTo>
                  <a:pt x="20300" y="1358"/>
                  <a:pt x="19979" y="1703"/>
                  <a:pt x="19312" y="1703"/>
                </a:cubicBezTo>
                <a:cubicBezTo>
                  <a:pt x="18645" y="1703"/>
                  <a:pt x="18324" y="1358"/>
                  <a:pt x="17943" y="941"/>
                </a:cubicBezTo>
                <a:cubicBezTo>
                  <a:pt x="17526" y="501"/>
                  <a:pt x="17062" y="1"/>
                  <a:pt x="16157" y="1"/>
                </a:cubicBezTo>
                <a:cubicBezTo>
                  <a:pt x="15240" y="1"/>
                  <a:pt x="14776" y="501"/>
                  <a:pt x="14371" y="941"/>
                </a:cubicBezTo>
                <a:cubicBezTo>
                  <a:pt x="13990" y="1358"/>
                  <a:pt x="13669" y="1703"/>
                  <a:pt x="13002" y="1703"/>
                </a:cubicBezTo>
                <a:cubicBezTo>
                  <a:pt x="12335" y="1703"/>
                  <a:pt x="12014" y="1358"/>
                  <a:pt x="11633" y="941"/>
                </a:cubicBezTo>
                <a:cubicBezTo>
                  <a:pt x="11228" y="501"/>
                  <a:pt x="10763" y="1"/>
                  <a:pt x="9847" y="1"/>
                </a:cubicBezTo>
                <a:cubicBezTo>
                  <a:pt x="8930" y="1"/>
                  <a:pt x="8466" y="501"/>
                  <a:pt x="8061" y="941"/>
                </a:cubicBezTo>
                <a:cubicBezTo>
                  <a:pt x="7680" y="1358"/>
                  <a:pt x="7358" y="1703"/>
                  <a:pt x="6692" y="1703"/>
                </a:cubicBezTo>
                <a:cubicBezTo>
                  <a:pt x="6025" y="1703"/>
                  <a:pt x="5703" y="1358"/>
                  <a:pt x="5322" y="941"/>
                </a:cubicBezTo>
                <a:cubicBezTo>
                  <a:pt x="4918" y="501"/>
                  <a:pt x="4453" y="1"/>
                  <a:pt x="353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53" name="Google Shape;453;p18"/>
          <p:cNvSpPr/>
          <p:nvPr/>
        </p:nvSpPr>
        <p:spPr>
          <a:xfrm rot="10800000">
            <a:off x="979595" y="1370564"/>
            <a:ext cx="520537" cy="219543"/>
          </a:xfrm>
          <a:custGeom>
            <a:avLst/>
            <a:gdLst/>
            <a:ahLst/>
            <a:cxnLst/>
            <a:rect l="l" t="t" r="r" b="b"/>
            <a:pathLst>
              <a:path w="13384" h="5240" extrusionOk="0">
                <a:moveTo>
                  <a:pt x="10871" y="560"/>
                </a:moveTo>
                <a:cubicBezTo>
                  <a:pt x="11955" y="560"/>
                  <a:pt x="12836" y="1489"/>
                  <a:pt x="12836" y="2620"/>
                </a:cubicBezTo>
                <a:cubicBezTo>
                  <a:pt x="12836" y="3751"/>
                  <a:pt x="11955" y="4668"/>
                  <a:pt x="10871" y="4668"/>
                </a:cubicBezTo>
                <a:lnTo>
                  <a:pt x="2525" y="4668"/>
                </a:lnTo>
                <a:cubicBezTo>
                  <a:pt x="1430" y="4668"/>
                  <a:pt x="548" y="3751"/>
                  <a:pt x="548" y="2620"/>
                </a:cubicBezTo>
                <a:cubicBezTo>
                  <a:pt x="548" y="1489"/>
                  <a:pt x="1430" y="560"/>
                  <a:pt x="2525" y="560"/>
                </a:cubicBezTo>
                <a:close/>
                <a:moveTo>
                  <a:pt x="2525" y="1"/>
                </a:moveTo>
                <a:cubicBezTo>
                  <a:pt x="1132" y="1"/>
                  <a:pt x="1" y="1179"/>
                  <a:pt x="1" y="2620"/>
                </a:cubicBezTo>
                <a:cubicBezTo>
                  <a:pt x="1" y="4061"/>
                  <a:pt x="1132" y="5240"/>
                  <a:pt x="2525" y="5240"/>
                </a:cubicBezTo>
                <a:lnTo>
                  <a:pt x="10859" y="5240"/>
                </a:lnTo>
                <a:cubicBezTo>
                  <a:pt x="12252" y="5240"/>
                  <a:pt x="13383" y="4073"/>
                  <a:pt x="13383" y="2620"/>
                </a:cubicBezTo>
                <a:cubicBezTo>
                  <a:pt x="13383" y="1179"/>
                  <a:pt x="12252" y="1"/>
                  <a:pt x="1087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54" name="Google Shape;454;p18"/>
          <p:cNvSpPr/>
          <p:nvPr/>
        </p:nvSpPr>
        <p:spPr>
          <a:xfrm rot="10800000">
            <a:off x="6466501" y="1558709"/>
            <a:ext cx="520498" cy="220046"/>
          </a:xfrm>
          <a:custGeom>
            <a:avLst/>
            <a:gdLst/>
            <a:ahLst/>
            <a:cxnLst/>
            <a:rect l="l" t="t" r="r" b="b"/>
            <a:pathLst>
              <a:path w="13383" h="5252" extrusionOk="0">
                <a:moveTo>
                  <a:pt x="10871" y="572"/>
                </a:moveTo>
                <a:cubicBezTo>
                  <a:pt x="11954" y="572"/>
                  <a:pt x="12847" y="1501"/>
                  <a:pt x="12847" y="2632"/>
                </a:cubicBezTo>
                <a:cubicBezTo>
                  <a:pt x="12847" y="3763"/>
                  <a:pt x="11954" y="4680"/>
                  <a:pt x="10871" y="4680"/>
                </a:cubicBezTo>
                <a:lnTo>
                  <a:pt x="2524" y="4680"/>
                </a:lnTo>
                <a:cubicBezTo>
                  <a:pt x="1441" y="4680"/>
                  <a:pt x="548" y="3763"/>
                  <a:pt x="548" y="2632"/>
                </a:cubicBezTo>
                <a:cubicBezTo>
                  <a:pt x="548" y="1501"/>
                  <a:pt x="1441" y="572"/>
                  <a:pt x="2524" y="572"/>
                </a:cubicBezTo>
                <a:close/>
                <a:moveTo>
                  <a:pt x="2512" y="0"/>
                </a:moveTo>
                <a:cubicBezTo>
                  <a:pt x="1131" y="0"/>
                  <a:pt x="0" y="1179"/>
                  <a:pt x="0" y="2632"/>
                </a:cubicBezTo>
                <a:cubicBezTo>
                  <a:pt x="0" y="4072"/>
                  <a:pt x="1131" y="5251"/>
                  <a:pt x="2512" y="5251"/>
                </a:cubicBezTo>
                <a:lnTo>
                  <a:pt x="10871" y="5251"/>
                </a:lnTo>
                <a:cubicBezTo>
                  <a:pt x="12252" y="5251"/>
                  <a:pt x="13383" y="4072"/>
                  <a:pt x="13383" y="2632"/>
                </a:cubicBezTo>
                <a:cubicBezTo>
                  <a:pt x="13383" y="1179"/>
                  <a:pt x="12264" y="0"/>
                  <a:pt x="1087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455" name="Google Shape;455;p18"/>
          <p:cNvGrpSpPr/>
          <p:nvPr/>
        </p:nvGrpSpPr>
        <p:grpSpPr>
          <a:xfrm rot="10800000">
            <a:off x="1921647" y="1405623"/>
            <a:ext cx="151720" cy="149448"/>
            <a:chOff x="8639698" y="2706690"/>
            <a:chExt cx="151720" cy="149448"/>
          </a:xfrm>
        </p:grpSpPr>
        <p:sp>
          <p:nvSpPr>
            <p:cNvPr id="456" name="Google Shape;456;p18"/>
            <p:cNvSpPr/>
            <p:nvPr/>
          </p:nvSpPr>
          <p:spPr>
            <a:xfrm>
              <a:off x="8639698" y="2706690"/>
              <a:ext cx="151720" cy="149448"/>
            </a:xfrm>
            <a:custGeom>
              <a:avLst/>
              <a:gdLst/>
              <a:ahLst/>
              <a:cxnLst/>
              <a:rect l="l" t="t" r="r" b="b"/>
              <a:pathLst>
                <a:path w="3901" h="3567" extrusionOk="0">
                  <a:moveTo>
                    <a:pt x="3231" y="0"/>
                  </a:moveTo>
                  <a:cubicBezTo>
                    <a:pt x="3150" y="0"/>
                    <a:pt x="3073" y="34"/>
                    <a:pt x="3013" y="114"/>
                  </a:cubicBezTo>
                  <a:lnTo>
                    <a:pt x="263" y="2840"/>
                  </a:lnTo>
                  <a:cubicBezTo>
                    <a:pt x="1" y="3102"/>
                    <a:pt x="191" y="3554"/>
                    <a:pt x="560" y="3566"/>
                  </a:cubicBezTo>
                  <a:cubicBezTo>
                    <a:pt x="679" y="3554"/>
                    <a:pt x="775" y="3519"/>
                    <a:pt x="858" y="3435"/>
                  </a:cubicBezTo>
                  <a:lnTo>
                    <a:pt x="3608" y="709"/>
                  </a:lnTo>
                  <a:cubicBezTo>
                    <a:pt x="3900" y="474"/>
                    <a:pt x="3537" y="0"/>
                    <a:pt x="323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57" name="Google Shape;457;p18"/>
            <p:cNvSpPr/>
            <p:nvPr/>
          </p:nvSpPr>
          <p:spPr>
            <a:xfrm>
              <a:off x="8640476" y="2707402"/>
              <a:ext cx="149775" cy="148736"/>
            </a:xfrm>
            <a:custGeom>
              <a:avLst/>
              <a:gdLst/>
              <a:ahLst/>
              <a:cxnLst/>
              <a:rect l="l" t="t" r="r" b="b"/>
              <a:pathLst>
                <a:path w="3851" h="3550" extrusionOk="0">
                  <a:moveTo>
                    <a:pt x="574" y="0"/>
                  </a:moveTo>
                  <a:cubicBezTo>
                    <a:pt x="261" y="0"/>
                    <a:pt x="1" y="375"/>
                    <a:pt x="243" y="692"/>
                  </a:cubicBezTo>
                  <a:lnTo>
                    <a:pt x="2993" y="3418"/>
                  </a:lnTo>
                  <a:cubicBezTo>
                    <a:pt x="3064" y="3502"/>
                    <a:pt x="3172" y="3549"/>
                    <a:pt x="3291" y="3549"/>
                  </a:cubicBezTo>
                  <a:cubicBezTo>
                    <a:pt x="3660" y="3537"/>
                    <a:pt x="3850" y="3085"/>
                    <a:pt x="3588" y="2823"/>
                  </a:cubicBezTo>
                  <a:lnTo>
                    <a:pt x="838" y="97"/>
                  </a:lnTo>
                  <a:cubicBezTo>
                    <a:pt x="753" y="29"/>
                    <a:pt x="661" y="0"/>
                    <a:pt x="57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458" name="Google Shape;458;p18"/>
          <p:cNvGrpSpPr/>
          <p:nvPr/>
        </p:nvGrpSpPr>
        <p:grpSpPr>
          <a:xfrm rot="10800000">
            <a:off x="7029814" y="3903139"/>
            <a:ext cx="142658" cy="149448"/>
            <a:chOff x="1160468" y="31374"/>
            <a:chExt cx="142658" cy="149448"/>
          </a:xfrm>
        </p:grpSpPr>
        <p:sp>
          <p:nvSpPr>
            <p:cNvPr id="459" name="Google Shape;459;p18"/>
            <p:cNvSpPr/>
            <p:nvPr/>
          </p:nvSpPr>
          <p:spPr>
            <a:xfrm>
              <a:off x="1160468" y="31374"/>
              <a:ext cx="142658" cy="149448"/>
            </a:xfrm>
            <a:custGeom>
              <a:avLst/>
              <a:gdLst/>
              <a:ahLst/>
              <a:cxnLst/>
              <a:rect l="l" t="t" r="r" b="b"/>
              <a:pathLst>
                <a:path w="3668" h="3567" extrusionOk="0">
                  <a:moveTo>
                    <a:pt x="3205" y="0"/>
                  </a:moveTo>
                  <a:cubicBezTo>
                    <a:pt x="3096" y="0"/>
                    <a:pt x="2989" y="42"/>
                    <a:pt x="2906" y="125"/>
                  </a:cubicBezTo>
                  <a:lnTo>
                    <a:pt x="155" y="2852"/>
                  </a:lnTo>
                  <a:cubicBezTo>
                    <a:pt x="1" y="3018"/>
                    <a:pt x="1" y="3280"/>
                    <a:pt x="155" y="3447"/>
                  </a:cubicBezTo>
                  <a:cubicBezTo>
                    <a:pt x="239" y="3518"/>
                    <a:pt x="346" y="3566"/>
                    <a:pt x="453" y="3566"/>
                  </a:cubicBezTo>
                  <a:cubicBezTo>
                    <a:pt x="572" y="3566"/>
                    <a:pt x="679" y="3530"/>
                    <a:pt x="763" y="3447"/>
                  </a:cubicBezTo>
                  <a:lnTo>
                    <a:pt x="3513" y="720"/>
                  </a:lnTo>
                  <a:cubicBezTo>
                    <a:pt x="3668" y="554"/>
                    <a:pt x="3668" y="280"/>
                    <a:pt x="3513" y="125"/>
                  </a:cubicBezTo>
                  <a:cubicBezTo>
                    <a:pt x="3424" y="42"/>
                    <a:pt x="3314" y="0"/>
                    <a:pt x="320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60" name="Google Shape;460;p18"/>
            <p:cNvSpPr/>
            <p:nvPr/>
          </p:nvSpPr>
          <p:spPr>
            <a:xfrm>
              <a:off x="1160468" y="31374"/>
              <a:ext cx="142658" cy="149448"/>
            </a:xfrm>
            <a:custGeom>
              <a:avLst/>
              <a:gdLst/>
              <a:ahLst/>
              <a:cxnLst/>
              <a:rect l="l" t="t" r="r" b="b"/>
              <a:pathLst>
                <a:path w="3668" h="3567" extrusionOk="0">
                  <a:moveTo>
                    <a:pt x="461" y="0"/>
                  </a:moveTo>
                  <a:cubicBezTo>
                    <a:pt x="352" y="0"/>
                    <a:pt x="245" y="42"/>
                    <a:pt x="167" y="125"/>
                  </a:cubicBezTo>
                  <a:cubicBezTo>
                    <a:pt x="1" y="280"/>
                    <a:pt x="1" y="554"/>
                    <a:pt x="167" y="720"/>
                  </a:cubicBezTo>
                  <a:lnTo>
                    <a:pt x="2906" y="3447"/>
                  </a:lnTo>
                  <a:cubicBezTo>
                    <a:pt x="2989" y="3518"/>
                    <a:pt x="3096" y="3566"/>
                    <a:pt x="3203" y="3566"/>
                  </a:cubicBezTo>
                  <a:cubicBezTo>
                    <a:pt x="3311" y="3566"/>
                    <a:pt x="3418" y="3518"/>
                    <a:pt x="3501" y="3447"/>
                  </a:cubicBezTo>
                  <a:cubicBezTo>
                    <a:pt x="3668" y="3280"/>
                    <a:pt x="3668" y="3018"/>
                    <a:pt x="3501" y="2852"/>
                  </a:cubicBezTo>
                  <a:lnTo>
                    <a:pt x="763" y="125"/>
                  </a:lnTo>
                  <a:cubicBezTo>
                    <a:pt x="679" y="42"/>
                    <a:pt x="569" y="0"/>
                    <a:pt x="46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461" name="Google Shape;461;p18"/>
          <p:cNvSpPr/>
          <p:nvPr/>
        </p:nvSpPr>
        <p:spPr>
          <a:xfrm rot="10800000">
            <a:off x="978548" y="3666500"/>
            <a:ext cx="83386" cy="133737"/>
          </a:xfrm>
          <a:custGeom>
            <a:avLst/>
            <a:gdLst/>
            <a:ahLst/>
            <a:cxnLst/>
            <a:rect l="l" t="t" r="r" b="b"/>
            <a:pathLst>
              <a:path w="2144" h="3192" extrusionOk="0">
                <a:moveTo>
                  <a:pt x="1072" y="1"/>
                </a:moveTo>
                <a:cubicBezTo>
                  <a:pt x="822" y="596"/>
                  <a:pt x="453" y="1144"/>
                  <a:pt x="1" y="1596"/>
                </a:cubicBezTo>
                <a:cubicBezTo>
                  <a:pt x="453" y="2060"/>
                  <a:pt x="822" y="2596"/>
                  <a:pt x="1072" y="3191"/>
                </a:cubicBezTo>
                <a:cubicBezTo>
                  <a:pt x="1322" y="2596"/>
                  <a:pt x="1679" y="2060"/>
                  <a:pt x="2144" y="1596"/>
                </a:cubicBezTo>
                <a:cubicBezTo>
                  <a:pt x="1679" y="1144"/>
                  <a:pt x="1322" y="596"/>
                  <a:pt x="107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62" name="Google Shape;462;p18"/>
          <p:cNvSpPr/>
          <p:nvPr/>
        </p:nvSpPr>
        <p:spPr>
          <a:xfrm rot="10800000">
            <a:off x="736703" y="1180416"/>
            <a:ext cx="82919" cy="134240"/>
          </a:xfrm>
          <a:custGeom>
            <a:avLst/>
            <a:gdLst/>
            <a:ahLst/>
            <a:cxnLst/>
            <a:rect l="l" t="t" r="r" b="b"/>
            <a:pathLst>
              <a:path w="2132" h="3204" extrusionOk="0">
                <a:moveTo>
                  <a:pt x="1072" y="1"/>
                </a:moveTo>
                <a:cubicBezTo>
                  <a:pt x="810" y="596"/>
                  <a:pt x="453" y="1144"/>
                  <a:pt x="0" y="1608"/>
                </a:cubicBezTo>
                <a:cubicBezTo>
                  <a:pt x="453" y="2060"/>
                  <a:pt x="810" y="2608"/>
                  <a:pt x="1072" y="3203"/>
                </a:cubicBezTo>
                <a:cubicBezTo>
                  <a:pt x="1310" y="2608"/>
                  <a:pt x="1679" y="2060"/>
                  <a:pt x="2132" y="1608"/>
                </a:cubicBezTo>
                <a:cubicBezTo>
                  <a:pt x="1679" y="1144"/>
                  <a:pt x="1310" y="596"/>
                  <a:pt x="107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63" name="Google Shape;463;p18"/>
          <p:cNvSpPr/>
          <p:nvPr/>
        </p:nvSpPr>
        <p:spPr>
          <a:xfrm rot="10800000">
            <a:off x="7619249" y="3722257"/>
            <a:ext cx="83386" cy="134198"/>
          </a:xfrm>
          <a:custGeom>
            <a:avLst/>
            <a:gdLst/>
            <a:ahLst/>
            <a:cxnLst/>
            <a:rect l="l" t="t" r="r" b="b"/>
            <a:pathLst>
              <a:path w="2144" h="3203" extrusionOk="0">
                <a:moveTo>
                  <a:pt x="1072" y="0"/>
                </a:moveTo>
                <a:cubicBezTo>
                  <a:pt x="822" y="595"/>
                  <a:pt x="465" y="1143"/>
                  <a:pt x="0" y="1596"/>
                </a:cubicBezTo>
                <a:cubicBezTo>
                  <a:pt x="465" y="2060"/>
                  <a:pt x="822" y="2596"/>
                  <a:pt x="1072" y="3203"/>
                </a:cubicBezTo>
                <a:cubicBezTo>
                  <a:pt x="1322" y="2596"/>
                  <a:pt x="1691" y="2060"/>
                  <a:pt x="2143" y="1596"/>
                </a:cubicBezTo>
                <a:cubicBezTo>
                  <a:pt x="1691" y="1143"/>
                  <a:pt x="1322" y="595"/>
                  <a:pt x="107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64" name="Google Shape;464;p18"/>
          <p:cNvSpPr/>
          <p:nvPr/>
        </p:nvSpPr>
        <p:spPr>
          <a:xfrm rot="10800000">
            <a:off x="8086566" y="1039074"/>
            <a:ext cx="83386" cy="133737"/>
          </a:xfrm>
          <a:custGeom>
            <a:avLst/>
            <a:gdLst/>
            <a:ahLst/>
            <a:cxnLst/>
            <a:rect l="l" t="t" r="r" b="b"/>
            <a:pathLst>
              <a:path w="2144" h="3192" extrusionOk="0">
                <a:moveTo>
                  <a:pt x="1072" y="1"/>
                </a:moveTo>
                <a:cubicBezTo>
                  <a:pt x="822" y="596"/>
                  <a:pt x="464" y="1144"/>
                  <a:pt x="0" y="1596"/>
                </a:cubicBezTo>
                <a:cubicBezTo>
                  <a:pt x="464" y="2061"/>
                  <a:pt x="822" y="2596"/>
                  <a:pt x="1072" y="3192"/>
                </a:cubicBezTo>
                <a:cubicBezTo>
                  <a:pt x="1322" y="2596"/>
                  <a:pt x="1691" y="2061"/>
                  <a:pt x="2143" y="1596"/>
                </a:cubicBezTo>
                <a:cubicBezTo>
                  <a:pt x="1691" y="1144"/>
                  <a:pt x="1322" y="596"/>
                  <a:pt x="107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65" name="Google Shape;465;p18"/>
          <p:cNvSpPr/>
          <p:nvPr/>
        </p:nvSpPr>
        <p:spPr>
          <a:xfrm rot="10800000">
            <a:off x="5895029" y="993992"/>
            <a:ext cx="949949" cy="77427"/>
          </a:xfrm>
          <a:custGeom>
            <a:avLst/>
            <a:gdLst/>
            <a:ahLst/>
            <a:cxnLst/>
            <a:rect l="l" t="t" r="r" b="b"/>
            <a:pathLst>
              <a:path w="24425" h="1848" extrusionOk="0">
                <a:moveTo>
                  <a:pt x="2727" y="1"/>
                </a:moveTo>
                <a:cubicBezTo>
                  <a:pt x="2000" y="1"/>
                  <a:pt x="1608" y="417"/>
                  <a:pt x="1334" y="727"/>
                </a:cubicBezTo>
                <a:cubicBezTo>
                  <a:pt x="1048" y="1037"/>
                  <a:pt x="822" y="1275"/>
                  <a:pt x="357" y="1275"/>
                </a:cubicBezTo>
                <a:cubicBezTo>
                  <a:pt x="0" y="1298"/>
                  <a:pt x="0" y="1822"/>
                  <a:pt x="357" y="1846"/>
                </a:cubicBezTo>
                <a:cubicBezTo>
                  <a:pt x="1072" y="1846"/>
                  <a:pt x="1465" y="1418"/>
                  <a:pt x="1750" y="1120"/>
                </a:cubicBezTo>
                <a:cubicBezTo>
                  <a:pt x="2036" y="810"/>
                  <a:pt x="2250" y="572"/>
                  <a:pt x="2727" y="572"/>
                </a:cubicBezTo>
                <a:cubicBezTo>
                  <a:pt x="3191" y="572"/>
                  <a:pt x="3393" y="787"/>
                  <a:pt x="3703" y="1120"/>
                </a:cubicBezTo>
                <a:cubicBezTo>
                  <a:pt x="4001" y="1441"/>
                  <a:pt x="4370" y="1846"/>
                  <a:pt x="5096" y="1846"/>
                </a:cubicBezTo>
                <a:cubicBezTo>
                  <a:pt x="5810" y="1846"/>
                  <a:pt x="6203" y="1418"/>
                  <a:pt x="6489" y="1120"/>
                </a:cubicBezTo>
                <a:cubicBezTo>
                  <a:pt x="6763" y="810"/>
                  <a:pt x="6989" y="572"/>
                  <a:pt x="7454" y="572"/>
                </a:cubicBezTo>
                <a:cubicBezTo>
                  <a:pt x="7930" y="572"/>
                  <a:pt x="8132" y="787"/>
                  <a:pt x="8430" y="1120"/>
                </a:cubicBezTo>
                <a:cubicBezTo>
                  <a:pt x="8727" y="1441"/>
                  <a:pt x="9108" y="1846"/>
                  <a:pt x="9823" y="1846"/>
                </a:cubicBezTo>
                <a:cubicBezTo>
                  <a:pt x="10537" y="1846"/>
                  <a:pt x="10930" y="1429"/>
                  <a:pt x="11216" y="1120"/>
                </a:cubicBezTo>
                <a:cubicBezTo>
                  <a:pt x="11502" y="810"/>
                  <a:pt x="11728" y="572"/>
                  <a:pt x="12192" y="572"/>
                </a:cubicBezTo>
                <a:cubicBezTo>
                  <a:pt x="12657" y="572"/>
                  <a:pt x="12859" y="787"/>
                  <a:pt x="13169" y="1120"/>
                </a:cubicBezTo>
                <a:cubicBezTo>
                  <a:pt x="13466" y="1441"/>
                  <a:pt x="13835" y="1846"/>
                  <a:pt x="14562" y="1846"/>
                </a:cubicBezTo>
                <a:cubicBezTo>
                  <a:pt x="15276" y="1846"/>
                  <a:pt x="15669" y="1429"/>
                  <a:pt x="15955" y="1120"/>
                </a:cubicBezTo>
                <a:cubicBezTo>
                  <a:pt x="16228" y="810"/>
                  <a:pt x="16455" y="572"/>
                  <a:pt x="16919" y="572"/>
                </a:cubicBezTo>
                <a:cubicBezTo>
                  <a:pt x="17395" y="572"/>
                  <a:pt x="17598" y="787"/>
                  <a:pt x="17895" y="1120"/>
                </a:cubicBezTo>
                <a:cubicBezTo>
                  <a:pt x="18193" y="1441"/>
                  <a:pt x="18574" y="1846"/>
                  <a:pt x="19288" y="1846"/>
                </a:cubicBezTo>
                <a:cubicBezTo>
                  <a:pt x="20003" y="1846"/>
                  <a:pt x="20396" y="1429"/>
                  <a:pt x="20681" y="1120"/>
                </a:cubicBezTo>
                <a:cubicBezTo>
                  <a:pt x="20967" y="810"/>
                  <a:pt x="21193" y="572"/>
                  <a:pt x="21658" y="572"/>
                </a:cubicBezTo>
                <a:cubicBezTo>
                  <a:pt x="22122" y="572"/>
                  <a:pt x="22336" y="787"/>
                  <a:pt x="22634" y="1120"/>
                </a:cubicBezTo>
                <a:cubicBezTo>
                  <a:pt x="22932" y="1441"/>
                  <a:pt x="23313" y="1846"/>
                  <a:pt x="24027" y="1846"/>
                </a:cubicBezTo>
                <a:cubicBezTo>
                  <a:pt x="24038" y="1847"/>
                  <a:pt x="24049" y="1848"/>
                  <a:pt x="24060" y="1848"/>
                </a:cubicBezTo>
                <a:cubicBezTo>
                  <a:pt x="24424" y="1848"/>
                  <a:pt x="24421" y="1274"/>
                  <a:pt x="24049" y="1274"/>
                </a:cubicBezTo>
                <a:cubicBezTo>
                  <a:pt x="24042" y="1274"/>
                  <a:pt x="24035" y="1274"/>
                  <a:pt x="24027" y="1275"/>
                </a:cubicBezTo>
                <a:cubicBezTo>
                  <a:pt x="23563" y="1275"/>
                  <a:pt x="23348" y="1048"/>
                  <a:pt x="23051" y="727"/>
                </a:cubicBezTo>
                <a:cubicBezTo>
                  <a:pt x="22753" y="406"/>
                  <a:pt x="22372" y="1"/>
                  <a:pt x="21658" y="1"/>
                </a:cubicBezTo>
                <a:cubicBezTo>
                  <a:pt x="20943" y="1"/>
                  <a:pt x="20550" y="417"/>
                  <a:pt x="20265" y="727"/>
                </a:cubicBezTo>
                <a:cubicBezTo>
                  <a:pt x="19979" y="1037"/>
                  <a:pt x="19765" y="1275"/>
                  <a:pt x="19288" y="1275"/>
                </a:cubicBezTo>
                <a:cubicBezTo>
                  <a:pt x="18824" y="1275"/>
                  <a:pt x="18622" y="1048"/>
                  <a:pt x="18312" y="727"/>
                </a:cubicBezTo>
                <a:cubicBezTo>
                  <a:pt x="18014" y="406"/>
                  <a:pt x="17645" y="1"/>
                  <a:pt x="16919" y="1"/>
                </a:cubicBezTo>
                <a:cubicBezTo>
                  <a:pt x="16205" y="1"/>
                  <a:pt x="15812" y="417"/>
                  <a:pt x="15538" y="727"/>
                </a:cubicBezTo>
                <a:cubicBezTo>
                  <a:pt x="15252" y="1037"/>
                  <a:pt x="15026" y="1275"/>
                  <a:pt x="14562" y="1275"/>
                </a:cubicBezTo>
                <a:cubicBezTo>
                  <a:pt x="14097" y="1275"/>
                  <a:pt x="13883" y="1048"/>
                  <a:pt x="13585" y="727"/>
                </a:cubicBezTo>
                <a:cubicBezTo>
                  <a:pt x="13288" y="406"/>
                  <a:pt x="12907" y="1"/>
                  <a:pt x="12192" y="1"/>
                </a:cubicBezTo>
                <a:cubicBezTo>
                  <a:pt x="11478" y="1"/>
                  <a:pt x="11085" y="417"/>
                  <a:pt x="10799" y="727"/>
                </a:cubicBezTo>
                <a:cubicBezTo>
                  <a:pt x="10513" y="1037"/>
                  <a:pt x="10287" y="1275"/>
                  <a:pt x="9823" y="1275"/>
                </a:cubicBezTo>
                <a:cubicBezTo>
                  <a:pt x="9359" y="1275"/>
                  <a:pt x="9156" y="1048"/>
                  <a:pt x="8847" y="727"/>
                </a:cubicBezTo>
                <a:cubicBezTo>
                  <a:pt x="8549" y="406"/>
                  <a:pt x="8168" y="1"/>
                  <a:pt x="7454" y="1"/>
                </a:cubicBezTo>
                <a:cubicBezTo>
                  <a:pt x="6739" y="1"/>
                  <a:pt x="6346" y="417"/>
                  <a:pt x="6060" y="727"/>
                </a:cubicBezTo>
                <a:cubicBezTo>
                  <a:pt x="5787" y="1037"/>
                  <a:pt x="5560" y="1275"/>
                  <a:pt x="5096" y="1275"/>
                </a:cubicBezTo>
                <a:cubicBezTo>
                  <a:pt x="4620" y="1275"/>
                  <a:pt x="4417" y="1048"/>
                  <a:pt x="4120" y="727"/>
                </a:cubicBezTo>
                <a:cubicBezTo>
                  <a:pt x="3810" y="406"/>
                  <a:pt x="3441" y="1"/>
                  <a:pt x="272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66" name="Google Shape;466;p18"/>
          <p:cNvSpPr/>
          <p:nvPr/>
        </p:nvSpPr>
        <p:spPr>
          <a:xfrm rot="10800000">
            <a:off x="322738" y="2458589"/>
            <a:ext cx="785434" cy="63977"/>
          </a:xfrm>
          <a:custGeom>
            <a:avLst/>
            <a:gdLst/>
            <a:ahLst/>
            <a:cxnLst/>
            <a:rect l="l" t="t" r="r" b="b"/>
            <a:pathLst>
              <a:path w="20195" h="1527" extrusionOk="0">
                <a:moveTo>
                  <a:pt x="2250" y="1"/>
                </a:moveTo>
                <a:cubicBezTo>
                  <a:pt x="1655" y="1"/>
                  <a:pt x="1334" y="346"/>
                  <a:pt x="1096" y="608"/>
                </a:cubicBezTo>
                <a:cubicBezTo>
                  <a:pt x="857" y="858"/>
                  <a:pt x="679" y="1060"/>
                  <a:pt x="286" y="1060"/>
                </a:cubicBezTo>
                <a:cubicBezTo>
                  <a:pt x="0" y="1084"/>
                  <a:pt x="0" y="1501"/>
                  <a:pt x="286" y="1525"/>
                </a:cubicBezTo>
                <a:cubicBezTo>
                  <a:pt x="881" y="1525"/>
                  <a:pt x="1203" y="1179"/>
                  <a:pt x="1441" y="929"/>
                </a:cubicBezTo>
                <a:cubicBezTo>
                  <a:pt x="1679" y="667"/>
                  <a:pt x="1858" y="465"/>
                  <a:pt x="2250" y="465"/>
                </a:cubicBezTo>
                <a:cubicBezTo>
                  <a:pt x="2631" y="465"/>
                  <a:pt x="2810" y="655"/>
                  <a:pt x="3060" y="929"/>
                </a:cubicBezTo>
                <a:cubicBezTo>
                  <a:pt x="3310" y="1191"/>
                  <a:pt x="3620" y="1525"/>
                  <a:pt x="4203" y="1525"/>
                </a:cubicBezTo>
                <a:cubicBezTo>
                  <a:pt x="4798" y="1525"/>
                  <a:pt x="5132" y="1179"/>
                  <a:pt x="5358" y="929"/>
                </a:cubicBezTo>
                <a:cubicBezTo>
                  <a:pt x="5596" y="667"/>
                  <a:pt x="5775" y="465"/>
                  <a:pt x="6168" y="465"/>
                </a:cubicBezTo>
                <a:cubicBezTo>
                  <a:pt x="6549" y="465"/>
                  <a:pt x="6727" y="655"/>
                  <a:pt x="6977" y="929"/>
                </a:cubicBezTo>
                <a:cubicBezTo>
                  <a:pt x="7215" y="1191"/>
                  <a:pt x="7537" y="1525"/>
                  <a:pt x="8120" y="1525"/>
                </a:cubicBezTo>
                <a:cubicBezTo>
                  <a:pt x="8716" y="1525"/>
                  <a:pt x="9037" y="1179"/>
                  <a:pt x="9275" y="929"/>
                </a:cubicBezTo>
                <a:cubicBezTo>
                  <a:pt x="9513" y="667"/>
                  <a:pt x="9692" y="465"/>
                  <a:pt x="10085" y="465"/>
                </a:cubicBezTo>
                <a:cubicBezTo>
                  <a:pt x="10466" y="465"/>
                  <a:pt x="10632" y="655"/>
                  <a:pt x="10882" y="929"/>
                </a:cubicBezTo>
                <a:cubicBezTo>
                  <a:pt x="11133" y="1191"/>
                  <a:pt x="11442" y="1525"/>
                  <a:pt x="12037" y="1525"/>
                </a:cubicBezTo>
                <a:cubicBezTo>
                  <a:pt x="12633" y="1525"/>
                  <a:pt x="12954" y="1179"/>
                  <a:pt x="13192" y="929"/>
                </a:cubicBezTo>
                <a:cubicBezTo>
                  <a:pt x="13419" y="667"/>
                  <a:pt x="13609" y="465"/>
                  <a:pt x="13990" y="465"/>
                </a:cubicBezTo>
                <a:cubicBezTo>
                  <a:pt x="14383" y="465"/>
                  <a:pt x="14550" y="655"/>
                  <a:pt x="14800" y="929"/>
                </a:cubicBezTo>
                <a:cubicBezTo>
                  <a:pt x="15050" y="1191"/>
                  <a:pt x="15359" y="1525"/>
                  <a:pt x="15955" y="1525"/>
                </a:cubicBezTo>
                <a:cubicBezTo>
                  <a:pt x="16538" y="1525"/>
                  <a:pt x="16871" y="1179"/>
                  <a:pt x="17098" y="929"/>
                </a:cubicBezTo>
                <a:cubicBezTo>
                  <a:pt x="17336" y="667"/>
                  <a:pt x="17526" y="465"/>
                  <a:pt x="17907" y="465"/>
                </a:cubicBezTo>
                <a:cubicBezTo>
                  <a:pt x="18300" y="465"/>
                  <a:pt x="18467" y="655"/>
                  <a:pt x="18717" y="929"/>
                </a:cubicBezTo>
                <a:cubicBezTo>
                  <a:pt x="18967" y="1191"/>
                  <a:pt x="19264" y="1525"/>
                  <a:pt x="19860" y="1525"/>
                </a:cubicBezTo>
                <a:cubicBezTo>
                  <a:pt x="19871" y="1526"/>
                  <a:pt x="19882" y="1526"/>
                  <a:pt x="19892" y="1526"/>
                </a:cubicBezTo>
                <a:cubicBezTo>
                  <a:pt x="20194" y="1526"/>
                  <a:pt x="20194" y="1059"/>
                  <a:pt x="19892" y="1059"/>
                </a:cubicBezTo>
                <a:cubicBezTo>
                  <a:pt x="19882" y="1059"/>
                  <a:pt x="19871" y="1059"/>
                  <a:pt x="19860" y="1060"/>
                </a:cubicBezTo>
                <a:cubicBezTo>
                  <a:pt x="19479" y="1060"/>
                  <a:pt x="19312" y="870"/>
                  <a:pt x="19062" y="608"/>
                </a:cubicBezTo>
                <a:cubicBezTo>
                  <a:pt x="18812" y="334"/>
                  <a:pt x="18502" y="1"/>
                  <a:pt x="17907" y="1"/>
                </a:cubicBezTo>
                <a:cubicBezTo>
                  <a:pt x="17312" y="1"/>
                  <a:pt x="16990" y="346"/>
                  <a:pt x="16752" y="608"/>
                </a:cubicBezTo>
                <a:cubicBezTo>
                  <a:pt x="16526" y="858"/>
                  <a:pt x="16336" y="1060"/>
                  <a:pt x="15955" y="1060"/>
                </a:cubicBezTo>
                <a:cubicBezTo>
                  <a:pt x="15562" y="1060"/>
                  <a:pt x="15395" y="870"/>
                  <a:pt x="15145" y="608"/>
                </a:cubicBezTo>
                <a:cubicBezTo>
                  <a:pt x="14895" y="334"/>
                  <a:pt x="14585" y="1"/>
                  <a:pt x="13990" y="1"/>
                </a:cubicBezTo>
                <a:cubicBezTo>
                  <a:pt x="13407" y="1"/>
                  <a:pt x="13073" y="346"/>
                  <a:pt x="12847" y="608"/>
                </a:cubicBezTo>
                <a:cubicBezTo>
                  <a:pt x="12609" y="858"/>
                  <a:pt x="12418" y="1060"/>
                  <a:pt x="12037" y="1060"/>
                </a:cubicBezTo>
                <a:cubicBezTo>
                  <a:pt x="11656" y="1060"/>
                  <a:pt x="11478" y="870"/>
                  <a:pt x="11228" y="608"/>
                </a:cubicBezTo>
                <a:cubicBezTo>
                  <a:pt x="10978" y="334"/>
                  <a:pt x="10668" y="1"/>
                  <a:pt x="10085" y="1"/>
                </a:cubicBezTo>
                <a:cubicBezTo>
                  <a:pt x="9489" y="1"/>
                  <a:pt x="9168" y="346"/>
                  <a:pt x="8930" y="608"/>
                </a:cubicBezTo>
                <a:cubicBezTo>
                  <a:pt x="8692" y="858"/>
                  <a:pt x="8513" y="1060"/>
                  <a:pt x="8120" y="1060"/>
                </a:cubicBezTo>
                <a:cubicBezTo>
                  <a:pt x="7739" y="1060"/>
                  <a:pt x="7561" y="870"/>
                  <a:pt x="7323" y="608"/>
                </a:cubicBezTo>
                <a:cubicBezTo>
                  <a:pt x="7072" y="334"/>
                  <a:pt x="6763" y="1"/>
                  <a:pt x="6168" y="1"/>
                </a:cubicBezTo>
                <a:cubicBezTo>
                  <a:pt x="5572" y="1"/>
                  <a:pt x="5251" y="346"/>
                  <a:pt x="5013" y="608"/>
                </a:cubicBezTo>
                <a:cubicBezTo>
                  <a:pt x="4775" y="858"/>
                  <a:pt x="4596" y="1060"/>
                  <a:pt x="4203" y="1060"/>
                </a:cubicBezTo>
                <a:cubicBezTo>
                  <a:pt x="3822" y="1060"/>
                  <a:pt x="3655" y="870"/>
                  <a:pt x="3405" y="608"/>
                </a:cubicBezTo>
                <a:cubicBezTo>
                  <a:pt x="3155" y="334"/>
                  <a:pt x="2846" y="1"/>
                  <a:pt x="225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67" name="Google Shape;467;p18"/>
          <p:cNvSpPr/>
          <p:nvPr/>
        </p:nvSpPr>
        <p:spPr>
          <a:xfrm rot="-5400000">
            <a:off x="386169" y="3941129"/>
            <a:ext cx="783995" cy="63894"/>
          </a:xfrm>
          <a:custGeom>
            <a:avLst/>
            <a:gdLst/>
            <a:ahLst/>
            <a:cxnLst/>
            <a:rect l="l" t="t" r="r" b="b"/>
            <a:pathLst>
              <a:path w="20158" h="1525" extrusionOk="0">
                <a:moveTo>
                  <a:pt x="2251" y="0"/>
                </a:moveTo>
                <a:cubicBezTo>
                  <a:pt x="1656" y="0"/>
                  <a:pt x="1334" y="346"/>
                  <a:pt x="1096" y="596"/>
                </a:cubicBezTo>
                <a:cubicBezTo>
                  <a:pt x="858" y="858"/>
                  <a:pt x="679" y="1060"/>
                  <a:pt x="286" y="1060"/>
                </a:cubicBezTo>
                <a:cubicBezTo>
                  <a:pt x="1" y="1084"/>
                  <a:pt x="1" y="1501"/>
                  <a:pt x="286" y="1524"/>
                </a:cubicBezTo>
                <a:cubicBezTo>
                  <a:pt x="882" y="1524"/>
                  <a:pt x="1203" y="1179"/>
                  <a:pt x="1441" y="917"/>
                </a:cubicBezTo>
                <a:cubicBezTo>
                  <a:pt x="1679" y="667"/>
                  <a:pt x="1858" y="465"/>
                  <a:pt x="2251" y="465"/>
                </a:cubicBezTo>
                <a:cubicBezTo>
                  <a:pt x="2632" y="465"/>
                  <a:pt x="2811" y="655"/>
                  <a:pt x="3061" y="917"/>
                </a:cubicBezTo>
                <a:cubicBezTo>
                  <a:pt x="3311" y="1191"/>
                  <a:pt x="3620" y="1524"/>
                  <a:pt x="4204" y="1524"/>
                </a:cubicBezTo>
                <a:cubicBezTo>
                  <a:pt x="4799" y="1524"/>
                  <a:pt x="5120" y="1179"/>
                  <a:pt x="5359" y="917"/>
                </a:cubicBezTo>
                <a:cubicBezTo>
                  <a:pt x="5597" y="667"/>
                  <a:pt x="5775" y="465"/>
                  <a:pt x="6168" y="465"/>
                </a:cubicBezTo>
                <a:cubicBezTo>
                  <a:pt x="6549" y="465"/>
                  <a:pt x="6728" y="655"/>
                  <a:pt x="6966" y="917"/>
                </a:cubicBezTo>
                <a:cubicBezTo>
                  <a:pt x="7216" y="1191"/>
                  <a:pt x="7525" y="1524"/>
                  <a:pt x="8121" y="1524"/>
                </a:cubicBezTo>
                <a:cubicBezTo>
                  <a:pt x="8716" y="1524"/>
                  <a:pt x="9038" y="1179"/>
                  <a:pt x="9276" y="917"/>
                </a:cubicBezTo>
                <a:cubicBezTo>
                  <a:pt x="9514" y="667"/>
                  <a:pt x="9692" y="465"/>
                  <a:pt x="10085" y="465"/>
                </a:cubicBezTo>
                <a:cubicBezTo>
                  <a:pt x="10466" y="465"/>
                  <a:pt x="10633" y="655"/>
                  <a:pt x="10883" y="917"/>
                </a:cubicBezTo>
                <a:cubicBezTo>
                  <a:pt x="11133" y="1191"/>
                  <a:pt x="11443" y="1524"/>
                  <a:pt x="12038" y="1524"/>
                </a:cubicBezTo>
                <a:cubicBezTo>
                  <a:pt x="12633" y="1524"/>
                  <a:pt x="12955" y="1179"/>
                  <a:pt x="13193" y="917"/>
                </a:cubicBezTo>
                <a:cubicBezTo>
                  <a:pt x="13419" y="667"/>
                  <a:pt x="13610" y="465"/>
                  <a:pt x="13991" y="465"/>
                </a:cubicBezTo>
                <a:cubicBezTo>
                  <a:pt x="14383" y="465"/>
                  <a:pt x="14550" y="655"/>
                  <a:pt x="14800" y="917"/>
                </a:cubicBezTo>
                <a:cubicBezTo>
                  <a:pt x="15050" y="1191"/>
                  <a:pt x="15360" y="1524"/>
                  <a:pt x="15955" y="1524"/>
                </a:cubicBezTo>
                <a:cubicBezTo>
                  <a:pt x="16538" y="1524"/>
                  <a:pt x="16872" y="1179"/>
                  <a:pt x="17098" y="917"/>
                </a:cubicBezTo>
                <a:cubicBezTo>
                  <a:pt x="17336" y="667"/>
                  <a:pt x="17527" y="465"/>
                  <a:pt x="17908" y="465"/>
                </a:cubicBezTo>
                <a:cubicBezTo>
                  <a:pt x="18301" y="465"/>
                  <a:pt x="18467" y="655"/>
                  <a:pt x="18717" y="917"/>
                </a:cubicBezTo>
                <a:cubicBezTo>
                  <a:pt x="18967" y="1191"/>
                  <a:pt x="19277" y="1524"/>
                  <a:pt x="19872" y="1524"/>
                </a:cubicBezTo>
                <a:cubicBezTo>
                  <a:pt x="20158" y="1501"/>
                  <a:pt x="20158" y="1084"/>
                  <a:pt x="19872" y="1060"/>
                </a:cubicBezTo>
                <a:cubicBezTo>
                  <a:pt x="19479" y="1060"/>
                  <a:pt x="19313" y="870"/>
                  <a:pt x="19063" y="596"/>
                </a:cubicBezTo>
                <a:cubicBezTo>
                  <a:pt x="18813" y="334"/>
                  <a:pt x="18503" y="0"/>
                  <a:pt x="17908" y="0"/>
                </a:cubicBezTo>
                <a:cubicBezTo>
                  <a:pt x="17312" y="0"/>
                  <a:pt x="16991" y="346"/>
                  <a:pt x="16753" y="596"/>
                </a:cubicBezTo>
                <a:cubicBezTo>
                  <a:pt x="16527" y="858"/>
                  <a:pt x="16336" y="1060"/>
                  <a:pt x="15955" y="1060"/>
                </a:cubicBezTo>
                <a:cubicBezTo>
                  <a:pt x="15562" y="1060"/>
                  <a:pt x="15395" y="870"/>
                  <a:pt x="15145" y="596"/>
                </a:cubicBezTo>
                <a:cubicBezTo>
                  <a:pt x="14895" y="334"/>
                  <a:pt x="14586" y="0"/>
                  <a:pt x="13991" y="0"/>
                </a:cubicBezTo>
                <a:cubicBezTo>
                  <a:pt x="13407" y="0"/>
                  <a:pt x="13074" y="346"/>
                  <a:pt x="12848" y="596"/>
                </a:cubicBezTo>
                <a:cubicBezTo>
                  <a:pt x="12609" y="858"/>
                  <a:pt x="12419" y="1060"/>
                  <a:pt x="12038" y="1060"/>
                </a:cubicBezTo>
                <a:cubicBezTo>
                  <a:pt x="11645" y="1060"/>
                  <a:pt x="11478" y="870"/>
                  <a:pt x="11228" y="596"/>
                </a:cubicBezTo>
                <a:cubicBezTo>
                  <a:pt x="10978" y="334"/>
                  <a:pt x="10669" y="0"/>
                  <a:pt x="10085" y="0"/>
                </a:cubicBezTo>
                <a:cubicBezTo>
                  <a:pt x="9490" y="0"/>
                  <a:pt x="9157" y="346"/>
                  <a:pt x="8930" y="596"/>
                </a:cubicBezTo>
                <a:cubicBezTo>
                  <a:pt x="8692" y="858"/>
                  <a:pt x="8514" y="1060"/>
                  <a:pt x="8121" y="1060"/>
                </a:cubicBezTo>
                <a:cubicBezTo>
                  <a:pt x="7740" y="1060"/>
                  <a:pt x="7561" y="870"/>
                  <a:pt x="7311" y="596"/>
                </a:cubicBezTo>
                <a:cubicBezTo>
                  <a:pt x="7073" y="334"/>
                  <a:pt x="6752" y="0"/>
                  <a:pt x="6168" y="0"/>
                </a:cubicBezTo>
                <a:cubicBezTo>
                  <a:pt x="5573" y="0"/>
                  <a:pt x="5251" y="346"/>
                  <a:pt x="5013" y="596"/>
                </a:cubicBezTo>
                <a:cubicBezTo>
                  <a:pt x="4775" y="858"/>
                  <a:pt x="4597" y="1060"/>
                  <a:pt x="4204" y="1060"/>
                </a:cubicBezTo>
                <a:cubicBezTo>
                  <a:pt x="3823" y="1060"/>
                  <a:pt x="3644" y="870"/>
                  <a:pt x="3406" y="596"/>
                </a:cubicBezTo>
                <a:cubicBezTo>
                  <a:pt x="3156" y="334"/>
                  <a:pt x="2846" y="0"/>
                  <a:pt x="225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68" name="Google Shape;468;p18"/>
          <p:cNvSpPr/>
          <p:nvPr/>
        </p:nvSpPr>
        <p:spPr>
          <a:xfrm rot="10800000">
            <a:off x="3880528" y="1455866"/>
            <a:ext cx="82919" cy="134240"/>
          </a:xfrm>
          <a:custGeom>
            <a:avLst/>
            <a:gdLst/>
            <a:ahLst/>
            <a:cxnLst/>
            <a:rect l="l" t="t" r="r" b="b"/>
            <a:pathLst>
              <a:path w="2132" h="3204" extrusionOk="0">
                <a:moveTo>
                  <a:pt x="1072" y="1"/>
                </a:moveTo>
                <a:cubicBezTo>
                  <a:pt x="810" y="596"/>
                  <a:pt x="453" y="1144"/>
                  <a:pt x="0" y="1608"/>
                </a:cubicBezTo>
                <a:cubicBezTo>
                  <a:pt x="453" y="2060"/>
                  <a:pt x="810" y="2608"/>
                  <a:pt x="1072" y="3203"/>
                </a:cubicBezTo>
                <a:cubicBezTo>
                  <a:pt x="1310" y="2608"/>
                  <a:pt x="1679" y="2060"/>
                  <a:pt x="2132" y="1608"/>
                </a:cubicBezTo>
                <a:cubicBezTo>
                  <a:pt x="1679" y="1144"/>
                  <a:pt x="1310" y="596"/>
                  <a:pt x="107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469" name="Google Shape;469;p18"/>
          <p:cNvGrpSpPr/>
          <p:nvPr/>
        </p:nvGrpSpPr>
        <p:grpSpPr>
          <a:xfrm rot="10800000">
            <a:off x="3963439" y="4405014"/>
            <a:ext cx="142658" cy="149448"/>
            <a:chOff x="1160468" y="31374"/>
            <a:chExt cx="142658" cy="149448"/>
          </a:xfrm>
        </p:grpSpPr>
        <p:sp>
          <p:nvSpPr>
            <p:cNvPr id="470" name="Google Shape;470;p18"/>
            <p:cNvSpPr/>
            <p:nvPr/>
          </p:nvSpPr>
          <p:spPr>
            <a:xfrm>
              <a:off x="1160468" y="31374"/>
              <a:ext cx="142658" cy="149448"/>
            </a:xfrm>
            <a:custGeom>
              <a:avLst/>
              <a:gdLst/>
              <a:ahLst/>
              <a:cxnLst/>
              <a:rect l="l" t="t" r="r" b="b"/>
              <a:pathLst>
                <a:path w="3668" h="3567" extrusionOk="0">
                  <a:moveTo>
                    <a:pt x="3205" y="0"/>
                  </a:moveTo>
                  <a:cubicBezTo>
                    <a:pt x="3096" y="0"/>
                    <a:pt x="2989" y="42"/>
                    <a:pt x="2906" y="125"/>
                  </a:cubicBezTo>
                  <a:lnTo>
                    <a:pt x="155" y="2852"/>
                  </a:lnTo>
                  <a:cubicBezTo>
                    <a:pt x="1" y="3018"/>
                    <a:pt x="1" y="3280"/>
                    <a:pt x="155" y="3447"/>
                  </a:cubicBezTo>
                  <a:cubicBezTo>
                    <a:pt x="239" y="3518"/>
                    <a:pt x="346" y="3566"/>
                    <a:pt x="453" y="3566"/>
                  </a:cubicBezTo>
                  <a:cubicBezTo>
                    <a:pt x="572" y="3566"/>
                    <a:pt x="679" y="3530"/>
                    <a:pt x="763" y="3447"/>
                  </a:cubicBezTo>
                  <a:lnTo>
                    <a:pt x="3513" y="720"/>
                  </a:lnTo>
                  <a:cubicBezTo>
                    <a:pt x="3668" y="554"/>
                    <a:pt x="3668" y="280"/>
                    <a:pt x="3513" y="125"/>
                  </a:cubicBezTo>
                  <a:cubicBezTo>
                    <a:pt x="3424" y="42"/>
                    <a:pt x="3314" y="0"/>
                    <a:pt x="320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71" name="Google Shape;471;p18"/>
            <p:cNvSpPr/>
            <p:nvPr/>
          </p:nvSpPr>
          <p:spPr>
            <a:xfrm>
              <a:off x="1160468" y="31374"/>
              <a:ext cx="142658" cy="149448"/>
            </a:xfrm>
            <a:custGeom>
              <a:avLst/>
              <a:gdLst/>
              <a:ahLst/>
              <a:cxnLst/>
              <a:rect l="l" t="t" r="r" b="b"/>
              <a:pathLst>
                <a:path w="3668" h="3567" extrusionOk="0">
                  <a:moveTo>
                    <a:pt x="461" y="0"/>
                  </a:moveTo>
                  <a:cubicBezTo>
                    <a:pt x="352" y="0"/>
                    <a:pt x="245" y="42"/>
                    <a:pt x="167" y="125"/>
                  </a:cubicBezTo>
                  <a:cubicBezTo>
                    <a:pt x="1" y="280"/>
                    <a:pt x="1" y="554"/>
                    <a:pt x="167" y="720"/>
                  </a:cubicBezTo>
                  <a:lnTo>
                    <a:pt x="2906" y="3447"/>
                  </a:lnTo>
                  <a:cubicBezTo>
                    <a:pt x="2989" y="3518"/>
                    <a:pt x="3096" y="3566"/>
                    <a:pt x="3203" y="3566"/>
                  </a:cubicBezTo>
                  <a:cubicBezTo>
                    <a:pt x="3311" y="3566"/>
                    <a:pt x="3418" y="3518"/>
                    <a:pt x="3501" y="3447"/>
                  </a:cubicBezTo>
                  <a:cubicBezTo>
                    <a:pt x="3668" y="3280"/>
                    <a:pt x="3668" y="3018"/>
                    <a:pt x="3501" y="2852"/>
                  </a:cubicBezTo>
                  <a:lnTo>
                    <a:pt x="763" y="125"/>
                  </a:lnTo>
                  <a:cubicBezTo>
                    <a:pt x="679" y="42"/>
                    <a:pt x="569" y="0"/>
                    <a:pt x="46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472" name="Google Shape;472;p18"/>
          <p:cNvSpPr/>
          <p:nvPr/>
        </p:nvSpPr>
        <p:spPr>
          <a:xfrm rot="10800000">
            <a:off x="2441276" y="4448609"/>
            <a:ext cx="520498" cy="220046"/>
          </a:xfrm>
          <a:custGeom>
            <a:avLst/>
            <a:gdLst/>
            <a:ahLst/>
            <a:cxnLst/>
            <a:rect l="l" t="t" r="r" b="b"/>
            <a:pathLst>
              <a:path w="13383" h="5252" extrusionOk="0">
                <a:moveTo>
                  <a:pt x="10871" y="572"/>
                </a:moveTo>
                <a:cubicBezTo>
                  <a:pt x="11954" y="572"/>
                  <a:pt x="12847" y="1501"/>
                  <a:pt x="12847" y="2632"/>
                </a:cubicBezTo>
                <a:cubicBezTo>
                  <a:pt x="12847" y="3763"/>
                  <a:pt x="11954" y="4680"/>
                  <a:pt x="10871" y="4680"/>
                </a:cubicBezTo>
                <a:lnTo>
                  <a:pt x="2524" y="4680"/>
                </a:lnTo>
                <a:cubicBezTo>
                  <a:pt x="1441" y="4680"/>
                  <a:pt x="548" y="3763"/>
                  <a:pt x="548" y="2632"/>
                </a:cubicBezTo>
                <a:cubicBezTo>
                  <a:pt x="548" y="1501"/>
                  <a:pt x="1441" y="572"/>
                  <a:pt x="2524" y="572"/>
                </a:cubicBezTo>
                <a:close/>
                <a:moveTo>
                  <a:pt x="2512" y="0"/>
                </a:moveTo>
                <a:cubicBezTo>
                  <a:pt x="1131" y="0"/>
                  <a:pt x="0" y="1179"/>
                  <a:pt x="0" y="2632"/>
                </a:cubicBezTo>
                <a:cubicBezTo>
                  <a:pt x="0" y="4072"/>
                  <a:pt x="1131" y="5251"/>
                  <a:pt x="2512" y="5251"/>
                </a:cubicBezTo>
                <a:lnTo>
                  <a:pt x="10871" y="5251"/>
                </a:lnTo>
                <a:cubicBezTo>
                  <a:pt x="12252" y="5251"/>
                  <a:pt x="13383" y="4072"/>
                  <a:pt x="13383" y="2632"/>
                </a:cubicBezTo>
                <a:cubicBezTo>
                  <a:pt x="13383" y="1179"/>
                  <a:pt x="12264" y="0"/>
                  <a:pt x="1087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73" name="Google Shape;473;p18"/>
          <p:cNvSpPr/>
          <p:nvPr/>
        </p:nvSpPr>
        <p:spPr>
          <a:xfrm rot="10800000">
            <a:off x="5920610" y="4131281"/>
            <a:ext cx="1125277" cy="196122"/>
          </a:xfrm>
          <a:custGeom>
            <a:avLst/>
            <a:gdLst/>
            <a:ahLst/>
            <a:cxnLst/>
            <a:rect l="l" t="t" r="r" b="b"/>
            <a:pathLst>
              <a:path w="28933" h="4681" extrusionOk="0">
                <a:moveTo>
                  <a:pt x="2334" y="1"/>
                </a:moveTo>
                <a:cubicBezTo>
                  <a:pt x="1048" y="1"/>
                  <a:pt x="0" y="1049"/>
                  <a:pt x="0" y="2335"/>
                </a:cubicBezTo>
                <a:cubicBezTo>
                  <a:pt x="0" y="3632"/>
                  <a:pt x="1048" y="4680"/>
                  <a:pt x="2334" y="4680"/>
                </a:cubicBezTo>
                <a:lnTo>
                  <a:pt x="26599" y="4680"/>
                </a:lnTo>
                <a:cubicBezTo>
                  <a:pt x="27885" y="4680"/>
                  <a:pt x="28933" y="3632"/>
                  <a:pt x="28933" y="2335"/>
                </a:cubicBezTo>
                <a:cubicBezTo>
                  <a:pt x="28933" y="1049"/>
                  <a:pt x="27885" y="1"/>
                  <a:pt x="2659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74" name="Google Shape;474;p18"/>
          <p:cNvSpPr txBox="1">
            <a:spLocks noGrp="1"/>
          </p:cNvSpPr>
          <p:nvPr>
            <p:ph type="body" idx="1"/>
          </p:nvPr>
        </p:nvSpPr>
        <p:spPr>
          <a:xfrm flipH="1">
            <a:off x="5894375" y="2634650"/>
            <a:ext cx="1971000" cy="976200"/>
          </a:xfrm>
          <a:prstGeom prst="rect">
            <a:avLst/>
          </a:prstGeom>
        </p:spPr>
        <p:txBody>
          <a:bodyPr spcFirstLastPara="1" wrap="square" lIns="91425" tIns="91425" rIns="91425" bIns="91425" anchor="t" anchorCtr="0">
            <a:noAutofit/>
          </a:bodyPr>
          <a:lstStyle>
            <a:lvl1pPr marL="457200" lvl="0" indent="-317500" algn="ctr" rtl="0">
              <a:spcBef>
                <a:spcPts val="0"/>
              </a:spcBef>
              <a:spcAft>
                <a:spcPts val="0"/>
              </a:spcAft>
              <a:buSzPts val="1400"/>
              <a:buChar char="●"/>
              <a:defRPr>
                <a:solidFill>
                  <a:schemeClr val="dk1"/>
                </a:solidFill>
              </a:defRPr>
            </a:lvl1pPr>
            <a:lvl2pPr marL="914400" lvl="1" indent="-317500" algn="ctr" rtl="0">
              <a:spcBef>
                <a:spcPts val="1600"/>
              </a:spcBef>
              <a:spcAft>
                <a:spcPts val="0"/>
              </a:spcAft>
              <a:buSzPts val="1400"/>
              <a:buChar char="○"/>
              <a:defRPr/>
            </a:lvl2pPr>
            <a:lvl3pPr marL="1371600" lvl="2" indent="-317500" algn="ctr" rtl="0">
              <a:spcBef>
                <a:spcPts val="1600"/>
              </a:spcBef>
              <a:spcAft>
                <a:spcPts val="0"/>
              </a:spcAft>
              <a:buSzPts val="1400"/>
              <a:buChar char="■"/>
              <a:defRPr/>
            </a:lvl3pPr>
            <a:lvl4pPr marL="1828800" lvl="3" indent="-317500" algn="ctr" rtl="0">
              <a:spcBef>
                <a:spcPts val="1600"/>
              </a:spcBef>
              <a:spcAft>
                <a:spcPts val="0"/>
              </a:spcAft>
              <a:buSzPts val="1400"/>
              <a:buChar char="●"/>
              <a:defRPr/>
            </a:lvl4pPr>
            <a:lvl5pPr marL="2286000" lvl="4" indent="-317500" algn="ctr" rtl="0">
              <a:spcBef>
                <a:spcPts val="1600"/>
              </a:spcBef>
              <a:spcAft>
                <a:spcPts val="0"/>
              </a:spcAft>
              <a:buSzPts val="1400"/>
              <a:buChar char="○"/>
              <a:defRPr/>
            </a:lvl5pPr>
            <a:lvl6pPr marL="2743200" lvl="5" indent="-317500" algn="ctr" rtl="0">
              <a:spcBef>
                <a:spcPts val="1600"/>
              </a:spcBef>
              <a:spcAft>
                <a:spcPts val="0"/>
              </a:spcAft>
              <a:buSzPts val="1400"/>
              <a:buChar char="■"/>
              <a:defRPr/>
            </a:lvl6pPr>
            <a:lvl7pPr marL="3200400" lvl="6" indent="-317500" algn="ctr" rtl="0">
              <a:spcBef>
                <a:spcPts val="1600"/>
              </a:spcBef>
              <a:spcAft>
                <a:spcPts val="0"/>
              </a:spcAft>
              <a:buSzPts val="1400"/>
              <a:buChar char="●"/>
              <a:defRPr/>
            </a:lvl7pPr>
            <a:lvl8pPr marL="3657600" lvl="7" indent="-317500" algn="ctr" rtl="0">
              <a:spcBef>
                <a:spcPts val="1600"/>
              </a:spcBef>
              <a:spcAft>
                <a:spcPts val="0"/>
              </a:spcAft>
              <a:buSzPts val="1400"/>
              <a:buChar char="○"/>
              <a:defRPr/>
            </a:lvl8pPr>
            <a:lvl9pPr marL="4114800" lvl="8" indent="-317500" algn="ctr" rtl="0">
              <a:spcBef>
                <a:spcPts val="1600"/>
              </a:spcBef>
              <a:spcAft>
                <a:spcPts val="1600"/>
              </a:spcAft>
              <a:buSzPts val="1400"/>
              <a:buChar char="■"/>
              <a:defRPr/>
            </a:lvl9pPr>
          </a:lstStyle>
          <a:p>
            <a:endParaRPr/>
          </a:p>
        </p:txBody>
      </p:sp>
      <p:sp>
        <p:nvSpPr>
          <p:cNvPr id="475" name="Google Shape;475;p18"/>
          <p:cNvSpPr txBox="1">
            <a:spLocks noGrp="1"/>
          </p:cNvSpPr>
          <p:nvPr>
            <p:ph type="title"/>
          </p:nvPr>
        </p:nvSpPr>
        <p:spPr>
          <a:xfrm flipH="1">
            <a:off x="5645375" y="1739462"/>
            <a:ext cx="2469000" cy="5304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text 6">
  <p:cSld name="CUSTOM_24_1">
    <p:spTree>
      <p:nvGrpSpPr>
        <p:cNvPr id="1" name="Shape 679"/>
        <p:cNvGrpSpPr/>
        <p:nvPr/>
      </p:nvGrpSpPr>
      <p:grpSpPr>
        <a:xfrm>
          <a:off x="0" y="0"/>
          <a:ext cx="0" cy="0"/>
          <a:chOff x="0" y="0"/>
          <a:chExt cx="0" cy="0"/>
        </a:xfrm>
      </p:grpSpPr>
      <p:sp>
        <p:nvSpPr>
          <p:cNvPr id="680" name="Google Shape;680;p26"/>
          <p:cNvSpPr txBox="1">
            <a:spLocks noGrp="1"/>
          </p:cNvSpPr>
          <p:nvPr>
            <p:ph type="title"/>
          </p:nvPr>
        </p:nvSpPr>
        <p:spPr>
          <a:xfrm>
            <a:off x="3199500" y="1783963"/>
            <a:ext cx="2745000" cy="773700"/>
          </a:xfrm>
          <a:prstGeom prst="rect">
            <a:avLst/>
          </a:prstGeom>
        </p:spPr>
        <p:txBody>
          <a:bodyPr spcFirstLastPara="1" wrap="square" lIns="91425" tIns="91425" rIns="91425" bIns="91425" anchor="ctr" anchorCtr="0">
            <a:noAutofit/>
          </a:bodyPr>
          <a:lstStyle>
            <a:lvl1pPr lvl="0" rtl="0">
              <a:spcBef>
                <a:spcPts val="0"/>
              </a:spcBef>
              <a:spcAft>
                <a:spcPts val="0"/>
              </a:spcAft>
              <a:buSzPts val="4800"/>
              <a:buNone/>
              <a:defRPr sz="5200"/>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a:endParaRPr/>
          </a:p>
        </p:txBody>
      </p:sp>
      <p:sp>
        <p:nvSpPr>
          <p:cNvPr id="681" name="Google Shape;681;p26"/>
          <p:cNvSpPr txBox="1">
            <a:spLocks noGrp="1"/>
          </p:cNvSpPr>
          <p:nvPr>
            <p:ph type="subTitle" idx="1"/>
          </p:nvPr>
        </p:nvSpPr>
        <p:spPr>
          <a:xfrm>
            <a:off x="3428250" y="2751688"/>
            <a:ext cx="2287500" cy="756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400"/>
              <a:buNone/>
              <a:defRPr/>
            </a:lvl1pPr>
            <a:lvl2pPr lvl="1" rtl="0">
              <a:spcBef>
                <a:spcPts val="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a:endParaRPr/>
          </a:p>
        </p:txBody>
      </p:sp>
      <p:sp>
        <p:nvSpPr>
          <p:cNvPr id="682" name="Google Shape;682;p26"/>
          <p:cNvSpPr/>
          <p:nvPr/>
        </p:nvSpPr>
        <p:spPr>
          <a:xfrm>
            <a:off x="7596177" y="3033308"/>
            <a:ext cx="1125277" cy="196122"/>
          </a:xfrm>
          <a:custGeom>
            <a:avLst/>
            <a:gdLst/>
            <a:ahLst/>
            <a:cxnLst/>
            <a:rect l="l" t="t" r="r" b="b"/>
            <a:pathLst>
              <a:path w="28933" h="4681" extrusionOk="0">
                <a:moveTo>
                  <a:pt x="2334" y="1"/>
                </a:moveTo>
                <a:cubicBezTo>
                  <a:pt x="1048" y="1"/>
                  <a:pt x="0" y="1049"/>
                  <a:pt x="0" y="2335"/>
                </a:cubicBezTo>
                <a:cubicBezTo>
                  <a:pt x="0" y="3632"/>
                  <a:pt x="1048" y="4680"/>
                  <a:pt x="2334" y="4680"/>
                </a:cubicBezTo>
                <a:lnTo>
                  <a:pt x="26599" y="4680"/>
                </a:lnTo>
                <a:cubicBezTo>
                  <a:pt x="27885" y="4680"/>
                  <a:pt x="28933" y="3632"/>
                  <a:pt x="28933" y="2335"/>
                </a:cubicBezTo>
                <a:cubicBezTo>
                  <a:pt x="28933" y="1049"/>
                  <a:pt x="27885" y="1"/>
                  <a:pt x="2659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83" name="Google Shape;683;p26"/>
          <p:cNvSpPr/>
          <p:nvPr/>
        </p:nvSpPr>
        <p:spPr>
          <a:xfrm>
            <a:off x="7538739" y="4317382"/>
            <a:ext cx="1256306" cy="95317"/>
          </a:xfrm>
          <a:custGeom>
            <a:avLst/>
            <a:gdLst/>
            <a:ahLst/>
            <a:cxnLst/>
            <a:rect l="l" t="t" r="r" b="b"/>
            <a:pathLst>
              <a:path w="32302" h="2275" extrusionOk="0">
                <a:moveTo>
                  <a:pt x="3536" y="1"/>
                </a:moveTo>
                <a:cubicBezTo>
                  <a:pt x="2620" y="1"/>
                  <a:pt x="2155" y="501"/>
                  <a:pt x="1750" y="941"/>
                </a:cubicBezTo>
                <a:cubicBezTo>
                  <a:pt x="1369" y="1358"/>
                  <a:pt x="1048" y="1703"/>
                  <a:pt x="381" y="1703"/>
                </a:cubicBezTo>
                <a:cubicBezTo>
                  <a:pt x="0" y="1715"/>
                  <a:pt x="0" y="2275"/>
                  <a:pt x="381" y="2275"/>
                </a:cubicBezTo>
                <a:cubicBezTo>
                  <a:pt x="1298" y="2275"/>
                  <a:pt x="1762" y="1775"/>
                  <a:pt x="2167" y="1334"/>
                </a:cubicBezTo>
                <a:cubicBezTo>
                  <a:pt x="2548" y="929"/>
                  <a:pt x="2870" y="572"/>
                  <a:pt x="3536" y="572"/>
                </a:cubicBezTo>
                <a:cubicBezTo>
                  <a:pt x="4203" y="572"/>
                  <a:pt x="4525" y="929"/>
                  <a:pt x="4906" y="1334"/>
                </a:cubicBezTo>
                <a:cubicBezTo>
                  <a:pt x="5310" y="1775"/>
                  <a:pt x="5775" y="2275"/>
                  <a:pt x="6692" y="2275"/>
                </a:cubicBezTo>
                <a:cubicBezTo>
                  <a:pt x="7608" y="2275"/>
                  <a:pt x="8073" y="1775"/>
                  <a:pt x="8477" y="1334"/>
                </a:cubicBezTo>
                <a:cubicBezTo>
                  <a:pt x="8858" y="929"/>
                  <a:pt x="9180" y="572"/>
                  <a:pt x="9847" y="572"/>
                </a:cubicBezTo>
                <a:cubicBezTo>
                  <a:pt x="10513" y="572"/>
                  <a:pt x="10835" y="929"/>
                  <a:pt x="11216" y="1334"/>
                </a:cubicBezTo>
                <a:cubicBezTo>
                  <a:pt x="11621" y="1775"/>
                  <a:pt x="12085" y="2275"/>
                  <a:pt x="13002" y="2275"/>
                </a:cubicBezTo>
                <a:cubicBezTo>
                  <a:pt x="13919" y="2275"/>
                  <a:pt x="14383" y="1775"/>
                  <a:pt x="14788" y="1334"/>
                </a:cubicBezTo>
                <a:cubicBezTo>
                  <a:pt x="15169" y="929"/>
                  <a:pt x="15490" y="572"/>
                  <a:pt x="16157" y="572"/>
                </a:cubicBezTo>
                <a:cubicBezTo>
                  <a:pt x="16824" y="572"/>
                  <a:pt x="17145" y="929"/>
                  <a:pt x="17526" y="1334"/>
                </a:cubicBezTo>
                <a:cubicBezTo>
                  <a:pt x="17931" y="1775"/>
                  <a:pt x="18395" y="2275"/>
                  <a:pt x="19312" y="2275"/>
                </a:cubicBezTo>
                <a:cubicBezTo>
                  <a:pt x="20229" y="2275"/>
                  <a:pt x="20693" y="1775"/>
                  <a:pt x="21098" y="1334"/>
                </a:cubicBezTo>
                <a:cubicBezTo>
                  <a:pt x="21479" y="929"/>
                  <a:pt x="21801" y="572"/>
                  <a:pt x="22467" y="572"/>
                </a:cubicBezTo>
                <a:cubicBezTo>
                  <a:pt x="23134" y="572"/>
                  <a:pt x="23456" y="929"/>
                  <a:pt x="23837" y="1334"/>
                </a:cubicBezTo>
                <a:cubicBezTo>
                  <a:pt x="24241" y="1775"/>
                  <a:pt x="24706" y="2275"/>
                  <a:pt x="25622" y="2275"/>
                </a:cubicBezTo>
                <a:cubicBezTo>
                  <a:pt x="26539" y="2275"/>
                  <a:pt x="26992" y="1775"/>
                  <a:pt x="27408" y="1334"/>
                </a:cubicBezTo>
                <a:cubicBezTo>
                  <a:pt x="27789" y="929"/>
                  <a:pt x="28111" y="572"/>
                  <a:pt x="28778" y="572"/>
                </a:cubicBezTo>
                <a:cubicBezTo>
                  <a:pt x="29444" y="572"/>
                  <a:pt x="29766" y="929"/>
                  <a:pt x="30147" y="1334"/>
                </a:cubicBezTo>
                <a:cubicBezTo>
                  <a:pt x="30552" y="1775"/>
                  <a:pt x="31016" y="2275"/>
                  <a:pt x="31933" y="2275"/>
                </a:cubicBezTo>
                <a:cubicBezTo>
                  <a:pt x="32302" y="2275"/>
                  <a:pt x="32302" y="1703"/>
                  <a:pt x="31933" y="1703"/>
                </a:cubicBezTo>
                <a:cubicBezTo>
                  <a:pt x="31266" y="1703"/>
                  <a:pt x="30933" y="1358"/>
                  <a:pt x="30564" y="941"/>
                </a:cubicBezTo>
                <a:cubicBezTo>
                  <a:pt x="30147" y="501"/>
                  <a:pt x="29683" y="1"/>
                  <a:pt x="28778" y="1"/>
                </a:cubicBezTo>
                <a:cubicBezTo>
                  <a:pt x="27861" y="1"/>
                  <a:pt x="27397" y="501"/>
                  <a:pt x="26992" y="941"/>
                </a:cubicBezTo>
                <a:cubicBezTo>
                  <a:pt x="26611" y="1358"/>
                  <a:pt x="26289" y="1703"/>
                  <a:pt x="25622" y="1703"/>
                </a:cubicBezTo>
                <a:cubicBezTo>
                  <a:pt x="24956" y="1703"/>
                  <a:pt x="24622" y="1358"/>
                  <a:pt x="24253" y="941"/>
                </a:cubicBezTo>
                <a:cubicBezTo>
                  <a:pt x="23837" y="501"/>
                  <a:pt x="23372" y="1"/>
                  <a:pt x="22467" y="1"/>
                </a:cubicBezTo>
                <a:cubicBezTo>
                  <a:pt x="21551" y="1"/>
                  <a:pt x="21086" y="501"/>
                  <a:pt x="20681" y="941"/>
                </a:cubicBezTo>
                <a:cubicBezTo>
                  <a:pt x="20300" y="1358"/>
                  <a:pt x="19979" y="1703"/>
                  <a:pt x="19312" y="1703"/>
                </a:cubicBezTo>
                <a:cubicBezTo>
                  <a:pt x="18645" y="1703"/>
                  <a:pt x="18324" y="1358"/>
                  <a:pt x="17943" y="941"/>
                </a:cubicBezTo>
                <a:cubicBezTo>
                  <a:pt x="17526" y="501"/>
                  <a:pt x="17062" y="1"/>
                  <a:pt x="16157" y="1"/>
                </a:cubicBezTo>
                <a:cubicBezTo>
                  <a:pt x="15240" y="1"/>
                  <a:pt x="14776" y="501"/>
                  <a:pt x="14371" y="941"/>
                </a:cubicBezTo>
                <a:cubicBezTo>
                  <a:pt x="13990" y="1358"/>
                  <a:pt x="13669" y="1703"/>
                  <a:pt x="13002" y="1703"/>
                </a:cubicBezTo>
                <a:cubicBezTo>
                  <a:pt x="12335" y="1703"/>
                  <a:pt x="12014" y="1358"/>
                  <a:pt x="11633" y="941"/>
                </a:cubicBezTo>
                <a:cubicBezTo>
                  <a:pt x="11228" y="501"/>
                  <a:pt x="10763" y="1"/>
                  <a:pt x="9847" y="1"/>
                </a:cubicBezTo>
                <a:cubicBezTo>
                  <a:pt x="8930" y="1"/>
                  <a:pt x="8466" y="501"/>
                  <a:pt x="8061" y="941"/>
                </a:cubicBezTo>
                <a:cubicBezTo>
                  <a:pt x="7680" y="1358"/>
                  <a:pt x="7358" y="1703"/>
                  <a:pt x="6692" y="1703"/>
                </a:cubicBezTo>
                <a:cubicBezTo>
                  <a:pt x="6025" y="1703"/>
                  <a:pt x="5703" y="1358"/>
                  <a:pt x="5322" y="941"/>
                </a:cubicBezTo>
                <a:cubicBezTo>
                  <a:pt x="4918" y="501"/>
                  <a:pt x="4453" y="1"/>
                  <a:pt x="353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684" name="Google Shape;684;p26"/>
          <p:cNvGrpSpPr/>
          <p:nvPr/>
        </p:nvGrpSpPr>
        <p:grpSpPr>
          <a:xfrm>
            <a:off x="8795047" y="3652090"/>
            <a:ext cx="151720" cy="149448"/>
            <a:chOff x="8639698" y="2706690"/>
            <a:chExt cx="151720" cy="149448"/>
          </a:xfrm>
        </p:grpSpPr>
        <p:sp>
          <p:nvSpPr>
            <p:cNvPr id="685" name="Google Shape;685;p26"/>
            <p:cNvSpPr/>
            <p:nvPr/>
          </p:nvSpPr>
          <p:spPr>
            <a:xfrm>
              <a:off x="8639698" y="2706690"/>
              <a:ext cx="151720" cy="149448"/>
            </a:xfrm>
            <a:custGeom>
              <a:avLst/>
              <a:gdLst/>
              <a:ahLst/>
              <a:cxnLst/>
              <a:rect l="l" t="t" r="r" b="b"/>
              <a:pathLst>
                <a:path w="3901" h="3567" extrusionOk="0">
                  <a:moveTo>
                    <a:pt x="3231" y="0"/>
                  </a:moveTo>
                  <a:cubicBezTo>
                    <a:pt x="3150" y="0"/>
                    <a:pt x="3073" y="34"/>
                    <a:pt x="3013" y="114"/>
                  </a:cubicBezTo>
                  <a:lnTo>
                    <a:pt x="263" y="2840"/>
                  </a:lnTo>
                  <a:cubicBezTo>
                    <a:pt x="1" y="3102"/>
                    <a:pt x="191" y="3554"/>
                    <a:pt x="560" y="3566"/>
                  </a:cubicBezTo>
                  <a:cubicBezTo>
                    <a:pt x="679" y="3554"/>
                    <a:pt x="775" y="3519"/>
                    <a:pt x="858" y="3435"/>
                  </a:cubicBezTo>
                  <a:lnTo>
                    <a:pt x="3608" y="709"/>
                  </a:lnTo>
                  <a:cubicBezTo>
                    <a:pt x="3900" y="474"/>
                    <a:pt x="3537" y="0"/>
                    <a:pt x="323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86" name="Google Shape;686;p26"/>
            <p:cNvSpPr/>
            <p:nvPr/>
          </p:nvSpPr>
          <p:spPr>
            <a:xfrm>
              <a:off x="8640476" y="2707402"/>
              <a:ext cx="149775" cy="148736"/>
            </a:xfrm>
            <a:custGeom>
              <a:avLst/>
              <a:gdLst/>
              <a:ahLst/>
              <a:cxnLst/>
              <a:rect l="l" t="t" r="r" b="b"/>
              <a:pathLst>
                <a:path w="3851" h="3550" extrusionOk="0">
                  <a:moveTo>
                    <a:pt x="574" y="0"/>
                  </a:moveTo>
                  <a:cubicBezTo>
                    <a:pt x="261" y="0"/>
                    <a:pt x="1" y="375"/>
                    <a:pt x="243" y="692"/>
                  </a:cubicBezTo>
                  <a:lnTo>
                    <a:pt x="2993" y="3418"/>
                  </a:lnTo>
                  <a:cubicBezTo>
                    <a:pt x="3064" y="3502"/>
                    <a:pt x="3172" y="3549"/>
                    <a:pt x="3291" y="3549"/>
                  </a:cubicBezTo>
                  <a:cubicBezTo>
                    <a:pt x="3660" y="3537"/>
                    <a:pt x="3850" y="3085"/>
                    <a:pt x="3588" y="2823"/>
                  </a:cubicBezTo>
                  <a:lnTo>
                    <a:pt x="838" y="97"/>
                  </a:lnTo>
                  <a:cubicBezTo>
                    <a:pt x="753" y="29"/>
                    <a:pt x="661" y="0"/>
                    <a:pt x="57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687" name="Google Shape;687;p26"/>
          <p:cNvSpPr/>
          <p:nvPr/>
        </p:nvSpPr>
        <p:spPr>
          <a:xfrm>
            <a:off x="5405930" y="892575"/>
            <a:ext cx="83386" cy="133737"/>
          </a:xfrm>
          <a:custGeom>
            <a:avLst/>
            <a:gdLst/>
            <a:ahLst/>
            <a:cxnLst/>
            <a:rect l="l" t="t" r="r" b="b"/>
            <a:pathLst>
              <a:path w="2144" h="3192" extrusionOk="0">
                <a:moveTo>
                  <a:pt x="1072" y="1"/>
                </a:moveTo>
                <a:cubicBezTo>
                  <a:pt x="822" y="596"/>
                  <a:pt x="453" y="1144"/>
                  <a:pt x="1" y="1596"/>
                </a:cubicBezTo>
                <a:cubicBezTo>
                  <a:pt x="453" y="2060"/>
                  <a:pt x="822" y="2596"/>
                  <a:pt x="1072" y="3191"/>
                </a:cubicBezTo>
                <a:cubicBezTo>
                  <a:pt x="1322" y="2596"/>
                  <a:pt x="1679" y="2060"/>
                  <a:pt x="2144" y="1596"/>
                </a:cubicBezTo>
                <a:cubicBezTo>
                  <a:pt x="1679" y="1144"/>
                  <a:pt x="1322" y="596"/>
                  <a:pt x="107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88" name="Google Shape;688;p26"/>
          <p:cNvSpPr/>
          <p:nvPr/>
        </p:nvSpPr>
        <p:spPr>
          <a:xfrm>
            <a:off x="5881023" y="3033300"/>
            <a:ext cx="785395" cy="63894"/>
          </a:xfrm>
          <a:custGeom>
            <a:avLst/>
            <a:gdLst/>
            <a:ahLst/>
            <a:cxnLst/>
            <a:rect l="l" t="t" r="r" b="b"/>
            <a:pathLst>
              <a:path w="20194" h="1525" extrusionOk="0">
                <a:moveTo>
                  <a:pt x="2263" y="0"/>
                </a:moveTo>
                <a:cubicBezTo>
                  <a:pt x="1680" y="0"/>
                  <a:pt x="1346" y="357"/>
                  <a:pt x="1120" y="607"/>
                </a:cubicBezTo>
                <a:cubicBezTo>
                  <a:pt x="882" y="858"/>
                  <a:pt x="691" y="1048"/>
                  <a:pt x="310" y="1048"/>
                </a:cubicBezTo>
                <a:cubicBezTo>
                  <a:pt x="1" y="1048"/>
                  <a:pt x="1" y="1524"/>
                  <a:pt x="310" y="1524"/>
                </a:cubicBezTo>
                <a:cubicBezTo>
                  <a:pt x="906" y="1524"/>
                  <a:pt x="1227" y="1167"/>
                  <a:pt x="1465" y="917"/>
                </a:cubicBezTo>
                <a:cubicBezTo>
                  <a:pt x="1692" y="667"/>
                  <a:pt x="1882" y="465"/>
                  <a:pt x="2263" y="465"/>
                </a:cubicBezTo>
                <a:cubicBezTo>
                  <a:pt x="2656" y="465"/>
                  <a:pt x="2823" y="643"/>
                  <a:pt x="3073" y="917"/>
                </a:cubicBezTo>
                <a:cubicBezTo>
                  <a:pt x="3323" y="1191"/>
                  <a:pt x="3632" y="1524"/>
                  <a:pt x="4228" y="1524"/>
                </a:cubicBezTo>
                <a:cubicBezTo>
                  <a:pt x="4823" y="1524"/>
                  <a:pt x="5144" y="1167"/>
                  <a:pt x="5382" y="917"/>
                </a:cubicBezTo>
                <a:cubicBezTo>
                  <a:pt x="5609" y="667"/>
                  <a:pt x="5799" y="465"/>
                  <a:pt x="6180" y="465"/>
                </a:cubicBezTo>
                <a:cubicBezTo>
                  <a:pt x="6573" y="465"/>
                  <a:pt x="6740" y="643"/>
                  <a:pt x="6990" y="917"/>
                </a:cubicBezTo>
                <a:cubicBezTo>
                  <a:pt x="7240" y="1191"/>
                  <a:pt x="7549" y="1524"/>
                  <a:pt x="8145" y="1524"/>
                </a:cubicBezTo>
                <a:cubicBezTo>
                  <a:pt x="8740" y="1524"/>
                  <a:pt x="9061" y="1167"/>
                  <a:pt x="9300" y="917"/>
                </a:cubicBezTo>
                <a:cubicBezTo>
                  <a:pt x="9526" y="667"/>
                  <a:pt x="9716" y="465"/>
                  <a:pt x="10097" y="465"/>
                </a:cubicBezTo>
                <a:cubicBezTo>
                  <a:pt x="10490" y="465"/>
                  <a:pt x="10657" y="643"/>
                  <a:pt x="10907" y="917"/>
                </a:cubicBezTo>
                <a:cubicBezTo>
                  <a:pt x="11157" y="1191"/>
                  <a:pt x="11467" y="1524"/>
                  <a:pt x="12062" y="1524"/>
                </a:cubicBezTo>
                <a:cubicBezTo>
                  <a:pt x="12645" y="1524"/>
                  <a:pt x="12979" y="1167"/>
                  <a:pt x="13205" y="917"/>
                </a:cubicBezTo>
                <a:cubicBezTo>
                  <a:pt x="13443" y="667"/>
                  <a:pt x="13633" y="465"/>
                  <a:pt x="14014" y="465"/>
                </a:cubicBezTo>
                <a:cubicBezTo>
                  <a:pt x="14395" y="465"/>
                  <a:pt x="14562" y="643"/>
                  <a:pt x="14812" y="917"/>
                </a:cubicBezTo>
                <a:cubicBezTo>
                  <a:pt x="15062" y="1191"/>
                  <a:pt x="15372" y="1524"/>
                  <a:pt x="15967" y="1524"/>
                </a:cubicBezTo>
                <a:cubicBezTo>
                  <a:pt x="16562" y="1524"/>
                  <a:pt x="16884" y="1167"/>
                  <a:pt x="17122" y="917"/>
                </a:cubicBezTo>
                <a:cubicBezTo>
                  <a:pt x="17360" y="667"/>
                  <a:pt x="17539" y="465"/>
                  <a:pt x="17932" y="465"/>
                </a:cubicBezTo>
                <a:cubicBezTo>
                  <a:pt x="18313" y="465"/>
                  <a:pt x="18479" y="643"/>
                  <a:pt x="18729" y="917"/>
                </a:cubicBezTo>
                <a:cubicBezTo>
                  <a:pt x="18979" y="1191"/>
                  <a:pt x="19289" y="1524"/>
                  <a:pt x="19884" y="1524"/>
                </a:cubicBezTo>
                <a:cubicBezTo>
                  <a:pt x="20194" y="1524"/>
                  <a:pt x="20194" y="1048"/>
                  <a:pt x="19884" y="1048"/>
                </a:cubicBezTo>
                <a:cubicBezTo>
                  <a:pt x="19491" y="1048"/>
                  <a:pt x="19325" y="881"/>
                  <a:pt x="19075" y="607"/>
                </a:cubicBezTo>
                <a:cubicBezTo>
                  <a:pt x="18825" y="334"/>
                  <a:pt x="18515" y="0"/>
                  <a:pt x="17920" y="0"/>
                </a:cubicBezTo>
                <a:cubicBezTo>
                  <a:pt x="17336" y="0"/>
                  <a:pt x="17003" y="357"/>
                  <a:pt x="16777" y="607"/>
                </a:cubicBezTo>
                <a:cubicBezTo>
                  <a:pt x="16539" y="858"/>
                  <a:pt x="16348" y="1048"/>
                  <a:pt x="15967" y="1048"/>
                </a:cubicBezTo>
                <a:cubicBezTo>
                  <a:pt x="15586" y="1048"/>
                  <a:pt x="15419" y="881"/>
                  <a:pt x="15157" y="607"/>
                </a:cubicBezTo>
                <a:cubicBezTo>
                  <a:pt x="14907" y="334"/>
                  <a:pt x="14598" y="0"/>
                  <a:pt x="14014" y="0"/>
                </a:cubicBezTo>
                <a:cubicBezTo>
                  <a:pt x="13419" y="0"/>
                  <a:pt x="13098" y="357"/>
                  <a:pt x="12860" y="607"/>
                </a:cubicBezTo>
                <a:cubicBezTo>
                  <a:pt x="12621" y="858"/>
                  <a:pt x="12443" y="1048"/>
                  <a:pt x="12050" y="1048"/>
                </a:cubicBezTo>
                <a:cubicBezTo>
                  <a:pt x="11669" y="1048"/>
                  <a:pt x="11502" y="881"/>
                  <a:pt x="11252" y="607"/>
                </a:cubicBezTo>
                <a:cubicBezTo>
                  <a:pt x="11002" y="334"/>
                  <a:pt x="10693" y="0"/>
                  <a:pt x="10097" y="0"/>
                </a:cubicBezTo>
                <a:cubicBezTo>
                  <a:pt x="9502" y="0"/>
                  <a:pt x="9181" y="357"/>
                  <a:pt x="8942" y="607"/>
                </a:cubicBezTo>
                <a:cubicBezTo>
                  <a:pt x="8716" y="858"/>
                  <a:pt x="8526" y="1048"/>
                  <a:pt x="8145" y="1048"/>
                </a:cubicBezTo>
                <a:cubicBezTo>
                  <a:pt x="7752" y="1048"/>
                  <a:pt x="7585" y="881"/>
                  <a:pt x="7335" y="607"/>
                </a:cubicBezTo>
                <a:cubicBezTo>
                  <a:pt x="7085" y="334"/>
                  <a:pt x="6775" y="0"/>
                  <a:pt x="6180" y="0"/>
                </a:cubicBezTo>
                <a:cubicBezTo>
                  <a:pt x="5597" y="0"/>
                  <a:pt x="5263" y="357"/>
                  <a:pt x="5037" y="607"/>
                </a:cubicBezTo>
                <a:cubicBezTo>
                  <a:pt x="4799" y="858"/>
                  <a:pt x="4609" y="1048"/>
                  <a:pt x="4228" y="1048"/>
                </a:cubicBezTo>
                <a:cubicBezTo>
                  <a:pt x="3835" y="1048"/>
                  <a:pt x="3668" y="881"/>
                  <a:pt x="3418" y="607"/>
                </a:cubicBezTo>
                <a:cubicBezTo>
                  <a:pt x="3168" y="334"/>
                  <a:pt x="2858" y="0"/>
                  <a:pt x="226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89" name="Google Shape;689;p26"/>
          <p:cNvSpPr/>
          <p:nvPr/>
        </p:nvSpPr>
        <p:spPr>
          <a:xfrm rot="5400000">
            <a:off x="5297699" y="687789"/>
            <a:ext cx="783995" cy="63894"/>
          </a:xfrm>
          <a:custGeom>
            <a:avLst/>
            <a:gdLst/>
            <a:ahLst/>
            <a:cxnLst/>
            <a:rect l="l" t="t" r="r" b="b"/>
            <a:pathLst>
              <a:path w="20158" h="1525" extrusionOk="0">
                <a:moveTo>
                  <a:pt x="2251" y="0"/>
                </a:moveTo>
                <a:cubicBezTo>
                  <a:pt x="1656" y="0"/>
                  <a:pt x="1334" y="346"/>
                  <a:pt x="1096" y="596"/>
                </a:cubicBezTo>
                <a:cubicBezTo>
                  <a:pt x="858" y="858"/>
                  <a:pt x="679" y="1060"/>
                  <a:pt x="286" y="1060"/>
                </a:cubicBezTo>
                <a:cubicBezTo>
                  <a:pt x="1" y="1084"/>
                  <a:pt x="1" y="1501"/>
                  <a:pt x="286" y="1524"/>
                </a:cubicBezTo>
                <a:cubicBezTo>
                  <a:pt x="882" y="1524"/>
                  <a:pt x="1203" y="1179"/>
                  <a:pt x="1441" y="917"/>
                </a:cubicBezTo>
                <a:cubicBezTo>
                  <a:pt x="1679" y="667"/>
                  <a:pt x="1858" y="465"/>
                  <a:pt x="2251" y="465"/>
                </a:cubicBezTo>
                <a:cubicBezTo>
                  <a:pt x="2632" y="465"/>
                  <a:pt x="2811" y="655"/>
                  <a:pt x="3061" y="917"/>
                </a:cubicBezTo>
                <a:cubicBezTo>
                  <a:pt x="3311" y="1191"/>
                  <a:pt x="3620" y="1524"/>
                  <a:pt x="4204" y="1524"/>
                </a:cubicBezTo>
                <a:cubicBezTo>
                  <a:pt x="4799" y="1524"/>
                  <a:pt x="5120" y="1179"/>
                  <a:pt x="5359" y="917"/>
                </a:cubicBezTo>
                <a:cubicBezTo>
                  <a:pt x="5597" y="667"/>
                  <a:pt x="5775" y="465"/>
                  <a:pt x="6168" y="465"/>
                </a:cubicBezTo>
                <a:cubicBezTo>
                  <a:pt x="6549" y="465"/>
                  <a:pt x="6728" y="655"/>
                  <a:pt x="6966" y="917"/>
                </a:cubicBezTo>
                <a:cubicBezTo>
                  <a:pt x="7216" y="1191"/>
                  <a:pt x="7525" y="1524"/>
                  <a:pt x="8121" y="1524"/>
                </a:cubicBezTo>
                <a:cubicBezTo>
                  <a:pt x="8716" y="1524"/>
                  <a:pt x="9038" y="1179"/>
                  <a:pt x="9276" y="917"/>
                </a:cubicBezTo>
                <a:cubicBezTo>
                  <a:pt x="9514" y="667"/>
                  <a:pt x="9692" y="465"/>
                  <a:pt x="10085" y="465"/>
                </a:cubicBezTo>
                <a:cubicBezTo>
                  <a:pt x="10466" y="465"/>
                  <a:pt x="10633" y="655"/>
                  <a:pt x="10883" y="917"/>
                </a:cubicBezTo>
                <a:cubicBezTo>
                  <a:pt x="11133" y="1191"/>
                  <a:pt x="11443" y="1524"/>
                  <a:pt x="12038" y="1524"/>
                </a:cubicBezTo>
                <a:cubicBezTo>
                  <a:pt x="12633" y="1524"/>
                  <a:pt x="12955" y="1179"/>
                  <a:pt x="13193" y="917"/>
                </a:cubicBezTo>
                <a:cubicBezTo>
                  <a:pt x="13419" y="667"/>
                  <a:pt x="13610" y="465"/>
                  <a:pt x="13991" y="465"/>
                </a:cubicBezTo>
                <a:cubicBezTo>
                  <a:pt x="14383" y="465"/>
                  <a:pt x="14550" y="655"/>
                  <a:pt x="14800" y="917"/>
                </a:cubicBezTo>
                <a:cubicBezTo>
                  <a:pt x="15050" y="1191"/>
                  <a:pt x="15360" y="1524"/>
                  <a:pt x="15955" y="1524"/>
                </a:cubicBezTo>
                <a:cubicBezTo>
                  <a:pt x="16538" y="1524"/>
                  <a:pt x="16872" y="1179"/>
                  <a:pt x="17098" y="917"/>
                </a:cubicBezTo>
                <a:cubicBezTo>
                  <a:pt x="17336" y="667"/>
                  <a:pt x="17527" y="465"/>
                  <a:pt x="17908" y="465"/>
                </a:cubicBezTo>
                <a:cubicBezTo>
                  <a:pt x="18301" y="465"/>
                  <a:pt x="18467" y="655"/>
                  <a:pt x="18717" y="917"/>
                </a:cubicBezTo>
                <a:cubicBezTo>
                  <a:pt x="18967" y="1191"/>
                  <a:pt x="19277" y="1524"/>
                  <a:pt x="19872" y="1524"/>
                </a:cubicBezTo>
                <a:cubicBezTo>
                  <a:pt x="20158" y="1501"/>
                  <a:pt x="20158" y="1084"/>
                  <a:pt x="19872" y="1060"/>
                </a:cubicBezTo>
                <a:cubicBezTo>
                  <a:pt x="19479" y="1060"/>
                  <a:pt x="19313" y="870"/>
                  <a:pt x="19063" y="596"/>
                </a:cubicBezTo>
                <a:cubicBezTo>
                  <a:pt x="18813" y="334"/>
                  <a:pt x="18503" y="0"/>
                  <a:pt x="17908" y="0"/>
                </a:cubicBezTo>
                <a:cubicBezTo>
                  <a:pt x="17312" y="0"/>
                  <a:pt x="16991" y="346"/>
                  <a:pt x="16753" y="596"/>
                </a:cubicBezTo>
                <a:cubicBezTo>
                  <a:pt x="16527" y="858"/>
                  <a:pt x="16336" y="1060"/>
                  <a:pt x="15955" y="1060"/>
                </a:cubicBezTo>
                <a:cubicBezTo>
                  <a:pt x="15562" y="1060"/>
                  <a:pt x="15395" y="870"/>
                  <a:pt x="15145" y="596"/>
                </a:cubicBezTo>
                <a:cubicBezTo>
                  <a:pt x="14895" y="334"/>
                  <a:pt x="14586" y="0"/>
                  <a:pt x="13991" y="0"/>
                </a:cubicBezTo>
                <a:cubicBezTo>
                  <a:pt x="13407" y="0"/>
                  <a:pt x="13074" y="346"/>
                  <a:pt x="12848" y="596"/>
                </a:cubicBezTo>
                <a:cubicBezTo>
                  <a:pt x="12609" y="858"/>
                  <a:pt x="12419" y="1060"/>
                  <a:pt x="12038" y="1060"/>
                </a:cubicBezTo>
                <a:cubicBezTo>
                  <a:pt x="11645" y="1060"/>
                  <a:pt x="11478" y="870"/>
                  <a:pt x="11228" y="596"/>
                </a:cubicBezTo>
                <a:cubicBezTo>
                  <a:pt x="10978" y="334"/>
                  <a:pt x="10669" y="0"/>
                  <a:pt x="10085" y="0"/>
                </a:cubicBezTo>
                <a:cubicBezTo>
                  <a:pt x="9490" y="0"/>
                  <a:pt x="9157" y="346"/>
                  <a:pt x="8930" y="596"/>
                </a:cubicBezTo>
                <a:cubicBezTo>
                  <a:pt x="8692" y="858"/>
                  <a:pt x="8514" y="1060"/>
                  <a:pt x="8121" y="1060"/>
                </a:cubicBezTo>
                <a:cubicBezTo>
                  <a:pt x="7740" y="1060"/>
                  <a:pt x="7561" y="870"/>
                  <a:pt x="7311" y="596"/>
                </a:cubicBezTo>
                <a:cubicBezTo>
                  <a:pt x="7073" y="334"/>
                  <a:pt x="6752" y="0"/>
                  <a:pt x="6168" y="0"/>
                </a:cubicBezTo>
                <a:cubicBezTo>
                  <a:pt x="5573" y="0"/>
                  <a:pt x="5251" y="346"/>
                  <a:pt x="5013" y="596"/>
                </a:cubicBezTo>
                <a:cubicBezTo>
                  <a:pt x="4775" y="858"/>
                  <a:pt x="4597" y="1060"/>
                  <a:pt x="4204" y="1060"/>
                </a:cubicBezTo>
                <a:cubicBezTo>
                  <a:pt x="3823" y="1060"/>
                  <a:pt x="3644" y="870"/>
                  <a:pt x="3406" y="596"/>
                </a:cubicBezTo>
                <a:cubicBezTo>
                  <a:pt x="3156" y="334"/>
                  <a:pt x="2846" y="0"/>
                  <a:pt x="225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90" name="Google Shape;690;p26"/>
          <p:cNvSpPr/>
          <p:nvPr/>
        </p:nvSpPr>
        <p:spPr>
          <a:xfrm>
            <a:off x="6904966" y="3617056"/>
            <a:ext cx="82919" cy="134240"/>
          </a:xfrm>
          <a:custGeom>
            <a:avLst/>
            <a:gdLst/>
            <a:ahLst/>
            <a:cxnLst/>
            <a:rect l="l" t="t" r="r" b="b"/>
            <a:pathLst>
              <a:path w="2132" h="3204" extrusionOk="0">
                <a:moveTo>
                  <a:pt x="1072" y="1"/>
                </a:moveTo>
                <a:cubicBezTo>
                  <a:pt x="810" y="596"/>
                  <a:pt x="453" y="1144"/>
                  <a:pt x="0" y="1608"/>
                </a:cubicBezTo>
                <a:cubicBezTo>
                  <a:pt x="453" y="2060"/>
                  <a:pt x="810" y="2608"/>
                  <a:pt x="1072" y="3203"/>
                </a:cubicBezTo>
                <a:cubicBezTo>
                  <a:pt x="1310" y="2608"/>
                  <a:pt x="1679" y="2060"/>
                  <a:pt x="2132" y="1608"/>
                </a:cubicBezTo>
                <a:cubicBezTo>
                  <a:pt x="1679" y="1144"/>
                  <a:pt x="1310" y="596"/>
                  <a:pt x="107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691" name="Google Shape;691;p26"/>
          <p:cNvGrpSpPr/>
          <p:nvPr/>
        </p:nvGrpSpPr>
        <p:grpSpPr>
          <a:xfrm>
            <a:off x="7021742" y="1005124"/>
            <a:ext cx="142658" cy="149448"/>
            <a:chOff x="1160468" y="31374"/>
            <a:chExt cx="142658" cy="149448"/>
          </a:xfrm>
        </p:grpSpPr>
        <p:sp>
          <p:nvSpPr>
            <p:cNvPr id="692" name="Google Shape;692;p26"/>
            <p:cNvSpPr/>
            <p:nvPr/>
          </p:nvSpPr>
          <p:spPr>
            <a:xfrm>
              <a:off x="1160468" y="31374"/>
              <a:ext cx="142658" cy="149448"/>
            </a:xfrm>
            <a:custGeom>
              <a:avLst/>
              <a:gdLst/>
              <a:ahLst/>
              <a:cxnLst/>
              <a:rect l="l" t="t" r="r" b="b"/>
              <a:pathLst>
                <a:path w="3668" h="3567" extrusionOk="0">
                  <a:moveTo>
                    <a:pt x="3205" y="0"/>
                  </a:moveTo>
                  <a:cubicBezTo>
                    <a:pt x="3096" y="0"/>
                    <a:pt x="2989" y="42"/>
                    <a:pt x="2906" y="125"/>
                  </a:cubicBezTo>
                  <a:lnTo>
                    <a:pt x="155" y="2852"/>
                  </a:lnTo>
                  <a:cubicBezTo>
                    <a:pt x="1" y="3018"/>
                    <a:pt x="1" y="3280"/>
                    <a:pt x="155" y="3447"/>
                  </a:cubicBezTo>
                  <a:cubicBezTo>
                    <a:pt x="239" y="3518"/>
                    <a:pt x="346" y="3566"/>
                    <a:pt x="453" y="3566"/>
                  </a:cubicBezTo>
                  <a:cubicBezTo>
                    <a:pt x="572" y="3566"/>
                    <a:pt x="679" y="3530"/>
                    <a:pt x="763" y="3447"/>
                  </a:cubicBezTo>
                  <a:lnTo>
                    <a:pt x="3513" y="720"/>
                  </a:lnTo>
                  <a:cubicBezTo>
                    <a:pt x="3668" y="554"/>
                    <a:pt x="3668" y="280"/>
                    <a:pt x="3513" y="125"/>
                  </a:cubicBezTo>
                  <a:cubicBezTo>
                    <a:pt x="3424" y="42"/>
                    <a:pt x="3314" y="0"/>
                    <a:pt x="320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93" name="Google Shape;693;p26"/>
            <p:cNvSpPr/>
            <p:nvPr/>
          </p:nvSpPr>
          <p:spPr>
            <a:xfrm>
              <a:off x="1160468" y="31374"/>
              <a:ext cx="142658" cy="149448"/>
            </a:xfrm>
            <a:custGeom>
              <a:avLst/>
              <a:gdLst/>
              <a:ahLst/>
              <a:cxnLst/>
              <a:rect l="l" t="t" r="r" b="b"/>
              <a:pathLst>
                <a:path w="3668" h="3567" extrusionOk="0">
                  <a:moveTo>
                    <a:pt x="461" y="0"/>
                  </a:moveTo>
                  <a:cubicBezTo>
                    <a:pt x="352" y="0"/>
                    <a:pt x="245" y="42"/>
                    <a:pt x="167" y="125"/>
                  </a:cubicBezTo>
                  <a:cubicBezTo>
                    <a:pt x="1" y="280"/>
                    <a:pt x="1" y="554"/>
                    <a:pt x="167" y="720"/>
                  </a:cubicBezTo>
                  <a:lnTo>
                    <a:pt x="2906" y="3447"/>
                  </a:lnTo>
                  <a:cubicBezTo>
                    <a:pt x="2989" y="3518"/>
                    <a:pt x="3096" y="3566"/>
                    <a:pt x="3203" y="3566"/>
                  </a:cubicBezTo>
                  <a:cubicBezTo>
                    <a:pt x="3311" y="3566"/>
                    <a:pt x="3418" y="3518"/>
                    <a:pt x="3501" y="3447"/>
                  </a:cubicBezTo>
                  <a:cubicBezTo>
                    <a:pt x="3668" y="3280"/>
                    <a:pt x="3668" y="3018"/>
                    <a:pt x="3501" y="2852"/>
                  </a:cubicBezTo>
                  <a:lnTo>
                    <a:pt x="763" y="125"/>
                  </a:lnTo>
                  <a:cubicBezTo>
                    <a:pt x="679" y="42"/>
                    <a:pt x="569" y="0"/>
                    <a:pt x="46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694" name="Google Shape;694;p26"/>
          <p:cNvSpPr/>
          <p:nvPr/>
        </p:nvSpPr>
        <p:spPr>
          <a:xfrm>
            <a:off x="7319189" y="1281457"/>
            <a:ext cx="520498" cy="220046"/>
          </a:xfrm>
          <a:custGeom>
            <a:avLst/>
            <a:gdLst/>
            <a:ahLst/>
            <a:cxnLst/>
            <a:rect l="l" t="t" r="r" b="b"/>
            <a:pathLst>
              <a:path w="13383" h="5252" extrusionOk="0">
                <a:moveTo>
                  <a:pt x="10871" y="572"/>
                </a:moveTo>
                <a:cubicBezTo>
                  <a:pt x="11954" y="572"/>
                  <a:pt x="12847" y="1501"/>
                  <a:pt x="12847" y="2632"/>
                </a:cubicBezTo>
                <a:cubicBezTo>
                  <a:pt x="12847" y="3763"/>
                  <a:pt x="11954" y="4680"/>
                  <a:pt x="10871" y="4680"/>
                </a:cubicBezTo>
                <a:lnTo>
                  <a:pt x="2524" y="4680"/>
                </a:lnTo>
                <a:cubicBezTo>
                  <a:pt x="1441" y="4680"/>
                  <a:pt x="548" y="3763"/>
                  <a:pt x="548" y="2632"/>
                </a:cubicBezTo>
                <a:cubicBezTo>
                  <a:pt x="548" y="1501"/>
                  <a:pt x="1441" y="572"/>
                  <a:pt x="2524" y="572"/>
                </a:cubicBezTo>
                <a:close/>
                <a:moveTo>
                  <a:pt x="2512" y="0"/>
                </a:moveTo>
                <a:cubicBezTo>
                  <a:pt x="1131" y="0"/>
                  <a:pt x="0" y="1179"/>
                  <a:pt x="0" y="2632"/>
                </a:cubicBezTo>
                <a:cubicBezTo>
                  <a:pt x="0" y="4072"/>
                  <a:pt x="1131" y="5251"/>
                  <a:pt x="2512" y="5251"/>
                </a:cubicBezTo>
                <a:lnTo>
                  <a:pt x="10871" y="5251"/>
                </a:lnTo>
                <a:cubicBezTo>
                  <a:pt x="12252" y="5251"/>
                  <a:pt x="13383" y="4072"/>
                  <a:pt x="13383" y="2632"/>
                </a:cubicBezTo>
                <a:cubicBezTo>
                  <a:pt x="13383" y="1179"/>
                  <a:pt x="12264" y="0"/>
                  <a:pt x="1087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95" name="Google Shape;695;p26"/>
          <p:cNvSpPr/>
          <p:nvPr/>
        </p:nvSpPr>
        <p:spPr>
          <a:xfrm rot="-5400000" flipH="1">
            <a:off x="292316" y="981648"/>
            <a:ext cx="856200" cy="149230"/>
          </a:xfrm>
          <a:custGeom>
            <a:avLst/>
            <a:gdLst/>
            <a:ahLst/>
            <a:cxnLst/>
            <a:rect l="l" t="t" r="r" b="b"/>
            <a:pathLst>
              <a:path w="28933" h="4681" extrusionOk="0">
                <a:moveTo>
                  <a:pt x="2334" y="1"/>
                </a:moveTo>
                <a:cubicBezTo>
                  <a:pt x="1048" y="1"/>
                  <a:pt x="0" y="1049"/>
                  <a:pt x="0" y="2335"/>
                </a:cubicBezTo>
                <a:cubicBezTo>
                  <a:pt x="0" y="3632"/>
                  <a:pt x="1048" y="4680"/>
                  <a:pt x="2334" y="4680"/>
                </a:cubicBezTo>
                <a:lnTo>
                  <a:pt x="26599" y="4680"/>
                </a:lnTo>
                <a:cubicBezTo>
                  <a:pt x="27885" y="4680"/>
                  <a:pt x="28933" y="3632"/>
                  <a:pt x="28933" y="2335"/>
                </a:cubicBezTo>
                <a:cubicBezTo>
                  <a:pt x="28933" y="1049"/>
                  <a:pt x="27885" y="1"/>
                  <a:pt x="2659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96" name="Google Shape;696;p26"/>
          <p:cNvSpPr/>
          <p:nvPr/>
        </p:nvSpPr>
        <p:spPr>
          <a:xfrm rot="10800000" flipH="1">
            <a:off x="2576214" y="327738"/>
            <a:ext cx="1256306" cy="95317"/>
          </a:xfrm>
          <a:custGeom>
            <a:avLst/>
            <a:gdLst/>
            <a:ahLst/>
            <a:cxnLst/>
            <a:rect l="l" t="t" r="r" b="b"/>
            <a:pathLst>
              <a:path w="32302" h="2275" extrusionOk="0">
                <a:moveTo>
                  <a:pt x="3536" y="1"/>
                </a:moveTo>
                <a:cubicBezTo>
                  <a:pt x="2620" y="1"/>
                  <a:pt x="2155" y="501"/>
                  <a:pt x="1750" y="941"/>
                </a:cubicBezTo>
                <a:cubicBezTo>
                  <a:pt x="1369" y="1358"/>
                  <a:pt x="1048" y="1703"/>
                  <a:pt x="381" y="1703"/>
                </a:cubicBezTo>
                <a:cubicBezTo>
                  <a:pt x="0" y="1715"/>
                  <a:pt x="0" y="2275"/>
                  <a:pt x="381" y="2275"/>
                </a:cubicBezTo>
                <a:cubicBezTo>
                  <a:pt x="1298" y="2275"/>
                  <a:pt x="1762" y="1775"/>
                  <a:pt x="2167" y="1334"/>
                </a:cubicBezTo>
                <a:cubicBezTo>
                  <a:pt x="2548" y="929"/>
                  <a:pt x="2870" y="572"/>
                  <a:pt x="3536" y="572"/>
                </a:cubicBezTo>
                <a:cubicBezTo>
                  <a:pt x="4203" y="572"/>
                  <a:pt x="4525" y="929"/>
                  <a:pt x="4906" y="1334"/>
                </a:cubicBezTo>
                <a:cubicBezTo>
                  <a:pt x="5310" y="1775"/>
                  <a:pt x="5775" y="2275"/>
                  <a:pt x="6692" y="2275"/>
                </a:cubicBezTo>
                <a:cubicBezTo>
                  <a:pt x="7608" y="2275"/>
                  <a:pt x="8073" y="1775"/>
                  <a:pt x="8477" y="1334"/>
                </a:cubicBezTo>
                <a:cubicBezTo>
                  <a:pt x="8858" y="929"/>
                  <a:pt x="9180" y="572"/>
                  <a:pt x="9847" y="572"/>
                </a:cubicBezTo>
                <a:cubicBezTo>
                  <a:pt x="10513" y="572"/>
                  <a:pt x="10835" y="929"/>
                  <a:pt x="11216" y="1334"/>
                </a:cubicBezTo>
                <a:cubicBezTo>
                  <a:pt x="11621" y="1775"/>
                  <a:pt x="12085" y="2275"/>
                  <a:pt x="13002" y="2275"/>
                </a:cubicBezTo>
                <a:cubicBezTo>
                  <a:pt x="13919" y="2275"/>
                  <a:pt x="14383" y="1775"/>
                  <a:pt x="14788" y="1334"/>
                </a:cubicBezTo>
                <a:cubicBezTo>
                  <a:pt x="15169" y="929"/>
                  <a:pt x="15490" y="572"/>
                  <a:pt x="16157" y="572"/>
                </a:cubicBezTo>
                <a:cubicBezTo>
                  <a:pt x="16824" y="572"/>
                  <a:pt x="17145" y="929"/>
                  <a:pt x="17526" y="1334"/>
                </a:cubicBezTo>
                <a:cubicBezTo>
                  <a:pt x="17931" y="1775"/>
                  <a:pt x="18395" y="2275"/>
                  <a:pt x="19312" y="2275"/>
                </a:cubicBezTo>
                <a:cubicBezTo>
                  <a:pt x="20229" y="2275"/>
                  <a:pt x="20693" y="1775"/>
                  <a:pt x="21098" y="1334"/>
                </a:cubicBezTo>
                <a:cubicBezTo>
                  <a:pt x="21479" y="929"/>
                  <a:pt x="21801" y="572"/>
                  <a:pt x="22467" y="572"/>
                </a:cubicBezTo>
                <a:cubicBezTo>
                  <a:pt x="23134" y="572"/>
                  <a:pt x="23456" y="929"/>
                  <a:pt x="23837" y="1334"/>
                </a:cubicBezTo>
                <a:cubicBezTo>
                  <a:pt x="24241" y="1775"/>
                  <a:pt x="24706" y="2275"/>
                  <a:pt x="25622" y="2275"/>
                </a:cubicBezTo>
                <a:cubicBezTo>
                  <a:pt x="26539" y="2275"/>
                  <a:pt x="26992" y="1775"/>
                  <a:pt x="27408" y="1334"/>
                </a:cubicBezTo>
                <a:cubicBezTo>
                  <a:pt x="27789" y="929"/>
                  <a:pt x="28111" y="572"/>
                  <a:pt x="28778" y="572"/>
                </a:cubicBezTo>
                <a:cubicBezTo>
                  <a:pt x="29444" y="572"/>
                  <a:pt x="29766" y="929"/>
                  <a:pt x="30147" y="1334"/>
                </a:cubicBezTo>
                <a:cubicBezTo>
                  <a:pt x="30552" y="1775"/>
                  <a:pt x="31016" y="2275"/>
                  <a:pt x="31933" y="2275"/>
                </a:cubicBezTo>
                <a:cubicBezTo>
                  <a:pt x="32302" y="2275"/>
                  <a:pt x="32302" y="1703"/>
                  <a:pt x="31933" y="1703"/>
                </a:cubicBezTo>
                <a:cubicBezTo>
                  <a:pt x="31266" y="1703"/>
                  <a:pt x="30933" y="1358"/>
                  <a:pt x="30564" y="941"/>
                </a:cubicBezTo>
                <a:cubicBezTo>
                  <a:pt x="30147" y="501"/>
                  <a:pt x="29683" y="1"/>
                  <a:pt x="28778" y="1"/>
                </a:cubicBezTo>
                <a:cubicBezTo>
                  <a:pt x="27861" y="1"/>
                  <a:pt x="27397" y="501"/>
                  <a:pt x="26992" y="941"/>
                </a:cubicBezTo>
                <a:cubicBezTo>
                  <a:pt x="26611" y="1358"/>
                  <a:pt x="26289" y="1703"/>
                  <a:pt x="25622" y="1703"/>
                </a:cubicBezTo>
                <a:cubicBezTo>
                  <a:pt x="24956" y="1703"/>
                  <a:pt x="24622" y="1358"/>
                  <a:pt x="24253" y="941"/>
                </a:cubicBezTo>
                <a:cubicBezTo>
                  <a:pt x="23837" y="501"/>
                  <a:pt x="23372" y="1"/>
                  <a:pt x="22467" y="1"/>
                </a:cubicBezTo>
                <a:cubicBezTo>
                  <a:pt x="21551" y="1"/>
                  <a:pt x="21086" y="501"/>
                  <a:pt x="20681" y="941"/>
                </a:cubicBezTo>
                <a:cubicBezTo>
                  <a:pt x="20300" y="1358"/>
                  <a:pt x="19979" y="1703"/>
                  <a:pt x="19312" y="1703"/>
                </a:cubicBezTo>
                <a:cubicBezTo>
                  <a:pt x="18645" y="1703"/>
                  <a:pt x="18324" y="1358"/>
                  <a:pt x="17943" y="941"/>
                </a:cubicBezTo>
                <a:cubicBezTo>
                  <a:pt x="17526" y="501"/>
                  <a:pt x="17062" y="1"/>
                  <a:pt x="16157" y="1"/>
                </a:cubicBezTo>
                <a:cubicBezTo>
                  <a:pt x="15240" y="1"/>
                  <a:pt x="14776" y="501"/>
                  <a:pt x="14371" y="941"/>
                </a:cubicBezTo>
                <a:cubicBezTo>
                  <a:pt x="13990" y="1358"/>
                  <a:pt x="13669" y="1703"/>
                  <a:pt x="13002" y="1703"/>
                </a:cubicBezTo>
                <a:cubicBezTo>
                  <a:pt x="12335" y="1703"/>
                  <a:pt x="12014" y="1358"/>
                  <a:pt x="11633" y="941"/>
                </a:cubicBezTo>
                <a:cubicBezTo>
                  <a:pt x="11228" y="501"/>
                  <a:pt x="10763" y="1"/>
                  <a:pt x="9847" y="1"/>
                </a:cubicBezTo>
                <a:cubicBezTo>
                  <a:pt x="8930" y="1"/>
                  <a:pt x="8466" y="501"/>
                  <a:pt x="8061" y="941"/>
                </a:cubicBezTo>
                <a:cubicBezTo>
                  <a:pt x="7680" y="1358"/>
                  <a:pt x="7358" y="1703"/>
                  <a:pt x="6692" y="1703"/>
                </a:cubicBezTo>
                <a:cubicBezTo>
                  <a:pt x="6025" y="1703"/>
                  <a:pt x="5703" y="1358"/>
                  <a:pt x="5322" y="941"/>
                </a:cubicBezTo>
                <a:cubicBezTo>
                  <a:pt x="4918" y="501"/>
                  <a:pt x="4453" y="1"/>
                  <a:pt x="353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697" name="Google Shape;697;p26"/>
          <p:cNvGrpSpPr/>
          <p:nvPr/>
        </p:nvGrpSpPr>
        <p:grpSpPr>
          <a:xfrm rot="10800000" flipH="1">
            <a:off x="2541047" y="1352048"/>
            <a:ext cx="151720" cy="149448"/>
            <a:chOff x="8639698" y="2706690"/>
            <a:chExt cx="151720" cy="149448"/>
          </a:xfrm>
        </p:grpSpPr>
        <p:sp>
          <p:nvSpPr>
            <p:cNvPr id="698" name="Google Shape;698;p26"/>
            <p:cNvSpPr/>
            <p:nvPr/>
          </p:nvSpPr>
          <p:spPr>
            <a:xfrm>
              <a:off x="8639698" y="2706690"/>
              <a:ext cx="151720" cy="149448"/>
            </a:xfrm>
            <a:custGeom>
              <a:avLst/>
              <a:gdLst/>
              <a:ahLst/>
              <a:cxnLst/>
              <a:rect l="l" t="t" r="r" b="b"/>
              <a:pathLst>
                <a:path w="3901" h="3567" extrusionOk="0">
                  <a:moveTo>
                    <a:pt x="3231" y="0"/>
                  </a:moveTo>
                  <a:cubicBezTo>
                    <a:pt x="3150" y="0"/>
                    <a:pt x="3073" y="34"/>
                    <a:pt x="3013" y="114"/>
                  </a:cubicBezTo>
                  <a:lnTo>
                    <a:pt x="263" y="2840"/>
                  </a:lnTo>
                  <a:cubicBezTo>
                    <a:pt x="1" y="3102"/>
                    <a:pt x="191" y="3554"/>
                    <a:pt x="560" y="3566"/>
                  </a:cubicBezTo>
                  <a:cubicBezTo>
                    <a:pt x="679" y="3554"/>
                    <a:pt x="775" y="3519"/>
                    <a:pt x="858" y="3435"/>
                  </a:cubicBezTo>
                  <a:lnTo>
                    <a:pt x="3608" y="709"/>
                  </a:lnTo>
                  <a:cubicBezTo>
                    <a:pt x="3900" y="474"/>
                    <a:pt x="3537" y="0"/>
                    <a:pt x="323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99" name="Google Shape;699;p26"/>
            <p:cNvSpPr/>
            <p:nvPr/>
          </p:nvSpPr>
          <p:spPr>
            <a:xfrm>
              <a:off x="8640476" y="2707402"/>
              <a:ext cx="149775" cy="148736"/>
            </a:xfrm>
            <a:custGeom>
              <a:avLst/>
              <a:gdLst/>
              <a:ahLst/>
              <a:cxnLst/>
              <a:rect l="l" t="t" r="r" b="b"/>
              <a:pathLst>
                <a:path w="3851" h="3550" extrusionOk="0">
                  <a:moveTo>
                    <a:pt x="574" y="0"/>
                  </a:moveTo>
                  <a:cubicBezTo>
                    <a:pt x="261" y="0"/>
                    <a:pt x="1" y="375"/>
                    <a:pt x="243" y="692"/>
                  </a:cubicBezTo>
                  <a:lnTo>
                    <a:pt x="2993" y="3418"/>
                  </a:lnTo>
                  <a:cubicBezTo>
                    <a:pt x="3064" y="3502"/>
                    <a:pt x="3172" y="3549"/>
                    <a:pt x="3291" y="3549"/>
                  </a:cubicBezTo>
                  <a:cubicBezTo>
                    <a:pt x="3660" y="3537"/>
                    <a:pt x="3850" y="3085"/>
                    <a:pt x="3588" y="2823"/>
                  </a:cubicBezTo>
                  <a:lnTo>
                    <a:pt x="838" y="97"/>
                  </a:lnTo>
                  <a:cubicBezTo>
                    <a:pt x="753" y="29"/>
                    <a:pt x="661" y="0"/>
                    <a:pt x="57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700" name="Google Shape;700;p26"/>
          <p:cNvSpPr/>
          <p:nvPr/>
        </p:nvSpPr>
        <p:spPr>
          <a:xfrm rot="10800000" flipH="1">
            <a:off x="443405" y="3714125"/>
            <a:ext cx="83386" cy="133737"/>
          </a:xfrm>
          <a:custGeom>
            <a:avLst/>
            <a:gdLst/>
            <a:ahLst/>
            <a:cxnLst/>
            <a:rect l="l" t="t" r="r" b="b"/>
            <a:pathLst>
              <a:path w="2144" h="3192" extrusionOk="0">
                <a:moveTo>
                  <a:pt x="1072" y="1"/>
                </a:moveTo>
                <a:cubicBezTo>
                  <a:pt x="822" y="596"/>
                  <a:pt x="453" y="1144"/>
                  <a:pt x="1" y="1596"/>
                </a:cubicBezTo>
                <a:cubicBezTo>
                  <a:pt x="453" y="2060"/>
                  <a:pt x="822" y="2596"/>
                  <a:pt x="1072" y="3191"/>
                </a:cubicBezTo>
                <a:cubicBezTo>
                  <a:pt x="1322" y="2596"/>
                  <a:pt x="1679" y="2060"/>
                  <a:pt x="2144" y="1596"/>
                </a:cubicBezTo>
                <a:cubicBezTo>
                  <a:pt x="1679" y="1144"/>
                  <a:pt x="1322" y="596"/>
                  <a:pt x="107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01" name="Google Shape;701;p26"/>
          <p:cNvSpPr/>
          <p:nvPr/>
        </p:nvSpPr>
        <p:spPr>
          <a:xfrm rot="10800000" flipH="1">
            <a:off x="759123" y="2138543"/>
            <a:ext cx="785395" cy="63894"/>
          </a:xfrm>
          <a:custGeom>
            <a:avLst/>
            <a:gdLst/>
            <a:ahLst/>
            <a:cxnLst/>
            <a:rect l="l" t="t" r="r" b="b"/>
            <a:pathLst>
              <a:path w="20194" h="1525" extrusionOk="0">
                <a:moveTo>
                  <a:pt x="2263" y="0"/>
                </a:moveTo>
                <a:cubicBezTo>
                  <a:pt x="1680" y="0"/>
                  <a:pt x="1346" y="357"/>
                  <a:pt x="1120" y="607"/>
                </a:cubicBezTo>
                <a:cubicBezTo>
                  <a:pt x="882" y="858"/>
                  <a:pt x="691" y="1048"/>
                  <a:pt x="310" y="1048"/>
                </a:cubicBezTo>
                <a:cubicBezTo>
                  <a:pt x="1" y="1048"/>
                  <a:pt x="1" y="1524"/>
                  <a:pt x="310" y="1524"/>
                </a:cubicBezTo>
                <a:cubicBezTo>
                  <a:pt x="906" y="1524"/>
                  <a:pt x="1227" y="1167"/>
                  <a:pt x="1465" y="917"/>
                </a:cubicBezTo>
                <a:cubicBezTo>
                  <a:pt x="1692" y="667"/>
                  <a:pt x="1882" y="465"/>
                  <a:pt x="2263" y="465"/>
                </a:cubicBezTo>
                <a:cubicBezTo>
                  <a:pt x="2656" y="465"/>
                  <a:pt x="2823" y="643"/>
                  <a:pt x="3073" y="917"/>
                </a:cubicBezTo>
                <a:cubicBezTo>
                  <a:pt x="3323" y="1191"/>
                  <a:pt x="3632" y="1524"/>
                  <a:pt x="4228" y="1524"/>
                </a:cubicBezTo>
                <a:cubicBezTo>
                  <a:pt x="4823" y="1524"/>
                  <a:pt x="5144" y="1167"/>
                  <a:pt x="5382" y="917"/>
                </a:cubicBezTo>
                <a:cubicBezTo>
                  <a:pt x="5609" y="667"/>
                  <a:pt x="5799" y="465"/>
                  <a:pt x="6180" y="465"/>
                </a:cubicBezTo>
                <a:cubicBezTo>
                  <a:pt x="6573" y="465"/>
                  <a:pt x="6740" y="643"/>
                  <a:pt x="6990" y="917"/>
                </a:cubicBezTo>
                <a:cubicBezTo>
                  <a:pt x="7240" y="1191"/>
                  <a:pt x="7549" y="1524"/>
                  <a:pt x="8145" y="1524"/>
                </a:cubicBezTo>
                <a:cubicBezTo>
                  <a:pt x="8740" y="1524"/>
                  <a:pt x="9061" y="1167"/>
                  <a:pt x="9300" y="917"/>
                </a:cubicBezTo>
                <a:cubicBezTo>
                  <a:pt x="9526" y="667"/>
                  <a:pt x="9716" y="465"/>
                  <a:pt x="10097" y="465"/>
                </a:cubicBezTo>
                <a:cubicBezTo>
                  <a:pt x="10490" y="465"/>
                  <a:pt x="10657" y="643"/>
                  <a:pt x="10907" y="917"/>
                </a:cubicBezTo>
                <a:cubicBezTo>
                  <a:pt x="11157" y="1191"/>
                  <a:pt x="11467" y="1524"/>
                  <a:pt x="12062" y="1524"/>
                </a:cubicBezTo>
                <a:cubicBezTo>
                  <a:pt x="12645" y="1524"/>
                  <a:pt x="12979" y="1167"/>
                  <a:pt x="13205" y="917"/>
                </a:cubicBezTo>
                <a:cubicBezTo>
                  <a:pt x="13443" y="667"/>
                  <a:pt x="13633" y="465"/>
                  <a:pt x="14014" y="465"/>
                </a:cubicBezTo>
                <a:cubicBezTo>
                  <a:pt x="14395" y="465"/>
                  <a:pt x="14562" y="643"/>
                  <a:pt x="14812" y="917"/>
                </a:cubicBezTo>
                <a:cubicBezTo>
                  <a:pt x="15062" y="1191"/>
                  <a:pt x="15372" y="1524"/>
                  <a:pt x="15967" y="1524"/>
                </a:cubicBezTo>
                <a:cubicBezTo>
                  <a:pt x="16562" y="1524"/>
                  <a:pt x="16884" y="1167"/>
                  <a:pt x="17122" y="917"/>
                </a:cubicBezTo>
                <a:cubicBezTo>
                  <a:pt x="17360" y="667"/>
                  <a:pt x="17539" y="465"/>
                  <a:pt x="17932" y="465"/>
                </a:cubicBezTo>
                <a:cubicBezTo>
                  <a:pt x="18313" y="465"/>
                  <a:pt x="18479" y="643"/>
                  <a:pt x="18729" y="917"/>
                </a:cubicBezTo>
                <a:cubicBezTo>
                  <a:pt x="18979" y="1191"/>
                  <a:pt x="19289" y="1524"/>
                  <a:pt x="19884" y="1524"/>
                </a:cubicBezTo>
                <a:cubicBezTo>
                  <a:pt x="20194" y="1524"/>
                  <a:pt x="20194" y="1048"/>
                  <a:pt x="19884" y="1048"/>
                </a:cubicBezTo>
                <a:cubicBezTo>
                  <a:pt x="19491" y="1048"/>
                  <a:pt x="19325" y="881"/>
                  <a:pt x="19075" y="607"/>
                </a:cubicBezTo>
                <a:cubicBezTo>
                  <a:pt x="18825" y="334"/>
                  <a:pt x="18515" y="0"/>
                  <a:pt x="17920" y="0"/>
                </a:cubicBezTo>
                <a:cubicBezTo>
                  <a:pt x="17336" y="0"/>
                  <a:pt x="17003" y="357"/>
                  <a:pt x="16777" y="607"/>
                </a:cubicBezTo>
                <a:cubicBezTo>
                  <a:pt x="16539" y="858"/>
                  <a:pt x="16348" y="1048"/>
                  <a:pt x="15967" y="1048"/>
                </a:cubicBezTo>
                <a:cubicBezTo>
                  <a:pt x="15586" y="1048"/>
                  <a:pt x="15419" y="881"/>
                  <a:pt x="15157" y="607"/>
                </a:cubicBezTo>
                <a:cubicBezTo>
                  <a:pt x="14907" y="334"/>
                  <a:pt x="14598" y="0"/>
                  <a:pt x="14014" y="0"/>
                </a:cubicBezTo>
                <a:cubicBezTo>
                  <a:pt x="13419" y="0"/>
                  <a:pt x="13098" y="357"/>
                  <a:pt x="12860" y="607"/>
                </a:cubicBezTo>
                <a:cubicBezTo>
                  <a:pt x="12621" y="858"/>
                  <a:pt x="12443" y="1048"/>
                  <a:pt x="12050" y="1048"/>
                </a:cubicBezTo>
                <a:cubicBezTo>
                  <a:pt x="11669" y="1048"/>
                  <a:pt x="11502" y="881"/>
                  <a:pt x="11252" y="607"/>
                </a:cubicBezTo>
                <a:cubicBezTo>
                  <a:pt x="11002" y="334"/>
                  <a:pt x="10693" y="0"/>
                  <a:pt x="10097" y="0"/>
                </a:cubicBezTo>
                <a:cubicBezTo>
                  <a:pt x="9502" y="0"/>
                  <a:pt x="9181" y="357"/>
                  <a:pt x="8942" y="607"/>
                </a:cubicBezTo>
                <a:cubicBezTo>
                  <a:pt x="8716" y="858"/>
                  <a:pt x="8526" y="1048"/>
                  <a:pt x="8145" y="1048"/>
                </a:cubicBezTo>
                <a:cubicBezTo>
                  <a:pt x="7752" y="1048"/>
                  <a:pt x="7585" y="881"/>
                  <a:pt x="7335" y="607"/>
                </a:cubicBezTo>
                <a:cubicBezTo>
                  <a:pt x="7085" y="334"/>
                  <a:pt x="6775" y="0"/>
                  <a:pt x="6180" y="0"/>
                </a:cubicBezTo>
                <a:cubicBezTo>
                  <a:pt x="5597" y="0"/>
                  <a:pt x="5263" y="357"/>
                  <a:pt x="5037" y="607"/>
                </a:cubicBezTo>
                <a:cubicBezTo>
                  <a:pt x="4799" y="858"/>
                  <a:pt x="4609" y="1048"/>
                  <a:pt x="4228" y="1048"/>
                </a:cubicBezTo>
                <a:cubicBezTo>
                  <a:pt x="3835" y="1048"/>
                  <a:pt x="3668" y="881"/>
                  <a:pt x="3418" y="607"/>
                </a:cubicBezTo>
                <a:cubicBezTo>
                  <a:pt x="3168" y="334"/>
                  <a:pt x="2858" y="0"/>
                  <a:pt x="226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02" name="Google Shape;702;p26"/>
          <p:cNvSpPr/>
          <p:nvPr/>
        </p:nvSpPr>
        <p:spPr>
          <a:xfrm rot="5400000" flipH="1">
            <a:off x="335174" y="3988754"/>
            <a:ext cx="783995" cy="63894"/>
          </a:xfrm>
          <a:custGeom>
            <a:avLst/>
            <a:gdLst/>
            <a:ahLst/>
            <a:cxnLst/>
            <a:rect l="l" t="t" r="r" b="b"/>
            <a:pathLst>
              <a:path w="20158" h="1525" extrusionOk="0">
                <a:moveTo>
                  <a:pt x="2251" y="0"/>
                </a:moveTo>
                <a:cubicBezTo>
                  <a:pt x="1656" y="0"/>
                  <a:pt x="1334" y="346"/>
                  <a:pt x="1096" y="596"/>
                </a:cubicBezTo>
                <a:cubicBezTo>
                  <a:pt x="858" y="858"/>
                  <a:pt x="679" y="1060"/>
                  <a:pt x="286" y="1060"/>
                </a:cubicBezTo>
                <a:cubicBezTo>
                  <a:pt x="1" y="1084"/>
                  <a:pt x="1" y="1501"/>
                  <a:pt x="286" y="1524"/>
                </a:cubicBezTo>
                <a:cubicBezTo>
                  <a:pt x="882" y="1524"/>
                  <a:pt x="1203" y="1179"/>
                  <a:pt x="1441" y="917"/>
                </a:cubicBezTo>
                <a:cubicBezTo>
                  <a:pt x="1679" y="667"/>
                  <a:pt x="1858" y="465"/>
                  <a:pt x="2251" y="465"/>
                </a:cubicBezTo>
                <a:cubicBezTo>
                  <a:pt x="2632" y="465"/>
                  <a:pt x="2811" y="655"/>
                  <a:pt x="3061" y="917"/>
                </a:cubicBezTo>
                <a:cubicBezTo>
                  <a:pt x="3311" y="1191"/>
                  <a:pt x="3620" y="1524"/>
                  <a:pt x="4204" y="1524"/>
                </a:cubicBezTo>
                <a:cubicBezTo>
                  <a:pt x="4799" y="1524"/>
                  <a:pt x="5120" y="1179"/>
                  <a:pt x="5359" y="917"/>
                </a:cubicBezTo>
                <a:cubicBezTo>
                  <a:pt x="5597" y="667"/>
                  <a:pt x="5775" y="465"/>
                  <a:pt x="6168" y="465"/>
                </a:cubicBezTo>
                <a:cubicBezTo>
                  <a:pt x="6549" y="465"/>
                  <a:pt x="6728" y="655"/>
                  <a:pt x="6966" y="917"/>
                </a:cubicBezTo>
                <a:cubicBezTo>
                  <a:pt x="7216" y="1191"/>
                  <a:pt x="7525" y="1524"/>
                  <a:pt x="8121" y="1524"/>
                </a:cubicBezTo>
                <a:cubicBezTo>
                  <a:pt x="8716" y="1524"/>
                  <a:pt x="9038" y="1179"/>
                  <a:pt x="9276" y="917"/>
                </a:cubicBezTo>
                <a:cubicBezTo>
                  <a:pt x="9514" y="667"/>
                  <a:pt x="9692" y="465"/>
                  <a:pt x="10085" y="465"/>
                </a:cubicBezTo>
                <a:cubicBezTo>
                  <a:pt x="10466" y="465"/>
                  <a:pt x="10633" y="655"/>
                  <a:pt x="10883" y="917"/>
                </a:cubicBezTo>
                <a:cubicBezTo>
                  <a:pt x="11133" y="1191"/>
                  <a:pt x="11443" y="1524"/>
                  <a:pt x="12038" y="1524"/>
                </a:cubicBezTo>
                <a:cubicBezTo>
                  <a:pt x="12633" y="1524"/>
                  <a:pt x="12955" y="1179"/>
                  <a:pt x="13193" y="917"/>
                </a:cubicBezTo>
                <a:cubicBezTo>
                  <a:pt x="13419" y="667"/>
                  <a:pt x="13610" y="465"/>
                  <a:pt x="13991" y="465"/>
                </a:cubicBezTo>
                <a:cubicBezTo>
                  <a:pt x="14383" y="465"/>
                  <a:pt x="14550" y="655"/>
                  <a:pt x="14800" y="917"/>
                </a:cubicBezTo>
                <a:cubicBezTo>
                  <a:pt x="15050" y="1191"/>
                  <a:pt x="15360" y="1524"/>
                  <a:pt x="15955" y="1524"/>
                </a:cubicBezTo>
                <a:cubicBezTo>
                  <a:pt x="16538" y="1524"/>
                  <a:pt x="16872" y="1179"/>
                  <a:pt x="17098" y="917"/>
                </a:cubicBezTo>
                <a:cubicBezTo>
                  <a:pt x="17336" y="667"/>
                  <a:pt x="17527" y="465"/>
                  <a:pt x="17908" y="465"/>
                </a:cubicBezTo>
                <a:cubicBezTo>
                  <a:pt x="18301" y="465"/>
                  <a:pt x="18467" y="655"/>
                  <a:pt x="18717" y="917"/>
                </a:cubicBezTo>
                <a:cubicBezTo>
                  <a:pt x="18967" y="1191"/>
                  <a:pt x="19277" y="1524"/>
                  <a:pt x="19872" y="1524"/>
                </a:cubicBezTo>
                <a:cubicBezTo>
                  <a:pt x="20158" y="1501"/>
                  <a:pt x="20158" y="1084"/>
                  <a:pt x="19872" y="1060"/>
                </a:cubicBezTo>
                <a:cubicBezTo>
                  <a:pt x="19479" y="1060"/>
                  <a:pt x="19313" y="870"/>
                  <a:pt x="19063" y="596"/>
                </a:cubicBezTo>
                <a:cubicBezTo>
                  <a:pt x="18813" y="334"/>
                  <a:pt x="18503" y="0"/>
                  <a:pt x="17908" y="0"/>
                </a:cubicBezTo>
                <a:cubicBezTo>
                  <a:pt x="17312" y="0"/>
                  <a:pt x="16991" y="346"/>
                  <a:pt x="16753" y="596"/>
                </a:cubicBezTo>
                <a:cubicBezTo>
                  <a:pt x="16527" y="858"/>
                  <a:pt x="16336" y="1060"/>
                  <a:pt x="15955" y="1060"/>
                </a:cubicBezTo>
                <a:cubicBezTo>
                  <a:pt x="15562" y="1060"/>
                  <a:pt x="15395" y="870"/>
                  <a:pt x="15145" y="596"/>
                </a:cubicBezTo>
                <a:cubicBezTo>
                  <a:pt x="14895" y="334"/>
                  <a:pt x="14586" y="0"/>
                  <a:pt x="13991" y="0"/>
                </a:cubicBezTo>
                <a:cubicBezTo>
                  <a:pt x="13407" y="0"/>
                  <a:pt x="13074" y="346"/>
                  <a:pt x="12848" y="596"/>
                </a:cubicBezTo>
                <a:cubicBezTo>
                  <a:pt x="12609" y="858"/>
                  <a:pt x="12419" y="1060"/>
                  <a:pt x="12038" y="1060"/>
                </a:cubicBezTo>
                <a:cubicBezTo>
                  <a:pt x="11645" y="1060"/>
                  <a:pt x="11478" y="870"/>
                  <a:pt x="11228" y="596"/>
                </a:cubicBezTo>
                <a:cubicBezTo>
                  <a:pt x="10978" y="334"/>
                  <a:pt x="10669" y="0"/>
                  <a:pt x="10085" y="0"/>
                </a:cubicBezTo>
                <a:cubicBezTo>
                  <a:pt x="9490" y="0"/>
                  <a:pt x="9157" y="346"/>
                  <a:pt x="8930" y="596"/>
                </a:cubicBezTo>
                <a:cubicBezTo>
                  <a:pt x="8692" y="858"/>
                  <a:pt x="8514" y="1060"/>
                  <a:pt x="8121" y="1060"/>
                </a:cubicBezTo>
                <a:cubicBezTo>
                  <a:pt x="7740" y="1060"/>
                  <a:pt x="7561" y="870"/>
                  <a:pt x="7311" y="596"/>
                </a:cubicBezTo>
                <a:cubicBezTo>
                  <a:pt x="7073" y="334"/>
                  <a:pt x="6752" y="0"/>
                  <a:pt x="6168" y="0"/>
                </a:cubicBezTo>
                <a:cubicBezTo>
                  <a:pt x="5573" y="0"/>
                  <a:pt x="5251" y="346"/>
                  <a:pt x="5013" y="596"/>
                </a:cubicBezTo>
                <a:cubicBezTo>
                  <a:pt x="4775" y="858"/>
                  <a:pt x="4597" y="1060"/>
                  <a:pt x="4204" y="1060"/>
                </a:cubicBezTo>
                <a:cubicBezTo>
                  <a:pt x="3823" y="1060"/>
                  <a:pt x="3644" y="870"/>
                  <a:pt x="3406" y="596"/>
                </a:cubicBezTo>
                <a:cubicBezTo>
                  <a:pt x="3156" y="334"/>
                  <a:pt x="2846" y="0"/>
                  <a:pt x="225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03" name="Google Shape;703;p26"/>
          <p:cNvSpPr/>
          <p:nvPr/>
        </p:nvSpPr>
        <p:spPr>
          <a:xfrm rot="10800000" flipH="1">
            <a:off x="1418566" y="758341"/>
            <a:ext cx="82919" cy="134240"/>
          </a:xfrm>
          <a:custGeom>
            <a:avLst/>
            <a:gdLst/>
            <a:ahLst/>
            <a:cxnLst/>
            <a:rect l="l" t="t" r="r" b="b"/>
            <a:pathLst>
              <a:path w="2132" h="3204" extrusionOk="0">
                <a:moveTo>
                  <a:pt x="1072" y="1"/>
                </a:moveTo>
                <a:cubicBezTo>
                  <a:pt x="810" y="596"/>
                  <a:pt x="453" y="1144"/>
                  <a:pt x="0" y="1608"/>
                </a:cubicBezTo>
                <a:cubicBezTo>
                  <a:pt x="453" y="2060"/>
                  <a:pt x="810" y="2608"/>
                  <a:pt x="1072" y="3203"/>
                </a:cubicBezTo>
                <a:cubicBezTo>
                  <a:pt x="1310" y="2608"/>
                  <a:pt x="1679" y="2060"/>
                  <a:pt x="2132" y="1608"/>
                </a:cubicBezTo>
                <a:cubicBezTo>
                  <a:pt x="1679" y="1144"/>
                  <a:pt x="1310" y="596"/>
                  <a:pt x="107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704" name="Google Shape;704;p26"/>
          <p:cNvGrpSpPr/>
          <p:nvPr/>
        </p:nvGrpSpPr>
        <p:grpSpPr>
          <a:xfrm rot="10800000" flipH="1">
            <a:off x="2259242" y="4041939"/>
            <a:ext cx="142658" cy="149448"/>
            <a:chOff x="1160468" y="31374"/>
            <a:chExt cx="142658" cy="149448"/>
          </a:xfrm>
        </p:grpSpPr>
        <p:sp>
          <p:nvSpPr>
            <p:cNvPr id="705" name="Google Shape;705;p26"/>
            <p:cNvSpPr/>
            <p:nvPr/>
          </p:nvSpPr>
          <p:spPr>
            <a:xfrm>
              <a:off x="1160468" y="31374"/>
              <a:ext cx="142658" cy="149448"/>
            </a:xfrm>
            <a:custGeom>
              <a:avLst/>
              <a:gdLst/>
              <a:ahLst/>
              <a:cxnLst/>
              <a:rect l="l" t="t" r="r" b="b"/>
              <a:pathLst>
                <a:path w="3668" h="3567" extrusionOk="0">
                  <a:moveTo>
                    <a:pt x="3205" y="0"/>
                  </a:moveTo>
                  <a:cubicBezTo>
                    <a:pt x="3096" y="0"/>
                    <a:pt x="2989" y="42"/>
                    <a:pt x="2906" y="125"/>
                  </a:cubicBezTo>
                  <a:lnTo>
                    <a:pt x="155" y="2852"/>
                  </a:lnTo>
                  <a:cubicBezTo>
                    <a:pt x="1" y="3018"/>
                    <a:pt x="1" y="3280"/>
                    <a:pt x="155" y="3447"/>
                  </a:cubicBezTo>
                  <a:cubicBezTo>
                    <a:pt x="239" y="3518"/>
                    <a:pt x="346" y="3566"/>
                    <a:pt x="453" y="3566"/>
                  </a:cubicBezTo>
                  <a:cubicBezTo>
                    <a:pt x="572" y="3566"/>
                    <a:pt x="679" y="3530"/>
                    <a:pt x="763" y="3447"/>
                  </a:cubicBezTo>
                  <a:lnTo>
                    <a:pt x="3513" y="720"/>
                  </a:lnTo>
                  <a:cubicBezTo>
                    <a:pt x="3668" y="554"/>
                    <a:pt x="3668" y="280"/>
                    <a:pt x="3513" y="125"/>
                  </a:cubicBezTo>
                  <a:cubicBezTo>
                    <a:pt x="3424" y="42"/>
                    <a:pt x="3314" y="0"/>
                    <a:pt x="320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06" name="Google Shape;706;p26"/>
            <p:cNvSpPr/>
            <p:nvPr/>
          </p:nvSpPr>
          <p:spPr>
            <a:xfrm>
              <a:off x="1160468" y="31374"/>
              <a:ext cx="142658" cy="149448"/>
            </a:xfrm>
            <a:custGeom>
              <a:avLst/>
              <a:gdLst/>
              <a:ahLst/>
              <a:cxnLst/>
              <a:rect l="l" t="t" r="r" b="b"/>
              <a:pathLst>
                <a:path w="3668" h="3567" extrusionOk="0">
                  <a:moveTo>
                    <a:pt x="461" y="0"/>
                  </a:moveTo>
                  <a:cubicBezTo>
                    <a:pt x="352" y="0"/>
                    <a:pt x="245" y="42"/>
                    <a:pt x="167" y="125"/>
                  </a:cubicBezTo>
                  <a:cubicBezTo>
                    <a:pt x="1" y="280"/>
                    <a:pt x="1" y="554"/>
                    <a:pt x="167" y="720"/>
                  </a:cubicBezTo>
                  <a:lnTo>
                    <a:pt x="2906" y="3447"/>
                  </a:lnTo>
                  <a:cubicBezTo>
                    <a:pt x="2989" y="3518"/>
                    <a:pt x="3096" y="3566"/>
                    <a:pt x="3203" y="3566"/>
                  </a:cubicBezTo>
                  <a:cubicBezTo>
                    <a:pt x="3311" y="3566"/>
                    <a:pt x="3418" y="3518"/>
                    <a:pt x="3501" y="3447"/>
                  </a:cubicBezTo>
                  <a:cubicBezTo>
                    <a:pt x="3668" y="3280"/>
                    <a:pt x="3668" y="3018"/>
                    <a:pt x="3501" y="2852"/>
                  </a:cubicBezTo>
                  <a:lnTo>
                    <a:pt x="763" y="125"/>
                  </a:lnTo>
                  <a:cubicBezTo>
                    <a:pt x="679" y="42"/>
                    <a:pt x="569" y="0"/>
                    <a:pt x="46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707" name="Google Shape;707;p26"/>
          <p:cNvSpPr/>
          <p:nvPr/>
        </p:nvSpPr>
        <p:spPr>
          <a:xfrm rot="10800000" flipH="1">
            <a:off x="2356664" y="3238934"/>
            <a:ext cx="520498" cy="220046"/>
          </a:xfrm>
          <a:custGeom>
            <a:avLst/>
            <a:gdLst/>
            <a:ahLst/>
            <a:cxnLst/>
            <a:rect l="l" t="t" r="r" b="b"/>
            <a:pathLst>
              <a:path w="13383" h="5252" extrusionOk="0">
                <a:moveTo>
                  <a:pt x="10871" y="572"/>
                </a:moveTo>
                <a:cubicBezTo>
                  <a:pt x="11954" y="572"/>
                  <a:pt x="12847" y="1501"/>
                  <a:pt x="12847" y="2632"/>
                </a:cubicBezTo>
                <a:cubicBezTo>
                  <a:pt x="12847" y="3763"/>
                  <a:pt x="11954" y="4680"/>
                  <a:pt x="10871" y="4680"/>
                </a:cubicBezTo>
                <a:lnTo>
                  <a:pt x="2524" y="4680"/>
                </a:lnTo>
                <a:cubicBezTo>
                  <a:pt x="1441" y="4680"/>
                  <a:pt x="548" y="3763"/>
                  <a:pt x="548" y="2632"/>
                </a:cubicBezTo>
                <a:cubicBezTo>
                  <a:pt x="548" y="1501"/>
                  <a:pt x="1441" y="572"/>
                  <a:pt x="2524" y="572"/>
                </a:cubicBezTo>
                <a:close/>
                <a:moveTo>
                  <a:pt x="2512" y="0"/>
                </a:moveTo>
                <a:cubicBezTo>
                  <a:pt x="1131" y="0"/>
                  <a:pt x="0" y="1179"/>
                  <a:pt x="0" y="2632"/>
                </a:cubicBezTo>
                <a:cubicBezTo>
                  <a:pt x="0" y="4072"/>
                  <a:pt x="1131" y="5251"/>
                  <a:pt x="2512" y="5251"/>
                </a:cubicBezTo>
                <a:lnTo>
                  <a:pt x="10871" y="5251"/>
                </a:lnTo>
                <a:cubicBezTo>
                  <a:pt x="12252" y="5251"/>
                  <a:pt x="13383" y="4072"/>
                  <a:pt x="13383" y="2632"/>
                </a:cubicBezTo>
                <a:cubicBezTo>
                  <a:pt x="13383" y="1179"/>
                  <a:pt x="12264" y="0"/>
                  <a:pt x="1087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 six columns">
  <p:cSld name="CUSTOM_8">
    <p:bg>
      <p:bgPr>
        <a:solidFill>
          <a:schemeClr val="accent3"/>
        </a:solidFill>
        <a:effectLst/>
      </p:bgPr>
    </p:bg>
    <p:spTree>
      <p:nvGrpSpPr>
        <p:cNvPr id="1" name="Shape 784"/>
        <p:cNvGrpSpPr/>
        <p:nvPr/>
      </p:nvGrpSpPr>
      <p:grpSpPr>
        <a:xfrm>
          <a:off x="0" y="0"/>
          <a:ext cx="0" cy="0"/>
          <a:chOff x="0" y="0"/>
          <a:chExt cx="0" cy="0"/>
        </a:xfrm>
      </p:grpSpPr>
      <p:sp>
        <p:nvSpPr>
          <p:cNvPr id="785" name="Google Shape;785;p29"/>
          <p:cNvSpPr/>
          <p:nvPr/>
        </p:nvSpPr>
        <p:spPr>
          <a:xfrm flipH="1">
            <a:off x="8123931" y="429982"/>
            <a:ext cx="520498" cy="220046"/>
          </a:xfrm>
          <a:custGeom>
            <a:avLst/>
            <a:gdLst/>
            <a:ahLst/>
            <a:cxnLst/>
            <a:rect l="l" t="t" r="r" b="b"/>
            <a:pathLst>
              <a:path w="13383" h="5252" extrusionOk="0">
                <a:moveTo>
                  <a:pt x="10871" y="572"/>
                </a:moveTo>
                <a:cubicBezTo>
                  <a:pt x="11954" y="572"/>
                  <a:pt x="12847" y="1501"/>
                  <a:pt x="12847" y="2632"/>
                </a:cubicBezTo>
                <a:cubicBezTo>
                  <a:pt x="12847" y="3763"/>
                  <a:pt x="11954" y="4680"/>
                  <a:pt x="10871" y="4680"/>
                </a:cubicBezTo>
                <a:lnTo>
                  <a:pt x="2524" y="4680"/>
                </a:lnTo>
                <a:cubicBezTo>
                  <a:pt x="1441" y="4680"/>
                  <a:pt x="548" y="3763"/>
                  <a:pt x="548" y="2632"/>
                </a:cubicBezTo>
                <a:cubicBezTo>
                  <a:pt x="548" y="1501"/>
                  <a:pt x="1441" y="572"/>
                  <a:pt x="2524" y="572"/>
                </a:cubicBezTo>
                <a:close/>
                <a:moveTo>
                  <a:pt x="2512" y="0"/>
                </a:moveTo>
                <a:cubicBezTo>
                  <a:pt x="1131" y="0"/>
                  <a:pt x="0" y="1179"/>
                  <a:pt x="0" y="2632"/>
                </a:cubicBezTo>
                <a:cubicBezTo>
                  <a:pt x="0" y="4072"/>
                  <a:pt x="1131" y="5251"/>
                  <a:pt x="2512" y="5251"/>
                </a:cubicBezTo>
                <a:lnTo>
                  <a:pt x="10871" y="5251"/>
                </a:lnTo>
                <a:cubicBezTo>
                  <a:pt x="12252" y="5251"/>
                  <a:pt x="13383" y="4072"/>
                  <a:pt x="13383" y="2632"/>
                </a:cubicBezTo>
                <a:cubicBezTo>
                  <a:pt x="13383" y="1179"/>
                  <a:pt x="12264" y="0"/>
                  <a:pt x="1087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786" name="Google Shape;786;p29"/>
          <p:cNvGrpSpPr/>
          <p:nvPr/>
        </p:nvGrpSpPr>
        <p:grpSpPr>
          <a:xfrm rot="1398867" flipH="1">
            <a:off x="2200427" y="3535172"/>
            <a:ext cx="151728" cy="149457"/>
            <a:chOff x="8639698" y="2706690"/>
            <a:chExt cx="151720" cy="149448"/>
          </a:xfrm>
        </p:grpSpPr>
        <p:sp>
          <p:nvSpPr>
            <p:cNvPr id="787" name="Google Shape;787;p29"/>
            <p:cNvSpPr/>
            <p:nvPr/>
          </p:nvSpPr>
          <p:spPr>
            <a:xfrm>
              <a:off x="8639698" y="2706690"/>
              <a:ext cx="151720" cy="149448"/>
            </a:xfrm>
            <a:custGeom>
              <a:avLst/>
              <a:gdLst/>
              <a:ahLst/>
              <a:cxnLst/>
              <a:rect l="l" t="t" r="r" b="b"/>
              <a:pathLst>
                <a:path w="3901" h="3567" extrusionOk="0">
                  <a:moveTo>
                    <a:pt x="3231" y="0"/>
                  </a:moveTo>
                  <a:cubicBezTo>
                    <a:pt x="3150" y="0"/>
                    <a:pt x="3073" y="34"/>
                    <a:pt x="3013" y="114"/>
                  </a:cubicBezTo>
                  <a:lnTo>
                    <a:pt x="263" y="2840"/>
                  </a:lnTo>
                  <a:cubicBezTo>
                    <a:pt x="1" y="3102"/>
                    <a:pt x="191" y="3554"/>
                    <a:pt x="560" y="3566"/>
                  </a:cubicBezTo>
                  <a:cubicBezTo>
                    <a:pt x="679" y="3554"/>
                    <a:pt x="775" y="3519"/>
                    <a:pt x="858" y="3435"/>
                  </a:cubicBezTo>
                  <a:lnTo>
                    <a:pt x="3608" y="709"/>
                  </a:lnTo>
                  <a:cubicBezTo>
                    <a:pt x="3900" y="474"/>
                    <a:pt x="3537" y="0"/>
                    <a:pt x="323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88" name="Google Shape;788;p29"/>
            <p:cNvSpPr/>
            <p:nvPr/>
          </p:nvSpPr>
          <p:spPr>
            <a:xfrm>
              <a:off x="8640476" y="2707402"/>
              <a:ext cx="149775" cy="148736"/>
            </a:xfrm>
            <a:custGeom>
              <a:avLst/>
              <a:gdLst/>
              <a:ahLst/>
              <a:cxnLst/>
              <a:rect l="l" t="t" r="r" b="b"/>
              <a:pathLst>
                <a:path w="3851" h="3550" extrusionOk="0">
                  <a:moveTo>
                    <a:pt x="574" y="0"/>
                  </a:moveTo>
                  <a:cubicBezTo>
                    <a:pt x="261" y="0"/>
                    <a:pt x="1" y="375"/>
                    <a:pt x="243" y="692"/>
                  </a:cubicBezTo>
                  <a:lnTo>
                    <a:pt x="2993" y="3418"/>
                  </a:lnTo>
                  <a:cubicBezTo>
                    <a:pt x="3064" y="3502"/>
                    <a:pt x="3172" y="3549"/>
                    <a:pt x="3291" y="3549"/>
                  </a:cubicBezTo>
                  <a:cubicBezTo>
                    <a:pt x="3660" y="3537"/>
                    <a:pt x="3850" y="3085"/>
                    <a:pt x="3588" y="2823"/>
                  </a:cubicBezTo>
                  <a:lnTo>
                    <a:pt x="838" y="97"/>
                  </a:lnTo>
                  <a:cubicBezTo>
                    <a:pt x="753" y="29"/>
                    <a:pt x="661" y="0"/>
                    <a:pt x="57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789" name="Google Shape;789;p29"/>
          <p:cNvGrpSpPr/>
          <p:nvPr/>
        </p:nvGrpSpPr>
        <p:grpSpPr>
          <a:xfrm rot="1575454" flipH="1">
            <a:off x="8114222" y="4375817"/>
            <a:ext cx="142655" cy="149446"/>
            <a:chOff x="1160468" y="31374"/>
            <a:chExt cx="142658" cy="149448"/>
          </a:xfrm>
        </p:grpSpPr>
        <p:sp>
          <p:nvSpPr>
            <p:cNvPr id="790" name="Google Shape;790;p29"/>
            <p:cNvSpPr/>
            <p:nvPr/>
          </p:nvSpPr>
          <p:spPr>
            <a:xfrm>
              <a:off x="1160468" y="31374"/>
              <a:ext cx="142658" cy="149448"/>
            </a:xfrm>
            <a:custGeom>
              <a:avLst/>
              <a:gdLst/>
              <a:ahLst/>
              <a:cxnLst/>
              <a:rect l="l" t="t" r="r" b="b"/>
              <a:pathLst>
                <a:path w="3668" h="3567" extrusionOk="0">
                  <a:moveTo>
                    <a:pt x="3205" y="0"/>
                  </a:moveTo>
                  <a:cubicBezTo>
                    <a:pt x="3096" y="0"/>
                    <a:pt x="2989" y="42"/>
                    <a:pt x="2906" y="125"/>
                  </a:cubicBezTo>
                  <a:lnTo>
                    <a:pt x="155" y="2852"/>
                  </a:lnTo>
                  <a:cubicBezTo>
                    <a:pt x="1" y="3018"/>
                    <a:pt x="1" y="3280"/>
                    <a:pt x="155" y="3447"/>
                  </a:cubicBezTo>
                  <a:cubicBezTo>
                    <a:pt x="239" y="3518"/>
                    <a:pt x="346" y="3566"/>
                    <a:pt x="453" y="3566"/>
                  </a:cubicBezTo>
                  <a:cubicBezTo>
                    <a:pt x="572" y="3566"/>
                    <a:pt x="679" y="3530"/>
                    <a:pt x="763" y="3447"/>
                  </a:cubicBezTo>
                  <a:lnTo>
                    <a:pt x="3513" y="720"/>
                  </a:lnTo>
                  <a:cubicBezTo>
                    <a:pt x="3668" y="554"/>
                    <a:pt x="3668" y="280"/>
                    <a:pt x="3513" y="125"/>
                  </a:cubicBezTo>
                  <a:cubicBezTo>
                    <a:pt x="3424" y="42"/>
                    <a:pt x="3314" y="0"/>
                    <a:pt x="320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91" name="Google Shape;791;p29"/>
            <p:cNvSpPr/>
            <p:nvPr/>
          </p:nvSpPr>
          <p:spPr>
            <a:xfrm>
              <a:off x="1160468" y="31374"/>
              <a:ext cx="142658" cy="149448"/>
            </a:xfrm>
            <a:custGeom>
              <a:avLst/>
              <a:gdLst/>
              <a:ahLst/>
              <a:cxnLst/>
              <a:rect l="l" t="t" r="r" b="b"/>
              <a:pathLst>
                <a:path w="3668" h="3567" extrusionOk="0">
                  <a:moveTo>
                    <a:pt x="461" y="0"/>
                  </a:moveTo>
                  <a:cubicBezTo>
                    <a:pt x="352" y="0"/>
                    <a:pt x="245" y="42"/>
                    <a:pt x="167" y="125"/>
                  </a:cubicBezTo>
                  <a:cubicBezTo>
                    <a:pt x="1" y="280"/>
                    <a:pt x="1" y="554"/>
                    <a:pt x="167" y="720"/>
                  </a:cubicBezTo>
                  <a:lnTo>
                    <a:pt x="2906" y="3447"/>
                  </a:lnTo>
                  <a:cubicBezTo>
                    <a:pt x="2989" y="3518"/>
                    <a:pt x="3096" y="3566"/>
                    <a:pt x="3203" y="3566"/>
                  </a:cubicBezTo>
                  <a:cubicBezTo>
                    <a:pt x="3311" y="3566"/>
                    <a:pt x="3418" y="3518"/>
                    <a:pt x="3501" y="3447"/>
                  </a:cubicBezTo>
                  <a:cubicBezTo>
                    <a:pt x="3668" y="3280"/>
                    <a:pt x="3668" y="3018"/>
                    <a:pt x="3501" y="2852"/>
                  </a:cubicBezTo>
                  <a:lnTo>
                    <a:pt x="763" y="125"/>
                  </a:lnTo>
                  <a:cubicBezTo>
                    <a:pt x="679" y="42"/>
                    <a:pt x="569" y="0"/>
                    <a:pt x="46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792" name="Google Shape;792;p29"/>
          <p:cNvSpPr/>
          <p:nvPr/>
        </p:nvSpPr>
        <p:spPr>
          <a:xfrm flipH="1">
            <a:off x="1338191" y="1403625"/>
            <a:ext cx="83386" cy="133737"/>
          </a:xfrm>
          <a:custGeom>
            <a:avLst/>
            <a:gdLst/>
            <a:ahLst/>
            <a:cxnLst/>
            <a:rect l="l" t="t" r="r" b="b"/>
            <a:pathLst>
              <a:path w="2144" h="3192" extrusionOk="0">
                <a:moveTo>
                  <a:pt x="1072" y="1"/>
                </a:moveTo>
                <a:cubicBezTo>
                  <a:pt x="822" y="596"/>
                  <a:pt x="453" y="1144"/>
                  <a:pt x="1" y="1596"/>
                </a:cubicBezTo>
                <a:cubicBezTo>
                  <a:pt x="453" y="2060"/>
                  <a:pt x="822" y="2596"/>
                  <a:pt x="1072" y="3191"/>
                </a:cubicBezTo>
                <a:cubicBezTo>
                  <a:pt x="1322" y="2596"/>
                  <a:pt x="1679" y="2060"/>
                  <a:pt x="2144" y="1596"/>
                </a:cubicBezTo>
                <a:cubicBezTo>
                  <a:pt x="1679" y="1144"/>
                  <a:pt x="1322" y="596"/>
                  <a:pt x="107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93" name="Google Shape;793;p29"/>
          <p:cNvSpPr/>
          <p:nvPr/>
        </p:nvSpPr>
        <p:spPr>
          <a:xfrm rot="-2035561" flipH="1">
            <a:off x="1096342" y="3889208"/>
            <a:ext cx="82922" cy="134238"/>
          </a:xfrm>
          <a:custGeom>
            <a:avLst/>
            <a:gdLst/>
            <a:ahLst/>
            <a:cxnLst/>
            <a:rect l="l" t="t" r="r" b="b"/>
            <a:pathLst>
              <a:path w="2132" h="3204" extrusionOk="0">
                <a:moveTo>
                  <a:pt x="1072" y="1"/>
                </a:moveTo>
                <a:cubicBezTo>
                  <a:pt x="810" y="596"/>
                  <a:pt x="453" y="1144"/>
                  <a:pt x="0" y="1608"/>
                </a:cubicBezTo>
                <a:cubicBezTo>
                  <a:pt x="453" y="2060"/>
                  <a:pt x="810" y="2608"/>
                  <a:pt x="1072" y="3203"/>
                </a:cubicBezTo>
                <a:cubicBezTo>
                  <a:pt x="1310" y="2608"/>
                  <a:pt x="1679" y="2060"/>
                  <a:pt x="2132" y="1608"/>
                </a:cubicBezTo>
                <a:cubicBezTo>
                  <a:pt x="1679" y="1144"/>
                  <a:pt x="1310" y="596"/>
                  <a:pt x="107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94" name="Google Shape;794;p29"/>
          <p:cNvSpPr/>
          <p:nvPr/>
        </p:nvSpPr>
        <p:spPr>
          <a:xfrm rot="-1649642" flipH="1">
            <a:off x="7978889" y="1347407"/>
            <a:ext cx="83386" cy="134197"/>
          </a:xfrm>
          <a:custGeom>
            <a:avLst/>
            <a:gdLst/>
            <a:ahLst/>
            <a:cxnLst/>
            <a:rect l="l" t="t" r="r" b="b"/>
            <a:pathLst>
              <a:path w="2144" h="3203" extrusionOk="0">
                <a:moveTo>
                  <a:pt x="1072" y="0"/>
                </a:moveTo>
                <a:cubicBezTo>
                  <a:pt x="822" y="595"/>
                  <a:pt x="465" y="1143"/>
                  <a:pt x="0" y="1596"/>
                </a:cubicBezTo>
                <a:cubicBezTo>
                  <a:pt x="465" y="2060"/>
                  <a:pt x="822" y="2596"/>
                  <a:pt x="1072" y="3203"/>
                </a:cubicBezTo>
                <a:cubicBezTo>
                  <a:pt x="1322" y="2596"/>
                  <a:pt x="1691" y="2060"/>
                  <a:pt x="2143" y="1596"/>
                </a:cubicBezTo>
                <a:cubicBezTo>
                  <a:pt x="1691" y="1143"/>
                  <a:pt x="1322" y="595"/>
                  <a:pt x="107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95" name="Google Shape;795;p29"/>
          <p:cNvSpPr/>
          <p:nvPr/>
        </p:nvSpPr>
        <p:spPr>
          <a:xfrm rot="1008325" flipH="1">
            <a:off x="8342483" y="3520451"/>
            <a:ext cx="83388" cy="133734"/>
          </a:xfrm>
          <a:custGeom>
            <a:avLst/>
            <a:gdLst/>
            <a:ahLst/>
            <a:cxnLst/>
            <a:rect l="l" t="t" r="r" b="b"/>
            <a:pathLst>
              <a:path w="2144" h="3192" extrusionOk="0">
                <a:moveTo>
                  <a:pt x="1072" y="1"/>
                </a:moveTo>
                <a:cubicBezTo>
                  <a:pt x="822" y="596"/>
                  <a:pt x="464" y="1144"/>
                  <a:pt x="0" y="1596"/>
                </a:cubicBezTo>
                <a:cubicBezTo>
                  <a:pt x="464" y="2061"/>
                  <a:pt x="822" y="2596"/>
                  <a:pt x="1072" y="3192"/>
                </a:cubicBezTo>
                <a:cubicBezTo>
                  <a:pt x="1322" y="2596"/>
                  <a:pt x="1691" y="2061"/>
                  <a:pt x="2143" y="1596"/>
                </a:cubicBezTo>
                <a:cubicBezTo>
                  <a:pt x="1691" y="1144"/>
                  <a:pt x="1322" y="596"/>
                  <a:pt x="107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96" name="Google Shape;796;p29"/>
          <p:cNvSpPr/>
          <p:nvPr/>
        </p:nvSpPr>
        <p:spPr>
          <a:xfrm flipH="1">
            <a:off x="6828146" y="4207693"/>
            <a:ext cx="949949" cy="77427"/>
          </a:xfrm>
          <a:custGeom>
            <a:avLst/>
            <a:gdLst/>
            <a:ahLst/>
            <a:cxnLst/>
            <a:rect l="l" t="t" r="r" b="b"/>
            <a:pathLst>
              <a:path w="24425" h="1848" extrusionOk="0">
                <a:moveTo>
                  <a:pt x="2727" y="1"/>
                </a:moveTo>
                <a:cubicBezTo>
                  <a:pt x="2000" y="1"/>
                  <a:pt x="1608" y="417"/>
                  <a:pt x="1334" y="727"/>
                </a:cubicBezTo>
                <a:cubicBezTo>
                  <a:pt x="1048" y="1037"/>
                  <a:pt x="822" y="1275"/>
                  <a:pt x="357" y="1275"/>
                </a:cubicBezTo>
                <a:cubicBezTo>
                  <a:pt x="0" y="1298"/>
                  <a:pt x="0" y="1822"/>
                  <a:pt x="357" y="1846"/>
                </a:cubicBezTo>
                <a:cubicBezTo>
                  <a:pt x="1072" y="1846"/>
                  <a:pt x="1465" y="1418"/>
                  <a:pt x="1750" y="1120"/>
                </a:cubicBezTo>
                <a:cubicBezTo>
                  <a:pt x="2036" y="810"/>
                  <a:pt x="2250" y="572"/>
                  <a:pt x="2727" y="572"/>
                </a:cubicBezTo>
                <a:cubicBezTo>
                  <a:pt x="3191" y="572"/>
                  <a:pt x="3393" y="787"/>
                  <a:pt x="3703" y="1120"/>
                </a:cubicBezTo>
                <a:cubicBezTo>
                  <a:pt x="4001" y="1441"/>
                  <a:pt x="4370" y="1846"/>
                  <a:pt x="5096" y="1846"/>
                </a:cubicBezTo>
                <a:cubicBezTo>
                  <a:pt x="5810" y="1846"/>
                  <a:pt x="6203" y="1418"/>
                  <a:pt x="6489" y="1120"/>
                </a:cubicBezTo>
                <a:cubicBezTo>
                  <a:pt x="6763" y="810"/>
                  <a:pt x="6989" y="572"/>
                  <a:pt x="7454" y="572"/>
                </a:cubicBezTo>
                <a:cubicBezTo>
                  <a:pt x="7930" y="572"/>
                  <a:pt x="8132" y="787"/>
                  <a:pt x="8430" y="1120"/>
                </a:cubicBezTo>
                <a:cubicBezTo>
                  <a:pt x="8727" y="1441"/>
                  <a:pt x="9108" y="1846"/>
                  <a:pt x="9823" y="1846"/>
                </a:cubicBezTo>
                <a:cubicBezTo>
                  <a:pt x="10537" y="1846"/>
                  <a:pt x="10930" y="1429"/>
                  <a:pt x="11216" y="1120"/>
                </a:cubicBezTo>
                <a:cubicBezTo>
                  <a:pt x="11502" y="810"/>
                  <a:pt x="11728" y="572"/>
                  <a:pt x="12192" y="572"/>
                </a:cubicBezTo>
                <a:cubicBezTo>
                  <a:pt x="12657" y="572"/>
                  <a:pt x="12859" y="787"/>
                  <a:pt x="13169" y="1120"/>
                </a:cubicBezTo>
                <a:cubicBezTo>
                  <a:pt x="13466" y="1441"/>
                  <a:pt x="13835" y="1846"/>
                  <a:pt x="14562" y="1846"/>
                </a:cubicBezTo>
                <a:cubicBezTo>
                  <a:pt x="15276" y="1846"/>
                  <a:pt x="15669" y="1429"/>
                  <a:pt x="15955" y="1120"/>
                </a:cubicBezTo>
                <a:cubicBezTo>
                  <a:pt x="16228" y="810"/>
                  <a:pt x="16455" y="572"/>
                  <a:pt x="16919" y="572"/>
                </a:cubicBezTo>
                <a:cubicBezTo>
                  <a:pt x="17395" y="572"/>
                  <a:pt x="17598" y="787"/>
                  <a:pt x="17895" y="1120"/>
                </a:cubicBezTo>
                <a:cubicBezTo>
                  <a:pt x="18193" y="1441"/>
                  <a:pt x="18574" y="1846"/>
                  <a:pt x="19288" y="1846"/>
                </a:cubicBezTo>
                <a:cubicBezTo>
                  <a:pt x="20003" y="1846"/>
                  <a:pt x="20396" y="1429"/>
                  <a:pt x="20681" y="1120"/>
                </a:cubicBezTo>
                <a:cubicBezTo>
                  <a:pt x="20967" y="810"/>
                  <a:pt x="21193" y="572"/>
                  <a:pt x="21658" y="572"/>
                </a:cubicBezTo>
                <a:cubicBezTo>
                  <a:pt x="22122" y="572"/>
                  <a:pt x="22336" y="787"/>
                  <a:pt x="22634" y="1120"/>
                </a:cubicBezTo>
                <a:cubicBezTo>
                  <a:pt x="22932" y="1441"/>
                  <a:pt x="23313" y="1846"/>
                  <a:pt x="24027" y="1846"/>
                </a:cubicBezTo>
                <a:cubicBezTo>
                  <a:pt x="24038" y="1847"/>
                  <a:pt x="24049" y="1848"/>
                  <a:pt x="24060" y="1848"/>
                </a:cubicBezTo>
                <a:cubicBezTo>
                  <a:pt x="24424" y="1848"/>
                  <a:pt x="24421" y="1274"/>
                  <a:pt x="24049" y="1274"/>
                </a:cubicBezTo>
                <a:cubicBezTo>
                  <a:pt x="24042" y="1274"/>
                  <a:pt x="24035" y="1274"/>
                  <a:pt x="24027" y="1275"/>
                </a:cubicBezTo>
                <a:cubicBezTo>
                  <a:pt x="23563" y="1275"/>
                  <a:pt x="23348" y="1048"/>
                  <a:pt x="23051" y="727"/>
                </a:cubicBezTo>
                <a:cubicBezTo>
                  <a:pt x="22753" y="406"/>
                  <a:pt x="22372" y="1"/>
                  <a:pt x="21658" y="1"/>
                </a:cubicBezTo>
                <a:cubicBezTo>
                  <a:pt x="20943" y="1"/>
                  <a:pt x="20550" y="417"/>
                  <a:pt x="20265" y="727"/>
                </a:cubicBezTo>
                <a:cubicBezTo>
                  <a:pt x="19979" y="1037"/>
                  <a:pt x="19765" y="1275"/>
                  <a:pt x="19288" y="1275"/>
                </a:cubicBezTo>
                <a:cubicBezTo>
                  <a:pt x="18824" y="1275"/>
                  <a:pt x="18622" y="1048"/>
                  <a:pt x="18312" y="727"/>
                </a:cubicBezTo>
                <a:cubicBezTo>
                  <a:pt x="18014" y="406"/>
                  <a:pt x="17645" y="1"/>
                  <a:pt x="16919" y="1"/>
                </a:cubicBezTo>
                <a:cubicBezTo>
                  <a:pt x="16205" y="1"/>
                  <a:pt x="15812" y="417"/>
                  <a:pt x="15538" y="727"/>
                </a:cubicBezTo>
                <a:cubicBezTo>
                  <a:pt x="15252" y="1037"/>
                  <a:pt x="15026" y="1275"/>
                  <a:pt x="14562" y="1275"/>
                </a:cubicBezTo>
                <a:cubicBezTo>
                  <a:pt x="14097" y="1275"/>
                  <a:pt x="13883" y="1048"/>
                  <a:pt x="13585" y="727"/>
                </a:cubicBezTo>
                <a:cubicBezTo>
                  <a:pt x="13288" y="406"/>
                  <a:pt x="12907" y="1"/>
                  <a:pt x="12192" y="1"/>
                </a:cubicBezTo>
                <a:cubicBezTo>
                  <a:pt x="11478" y="1"/>
                  <a:pt x="11085" y="417"/>
                  <a:pt x="10799" y="727"/>
                </a:cubicBezTo>
                <a:cubicBezTo>
                  <a:pt x="10513" y="1037"/>
                  <a:pt x="10287" y="1275"/>
                  <a:pt x="9823" y="1275"/>
                </a:cubicBezTo>
                <a:cubicBezTo>
                  <a:pt x="9359" y="1275"/>
                  <a:pt x="9156" y="1048"/>
                  <a:pt x="8847" y="727"/>
                </a:cubicBezTo>
                <a:cubicBezTo>
                  <a:pt x="8549" y="406"/>
                  <a:pt x="8168" y="1"/>
                  <a:pt x="7454" y="1"/>
                </a:cubicBezTo>
                <a:cubicBezTo>
                  <a:pt x="6739" y="1"/>
                  <a:pt x="6346" y="417"/>
                  <a:pt x="6060" y="727"/>
                </a:cubicBezTo>
                <a:cubicBezTo>
                  <a:pt x="5787" y="1037"/>
                  <a:pt x="5560" y="1275"/>
                  <a:pt x="5096" y="1275"/>
                </a:cubicBezTo>
                <a:cubicBezTo>
                  <a:pt x="4620" y="1275"/>
                  <a:pt x="4417" y="1048"/>
                  <a:pt x="4120" y="727"/>
                </a:cubicBezTo>
                <a:cubicBezTo>
                  <a:pt x="3810" y="406"/>
                  <a:pt x="3441" y="1"/>
                  <a:pt x="272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97" name="Google Shape;797;p29"/>
          <p:cNvSpPr/>
          <p:nvPr/>
        </p:nvSpPr>
        <p:spPr>
          <a:xfrm flipH="1">
            <a:off x="2841443" y="4829533"/>
            <a:ext cx="785434" cy="63977"/>
          </a:xfrm>
          <a:custGeom>
            <a:avLst/>
            <a:gdLst/>
            <a:ahLst/>
            <a:cxnLst/>
            <a:rect l="l" t="t" r="r" b="b"/>
            <a:pathLst>
              <a:path w="20195" h="1527" extrusionOk="0">
                <a:moveTo>
                  <a:pt x="2250" y="1"/>
                </a:moveTo>
                <a:cubicBezTo>
                  <a:pt x="1655" y="1"/>
                  <a:pt x="1334" y="346"/>
                  <a:pt x="1096" y="608"/>
                </a:cubicBezTo>
                <a:cubicBezTo>
                  <a:pt x="857" y="858"/>
                  <a:pt x="679" y="1060"/>
                  <a:pt x="286" y="1060"/>
                </a:cubicBezTo>
                <a:cubicBezTo>
                  <a:pt x="0" y="1084"/>
                  <a:pt x="0" y="1501"/>
                  <a:pt x="286" y="1525"/>
                </a:cubicBezTo>
                <a:cubicBezTo>
                  <a:pt x="881" y="1525"/>
                  <a:pt x="1203" y="1179"/>
                  <a:pt x="1441" y="929"/>
                </a:cubicBezTo>
                <a:cubicBezTo>
                  <a:pt x="1679" y="667"/>
                  <a:pt x="1858" y="465"/>
                  <a:pt x="2250" y="465"/>
                </a:cubicBezTo>
                <a:cubicBezTo>
                  <a:pt x="2631" y="465"/>
                  <a:pt x="2810" y="655"/>
                  <a:pt x="3060" y="929"/>
                </a:cubicBezTo>
                <a:cubicBezTo>
                  <a:pt x="3310" y="1191"/>
                  <a:pt x="3620" y="1525"/>
                  <a:pt x="4203" y="1525"/>
                </a:cubicBezTo>
                <a:cubicBezTo>
                  <a:pt x="4798" y="1525"/>
                  <a:pt x="5132" y="1179"/>
                  <a:pt x="5358" y="929"/>
                </a:cubicBezTo>
                <a:cubicBezTo>
                  <a:pt x="5596" y="667"/>
                  <a:pt x="5775" y="465"/>
                  <a:pt x="6168" y="465"/>
                </a:cubicBezTo>
                <a:cubicBezTo>
                  <a:pt x="6549" y="465"/>
                  <a:pt x="6727" y="655"/>
                  <a:pt x="6977" y="929"/>
                </a:cubicBezTo>
                <a:cubicBezTo>
                  <a:pt x="7215" y="1191"/>
                  <a:pt x="7537" y="1525"/>
                  <a:pt x="8120" y="1525"/>
                </a:cubicBezTo>
                <a:cubicBezTo>
                  <a:pt x="8716" y="1525"/>
                  <a:pt x="9037" y="1179"/>
                  <a:pt x="9275" y="929"/>
                </a:cubicBezTo>
                <a:cubicBezTo>
                  <a:pt x="9513" y="667"/>
                  <a:pt x="9692" y="465"/>
                  <a:pt x="10085" y="465"/>
                </a:cubicBezTo>
                <a:cubicBezTo>
                  <a:pt x="10466" y="465"/>
                  <a:pt x="10632" y="655"/>
                  <a:pt x="10882" y="929"/>
                </a:cubicBezTo>
                <a:cubicBezTo>
                  <a:pt x="11133" y="1191"/>
                  <a:pt x="11442" y="1525"/>
                  <a:pt x="12037" y="1525"/>
                </a:cubicBezTo>
                <a:cubicBezTo>
                  <a:pt x="12633" y="1525"/>
                  <a:pt x="12954" y="1179"/>
                  <a:pt x="13192" y="929"/>
                </a:cubicBezTo>
                <a:cubicBezTo>
                  <a:pt x="13419" y="667"/>
                  <a:pt x="13609" y="465"/>
                  <a:pt x="13990" y="465"/>
                </a:cubicBezTo>
                <a:cubicBezTo>
                  <a:pt x="14383" y="465"/>
                  <a:pt x="14550" y="655"/>
                  <a:pt x="14800" y="929"/>
                </a:cubicBezTo>
                <a:cubicBezTo>
                  <a:pt x="15050" y="1191"/>
                  <a:pt x="15359" y="1525"/>
                  <a:pt x="15955" y="1525"/>
                </a:cubicBezTo>
                <a:cubicBezTo>
                  <a:pt x="16538" y="1525"/>
                  <a:pt x="16871" y="1179"/>
                  <a:pt x="17098" y="929"/>
                </a:cubicBezTo>
                <a:cubicBezTo>
                  <a:pt x="17336" y="667"/>
                  <a:pt x="17526" y="465"/>
                  <a:pt x="17907" y="465"/>
                </a:cubicBezTo>
                <a:cubicBezTo>
                  <a:pt x="18300" y="465"/>
                  <a:pt x="18467" y="655"/>
                  <a:pt x="18717" y="929"/>
                </a:cubicBezTo>
                <a:cubicBezTo>
                  <a:pt x="18967" y="1191"/>
                  <a:pt x="19264" y="1525"/>
                  <a:pt x="19860" y="1525"/>
                </a:cubicBezTo>
                <a:cubicBezTo>
                  <a:pt x="19871" y="1526"/>
                  <a:pt x="19882" y="1526"/>
                  <a:pt x="19892" y="1526"/>
                </a:cubicBezTo>
                <a:cubicBezTo>
                  <a:pt x="20194" y="1526"/>
                  <a:pt x="20194" y="1059"/>
                  <a:pt x="19892" y="1059"/>
                </a:cubicBezTo>
                <a:cubicBezTo>
                  <a:pt x="19882" y="1059"/>
                  <a:pt x="19871" y="1059"/>
                  <a:pt x="19860" y="1060"/>
                </a:cubicBezTo>
                <a:cubicBezTo>
                  <a:pt x="19479" y="1060"/>
                  <a:pt x="19312" y="870"/>
                  <a:pt x="19062" y="608"/>
                </a:cubicBezTo>
                <a:cubicBezTo>
                  <a:pt x="18812" y="334"/>
                  <a:pt x="18502" y="1"/>
                  <a:pt x="17907" y="1"/>
                </a:cubicBezTo>
                <a:cubicBezTo>
                  <a:pt x="17312" y="1"/>
                  <a:pt x="16990" y="346"/>
                  <a:pt x="16752" y="608"/>
                </a:cubicBezTo>
                <a:cubicBezTo>
                  <a:pt x="16526" y="858"/>
                  <a:pt x="16336" y="1060"/>
                  <a:pt x="15955" y="1060"/>
                </a:cubicBezTo>
                <a:cubicBezTo>
                  <a:pt x="15562" y="1060"/>
                  <a:pt x="15395" y="870"/>
                  <a:pt x="15145" y="608"/>
                </a:cubicBezTo>
                <a:cubicBezTo>
                  <a:pt x="14895" y="334"/>
                  <a:pt x="14585" y="1"/>
                  <a:pt x="13990" y="1"/>
                </a:cubicBezTo>
                <a:cubicBezTo>
                  <a:pt x="13407" y="1"/>
                  <a:pt x="13073" y="346"/>
                  <a:pt x="12847" y="608"/>
                </a:cubicBezTo>
                <a:cubicBezTo>
                  <a:pt x="12609" y="858"/>
                  <a:pt x="12418" y="1060"/>
                  <a:pt x="12037" y="1060"/>
                </a:cubicBezTo>
                <a:cubicBezTo>
                  <a:pt x="11656" y="1060"/>
                  <a:pt x="11478" y="870"/>
                  <a:pt x="11228" y="608"/>
                </a:cubicBezTo>
                <a:cubicBezTo>
                  <a:pt x="10978" y="334"/>
                  <a:pt x="10668" y="1"/>
                  <a:pt x="10085" y="1"/>
                </a:cubicBezTo>
                <a:cubicBezTo>
                  <a:pt x="9489" y="1"/>
                  <a:pt x="9168" y="346"/>
                  <a:pt x="8930" y="608"/>
                </a:cubicBezTo>
                <a:cubicBezTo>
                  <a:pt x="8692" y="858"/>
                  <a:pt x="8513" y="1060"/>
                  <a:pt x="8120" y="1060"/>
                </a:cubicBezTo>
                <a:cubicBezTo>
                  <a:pt x="7739" y="1060"/>
                  <a:pt x="7561" y="870"/>
                  <a:pt x="7323" y="608"/>
                </a:cubicBezTo>
                <a:cubicBezTo>
                  <a:pt x="7072" y="334"/>
                  <a:pt x="6763" y="1"/>
                  <a:pt x="6168" y="1"/>
                </a:cubicBezTo>
                <a:cubicBezTo>
                  <a:pt x="5572" y="1"/>
                  <a:pt x="5251" y="346"/>
                  <a:pt x="5013" y="608"/>
                </a:cubicBezTo>
                <a:cubicBezTo>
                  <a:pt x="4775" y="858"/>
                  <a:pt x="4596" y="1060"/>
                  <a:pt x="4203" y="1060"/>
                </a:cubicBezTo>
                <a:cubicBezTo>
                  <a:pt x="3822" y="1060"/>
                  <a:pt x="3655" y="870"/>
                  <a:pt x="3405" y="608"/>
                </a:cubicBezTo>
                <a:cubicBezTo>
                  <a:pt x="3155" y="334"/>
                  <a:pt x="2846" y="1"/>
                  <a:pt x="225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98" name="Google Shape;798;p29"/>
          <p:cNvSpPr/>
          <p:nvPr/>
        </p:nvSpPr>
        <p:spPr>
          <a:xfrm rot="-5400000" flipH="1">
            <a:off x="85711" y="2639993"/>
            <a:ext cx="783995" cy="63894"/>
          </a:xfrm>
          <a:custGeom>
            <a:avLst/>
            <a:gdLst/>
            <a:ahLst/>
            <a:cxnLst/>
            <a:rect l="l" t="t" r="r" b="b"/>
            <a:pathLst>
              <a:path w="20158" h="1525" extrusionOk="0">
                <a:moveTo>
                  <a:pt x="2251" y="0"/>
                </a:moveTo>
                <a:cubicBezTo>
                  <a:pt x="1656" y="0"/>
                  <a:pt x="1334" y="346"/>
                  <a:pt x="1096" y="596"/>
                </a:cubicBezTo>
                <a:cubicBezTo>
                  <a:pt x="858" y="858"/>
                  <a:pt x="679" y="1060"/>
                  <a:pt x="286" y="1060"/>
                </a:cubicBezTo>
                <a:cubicBezTo>
                  <a:pt x="1" y="1084"/>
                  <a:pt x="1" y="1501"/>
                  <a:pt x="286" y="1524"/>
                </a:cubicBezTo>
                <a:cubicBezTo>
                  <a:pt x="882" y="1524"/>
                  <a:pt x="1203" y="1179"/>
                  <a:pt x="1441" y="917"/>
                </a:cubicBezTo>
                <a:cubicBezTo>
                  <a:pt x="1679" y="667"/>
                  <a:pt x="1858" y="465"/>
                  <a:pt x="2251" y="465"/>
                </a:cubicBezTo>
                <a:cubicBezTo>
                  <a:pt x="2632" y="465"/>
                  <a:pt x="2811" y="655"/>
                  <a:pt x="3061" y="917"/>
                </a:cubicBezTo>
                <a:cubicBezTo>
                  <a:pt x="3311" y="1191"/>
                  <a:pt x="3620" y="1524"/>
                  <a:pt x="4204" y="1524"/>
                </a:cubicBezTo>
                <a:cubicBezTo>
                  <a:pt x="4799" y="1524"/>
                  <a:pt x="5120" y="1179"/>
                  <a:pt x="5359" y="917"/>
                </a:cubicBezTo>
                <a:cubicBezTo>
                  <a:pt x="5597" y="667"/>
                  <a:pt x="5775" y="465"/>
                  <a:pt x="6168" y="465"/>
                </a:cubicBezTo>
                <a:cubicBezTo>
                  <a:pt x="6549" y="465"/>
                  <a:pt x="6728" y="655"/>
                  <a:pt x="6966" y="917"/>
                </a:cubicBezTo>
                <a:cubicBezTo>
                  <a:pt x="7216" y="1191"/>
                  <a:pt x="7525" y="1524"/>
                  <a:pt x="8121" y="1524"/>
                </a:cubicBezTo>
                <a:cubicBezTo>
                  <a:pt x="8716" y="1524"/>
                  <a:pt x="9038" y="1179"/>
                  <a:pt x="9276" y="917"/>
                </a:cubicBezTo>
                <a:cubicBezTo>
                  <a:pt x="9514" y="667"/>
                  <a:pt x="9692" y="465"/>
                  <a:pt x="10085" y="465"/>
                </a:cubicBezTo>
                <a:cubicBezTo>
                  <a:pt x="10466" y="465"/>
                  <a:pt x="10633" y="655"/>
                  <a:pt x="10883" y="917"/>
                </a:cubicBezTo>
                <a:cubicBezTo>
                  <a:pt x="11133" y="1191"/>
                  <a:pt x="11443" y="1524"/>
                  <a:pt x="12038" y="1524"/>
                </a:cubicBezTo>
                <a:cubicBezTo>
                  <a:pt x="12633" y="1524"/>
                  <a:pt x="12955" y="1179"/>
                  <a:pt x="13193" y="917"/>
                </a:cubicBezTo>
                <a:cubicBezTo>
                  <a:pt x="13419" y="667"/>
                  <a:pt x="13610" y="465"/>
                  <a:pt x="13991" y="465"/>
                </a:cubicBezTo>
                <a:cubicBezTo>
                  <a:pt x="14383" y="465"/>
                  <a:pt x="14550" y="655"/>
                  <a:pt x="14800" y="917"/>
                </a:cubicBezTo>
                <a:cubicBezTo>
                  <a:pt x="15050" y="1191"/>
                  <a:pt x="15360" y="1524"/>
                  <a:pt x="15955" y="1524"/>
                </a:cubicBezTo>
                <a:cubicBezTo>
                  <a:pt x="16538" y="1524"/>
                  <a:pt x="16872" y="1179"/>
                  <a:pt x="17098" y="917"/>
                </a:cubicBezTo>
                <a:cubicBezTo>
                  <a:pt x="17336" y="667"/>
                  <a:pt x="17527" y="465"/>
                  <a:pt x="17908" y="465"/>
                </a:cubicBezTo>
                <a:cubicBezTo>
                  <a:pt x="18301" y="465"/>
                  <a:pt x="18467" y="655"/>
                  <a:pt x="18717" y="917"/>
                </a:cubicBezTo>
                <a:cubicBezTo>
                  <a:pt x="18967" y="1191"/>
                  <a:pt x="19277" y="1524"/>
                  <a:pt x="19872" y="1524"/>
                </a:cubicBezTo>
                <a:cubicBezTo>
                  <a:pt x="20158" y="1501"/>
                  <a:pt x="20158" y="1084"/>
                  <a:pt x="19872" y="1060"/>
                </a:cubicBezTo>
                <a:cubicBezTo>
                  <a:pt x="19479" y="1060"/>
                  <a:pt x="19313" y="870"/>
                  <a:pt x="19063" y="596"/>
                </a:cubicBezTo>
                <a:cubicBezTo>
                  <a:pt x="18813" y="334"/>
                  <a:pt x="18503" y="0"/>
                  <a:pt x="17908" y="0"/>
                </a:cubicBezTo>
                <a:cubicBezTo>
                  <a:pt x="17312" y="0"/>
                  <a:pt x="16991" y="346"/>
                  <a:pt x="16753" y="596"/>
                </a:cubicBezTo>
                <a:cubicBezTo>
                  <a:pt x="16527" y="858"/>
                  <a:pt x="16336" y="1060"/>
                  <a:pt x="15955" y="1060"/>
                </a:cubicBezTo>
                <a:cubicBezTo>
                  <a:pt x="15562" y="1060"/>
                  <a:pt x="15395" y="870"/>
                  <a:pt x="15145" y="596"/>
                </a:cubicBezTo>
                <a:cubicBezTo>
                  <a:pt x="14895" y="334"/>
                  <a:pt x="14586" y="0"/>
                  <a:pt x="13991" y="0"/>
                </a:cubicBezTo>
                <a:cubicBezTo>
                  <a:pt x="13407" y="0"/>
                  <a:pt x="13074" y="346"/>
                  <a:pt x="12848" y="596"/>
                </a:cubicBezTo>
                <a:cubicBezTo>
                  <a:pt x="12609" y="858"/>
                  <a:pt x="12419" y="1060"/>
                  <a:pt x="12038" y="1060"/>
                </a:cubicBezTo>
                <a:cubicBezTo>
                  <a:pt x="11645" y="1060"/>
                  <a:pt x="11478" y="870"/>
                  <a:pt x="11228" y="596"/>
                </a:cubicBezTo>
                <a:cubicBezTo>
                  <a:pt x="10978" y="334"/>
                  <a:pt x="10669" y="0"/>
                  <a:pt x="10085" y="0"/>
                </a:cubicBezTo>
                <a:cubicBezTo>
                  <a:pt x="9490" y="0"/>
                  <a:pt x="9157" y="346"/>
                  <a:pt x="8930" y="596"/>
                </a:cubicBezTo>
                <a:cubicBezTo>
                  <a:pt x="8692" y="858"/>
                  <a:pt x="8514" y="1060"/>
                  <a:pt x="8121" y="1060"/>
                </a:cubicBezTo>
                <a:cubicBezTo>
                  <a:pt x="7740" y="1060"/>
                  <a:pt x="7561" y="870"/>
                  <a:pt x="7311" y="596"/>
                </a:cubicBezTo>
                <a:cubicBezTo>
                  <a:pt x="7073" y="334"/>
                  <a:pt x="6752" y="0"/>
                  <a:pt x="6168" y="0"/>
                </a:cubicBezTo>
                <a:cubicBezTo>
                  <a:pt x="5573" y="0"/>
                  <a:pt x="5251" y="346"/>
                  <a:pt x="5013" y="596"/>
                </a:cubicBezTo>
                <a:cubicBezTo>
                  <a:pt x="4775" y="858"/>
                  <a:pt x="4597" y="1060"/>
                  <a:pt x="4204" y="1060"/>
                </a:cubicBezTo>
                <a:cubicBezTo>
                  <a:pt x="3823" y="1060"/>
                  <a:pt x="3644" y="870"/>
                  <a:pt x="3406" y="596"/>
                </a:cubicBezTo>
                <a:cubicBezTo>
                  <a:pt x="3156" y="334"/>
                  <a:pt x="2846" y="0"/>
                  <a:pt x="22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99" name="Google Shape;799;p29"/>
          <p:cNvSpPr/>
          <p:nvPr/>
        </p:nvSpPr>
        <p:spPr>
          <a:xfrm rot="-1537472" flipH="1">
            <a:off x="3834246" y="2291281"/>
            <a:ext cx="82919" cy="134242"/>
          </a:xfrm>
          <a:custGeom>
            <a:avLst/>
            <a:gdLst/>
            <a:ahLst/>
            <a:cxnLst/>
            <a:rect l="l" t="t" r="r" b="b"/>
            <a:pathLst>
              <a:path w="2132" h="3204" extrusionOk="0">
                <a:moveTo>
                  <a:pt x="1072" y="1"/>
                </a:moveTo>
                <a:cubicBezTo>
                  <a:pt x="810" y="596"/>
                  <a:pt x="453" y="1144"/>
                  <a:pt x="0" y="1608"/>
                </a:cubicBezTo>
                <a:cubicBezTo>
                  <a:pt x="453" y="2060"/>
                  <a:pt x="810" y="2608"/>
                  <a:pt x="1072" y="3203"/>
                </a:cubicBezTo>
                <a:cubicBezTo>
                  <a:pt x="1310" y="2608"/>
                  <a:pt x="1679" y="2060"/>
                  <a:pt x="2132" y="1608"/>
                </a:cubicBezTo>
                <a:cubicBezTo>
                  <a:pt x="1679" y="1144"/>
                  <a:pt x="1310" y="596"/>
                  <a:pt x="107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00" name="Google Shape;800;p29"/>
          <p:cNvSpPr/>
          <p:nvPr/>
        </p:nvSpPr>
        <p:spPr>
          <a:xfrm flipH="1">
            <a:off x="6828168" y="1031945"/>
            <a:ext cx="785434" cy="63977"/>
          </a:xfrm>
          <a:custGeom>
            <a:avLst/>
            <a:gdLst/>
            <a:ahLst/>
            <a:cxnLst/>
            <a:rect l="l" t="t" r="r" b="b"/>
            <a:pathLst>
              <a:path w="20195" h="1527" extrusionOk="0">
                <a:moveTo>
                  <a:pt x="2250" y="1"/>
                </a:moveTo>
                <a:cubicBezTo>
                  <a:pt x="1655" y="1"/>
                  <a:pt x="1334" y="346"/>
                  <a:pt x="1096" y="608"/>
                </a:cubicBezTo>
                <a:cubicBezTo>
                  <a:pt x="857" y="858"/>
                  <a:pt x="679" y="1060"/>
                  <a:pt x="286" y="1060"/>
                </a:cubicBezTo>
                <a:cubicBezTo>
                  <a:pt x="0" y="1084"/>
                  <a:pt x="0" y="1501"/>
                  <a:pt x="286" y="1525"/>
                </a:cubicBezTo>
                <a:cubicBezTo>
                  <a:pt x="881" y="1525"/>
                  <a:pt x="1203" y="1179"/>
                  <a:pt x="1441" y="929"/>
                </a:cubicBezTo>
                <a:cubicBezTo>
                  <a:pt x="1679" y="667"/>
                  <a:pt x="1858" y="465"/>
                  <a:pt x="2250" y="465"/>
                </a:cubicBezTo>
                <a:cubicBezTo>
                  <a:pt x="2631" y="465"/>
                  <a:pt x="2810" y="655"/>
                  <a:pt x="3060" y="929"/>
                </a:cubicBezTo>
                <a:cubicBezTo>
                  <a:pt x="3310" y="1191"/>
                  <a:pt x="3620" y="1525"/>
                  <a:pt x="4203" y="1525"/>
                </a:cubicBezTo>
                <a:cubicBezTo>
                  <a:pt x="4798" y="1525"/>
                  <a:pt x="5132" y="1179"/>
                  <a:pt x="5358" y="929"/>
                </a:cubicBezTo>
                <a:cubicBezTo>
                  <a:pt x="5596" y="667"/>
                  <a:pt x="5775" y="465"/>
                  <a:pt x="6168" y="465"/>
                </a:cubicBezTo>
                <a:cubicBezTo>
                  <a:pt x="6549" y="465"/>
                  <a:pt x="6727" y="655"/>
                  <a:pt x="6977" y="929"/>
                </a:cubicBezTo>
                <a:cubicBezTo>
                  <a:pt x="7215" y="1191"/>
                  <a:pt x="7537" y="1525"/>
                  <a:pt x="8120" y="1525"/>
                </a:cubicBezTo>
                <a:cubicBezTo>
                  <a:pt x="8716" y="1525"/>
                  <a:pt x="9037" y="1179"/>
                  <a:pt x="9275" y="929"/>
                </a:cubicBezTo>
                <a:cubicBezTo>
                  <a:pt x="9513" y="667"/>
                  <a:pt x="9692" y="465"/>
                  <a:pt x="10085" y="465"/>
                </a:cubicBezTo>
                <a:cubicBezTo>
                  <a:pt x="10466" y="465"/>
                  <a:pt x="10632" y="655"/>
                  <a:pt x="10882" y="929"/>
                </a:cubicBezTo>
                <a:cubicBezTo>
                  <a:pt x="11133" y="1191"/>
                  <a:pt x="11442" y="1525"/>
                  <a:pt x="12037" y="1525"/>
                </a:cubicBezTo>
                <a:cubicBezTo>
                  <a:pt x="12633" y="1525"/>
                  <a:pt x="12954" y="1179"/>
                  <a:pt x="13192" y="929"/>
                </a:cubicBezTo>
                <a:cubicBezTo>
                  <a:pt x="13419" y="667"/>
                  <a:pt x="13609" y="465"/>
                  <a:pt x="13990" y="465"/>
                </a:cubicBezTo>
                <a:cubicBezTo>
                  <a:pt x="14383" y="465"/>
                  <a:pt x="14550" y="655"/>
                  <a:pt x="14800" y="929"/>
                </a:cubicBezTo>
                <a:cubicBezTo>
                  <a:pt x="15050" y="1191"/>
                  <a:pt x="15359" y="1525"/>
                  <a:pt x="15955" y="1525"/>
                </a:cubicBezTo>
                <a:cubicBezTo>
                  <a:pt x="16538" y="1525"/>
                  <a:pt x="16871" y="1179"/>
                  <a:pt x="17098" y="929"/>
                </a:cubicBezTo>
                <a:cubicBezTo>
                  <a:pt x="17336" y="667"/>
                  <a:pt x="17526" y="465"/>
                  <a:pt x="17907" y="465"/>
                </a:cubicBezTo>
                <a:cubicBezTo>
                  <a:pt x="18300" y="465"/>
                  <a:pt x="18467" y="655"/>
                  <a:pt x="18717" y="929"/>
                </a:cubicBezTo>
                <a:cubicBezTo>
                  <a:pt x="18967" y="1191"/>
                  <a:pt x="19264" y="1525"/>
                  <a:pt x="19860" y="1525"/>
                </a:cubicBezTo>
                <a:cubicBezTo>
                  <a:pt x="19871" y="1526"/>
                  <a:pt x="19882" y="1526"/>
                  <a:pt x="19892" y="1526"/>
                </a:cubicBezTo>
                <a:cubicBezTo>
                  <a:pt x="20194" y="1526"/>
                  <a:pt x="20194" y="1059"/>
                  <a:pt x="19892" y="1059"/>
                </a:cubicBezTo>
                <a:cubicBezTo>
                  <a:pt x="19882" y="1059"/>
                  <a:pt x="19871" y="1059"/>
                  <a:pt x="19860" y="1060"/>
                </a:cubicBezTo>
                <a:cubicBezTo>
                  <a:pt x="19479" y="1060"/>
                  <a:pt x="19312" y="870"/>
                  <a:pt x="19062" y="608"/>
                </a:cubicBezTo>
                <a:cubicBezTo>
                  <a:pt x="18812" y="334"/>
                  <a:pt x="18502" y="1"/>
                  <a:pt x="17907" y="1"/>
                </a:cubicBezTo>
                <a:cubicBezTo>
                  <a:pt x="17312" y="1"/>
                  <a:pt x="16990" y="346"/>
                  <a:pt x="16752" y="608"/>
                </a:cubicBezTo>
                <a:cubicBezTo>
                  <a:pt x="16526" y="858"/>
                  <a:pt x="16336" y="1060"/>
                  <a:pt x="15955" y="1060"/>
                </a:cubicBezTo>
                <a:cubicBezTo>
                  <a:pt x="15562" y="1060"/>
                  <a:pt x="15395" y="870"/>
                  <a:pt x="15145" y="608"/>
                </a:cubicBezTo>
                <a:cubicBezTo>
                  <a:pt x="14895" y="334"/>
                  <a:pt x="14585" y="1"/>
                  <a:pt x="13990" y="1"/>
                </a:cubicBezTo>
                <a:cubicBezTo>
                  <a:pt x="13407" y="1"/>
                  <a:pt x="13073" y="346"/>
                  <a:pt x="12847" y="608"/>
                </a:cubicBezTo>
                <a:cubicBezTo>
                  <a:pt x="12609" y="858"/>
                  <a:pt x="12418" y="1060"/>
                  <a:pt x="12037" y="1060"/>
                </a:cubicBezTo>
                <a:cubicBezTo>
                  <a:pt x="11656" y="1060"/>
                  <a:pt x="11478" y="870"/>
                  <a:pt x="11228" y="608"/>
                </a:cubicBezTo>
                <a:cubicBezTo>
                  <a:pt x="10978" y="334"/>
                  <a:pt x="10668" y="1"/>
                  <a:pt x="10085" y="1"/>
                </a:cubicBezTo>
                <a:cubicBezTo>
                  <a:pt x="9489" y="1"/>
                  <a:pt x="9168" y="346"/>
                  <a:pt x="8930" y="608"/>
                </a:cubicBezTo>
                <a:cubicBezTo>
                  <a:pt x="8692" y="858"/>
                  <a:pt x="8513" y="1060"/>
                  <a:pt x="8120" y="1060"/>
                </a:cubicBezTo>
                <a:cubicBezTo>
                  <a:pt x="7739" y="1060"/>
                  <a:pt x="7561" y="870"/>
                  <a:pt x="7323" y="608"/>
                </a:cubicBezTo>
                <a:cubicBezTo>
                  <a:pt x="7072" y="334"/>
                  <a:pt x="6763" y="1"/>
                  <a:pt x="6168" y="1"/>
                </a:cubicBezTo>
                <a:cubicBezTo>
                  <a:pt x="5572" y="1"/>
                  <a:pt x="5251" y="346"/>
                  <a:pt x="5013" y="608"/>
                </a:cubicBezTo>
                <a:cubicBezTo>
                  <a:pt x="4775" y="858"/>
                  <a:pt x="4596" y="1060"/>
                  <a:pt x="4203" y="1060"/>
                </a:cubicBezTo>
                <a:cubicBezTo>
                  <a:pt x="3822" y="1060"/>
                  <a:pt x="3655" y="870"/>
                  <a:pt x="3405" y="608"/>
                </a:cubicBezTo>
                <a:cubicBezTo>
                  <a:pt x="3155" y="334"/>
                  <a:pt x="2846" y="1"/>
                  <a:pt x="225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801" name="Google Shape;801;p29"/>
          <p:cNvGrpSpPr/>
          <p:nvPr/>
        </p:nvGrpSpPr>
        <p:grpSpPr>
          <a:xfrm rot="-1307765" flipH="1">
            <a:off x="2735925" y="671152"/>
            <a:ext cx="142656" cy="149447"/>
            <a:chOff x="1160468" y="31374"/>
            <a:chExt cx="142658" cy="149448"/>
          </a:xfrm>
        </p:grpSpPr>
        <p:sp>
          <p:nvSpPr>
            <p:cNvPr id="802" name="Google Shape;802;p29"/>
            <p:cNvSpPr/>
            <p:nvPr/>
          </p:nvSpPr>
          <p:spPr>
            <a:xfrm>
              <a:off x="1160468" y="31374"/>
              <a:ext cx="142658" cy="149448"/>
            </a:xfrm>
            <a:custGeom>
              <a:avLst/>
              <a:gdLst/>
              <a:ahLst/>
              <a:cxnLst/>
              <a:rect l="l" t="t" r="r" b="b"/>
              <a:pathLst>
                <a:path w="3668" h="3567" extrusionOk="0">
                  <a:moveTo>
                    <a:pt x="3205" y="0"/>
                  </a:moveTo>
                  <a:cubicBezTo>
                    <a:pt x="3096" y="0"/>
                    <a:pt x="2989" y="42"/>
                    <a:pt x="2906" y="125"/>
                  </a:cubicBezTo>
                  <a:lnTo>
                    <a:pt x="155" y="2852"/>
                  </a:lnTo>
                  <a:cubicBezTo>
                    <a:pt x="1" y="3018"/>
                    <a:pt x="1" y="3280"/>
                    <a:pt x="155" y="3447"/>
                  </a:cubicBezTo>
                  <a:cubicBezTo>
                    <a:pt x="239" y="3518"/>
                    <a:pt x="346" y="3566"/>
                    <a:pt x="453" y="3566"/>
                  </a:cubicBezTo>
                  <a:cubicBezTo>
                    <a:pt x="572" y="3566"/>
                    <a:pt x="679" y="3530"/>
                    <a:pt x="763" y="3447"/>
                  </a:cubicBezTo>
                  <a:lnTo>
                    <a:pt x="3513" y="720"/>
                  </a:lnTo>
                  <a:cubicBezTo>
                    <a:pt x="3668" y="554"/>
                    <a:pt x="3668" y="280"/>
                    <a:pt x="3513" y="125"/>
                  </a:cubicBezTo>
                  <a:cubicBezTo>
                    <a:pt x="3424" y="42"/>
                    <a:pt x="3314" y="0"/>
                    <a:pt x="320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03" name="Google Shape;803;p29"/>
            <p:cNvSpPr/>
            <p:nvPr/>
          </p:nvSpPr>
          <p:spPr>
            <a:xfrm>
              <a:off x="1160468" y="31374"/>
              <a:ext cx="142658" cy="149448"/>
            </a:xfrm>
            <a:custGeom>
              <a:avLst/>
              <a:gdLst/>
              <a:ahLst/>
              <a:cxnLst/>
              <a:rect l="l" t="t" r="r" b="b"/>
              <a:pathLst>
                <a:path w="3668" h="3567" extrusionOk="0">
                  <a:moveTo>
                    <a:pt x="461" y="0"/>
                  </a:moveTo>
                  <a:cubicBezTo>
                    <a:pt x="352" y="0"/>
                    <a:pt x="245" y="42"/>
                    <a:pt x="167" y="125"/>
                  </a:cubicBezTo>
                  <a:cubicBezTo>
                    <a:pt x="1" y="280"/>
                    <a:pt x="1" y="554"/>
                    <a:pt x="167" y="720"/>
                  </a:cubicBezTo>
                  <a:lnTo>
                    <a:pt x="2906" y="3447"/>
                  </a:lnTo>
                  <a:cubicBezTo>
                    <a:pt x="2989" y="3518"/>
                    <a:pt x="3096" y="3566"/>
                    <a:pt x="3203" y="3566"/>
                  </a:cubicBezTo>
                  <a:cubicBezTo>
                    <a:pt x="3311" y="3566"/>
                    <a:pt x="3418" y="3518"/>
                    <a:pt x="3501" y="3447"/>
                  </a:cubicBezTo>
                  <a:cubicBezTo>
                    <a:pt x="3668" y="3280"/>
                    <a:pt x="3668" y="3018"/>
                    <a:pt x="3501" y="2852"/>
                  </a:cubicBezTo>
                  <a:lnTo>
                    <a:pt x="763" y="125"/>
                  </a:lnTo>
                  <a:cubicBezTo>
                    <a:pt x="679" y="42"/>
                    <a:pt x="569" y="0"/>
                    <a:pt x="46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804" name="Google Shape;804;p29"/>
          <p:cNvSpPr/>
          <p:nvPr/>
        </p:nvSpPr>
        <p:spPr>
          <a:xfrm rot="-5400000" flipH="1">
            <a:off x="587594" y="114432"/>
            <a:ext cx="520498" cy="220046"/>
          </a:xfrm>
          <a:custGeom>
            <a:avLst/>
            <a:gdLst/>
            <a:ahLst/>
            <a:cxnLst/>
            <a:rect l="l" t="t" r="r" b="b"/>
            <a:pathLst>
              <a:path w="13383" h="5252" extrusionOk="0">
                <a:moveTo>
                  <a:pt x="10871" y="572"/>
                </a:moveTo>
                <a:cubicBezTo>
                  <a:pt x="11954" y="572"/>
                  <a:pt x="12847" y="1501"/>
                  <a:pt x="12847" y="2632"/>
                </a:cubicBezTo>
                <a:cubicBezTo>
                  <a:pt x="12847" y="3763"/>
                  <a:pt x="11954" y="4680"/>
                  <a:pt x="10871" y="4680"/>
                </a:cubicBezTo>
                <a:lnTo>
                  <a:pt x="2524" y="4680"/>
                </a:lnTo>
                <a:cubicBezTo>
                  <a:pt x="1441" y="4680"/>
                  <a:pt x="548" y="3763"/>
                  <a:pt x="548" y="2632"/>
                </a:cubicBezTo>
                <a:cubicBezTo>
                  <a:pt x="548" y="1501"/>
                  <a:pt x="1441" y="572"/>
                  <a:pt x="2524" y="572"/>
                </a:cubicBezTo>
                <a:close/>
                <a:moveTo>
                  <a:pt x="2512" y="0"/>
                </a:moveTo>
                <a:cubicBezTo>
                  <a:pt x="1131" y="0"/>
                  <a:pt x="0" y="1179"/>
                  <a:pt x="0" y="2632"/>
                </a:cubicBezTo>
                <a:cubicBezTo>
                  <a:pt x="0" y="4072"/>
                  <a:pt x="1131" y="5251"/>
                  <a:pt x="2512" y="5251"/>
                </a:cubicBezTo>
                <a:lnTo>
                  <a:pt x="10871" y="5251"/>
                </a:lnTo>
                <a:cubicBezTo>
                  <a:pt x="12252" y="5251"/>
                  <a:pt x="13383" y="4072"/>
                  <a:pt x="13383" y="2632"/>
                </a:cubicBezTo>
                <a:cubicBezTo>
                  <a:pt x="13383" y="1179"/>
                  <a:pt x="12264" y="0"/>
                  <a:pt x="1087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805" name="Google Shape;805;p29"/>
          <p:cNvGrpSpPr/>
          <p:nvPr/>
        </p:nvGrpSpPr>
        <p:grpSpPr>
          <a:xfrm rot="-1575454">
            <a:off x="5599072" y="1933317"/>
            <a:ext cx="142655" cy="149446"/>
            <a:chOff x="1160468" y="31374"/>
            <a:chExt cx="142658" cy="149448"/>
          </a:xfrm>
        </p:grpSpPr>
        <p:sp>
          <p:nvSpPr>
            <p:cNvPr id="806" name="Google Shape;806;p29"/>
            <p:cNvSpPr/>
            <p:nvPr/>
          </p:nvSpPr>
          <p:spPr>
            <a:xfrm>
              <a:off x="1160468" y="31374"/>
              <a:ext cx="142658" cy="149448"/>
            </a:xfrm>
            <a:custGeom>
              <a:avLst/>
              <a:gdLst/>
              <a:ahLst/>
              <a:cxnLst/>
              <a:rect l="l" t="t" r="r" b="b"/>
              <a:pathLst>
                <a:path w="3668" h="3567" extrusionOk="0">
                  <a:moveTo>
                    <a:pt x="3205" y="0"/>
                  </a:moveTo>
                  <a:cubicBezTo>
                    <a:pt x="3096" y="0"/>
                    <a:pt x="2989" y="42"/>
                    <a:pt x="2906" y="125"/>
                  </a:cubicBezTo>
                  <a:lnTo>
                    <a:pt x="155" y="2852"/>
                  </a:lnTo>
                  <a:cubicBezTo>
                    <a:pt x="1" y="3018"/>
                    <a:pt x="1" y="3280"/>
                    <a:pt x="155" y="3447"/>
                  </a:cubicBezTo>
                  <a:cubicBezTo>
                    <a:pt x="239" y="3518"/>
                    <a:pt x="346" y="3566"/>
                    <a:pt x="453" y="3566"/>
                  </a:cubicBezTo>
                  <a:cubicBezTo>
                    <a:pt x="572" y="3566"/>
                    <a:pt x="679" y="3530"/>
                    <a:pt x="763" y="3447"/>
                  </a:cubicBezTo>
                  <a:lnTo>
                    <a:pt x="3513" y="720"/>
                  </a:lnTo>
                  <a:cubicBezTo>
                    <a:pt x="3668" y="554"/>
                    <a:pt x="3668" y="280"/>
                    <a:pt x="3513" y="125"/>
                  </a:cubicBezTo>
                  <a:cubicBezTo>
                    <a:pt x="3424" y="42"/>
                    <a:pt x="3314" y="0"/>
                    <a:pt x="320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07" name="Google Shape;807;p29"/>
            <p:cNvSpPr/>
            <p:nvPr/>
          </p:nvSpPr>
          <p:spPr>
            <a:xfrm>
              <a:off x="1160468" y="31374"/>
              <a:ext cx="142658" cy="149448"/>
            </a:xfrm>
            <a:custGeom>
              <a:avLst/>
              <a:gdLst/>
              <a:ahLst/>
              <a:cxnLst/>
              <a:rect l="l" t="t" r="r" b="b"/>
              <a:pathLst>
                <a:path w="3668" h="3567" extrusionOk="0">
                  <a:moveTo>
                    <a:pt x="461" y="0"/>
                  </a:moveTo>
                  <a:cubicBezTo>
                    <a:pt x="352" y="0"/>
                    <a:pt x="245" y="42"/>
                    <a:pt x="167" y="125"/>
                  </a:cubicBezTo>
                  <a:cubicBezTo>
                    <a:pt x="1" y="280"/>
                    <a:pt x="1" y="554"/>
                    <a:pt x="167" y="720"/>
                  </a:cubicBezTo>
                  <a:lnTo>
                    <a:pt x="2906" y="3447"/>
                  </a:lnTo>
                  <a:cubicBezTo>
                    <a:pt x="2989" y="3518"/>
                    <a:pt x="3096" y="3566"/>
                    <a:pt x="3203" y="3566"/>
                  </a:cubicBezTo>
                  <a:cubicBezTo>
                    <a:pt x="3311" y="3566"/>
                    <a:pt x="3418" y="3518"/>
                    <a:pt x="3501" y="3447"/>
                  </a:cubicBezTo>
                  <a:cubicBezTo>
                    <a:pt x="3668" y="3280"/>
                    <a:pt x="3668" y="3018"/>
                    <a:pt x="3501" y="2852"/>
                  </a:cubicBezTo>
                  <a:lnTo>
                    <a:pt x="763" y="125"/>
                  </a:lnTo>
                  <a:cubicBezTo>
                    <a:pt x="679" y="42"/>
                    <a:pt x="569" y="0"/>
                    <a:pt x="46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808" name="Google Shape;808;p29"/>
          <p:cNvSpPr/>
          <p:nvPr/>
        </p:nvSpPr>
        <p:spPr>
          <a:xfrm>
            <a:off x="6035138" y="3199924"/>
            <a:ext cx="2388900" cy="1399800"/>
          </a:xfrm>
          <a:prstGeom prst="roundRect">
            <a:avLst>
              <a:gd name="adj" fmla="val 23470"/>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09" name="Google Shape;809;p29"/>
          <p:cNvSpPr/>
          <p:nvPr/>
        </p:nvSpPr>
        <p:spPr>
          <a:xfrm>
            <a:off x="3374963" y="3199924"/>
            <a:ext cx="2388900" cy="1399800"/>
          </a:xfrm>
          <a:prstGeom prst="roundRect">
            <a:avLst>
              <a:gd name="adj" fmla="val 23470"/>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10" name="Google Shape;810;p29"/>
          <p:cNvSpPr/>
          <p:nvPr/>
        </p:nvSpPr>
        <p:spPr>
          <a:xfrm>
            <a:off x="732675" y="3199924"/>
            <a:ext cx="2388900" cy="1399800"/>
          </a:xfrm>
          <a:prstGeom prst="roundRect">
            <a:avLst>
              <a:gd name="adj" fmla="val 23470"/>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11" name="Google Shape;811;p29"/>
          <p:cNvSpPr/>
          <p:nvPr/>
        </p:nvSpPr>
        <p:spPr>
          <a:xfrm>
            <a:off x="6035100" y="1570300"/>
            <a:ext cx="2388900" cy="1399800"/>
          </a:xfrm>
          <a:prstGeom prst="roundRect">
            <a:avLst>
              <a:gd name="adj" fmla="val 23470"/>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12" name="Google Shape;812;p29"/>
          <p:cNvSpPr/>
          <p:nvPr/>
        </p:nvSpPr>
        <p:spPr>
          <a:xfrm>
            <a:off x="3374975" y="1570324"/>
            <a:ext cx="2388900" cy="1399800"/>
          </a:xfrm>
          <a:prstGeom prst="roundRect">
            <a:avLst>
              <a:gd name="adj" fmla="val 23470"/>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13" name="Google Shape;813;p29"/>
          <p:cNvSpPr/>
          <p:nvPr/>
        </p:nvSpPr>
        <p:spPr>
          <a:xfrm>
            <a:off x="732675" y="1570325"/>
            <a:ext cx="2388900" cy="1417500"/>
          </a:xfrm>
          <a:prstGeom prst="roundRect">
            <a:avLst>
              <a:gd name="adj" fmla="val 23470"/>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14" name="Google Shape;814;p29"/>
          <p:cNvSpPr txBox="1">
            <a:spLocks noGrp="1"/>
          </p:cNvSpPr>
          <p:nvPr>
            <p:ph type="title"/>
          </p:nvPr>
        </p:nvSpPr>
        <p:spPr>
          <a:xfrm>
            <a:off x="2440375" y="649224"/>
            <a:ext cx="4263300" cy="5304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815" name="Google Shape;815;p29"/>
          <p:cNvSpPr txBox="1">
            <a:spLocks noGrp="1"/>
          </p:cNvSpPr>
          <p:nvPr>
            <p:ph type="subTitle" idx="1"/>
          </p:nvPr>
        </p:nvSpPr>
        <p:spPr>
          <a:xfrm>
            <a:off x="875625" y="1874975"/>
            <a:ext cx="2103000" cy="293100"/>
          </a:xfrm>
          <a:prstGeom prst="rect">
            <a:avLst/>
          </a:prstGeom>
        </p:spPr>
        <p:txBody>
          <a:bodyPr spcFirstLastPara="1" wrap="square" lIns="91425" tIns="91425" rIns="91425" bIns="91425" anchor="ctr" anchorCtr="0">
            <a:noAutofit/>
          </a:bodyPr>
          <a:lstStyle>
            <a:lvl1pPr lvl="0" algn="ctr">
              <a:spcBef>
                <a:spcPts val="0"/>
              </a:spcBef>
              <a:spcAft>
                <a:spcPts val="0"/>
              </a:spcAft>
              <a:buSzPts val="2000"/>
              <a:buFont typeface="Spartan"/>
              <a:buNone/>
              <a:defRPr sz="1800" b="1">
                <a:latin typeface="Spartan"/>
                <a:ea typeface="Spartan"/>
                <a:cs typeface="Spartan"/>
                <a:sym typeface="Spartan"/>
              </a:defRPr>
            </a:lvl1pPr>
            <a:lvl2pPr lvl="1" algn="ctr">
              <a:spcBef>
                <a:spcPts val="0"/>
              </a:spcBef>
              <a:spcAft>
                <a:spcPts val="0"/>
              </a:spcAft>
              <a:buSzPts val="1400"/>
              <a:buNone/>
              <a:defRPr/>
            </a:lvl2pPr>
            <a:lvl3pPr lvl="2" algn="ctr">
              <a:spcBef>
                <a:spcPts val="1600"/>
              </a:spcBef>
              <a:spcAft>
                <a:spcPts val="0"/>
              </a:spcAft>
              <a:buSzPts val="1400"/>
              <a:buNone/>
              <a:defRPr/>
            </a:lvl3pPr>
            <a:lvl4pPr lvl="3" algn="ctr">
              <a:spcBef>
                <a:spcPts val="1600"/>
              </a:spcBef>
              <a:spcAft>
                <a:spcPts val="0"/>
              </a:spcAft>
              <a:buSzPts val="1400"/>
              <a:buNone/>
              <a:defRPr/>
            </a:lvl4pPr>
            <a:lvl5pPr lvl="4" algn="ctr">
              <a:spcBef>
                <a:spcPts val="1600"/>
              </a:spcBef>
              <a:spcAft>
                <a:spcPts val="0"/>
              </a:spcAft>
              <a:buSzPts val="1400"/>
              <a:buNone/>
              <a:defRPr/>
            </a:lvl5pPr>
            <a:lvl6pPr lvl="5" algn="ctr">
              <a:spcBef>
                <a:spcPts val="1600"/>
              </a:spcBef>
              <a:spcAft>
                <a:spcPts val="0"/>
              </a:spcAft>
              <a:buSzPts val="1400"/>
              <a:buNone/>
              <a:defRPr/>
            </a:lvl6pPr>
            <a:lvl7pPr lvl="6" algn="ctr">
              <a:spcBef>
                <a:spcPts val="1600"/>
              </a:spcBef>
              <a:spcAft>
                <a:spcPts val="0"/>
              </a:spcAft>
              <a:buSzPts val="1400"/>
              <a:buNone/>
              <a:defRPr/>
            </a:lvl7pPr>
            <a:lvl8pPr lvl="7" algn="ctr">
              <a:spcBef>
                <a:spcPts val="1600"/>
              </a:spcBef>
              <a:spcAft>
                <a:spcPts val="0"/>
              </a:spcAft>
              <a:buSzPts val="1400"/>
              <a:buNone/>
              <a:defRPr/>
            </a:lvl8pPr>
            <a:lvl9pPr lvl="8" algn="ctr">
              <a:spcBef>
                <a:spcPts val="1600"/>
              </a:spcBef>
              <a:spcAft>
                <a:spcPts val="1600"/>
              </a:spcAft>
              <a:buSzPts val="1400"/>
              <a:buNone/>
              <a:defRPr/>
            </a:lvl9pPr>
          </a:lstStyle>
          <a:p>
            <a:endParaRPr/>
          </a:p>
        </p:txBody>
      </p:sp>
      <p:sp>
        <p:nvSpPr>
          <p:cNvPr id="816" name="Google Shape;816;p29"/>
          <p:cNvSpPr txBox="1">
            <a:spLocks noGrp="1"/>
          </p:cNvSpPr>
          <p:nvPr>
            <p:ph type="subTitle" idx="2"/>
          </p:nvPr>
        </p:nvSpPr>
        <p:spPr>
          <a:xfrm>
            <a:off x="875550" y="2201911"/>
            <a:ext cx="2103000" cy="6102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a:lvl1pPr>
            <a:lvl2pPr lvl="1" algn="ctr" rtl="0">
              <a:spcBef>
                <a:spcPts val="160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
        <p:nvSpPr>
          <p:cNvPr id="817" name="Google Shape;817;p29"/>
          <p:cNvSpPr txBox="1">
            <a:spLocks noGrp="1"/>
          </p:cNvSpPr>
          <p:nvPr>
            <p:ph type="subTitle" idx="3"/>
          </p:nvPr>
        </p:nvSpPr>
        <p:spPr>
          <a:xfrm>
            <a:off x="3520500" y="1874975"/>
            <a:ext cx="2103000" cy="2931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000"/>
              <a:buFont typeface="Spartan"/>
              <a:buNone/>
              <a:defRPr sz="1800" b="1">
                <a:latin typeface="Spartan"/>
                <a:ea typeface="Spartan"/>
                <a:cs typeface="Spartan"/>
                <a:sym typeface="Spartan"/>
              </a:defRPr>
            </a:lvl1pPr>
            <a:lvl2pPr lvl="1" algn="ctr" rtl="0">
              <a:spcBef>
                <a:spcPts val="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
        <p:nvSpPr>
          <p:cNvPr id="818" name="Google Shape;818;p29"/>
          <p:cNvSpPr txBox="1">
            <a:spLocks noGrp="1"/>
          </p:cNvSpPr>
          <p:nvPr>
            <p:ph type="subTitle" idx="4"/>
          </p:nvPr>
        </p:nvSpPr>
        <p:spPr>
          <a:xfrm>
            <a:off x="3526825" y="2201911"/>
            <a:ext cx="2103000" cy="6102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a:lvl1pPr>
            <a:lvl2pPr lvl="1" algn="ctr" rtl="0">
              <a:spcBef>
                <a:spcPts val="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
        <p:nvSpPr>
          <p:cNvPr id="819" name="Google Shape;819;p29"/>
          <p:cNvSpPr txBox="1">
            <a:spLocks noGrp="1"/>
          </p:cNvSpPr>
          <p:nvPr>
            <p:ph type="subTitle" idx="5"/>
          </p:nvPr>
        </p:nvSpPr>
        <p:spPr>
          <a:xfrm>
            <a:off x="6178100" y="1874975"/>
            <a:ext cx="2103000" cy="2931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000"/>
              <a:buFont typeface="Spartan"/>
              <a:buNone/>
              <a:defRPr sz="1800" b="1">
                <a:latin typeface="Spartan"/>
                <a:ea typeface="Spartan"/>
                <a:cs typeface="Spartan"/>
                <a:sym typeface="Spartan"/>
              </a:defRPr>
            </a:lvl1pPr>
            <a:lvl2pPr lvl="1" algn="ctr" rtl="0">
              <a:spcBef>
                <a:spcPts val="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
        <p:nvSpPr>
          <p:cNvPr id="820" name="Google Shape;820;p29"/>
          <p:cNvSpPr txBox="1">
            <a:spLocks noGrp="1"/>
          </p:cNvSpPr>
          <p:nvPr>
            <p:ph type="subTitle" idx="6"/>
          </p:nvPr>
        </p:nvSpPr>
        <p:spPr>
          <a:xfrm>
            <a:off x="6178100" y="2201911"/>
            <a:ext cx="2103000" cy="6102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a:lvl1pPr>
            <a:lvl2pPr lvl="1" algn="ctr" rtl="0">
              <a:spcBef>
                <a:spcPts val="160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
        <p:nvSpPr>
          <p:cNvPr id="821" name="Google Shape;821;p29"/>
          <p:cNvSpPr txBox="1">
            <a:spLocks noGrp="1"/>
          </p:cNvSpPr>
          <p:nvPr>
            <p:ph type="subTitle" idx="7"/>
          </p:nvPr>
        </p:nvSpPr>
        <p:spPr>
          <a:xfrm>
            <a:off x="875625" y="3506650"/>
            <a:ext cx="2103000" cy="2931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000"/>
              <a:buFont typeface="Spartan"/>
              <a:buNone/>
              <a:defRPr sz="1800" b="1">
                <a:latin typeface="Spartan"/>
                <a:ea typeface="Spartan"/>
                <a:cs typeface="Spartan"/>
                <a:sym typeface="Spartan"/>
              </a:defRPr>
            </a:lvl1pPr>
            <a:lvl2pPr lvl="1" algn="ctr" rtl="0">
              <a:spcBef>
                <a:spcPts val="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
        <p:nvSpPr>
          <p:cNvPr id="822" name="Google Shape;822;p29"/>
          <p:cNvSpPr txBox="1">
            <a:spLocks noGrp="1"/>
          </p:cNvSpPr>
          <p:nvPr>
            <p:ph type="subTitle" idx="8"/>
          </p:nvPr>
        </p:nvSpPr>
        <p:spPr>
          <a:xfrm>
            <a:off x="875625" y="3827725"/>
            <a:ext cx="2103000" cy="612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a:lvl1pPr>
            <a:lvl2pPr lvl="1" algn="ctr" rtl="0">
              <a:spcBef>
                <a:spcPts val="160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
        <p:nvSpPr>
          <p:cNvPr id="823" name="Google Shape;823;p29"/>
          <p:cNvSpPr txBox="1">
            <a:spLocks noGrp="1"/>
          </p:cNvSpPr>
          <p:nvPr>
            <p:ph type="subTitle" idx="9"/>
          </p:nvPr>
        </p:nvSpPr>
        <p:spPr>
          <a:xfrm>
            <a:off x="3526863" y="3506650"/>
            <a:ext cx="2103000" cy="2931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000"/>
              <a:buFont typeface="Spartan"/>
              <a:buNone/>
              <a:defRPr sz="1800" b="1">
                <a:latin typeface="Spartan"/>
                <a:ea typeface="Spartan"/>
                <a:cs typeface="Spartan"/>
                <a:sym typeface="Spartan"/>
              </a:defRPr>
            </a:lvl1pPr>
            <a:lvl2pPr lvl="1" algn="ctr" rtl="0">
              <a:spcBef>
                <a:spcPts val="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
        <p:nvSpPr>
          <p:cNvPr id="824" name="Google Shape;824;p29"/>
          <p:cNvSpPr txBox="1">
            <a:spLocks noGrp="1"/>
          </p:cNvSpPr>
          <p:nvPr>
            <p:ph type="subTitle" idx="13"/>
          </p:nvPr>
        </p:nvSpPr>
        <p:spPr>
          <a:xfrm>
            <a:off x="3526863" y="3827725"/>
            <a:ext cx="2103000" cy="612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a:lvl1pPr>
            <a:lvl2pPr lvl="1" algn="ctr" rtl="0">
              <a:spcBef>
                <a:spcPts val="160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
        <p:nvSpPr>
          <p:cNvPr id="825" name="Google Shape;825;p29"/>
          <p:cNvSpPr txBox="1">
            <a:spLocks noGrp="1"/>
          </p:cNvSpPr>
          <p:nvPr>
            <p:ph type="subTitle" idx="14"/>
          </p:nvPr>
        </p:nvSpPr>
        <p:spPr>
          <a:xfrm>
            <a:off x="6178100" y="3506650"/>
            <a:ext cx="2103000" cy="2931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000"/>
              <a:buFont typeface="Spartan"/>
              <a:buNone/>
              <a:defRPr sz="1800" b="1">
                <a:latin typeface="Spartan"/>
                <a:ea typeface="Spartan"/>
                <a:cs typeface="Spartan"/>
                <a:sym typeface="Spartan"/>
              </a:defRPr>
            </a:lvl1pPr>
            <a:lvl2pPr lvl="1" algn="ctr" rtl="0">
              <a:spcBef>
                <a:spcPts val="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
        <p:nvSpPr>
          <p:cNvPr id="826" name="Google Shape;826;p29"/>
          <p:cNvSpPr txBox="1">
            <a:spLocks noGrp="1"/>
          </p:cNvSpPr>
          <p:nvPr>
            <p:ph type="subTitle" idx="15"/>
          </p:nvPr>
        </p:nvSpPr>
        <p:spPr>
          <a:xfrm>
            <a:off x="6178100" y="3827725"/>
            <a:ext cx="2103000" cy="612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a:lvl1pPr>
            <a:lvl2pPr lvl="1" algn="ctr" rtl="0">
              <a:spcBef>
                <a:spcPts val="160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
        <p:nvSpPr>
          <p:cNvPr id="827" name="Google Shape;827;p29"/>
          <p:cNvSpPr/>
          <p:nvPr/>
        </p:nvSpPr>
        <p:spPr>
          <a:xfrm flipH="1">
            <a:off x="8670149" y="2688614"/>
            <a:ext cx="88947" cy="1346544"/>
          </a:xfrm>
          <a:custGeom>
            <a:avLst/>
            <a:gdLst/>
            <a:ahLst/>
            <a:cxnLst/>
            <a:rect l="l" t="t" r="r" b="b"/>
            <a:pathLst>
              <a:path w="2287" h="32139" extrusionOk="0">
                <a:moveTo>
                  <a:pt x="1989" y="1"/>
                </a:moveTo>
                <a:cubicBezTo>
                  <a:pt x="1840" y="1"/>
                  <a:pt x="1691" y="105"/>
                  <a:pt x="1703" y="314"/>
                </a:cubicBezTo>
                <a:cubicBezTo>
                  <a:pt x="1703" y="980"/>
                  <a:pt x="1358" y="1302"/>
                  <a:pt x="941" y="1683"/>
                </a:cubicBezTo>
                <a:cubicBezTo>
                  <a:pt x="501" y="2088"/>
                  <a:pt x="1" y="2552"/>
                  <a:pt x="1" y="3469"/>
                </a:cubicBezTo>
                <a:cubicBezTo>
                  <a:pt x="1" y="4374"/>
                  <a:pt x="501" y="4838"/>
                  <a:pt x="941" y="5255"/>
                </a:cubicBezTo>
                <a:cubicBezTo>
                  <a:pt x="1358" y="5624"/>
                  <a:pt x="1703" y="5957"/>
                  <a:pt x="1703" y="6624"/>
                </a:cubicBezTo>
                <a:cubicBezTo>
                  <a:pt x="1703" y="7279"/>
                  <a:pt x="1358" y="7612"/>
                  <a:pt x="941" y="7993"/>
                </a:cubicBezTo>
                <a:cubicBezTo>
                  <a:pt x="501" y="8398"/>
                  <a:pt x="1" y="8862"/>
                  <a:pt x="1" y="9779"/>
                </a:cubicBezTo>
                <a:cubicBezTo>
                  <a:pt x="1" y="10684"/>
                  <a:pt x="501" y="11148"/>
                  <a:pt x="941" y="11565"/>
                </a:cubicBezTo>
                <a:cubicBezTo>
                  <a:pt x="1358" y="11934"/>
                  <a:pt x="1703" y="12267"/>
                  <a:pt x="1703" y="12922"/>
                </a:cubicBezTo>
                <a:cubicBezTo>
                  <a:pt x="1703" y="13589"/>
                  <a:pt x="1358" y="13922"/>
                  <a:pt x="941" y="14291"/>
                </a:cubicBezTo>
                <a:cubicBezTo>
                  <a:pt x="501" y="14708"/>
                  <a:pt x="1" y="15172"/>
                  <a:pt x="1" y="16077"/>
                </a:cubicBezTo>
                <a:cubicBezTo>
                  <a:pt x="1" y="16994"/>
                  <a:pt x="501" y="17458"/>
                  <a:pt x="941" y="17863"/>
                </a:cubicBezTo>
                <a:cubicBezTo>
                  <a:pt x="1358" y="18244"/>
                  <a:pt x="1703" y="18566"/>
                  <a:pt x="1703" y="19233"/>
                </a:cubicBezTo>
                <a:cubicBezTo>
                  <a:pt x="1703" y="19899"/>
                  <a:pt x="1358" y="20221"/>
                  <a:pt x="941" y="20602"/>
                </a:cubicBezTo>
                <a:cubicBezTo>
                  <a:pt x="501" y="21018"/>
                  <a:pt x="1" y="21483"/>
                  <a:pt x="1" y="22388"/>
                </a:cubicBezTo>
                <a:cubicBezTo>
                  <a:pt x="1" y="23304"/>
                  <a:pt x="501" y="23769"/>
                  <a:pt x="941" y="24174"/>
                </a:cubicBezTo>
                <a:cubicBezTo>
                  <a:pt x="1358" y="24555"/>
                  <a:pt x="1703" y="24888"/>
                  <a:pt x="1703" y="25543"/>
                </a:cubicBezTo>
                <a:cubicBezTo>
                  <a:pt x="1703" y="26210"/>
                  <a:pt x="1358" y="26531"/>
                  <a:pt x="941" y="26912"/>
                </a:cubicBezTo>
                <a:cubicBezTo>
                  <a:pt x="501" y="27317"/>
                  <a:pt x="1" y="27793"/>
                  <a:pt x="1" y="28698"/>
                </a:cubicBezTo>
                <a:cubicBezTo>
                  <a:pt x="1" y="29615"/>
                  <a:pt x="501" y="30079"/>
                  <a:pt x="941" y="30484"/>
                </a:cubicBezTo>
                <a:cubicBezTo>
                  <a:pt x="1358" y="30865"/>
                  <a:pt x="1703" y="31198"/>
                  <a:pt x="1703" y="31853"/>
                </a:cubicBezTo>
                <a:cubicBezTo>
                  <a:pt x="1703" y="32020"/>
                  <a:pt x="1834" y="32139"/>
                  <a:pt x="1989" y="32139"/>
                </a:cubicBezTo>
                <a:cubicBezTo>
                  <a:pt x="2144" y="32139"/>
                  <a:pt x="2275" y="32020"/>
                  <a:pt x="2275" y="31865"/>
                </a:cubicBezTo>
                <a:cubicBezTo>
                  <a:pt x="2275" y="30948"/>
                  <a:pt x="1775" y="30484"/>
                  <a:pt x="1334" y="30079"/>
                </a:cubicBezTo>
                <a:cubicBezTo>
                  <a:pt x="918" y="29698"/>
                  <a:pt x="572" y="29365"/>
                  <a:pt x="572" y="28710"/>
                </a:cubicBezTo>
                <a:cubicBezTo>
                  <a:pt x="572" y="28043"/>
                  <a:pt x="918" y="27710"/>
                  <a:pt x="1334" y="27341"/>
                </a:cubicBezTo>
                <a:cubicBezTo>
                  <a:pt x="1775" y="26924"/>
                  <a:pt x="2275" y="26460"/>
                  <a:pt x="2275" y="25555"/>
                </a:cubicBezTo>
                <a:cubicBezTo>
                  <a:pt x="2275" y="24638"/>
                  <a:pt x="1775" y="24174"/>
                  <a:pt x="1334" y="23769"/>
                </a:cubicBezTo>
                <a:cubicBezTo>
                  <a:pt x="918" y="23388"/>
                  <a:pt x="572" y="23054"/>
                  <a:pt x="572" y="22388"/>
                </a:cubicBezTo>
                <a:cubicBezTo>
                  <a:pt x="572" y="21733"/>
                  <a:pt x="918" y="21399"/>
                  <a:pt x="1334" y="21030"/>
                </a:cubicBezTo>
                <a:cubicBezTo>
                  <a:pt x="1775" y="20614"/>
                  <a:pt x="2275" y="20149"/>
                  <a:pt x="2275" y="19244"/>
                </a:cubicBezTo>
                <a:cubicBezTo>
                  <a:pt x="2275" y="18328"/>
                  <a:pt x="1775" y="17863"/>
                  <a:pt x="1334" y="17458"/>
                </a:cubicBezTo>
                <a:cubicBezTo>
                  <a:pt x="918" y="17077"/>
                  <a:pt x="572" y="16744"/>
                  <a:pt x="572" y="16089"/>
                </a:cubicBezTo>
                <a:cubicBezTo>
                  <a:pt x="572" y="15423"/>
                  <a:pt x="918" y="15089"/>
                  <a:pt x="1334" y="14720"/>
                </a:cubicBezTo>
                <a:cubicBezTo>
                  <a:pt x="1775" y="14303"/>
                  <a:pt x="2275" y="13839"/>
                  <a:pt x="2275" y="12934"/>
                </a:cubicBezTo>
                <a:cubicBezTo>
                  <a:pt x="2275" y="12017"/>
                  <a:pt x="1775" y="11553"/>
                  <a:pt x="1334" y="11148"/>
                </a:cubicBezTo>
                <a:cubicBezTo>
                  <a:pt x="918" y="10767"/>
                  <a:pt x="572" y="10446"/>
                  <a:pt x="572" y="9779"/>
                </a:cubicBezTo>
                <a:cubicBezTo>
                  <a:pt x="572" y="9112"/>
                  <a:pt x="918" y="8791"/>
                  <a:pt x="1334" y="8410"/>
                </a:cubicBezTo>
                <a:cubicBezTo>
                  <a:pt x="1775" y="8005"/>
                  <a:pt x="2275" y="7529"/>
                  <a:pt x="2275" y="6624"/>
                </a:cubicBezTo>
                <a:cubicBezTo>
                  <a:pt x="2275" y="5707"/>
                  <a:pt x="1775" y="5243"/>
                  <a:pt x="1334" y="4838"/>
                </a:cubicBezTo>
                <a:cubicBezTo>
                  <a:pt x="918" y="4457"/>
                  <a:pt x="572" y="4135"/>
                  <a:pt x="572" y="3469"/>
                </a:cubicBezTo>
                <a:cubicBezTo>
                  <a:pt x="572" y="2802"/>
                  <a:pt x="918" y="2480"/>
                  <a:pt x="1334" y="2099"/>
                </a:cubicBezTo>
                <a:cubicBezTo>
                  <a:pt x="1775" y="1683"/>
                  <a:pt x="2275" y="1230"/>
                  <a:pt x="2275" y="314"/>
                </a:cubicBezTo>
                <a:cubicBezTo>
                  <a:pt x="2287" y="105"/>
                  <a:pt x="2138" y="1"/>
                  <a:pt x="198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828" name="Google Shape;828;p29"/>
          <p:cNvGrpSpPr/>
          <p:nvPr/>
        </p:nvGrpSpPr>
        <p:grpSpPr>
          <a:xfrm rot="-1307765" flipH="1">
            <a:off x="3118587" y="3033377"/>
            <a:ext cx="142656" cy="149447"/>
            <a:chOff x="1160468" y="31374"/>
            <a:chExt cx="142658" cy="149448"/>
          </a:xfrm>
        </p:grpSpPr>
        <p:sp>
          <p:nvSpPr>
            <p:cNvPr id="829" name="Google Shape;829;p29"/>
            <p:cNvSpPr/>
            <p:nvPr/>
          </p:nvSpPr>
          <p:spPr>
            <a:xfrm>
              <a:off x="1160468" y="31374"/>
              <a:ext cx="142658" cy="149448"/>
            </a:xfrm>
            <a:custGeom>
              <a:avLst/>
              <a:gdLst/>
              <a:ahLst/>
              <a:cxnLst/>
              <a:rect l="l" t="t" r="r" b="b"/>
              <a:pathLst>
                <a:path w="3668" h="3567" extrusionOk="0">
                  <a:moveTo>
                    <a:pt x="3205" y="0"/>
                  </a:moveTo>
                  <a:cubicBezTo>
                    <a:pt x="3096" y="0"/>
                    <a:pt x="2989" y="42"/>
                    <a:pt x="2906" y="125"/>
                  </a:cubicBezTo>
                  <a:lnTo>
                    <a:pt x="155" y="2852"/>
                  </a:lnTo>
                  <a:cubicBezTo>
                    <a:pt x="1" y="3018"/>
                    <a:pt x="1" y="3280"/>
                    <a:pt x="155" y="3447"/>
                  </a:cubicBezTo>
                  <a:cubicBezTo>
                    <a:pt x="239" y="3518"/>
                    <a:pt x="346" y="3566"/>
                    <a:pt x="453" y="3566"/>
                  </a:cubicBezTo>
                  <a:cubicBezTo>
                    <a:pt x="572" y="3566"/>
                    <a:pt x="679" y="3530"/>
                    <a:pt x="763" y="3447"/>
                  </a:cubicBezTo>
                  <a:lnTo>
                    <a:pt x="3513" y="720"/>
                  </a:lnTo>
                  <a:cubicBezTo>
                    <a:pt x="3668" y="554"/>
                    <a:pt x="3668" y="280"/>
                    <a:pt x="3513" y="125"/>
                  </a:cubicBezTo>
                  <a:cubicBezTo>
                    <a:pt x="3424" y="42"/>
                    <a:pt x="3314" y="0"/>
                    <a:pt x="320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30" name="Google Shape;830;p29"/>
            <p:cNvSpPr/>
            <p:nvPr/>
          </p:nvSpPr>
          <p:spPr>
            <a:xfrm>
              <a:off x="1160468" y="31374"/>
              <a:ext cx="142658" cy="149448"/>
            </a:xfrm>
            <a:custGeom>
              <a:avLst/>
              <a:gdLst/>
              <a:ahLst/>
              <a:cxnLst/>
              <a:rect l="l" t="t" r="r" b="b"/>
              <a:pathLst>
                <a:path w="3668" h="3567" extrusionOk="0">
                  <a:moveTo>
                    <a:pt x="461" y="0"/>
                  </a:moveTo>
                  <a:cubicBezTo>
                    <a:pt x="352" y="0"/>
                    <a:pt x="245" y="42"/>
                    <a:pt x="167" y="125"/>
                  </a:cubicBezTo>
                  <a:cubicBezTo>
                    <a:pt x="1" y="280"/>
                    <a:pt x="1" y="554"/>
                    <a:pt x="167" y="720"/>
                  </a:cubicBezTo>
                  <a:lnTo>
                    <a:pt x="2906" y="3447"/>
                  </a:lnTo>
                  <a:cubicBezTo>
                    <a:pt x="2989" y="3518"/>
                    <a:pt x="3096" y="3566"/>
                    <a:pt x="3203" y="3566"/>
                  </a:cubicBezTo>
                  <a:cubicBezTo>
                    <a:pt x="3311" y="3566"/>
                    <a:pt x="3418" y="3518"/>
                    <a:pt x="3501" y="3447"/>
                  </a:cubicBezTo>
                  <a:cubicBezTo>
                    <a:pt x="3668" y="3280"/>
                    <a:pt x="3668" y="3018"/>
                    <a:pt x="3501" y="2852"/>
                  </a:cubicBezTo>
                  <a:lnTo>
                    <a:pt x="763" y="125"/>
                  </a:lnTo>
                  <a:cubicBezTo>
                    <a:pt x="679" y="42"/>
                    <a:pt x="569" y="0"/>
                    <a:pt x="46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four columns">
  <p:cSld name="CUSTOM_12">
    <p:spTree>
      <p:nvGrpSpPr>
        <p:cNvPr id="1" name="Shape 858"/>
        <p:cNvGrpSpPr/>
        <p:nvPr/>
      </p:nvGrpSpPr>
      <p:grpSpPr>
        <a:xfrm>
          <a:off x="0" y="0"/>
          <a:ext cx="0" cy="0"/>
          <a:chOff x="0" y="0"/>
          <a:chExt cx="0" cy="0"/>
        </a:xfrm>
      </p:grpSpPr>
      <p:sp>
        <p:nvSpPr>
          <p:cNvPr id="859" name="Google Shape;859;p31"/>
          <p:cNvSpPr/>
          <p:nvPr/>
        </p:nvSpPr>
        <p:spPr>
          <a:xfrm>
            <a:off x="717925" y="699850"/>
            <a:ext cx="7706100" cy="3888600"/>
          </a:xfrm>
          <a:prstGeom prst="roundRect">
            <a:avLst>
              <a:gd name="adj" fmla="val 23470"/>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60" name="Google Shape;860;p31"/>
          <p:cNvSpPr txBox="1">
            <a:spLocks noGrp="1"/>
          </p:cNvSpPr>
          <p:nvPr>
            <p:ph type="title"/>
          </p:nvPr>
        </p:nvSpPr>
        <p:spPr>
          <a:xfrm>
            <a:off x="2014200" y="649224"/>
            <a:ext cx="5113800" cy="5304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861" name="Google Shape;861;p31"/>
          <p:cNvSpPr/>
          <p:nvPr/>
        </p:nvSpPr>
        <p:spPr>
          <a:xfrm rot="10800000">
            <a:off x="8568249" y="1673407"/>
            <a:ext cx="88947" cy="1346544"/>
          </a:xfrm>
          <a:custGeom>
            <a:avLst/>
            <a:gdLst/>
            <a:ahLst/>
            <a:cxnLst/>
            <a:rect l="l" t="t" r="r" b="b"/>
            <a:pathLst>
              <a:path w="2287" h="32139" extrusionOk="0">
                <a:moveTo>
                  <a:pt x="1989" y="1"/>
                </a:moveTo>
                <a:cubicBezTo>
                  <a:pt x="1840" y="1"/>
                  <a:pt x="1691" y="105"/>
                  <a:pt x="1703" y="314"/>
                </a:cubicBezTo>
                <a:cubicBezTo>
                  <a:pt x="1703" y="980"/>
                  <a:pt x="1358" y="1302"/>
                  <a:pt x="941" y="1683"/>
                </a:cubicBezTo>
                <a:cubicBezTo>
                  <a:pt x="501" y="2088"/>
                  <a:pt x="1" y="2552"/>
                  <a:pt x="1" y="3469"/>
                </a:cubicBezTo>
                <a:cubicBezTo>
                  <a:pt x="1" y="4374"/>
                  <a:pt x="501" y="4838"/>
                  <a:pt x="941" y="5255"/>
                </a:cubicBezTo>
                <a:cubicBezTo>
                  <a:pt x="1358" y="5624"/>
                  <a:pt x="1703" y="5957"/>
                  <a:pt x="1703" y="6624"/>
                </a:cubicBezTo>
                <a:cubicBezTo>
                  <a:pt x="1703" y="7279"/>
                  <a:pt x="1358" y="7612"/>
                  <a:pt x="941" y="7993"/>
                </a:cubicBezTo>
                <a:cubicBezTo>
                  <a:pt x="501" y="8398"/>
                  <a:pt x="1" y="8862"/>
                  <a:pt x="1" y="9779"/>
                </a:cubicBezTo>
                <a:cubicBezTo>
                  <a:pt x="1" y="10684"/>
                  <a:pt x="501" y="11148"/>
                  <a:pt x="941" y="11565"/>
                </a:cubicBezTo>
                <a:cubicBezTo>
                  <a:pt x="1358" y="11934"/>
                  <a:pt x="1703" y="12267"/>
                  <a:pt x="1703" y="12922"/>
                </a:cubicBezTo>
                <a:cubicBezTo>
                  <a:pt x="1703" y="13589"/>
                  <a:pt x="1358" y="13922"/>
                  <a:pt x="941" y="14291"/>
                </a:cubicBezTo>
                <a:cubicBezTo>
                  <a:pt x="501" y="14708"/>
                  <a:pt x="1" y="15172"/>
                  <a:pt x="1" y="16077"/>
                </a:cubicBezTo>
                <a:cubicBezTo>
                  <a:pt x="1" y="16994"/>
                  <a:pt x="501" y="17458"/>
                  <a:pt x="941" y="17863"/>
                </a:cubicBezTo>
                <a:cubicBezTo>
                  <a:pt x="1358" y="18244"/>
                  <a:pt x="1703" y="18566"/>
                  <a:pt x="1703" y="19233"/>
                </a:cubicBezTo>
                <a:cubicBezTo>
                  <a:pt x="1703" y="19899"/>
                  <a:pt x="1358" y="20221"/>
                  <a:pt x="941" y="20602"/>
                </a:cubicBezTo>
                <a:cubicBezTo>
                  <a:pt x="501" y="21018"/>
                  <a:pt x="1" y="21483"/>
                  <a:pt x="1" y="22388"/>
                </a:cubicBezTo>
                <a:cubicBezTo>
                  <a:pt x="1" y="23304"/>
                  <a:pt x="501" y="23769"/>
                  <a:pt x="941" y="24174"/>
                </a:cubicBezTo>
                <a:cubicBezTo>
                  <a:pt x="1358" y="24555"/>
                  <a:pt x="1703" y="24888"/>
                  <a:pt x="1703" y="25543"/>
                </a:cubicBezTo>
                <a:cubicBezTo>
                  <a:pt x="1703" y="26210"/>
                  <a:pt x="1358" y="26531"/>
                  <a:pt x="941" y="26912"/>
                </a:cubicBezTo>
                <a:cubicBezTo>
                  <a:pt x="501" y="27317"/>
                  <a:pt x="1" y="27793"/>
                  <a:pt x="1" y="28698"/>
                </a:cubicBezTo>
                <a:cubicBezTo>
                  <a:pt x="1" y="29615"/>
                  <a:pt x="501" y="30079"/>
                  <a:pt x="941" y="30484"/>
                </a:cubicBezTo>
                <a:cubicBezTo>
                  <a:pt x="1358" y="30865"/>
                  <a:pt x="1703" y="31198"/>
                  <a:pt x="1703" y="31853"/>
                </a:cubicBezTo>
                <a:cubicBezTo>
                  <a:pt x="1703" y="32020"/>
                  <a:pt x="1834" y="32139"/>
                  <a:pt x="1989" y="32139"/>
                </a:cubicBezTo>
                <a:cubicBezTo>
                  <a:pt x="2144" y="32139"/>
                  <a:pt x="2275" y="32020"/>
                  <a:pt x="2275" y="31865"/>
                </a:cubicBezTo>
                <a:cubicBezTo>
                  <a:pt x="2275" y="30948"/>
                  <a:pt x="1775" y="30484"/>
                  <a:pt x="1334" y="30079"/>
                </a:cubicBezTo>
                <a:cubicBezTo>
                  <a:pt x="918" y="29698"/>
                  <a:pt x="572" y="29365"/>
                  <a:pt x="572" y="28710"/>
                </a:cubicBezTo>
                <a:cubicBezTo>
                  <a:pt x="572" y="28043"/>
                  <a:pt x="918" y="27710"/>
                  <a:pt x="1334" y="27341"/>
                </a:cubicBezTo>
                <a:cubicBezTo>
                  <a:pt x="1775" y="26924"/>
                  <a:pt x="2275" y="26460"/>
                  <a:pt x="2275" y="25555"/>
                </a:cubicBezTo>
                <a:cubicBezTo>
                  <a:pt x="2275" y="24638"/>
                  <a:pt x="1775" y="24174"/>
                  <a:pt x="1334" y="23769"/>
                </a:cubicBezTo>
                <a:cubicBezTo>
                  <a:pt x="918" y="23388"/>
                  <a:pt x="572" y="23054"/>
                  <a:pt x="572" y="22388"/>
                </a:cubicBezTo>
                <a:cubicBezTo>
                  <a:pt x="572" y="21733"/>
                  <a:pt x="918" y="21399"/>
                  <a:pt x="1334" y="21030"/>
                </a:cubicBezTo>
                <a:cubicBezTo>
                  <a:pt x="1775" y="20614"/>
                  <a:pt x="2275" y="20149"/>
                  <a:pt x="2275" y="19244"/>
                </a:cubicBezTo>
                <a:cubicBezTo>
                  <a:pt x="2275" y="18328"/>
                  <a:pt x="1775" y="17863"/>
                  <a:pt x="1334" y="17458"/>
                </a:cubicBezTo>
                <a:cubicBezTo>
                  <a:pt x="918" y="17077"/>
                  <a:pt x="572" y="16744"/>
                  <a:pt x="572" y="16089"/>
                </a:cubicBezTo>
                <a:cubicBezTo>
                  <a:pt x="572" y="15423"/>
                  <a:pt x="918" y="15089"/>
                  <a:pt x="1334" y="14720"/>
                </a:cubicBezTo>
                <a:cubicBezTo>
                  <a:pt x="1775" y="14303"/>
                  <a:pt x="2275" y="13839"/>
                  <a:pt x="2275" y="12934"/>
                </a:cubicBezTo>
                <a:cubicBezTo>
                  <a:pt x="2275" y="12017"/>
                  <a:pt x="1775" y="11553"/>
                  <a:pt x="1334" y="11148"/>
                </a:cubicBezTo>
                <a:cubicBezTo>
                  <a:pt x="918" y="10767"/>
                  <a:pt x="572" y="10446"/>
                  <a:pt x="572" y="9779"/>
                </a:cubicBezTo>
                <a:cubicBezTo>
                  <a:pt x="572" y="9112"/>
                  <a:pt x="918" y="8791"/>
                  <a:pt x="1334" y="8410"/>
                </a:cubicBezTo>
                <a:cubicBezTo>
                  <a:pt x="1775" y="8005"/>
                  <a:pt x="2275" y="7529"/>
                  <a:pt x="2275" y="6624"/>
                </a:cubicBezTo>
                <a:cubicBezTo>
                  <a:pt x="2275" y="5707"/>
                  <a:pt x="1775" y="5243"/>
                  <a:pt x="1334" y="4838"/>
                </a:cubicBezTo>
                <a:cubicBezTo>
                  <a:pt x="918" y="4457"/>
                  <a:pt x="572" y="4135"/>
                  <a:pt x="572" y="3469"/>
                </a:cubicBezTo>
                <a:cubicBezTo>
                  <a:pt x="572" y="2802"/>
                  <a:pt x="918" y="2480"/>
                  <a:pt x="1334" y="2099"/>
                </a:cubicBezTo>
                <a:cubicBezTo>
                  <a:pt x="1775" y="1683"/>
                  <a:pt x="2275" y="1230"/>
                  <a:pt x="2275" y="314"/>
                </a:cubicBezTo>
                <a:cubicBezTo>
                  <a:pt x="2287" y="105"/>
                  <a:pt x="2138" y="1"/>
                  <a:pt x="198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62" name="Google Shape;862;p31"/>
          <p:cNvSpPr/>
          <p:nvPr/>
        </p:nvSpPr>
        <p:spPr>
          <a:xfrm rot="10800000">
            <a:off x="7078025" y="201042"/>
            <a:ext cx="520537" cy="219543"/>
          </a:xfrm>
          <a:custGeom>
            <a:avLst/>
            <a:gdLst/>
            <a:ahLst/>
            <a:cxnLst/>
            <a:rect l="l" t="t" r="r" b="b"/>
            <a:pathLst>
              <a:path w="13384" h="5240" extrusionOk="0">
                <a:moveTo>
                  <a:pt x="10871" y="560"/>
                </a:moveTo>
                <a:cubicBezTo>
                  <a:pt x="11955" y="560"/>
                  <a:pt x="12836" y="1489"/>
                  <a:pt x="12836" y="2620"/>
                </a:cubicBezTo>
                <a:cubicBezTo>
                  <a:pt x="12836" y="3751"/>
                  <a:pt x="11955" y="4668"/>
                  <a:pt x="10871" y="4668"/>
                </a:cubicBezTo>
                <a:lnTo>
                  <a:pt x="2525" y="4668"/>
                </a:lnTo>
                <a:cubicBezTo>
                  <a:pt x="1430" y="4668"/>
                  <a:pt x="548" y="3751"/>
                  <a:pt x="548" y="2620"/>
                </a:cubicBezTo>
                <a:cubicBezTo>
                  <a:pt x="548" y="1489"/>
                  <a:pt x="1430" y="560"/>
                  <a:pt x="2525" y="560"/>
                </a:cubicBezTo>
                <a:close/>
                <a:moveTo>
                  <a:pt x="2525" y="1"/>
                </a:moveTo>
                <a:cubicBezTo>
                  <a:pt x="1132" y="1"/>
                  <a:pt x="1" y="1179"/>
                  <a:pt x="1" y="2620"/>
                </a:cubicBezTo>
                <a:cubicBezTo>
                  <a:pt x="1" y="4061"/>
                  <a:pt x="1132" y="5240"/>
                  <a:pt x="2525" y="5240"/>
                </a:cubicBezTo>
                <a:lnTo>
                  <a:pt x="10859" y="5240"/>
                </a:lnTo>
                <a:cubicBezTo>
                  <a:pt x="12252" y="5240"/>
                  <a:pt x="13383" y="4073"/>
                  <a:pt x="13383" y="2620"/>
                </a:cubicBezTo>
                <a:cubicBezTo>
                  <a:pt x="13383" y="1179"/>
                  <a:pt x="12252" y="1"/>
                  <a:pt x="1087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63" name="Google Shape;863;p31"/>
          <p:cNvSpPr/>
          <p:nvPr/>
        </p:nvSpPr>
        <p:spPr>
          <a:xfrm rot="10800000">
            <a:off x="6858506" y="1406324"/>
            <a:ext cx="520498" cy="220046"/>
          </a:xfrm>
          <a:custGeom>
            <a:avLst/>
            <a:gdLst/>
            <a:ahLst/>
            <a:cxnLst/>
            <a:rect l="l" t="t" r="r" b="b"/>
            <a:pathLst>
              <a:path w="13383" h="5252" extrusionOk="0">
                <a:moveTo>
                  <a:pt x="10871" y="572"/>
                </a:moveTo>
                <a:cubicBezTo>
                  <a:pt x="11954" y="572"/>
                  <a:pt x="12847" y="1501"/>
                  <a:pt x="12847" y="2632"/>
                </a:cubicBezTo>
                <a:cubicBezTo>
                  <a:pt x="12847" y="3763"/>
                  <a:pt x="11954" y="4680"/>
                  <a:pt x="10871" y="4680"/>
                </a:cubicBezTo>
                <a:lnTo>
                  <a:pt x="2524" y="4680"/>
                </a:lnTo>
                <a:cubicBezTo>
                  <a:pt x="1441" y="4680"/>
                  <a:pt x="548" y="3763"/>
                  <a:pt x="548" y="2632"/>
                </a:cubicBezTo>
                <a:cubicBezTo>
                  <a:pt x="548" y="1501"/>
                  <a:pt x="1441" y="572"/>
                  <a:pt x="2524" y="572"/>
                </a:cubicBezTo>
                <a:close/>
                <a:moveTo>
                  <a:pt x="2512" y="0"/>
                </a:moveTo>
                <a:cubicBezTo>
                  <a:pt x="1131" y="0"/>
                  <a:pt x="0" y="1179"/>
                  <a:pt x="0" y="2632"/>
                </a:cubicBezTo>
                <a:cubicBezTo>
                  <a:pt x="0" y="4072"/>
                  <a:pt x="1131" y="5251"/>
                  <a:pt x="2512" y="5251"/>
                </a:cubicBezTo>
                <a:lnTo>
                  <a:pt x="10871" y="5251"/>
                </a:lnTo>
                <a:cubicBezTo>
                  <a:pt x="12252" y="5251"/>
                  <a:pt x="13383" y="4072"/>
                  <a:pt x="13383" y="2632"/>
                </a:cubicBezTo>
                <a:cubicBezTo>
                  <a:pt x="13383" y="1179"/>
                  <a:pt x="12264" y="0"/>
                  <a:pt x="1087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864" name="Google Shape;864;p31"/>
          <p:cNvGrpSpPr/>
          <p:nvPr/>
        </p:nvGrpSpPr>
        <p:grpSpPr>
          <a:xfrm rot="9401133">
            <a:off x="5820639" y="3418911"/>
            <a:ext cx="151728" cy="149457"/>
            <a:chOff x="8639698" y="2706690"/>
            <a:chExt cx="151720" cy="149448"/>
          </a:xfrm>
        </p:grpSpPr>
        <p:sp>
          <p:nvSpPr>
            <p:cNvPr id="865" name="Google Shape;865;p31"/>
            <p:cNvSpPr/>
            <p:nvPr/>
          </p:nvSpPr>
          <p:spPr>
            <a:xfrm>
              <a:off x="8639698" y="2706690"/>
              <a:ext cx="151720" cy="149448"/>
            </a:xfrm>
            <a:custGeom>
              <a:avLst/>
              <a:gdLst/>
              <a:ahLst/>
              <a:cxnLst/>
              <a:rect l="l" t="t" r="r" b="b"/>
              <a:pathLst>
                <a:path w="3901" h="3567" extrusionOk="0">
                  <a:moveTo>
                    <a:pt x="3231" y="0"/>
                  </a:moveTo>
                  <a:cubicBezTo>
                    <a:pt x="3150" y="0"/>
                    <a:pt x="3073" y="34"/>
                    <a:pt x="3013" y="114"/>
                  </a:cubicBezTo>
                  <a:lnTo>
                    <a:pt x="263" y="2840"/>
                  </a:lnTo>
                  <a:cubicBezTo>
                    <a:pt x="1" y="3102"/>
                    <a:pt x="191" y="3554"/>
                    <a:pt x="560" y="3566"/>
                  </a:cubicBezTo>
                  <a:cubicBezTo>
                    <a:pt x="679" y="3554"/>
                    <a:pt x="775" y="3519"/>
                    <a:pt x="858" y="3435"/>
                  </a:cubicBezTo>
                  <a:lnTo>
                    <a:pt x="3608" y="709"/>
                  </a:lnTo>
                  <a:cubicBezTo>
                    <a:pt x="3900" y="474"/>
                    <a:pt x="3537" y="0"/>
                    <a:pt x="323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66" name="Google Shape;866;p31"/>
            <p:cNvSpPr/>
            <p:nvPr/>
          </p:nvSpPr>
          <p:spPr>
            <a:xfrm>
              <a:off x="8640476" y="2707402"/>
              <a:ext cx="149775" cy="148736"/>
            </a:xfrm>
            <a:custGeom>
              <a:avLst/>
              <a:gdLst/>
              <a:ahLst/>
              <a:cxnLst/>
              <a:rect l="l" t="t" r="r" b="b"/>
              <a:pathLst>
                <a:path w="3851" h="3550" extrusionOk="0">
                  <a:moveTo>
                    <a:pt x="574" y="0"/>
                  </a:moveTo>
                  <a:cubicBezTo>
                    <a:pt x="261" y="0"/>
                    <a:pt x="1" y="375"/>
                    <a:pt x="243" y="692"/>
                  </a:cubicBezTo>
                  <a:lnTo>
                    <a:pt x="2993" y="3418"/>
                  </a:lnTo>
                  <a:cubicBezTo>
                    <a:pt x="3064" y="3502"/>
                    <a:pt x="3172" y="3549"/>
                    <a:pt x="3291" y="3549"/>
                  </a:cubicBezTo>
                  <a:cubicBezTo>
                    <a:pt x="3660" y="3537"/>
                    <a:pt x="3850" y="3085"/>
                    <a:pt x="3588" y="2823"/>
                  </a:cubicBezTo>
                  <a:lnTo>
                    <a:pt x="838" y="97"/>
                  </a:lnTo>
                  <a:cubicBezTo>
                    <a:pt x="753" y="29"/>
                    <a:pt x="661" y="0"/>
                    <a:pt x="57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867" name="Google Shape;867;p31"/>
          <p:cNvSpPr/>
          <p:nvPr/>
        </p:nvSpPr>
        <p:spPr>
          <a:xfrm rot="10800000">
            <a:off x="6062766" y="1914678"/>
            <a:ext cx="83386" cy="133737"/>
          </a:xfrm>
          <a:custGeom>
            <a:avLst/>
            <a:gdLst/>
            <a:ahLst/>
            <a:cxnLst/>
            <a:rect l="l" t="t" r="r" b="b"/>
            <a:pathLst>
              <a:path w="2144" h="3192" extrusionOk="0">
                <a:moveTo>
                  <a:pt x="1072" y="1"/>
                </a:moveTo>
                <a:cubicBezTo>
                  <a:pt x="822" y="596"/>
                  <a:pt x="453" y="1144"/>
                  <a:pt x="1" y="1596"/>
                </a:cubicBezTo>
                <a:cubicBezTo>
                  <a:pt x="453" y="2060"/>
                  <a:pt x="822" y="2596"/>
                  <a:pt x="1072" y="3191"/>
                </a:cubicBezTo>
                <a:cubicBezTo>
                  <a:pt x="1322" y="2596"/>
                  <a:pt x="1679" y="2060"/>
                  <a:pt x="2144" y="1596"/>
                </a:cubicBezTo>
                <a:cubicBezTo>
                  <a:pt x="1679" y="1144"/>
                  <a:pt x="1322" y="596"/>
                  <a:pt x="107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68" name="Google Shape;868;p31"/>
          <p:cNvSpPr/>
          <p:nvPr/>
        </p:nvSpPr>
        <p:spPr>
          <a:xfrm rot="-8764439">
            <a:off x="1530404" y="1158943"/>
            <a:ext cx="82922" cy="134238"/>
          </a:xfrm>
          <a:custGeom>
            <a:avLst/>
            <a:gdLst/>
            <a:ahLst/>
            <a:cxnLst/>
            <a:rect l="l" t="t" r="r" b="b"/>
            <a:pathLst>
              <a:path w="2132" h="3204" extrusionOk="0">
                <a:moveTo>
                  <a:pt x="1072" y="1"/>
                </a:moveTo>
                <a:cubicBezTo>
                  <a:pt x="810" y="596"/>
                  <a:pt x="453" y="1144"/>
                  <a:pt x="0" y="1608"/>
                </a:cubicBezTo>
                <a:cubicBezTo>
                  <a:pt x="453" y="2060"/>
                  <a:pt x="810" y="2608"/>
                  <a:pt x="1072" y="3203"/>
                </a:cubicBezTo>
                <a:cubicBezTo>
                  <a:pt x="1310" y="2608"/>
                  <a:pt x="1679" y="2060"/>
                  <a:pt x="2132" y="1608"/>
                </a:cubicBezTo>
                <a:cubicBezTo>
                  <a:pt x="1679" y="1144"/>
                  <a:pt x="1310" y="596"/>
                  <a:pt x="107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69" name="Google Shape;869;p31"/>
          <p:cNvSpPr/>
          <p:nvPr/>
        </p:nvSpPr>
        <p:spPr>
          <a:xfrm rot="-9150358">
            <a:off x="7962002" y="4674886"/>
            <a:ext cx="83386" cy="134197"/>
          </a:xfrm>
          <a:custGeom>
            <a:avLst/>
            <a:gdLst/>
            <a:ahLst/>
            <a:cxnLst/>
            <a:rect l="l" t="t" r="r" b="b"/>
            <a:pathLst>
              <a:path w="2144" h="3203" extrusionOk="0">
                <a:moveTo>
                  <a:pt x="1072" y="0"/>
                </a:moveTo>
                <a:cubicBezTo>
                  <a:pt x="822" y="595"/>
                  <a:pt x="465" y="1143"/>
                  <a:pt x="0" y="1596"/>
                </a:cubicBezTo>
                <a:cubicBezTo>
                  <a:pt x="465" y="2060"/>
                  <a:pt x="822" y="2596"/>
                  <a:pt x="1072" y="3203"/>
                </a:cubicBezTo>
                <a:cubicBezTo>
                  <a:pt x="1322" y="2596"/>
                  <a:pt x="1691" y="2060"/>
                  <a:pt x="2143" y="1596"/>
                </a:cubicBezTo>
                <a:cubicBezTo>
                  <a:pt x="1691" y="1143"/>
                  <a:pt x="1322" y="595"/>
                  <a:pt x="107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70" name="Google Shape;870;p31"/>
          <p:cNvSpPr/>
          <p:nvPr/>
        </p:nvSpPr>
        <p:spPr>
          <a:xfrm rot="9791675">
            <a:off x="7834796" y="243954"/>
            <a:ext cx="83388" cy="133734"/>
          </a:xfrm>
          <a:custGeom>
            <a:avLst/>
            <a:gdLst/>
            <a:ahLst/>
            <a:cxnLst/>
            <a:rect l="l" t="t" r="r" b="b"/>
            <a:pathLst>
              <a:path w="2144" h="3192" extrusionOk="0">
                <a:moveTo>
                  <a:pt x="1072" y="1"/>
                </a:moveTo>
                <a:cubicBezTo>
                  <a:pt x="822" y="596"/>
                  <a:pt x="464" y="1144"/>
                  <a:pt x="0" y="1596"/>
                </a:cubicBezTo>
                <a:cubicBezTo>
                  <a:pt x="464" y="2061"/>
                  <a:pt x="822" y="2596"/>
                  <a:pt x="1072" y="3192"/>
                </a:cubicBezTo>
                <a:cubicBezTo>
                  <a:pt x="1322" y="2596"/>
                  <a:pt x="1691" y="2061"/>
                  <a:pt x="2143" y="1596"/>
                </a:cubicBezTo>
                <a:cubicBezTo>
                  <a:pt x="1691" y="1144"/>
                  <a:pt x="1322" y="596"/>
                  <a:pt x="107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71" name="Google Shape;871;p31"/>
          <p:cNvSpPr/>
          <p:nvPr/>
        </p:nvSpPr>
        <p:spPr>
          <a:xfrm rot="10800000">
            <a:off x="4703458" y="1187344"/>
            <a:ext cx="949949" cy="77427"/>
          </a:xfrm>
          <a:custGeom>
            <a:avLst/>
            <a:gdLst/>
            <a:ahLst/>
            <a:cxnLst/>
            <a:rect l="l" t="t" r="r" b="b"/>
            <a:pathLst>
              <a:path w="24425" h="1848" extrusionOk="0">
                <a:moveTo>
                  <a:pt x="2727" y="1"/>
                </a:moveTo>
                <a:cubicBezTo>
                  <a:pt x="2000" y="1"/>
                  <a:pt x="1608" y="417"/>
                  <a:pt x="1334" y="727"/>
                </a:cubicBezTo>
                <a:cubicBezTo>
                  <a:pt x="1048" y="1037"/>
                  <a:pt x="822" y="1275"/>
                  <a:pt x="357" y="1275"/>
                </a:cubicBezTo>
                <a:cubicBezTo>
                  <a:pt x="0" y="1298"/>
                  <a:pt x="0" y="1822"/>
                  <a:pt x="357" y="1846"/>
                </a:cubicBezTo>
                <a:cubicBezTo>
                  <a:pt x="1072" y="1846"/>
                  <a:pt x="1465" y="1418"/>
                  <a:pt x="1750" y="1120"/>
                </a:cubicBezTo>
                <a:cubicBezTo>
                  <a:pt x="2036" y="810"/>
                  <a:pt x="2250" y="572"/>
                  <a:pt x="2727" y="572"/>
                </a:cubicBezTo>
                <a:cubicBezTo>
                  <a:pt x="3191" y="572"/>
                  <a:pt x="3393" y="787"/>
                  <a:pt x="3703" y="1120"/>
                </a:cubicBezTo>
                <a:cubicBezTo>
                  <a:pt x="4001" y="1441"/>
                  <a:pt x="4370" y="1846"/>
                  <a:pt x="5096" y="1846"/>
                </a:cubicBezTo>
                <a:cubicBezTo>
                  <a:pt x="5810" y="1846"/>
                  <a:pt x="6203" y="1418"/>
                  <a:pt x="6489" y="1120"/>
                </a:cubicBezTo>
                <a:cubicBezTo>
                  <a:pt x="6763" y="810"/>
                  <a:pt x="6989" y="572"/>
                  <a:pt x="7454" y="572"/>
                </a:cubicBezTo>
                <a:cubicBezTo>
                  <a:pt x="7930" y="572"/>
                  <a:pt x="8132" y="787"/>
                  <a:pt x="8430" y="1120"/>
                </a:cubicBezTo>
                <a:cubicBezTo>
                  <a:pt x="8727" y="1441"/>
                  <a:pt x="9108" y="1846"/>
                  <a:pt x="9823" y="1846"/>
                </a:cubicBezTo>
                <a:cubicBezTo>
                  <a:pt x="10537" y="1846"/>
                  <a:pt x="10930" y="1429"/>
                  <a:pt x="11216" y="1120"/>
                </a:cubicBezTo>
                <a:cubicBezTo>
                  <a:pt x="11502" y="810"/>
                  <a:pt x="11728" y="572"/>
                  <a:pt x="12192" y="572"/>
                </a:cubicBezTo>
                <a:cubicBezTo>
                  <a:pt x="12657" y="572"/>
                  <a:pt x="12859" y="787"/>
                  <a:pt x="13169" y="1120"/>
                </a:cubicBezTo>
                <a:cubicBezTo>
                  <a:pt x="13466" y="1441"/>
                  <a:pt x="13835" y="1846"/>
                  <a:pt x="14562" y="1846"/>
                </a:cubicBezTo>
                <a:cubicBezTo>
                  <a:pt x="15276" y="1846"/>
                  <a:pt x="15669" y="1429"/>
                  <a:pt x="15955" y="1120"/>
                </a:cubicBezTo>
                <a:cubicBezTo>
                  <a:pt x="16228" y="810"/>
                  <a:pt x="16455" y="572"/>
                  <a:pt x="16919" y="572"/>
                </a:cubicBezTo>
                <a:cubicBezTo>
                  <a:pt x="17395" y="572"/>
                  <a:pt x="17598" y="787"/>
                  <a:pt x="17895" y="1120"/>
                </a:cubicBezTo>
                <a:cubicBezTo>
                  <a:pt x="18193" y="1441"/>
                  <a:pt x="18574" y="1846"/>
                  <a:pt x="19288" y="1846"/>
                </a:cubicBezTo>
                <a:cubicBezTo>
                  <a:pt x="20003" y="1846"/>
                  <a:pt x="20396" y="1429"/>
                  <a:pt x="20681" y="1120"/>
                </a:cubicBezTo>
                <a:cubicBezTo>
                  <a:pt x="20967" y="810"/>
                  <a:pt x="21193" y="572"/>
                  <a:pt x="21658" y="572"/>
                </a:cubicBezTo>
                <a:cubicBezTo>
                  <a:pt x="22122" y="572"/>
                  <a:pt x="22336" y="787"/>
                  <a:pt x="22634" y="1120"/>
                </a:cubicBezTo>
                <a:cubicBezTo>
                  <a:pt x="22932" y="1441"/>
                  <a:pt x="23313" y="1846"/>
                  <a:pt x="24027" y="1846"/>
                </a:cubicBezTo>
                <a:cubicBezTo>
                  <a:pt x="24038" y="1847"/>
                  <a:pt x="24049" y="1848"/>
                  <a:pt x="24060" y="1848"/>
                </a:cubicBezTo>
                <a:cubicBezTo>
                  <a:pt x="24424" y="1848"/>
                  <a:pt x="24421" y="1274"/>
                  <a:pt x="24049" y="1274"/>
                </a:cubicBezTo>
                <a:cubicBezTo>
                  <a:pt x="24042" y="1274"/>
                  <a:pt x="24035" y="1274"/>
                  <a:pt x="24027" y="1275"/>
                </a:cubicBezTo>
                <a:cubicBezTo>
                  <a:pt x="23563" y="1275"/>
                  <a:pt x="23348" y="1048"/>
                  <a:pt x="23051" y="727"/>
                </a:cubicBezTo>
                <a:cubicBezTo>
                  <a:pt x="22753" y="406"/>
                  <a:pt x="22372" y="1"/>
                  <a:pt x="21658" y="1"/>
                </a:cubicBezTo>
                <a:cubicBezTo>
                  <a:pt x="20943" y="1"/>
                  <a:pt x="20550" y="417"/>
                  <a:pt x="20265" y="727"/>
                </a:cubicBezTo>
                <a:cubicBezTo>
                  <a:pt x="19979" y="1037"/>
                  <a:pt x="19765" y="1275"/>
                  <a:pt x="19288" y="1275"/>
                </a:cubicBezTo>
                <a:cubicBezTo>
                  <a:pt x="18824" y="1275"/>
                  <a:pt x="18622" y="1048"/>
                  <a:pt x="18312" y="727"/>
                </a:cubicBezTo>
                <a:cubicBezTo>
                  <a:pt x="18014" y="406"/>
                  <a:pt x="17645" y="1"/>
                  <a:pt x="16919" y="1"/>
                </a:cubicBezTo>
                <a:cubicBezTo>
                  <a:pt x="16205" y="1"/>
                  <a:pt x="15812" y="417"/>
                  <a:pt x="15538" y="727"/>
                </a:cubicBezTo>
                <a:cubicBezTo>
                  <a:pt x="15252" y="1037"/>
                  <a:pt x="15026" y="1275"/>
                  <a:pt x="14562" y="1275"/>
                </a:cubicBezTo>
                <a:cubicBezTo>
                  <a:pt x="14097" y="1275"/>
                  <a:pt x="13883" y="1048"/>
                  <a:pt x="13585" y="727"/>
                </a:cubicBezTo>
                <a:cubicBezTo>
                  <a:pt x="13288" y="406"/>
                  <a:pt x="12907" y="1"/>
                  <a:pt x="12192" y="1"/>
                </a:cubicBezTo>
                <a:cubicBezTo>
                  <a:pt x="11478" y="1"/>
                  <a:pt x="11085" y="417"/>
                  <a:pt x="10799" y="727"/>
                </a:cubicBezTo>
                <a:cubicBezTo>
                  <a:pt x="10513" y="1037"/>
                  <a:pt x="10287" y="1275"/>
                  <a:pt x="9823" y="1275"/>
                </a:cubicBezTo>
                <a:cubicBezTo>
                  <a:pt x="9359" y="1275"/>
                  <a:pt x="9156" y="1048"/>
                  <a:pt x="8847" y="727"/>
                </a:cubicBezTo>
                <a:cubicBezTo>
                  <a:pt x="8549" y="406"/>
                  <a:pt x="8168" y="1"/>
                  <a:pt x="7454" y="1"/>
                </a:cubicBezTo>
                <a:cubicBezTo>
                  <a:pt x="6739" y="1"/>
                  <a:pt x="6346" y="417"/>
                  <a:pt x="6060" y="727"/>
                </a:cubicBezTo>
                <a:cubicBezTo>
                  <a:pt x="5787" y="1037"/>
                  <a:pt x="5560" y="1275"/>
                  <a:pt x="5096" y="1275"/>
                </a:cubicBezTo>
                <a:cubicBezTo>
                  <a:pt x="4620" y="1275"/>
                  <a:pt x="4417" y="1048"/>
                  <a:pt x="4120" y="727"/>
                </a:cubicBezTo>
                <a:cubicBezTo>
                  <a:pt x="3810" y="406"/>
                  <a:pt x="3441" y="1"/>
                  <a:pt x="272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72" name="Google Shape;872;p31"/>
          <p:cNvSpPr/>
          <p:nvPr/>
        </p:nvSpPr>
        <p:spPr>
          <a:xfrm rot="10800000">
            <a:off x="3312655" y="699854"/>
            <a:ext cx="785434" cy="63977"/>
          </a:xfrm>
          <a:custGeom>
            <a:avLst/>
            <a:gdLst/>
            <a:ahLst/>
            <a:cxnLst/>
            <a:rect l="l" t="t" r="r" b="b"/>
            <a:pathLst>
              <a:path w="20195" h="1527" extrusionOk="0">
                <a:moveTo>
                  <a:pt x="2250" y="1"/>
                </a:moveTo>
                <a:cubicBezTo>
                  <a:pt x="1655" y="1"/>
                  <a:pt x="1334" y="346"/>
                  <a:pt x="1096" y="608"/>
                </a:cubicBezTo>
                <a:cubicBezTo>
                  <a:pt x="857" y="858"/>
                  <a:pt x="679" y="1060"/>
                  <a:pt x="286" y="1060"/>
                </a:cubicBezTo>
                <a:cubicBezTo>
                  <a:pt x="0" y="1084"/>
                  <a:pt x="0" y="1501"/>
                  <a:pt x="286" y="1525"/>
                </a:cubicBezTo>
                <a:cubicBezTo>
                  <a:pt x="881" y="1525"/>
                  <a:pt x="1203" y="1179"/>
                  <a:pt x="1441" y="929"/>
                </a:cubicBezTo>
                <a:cubicBezTo>
                  <a:pt x="1679" y="667"/>
                  <a:pt x="1858" y="465"/>
                  <a:pt x="2250" y="465"/>
                </a:cubicBezTo>
                <a:cubicBezTo>
                  <a:pt x="2631" y="465"/>
                  <a:pt x="2810" y="655"/>
                  <a:pt x="3060" y="929"/>
                </a:cubicBezTo>
                <a:cubicBezTo>
                  <a:pt x="3310" y="1191"/>
                  <a:pt x="3620" y="1525"/>
                  <a:pt x="4203" y="1525"/>
                </a:cubicBezTo>
                <a:cubicBezTo>
                  <a:pt x="4798" y="1525"/>
                  <a:pt x="5132" y="1179"/>
                  <a:pt x="5358" y="929"/>
                </a:cubicBezTo>
                <a:cubicBezTo>
                  <a:pt x="5596" y="667"/>
                  <a:pt x="5775" y="465"/>
                  <a:pt x="6168" y="465"/>
                </a:cubicBezTo>
                <a:cubicBezTo>
                  <a:pt x="6549" y="465"/>
                  <a:pt x="6727" y="655"/>
                  <a:pt x="6977" y="929"/>
                </a:cubicBezTo>
                <a:cubicBezTo>
                  <a:pt x="7215" y="1191"/>
                  <a:pt x="7537" y="1525"/>
                  <a:pt x="8120" y="1525"/>
                </a:cubicBezTo>
                <a:cubicBezTo>
                  <a:pt x="8716" y="1525"/>
                  <a:pt x="9037" y="1179"/>
                  <a:pt x="9275" y="929"/>
                </a:cubicBezTo>
                <a:cubicBezTo>
                  <a:pt x="9513" y="667"/>
                  <a:pt x="9692" y="465"/>
                  <a:pt x="10085" y="465"/>
                </a:cubicBezTo>
                <a:cubicBezTo>
                  <a:pt x="10466" y="465"/>
                  <a:pt x="10632" y="655"/>
                  <a:pt x="10882" y="929"/>
                </a:cubicBezTo>
                <a:cubicBezTo>
                  <a:pt x="11133" y="1191"/>
                  <a:pt x="11442" y="1525"/>
                  <a:pt x="12037" y="1525"/>
                </a:cubicBezTo>
                <a:cubicBezTo>
                  <a:pt x="12633" y="1525"/>
                  <a:pt x="12954" y="1179"/>
                  <a:pt x="13192" y="929"/>
                </a:cubicBezTo>
                <a:cubicBezTo>
                  <a:pt x="13419" y="667"/>
                  <a:pt x="13609" y="465"/>
                  <a:pt x="13990" y="465"/>
                </a:cubicBezTo>
                <a:cubicBezTo>
                  <a:pt x="14383" y="465"/>
                  <a:pt x="14550" y="655"/>
                  <a:pt x="14800" y="929"/>
                </a:cubicBezTo>
                <a:cubicBezTo>
                  <a:pt x="15050" y="1191"/>
                  <a:pt x="15359" y="1525"/>
                  <a:pt x="15955" y="1525"/>
                </a:cubicBezTo>
                <a:cubicBezTo>
                  <a:pt x="16538" y="1525"/>
                  <a:pt x="16871" y="1179"/>
                  <a:pt x="17098" y="929"/>
                </a:cubicBezTo>
                <a:cubicBezTo>
                  <a:pt x="17336" y="667"/>
                  <a:pt x="17526" y="465"/>
                  <a:pt x="17907" y="465"/>
                </a:cubicBezTo>
                <a:cubicBezTo>
                  <a:pt x="18300" y="465"/>
                  <a:pt x="18467" y="655"/>
                  <a:pt x="18717" y="929"/>
                </a:cubicBezTo>
                <a:cubicBezTo>
                  <a:pt x="18967" y="1191"/>
                  <a:pt x="19264" y="1525"/>
                  <a:pt x="19860" y="1525"/>
                </a:cubicBezTo>
                <a:cubicBezTo>
                  <a:pt x="19871" y="1526"/>
                  <a:pt x="19882" y="1526"/>
                  <a:pt x="19892" y="1526"/>
                </a:cubicBezTo>
                <a:cubicBezTo>
                  <a:pt x="20194" y="1526"/>
                  <a:pt x="20194" y="1059"/>
                  <a:pt x="19892" y="1059"/>
                </a:cubicBezTo>
                <a:cubicBezTo>
                  <a:pt x="19882" y="1059"/>
                  <a:pt x="19871" y="1059"/>
                  <a:pt x="19860" y="1060"/>
                </a:cubicBezTo>
                <a:cubicBezTo>
                  <a:pt x="19479" y="1060"/>
                  <a:pt x="19312" y="870"/>
                  <a:pt x="19062" y="608"/>
                </a:cubicBezTo>
                <a:cubicBezTo>
                  <a:pt x="18812" y="334"/>
                  <a:pt x="18502" y="1"/>
                  <a:pt x="17907" y="1"/>
                </a:cubicBezTo>
                <a:cubicBezTo>
                  <a:pt x="17312" y="1"/>
                  <a:pt x="16990" y="346"/>
                  <a:pt x="16752" y="608"/>
                </a:cubicBezTo>
                <a:cubicBezTo>
                  <a:pt x="16526" y="858"/>
                  <a:pt x="16336" y="1060"/>
                  <a:pt x="15955" y="1060"/>
                </a:cubicBezTo>
                <a:cubicBezTo>
                  <a:pt x="15562" y="1060"/>
                  <a:pt x="15395" y="870"/>
                  <a:pt x="15145" y="608"/>
                </a:cubicBezTo>
                <a:cubicBezTo>
                  <a:pt x="14895" y="334"/>
                  <a:pt x="14585" y="1"/>
                  <a:pt x="13990" y="1"/>
                </a:cubicBezTo>
                <a:cubicBezTo>
                  <a:pt x="13407" y="1"/>
                  <a:pt x="13073" y="346"/>
                  <a:pt x="12847" y="608"/>
                </a:cubicBezTo>
                <a:cubicBezTo>
                  <a:pt x="12609" y="858"/>
                  <a:pt x="12418" y="1060"/>
                  <a:pt x="12037" y="1060"/>
                </a:cubicBezTo>
                <a:cubicBezTo>
                  <a:pt x="11656" y="1060"/>
                  <a:pt x="11478" y="870"/>
                  <a:pt x="11228" y="608"/>
                </a:cubicBezTo>
                <a:cubicBezTo>
                  <a:pt x="10978" y="334"/>
                  <a:pt x="10668" y="1"/>
                  <a:pt x="10085" y="1"/>
                </a:cubicBezTo>
                <a:cubicBezTo>
                  <a:pt x="9489" y="1"/>
                  <a:pt x="9168" y="346"/>
                  <a:pt x="8930" y="608"/>
                </a:cubicBezTo>
                <a:cubicBezTo>
                  <a:pt x="8692" y="858"/>
                  <a:pt x="8513" y="1060"/>
                  <a:pt x="8120" y="1060"/>
                </a:cubicBezTo>
                <a:cubicBezTo>
                  <a:pt x="7739" y="1060"/>
                  <a:pt x="7561" y="870"/>
                  <a:pt x="7323" y="608"/>
                </a:cubicBezTo>
                <a:cubicBezTo>
                  <a:pt x="7072" y="334"/>
                  <a:pt x="6763" y="1"/>
                  <a:pt x="6168" y="1"/>
                </a:cubicBezTo>
                <a:cubicBezTo>
                  <a:pt x="5572" y="1"/>
                  <a:pt x="5251" y="346"/>
                  <a:pt x="5013" y="608"/>
                </a:cubicBezTo>
                <a:cubicBezTo>
                  <a:pt x="4775" y="858"/>
                  <a:pt x="4596" y="1060"/>
                  <a:pt x="4203" y="1060"/>
                </a:cubicBezTo>
                <a:cubicBezTo>
                  <a:pt x="3822" y="1060"/>
                  <a:pt x="3655" y="870"/>
                  <a:pt x="3405" y="608"/>
                </a:cubicBezTo>
                <a:cubicBezTo>
                  <a:pt x="3155" y="334"/>
                  <a:pt x="2846" y="1"/>
                  <a:pt x="225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73" name="Google Shape;873;p31"/>
          <p:cNvSpPr/>
          <p:nvPr/>
        </p:nvSpPr>
        <p:spPr>
          <a:xfrm rot="10800000">
            <a:off x="2330838" y="4828071"/>
            <a:ext cx="785395" cy="63894"/>
          </a:xfrm>
          <a:custGeom>
            <a:avLst/>
            <a:gdLst/>
            <a:ahLst/>
            <a:cxnLst/>
            <a:rect l="l" t="t" r="r" b="b"/>
            <a:pathLst>
              <a:path w="20194" h="1525" extrusionOk="0">
                <a:moveTo>
                  <a:pt x="2263" y="0"/>
                </a:moveTo>
                <a:cubicBezTo>
                  <a:pt x="1680" y="0"/>
                  <a:pt x="1346" y="357"/>
                  <a:pt x="1120" y="607"/>
                </a:cubicBezTo>
                <a:cubicBezTo>
                  <a:pt x="882" y="858"/>
                  <a:pt x="691" y="1048"/>
                  <a:pt x="310" y="1048"/>
                </a:cubicBezTo>
                <a:cubicBezTo>
                  <a:pt x="1" y="1048"/>
                  <a:pt x="1" y="1524"/>
                  <a:pt x="310" y="1524"/>
                </a:cubicBezTo>
                <a:cubicBezTo>
                  <a:pt x="906" y="1524"/>
                  <a:pt x="1227" y="1167"/>
                  <a:pt x="1465" y="917"/>
                </a:cubicBezTo>
                <a:cubicBezTo>
                  <a:pt x="1692" y="667"/>
                  <a:pt x="1882" y="465"/>
                  <a:pt x="2263" y="465"/>
                </a:cubicBezTo>
                <a:cubicBezTo>
                  <a:pt x="2656" y="465"/>
                  <a:pt x="2823" y="643"/>
                  <a:pt x="3073" y="917"/>
                </a:cubicBezTo>
                <a:cubicBezTo>
                  <a:pt x="3323" y="1191"/>
                  <a:pt x="3632" y="1524"/>
                  <a:pt x="4228" y="1524"/>
                </a:cubicBezTo>
                <a:cubicBezTo>
                  <a:pt x="4823" y="1524"/>
                  <a:pt x="5144" y="1167"/>
                  <a:pt x="5382" y="917"/>
                </a:cubicBezTo>
                <a:cubicBezTo>
                  <a:pt x="5609" y="667"/>
                  <a:pt x="5799" y="465"/>
                  <a:pt x="6180" y="465"/>
                </a:cubicBezTo>
                <a:cubicBezTo>
                  <a:pt x="6573" y="465"/>
                  <a:pt x="6740" y="643"/>
                  <a:pt x="6990" y="917"/>
                </a:cubicBezTo>
                <a:cubicBezTo>
                  <a:pt x="7240" y="1191"/>
                  <a:pt x="7549" y="1524"/>
                  <a:pt x="8145" y="1524"/>
                </a:cubicBezTo>
                <a:cubicBezTo>
                  <a:pt x="8740" y="1524"/>
                  <a:pt x="9061" y="1167"/>
                  <a:pt x="9300" y="917"/>
                </a:cubicBezTo>
                <a:cubicBezTo>
                  <a:pt x="9526" y="667"/>
                  <a:pt x="9716" y="465"/>
                  <a:pt x="10097" y="465"/>
                </a:cubicBezTo>
                <a:cubicBezTo>
                  <a:pt x="10490" y="465"/>
                  <a:pt x="10657" y="643"/>
                  <a:pt x="10907" y="917"/>
                </a:cubicBezTo>
                <a:cubicBezTo>
                  <a:pt x="11157" y="1191"/>
                  <a:pt x="11467" y="1524"/>
                  <a:pt x="12062" y="1524"/>
                </a:cubicBezTo>
                <a:cubicBezTo>
                  <a:pt x="12645" y="1524"/>
                  <a:pt x="12979" y="1167"/>
                  <a:pt x="13205" y="917"/>
                </a:cubicBezTo>
                <a:cubicBezTo>
                  <a:pt x="13443" y="667"/>
                  <a:pt x="13633" y="465"/>
                  <a:pt x="14014" y="465"/>
                </a:cubicBezTo>
                <a:cubicBezTo>
                  <a:pt x="14395" y="465"/>
                  <a:pt x="14562" y="643"/>
                  <a:pt x="14812" y="917"/>
                </a:cubicBezTo>
                <a:cubicBezTo>
                  <a:pt x="15062" y="1191"/>
                  <a:pt x="15372" y="1524"/>
                  <a:pt x="15967" y="1524"/>
                </a:cubicBezTo>
                <a:cubicBezTo>
                  <a:pt x="16562" y="1524"/>
                  <a:pt x="16884" y="1167"/>
                  <a:pt x="17122" y="917"/>
                </a:cubicBezTo>
                <a:cubicBezTo>
                  <a:pt x="17360" y="667"/>
                  <a:pt x="17539" y="465"/>
                  <a:pt x="17932" y="465"/>
                </a:cubicBezTo>
                <a:cubicBezTo>
                  <a:pt x="18313" y="465"/>
                  <a:pt x="18479" y="643"/>
                  <a:pt x="18729" y="917"/>
                </a:cubicBezTo>
                <a:cubicBezTo>
                  <a:pt x="18979" y="1191"/>
                  <a:pt x="19289" y="1524"/>
                  <a:pt x="19884" y="1524"/>
                </a:cubicBezTo>
                <a:cubicBezTo>
                  <a:pt x="20194" y="1524"/>
                  <a:pt x="20194" y="1048"/>
                  <a:pt x="19884" y="1048"/>
                </a:cubicBezTo>
                <a:cubicBezTo>
                  <a:pt x="19491" y="1048"/>
                  <a:pt x="19325" y="881"/>
                  <a:pt x="19075" y="607"/>
                </a:cubicBezTo>
                <a:cubicBezTo>
                  <a:pt x="18825" y="334"/>
                  <a:pt x="18515" y="0"/>
                  <a:pt x="17920" y="0"/>
                </a:cubicBezTo>
                <a:cubicBezTo>
                  <a:pt x="17336" y="0"/>
                  <a:pt x="17003" y="357"/>
                  <a:pt x="16777" y="607"/>
                </a:cubicBezTo>
                <a:cubicBezTo>
                  <a:pt x="16539" y="858"/>
                  <a:pt x="16348" y="1048"/>
                  <a:pt x="15967" y="1048"/>
                </a:cubicBezTo>
                <a:cubicBezTo>
                  <a:pt x="15586" y="1048"/>
                  <a:pt x="15419" y="881"/>
                  <a:pt x="15157" y="607"/>
                </a:cubicBezTo>
                <a:cubicBezTo>
                  <a:pt x="14907" y="334"/>
                  <a:pt x="14598" y="0"/>
                  <a:pt x="14014" y="0"/>
                </a:cubicBezTo>
                <a:cubicBezTo>
                  <a:pt x="13419" y="0"/>
                  <a:pt x="13098" y="357"/>
                  <a:pt x="12860" y="607"/>
                </a:cubicBezTo>
                <a:cubicBezTo>
                  <a:pt x="12621" y="858"/>
                  <a:pt x="12443" y="1048"/>
                  <a:pt x="12050" y="1048"/>
                </a:cubicBezTo>
                <a:cubicBezTo>
                  <a:pt x="11669" y="1048"/>
                  <a:pt x="11502" y="881"/>
                  <a:pt x="11252" y="607"/>
                </a:cubicBezTo>
                <a:cubicBezTo>
                  <a:pt x="11002" y="334"/>
                  <a:pt x="10693" y="0"/>
                  <a:pt x="10097" y="0"/>
                </a:cubicBezTo>
                <a:cubicBezTo>
                  <a:pt x="9502" y="0"/>
                  <a:pt x="9181" y="357"/>
                  <a:pt x="8942" y="607"/>
                </a:cubicBezTo>
                <a:cubicBezTo>
                  <a:pt x="8716" y="858"/>
                  <a:pt x="8526" y="1048"/>
                  <a:pt x="8145" y="1048"/>
                </a:cubicBezTo>
                <a:cubicBezTo>
                  <a:pt x="7752" y="1048"/>
                  <a:pt x="7585" y="881"/>
                  <a:pt x="7335" y="607"/>
                </a:cubicBezTo>
                <a:cubicBezTo>
                  <a:pt x="7085" y="334"/>
                  <a:pt x="6775" y="0"/>
                  <a:pt x="6180" y="0"/>
                </a:cubicBezTo>
                <a:cubicBezTo>
                  <a:pt x="5597" y="0"/>
                  <a:pt x="5263" y="357"/>
                  <a:pt x="5037" y="607"/>
                </a:cubicBezTo>
                <a:cubicBezTo>
                  <a:pt x="4799" y="858"/>
                  <a:pt x="4609" y="1048"/>
                  <a:pt x="4228" y="1048"/>
                </a:cubicBezTo>
                <a:cubicBezTo>
                  <a:pt x="3835" y="1048"/>
                  <a:pt x="3668" y="881"/>
                  <a:pt x="3418" y="607"/>
                </a:cubicBezTo>
                <a:cubicBezTo>
                  <a:pt x="3168" y="334"/>
                  <a:pt x="2858" y="0"/>
                  <a:pt x="226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74" name="Google Shape;874;p31"/>
          <p:cNvSpPr/>
          <p:nvPr/>
        </p:nvSpPr>
        <p:spPr>
          <a:xfrm rot="-9262528">
            <a:off x="4391184" y="2375628"/>
            <a:ext cx="82919" cy="134242"/>
          </a:xfrm>
          <a:custGeom>
            <a:avLst/>
            <a:gdLst/>
            <a:ahLst/>
            <a:cxnLst/>
            <a:rect l="l" t="t" r="r" b="b"/>
            <a:pathLst>
              <a:path w="2132" h="3204" extrusionOk="0">
                <a:moveTo>
                  <a:pt x="1072" y="1"/>
                </a:moveTo>
                <a:cubicBezTo>
                  <a:pt x="810" y="596"/>
                  <a:pt x="453" y="1144"/>
                  <a:pt x="0" y="1608"/>
                </a:cubicBezTo>
                <a:cubicBezTo>
                  <a:pt x="453" y="2060"/>
                  <a:pt x="810" y="2608"/>
                  <a:pt x="1072" y="3203"/>
                </a:cubicBezTo>
                <a:cubicBezTo>
                  <a:pt x="1310" y="2608"/>
                  <a:pt x="1679" y="2060"/>
                  <a:pt x="2132" y="1608"/>
                </a:cubicBezTo>
                <a:cubicBezTo>
                  <a:pt x="1679" y="1144"/>
                  <a:pt x="1310" y="596"/>
                  <a:pt x="107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75" name="Google Shape;875;p31"/>
          <p:cNvSpPr/>
          <p:nvPr/>
        </p:nvSpPr>
        <p:spPr>
          <a:xfrm rot="10800000">
            <a:off x="1891036" y="2395078"/>
            <a:ext cx="1256306" cy="95317"/>
          </a:xfrm>
          <a:custGeom>
            <a:avLst/>
            <a:gdLst/>
            <a:ahLst/>
            <a:cxnLst/>
            <a:rect l="l" t="t" r="r" b="b"/>
            <a:pathLst>
              <a:path w="32302" h="2275" extrusionOk="0">
                <a:moveTo>
                  <a:pt x="3536" y="1"/>
                </a:moveTo>
                <a:cubicBezTo>
                  <a:pt x="2620" y="1"/>
                  <a:pt x="2155" y="501"/>
                  <a:pt x="1750" y="941"/>
                </a:cubicBezTo>
                <a:cubicBezTo>
                  <a:pt x="1369" y="1358"/>
                  <a:pt x="1048" y="1703"/>
                  <a:pt x="381" y="1703"/>
                </a:cubicBezTo>
                <a:cubicBezTo>
                  <a:pt x="0" y="1715"/>
                  <a:pt x="0" y="2275"/>
                  <a:pt x="381" y="2275"/>
                </a:cubicBezTo>
                <a:cubicBezTo>
                  <a:pt x="1298" y="2275"/>
                  <a:pt x="1762" y="1775"/>
                  <a:pt x="2167" y="1334"/>
                </a:cubicBezTo>
                <a:cubicBezTo>
                  <a:pt x="2548" y="929"/>
                  <a:pt x="2870" y="572"/>
                  <a:pt x="3536" y="572"/>
                </a:cubicBezTo>
                <a:cubicBezTo>
                  <a:pt x="4203" y="572"/>
                  <a:pt x="4525" y="929"/>
                  <a:pt x="4906" y="1334"/>
                </a:cubicBezTo>
                <a:cubicBezTo>
                  <a:pt x="5310" y="1775"/>
                  <a:pt x="5775" y="2275"/>
                  <a:pt x="6692" y="2275"/>
                </a:cubicBezTo>
                <a:cubicBezTo>
                  <a:pt x="7608" y="2275"/>
                  <a:pt x="8073" y="1775"/>
                  <a:pt x="8477" y="1334"/>
                </a:cubicBezTo>
                <a:cubicBezTo>
                  <a:pt x="8858" y="929"/>
                  <a:pt x="9180" y="572"/>
                  <a:pt x="9847" y="572"/>
                </a:cubicBezTo>
                <a:cubicBezTo>
                  <a:pt x="10513" y="572"/>
                  <a:pt x="10835" y="929"/>
                  <a:pt x="11216" y="1334"/>
                </a:cubicBezTo>
                <a:cubicBezTo>
                  <a:pt x="11621" y="1775"/>
                  <a:pt x="12085" y="2275"/>
                  <a:pt x="13002" y="2275"/>
                </a:cubicBezTo>
                <a:cubicBezTo>
                  <a:pt x="13919" y="2275"/>
                  <a:pt x="14383" y="1775"/>
                  <a:pt x="14788" y="1334"/>
                </a:cubicBezTo>
                <a:cubicBezTo>
                  <a:pt x="15169" y="929"/>
                  <a:pt x="15490" y="572"/>
                  <a:pt x="16157" y="572"/>
                </a:cubicBezTo>
                <a:cubicBezTo>
                  <a:pt x="16824" y="572"/>
                  <a:pt x="17145" y="929"/>
                  <a:pt x="17526" y="1334"/>
                </a:cubicBezTo>
                <a:cubicBezTo>
                  <a:pt x="17931" y="1775"/>
                  <a:pt x="18395" y="2275"/>
                  <a:pt x="19312" y="2275"/>
                </a:cubicBezTo>
                <a:cubicBezTo>
                  <a:pt x="20229" y="2275"/>
                  <a:pt x="20693" y="1775"/>
                  <a:pt x="21098" y="1334"/>
                </a:cubicBezTo>
                <a:cubicBezTo>
                  <a:pt x="21479" y="929"/>
                  <a:pt x="21801" y="572"/>
                  <a:pt x="22467" y="572"/>
                </a:cubicBezTo>
                <a:cubicBezTo>
                  <a:pt x="23134" y="572"/>
                  <a:pt x="23456" y="929"/>
                  <a:pt x="23837" y="1334"/>
                </a:cubicBezTo>
                <a:cubicBezTo>
                  <a:pt x="24241" y="1775"/>
                  <a:pt x="24706" y="2275"/>
                  <a:pt x="25622" y="2275"/>
                </a:cubicBezTo>
                <a:cubicBezTo>
                  <a:pt x="26539" y="2275"/>
                  <a:pt x="26992" y="1775"/>
                  <a:pt x="27408" y="1334"/>
                </a:cubicBezTo>
                <a:cubicBezTo>
                  <a:pt x="27789" y="929"/>
                  <a:pt x="28111" y="572"/>
                  <a:pt x="28778" y="572"/>
                </a:cubicBezTo>
                <a:cubicBezTo>
                  <a:pt x="29444" y="572"/>
                  <a:pt x="29766" y="929"/>
                  <a:pt x="30147" y="1334"/>
                </a:cubicBezTo>
                <a:cubicBezTo>
                  <a:pt x="30552" y="1775"/>
                  <a:pt x="31016" y="2275"/>
                  <a:pt x="31933" y="2275"/>
                </a:cubicBezTo>
                <a:cubicBezTo>
                  <a:pt x="32302" y="2275"/>
                  <a:pt x="32302" y="1703"/>
                  <a:pt x="31933" y="1703"/>
                </a:cubicBezTo>
                <a:cubicBezTo>
                  <a:pt x="31266" y="1703"/>
                  <a:pt x="30933" y="1358"/>
                  <a:pt x="30564" y="941"/>
                </a:cubicBezTo>
                <a:cubicBezTo>
                  <a:pt x="30147" y="501"/>
                  <a:pt x="29683" y="1"/>
                  <a:pt x="28778" y="1"/>
                </a:cubicBezTo>
                <a:cubicBezTo>
                  <a:pt x="27861" y="1"/>
                  <a:pt x="27397" y="501"/>
                  <a:pt x="26992" y="941"/>
                </a:cubicBezTo>
                <a:cubicBezTo>
                  <a:pt x="26611" y="1358"/>
                  <a:pt x="26289" y="1703"/>
                  <a:pt x="25622" y="1703"/>
                </a:cubicBezTo>
                <a:cubicBezTo>
                  <a:pt x="24956" y="1703"/>
                  <a:pt x="24622" y="1358"/>
                  <a:pt x="24253" y="941"/>
                </a:cubicBezTo>
                <a:cubicBezTo>
                  <a:pt x="23837" y="501"/>
                  <a:pt x="23372" y="1"/>
                  <a:pt x="22467" y="1"/>
                </a:cubicBezTo>
                <a:cubicBezTo>
                  <a:pt x="21551" y="1"/>
                  <a:pt x="21086" y="501"/>
                  <a:pt x="20681" y="941"/>
                </a:cubicBezTo>
                <a:cubicBezTo>
                  <a:pt x="20300" y="1358"/>
                  <a:pt x="19979" y="1703"/>
                  <a:pt x="19312" y="1703"/>
                </a:cubicBezTo>
                <a:cubicBezTo>
                  <a:pt x="18645" y="1703"/>
                  <a:pt x="18324" y="1358"/>
                  <a:pt x="17943" y="941"/>
                </a:cubicBezTo>
                <a:cubicBezTo>
                  <a:pt x="17526" y="501"/>
                  <a:pt x="17062" y="1"/>
                  <a:pt x="16157" y="1"/>
                </a:cubicBezTo>
                <a:cubicBezTo>
                  <a:pt x="15240" y="1"/>
                  <a:pt x="14776" y="501"/>
                  <a:pt x="14371" y="941"/>
                </a:cubicBezTo>
                <a:cubicBezTo>
                  <a:pt x="13990" y="1358"/>
                  <a:pt x="13669" y="1703"/>
                  <a:pt x="13002" y="1703"/>
                </a:cubicBezTo>
                <a:cubicBezTo>
                  <a:pt x="12335" y="1703"/>
                  <a:pt x="12014" y="1358"/>
                  <a:pt x="11633" y="941"/>
                </a:cubicBezTo>
                <a:cubicBezTo>
                  <a:pt x="11228" y="501"/>
                  <a:pt x="10763" y="1"/>
                  <a:pt x="9847" y="1"/>
                </a:cubicBezTo>
                <a:cubicBezTo>
                  <a:pt x="8930" y="1"/>
                  <a:pt x="8466" y="501"/>
                  <a:pt x="8061" y="941"/>
                </a:cubicBezTo>
                <a:cubicBezTo>
                  <a:pt x="7680" y="1358"/>
                  <a:pt x="7358" y="1703"/>
                  <a:pt x="6692" y="1703"/>
                </a:cubicBezTo>
                <a:cubicBezTo>
                  <a:pt x="6025" y="1703"/>
                  <a:pt x="5703" y="1358"/>
                  <a:pt x="5322" y="941"/>
                </a:cubicBezTo>
                <a:cubicBezTo>
                  <a:pt x="4918" y="501"/>
                  <a:pt x="4453" y="1"/>
                  <a:pt x="353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76" name="Google Shape;876;p31"/>
          <p:cNvSpPr/>
          <p:nvPr/>
        </p:nvSpPr>
        <p:spPr>
          <a:xfrm rot="10800000">
            <a:off x="6423599" y="2845378"/>
            <a:ext cx="1256306" cy="95317"/>
          </a:xfrm>
          <a:custGeom>
            <a:avLst/>
            <a:gdLst/>
            <a:ahLst/>
            <a:cxnLst/>
            <a:rect l="l" t="t" r="r" b="b"/>
            <a:pathLst>
              <a:path w="32302" h="2275" extrusionOk="0">
                <a:moveTo>
                  <a:pt x="3536" y="1"/>
                </a:moveTo>
                <a:cubicBezTo>
                  <a:pt x="2620" y="1"/>
                  <a:pt x="2155" y="501"/>
                  <a:pt x="1750" y="941"/>
                </a:cubicBezTo>
                <a:cubicBezTo>
                  <a:pt x="1369" y="1358"/>
                  <a:pt x="1048" y="1703"/>
                  <a:pt x="381" y="1703"/>
                </a:cubicBezTo>
                <a:cubicBezTo>
                  <a:pt x="0" y="1715"/>
                  <a:pt x="0" y="2275"/>
                  <a:pt x="381" y="2275"/>
                </a:cubicBezTo>
                <a:cubicBezTo>
                  <a:pt x="1298" y="2275"/>
                  <a:pt x="1762" y="1775"/>
                  <a:pt x="2167" y="1334"/>
                </a:cubicBezTo>
                <a:cubicBezTo>
                  <a:pt x="2548" y="929"/>
                  <a:pt x="2870" y="572"/>
                  <a:pt x="3536" y="572"/>
                </a:cubicBezTo>
                <a:cubicBezTo>
                  <a:pt x="4203" y="572"/>
                  <a:pt x="4525" y="929"/>
                  <a:pt x="4906" y="1334"/>
                </a:cubicBezTo>
                <a:cubicBezTo>
                  <a:pt x="5310" y="1775"/>
                  <a:pt x="5775" y="2275"/>
                  <a:pt x="6692" y="2275"/>
                </a:cubicBezTo>
                <a:cubicBezTo>
                  <a:pt x="7608" y="2275"/>
                  <a:pt x="8073" y="1775"/>
                  <a:pt x="8477" y="1334"/>
                </a:cubicBezTo>
                <a:cubicBezTo>
                  <a:pt x="8858" y="929"/>
                  <a:pt x="9180" y="572"/>
                  <a:pt x="9847" y="572"/>
                </a:cubicBezTo>
                <a:cubicBezTo>
                  <a:pt x="10513" y="572"/>
                  <a:pt x="10835" y="929"/>
                  <a:pt x="11216" y="1334"/>
                </a:cubicBezTo>
                <a:cubicBezTo>
                  <a:pt x="11621" y="1775"/>
                  <a:pt x="12085" y="2275"/>
                  <a:pt x="13002" y="2275"/>
                </a:cubicBezTo>
                <a:cubicBezTo>
                  <a:pt x="13919" y="2275"/>
                  <a:pt x="14383" y="1775"/>
                  <a:pt x="14788" y="1334"/>
                </a:cubicBezTo>
                <a:cubicBezTo>
                  <a:pt x="15169" y="929"/>
                  <a:pt x="15490" y="572"/>
                  <a:pt x="16157" y="572"/>
                </a:cubicBezTo>
                <a:cubicBezTo>
                  <a:pt x="16824" y="572"/>
                  <a:pt x="17145" y="929"/>
                  <a:pt x="17526" y="1334"/>
                </a:cubicBezTo>
                <a:cubicBezTo>
                  <a:pt x="17931" y="1775"/>
                  <a:pt x="18395" y="2275"/>
                  <a:pt x="19312" y="2275"/>
                </a:cubicBezTo>
                <a:cubicBezTo>
                  <a:pt x="20229" y="2275"/>
                  <a:pt x="20693" y="1775"/>
                  <a:pt x="21098" y="1334"/>
                </a:cubicBezTo>
                <a:cubicBezTo>
                  <a:pt x="21479" y="929"/>
                  <a:pt x="21801" y="572"/>
                  <a:pt x="22467" y="572"/>
                </a:cubicBezTo>
                <a:cubicBezTo>
                  <a:pt x="23134" y="572"/>
                  <a:pt x="23456" y="929"/>
                  <a:pt x="23837" y="1334"/>
                </a:cubicBezTo>
                <a:cubicBezTo>
                  <a:pt x="24241" y="1775"/>
                  <a:pt x="24706" y="2275"/>
                  <a:pt x="25622" y="2275"/>
                </a:cubicBezTo>
                <a:cubicBezTo>
                  <a:pt x="26539" y="2275"/>
                  <a:pt x="26992" y="1775"/>
                  <a:pt x="27408" y="1334"/>
                </a:cubicBezTo>
                <a:cubicBezTo>
                  <a:pt x="27789" y="929"/>
                  <a:pt x="28111" y="572"/>
                  <a:pt x="28778" y="572"/>
                </a:cubicBezTo>
                <a:cubicBezTo>
                  <a:pt x="29444" y="572"/>
                  <a:pt x="29766" y="929"/>
                  <a:pt x="30147" y="1334"/>
                </a:cubicBezTo>
                <a:cubicBezTo>
                  <a:pt x="30552" y="1775"/>
                  <a:pt x="31016" y="2275"/>
                  <a:pt x="31933" y="2275"/>
                </a:cubicBezTo>
                <a:cubicBezTo>
                  <a:pt x="32302" y="2275"/>
                  <a:pt x="32302" y="1703"/>
                  <a:pt x="31933" y="1703"/>
                </a:cubicBezTo>
                <a:cubicBezTo>
                  <a:pt x="31266" y="1703"/>
                  <a:pt x="30933" y="1358"/>
                  <a:pt x="30564" y="941"/>
                </a:cubicBezTo>
                <a:cubicBezTo>
                  <a:pt x="30147" y="501"/>
                  <a:pt x="29683" y="1"/>
                  <a:pt x="28778" y="1"/>
                </a:cubicBezTo>
                <a:cubicBezTo>
                  <a:pt x="27861" y="1"/>
                  <a:pt x="27397" y="501"/>
                  <a:pt x="26992" y="941"/>
                </a:cubicBezTo>
                <a:cubicBezTo>
                  <a:pt x="26611" y="1358"/>
                  <a:pt x="26289" y="1703"/>
                  <a:pt x="25622" y="1703"/>
                </a:cubicBezTo>
                <a:cubicBezTo>
                  <a:pt x="24956" y="1703"/>
                  <a:pt x="24622" y="1358"/>
                  <a:pt x="24253" y="941"/>
                </a:cubicBezTo>
                <a:cubicBezTo>
                  <a:pt x="23837" y="501"/>
                  <a:pt x="23372" y="1"/>
                  <a:pt x="22467" y="1"/>
                </a:cubicBezTo>
                <a:cubicBezTo>
                  <a:pt x="21551" y="1"/>
                  <a:pt x="21086" y="501"/>
                  <a:pt x="20681" y="941"/>
                </a:cubicBezTo>
                <a:cubicBezTo>
                  <a:pt x="20300" y="1358"/>
                  <a:pt x="19979" y="1703"/>
                  <a:pt x="19312" y="1703"/>
                </a:cubicBezTo>
                <a:cubicBezTo>
                  <a:pt x="18645" y="1703"/>
                  <a:pt x="18324" y="1358"/>
                  <a:pt x="17943" y="941"/>
                </a:cubicBezTo>
                <a:cubicBezTo>
                  <a:pt x="17526" y="501"/>
                  <a:pt x="17062" y="1"/>
                  <a:pt x="16157" y="1"/>
                </a:cubicBezTo>
                <a:cubicBezTo>
                  <a:pt x="15240" y="1"/>
                  <a:pt x="14776" y="501"/>
                  <a:pt x="14371" y="941"/>
                </a:cubicBezTo>
                <a:cubicBezTo>
                  <a:pt x="13990" y="1358"/>
                  <a:pt x="13669" y="1703"/>
                  <a:pt x="13002" y="1703"/>
                </a:cubicBezTo>
                <a:cubicBezTo>
                  <a:pt x="12335" y="1703"/>
                  <a:pt x="12014" y="1358"/>
                  <a:pt x="11633" y="941"/>
                </a:cubicBezTo>
                <a:cubicBezTo>
                  <a:pt x="11228" y="501"/>
                  <a:pt x="10763" y="1"/>
                  <a:pt x="9847" y="1"/>
                </a:cubicBezTo>
                <a:cubicBezTo>
                  <a:pt x="8930" y="1"/>
                  <a:pt x="8466" y="501"/>
                  <a:pt x="8061" y="941"/>
                </a:cubicBezTo>
                <a:cubicBezTo>
                  <a:pt x="7680" y="1358"/>
                  <a:pt x="7358" y="1703"/>
                  <a:pt x="6692" y="1703"/>
                </a:cubicBezTo>
                <a:cubicBezTo>
                  <a:pt x="6025" y="1703"/>
                  <a:pt x="5703" y="1358"/>
                  <a:pt x="5322" y="941"/>
                </a:cubicBezTo>
                <a:cubicBezTo>
                  <a:pt x="4918" y="501"/>
                  <a:pt x="4453" y="1"/>
                  <a:pt x="353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877" name="Google Shape;877;p31"/>
          <p:cNvGrpSpPr/>
          <p:nvPr/>
        </p:nvGrpSpPr>
        <p:grpSpPr>
          <a:xfrm rot="-9224546" flipH="1">
            <a:off x="900510" y="563851"/>
            <a:ext cx="142655" cy="149446"/>
            <a:chOff x="1160468" y="31374"/>
            <a:chExt cx="142658" cy="149448"/>
          </a:xfrm>
        </p:grpSpPr>
        <p:sp>
          <p:nvSpPr>
            <p:cNvPr id="878" name="Google Shape;878;p31"/>
            <p:cNvSpPr/>
            <p:nvPr/>
          </p:nvSpPr>
          <p:spPr>
            <a:xfrm>
              <a:off x="1160468" y="31374"/>
              <a:ext cx="142658" cy="149448"/>
            </a:xfrm>
            <a:custGeom>
              <a:avLst/>
              <a:gdLst/>
              <a:ahLst/>
              <a:cxnLst/>
              <a:rect l="l" t="t" r="r" b="b"/>
              <a:pathLst>
                <a:path w="3668" h="3567" extrusionOk="0">
                  <a:moveTo>
                    <a:pt x="3205" y="0"/>
                  </a:moveTo>
                  <a:cubicBezTo>
                    <a:pt x="3096" y="0"/>
                    <a:pt x="2989" y="42"/>
                    <a:pt x="2906" y="125"/>
                  </a:cubicBezTo>
                  <a:lnTo>
                    <a:pt x="155" y="2852"/>
                  </a:lnTo>
                  <a:cubicBezTo>
                    <a:pt x="1" y="3018"/>
                    <a:pt x="1" y="3280"/>
                    <a:pt x="155" y="3447"/>
                  </a:cubicBezTo>
                  <a:cubicBezTo>
                    <a:pt x="239" y="3518"/>
                    <a:pt x="346" y="3566"/>
                    <a:pt x="453" y="3566"/>
                  </a:cubicBezTo>
                  <a:cubicBezTo>
                    <a:pt x="572" y="3566"/>
                    <a:pt x="679" y="3530"/>
                    <a:pt x="763" y="3447"/>
                  </a:cubicBezTo>
                  <a:lnTo>
                    <a:pt x="3513" y="720"/>
                  </a:lnTo>
                  <a:cubicBezTo>
                    <a:pt x="3668" y="554"/>
                    <a:pt x="3668" y="280"/>
                    <a:pt x="3513" y="125"/>
                  </a:cubicBezTo>
                  <a:cubicBezTo>
                    <a:pt x="3424" y="42"/>
                    <a:pt x="3314" y="0"/>
                    <a:pt x="320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79" name="Google Shape;879;p31"/>
            <p:cNvSpPr/>
            <p:nvPr/>
          </p:nvSpPr>
          <p:spPr>
            <a:xfrm>
              <a:off x="1160468" y="31374"/>
              <a:ext cx="142658" cy="149448"/>
            </a:xfrm>
            <a:custGeom>
              <a:avLst/>
              <a:gdLst/>
              <a:ahLst/>
              <a:cxnLst/>
              <a:rect l="l" t="t" r="r" b="b"/>
              <a:pathLst>
                <a:path w="3668" h="3567" extrusionOk="0">
                  <a:moveTo>
                    <a:pt x="461" y="0"/>
                  </a:moveTo>
                  <a:cubicBezTo>
                    <a:pt x="352" y="0"/>
                    <a:pt x="245" y="42"/>
                    <a:pt x="167" y="125"/>
                  </a:cubicBezTo>
                  <a:cubicBezTo>
                    <a:pt x="1" y="280"/>
                    <a:pt x="1" y="554"/>
                    <a:pt x="167" y="720"/>
                  </a:cubicBezTo>
                  <a:lnTo>
                    <a:pt x="2906" y="3447"/>
                  </a:lnTo>
                  <a:cubicBezTo>
                    <a:pt x="2989" y="3518"/>
                    <a:pt x="3096" y="3566"/>
                    <a:pt x="3203" y="3566"/>
                  </a:cubicBezTo>
                  <a:cubicBezTo>
                    <a:pt x="3311" y="3566"/>
                    <a:pt x="3418" y="3518"/>
                    <a:pt x="3501" y="3447"/>
                  </a:cubicBezTo>
                  <a:cubicBezTo>
                    <a:pt x="3668" y="3280"/>
                    <a:pt x="3668" y="3018"/>
                    <a:pt x="3501" y="2852"/>
                  </a:cubicBezTo>
                  <a:lnTo>
                    <a:pt x="763" y="125"/>
                  </a:lnTo>
                  <a:cubicBezTo>
                    <a:pt x="679" y="42"/>
                    <a:pt x="569" y="0"/>
                    <a:pt x="46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880" name="Google Shape;880;p31"/>
          <p:cNvSpPr/>
          <p:nvPr/>
        </p:nvSpPr>
        <p:spPr>
          <a:xfrm rot="5400000">
            <a:off x="203431" y="2461737"/>
            <a:ext cx="520498" cy="220046"/>
          </a:xfrm>
          <a:custGeom>
            <a:avLst/>
            <a:gdLst/>
            <a:ahLst/>
            <a:cxnLst/>
            <a:rect l="l" t="t" r="r" b="b"/>
            <a:pathLst>
              <a:path w="13383" h="5252" extrusionOk="0">
                <a:moveTo>
                  <a:pt x="10871" y="572"/>
                </a:moveTo>
                <a:cubicBezTo>
                  <a:pt x="11954" y="572"/>
                  <a:pt x="12847" y="1501"/>
                  <a:pt x="12847" y="2632"/>
                </a:cubicBezTo>
                <a:cubicBezTo>
                  <a:pt x="12847" y="3763"/>
                  <a:pt x="11954" y="4680"/>
                  <a:pt x="10871" y="4680"/>
                </a:cubicBezTo>
                <a:lnTo>
                  <a:pt x="2524" y="4680"/>
                </a:lnTo>
                <a:cubicBezTo>
                  <a:pt x="1441" y="4680"/>
                  <a:pt x="548" y="3763"/>
                  <a:pt x="548" y="2632"/>
                </a:cubicBezTo>
                <a:cubicBezTo>
                  <a:pt x="548" y="1501"/>
                  <a:pt x="1441" y="572"/>
                  <a:pt x="2524" y="572"/>
                </a:cubicBezTo>
                <a:close/>
                <a:moveTo>
                  <a:pt x="2512" y="0"/>
                </a:moveTo>
                <a:cubicBezTo>
                  <a:pt x="1131" y="0"/>
                  <a:pt x="0" y="1179"/>
                  <a:pt x="0" y="2632"/>
                </a:cubicBezTo>
                <a:cubicBezTo>
                  <a:pt x="0" y="4072"/>
                  <a:pt x="1131" y="5251"/>
                  <a:pt x="2512" y="5251"/>
                </a:cubicBezTo>
                <a:lnTo>
                  <a:pt x="10871" y="5251"/>
                </a:lnTo>
                <a:cubicBezTo>
                  <a:pt x="12252" y="5251"/>
                  <a:pt x="13383" y="4072"/>
                  <a:pt x="13383" y="2632"/>
                </a:cubicBezTo>
                <a:cubicBezTo>
                  <a:pt x="13383" y="1179"/>
                  <a:pt x="12264" y="0"/>
                  <a:pt x="1087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81" name="Google Shape;881;p31"/>
          <p:cNvSpPr/>
          <p:nvPr/>
        </p:nvSpPr>
        <p:spPr>
          <a:xfrm rot="-9150358">
            <a:off x="421990" y="4173086"/>
            <a:ext cx="83386" cy="134197"/>
          </a:xfrm>
          <a:custGeom>
            <a:avLst/>
            <a:gdLst/>
            <a:ahLst/>
            <a:cxnLst/>
            <a:rect l="l" t="t" r="r" b="b"/>
            <a:pathLst>
              <a:path w="2144" h="3203" extrusionOk="0">
                <a:moveTo>
                  <a:pt x="1072" y="0"/>
                </a:moveTo>
                <a:cubicBezTo>
                  <a:pt x="822" y="595"/>
                  <a:pt x="465" y="1143"/>
                  <a:pt x="0" y="1596"/>
                </a:cubicBezTo>
                <a:cubicBezTo>
                  <a:pt x="465" y="2060"/>
                  <a:pt x="822" y="2596"/>
                  <a:pt x="1072" y="3203"/>
                </a:cubicBezTo>
                <a:cubicBezTo>
                  <a:pt x="1322" y="2596"/>
                  <a:pt x="1691" y="2060"/>
                  <a:pt x="2143" y="1596"/>
                </a:cubicBezTo>
                <a:cubicBezTo>
                  <a:pt x="1691" y="1143"/>
                  <a:pt x="1322" y="595"/>
                  <a:pt x="107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882" name="Google Shape;882;p31"/>
          <p:cNvGrpSpPr/>
          <p:nvPr/>
        </p:nvGrpSpPr>
        <p:grpSpPr>
          <a:xfrm>
            <a:off x="1951132" y="1146246"/>
            <a:ext cx="5697201" cy="3076591"/>
            <a:chOff x="2430225" y="1086122"/>
            <a:chExt cx="4738979" cy="3076591"/>
          </a:xfrm>
        </p:grpSpPr>
        <p:sp>
          <p:nvSpPr>
            <p:cNvPr id="883" name="Google Shape;883;p31"/>
            <p:cNvSpPr/>
            <p:nvPr/>
          </p:nvSpPr>
          <p:spPr>
            <a:xfrm>
              <a:off x="2430225" y="1539850"/>
              <a:ext cx="4738979" cy="2622864"/>
            </a:xfrm>
            <a:custGeom>
              <a:avLst/>
              <a:gdLst/>
              <a:ahLst/>
              <a:cxnLst/>
              <a:rect l="l" t="t" r="r" b="b"/>
              <a:pathLst>
                <a:path w="258996" h="172642" extrusionOk="0">
                  <a:moveTo>
                    <a:pt x="0" y="1"/>
                  </a:moveTo>
                  <a:lnTo>
                    <a:pt x="0" y="172642"/>
                  </a:lnTo>
                  <a:lnTo>
                    <a:pt x="258996" y="172642"/>
                  </a:lnTo>
                  <a:lnTo>
                    <a:pt x="25899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84" name="Google Shape;884;p31"/>
            <p:cNvSpPr/>
            <p:nvPr/>
          </p:nvSpPr>
          <p:spPr>
            <a:xfrm>
              <a:off x="2535401" y="1667201"/>
              <a:ext cx="4527237" cy="2368177"/>
            </a:xfrm>
            <a:custGeom>
              <a:avLst/>
              <a:gdLst/>
              <a:ahLst/>
              <a:cxnLst/>
              <a:rect l="l" t="t" r="r" b="b"/>
              <a:pathLst>
                <a:path w="242163" h="155878" extrusionOk="0">
                  <a:moveTo>
                    <a:pt x="1" y="1"/>
                  </a:moveTo>
                  <a:lnTo>
                    <a:pt x="1" y="155878"/>
                  </a:lnTo>
                  <a:lnTo>
                    <a:pt x="242163" y="155878"/>
                  </a:lnTo>
                  <a:lnTo>
                    <a:pt x="242163"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85" name="Google Shape;885;p31"/>
            <p:cNvSpPr/>
            <p:nvPr/>
          </p:nvSpPr>
          <p:spPr>
            <a:xfrm>
              <a:off x="6418301" y="1086122"/>
              <a:ext cx="15" cy="453739"/>
            </a:xfrm>
            <a:custGeom>
              <a:avLst/>
              <a:gdLst/>
              <a:ahLst/>
              <a:cxnLst/>
              <a:rect l="l" t="t" r="r" b="b"/>
              <a:pathLst>
                <a:path w="1" h="29866" fill="none" extrusionOk="0">
                  <a:moveTo>
                    <a:pt x="1" y="29866"/>
                  </a:moveTo>
                  <a:lnTo>
                    <a:pt x="1" y="0"/>
                  </a:lnTo>
                </a:path>
              </a:pathLst>
            </a:custGeom>
            <a:noFill/>
            <a:ln w="22900" cap="flat" cmpd="sng">
              <a:solidFill>
                <a:schemeClr val="dk1"/>
              </a:solidFill>
              <a:prstDash val="solid"/>
              <a:miter lim="7043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86" name="Google Shape;886;p31"/>
            <p:cNvSpPr/>
            <p:nvPr/>
          </p:nvSpPr>
          <p:spPr>
            <a:xfrm>
              <a:off x="3180145" y="1086122"/>
              <a:ext cx="15" cy="453739"/>
            </a:xfrm>
            <a:custGeom>
              <a:avLst/>
              <a:gdLst/>
              <a:ahLst/>
              <a:cxnLst/>
              <a:rect l="l" t="t" r="r" b="b"/>
              <a:pathLst>
                <a:path w="1" h="29866" fill="none" extrusionOk="0">
                  <a:moveTo>
                    <a:pt x="1" y="29866"/>
                  </a:moveTo>
                  <a:lnTo>
                    <a:pt x="1" y="0"/>
                  </a:lnTo>
                </a:path>
              </a:pathLst>
            </a:custGeom>
            <a:noFill/>
            <a:ln w="22900" cap="flat" cmpd="sng">
              <a:solidFill>
                <a:schemeClr val="dk1"/>
              </a:solidFill>
              <a:prstDash val="solid"/>
              <a:miter lim="7043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887" name="Google Shape;887;p31"/>
          <p:cNvSpPr txBox="1">
            <a:spLocks noGrp="1"/>
          </p:cNvSpPr>
          <p:nvPr>
            <p:ph type="subTitle" idx="1"/>
          </p:nvPr>
        </p:nvSpPr>
        <p:spPr>
          <a:xfrm>
            <a:off x="2240400" y="1907675"/>
            <a:ext cx="2331600" cy="310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000"/>
              <a:buFont typeface="Spartan"/>
              <a:buNone/>
              <a:defRPr sz="1800" b="1">
                <a:latin typeface="Spartan"/>
                <a:ea typeface="Spartan"/>
                <a:cs typeface="Spartan"/>
                <a:sym typeface="Spartan"/>
              </a:defRPr>
            </a:lvl1pPr>
            <a:lvl2pPr lvl="1" algn="ctr" rtl="0">
              <a:spcBef>
                <a:spcPts val="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
        <p:nvSpPr>
          <p:cNvPr id="888" name="Google Shape;888;p31"/>
          <p:cNvSpPr txBox="1">
            <a:spLocks noGrp="1"/>
          </p:cNvSpPr>
          <p:nvPr>
            <p:ph type="subTitle" idx="2"/>
          </p:nvPr>
        </p:nvSpPr>
        <p:spPr>
          <a:xfrm>
            <a:off x="2452650" y="2215800"/>
            <a:ext cx="1907100" cy="6102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a:solidFill>
                  <a:schemeClr val="dk1"/>
                </a:solidFill>
              </a:defRPr>
            </a:lvl1pPr>
            <a:lvl2pPr lvl="1" algn="ctr" rtl="0">
              <a:spcBef>
                <a:spcPts val="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
        <p:nvSpPr>
          <p:cNvPr id="889" name="Google Shape;889;p31"/>
          <p:cNvSpPr txBox="1">
            <a:spLocks noGrp="1"/>
          </p:cNvSpPr>
          <p:nvPr>
            <p:ph type="subTitle" idx="3"/>
          </p:nvPr>
        </p:nvSpPr>
        <p:spPr>
          <a:xfrm>
            <a:off x="4572000" y="1907675"/>
            <a:ext cx="2331300" cy="3081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000"/>
              <a:buFont typeface="Spartan"/>
              <a:buNone/>
              <a:defRPr sz="1800" b="1">
                <a:latin typeface="Spartan"/>
                <a:ea typeface="Spartan"/>
                <a:cs typeface="Spartan"/>
                <a:sym typeface="Spartan"/>
              </a:defRPr>
            </a:lvl1pPr>
            <a:lvl2pPr lvl="1" algn="ctr" rtl="0">
              <a:spcBef>
                <a:spcPts val="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
        <p:nvSpPr>
          <p:cNvPr id="890" name="Google Shape;890;p31"/>
          <p:cNvSpPr txBox="1">
            <a:spLocks noGrp="1"/>
          </p:cNvSpPr>
          <p:nvPr>
            <p:ph type="subTitle" idx="4"/>
          </p:nvPr>
        </p:nvSpPr>
        <p:spPr>
          <a:xfrm>
            <a:off x="4782150" y="2215800"/>
            <a:ext cx="1911000" cy="6102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a:solidFill>
                  <a:schemeClr val="dk1"/>
                </a:solidFill>
              </a:defRPr>
            </a:lvl1pPr>
            <a:lvl2pPr lvl="1" algn="ctr" rtl="0">
              <a:spcBef>
                <a:spcPts val="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
        <p:nvSpPr>
          <p:cNvPr id="891" name="Google Shape;891;p31"/>
          <p:cNvSpPr txBox="1">
            <a:spLocks noGrp="1"/>
          </p:cNvSpPr>
          <p:nvPr>
            <p:ph type="subTitle" idx="5"/>
          </p:nvPr>
        </p:nvSpPr>
        <p:spPr>
          <a:xfrm>
            <a:off x="4571850" y="3021175"/>
            <a:ext cx="2331600" cy="310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000"/>
              <a:buFont typeface="Spartan"/>
              <a:buNone/>
              <a:defRPr sz="1800" b="1">
                <a:latin typeface="Spartan"/>
                <a:ea typeface="Spartan"/>
                <a:cs typeface="Spartan"/>
                <a:sym typeface="Spartan"/>
              </a:defRPr>
            </a:lvl1pPr>
            <a:lvl2pPr lvl="1" algn="ctr" rtl="0">
              <a:spcBef>
                <a:spcPts val="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
        <p:nvSpPr>
          <p:cNvPr id="892" name="Google Shape;892;p31"/>
          <p:cNvSpPr txBox="1">
            <a:spLocks noGrp="1"/>
          </p:cNvSpPr>
          <p:nvPr>
            <p:ph type="subTitle" idx="6"/>
          </p:nvPr>
        </p:nvSpPr>
        <p:spPr>
          <a:xfrm>
            <a:off x="4784098" y="3331975"/>
            <a:ext cx="1907100" cy="6102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a:solidFill>
                  <a:schemeClr val="dk1"/>
                </a:solidFill>
              </a:defRPr>
            </a:lvl1pPr>
            <a:lvl2pPr lvl="1" algn="ctr" rtl="0">
              <a:spcBef>
                <a:spcPts val="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
        <p:nvSpPr>
          <p:cNvPr id="893" name="Google Shape;893;p31"/>
          <p:cNvSpPr txBox="1">
            <a:spLocks noGrp="1"/>
          </p:cNvSpPr>
          <p:nvPr>
            <p:ph type="subTitle" idx="7"/>
          </p:nvPr>
        </p:nvSpPr>
        <p:spPr>
          <a:xfrm>
            <a:off x="2240400" y="3021175"/>
            <a:ext cx="2331600" cy="310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000"/>
              <a:buFont typeface="Spartan"/>
              <a:buNone/>
              <a:defRPr sz="1800" b="1">
                <a:latin typeface="Spartan"/>
                <a:ea typeface="Spartan"/>
                <a:cs typeface="Spartan"/>
                <a:sym typeface="Spartan"/>
              </a:defRPr>
            </a:lvl1pPr>
            <a:lvl2pPr lvl="1" algn="ctr" rtl="0">
              <a:spcBef>
                <a:spcPts val="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
        <p:nvSpPr>
          <p:cNvPr id="894" name="Google Shape;894;p31"/>
          <p:cNvSpPr txBox="1">
            <a:spLocks noGrp="1"/>
          </p:cNvSpPr>
          <p:nvPr>
            <p:ph type="subTitle" idx="8"/>
          </p:nvPr>
        </p:nvSpPr>
        <p:spPr>
          <a:xfrm>
            <a:off x="2452638" y="3331975"/>
            <a:ext cx="1907100" cy="6102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a:solidFill>
                  <a:schemeClr val="dk1"/>
                </a:solidFill>
              </a:defRPr>
            </a:lvl1pPr>
            <a:lvl2pPr lvl="1" algn="ctr" rtl="0">
              <a:spcBef>
                <a:spcPts val="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only 2">
  <p:cSld name="CUSTOM_1_1">
    <p:bg>
      <p:bgPr>
        <a:solidFill>
          <a:schemeClr val="accent4"/>
        </a:solidFill>
        <a:effectLst/>
      </p:bgPr>
    </p:bg>
    <p:spTree>
      <p:nvGrpSpPr>
        <p:cNvPr id="1" name="Shape 1390"/>
        <p:cNvGrpSpPr/>
        <p:nvPr/>
      </p:nvGrpSpPr>
      <p:grpSpPr>
        <a:xfrm>
          <a:off x="0" y="0"/>
          <a:ext cx="0" cy="0"/>
          <a:chOff x="0" y="0"/>
          <a:chExt cx="0" cy="0"/>
        </a:xfrm>
      </p:grpSpPr>
      <p:sp>
        <p:nvSpPr>
          <p:cNvPr id="1391" name="Google Shape;1391;p48"/>
          <p:cNvSpPr/>
          <p:nvPr/>
        </p:nvSpPr>
        <p:spPr>
          <a:xfrm flipH="1">
            <a:off x="2225634" y="3943829"/>
            <a:ext cx="520537" cy="219543"/>
          </a:xfrm>
          <a:custGeom>
            <a:avLst/>
            <a:gdLst/>
            <a:ahLst/>
            <a:cxnLst/>
            <a:rect l="l" t="t" r="r" b="b"/>
            <a:pathLst>
              <a:path w="13384" h="5240" extrusionOk="0">
                <a:moveTo>
                  <a:pt x="10871" y="560"/>
                </a:moveTo>
                <a:cubicBezTo>
                  <a:pt x="11955" y="560"/>
                  <a:pt x="12836" y="1489"/>
                  <a:pt x="12836" y="2620"/>
                </a:cubicBezTo>
                <a:cubicBezTo>
                  <a:pt x="12836" y="3751"/>
                  <a:pt x="11955" y="4668"/>
                  <a:pt x="10871" y="4668"/>
                </a:cubicBezTo>
                <a:lnTo>
                  <a:pt x="2525" y="4668"/>
                </a:lnTo>
                <a:cubicBezTo>
                  <a:pt x="1430" y="4668"/>
                  <a:pt x="548" y="3751"/>
                  <a:pt x="548" y="2620"/>
                </a:cubicBezTo>
                <a:cubicBezTo>
                  <a:pt x="548" y="1489"/>
                  <a:pt x="1430" y="560"/>
                  <a:pt x="2525" y="560"/>
                </a:cubicBezTo>
                <a:close/>
                <a:moveTo>
                  <a:pt x="2525" y="1"/>
                </a:moveTo>
                <a:cubicBezTo>
                  <a:pt x="1132" y="1"/>
                  <a:pt x="1" y="1179"/>
                  <a:pt x="1" y="2620"/>
                </a:cubicBezTo>
                <a:cubicBezTo>
                  <a:pt x="1" y="4061"/>
                  <a:pt x="1132" y="5240"/>
                  <a:pt x="2525" y="5240"/>
                </a:cubicBezTo>
                <a:lnTo>
                  <a:pt x="10859" y="5240"/>
                </a:lnTo>
                <a:cubicBezTo>
                  <a:pt x="12252" y="5240"/>
                  <a:pt x="13383" y="4073"/>
                  <a:pt x="13383" y="2620"/>
                </a:cubicBezTo>
                <a:cubicBezTo>
                  <a:pt x="13383" y="1179"/>
                  <a:pt x="12252" y="1"/>
                  <a:pt x="1087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92" name="Google Shape;1392;p48"/>
          <p:cNvSpPr/>
          <p:nvPr/>
        </p:nvSpPr>
        <p:spPr>
          <a:xfrm flipH="1">
            <a:off x="6174990" y="3753932"/>
            <a:ext cx="520498" cy="220046"/>
          </a:xfrm>
          <a:custGeom>
            <a:avLst/>
            <a:gdLst/>
            <a:ahLst/>
            <a:cxnLst/>
            <a:rect l="l" t="t" r="r" b="b"/>
            <a:pathLst>
              <a:path w="13383" h="5252" extrusionOk="0">
                <a:moveTo>
                  <a:pt x="10871" y="572"/>
                </a:moveTo>
                <a:cubicBezTo>
                  <a:pt x="11954" y="572"/>
                  <a:pt x="12847" y="1501"/>
                  <a:pt x="12847" y="2632"/>
                </a:cubicBezTo>
                <a:cubicBezTo>
                  <a:pt x="12847" y="3763"/>
                  <a:pt x="11954" y="4680"/>
                  <a:pt x="10871" y="4680"/>
                </a:cubicBezTo>
                <a:lnTo>
                  <a:pt x="2524" y="4680"/>
                </a:lnTo>
                <a:cubicBezTo>
                  <a:pt x="1441" y="4680"/>
                  <a:pt x="548" y="3763"/>
                  <a:pt x="548" y="2632"/>
                </a:cubicBezTo>
                <a:cubicBezTo>
                  <a:pt x="548" y="1501"/>
                  <a:pt x="1441" y="572"/>
                  <a:pt x="2524" y="572"/>
                </a:cubicBezTo>
                <a:close/>
                <a:moveTo>
                  <a:pt x="2512" y="0"/>
                </a:moveTo>
                <a:cubicBezTo>
                  <a:pt x="1131" y="0"/>
                  <a:pt x="0" y="1179"/>
                  <a:pt x="0" y="2632"/>
                </a:cubicBezTo>
                <a:cubicBezTo>
                  <a:pt x="0" y="4072"/>
                  <a:pt x="1131" y="5251"/>
                  <a:pt x="2512" y="5251"/>
                </a:cubicBezTo>
                <a:lnTo>
                  <a:pt x="10871" y="5251"/>
                </a:lnTo>
                <a:cubicBezTo>
                  <a:pt x="12252" y="5251"/>
                  <a:pt x="13383" y="4072"/>
                  <a:pt x="13383" y="2632"/>
                </a:cubicBezTo>
                <a:cubicBezTo>
                  <a:pt x="13383" y="1179"/>
                  <a:pt x="12264" y="0"/>
                  <a:pt x="1087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1393" name="Google Shape;1393;p48"/>
          <p:cNvGrpSpPr/>
          <p:nvPr/>
        </p:nvGrpSpPr>
        <p:grpSpPr>
          <a:xfrm rot="1398867" flipH="1">
            <a:off x="1958898" y="3490847"/>
            <a:ext cx="151728" cy="149457"/>
            <a:chOff x="8639698" y="2706690"/>
            <a:chExt cx="151720" cy="149448"/>
          </a:xfrm>
        </p:grpSpPr>
        <p:sp>
          <p:nvSpPr>
            <p:cNvPr id="1394" name="Google Shape;1394;p48"/>
            <p:cNvSpPr/>
            <p:nvPr/>
          </p:nvSpPr>
          <p:spPr>
            <a:xfrm>
              <a:off x="8639698" y="2706690"/>
              <a:ext cx="151720" cy="149448"/>
            </a:xfrm>
            <a:custGeom>
              <a:avLst/>
              <a:gdLst/>
              <a:ahLst/>
              <a:cxnLst/>
              <a:rect l="l" t="t" r="r" b="b"/>
              <a:pathLst>
                <a:path w="3901" h="3567" extrusionOk="0">
                  <a:moveTo>
                    <a:pt x="3231" y="0"/>
                  </a:moveTo>
                  <a:cubicBezTo>
                    <a:pt x="3150" y="0"/>
                    <a:pt x="3073" y="34"/>
                    <a:pt x="3013" y="114"/>
                  </a:cubicBezTo>
                  <a:lnTo>
                    <a:pt x="263" y="2840"/>
                  </a:lnTo>
                  <a:cubicBezTo>
                    <a:pt x="1" y="3102"/>
                    <a:pt x="191" y="3554"/>
                    <a:pt x="560" y="3566"/>
                  </a:cubicBezTo>
                  <a:cubicBezTo>
                    <a:pt x="679" y="3554"/>
                    <a:pt x="775" y="3519"/>
                    <a:pt x="858" y="3435"/>
                  </a:cubicBezTo>
                  <a:lnTo>
                    <a:pt x="3608" y="709"/>
                  </a:lnTo>
                  <a:cubicBezTo>
                    <a:pt x="3900" y="474"/>
                    <a:pt x="3537" y="0"/>
                    <a:pt x="323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95" name="Google Shape;1395;p48"/>
            <p:cNvSpPr/>
            <p:nvPr/>
          </p:nvSpPr>
          <p:spPr>
            <a:xfrm>
              <a:off x="8640476" y="2707402"/>
              <a:ext cx="149775" cy="148736"/>
            </a:xfrm>
            <a:custGeom>
              <a:avLst/>
              <a:gdLst/>
              <a:ahLst/>
              <a:cxnLst/>
              <a:rect l="l" t="t" r="r" b="b"/>
              <a:pathLst>
                <a:path w="3851" h="3550" extrusionOk="0">
                  <a:moveTo>
                    <a:pt x="574" y="0"/>
                  </a:moveTo>
                  <a:cubicBezTo>
                    <a:pt x="261" y="0"/>
                    <a:pt x="1" y="375"/>
                    <a:pt x="243" y="692"/>
                  </a:cubicBezTo>
                  <a:lnTo>
                    <a:pt x="2993" y="3418"/>
                  </a:lnTo>
                  <a:cubicBezTo>
                    <a:pt x="3064" y="3502"/>
                    <a:pt x="3172" y="3549"/>
                    <a:pt x="3291" y="3549"/>
                  </a:cubicBezTo>
                  <a:cubicBezTo>
                    <a:pt x="3660" y="3537"/>
                    <a:pt x="3850" y="3085"/>
                    <a:pt x="3588" y="2823"/>
                  </a:cubicBezTo>
                  <a:lnTo>
                    <a:pt x="838" y="97"/>
                  </a:lnTo>
                  <a:cubicBezTo>
                    <a:pt x="753" y="29"/>
                    <a:pt x="661" y="0"/>
                    <a:pt x="57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1396" name="Google Shape;1396;p48"/>
          <p:cNvGrpSpPr/>
          <p:nvPr/>
        </p:nvGrpSpPr>
        <p:grpSpPr>
          <a:xfrm rot="1575454" flipH="1">
            <a:off x="7872693" y="4331492"/>
            <a:ext cx="142655" cy="149446"/>
            <a:chOff x="1160468" y="31374"/>
            <a:chExt cx="142658" cy="149448"/>
          </a:xfrm>
        </p:grpSpPr>
        <p:sp>
          <p:nvSpPr>
            <p:cNvPr id="1397" name="Google Shape;1397;p48"/>
            <p:cNvSpPr/>
            <p:nvPr/>
          </p:nvSpPr>
          <p:spPr>
            <a:xfrm>
              <a:off x="1160468" y="31374"/>
              <a:ext cx="142658" cy="149448"/>
            </a:xfrm>
            <a:custGeom>
              <a:avLst/>
              <a:gdLst/>
              <a:ahLst/>
              <a:cxnLst/>
              <a:rect l="l" t="t" r="r" b="b"/>
              <a:pathLst>
                <a:path w="3668" h="3567" extrusionOk="0">
                  <a:moveTo>
                    <a:pt x="3205" y="0"/>
                  </a:moveTo>
                  <a:cubicBezTo>
                    <a:pt x="3096" y="0"/>
                    <a:pt x="2989" y="42"/>
                    <a:pt x="2906" y="125"/>
                  </a:cubicBezTo>
                  <a:lnTo>
                    <a:pt x="155" y="2852"/>
                  </a:lnTo>
                  <a:cubicBezTo>
                    <a:pt x="1" y="3018"/>
                    <a:pt x="1" y="3280"/>
                    <a:pt x="155" y="3447"/>
                  </a:cubicBezTo>
                  <a:cubicBezTo>
                    <a:pt x="239" y="3518"/>
                    <a:pt x="346" y="3566"/>
                    <a:pt x="453" y="3566"/>
                  </a:cubicBezTo>
                  <a:cubicBezTo>
                    <a:pt x="572" y="3566"/>
                    <a:pt x="679" y="3530"/>
                    <a:pt x="763" y="3447"/>
                  </a:cubicBezTo>
                  <a:lnTo>
                    <a:pt x="3513" y="720"/>
                  </a:lnTo>
                  <a:cubicBezTo>
                    <a:pt x="3668" y="554"/>
                    <a:pt x="3668" y="280"/>
                    <a:pt x="3513" y="125"/>
                  </a:cubicBezTo>
                  <a:cubicBezTo>
                    <a:pt x="3424" y="42"/>
                    <a:pt x="3314" y="0"/>
                    <a:pt x="320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98" name="Google Shape;1398;p48"/>
            <p:cNvSpPr/>
            <p:nvPr/>
          </p:nvSpPr>
          <p:spPr>
            <a:xfrm>
              <a:off x="1160468" y="31374"/>
              <a:ext cx="142658" cy="149448"/>
            </a:xfrm>
            <a:custGeom>
              <a:avLst/>
              <a:gdLst/>
              <a:ahLst/>
              <a:cxnLst/>
              <a:rect l="l" t="t" r="r" b="b"/>
              <a:pathLst>
                <a:path w="3668" h="3567" extrusionOk="0">
                  <a:moveTo>
                    <a:pt x="461" y="0"/>
                  </a:moveTo>
                  <a:cubicBezTo>
                    <a:pt x="352" y="0"/>
                    <a:pt x="245" y="42"/>
                    <a:pt x="167" y="125"/>
                  </a:cubicBezTo>
                  <a:cubicBezTo>
                    <a:pt x="1" y="280"/>
                    <a:pt x="1" y="554"/>
                    <a:pt x="167" y="720"/>
                  </a:cubicBezTo>
                  <a:lnTo>
                    <a:pt x="2906" y="3447"/>
                  </a:lnTo>
                  <a:cubicBezTo>
                    <a:pt x="2989" y="3518"/>
                    <a:pt x="3096" y="3566"/>
                    <a:pt x="3203" y="3566"/>
                  </a:cubicBezTo>
                  <a:cubicBezTo>
                    <a:pt x="3311" y="3566"/>
                    <a:pt x="3418" y="3518"/>
                    <a:pt x="3501" y="3447"/>
                  </a:cubicBezTo>
                  <a:cubicBezTo>
                    <a:pt x="3668" y="3280"/>
                    <a:pt x="3668" y="3018"/>
                    <a:pt x="3501" y="2852"/>
                  </a:cubicBezTo>
                  <a:lnTo>
                    <a:pt x="763" y="125"/>
                  </a:lnTo>
                  <a:cubicBezTo>
                    <a:pt x="679" y="42"/>
                    <a:pt x="569" y="0"/>
                    <a:pt x="46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1399" name="Google Shape;1399;p48"/>
          <p:cNvSpPr/>
          <p:nvPr/>
        </p:nvSpPr>
        <p:spPr>
          <a:xfrm rot="-2035561" flipH="1">
            <a:off x="854813" y="3844883"/>
            <a:ext cx="82922" cy="134238"/>
          </a:xfrm>
          <a:custGeom>
            <a:avLst/>
            <a:gdLst/>
            <a:ahLst/>
            <a:cxnLst/>
            <a:rect l="l" t="t" r="r" b="b"/>
            <a:pathLst>
              <a:path w="2132" h="3204" extrusionOk="0">
                <a:moveTo>
                  <a:pt x="1072" y="1"/>
                </a:moveTo>
                <a:cubicBezTo>
                  <a:pt x="810" y="596"/>
                  <a:pt x="453" y="1144"/>
                  <a:pt x="0" y="1608"/>
                </a:cubicBezTo>
                <a:cubicBezTo>
                  <a:pt x="453" y="2060"/>
                  <a:pt x="810" y="2608"/>
                  <a:pt x="1072" y="3203"/>
                </a:cubicBezTo>
                <a:cubicBezTo>
                  <a:pt x="1310" y="2608"/>
                  <a:pt x="1679" y="2060"/>
                  <a:pt x="2132" y="1608"/>
                </a:cubicBezTo>
                <a:cubicBezTo>
                  <a:pt x="1679" y="1144"/>
                  <a:pt x="1310" y="596"/>
                  <a:pt x="107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00" name="Google Shape;1400;p48"/>
          <p:cNvSpPr/>
          <p:nvPr/>
        </p:nvSpPr>
        <p:spPr>
          <a:xfrm rot="1008325" flipH="1">
            <a:off x="8100955" y="3476126"/>
            <a:ext cx="83388" cy="133734"/>
          </a:xfrm>
          <a:custGeom>
            <a:avLst/>
            <a:gdLst/>
            <a:ahLst/>
            <a:cxnLst/>
            <a:rect l="l" t="t" r="r" b="b"/>
            <a:pathLst>
              <a:path w="2144" h="3192" extrusionOk="0">
                <a:moveTo>
                  <a:pt x="1072" y="1"/>
                </a:moveTo>
                <a:cubicBezTo>
                  <a:pt x="822" y="596"/>
                  <a:pt x="464" y="1144"/>
                  <a:pt x="0" y="1596"/>
                </a:cubicBezTo>
                <a:cubicBezTo>
                  <a:pt x="464" y="2061"/>
                  <a:pt x="822" y="2596"/>
                  <a:pt x="1072" y="3192"/>
                </a:cubicBezTo>
                <a:cubicBezTo>
                  <a:pt x="1322" y="2596"/>
                  <a:pt x="1691" y="2061"/>
                  <a:pt x="2143" y="1596"/>
                </a:cubicBezTo>
                <a:cubicBezTo>
                  <a:pt x="1691" y="1144"/>
                  <a:pt x="1322" y="596"/>
                  <a:pt x="107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01" name="Google Shape;1401;p48"/>
          <p:cNvSpPr/>
          <p:nvPr/>
        </p:nvSpPr>
        <p:spPr>
          <a:xfrm flipH="1">
            <a:off x="6586617" y="4163368"/>
            <a:ext cx="949949" cy="77427"/>
          </a:xfrm>
          <a:custGeom>
            <a:avLst/>
            <a:gdLst/>
            <a:ahLst/>
            <a:cxnLst/>
            <a:rect l="l" t="t" r="r" b="b"/>
            <a:pathLst>
              <a:path w="24425" h="1848" extrusionOk="0">
                <a:moveTo>
                  <a:pt x="2727" y="1"/>
                </a:moveTo>
                <a:cubicBezTo>
                  <a:pt x="2000" y="1"/>
                  <a:pt x="1608" y="417"/>
                  <a:pt x="1334" y="727"/>
                </a:cubicBezTo>
                <a:cubicBezTo>
                  <a:pt x="1048" y="1037"/>
                  <a:pt x="822" y="1275"/>
                  <a:pt x="357" y="1275"/>
                </a:cubicBezTo>
                <a:cubicBezTo>
                  <a:pt x="0" y="1298"/>
                  <a:pt x="0" y="1822"/>
                  <a:pt x="357" y="1846"/>
                </a:cubicBezTo>
                <a:cubicBezTo>
                  <a:pt x="1072" y="1846"/>
                  <a:pt x="1465" y="1418"/>
                  <a:pt x="1750" y="1120"/>
                </a:cubicBezTo>
                <a:cubicBezTo>
                  <a:pt x="2036" y="810"/>
                  <a:pt x="2250" y="572"/>
                  <a:pt x="2727" y="572"/>
                </a:cubicBezTo>
                <a:cubicBezTo>
                  <a:pt x="3191" y="572"/>
                  <a:pt x="3393" y="787"/>
                  <a:pt x="3703" y="1120"/>
                </a:cubicBezTo>
                <a:cubicBezTo>
                  <a:pt x="4001" y="1441"/>
                  <a:pt x="4370" y="1846"/>
                  <a:pt x="5096" y="1846"/>
                </a:cubicBezTo>
                <a:cubicBezTo>
                  <a:pt x="5810" y="1846"/>
                  <a:pt x="6203" y="1418"/>
                  <a:pt x="6489" y="1120"/>
                </a:cubicBezTo>
                <a:cubicBezTo>
                  <a:pt x="6763" y="810"/>
                  <a:pt x="6989" y="572"/>
                  <a:pt x="7454" y="572"/>
                </a:cubicBezTo>
                <a:cubicBezTo>
                  <a:pt x="7930" y="572"/>
                  <a:pt x="8132" y="787"/>
                  <a:pt x="8430" y="1120"/>
                </a:cubicBezTo>
                <a:cubicBezTo>
                  <a:pt x="8727" y="1441"/>
                  <a:pt x="9108" y="1846"/>
                  <a:pt x="9823" y="1846"/>
                </a:cubicBezTo>
                <a:cubicBezTo>
                  <a:pt x="10537" y="1846"/>
                  <a:pt x="10930" y="1429"/>
                  <a:pt x="11216" y="1120"/>
                </a:cubicBezTo>
                <a:cubicBezTo>
                  <a:pt x="11502" y="810"/>
                  <a:pt x="11728" y="572"/>
                  <a:pt x="12192" y="572"/>
                </a:cubicBezTo>
                <a:cubicBezTo>
                  <a:pt x="12657" y="572"/>
                  <a:pt x="12859" y="787"/>
                  <a:pt x="13169" y="1120"/>
                </a:cubicBezTo>
                <a:cubicBezTo>
                  <a:pt x="13466" y="1441"/>
                  <a:pt x="13835" y="1846"/>
                  <a:pt x="14562" y="1846"/>
                </a:cubicBezTo>
                <a:cubicBezTo>
                  <a:pt x="15276" y="1846"/>
                  <a:pt x="15669" y="1429"/>
                  <a:pt x="15955" y="1120"/>
                </a:cubicBezTo>
                <a:cubicBezTo>
                  <a:pt x="16228" y="810"/>
                  <a:pt x="16455" y="572"/>
                  <a:pt x="16919" y="572"/>
                </a:cubicBezTo>
                <a:cubicBezTo>
                  <a:pt x="17395" y="572"/>
                  <a:pt x="17598" y="787"/>
                  <a:pt x="17895" y="1120"/>
                </a:cubicBezTo>
                <a:cubicBezTo>
                  <a:pt x="18193" y="1441"/>
                  <a:pt x="18574" y="1846"/>
                  <a:pt x="19288" y="1846"/>
                </a:cubicBezTo>
                <a:cubicBezTo>
                  <a:pt x="20003" y="1846"/>
                  <a:pt x="20396" y="1429"/>
                  <a:pt x="20681" y="1120"/>
                </a:cubicBezTo>
                <a:cubicBezTo>
                  <a:pt x="20967" y="810"/>
                  <a:pt x="21193" y="572"/>
                  <a:pt x="21658" y="572"/>
                </a:cubicBezTo>
                <a:cubicBezTo>
                  <a:pt x="22122" y="572"/>
                  <a:pt x="22336" y="787"/>
                  <a:pt x="22634" y="1120"/>
                </a:cubicBezTo>
                <a:cubicBezTo>
                  <a:pt x="22932" y="1441"/>
                  <a:pt x="23313" y="1846"/>
                  <a:pt x="24027" y="1846"/>
                </a:cubicBezTo>
                <a:cubicBezTo>
                  <a:pt x="24038" y="1847"/>
                  <a:pt x="24049" y="1848"/>
                  <a:pt x="24060" y="1848"/>
                </a:cubicBezTo>
                <a:cubicBezTo>
                  <a:pt x="24424" y="1848"/>
                  <a:pt x="24421" y="1274"/>
                  <a:pt x="24049" y="1274"/>
                </a:cubicBezTo>
                <a:cubicBezTo>
                  <a:pt x="24042" y="1274"/>
                  <a:pt x="24035" y="1274"/>
                  <a:pt x="24027" y="1275"/>
                </a:cubicBezTo>
                <a:cubicBezTo>
                  <a:pt x="23563" y="1275"/>
                  <a:pt x="23348" y="1048"/>
                  <a:pt x="23051" y="727"/>
                </a:cubicBezTo>
                <a:cubicBezTo>
                  <a:pt x="22753" y="406"/>
                  <a:pt x="22372" y="1"/>
                  <a:pt x="21658" y="1"/>
                </a:cubicBezTo>
                <a:cubicBezTo>
                  <a:pt x="20943" y="1"/>
                  <a:pt x="20550" y="417"/>
                  <a:pt x="20265" y="727"/>
                </a:cubicBezTo>
                <a:cubicBezTo>
                  <a:pt x="19979" y="1037"/>
                  <a:pt x="19765" y="1275"/>
                  <a:pt x="19288" y="1275"/>
                </a:cubicBezTo>
                <a:cubicBezTo>
                  <a:pt x="18824" y="1275"/>
                  <a:pt x="18622" y="1048"/>
                  <a:pt x="18312" y="727"/>
                </a:cubicBezTo>
                <a:cubicBezTo>
                  <a:pt x="18014" y="406"/>
                  <a:pt x="17645" y="1"/>
                  <a:pt x="16919" y="1"/>
                </a:cubicBezTo>
                <a:cubicBezTo>
                  <a:pt x="16205" y="1"/>
                  <a:pt x="15812" y="417"/>
                  <a:pt x="15538" y="727"/>
                </a:cubicBezTo>
                <a:cubicBezTo>
                  <a:pt x="15252" y="1037"/>
                  <a:pt x="15026" y="1275"/>
                  <a:pt x="14562" y="1275"/>
                </a:cubicBezTo>
                <a:cubicBezTo>
                  <a:pt x="14097" y="1275"/>
                  <a:pt x="13883" y="1048"/>
                  <a:pt x="13585" y="727"/>
                </a:cubicBezTo>
                <a:cubicBezTo>
                  <a:pt x="13288" y="406"/>
                  <a:pt x="12907" y="1"/>
                  <a:pt x="12192" y="1"/>
                </a:cubicBezTo>
                <a:cubicBezTo>
                  <a:pt x="11478" y="1"/>
                  <a:pt x="11085" y="417"/>
                  <a:pt x="10799" y="727"/>
                </a:cubicBezTo>
                <a:cubicBezTo>
                  <a:pt x="10513" y="1037"/>
                  <a:pt x="10287" y="1275"/>
                  <a:pt x="9823" y="1275"/>
                </a:cubicBezTo>
                <a:cubicBezTo>
                  <a:pt x="9359" y="1275"/>
                  <a:pt x="9156" y="1048"/>
                  <a:pt x="8847" y="727"/>
                </a:cubicBezTo>
                <a:cubicBezTo>
                  <a:pt x="8549" y="406"/>
                  <a:pt x="8168" y="1"/>
                  <a:pt x="7454" y="1"/>
                </a:cubicBezTo>
                <a:cubicBezTo>
                  <a:pt x="6739" y="1"/>
                  <a:pt x="6346" y="417"/>
                  <a:pt x="6060" y="727"/>
                </a:cubicBezTo>
                <a:cubicBezTo>
                  <a:pt x="5787" y="1037"/>
                  <a:pt x="5560" y="1275"/>
                  <a:pt x="5096" y="1275"/>
                </a:cubicBezTo>
                <a:cubicBezTo>
                  <a:pt x="4620" y="1275"/>
                  <a:pt x="4417" y="1048"/>
                  <a:pt x="4120" y="727"/>
                </a:cubicBezTo>
                <a:cubicBezTo>
                  <a:pt x="3810" y="406"/>
                  <a:pt x="3441" y="1"/>
                  <a:pt x="272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02" name="Google Shape;1402;p48"/>
          <p:cNvSpPr/>
          <p:nvPr/>
        </p:nvSpPr>
        <p:spPr>
          <a:xfrm flipH="1">
            <a:off x="2637064" y="4374233"/>
            <a:ext cx="785434" cy="63977"/>
          </a:xfrm>
          <a:custGeom>
            <a:avLst/>
            <a:gdLst/>
            <a:ahLst/>
            <a:cxnLst/>
            <a:rect l="l" t="t" r="r" b="b"/>
            <a:pathLst>
              <a:path w="20195" h="1527" extrusionOk="0">
                <a:moveTo>
                  <a:pt x="2250" y="1"/>
                </a:moveTo>
                <a:cubicBezTo>
                  <a:pt x="1655" y="1"/>
                  <a:pt x="1334" y="346"/>
                  <a:pt x="1096" y="608"/>
                </a:cubicBezTo>
                <a:cubicBezTo>
                  <a:pt x="857" y="858"/>
                  <a:pt x="679" y="1060"/>
                  <a:pt x="286" y="1060"/>
                </a:cubicBezTo>
                <a:cubicBezTo>
                  <a:pt x="0" y="1084"/>
                  <a:pt x="0" y="1501"/>
                  <a:pt x="286" y="1525"/>
                </a:cubicBezTo>
                <a:cubicBezTo>
                  <a:pt x="881" y="1525"/>
                  <a:pt x="1203" y="1179"/>
                  <a:pt x="1441" y="929"/>
                </a:cubicBezTo>
                <a:cubicBezTo>
                  <a:pt x="1679" y="667"/>
                  <a:pt x="1858" y="465"/>
                  <a:pt x="2250" y="465"/>
                </a:cubicBezTo>
                <a:cubicBezTo>
                  <a:pt x="2631" y="465"/>
                  <a:pt x="2810" y="655"/>
                  <a:pt x="3060" y="929"/>
                </a:cubicBezTo>
                <a:cubicBezTo>
                  <a:pt x="3310" y="1191"/>
                  <a:pt x="3620" y="1525"/>
                  <a:pt x="4203" y="1525"/>
                </a:cubicBezTo>
                <a:cubicBezTo>
                  <a:pt x="4798" y="1525"/>
                  <a:pt x="5132" y="1179"/>
                  <a:pt x="5358" y="929"/>
                </a:cubicBezTo>
                <a:cubicBezTo>
                  <a:pt x="5596" y="667"/>
                  <a:pt x="5775" y="465"/>
                  <a:pt x="6168" y="465"/>
                </a:cubicBezTo>
                <a:cubicBezTo>
                  <a:pt x="6549" y="465"/>
                  <a:pt x="6727" y="655"/>
                  <a:pt x="6977" y="929"/>
                </a:cubicBezTo>
                <a:cubicBezTo>
                  <a:pt x="7215" y="1191"/>
                  <a:pt x="7537" y="1525"/>
                  <a:pt x="8120" y="1525"/>
                </a:cubicBezTo>
                <a:cubicBezTo>
                  <a:pt x="8716" y="1525"/>
                  <a:pt x="9037" y="1179"/>
                  <a:pt x="9275" y="929"/>
                </a:cubicBezTo>
                <a:cubicBezTo>
                  <a:pt x="9513" y="667"/>
                  <a:pt x="9692" y="465"/>
                  <a:pt x="10085" y="465"/>
                </a:cubicBezTo>
                <a:cubicBezTo>
                  <a:pt x="10466" y="465"/>
                  <a:pt x="10632" y="655"/>
                  <a:pt x="10882" y="929"/>
                </a:cubicBezTo>
                <a:cubicBezTo>
                  <a:pt x="11133" y="1191"/>
                  <a:pt x="11442" y="1525"/>
                  <a:pt x="12037" y="1525"/>
                </a:cubicBezTo>
                <a:cubicBezTo>
                  <a:pt x="12633" y="1525"/>
                  <a:pt x="12954" y="1179"/>
                  <a:pt x="13192" y="929"/>
                </a:cubicBezTo>
                <a:cubicBezTo>
                  <a:pt x="13419" y="667"/>
                  <a:pt x="13609" y="465"/>
                  <a:pt x="13990" y="465"/>
                </a:cubicBezTo>
                <a:cubicBezTo>
                  <a:pt x="14383" y="465"/>
                  <a:pt x="14550" y="655"/>
                  <a:pt x="14800" y="929"/>
                </a:cubicBezTo>
                <a:cubicBezTo>
                  <a:pt x="15050" y="1191"/>
                  <a:pt x="15359" y="1525"/>
                  <a:pt x="15955" y="1525"/>
                </a:cubicBezTo>
                <a:cubicBezTo>
                  <a:pt x="16538" y="1525"/>
                  <a:pt x="16871" y="1179"/>
                  <a:pt x="17098" y="929"/>
                </a:cubicBezTo>
                <a:cubicBezTo>
                  <a:pt x="17336" y="667"/>
                  <a:pt x="17526" y="465"/>
                  <a:pt x="17907" y="465"/>
                </a:cubicBezTo>
                <a:cubicBezTo>
                  <a:pt x="18300" y="465"/>
                  <a:pt x="18467" y="655"/>
                  <a:pt x="18717" y="929"/>
                </a:cubicBezTo>
                <a:cubicBezTo>
                  <a:pt x="18967" y="1191"/>
                  <a:pt x="19264" y="1525"/>
                  <a:pt x="19860" y="1525"/>
                </a:cubicBezTo>
                <a:cubicBezTo>
                  <a:pt x="19871" y="1526"/>
                  <a:pt x="19882" y="1526"/>
                  <a:pt x="19892" y="1526"/>
                </a:cubicBezTo>
                <a:cubicBezTo>
                  <a:pt x="20194" y="1526"/>
                  <a:pt x="20194" y="1059"/>
                  <a:pt x="19892" y="1059"/>
                </a:cubicBezTo>
                <a:cubicBezTo>
                  <a:pt x="19882" y="1059"/>
                  <a:pt x="19871" y="1059"/>
                  <a:pt x="19860" y="1060"/>
                </a:cubicBezTo>
                <a:cubicBezTo>
                  <a:pt x="19479" y="1060"/>
                  <a:pt x="19312" y="870"/>
                  <a:pt x="19062" y="608"/>
                </a:cubicBezTo>
                <a:cubicBezTo>
                  <a:pt x="18812" y="334"/>
                  <a:pt x="18502" y="1"/>
                  <a:pt x="17907" y="1"/>
                </a:cubicBezTo>
                <a:cubicBezTo>
                  <a:pt x="17312" y="1"/>
                  <a:pt x="16990" y="346"/>
                  <a:pt x="16752" y="608"/>
                </a:cubicBezTo>
                <a:cubicBezTo>
                  <a:pt x="16526" y="858"/>
                  <a:pt x="16336" y="1060"/>
                  <a:pt x="15955" y="1060"/>
                </a:cubicBezTo>
                <a:cubicBezTo>
                  <a:pt x="15562" y="1060"/>
                  <a:pt x="15395" y="870"/>
                  <a:pt x="15145" y="608"/>
                </a:cubicBezTo>
                <a:cubicBezTo>
                  <a:pt x="14895" y="334"/>
                  <a:pt x="14585" y="1"/>
                  <a:pt x="13990" y="1"/>
                </a:cubicBezTo>
                <a:cubicBezTo>
                  <a:pt x="13407" y="1"/>
                  <a:pt x="13073" y="346"/>
                  <a:pt x="12847" y="608"/>
                </a:cubicBezTo>
                <a:cubicBezTo>
                  <a:pt x="12609" y="858"/>
                  <a:pt x="12418" y="1060"/>
                  <a:pt x="12037" y="1060"/>
                </a:cubicBezTo>
                <a:cubicBezTo>
                  <a:pt x="11656" y="1060"/>
                  <a:pt x="11478" y="870"/>
                  <a:pt x="11228" y="608"/>
                </a:cubicBezTo>
                <a:cubicBezTo>
                  <a:pt x="10978" y="334"/>
                  <a:pt x="10668" y="1"/>
                  <a:pt x="10085" y="1"/>
                </a:cubicBezTo>
                <a:cubicBezTo>
                  <a:pt x="9489" y="1"/>
                  <a:pt x="9168" y="346"/>
                  <a:pt x="8930" y="608"/>
                </a:cubicBezTo>
                <a:cubicBezTo>
                  <a:pt x="8692" y="858"/>
                  <a:pt x="8513" y="1060"/>
                  <a:pt x="8120" y="1060"/>
                </a:cubicBezTo>
                <a:cubicBezTo>
                  <a:pt x="7739" y="1060"/>
                  <a:pt x="7561" y="870"/>
                  <a:pt x="7323" y="608"/>
                </a:cubicBezTo>
                <a:cubicBezTo>
                  <a:pt x="7072" y="334"/>
                  <a:pt x="6763" y="1"/>
                  <a:pt x="6168" y="1"/>
                </a:cubicBezTo>
                <a:cubicBezTo>
                  <a:pt x="5572" y="1"/>
                  <a:pt x="5251" y="346"/>
                  <a:pt x="5013" y="608"/>
                </a:cubicBezTo>
                <a:cubicBezTo>
                  <a:pt x="4775" y="858"/>
                  <a:pt x="4596" y="1060"/>
                  <a:pt x="4203" y="1060"/>
                </a:cubicBezTo>
                <a:cubicBezTo>
                  <a:pt x="3822" y="1060"/>
                  <a:pt x="3655" y="870"/>
                  <a:pt x="3405" y="608"/>
                </a:cubicBezTo>
                <a:cubicBezTo>
                  <a:pt x="3155" y="334"/>
                  <a:pt x="2846" y="1"/>
                  <a:pt x="225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03" name="Google Shape;1403;p48"/>
          <p:cNvSpPr/>
          <p:nvPr/>
        </p:nvSpPr>
        <p:spPr>
          <a:xfrm rot="-5400000" flipH="1">
            <a:off x="215032" y="1230068"/>
            <a:ext cx="783995" cy="63894"/>
          </a:xfrm>
          <a:custGeom>
            <a:avLst/>
            <a:gdLst/>
            <a:ahLst/>
            <a:cxnLst/>
            <a:rect l="l" t="t" r="r" b="b"/>
            <a:pathLst>
              <a:path w="20158" h="1525" extrusionOk="0">
                <a:moveTo>
                  <a:pt x="2251" y="0"/>
                </a:moveTo>
                <a:cubicBezTo>
                  <a:pt x="1656" y="0"/>
                  <a:pt x="1334" y="346"/>
                  <a:pt x="1096" y="596"/>
                </a:cubicBezTo>
                <a:cubicBezTo>
                  <a:pt x="858" y="858"/>
                  <a:pt x="679" y="1060"/>
                  <a:pt x="286" y="1060"/>
                </a:cubicBezTo>
                <a:cubicBezTo>
                  <a:pt x="1" y="1084"/>
                  <a:pt x="1" y="1501"/>
                  <a:pt x="286" y="1524"/>
                </a:cubicBezTo>
                <a:cubicBezTo>
                  <a:pt x="882" y="1524"/>
                  <a:pt x="1203" y="1179"/>
                  <a:pt x="1441" y="917"/>
                </a:cubicBezTo>
                <a:cubicBezTo>
                  <a:pt x="1679" y="667"/>
                  <a:pt x="1858" y="465"/>
                  <a:pt x="2251" y="465"/>
                </a:cubicBezTo>
                <a:cubicBezTo>
                  <a:pt x="2632" y="465"/>
                  <a:pt x="2811" y="655"/>
                  <a:pt x="3061" y="917"/>
                </a:cubicBezTo>
                <a:cubicBezTo>
                  <a:pt x="3311" y="1191"/>
                  <a:pt x="3620" y="1524"/>
                  <a:pt x="4204" y="1524"/>
                </a:cubicBezTo>
                <a:cubicBezTo>
                  <a:pt x="4799" y="1524"/>
                  <a:pt x="5120" y="1179"/>
                  <a:pt x="5359" y="917"/>
                </a:cubicBezTo>
                <a:cubicBezTo>
                  <a:pt x="5597" y="667"/>
                  <a:pt x="5775" y="465"/>
                  <a:pt x="6168" y="465"/>
                </a:cubicBezTo>
                <a:cubicBezTo>
                  <a:pt x="6549" y="465"/>
                  <a:pt x="6728" y="655"/>
                  <a:pt x="6966" y="917"/>
                </a:cubicBezTo>
                <a:cubicBezTo>
                  <a:pt x="7216" y="1191"/>
                  <a:pt x="7525" y="1524"/>
                  <a:pt x="8121" y="1524"/>
                </a:cubicBezTo>
                <a:cubicBezTo>
                  <a:pt x="8716" y="1524"/>
                  <a:pt x="9038" y="1179"/>
                  <a:pt x="9276" y="917"/>
                </a:cubicBezTo>
                <a:cubicBezTo>
                  <a:pt x="9514" y="667"/>
                  <a:pt x="9692" y="465"/>
                  <a:pt x="10085" y="465"/>
                </a:cubicBezTo>
                <a:cubicBezTo>
                  <a:pt x="10466" y="465"/>
                  <a:pt x="10633" y="655"/>
                  <a:pt x="10883" y="917"/>
                </a:cubicBezTo>
                <a:cubicBezTo>
                  <a:pt x="11133" y="1191"/>
                  <a:pt x="11443" y="1524"/>
                  <a:pt x="12038" y="1524"/>
                </a:cubicBezTo>
                <a:cubicBezTo>
                  <a:pt x="12633" y="1524"/>
                  <a:pt x="12955" y="1179"/>
                  <a:pt x="13193" y="917"/>
                </a:cubicBezTo>
                <a:cubicBezTo>
                  <a:pt x="13419" y="667"/>
                  <a:pt x="13610" y="465"/>
                  <a:pt x="13991" y="465"/>
                </a:cubicBezTo>
                <a:cubicBezTo>
                  <a:pt x="14383" y="465"/>
                  <a:pt x="14550" y="655"/>
                  <a:pt x="14800" y="917"/>
                </a:cubicBezTo>
                <a:cubicBezTo>
                  <a:pt x="15050" y="1191"/>
                  <a:pt x="15360" y="1524"/>
                  <a:pt x="15955" y="1524"/>
                </a:cubicBezTo>
                <a:cubicBezTo>
                  <a:pt x="16538" y="1524"/>
                  <a:pt x="16872" y="1179"/>
                  <a:pt x="17098" y="917"/>
                </a:cubicBezTo>
                <a:cubicBezTo>
                  <a:pt x="17336" y="667"/>
                  <a:pt x="17527" y="465"/>
                  <a:pt x="17908" y="465"/>
                </a:cubicBezTo>
                <a:cubicBezTo>
                  <a:pt x="18301" y="465"/>
                  <a:pt x="18467" y="655"/>
                  <a:pt x="18717" y="917"/>
                </a:cubicBezTo>
                <a:cubicBezTo>
                  <a:pt x="18967" y="1191"/>
                  <a:pt x="19277" y="1524"/>
                  <a:pt x="19872" y="1524"/>
                </a:cubicBezTo>
                <a:cubicBezTo>
                  <a:pt x="20158" y="1501"/>
                  <a:pt x="20158" y="1084"/>
                  <a:pt x="19872" y="1060"/>
                </a:cubicBezTo>
                <a:cubicBezTo>
                  <a:pt x="19479" y="1060"/>
                  <a:pt x="19313" y="870"/>
                  <a:pt x="19063" y="596"/>
                </a:cubicBezTo>
                <a:cubicBezTo>
                  <a:pt x="18813" y="334"/>
                  <a:pt x="18503" y="0"/>
                  <a:pt x="17908" y="0"/>
                </a:cubicBezTo>
                <a:cubicBezTo>
                  <a:pt x="17312" y="0"/>
                  <a:pt x="16991" y="346"/>
                  <a:pt x="16753" y="596"/>
                </a:cubicBezTo>
                <a:cubicBezTo>
                  <a:pt x="16527" y="858"/>
                  <a:pt x="16336" y="1060"/>
                  <a:pt x="15955" y="1060"/>
                </a:cubicBezTo>
                <a:cubicBezTo>
                  <a:pt x="15562" y="1060"/>
                  <a:pt x="15395" y="870"/>
                  <a:pt x="15145" y="596"/>
                </a:cubicBezTo>
                <a:cubicBezTo>
                  <a:pt x="14895" y="334"/>
                  <a:pt x="14586" y="0"/>
                  <a:pt x="13991" y="0"/>
                </a:cubicBezTo>
                <a:cubicBezTo>
                  <a:pt x="13407" y="0"/>
                  <a:pt x="13074" y="346"/>
                  <a:pt x="12848" y="596"/>
                </a:cubicBezTo>
                <a:cubicBezTo>
                  <a:pt x="12609" y="858"/>
                  <a:pt x="12419" y="1060"/>
                  <a:pt x="12038" y="1060"/>
                </a:cubicBezTo>
                <a:cubicBezTo>
                  <a:pt x="11645" y="1060"/>
                  <a:pt x="11478" y="870"/>
                  <a:pt x="11228" y="596"/>
                </a:cubicBezTo>
                <a:cubicBezTo>
                  <a:pt x="10978" y="334"/>
                  <a:pt x="10669" y="0"/>
                  <a:pt x="10085" y="0"/>
                </a:cubicBezTo>
                <a:cubicBezTo>
                  <a:pt x="9490" y="0"/>
                  <a:pt x="9157" y="346"/>
                  <a:pt x="8930" y="596"/>
                </a:cubicBezTo>
                <a:cubicBezTo>
                  <a:pt x="8692" y="858"/>
                  <a:pt x="8514" y="1060"/>
                  <a:pt x="8121" y="1060"/>
                </a:cubicBezTo>
                <a:cubicBezTo>
                  <a:pt x="7740" y="1060"/>
                  <a:pt x="7561" y="870"/>
                  <a:pt x="7311" y="596"/>
                </a:cubicBezTo>
                <a:cubicBezTo>
                  <a:pt x="7073" y="334"/>
                  <a:pt x="6752" y="0"/>
                  <a:pt x="6168" y="0"/>
                </a:cubicBezTo>
                <a:cubicBezTo>
                  <a:pt x="5573" y="0"/>
                  <a:pt x="5251" y="346"/>
                  <a:pt x="5013" y="596"/>
                </a:cubicBezTo>
                <a:cubicBezTo>
                  <a:pt x="4775" y="858"/>
                  <a:pt x="4597" y="1060"/>
                  <a:pt x="4204" y="1060"/>
                </a:cubicBezTo>
                <a:cubicBezTo>
                  <a:pt x="3823" y="1060"/>
                  <a:pt x="3644" y="870"/>
                  <a:pt x="3406" y="596"/>
                </a:cubicBezTo>
                <a:cubicBezTo>
                  <a:pt x="3156" y="334"/>
                  <a:pt x="2846" y="0"/>
                  <a:pt x="225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04" name="Google Shape;1404;p48"/>
          <p:cNvSpPr/>
          <p:nvPr/>
        </p:nvSpPr>
        <p:spPr>
          <a:xfrm>
            <a:off x="717925" y="714550"/>
            <a:ext cx="7706100" cy="3888600"/>
          </a:xfrm>
          <a:prstGeom prst="roundRect">
            <a:avLst>
              <a:gd name="adj" fmla="val 17490"/>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05" name="Google Shape;1405;p48"/>
          <p:cNvSpPr txBox="1">
            <a:spLocks noGrp="1"/>
          </p:cNvSpPr>
          <p:nvPr>
            <p:ph type="title"/>
          </p:nvPr>
        </p:nvSpPr>
        <p:spPr>
          <a:xfrm>
            <a:off x="1008400" y="652550"/>
            <a:ext cx="7126800" cy="5304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406" name="Google Shape;1406;p48"/>
          <p:cNvSpPr/>
          <p:nvPr/>
        </p:nvSpPr>
        <p:spPr>
          <a:xfrm rot="10800000" flipH="1">
            <a:off x="8783283" y="3466932"/>
            <a:ext cx="88947" cy="1346544"/>
          </a:xfrm>
          <a:custGeom>
            <a:avLst/>
            <a:gdLst/>
            <a:ahLst/>
            <a:cxnLst/>
            <a:rect l="l" t="t" r="r" b="b"/>
            <a:pathLst>
              <a:path w="2287" h="32139" extrusionOk="0">
                <a:moveTo>
                  <a:pt x="1989" y="1"/>
                </a:moveTo>
                <a:cubicBezTo>
                  <a:pt x="1840" y="1"/>
                  <a:pt x="1691" y="105"/>
                  <a:pt x="1703" y="314"/>
                </a:cubicBezTo>
                <a:cubicBezTo>
                  <a:pt x="1703" y="980"/>
                  <a:pt x="1358" y="1302"/>
                  <a:pt x="941" y="1683"/>
                </a:cubicBezTo>
                <a:cubicBezTo>
                  <a:pt x="501" y="2088"/>
                  <a:pt x="1" y="2552"/>
                  <a:pt x="1" y="3469"/>
                </a:cubicBezTo>
                <a:cubicBezTo>
                  <a:pt x="1" y="4374"/>
                  <a:pt x="501" y="4838"/>
                  <a:pt x="941" y="5255"/>
                </a:cubicBezTo>
                <a:cubicBezTo>
                  <a:pt x="1358" y="5624"/>
                  <a:pt x="1703" y="5957"/>
                  <a:pt x="1703" y="6624"/>
                </a:cubicBezTo>
                <a:cubicBezTo>
                  <a:pt x="1703" y="7279"/>
                  <a:pt x="1358" y="7612"/>
                  <a:pt x="941" y="7993"/>
                </a:cubicBezTo>
                <a:cubicBezTo>
                  <a:pt x="501" y="8398"/>
                  <a:pt x="1" y="8862"/>
                  <a:pt x="1" y="9779"/>
                </a:cubicBezTo>
                <a:cubicBezTo>
                  <a:pt x="1" y="10684"/>
                  <a:pt x="501" y="11148"/>
                  <a:pt x="941" y="11565"/>
                </a:cubicBezTo>
                <a:cubicBezTo>
                  <a:pt x="1358" y="11934"/>
                  <a:pt x="1703" y="12267"/>
                  <a:pt x="1703" y="12922"/>
                </a:cubicBezTo>
                <a:cubicBezTo>
                  <a:pt x="1703" y="13589"/>
                  <a:pt x="1358" y="13922"/>
                  <a:pt x="941" y="14291"/>
                </a:cubicBezTo>
                <a:cubicBezTo>
                  <a:pt x="501" y="14708"/>
                  <a:pt x="1" y="15172"/>
                  <a:pt x="1" y="16077"/>
                </a:cubicBezTo>
                <a:cubicBezTo>
                  <a:pt x="1" y="16994"/>
                  <a:pt x="501" y="17458"/>
                  <a:pt x="941" y="17863"/>
                </a:cubicBezTo>
                <a:cubicBezTo>
                  <a:pt x="1358" y="18244"/>
                  <a:pt x="1703" y="18566"/>
                  <a:pt x="1703" y="19233"/>
                </a:cubicBezTo>
                <a:cubicBezTo>
                  <a:pt x="1703" y="19899"/>
                  <a:pt x="1358" y="20221"/>
                  <a:pt x="941" y="20602"/>
                </a:cubicBezTo>
                <a:cubicBezTo>
                  <a:pt x="501" y="21018"/>
                  <a:pt x="1" y="21483"/>
                  <a:pt x="1" y="22388"/>
                </a:cubicBezTo>
                <a:cubicBezTo>
                  <a:pt x="1" y="23304"/>
                  <a:pt x="501" y="23769"/>
                  <a:pt x="941" y="24174"/>
                </a:cubicBezTo>
                <a:cubicBezTo>
                  <a:pt x="1358" y="24555"/>
                  <a:pt x="1703" y="24888"/>
                  <a:pt x="1703" y="25543"/>
                </a:cubicBezTo>
                <a:cubicBezTo>
                  <a:pt x="1703" y="26210"/>
                  <a:pt x="1358" y="26531"/>
                  <a:pt x="941" y="26912"/>
                </a:cubicBezTo>
                <a:cubicBezTo>
                  <a:pt x="501" y="27317"/>
                  <a:pt x="1" y="27793"/>
                  <a:pt x="1" y="28698"/>
                </a:cubicBezTo>
                <a:cubicBezTo>
                  <a:pt x="1" y="29615"/>
                  <a:pt x="501" y="30079"/>
                  <a:pt x="941" y="30484"/>
                </a:cubicBezTo>
                <a:cubicBezTo>
                  <a:pt x="1358" y="30865"/>
                  <a:pt x="1703" y="31198"/>
                  <a:pt x="1703" y="31853"/>
                </a:cubicBezTo>
                <a:cubicBezTo>
                  <a:pt x="1703" y="32020"/>
                  <a:pt x="1834" y="32139"/>
                  <a:pt x="1989" y="32139"/>
                </a:cubicBezTo>
                <a:cubicBezTo>
                  <a:pt x="2144" y="32139"/>
                  <a:pt x="2275" y="32020"/>
                  <a:pt x="2275" y="31865"/>
                </a:cubicBezTo>
                <a:cubicBezTo>
                  <a:pt x="2275" y="30948"/>
                  <a:pt x="1775" y="30484"/>
                  <a:pt x="1334" y="30079"/>
                </a:cubicBezTo>
                <a:cubicBezTo>
                  <a:pt x="918" y="29698"/>
                  <a:pt x="572" y="29365"/>
                  <a:pt x="572" y="28710"/>
                </a:cubicBezTo>
                <a:cubicBezTo>
                  <a:pt x="572" y="28043"/>
                  <a:pt x="918" y="27710"/>
                  <a:pt x="1334" y="27341"/>
                </a:cubicBezTo>
                <a:cubicBezTo>
                  <a:pt x="1775" y="26924"/>
                  <a:pt x="2275" y="26460"/>
                  <a:pt x="2275" y="25555"/>
                </a:cubicBezTo>
                <a:cubicBezTo>
                  <a:pt x="2275" y="24638"/>
                  <a:pt x="1775" y="24174"/>
                  <a:pt x="1334" y="23769"/>
                </a:cubicBezTo>
                <a:cubicBezTo>
                  <a:pt x="918" y="23388"/>
                  <a:pt x="572" y="23054"/>
                  <a:pt x="572" y="22388"/>
                </a:cubicBezTo>
                <a:cubicBezTo>
                  <a:pt x="572" y="21733"/>
                  <a:pt x="918" y="21399"/>
                  <a:pt x="1334" y="21030"/>
                </a:cubicBezTo>
                <a:cubicBezTo>
                  <a:pt x="1775" y="20614"/>
                  <a:pt x="2275" y="20149"/>
                  <a:pt x="2275" y="19244"/>
                </a:cubicBezTo>
                <a:cubicBezTo>
                  <a:pt x="2275" y="18328"/>
                  <a:pt x="1775" y="17863"/>
                  <a:pt x="1334" y="17458"/>
                </a:cubicBezTo>
                <a:cubicBezTo>
                  <a:pt x="918" y="17077"/>
                  <a:pt x="572" y="16744"/>
                  <a:pt x="572" y="16089"/>
                </a:cubicBezTo>
                <a:cubicBezTo>
                  <a:pt x="572" y="15423"/>
                  <a:pt x="918" y="15089"/>
                  <a:pt x="1334" y="14720"/>
                </a:cubicBezTo>
                <a:cubicBezTo>
                  <a:pt x="1775" y="14303"/>
                  <a:pt x="2275" y="13839"/>
                  <a:pt x="2275" y="12934"/>
                </a:cubicBezTo>
                <a:cubicBezTo>
                  <a:pt x="2275" y="12017"/>
                  <a:pt x="1775" y="11553"/>
                  <a:pt x="1334" y="11148"/>
                </a:cubicBezTo>
                <a:cubicBezTo>
                  <a:pt x="918" y="10767"/>
                  <a:pt x="572" y="10446"/>
                  <a:pt x="572" y="9779"/>
                </a:cubicBezTo>
                <a:cubicBezTo>
                  <a:pt x="572" y="9112"/>
                  <a:pt x="918" y="8791"/>
                  <a:pt x="1334" y="8410"/>
                </a:cubicBezTo>
                <a:cubicBezTo>
                  <a:pt x="1775" y="8005"/>
                  <a:pt x="2275" y="7529"/>
                  <a:pt x="2275" y="6624"/>
                </a:cubicBezTo>
                <a:cubicBezTo>
                  <a:pt x="2275" y="5707"/>
                  <a:pt x="1775" y="5243"/>
                  <a:pt x="1334" y="4838"/>
                </a:cubicBezTo>
                <a:cubicBezTo>
                  <a:pt x="918" y="4457"/>
                  <a:pt x="572" y="4135"/>
                  <a:pt x="572" y="3469"/>
                </a:cubicBezTo>
                <a:cubicBezTo>
                  <a:pt x="572" y="2802"/>
                  <a:pt x="918" y="2480"/>
                  <a:pt x="1334" y="2099"/>
                </a:cubicBezTo>
                <a:cubicBezTo>
                  <a:pt x="1775" y="1683"/>
                  <a:pt x="2275" y="1230"/>
                  <a:pt x="2275" y="314"/>
                </a:cubicBezTo>
                <a:cubicBezTo>
                  <a:pt x="2287" y="105"/>
                  <a:pt x="2138" y="1"/>
                  <a:pt x="198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07" name="Google Shape;1407;p48"/>
          <p:cNvSpPr/>
          <p:nvPr/>
        </p:nvSpPr>
        <p:spPr>
          <a:xfrm rot="10800000" flipH="1">
            <a:off x="2854078" y="105792"/>
            <a:ext cx="520537" cy="219543"/>
          </a:xfrm>
          <a:custGeom>
            <a:avLst/>
            <a:gdLst/>
            <a:ahLst/>
            <a:cxnLst/>
            <a:rect l="l" t="t" r="r" b="b"/>
            <a:pathLst>
              <a:path w="13384" h="5240" extrusionOk="0">
                <a:moveTo>
                  <a:pt x="10871" y="560"/>
                </a:moveTo>
                <a:cubicBezTo>
                  <a:pt x="11955" y="560"/>
                  <a:pt x="12836" y="1489"/>
                  <a:pt x="12836" y="2620"/>
                </a:cubicBezTo>
                <a:cubicBezTo>
                  <a:pt x="12836" y="3751"/>
                  <a:pt x="11955" y="4668"/>
                  <a:pt x="10871" y="4668"/>
                </a:cubicBezTo>
                <a:lnTo>
                  <a:pt x="2525" y="4668"/>
                </a:lnTo>
                <a:cubicBezTo>
                  <a:pt x="1430" y="4668"/>
                  <a:pt x="548" y="3751"/>
                  <a:pt x="548" y="2620"/>
                </a:cubicBezTo>
                <a:cubicBezTo>
                  <a:pt x="548" y="1489"/>
                  <a:pt x="1430" y="560"/>
                  <a:pt x="2525" y="560"/>
                </a:cubicBezTo>
                <a:close/>
                <a:moveTo>
                  <a:pt x="2525" y="1"/>
                </a:moveTo>
                <a:cubicBezTo>
                  <a:pt x="1132" y="1"/>
                  <a:pt x="1" y="1179"/>
                  <a:pt x="1" y="2620"/>
                </a:cubicBezTo>
                <a:cubicBezTo>
                  <a:pt x="1" y="4061"/>
                  <a:pt x="1132" y="5240"/>
                  <a:pt x="2525" y="5240"/>
                </a:cubicBezTo>
                <a:lnTo>
                  <a:pt x="10859" y="5240"/>
                </a:lnTo>
                <a:cubicBezTo>
                  <a:pt x="12252" y="5240"/>
                  <a:pt x="13383" y="4073"/>
                  <a:pt x="13383" y="2620"/>
                </a:cubicBezTo>
                <a:cubicBezTo>
                  <a:pt x="13383" y="1179"/>
                  <a:pt x="12252" y="1"/>
                  <a:pt x="1087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08" name="Google Shape;1408;p48"/>
          <p:cNvSpPr/>
          <p:nvPr/>
        </p:nvSpPr>
        <p:spPr>
          <a:xfrm rot="10800000" flipH="1">
            <a:off x="1631849" y="1406324"/>
            <a:ext cx="520498" cy="220046"/>
          </a:xfrm>
          <a:custGeom>
            <a:avLst/>
            <a:gdLst/>
            <a:ahLst/>
            <a:cxnLst/>
            <a:rect l="l" t="t" r="r" b="b"/>
            <a:pathLst>
              <a:path w="13383" h="5252" extrusionOk="0">
                <a:moveTo>
                  <a:pt x="10871" y="572"/>
                </a:moveTo>
                <a:cubicBezTo>
                  <a:pt x="11954" y="572"/>
                  <a:pt x="12847" y="1501"/>
                  <a:pt x="12847" y="2632"/>
                </a:cubicBezTo>
                <a:cubicBezTo>
                  <a:pt x="12847" y="3763"/>
                  <a:pt x="11954" y="4680"/>
                  <a:pt x="10871" y="4680"/>
                </a:cubicBezTo>
                <a:lnTo>
                  <a:pt x="2524" y="4680"/>
                </a:lnTo>
                <a:cubicBezTo>
                  <a:pt x="1441" y="4680"/>
                  <a:pt x="548" y="3763"/>
                  <a:pt x="548" y="2632"/>
                </a:cubicBezTo>
                <a:cubicBezTo>
                  <a:pt x="548" y="1501"/>
                  <a:pt x="1441" y="572"/>
                  <a:pt x="2524" y="572"/>
                </a:cubicBezTo>
                <a:close/>
                <a:moveTo>
                  <a:pt x="2512" y="0"/>
                </a:moveTo>
                <a:cubicBezTo>
                  <a:pt x="1131" y="0"/>
                  <a:pt x="0" y="1179"/>
                  <a:pt x="0" y="2632"/>
                </a:cubicBezTo>
                <a:cubicBezTo>
                  <a:pt x="0" y="4072"/>
                  <a:pt x="1131" y="5251"/>
                  <a:pt x="2512" y="5251"/>
                </a:cubicBezTo>
                <a:lnTo>
                  <a:pt x="10871" y="5251"/>
                </a:lnTo>
                <a:cubicBezTo>
                  <a:pt x="12252" y="5251"/>
                  <a:pt x="13383" y="4072"/>
                  <a:pt x="13383" y="2632"/>
                </a:cubicBezTo>
                <a:cubicBezTo>
                  <a:pt x="13383" y="1179"/>
                  <a:pt x="12264" y="0"/>
                  <a:pt x="1087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09" name="Google Shape;1409;p48"/>
          <p:cNvSpPr/>
          <p:nvPr/>
        </p:nvSpPr>
        <p:spPr>
          <a:xfrm rot="10800000" flipH="1">
            <a:off x="2864702" y="1914678"/>
            <a:ext cx="83386" cy="133737"/>
          </a:xfrm>
          <a:custGeom>
            <a:avLst/>
            <a:gdLst/>
            <a:ahLst/>
            <a:cxnLst/>
            <a:rect l="l" t="t" r="r" b="b"/>
            <a:pathLst>
              <a:path w="2144" h="3192" extrusionOk="0">
                <a:moveTo>
                  <a:pt x="1072" y="1"/>
                </a:moveTo>
                <a:cubicBezTo>
                  <a:pt x="822" y="596"/>
                  <a:pt x="453" y="1144"/>
                  <a:pt x="1" y="1596"/>
                </a:cubicBezTo>
                <a:cubicBezTo>
                  <a:pt x="453" y="2060"/>
                  <a:pt x="822" y="2596"/>
                  <a:pt x="1072" y="3191"/>
                </a:cubicBezTo>
                <a:cubicBezTo>
                  <a:pt x="1322" y="2596"/>
                  <a:pt x="1679" y="2060"/>
                  <a:pt x="2144" y="1596"/>
                </a:cubicBezTo>
                <a:cubicBezTo>
                  <a:pt x="1679" y="1144"/>
                  <a:pt x="1322" y="596"/>
                  <a:pt x="107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10" name="Google Shape;1410;p48"/>
          <p:cNvSpPr/>
          <p:nvPr/>
        </p:nvSpPr>
        <p:spPr>
          <a:xfrm rot="8764439" flipH="1">
            <a:off x="7397528" y="1158943"/>
            <a:ext cx="82922" cy="134238"/>
          </a:xfrm>
          <a:custGeom>
            <a:avLst/>
            <a:gdLst/>
            <a:ahLst/>
            <a:cxnLst/>
            <a:rect l="l" t="t" r="r" b="b"/>
            <a:pathLst>
              <a:path w="2132" h="3204" extrusionOk="0">
                <a:moveTo>
                  <a:pt x="1072" y="1"/>
                </a:moveTo>
                <a:cubicBezTo>
                  <a:pt x="810" y="596"/>
                  <a:pt x="453" y="1144"/>
                  <a:pt x="0" y="1608"/>
                </a:cubicBezTo>
                <a:cubicBezTo>
                  <a:pt x="453" y="2060"/>
                  <a:pt x="810" y="2608"/>
                  <a:pt x="1072" y="3203"/>
                </a:cubicBezTo>
                <a:cubicBezTo>
                  <a:pt x="1310" y="2608"/>
                  <a:pt x="1679" y="2060"/>
                  <a:pt x="2132" y="1608"/>
                </a:cubicBezTo>
                <a:cubicBezTo>
                  <a:pt x="1679" y="1144"/>
                  <a:pt x="1310" y="596"/>
                  <a:pt x="107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11" name="Google Shape;1411;p48"/>
          <p:cNvSpPr/>
          <p:nvPr/>
        </p:nvSpPr>
        <p:spPr>
          <a:xfrm rot="9150358" flipH="1">
            <a:off x="965466" y="4674886"/>
            <a:ext cx="83386" cy="134197"/>
          </a:xfrm>
          <a:custGeom>
            <a:avLst/>
            <a:gdLst/>
            <a:ahLst/>
            <a:cxnLst/>
            <a:rect l="l" t="t" r="r" b="b"/>
            <a:pathLst>
              <a:path w="2144" h="3203" extrusionOk="0">
                <a:moveTo>
                  <a:pt x="1072" y="0"/>
                </a:moveTo>
                <a:cubicBezTo>
                  <a:pt x="822" y="595"/>
                  <a:pt x="465" y="1143"/>
                  <a:pt x="0" y="1596"/>
                </a:cubicBezTo>
                <a:cubicBezTo>
                  <a:pt x="465" y="2060"/>
                  <a:pt x="822" y="2596"/>
                  <a:pt x="1072" y="3203"/>
                </a:cubicBezTo>
                <a:cubicBezTo>
                  <a:pt x="1322" y="2596"/>
                  <a:pt x="1691" y="2060"/>
                  <a:pt x="2143" y="1596"/>
                </a:cubicBezTo>
                <a:cubicBezTo>
                  <a:pt x="1691" y="1143"/>
                  <a:pt x="1322" y="595"/>
                  <a:pt x="107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12" name="Google Shape;1412;p48"/>
          <p:cNvSpPr/>
          <p:nvPr/>
        </p:nvSpPr>
        <p:spPr>
          <a:xfrm rot="-9791675" flipH="1">
            <a:off x="1092670" y="243954"/>
            <a:ext cx="83388" cy="133734"/>
          </a:xfrm>
          <a:custGeom>
            <a:avLst/>
            <a:gdLst/>
            <a:ahLst/>
            <a:cxnLst/>
            <a:rect l="l" t="t" r="r" b="b"/>
            <a:pathLst>
              <a:path w="2144" h="3192" extrusionOk="0">
                <a:moveTo>
                  <a:pt x="1072" y="1"/>
                </a:moveTo>
                <a:cubicBezTo>
                  <a:pt x="822" y="596"/>
                  <a:pt x="464" y="1144"/>
                  <a:pt x="0" y="1596"/>
                </a:cubicBezTo>
                <a:cubicBezTo>
                  <a:pt x="464" y="2061"/>
                  <a:pt x="822" y="2596"/>
                  <a:pt x="1072" y="3192"/>
                </a:cubicBezTo>
                <a:cubicBezTo>
                  <a:pt x="1322" y="2596"/>
                  <a:pt x="1691" y="2061"/>
                  <a:pt x="2143" y="1596"/>
                </a:cubicBezTo>
                <a:cubicBezTo>
                  <a:pt x="1691" y="1144"/>
                  <a:pt x="1322" y="596"/>
                  <a:pt x="107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13" name="Google Shape;1413;p48"/>
          <p:cNvSpPr/>
          <p:nvPr/>
        </p:nvSpPr>
        <p:spPr>
          <a:xfrm rot="10800000" flipH="1">
            <a:off x="3357446" y="1187344"/>
            <a:ext cx="949949" cy="77427"/>
          </a:xfrm>
          <a:custGeom>
            <a:avLst/>
            <a:gdLst/>
            <a:ahLst/>
            <a:cxnLst/>
            <a:rect l="l" t="t" r="r" b="b"/>
            <a:pathLst>
              <a:path w="24425" h="1848" extrusionOk="0">
                <a:moveTo>
                  <a:pt x="2727" y="1"/>
                </a:moveTo>
                <a:cubicBezTo>
                  <a:pt x="2000" y="1"/>
                  <a:pt x="1608" y="417"/>
                  <a:pt x="1334" y="727"/>
                </a:cubicBezTo>
                <a:cubicBezTo>
                  <a:pt x="1048" y="1037"/>
                  <a:pt x="822" y="1275"/>
                  <a:pt x="357" y="1275"/>
                </a:cubicBezTo>
                <a:cubicBezTo>
                  <a:pt x="0" y="1298"/>
                  <a:pt x="0" y="1822"/>
                  <a:pt x="357" y="1846"/>
                </a:cubicBezTo>
                <a:cubicBezTo>
                  <a:pt x="1072" y="1846"/>
                  <a:pt x="1465" y="1418"/>
                  <a:pt x="1750" y="1120"/>
                </a:cubicBezTo>
                <a:cubicBezTo>
                  <a:pt x="2036" y="810"/>
                  <a:pt x="2250" y="572"/>
                  <a:pt x="2727" y="572"/>
                </a:cubicBezTo>
                <a:cubicBezTo>
                  <a:pt x="3191" y="572"/>
                  <a:pt x="3393" y="787"/>
                  <a:pt x="3703" y="1120"/>
                </a:cubicBezTo>
                <a:cubicBezTo>
                  <a:pt x="4001" y="1441"/>
                  <a:pt x="4370" y="1846"/>
                  <a:pt x="5096" y="1846"/>
                </a:cubicBezTo>
                <a:cubicBezTo>
                  <a:pt x="5810" y="1846"/>
                  <a:pt x="6203" y="1418"/>
                  <a:pt x="6489" y="1120"/>
                </a:cubicBezTo>
                <a:cubicBezTo>
                  <a:pt x="6763" y="810"/>
                  <a:pt x="6989" y="572"/>
                  <a:pt x="7454" y="572"/>
                </a:cubicBezTo>
                <a:cubicBezTo>
                  <a:pt x="7930" y="572"/>
                  <a:pt x="8132" y="787"/>
                  <a:pt x="8430" y="1120"/>
                </a:cubicBezTo>
                <a:cubicBezTo>
                  <a:pt x="8727" y="1441"/>
                  <a:pt x="9108" y="1846"/>
                  <a:pt x="9823" y="1846"/>
                </a:cubicBezTo>
                <a:cubicBezTo>
                  <a:pt x="10537" y="1846"/>
                  <a:pt x="10930" y="1429"/>
                  <a:pt x="11216" y="1120"/>
                </a:cubicBezTo>
                <a:cubicBezTo>
                  <a:pt x="11502" y="810"/>
                  <a:pt x="11728" y="572"/>
                  <a:pt x="12192" y="572"/>
                </a:cubicBezTo>
                <a:cubicBezTo>
                  <a:pt x="12657" y="572"/>
                  <a:pt x="12859" y="787"/>
                  <a:pt x="13169" y="1120"/>
                </a:cubicBezTo>
                <a:cubicBezTo>
                  <a:pt x="13466" y="1441"/>
                  <a:pt x="13835" y="1846"/>
                  <a:pt x="14562" y="1846"/>
                </a:cubicBezTo>
                <a:cubicBezTo>
                  <a:pt x="15276" y="1846"/>
                  <a:pt x="15669" y="1429"/>
                  <a:pt x="15955" y="1120"/>
                </a:cubicBezTo>
                <a:cubicBezTo>
                  <a:pt x="16228" y="810"/>
                  <a:pt x="16455" y="572"/>
                  <a:pt x="16919" y="572"/>
                </a:cubicBezTo>
                <a:cubicBezTo>
                  <a:pt x="17395" y="572"/>
                  <a:pt x="17598" y="787"/>
                  <a:pt x="17895" y="1120"/>
                </a:cubicBezTo>
                <a:cubicBezTo>
                  <a:pt x="18193" y="1441"/>
                  <a:pt x="18574" y="1846"/>
                  <a:pt x="19288" y="1846"/>
                </a:cubicBezTo>
                <a:cubicBezTo>
                  <a:pt x="20003" y="1846"/>
                  <a:pt x="20396" y="1429"/>
                  <a:pt x="20681" y="1120"/>
                </a:cubicBezTo>
                <a:cubicBezTo>
                  <a:pt x="20967" y="810"/>
                  <a:pt x="21193" y="572"/>
                  <a:pt x="21658" y="572"/>
                </a:cubicBezTo>
                <a:cubicBezTo>
                  <a:pt x="22122" y="572"/>
                  <a:pt x="22336" y="787"/>
                  <a:pt x="22634" y="1120"/>
                </a:cubicBezTo>
                <a:cubicBezTo>
                  <a:pt x="22932" y="1441"/>
                  <a:pt x="23313" y="1846"/>
                  <a:pt x="24027" y="1846"/>
                </a:cubicBezTo>
                <a:cubicBezTo>
                  <a:pt x="24038" y="1847"/>
                  <a:pt x="24049" y="1848"/>
                  <a:pt x="24060" y="1848"/>
                </a:cubicBezTo>
                <a:cubicBezTo>
                  <a:pt x="24424" y="1848"/>
                  <a:pt x="24421" y="1274"/>
                  <a:pt x="24049" y="1274"/>
                </a:cubicBezTo>
                <a:cubicBezTo>
                  <a:pt x="24042" y="1274"/>
                  <a:pt x="24035" y="1274"/>
                  <a:pt x="24027" y="1275"/>
                </a:cubicBezTo>
                <a:cubicBezTo>
                  <a:pt x="23563" y="1275"/>
                  <a:pt x="23348" y="1048"/>
                  <a:pt x="23051" y="727"/>
                </a:cubicBezTo>
                <a:cubicBezTo>
                  <a:pt x="22753" y="406"/>
                  <a:pt x="22372" y="1"/>
                  <a:pt x="21658" y="1"/>
                </a:cubicBezTo>
                <a:cubicBezTo>
                  <a:pt x="20943" y="1"/>
                  <a:pt x="20550" y="417"/>
                  <a:pt x="20265" y="727"/>
                </a:cubicBezTo>
                <a:cubicBezTo>
                  <a:pt x="19979" y="1037"/>
                  <a:pt x="19765" y="1275"/>
                  <a:pt x="19288" y="1275"/>
                </a:cubicBezTo>
                <a:cubicBezTo>
                  <a:pt x="18824" y="1275"/>
                  <a:pt x="18622" y="1048"/>
                  <a:pt x="18312" y="727"/>
                </a:cubicBezTo>
                <a:cubicBezTo>
                  <a:pt x="18014" y="406"/>
                  <a:pt x="17645" y="1"/>
                  <a:pt x="16919" y="1"/>
                </a:cubicBezTo>
                <a:cubicBezTo>
                  <a:pt x="16205" y="1"/>
                  <a:pt x="15812" y="417"/>
                  <a:pt x="15538" y="727"/>
                </a:cubicBezTo>
                <a:cubicBezTo>
                  <a:pt x="15252" y="1037"/>
                  <a:pt x="15026" y="1275"/>
                  <a:pt x="14562" y="1275"/>
                </a:cubicBezTo>
                <a:cubicBezTo>
                  <a:pt x="14097" y="1275"/>
                  <a:pt x="13883" y="1048"/>
                  <a:pt x="13585" y="727"/>
                </a:cubicBezTo>
                <a:cubicBezTo>
                  <a:pt x="13288" y="406"/>
                  <a:pt x="12907" y="1"/>
                  <a:pt x="12192" y="1"/>
                </a:cubicBezTo>
                <a:cubicBezTo>
                  <a:pt x="11478" y="1"/>
                  <a:pt x="11085" y="417"/>
                  <a:pt x="10799" y="727"/>
                </a:cubicBezTo>
                <a:cubicBezTo>
                  <a:pt x="10513" y="1037"/>
                  <a:pt x="10287" y="1275"/>
                  <a:pt x="9823" y="1275"/>
                </a:cubicBezTo>
                <a:cubicBezTo>
                  <a:pt x="9359" y="1275"/>
                  <a:pt x="9156" y="1048"/>
                  <a:pt x="8847" y="727"/>
                </a:cubicBezTo>
                <a:cubicBezTo>
                  <a:pt x="8549" y="406"/>
                  <a:pt x="8168" y="1"/>
                  <a:pt x="7454" y="1"/>
                </a:cubicBezTo>
                <a:cubicBezTo>
                  <a:pt x="6739" y="1"/>
                  <a:pt x="6346" y="417"/>
                  <a:pt x="6060" y="727"/>
                </a:cubicBezTo>
                <a:cubicBezTo>
                  <a:pt x="5787" y="1037"/>
                  <a:pt x="5560" y="1275"/>
                  <a:pt x="5096" y="1275"/>
                </a:cubicBezTo>
                <a:cubicBezTo>
                  <a:pt x="4620" y="1275"/>
                  <a:pt x="4417" y="1048"/>
                  <a:pt x="4120" y="727"/>
                </a:cubicBezTo>
                <a:cubicBezTo>
                  <a:pt x="3810" y="406"/>
                  <a:pt x="3441" y="1"/>
                  <a:pt x="272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14" name="Google Shape;1414;p48"/>
          <p:cNvSpPr/>
          <p:nvPr/>
        </p:nvSpPr>
        <p:spPr>
          <a:xfrm rot="10800000" flipH="1">
            <a:off x="4912764" y="699854"/>
            <a:ext cx="785434" cy="63977"/>
          </a:xfrm>
          <a:custGeom>
            <a:avLst/>
            <a:gdLst/>
            <a:ahLst/>
            <a:cxnLst/>
            <a:rect l="l" t="t" r="r" b="b"/>
            <a:pathLst>
              <a:path w="20195" h="1527" extrusionOk="0">
                <a:moveTo>
                  <a:pt x="2250" y="1"/>
                </a:moveTo>
                <a:cubicBezTo>
                  <a:pt x="1655" y="1"/>
                  <a:pt x="1334" y="346"/>
                  <a:pt x="1096" y="608"/>
                </a:cubicBezTo>
                <a:cubicBezTo>
                  <a:pt x="857" y="858"/>
                  <a:pt x="679" y="1060"/>
                  <a:pt x="286" y="1060"/>
                </a:cubicBezTo>
                <a:cubicBezTo>
                  <a:pt x="0" y="1084"/>
                  <a:pt x="0" y="1501"/>
                  <a:pt x="286" y="1525"/>
                </a:cubicBezTo>
                <a:cubicBezTo>
                  <a:pt x="881" y="1525"/>
                  <a:pt x="1203" y="1179"/>
                  <a:pt x="1441" y="929"/>
                </a:cubicBezTo>
                <a:cubicBezTo>
                  <a:pt x="1679" y="667"/>
                  <a:pt x="1858" y="465"/>
                  <a:pt x="2250" y="465"/>
                </a:cubicBezTo>
                <a:cubicBezTo>
                  <a:pt x="2631" y="465"/>
                  <a:pt x="2810" y="655"/>
                  <a:pt x="3060" y="929"/>
                </a:cubicBezTo>
                <a:cubicBezTo>
                  <a:pt x="3310" y="1191"/>
                  <a:pt x="3620" y="1525"/>
                  <a:pt x="4203" y="1525"/>
                </a:cubicBezTo>
                <a:cubicBezTo>
                  <a:pt x="4798" y="1525"/>
                  <a:pt x="5132" y="1179"/>
                  <a:pt x="5358" y="929"/>
                </a:cubicBezTo>
                <a:cubicBezTo>
                  <a:pt x="5596" y="667"/>
                  <a:pt x="5775" y="465"/>
                  <a:pt x="6168" y="465"/>
                </a:cubicBezTo>
                <a:cubicBezTo>
                  <a:pt x="6549" y="465"/>
                  <a:pt x="6727" y="655"/>
                  <a:pt x="6977" y="929"/>
                </a:cubicBezTo>
                <a:cubicBezTo>
                  <a:pt x="7215" y="1191"/>
                  <a:pt x="7537" y="1525"/>
                  <a:pt x="8120" y="1525"/>
                </a:cubicBezTo>
                <a:cubicBezTo>
                  <a:pt x="8716" y="1525"/>
                  <a:pt x="9037" y="1179"/>
                  <a:pt x="9275" y="929"/>
                </a:cubicBezTo>
                <a:cubicBezTo>
                  <a:pt x="9513" y="667"/>
                  <a:pt x="9692" y="465"/>
                  <a:pt x="10085" y="465"/>
                </a:cubicBezTo>
                <a:cubicBezTo>
                  <a:pt x="10466" y="465"/>
                  <a:pt x="10632" y="655"/>
                  <a:pt x="10882" y="929"/>
                </a:cubicBezTo>
                <a:cubicBezTo>
                  <a:pt x="11133" y="1191"/>
                  <a:pt x="11442" y="1525"/>
                  <a:pt x="12037" y="1525"/>
                </a:cubicBezTo>
                <a:cubicBezTo>
                  <a:pt x="12633" y="1525"/>
                  <a:pt x="12954" y="1179"/>
                  <a:pt x="13192" y="929"/>
                </a:cubicBezTo>
                <a:cubicBezTo>
                  <a:pt x="13419" y="667"/>
                  <a:pt x="13609" y="465"/>
                  <a:pt x="13990" y="465"/>
                </a:cubicBezTo>
                <a:cubicBezTo>
                  <a:pt x="14383" y="465"/>
                  <a:pt x="14550" y="655"/>
                  <a:pt x="14800" y="929"/>
                </a:cubicBezTo>
                <a:cubicBezTo>
                  <a:pt x="15050" y="1191"/>
                  <a:pt x="15359" y="1525"/>
                  <a:pt x="15955" y="1525"/>
                </a:cubicBezTo>
                <a:cubicBezTo>
                  <a:pt x="16538" y="1525"/>
                  <a:pt x="16871" y="1179"/>
                  <a:pt x="17098" y="929"/>
                </a:cubicBezTo>
                <a:cubicBezTo>
                  <a:pt x="17336" y="667"/>
                  <a:pt x="17526" y="465"/>
                  <a:pt x="17907" y="465"/>
                </a:cubicBezTo>
                <a:cubicBezTo>
                  <a:pt x="18300" y="465"/>
                  <a:pt x="18467" y="655"/>
                  <a:pt x="18717" y="929"/>
                </a:cubicBezTo>
                <a:cubicBezTo>
                  <a:pt x="18967" y="1191"/>
                  <a:pt x="19264" y="1525"/>
                  <a:pt x="19860" y="1525"/>
                </a:cubicBezTo>
                <a:cubicBezTo>
                  <a:pt x="19871" y="1526"/>
                  <a:pt x="19882" y="1526"/>
                  <a:pt x="19892" y="1526"/>
                </a:cubicBezTo>
                <a:cubicBezTo>
                  <a:pt x="20194" y="1526"/>
                  <a:pt x="20194" y="1059"/>
                  <a:pt x="19892" y="1059"/>
                </a:cubicBezTo>
                <a:cubicBezTo>
                  <a:pt x="19882" y="1059"/>
                  <a:pt x="19871" y="1059"/>
                  <a:pt x="19860" y="1060"/>
                </a:cubicBezTo>
                <a:cubicBezTo>
                  <a:pt x="19479" y="1060"/>
                  <a:pt x="19312" y="870"/>
                  <a:pt x="19062" y="608"/>
                </a:cubicBezTo>
                <a:cubicBezTo>
                  <a:pt x="18812" y="334"/>
                  <a:pt x="18502" y="1"/>
                  <a:pt x="17907" y="1"/>
                </a:cubicBezTo>
                <a:cubicBezTo>
                  <a:pt x="17312" y="1"/>
                  <a:pt x="16990" y="346"/>
                  <a:pt x="16752" y="608"/>
                </a:cubicBezTo>
                <a:cubicBezTo>
                  <a:pt x="16526" y="858"/>
                  <a:pt x="16336" y="1060"/>
                  <a:pt x="15955" y="1060"/>
                </a:cubicBezTo>
                <a:cubicBezTo>
                  <a:pt x="15562" y="1060"/>
                  <a:pt x="15395" y="870"/>
                  <a:pt x="15145" y="608"/>
                </a:cubicBezTo>
                <a:cubicBezTo>
                  <a:pt x="14895" y="334"/>
                  <a:pt x="14585" y="1"/>
                  <a:pt x="13990" y="1"/>
                </a:cubicBezTo>
                <a:cubicBezTo>
                  <a:pt x="13407" y="1"/>
                  <a:pt x="13073" y="346"/>
                  <a:pt x="12847" y="608"/>
                </a:cubicBezTo>
                <a:cubicBezTo>
                  <a:pt x="12609" y="858"/>
                  <a:pt x="12418" y="1060"/>
                  <a:pt x="12037" y="1060"/>
                </a:cubicBezTo>
                <a:cubicBezTo>
                  <a:pt x="11656" y="1060"/>
                  <a:pt x="11478" y="870"/>
                  <a:pt x="11228" y="608"/>
                </a:cubicBezTo>
                <a:cubicBezTo>
                  <a:pt x="10978" y="334"/>
                  <a:pt x="10668" y="1"/>
                  <a:pt x="10085" y="1"/>
                </a:cubicBezTo>
                <a:cubicBezTo>
                  <a:pt x="9489" y="1"/>
                  <a:pt x="9168" y="346"/>
                  <a:pt x="8930" y="608"/>
                </a:cubicBezTo>
                <a:cubicBezTo>
                  <a:pt x="8692" y="858"/>
                  <a:pt x="8513" y="1060"/>
                  <a:pt x="8120" y="1060"/>
                </a:cubicBezTo>
                <a:cubicBezTo>
                  <a:pt x="7739" y="1060"/>
                  <a:pt x="7561" y="870"/>
                  <a:pt x="7323" y="608"/>
                </a:cubicBezTo>
                <a:cubicBezTo>
                  <a:pt x="7072" y="334"/>
                  <a:pt x="6763" y="1"/>
                  <a:pt x="6168" y="1"/>
                </a:cubicBezTo>
                <a:cubicBezTo>
                  <a:pt x="5572" y="1"/>
                  <a:pt x="5251" y="346"/>
                  <a:pt x="5013" y="608"/>
                </a:cubicBezTo>
                <a:cubicBezTo>
                  <a:pt x="4775" y="858"/>
                  <a:pt x="4596" y="1060"/>
                  <a:pt x="4203" y="1060"/>
                </a:cubicBezTo>
                <a:cubicBezTo>
                  <a:pt x="3822" y="1060"/>
                  <a:pt x="3655" y="870"/>
                  <a:pt x="3405" y="608"/>
                </a:cubicBezTo>
                <a:cubicBezTo>
                  <a:pt x="3155" y="334"/>
                  <a:pt x="2846" y="1"/>
                  <a:pt x="225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15" name="Google Shape;1415;p48"/>
          <p:cNvSpPr/>
          <p:nvPr/>
        </p:nvSpPr>
        <p:spPr>
          <a:xfrm rot="10800000" flipH="1">
            <a:off x="5894621" y="4828071"/>
            <a:ext cx="785395" cy="63894"/>
          </a:xfrm>
          <a:custGeom>
            <a:avLst/>
            <a:gdLst/>
            <a:ahLst/>
            <a:cxnLst/>
            <a:rect l="l" t="t" r="r" b="b"/>
            <a:pathLst>
              <a:path w="20194" h="1525" extrusionOk="0">
                <a:moveTo>
                  <a:pt x="2263" y="0"/>
                </a:moveTo>
                <a:cubicBezTo>
                  <a:pt x="1680" y="0"/>
                  <a:pt x="1346" y="357"/>
                  <a:pt x="1120" y="607"/>
                </a:cubicBezTo>
                <a:cubicBezTo>
                  <a:pt x="882" y="858"/>
                  <a:pt x="691" y="1048"/>
                  <a:pt x="310" y="1048"/>
                </a:cubicBezTo>
                <a:cubicBezTo>
                  <a:pt x="1" y="1048"/>
                  <a:pt x="1" y="1524"/>
                  <a:pt x="310" y="1524"/>
                </a:cubicBezTo>
                <a:cubicBezTo>
                  <a:pt x="906" y="1524"/>
                  <a:pt x="1227" y="1167"/>
                  <a:pt x="1465" y="917"/>
                </a:cubicBezTo>
                <a:cubicBezTo>
                  <a:pt x="1692" y="667"/>
                  <a:pt x="1882" y="465"/>
                  <a:pt x="2263" y="465"/>
                </a:cubicBezTo>
                <a:cubicBezTo>
                  <a:pt x="2656" y="465"/>
                  <a:pt x="2823" y="643"/>
                  <a:pt x="3073" y="917"/>
                </a:cubicBezTo>
                <a:cubicBezTo>
                  <a:pt x="3323" y="1191"/>
                  <a:pt x="3632" y="1524"/>
                  <a:pt x="4228" y="1524"/>
                </a:cubicBezTo>
                <a:cubicBezTo>
                  <a:pt x="4823" y="1524"/>
                  <a:pt x="5144" y="1167"/>
                  <a:pt x="5382" y="917"/>
                </a:cubicBezTo>
                <a:cubicBezTo>
                  <a:pt x="5609" y="667"/>
                  <a:pt x="5799" y="465"/>
                  <a:pt x="6180" y="465"/>
                </a:cubicBezTo>
                <a:cubicBezTo>
                  <a:pt x="6573" y="465"/>
                  <a:pt x="6740" y="643"/>
                  <a:pt x="6990" y="917"/>
                </a:cubicBezTo>
                <a:cubicBezTo>
                  <a:pt x="7240" y="1191"/>
                  <a:pt x="7549" y="1524"/>
                  <a:pt x="8145" y="1524"/>
                </a:cubicBezTo>
                <a:cubicBezTo>
                  <a:pt x="8740" y="1524"/>
                  <a:pt x="9061" y="1167"/>
                  <a:pt x="9300" y="917"/>
                </a:cubicBezTo>
                <a:cubicBezTo>
                  <a:pt x="9526" y="667"/>
                  <a:pt x="9716" y="465"/>
                  <a:pt x="10097" y="465"/>
                </a:cubicBezTo>
                <a:cubicBezTo>
                  <a:pt x="10490" y="465"/>
                  <a:pt x="10657" y="643"/>
                  <a:pt x="10907" y="917"/>
                </a:cubicBezTo>
                <a:cubicBezTo>
                  <a:pt x="11157" y="1191"/>
                  <a:pt x="11467" y="1524"/>
                  <a:pt x="12062" y="1524"/>
                </a:cubicBezTo>
                <a:cubicBezTo>
                  <a:pt x="12645" y="1524"/>
                  <a:pt x="12979" y="1167"/>
                  <a:pt x="13205" y="917"/>
                </a:cubicBezTo>
                <a:cubicBezTo>
                  <a:pt x="13443" y="667"/>
                  <a:pt x="13633" y="465"/>
                  <a:pt x="14014" y="465"/>
                </a:cubicBezTo>
                <a:cubicBezTo>
                  <a:pt x="14395" y="465"/>
                  <a:pt x="14562" y="643"/>
                  <a:pt x="14812" y="917"/>
                </a:cubicBezTo>
                <a:cubicBezTo>
                  <a:pt x="15062" y="1191"/>
                  <a:pt x="15372" y="1524"/>
                  <a:pt x="15967" y="1524"/>
                </a:cubicBezTo>
                <a:cubicBezTo>
                  <a:pt x="16562" y="1524"/>
                  <a:pt x="16884" y="1167"/>
                  <a:pt x="17122" y="917"/>
                </a:cubicBezTo>
                <a:cubicBezTo>
                  <a:pt x="17360" y="667"/>
                  <a:pt x="17539" y="465"/>
                  <a:pt x="17932" y="465"/>
                </a:cubicBezTo>
                <a:cubicBezTo>
                  <a:pt x="18313" y="465"/>
                  <a:pt x="18479" y="643"/>
                  <a:pt x="18729" y="917"/>
                </a:cubicBezTo>
                <a:cubicBezTo>
                  <a:pt x="18979" y="1191"/>
                  <a:pt x="19289" y="1524"/>
                  <a:pt x="19884" y="1524"/>
                </a:cubicBezTo>
                <a:cubicBezTo>
                  <a:pt x="20194" y="1524"/>
                  <a:pt x="20194" y="1048"/>
                  <a:pt x="19884" y="1048"/>
                </a:cubicBezTo>
                <a:cubicBezTo>
                  <a:pt x="19491" y="1048"/>
                  <a:pt x="19325" y="881"/>
                  <a:pt x="19075" y="607"/>
                </a:cubicBezTo>
                <a:cubicBezTo>
                  <a:pt x="18825" y="334"/>
                  <a:pt x="18515" y="0"/>
                  <a:pt x="17920" y="0"/>
                </a:cubicBezTo>
                <a:cubicBezTo>
                  <a:pt x="17336" y="0"/>
                  <a:pt x="17003" y="357"/>
                  <a:pt x="16777" y="607"/>
                </a:cubicBezTo>
                <a:cubicBezTo>
                  <a:pt x="16539" y="858"/>
                  <a:pt x="16348" y="1048"/>
                  <a:pt x="15967" y="1048"/>
                </a:cubicBezTo>
                <a:cubicBezTo>
                  <a:pt x="15586" y="1048"/>
                  <a:pt x="15419" y="881"/>
                  <a:pt x="15157" y="607"/>
                </a:cubicBezTo>
                <a:cubicBezTo>
                  <a:pt x="14907" y="334"/>
                  <a:pt x="14598" y="0"/>
                  <a:pt x="14014" y="0"/>
                </a:cubicBezTo>
                <a:cubicBezTo>
                  <a:pt x="13419" y="0"/>
                  <a:pt x="13098" y="357"/>
                  <a:pt x="12860" y="607"/>
                </a:cubicBezTo>
                <a:cubicBezTo>
                  <a:pt x="12621" y="858"/>
                  <a:pt x="12443" y="1048"/>
                  <a:pt x="12050" y="1048"/>
                </a:cubicBezTo>
                <a:cubicBezTo>
                  <a:pt x="11669" y="1048"/>
                  <a:pt x="11502" y="881"/>
                  <a:pt x="11252" y="607"/>
                </a:cubicBezTo>
                <a:cubicBezTo>
                  <a:pt x="11002" y="334"/>
                  <a:pt x="10693" y="0"/>
                  <a:pt x="10097" y="0"/>
                </a:cubicBezTo>
                <a:cubicBezTo>
                  <a:pt x="9502" y="0"/>
                  <a:pt x="9181" y="357"/>
                  <a:pt x="8942" y="607"/>
                </a:cubicBezTo>
                <a:cubicBezTo>
                  <a:pt x="8716" y="858"/>
                  <a:pt x="8526" y="1048"/>
                  <a:pt x="8145" y="1048"/>
                </a:cubicBezTo>
                <a:cubicBezTo>
                  <a:pt x="7752" y="1048"/>
                  <a:pt x="7585" y="881"/>
                  <a:pt x="7335" y="607"/>
                </a:cubicBezTo>
                <a:cubicBezTo>
                  <a:pt x="7085" y="334"/>
                  <a:pt x="6775" y="0"/>
                  <a:pt x="6180" y="0"/>
                </a:cubicBezTo>
                <a:cubicBezTo>
                  <a:pt x="5597" y="0"/>
                  <a:pt x="5263" y="357"/>
                  <a:pt x="5037" y="607"/>
                </a:cubicBezTo>
                <a:cubicBezTo>
                  <a:pt x="4799" y="858"/>
                  <a:pt x="4609" y="1048"/>
                  <a:pt x="4228" y="1048"/>
                </a:cubicBezTo>
                <a:cubicBezTo>
                  <a:pt x="3835" y="1048"/>
                  <a:pt x="3668" y="881"/>
                  <a:pt x="3418" y="607"/>
                </a:cubicBezTo>
                <a:cubicBezTo>
                  <a:pt x="3168" y="334"/>
                  <a:pt x="2858" y="0"/>
                  <a:pt x="226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16" name="Google Shape;1416;p48"/>
          <p:cNvSpPr/>
          <p:nvPr/>
        </p:nvSpPr>
        <p:spPr>
          <a:xfrm rot="9262528" flipH="1">
            <a:off x="4536750" y="2375628"/>
            <a:ext cx="82919" cy="134242"/>
          </a:xfrm>
          <a:custGeom>
            <a:avLst/>
            <a:gdLst/>
            <a:ahLst/>
            <a:cxnLst/>
            <a:rect l="l" t="t" r="r" b="b"/>
            <a:pathLst>
              <a:path w="2132" h="3204" extrusionOk="0">
                <a:moveTo>
                  <a:pt x="1072" y="1"/>
                </a:moveTo>
                <a:cubicBezTo>
                  <a:pt x="810" y="596"/>
                  <a:pt x="453" y="1144"/>
                  <a:pt x="0" y="1608"/>
                </a:cubicBezTo>
                <a:cubicBezTo>
                  <a:pt x="453" y="2060"/>
                  <a:pt x="810" y="2608"/>
                  <a:pt x="1072" y="3203"/>
                </a:cubicBezTo>
                <a:cubicBezTo>
                  <a:pt x="1310" y="2608"/>
                  <a:pt x="1679" y="2060"/>
                  <a:pt x="2132" y="1608"/>
                </a:cubicBezTo>
                <a:cubicBezTo>
                  <a:pt x="1679" y="1144"/>
                  <a:pt x="1310" y="596"/>
                  <a:pt x="107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17" name="Google Shape;1417;p48"/>
          <p:cNvSpPr/>
          <p:nvPr/>
        </p:nvSpPr>
        <p:spPr>
          <a:xfrm rot="10800000" flipH="1">
            <a:off x="5863511" y="2395078"/>
            <a:ext cx="1256306" cy="95317"/>
          </a:xfrm>
          <a:custGeom>
            <a:avLst/>
            <a:gdLst/>
            <a:ahLst/>
            <a:cxnLst/>
            <a:rect l="l" t="t" r="r" b="b"/>
            <a:pathLst>
              <a:path w="32302" h="2275" extrusionOk="0">
                <a:moveTo>
                  <a:pt x="3536" y="1"/>
                </a:moveTo>
                <a:cubicBezTo>
                  <a:pt x="2620" y="1"/>
                  <a:pt x="2155" y="501"/>
                  <a:pt x="1750" y="941"/>
                </a:cubicBezTo>
                <a:cubicBezTo>
                  <a:pt x="1369" y="1358"/>
                  <a:pt x="1048" y="1703"/>
                  <a:pt x="381" y="1703"/>
                </a:cubicBezTo>
                <a:cubicBezTo>
                  <a:pt x="0" y="1715"/>
                  <a:pt x="0" y="2275"/>
                  <a:pt x="381" y="2275"/>
                </a:cubicBezTo>
                <a:cubicBezTo>
                  <a:pt x="1298" y="2275"/>
                  <a:pt x="1762" y="1775"/>
                  <a:pt x="2167" y="1334"/>
                </a:cubicBezTo>
                <a:cubicBezTo>
                  <a:pt x="2548" y="929"/>
                  <a:pt x="2870" y="572"/>
                  <a:pt x="3536" y="572"/>
                </a:cubicBezTo>
                <a:cubicBezTo>
                  <a:pt x="4203" y="572"/>
                  <a:pt x="4525" y="929"/>
                  <a:pt x="4906" y="1334"/>
                </a:cubicBezTo>
                <a:cubicBezTo>
                  <a:pt x="5310" y="1775"/>
                  <a:pt x="5775" y="2275"/>
                  <a:pt x="6692" y="2275"/>
                </a:cubicBezTo>
                <a:cubicBezTo>
                  <a:pt x="7608" y="2275"/>
                  <a:pt x="8073" y="1775"/>
                  <a:pt x="8477" y="1334"/>
                </a:cubicBezTo>
                <a:cubicBezTo>
                  <a:pt x="8858" y="929"/>
                  <a:pt x="9180" y="572"/>
                  <a:pt x="9847" y="572"/>
                </a:cubicBezTo>
                <a:cubicBezTo>
                  <a:pt x="10513" y="572"/>
                  <a:pt x="10835" y="929"/>
                  <a:pt x="11216" y="1334"/>
                </a:cubicBezTo>
                <a:cubicBezTo>
                  <a:pt x="11621" y="1775"/>
                  <a:pt x="12085" y="2275"/>
                  <a:pt x="13002" y="2275"/>
                </a:cubicBezTo>
                <a:cubicBezTo>
                  <a:pt x="13919" y="2275"/>
                  <a:pt x="14383" y="1775"/>
                  <a:pt x="14788" y="1334"/>
                </a:cubicBezTo>
                <a:cubicBezTo>
                  <a:pt x="15169" y="929"/>
                  <a:pt x="15490" y="572"/>
                  <a:pt x="16157" y="572"/>
                </a:cubicBezTo>
                <a:cubicBezTo>
                  <a:pt x="16824" y="572"/>
                  <a:pt x="17145" y="929"/>
                  <a:pt x="17526" y="1334"/>
                </a:cubicBezTo>
                <a:cubicBezTo>
                  <a:pt x="17931" y="1775"/>
                  <a:pt x="18395" y="2275"/>
                  <a:pt x="19312" y="2275"/>
                </a:cubicBezTo>
                <a:cubicBezTo>
                  <a:pt x="20229" y="2275"/>
                  <a:pt x="20693" y="1775"/>
                  <a:pt x="21098" y="1334"/>
                </a:cubicBezTo>
                <a:cubicBezTo>
                  <a:pt x="21479" y="929"/>
                  <a:pt x="21801" y="572"/>
                  <a:pt x="22467" y="572"/>
                </a:cubicBezTo>
                <a:cubicBezTo>
                  <a:pt x="23134" y="572"/>
                  <a:pt x="23456" y="929"/>
                  <a:pt x="23837" y="1334"/>
                </a:cubicBezTo>
                <a:cubicBezTo>
                  <a:pt x="24241" y="1775"/>
                  <a:pt x="24706" y="2275"/>
                  <a:pt x="25622" y="2275"/>
                </a:cubicBezTo>
                <a:cubicBezTo>
                  <a:pt x="26539" y="2275"/>
                  <a:pt x="26992" y="1775"/>
                  <a:pt x="27408" y="1334"/>
                </a:cubicBezTo>
                <a:cubicBezTo>
                  <a:pt x="27789" y="929"/>
                  <a:pt x="28111" y="572"/>
                  <a:pt x="28778" y="572"/>
                </a:cubicBezTo>
                <a:cubicBezTo>
                  <a:pt x="29444" y="572"/>
                  <a:pt x="29766" y="929"/>
                  <a:pt x="30147" y="1334"/>
                </a:cubicBezTo>
                <a:cubicBezTo>
                  <a:pt x="30552" y="1775"/>
                  <a:pt x="31016" y="2275"/>
                  <a:pt x="31933" y="2275"/>
                </a:cubicBezTo>
                <a:cubicBezTo>
                  <a:pt x="32302" y="2275"/>
                  <a:pt x="32302" y="1703"/>
                  <a:pt x="31933" y="1703"/>
                </a:cubicBezTo>
                <a:cubicBezTo>
                  <a:pt x="31266" y="1703"/>
                  <a:pt x="30933" y="1358"/>
                  <a:pt x="30564" y="941"/>
                </a:cubicBezTo>
                <a:cubicBezTo>
                  <a:pt x="30147" y="501"/>
                  <a:pt x="29683" y="1"/>
                  <a:pt x="28778" y="1"/>
                </a:cubicBezTo>
                <a:cubicBezTo>
                  <a:pt x="27861" y="1"/>
                  <a:pt x="27397" y="501"/>
                  <a:pt x="26992" y="941"/>
                </a:cubicBezTo>
                <a:cubicBezTo>
                  <a:pt x="26611" y="1358"/>
                  <a:pt x="26289" y="1703"/>
                  <a:pt x="25622" y="1703"/>
                </a:cubicBezTo>
                <a:cubicBezTo>
                  <a:pt x="24956" y="1703"/>
                  <a:pt x="24622" y="1358"/>
                  <a:pt x="24253" y="941"/>
                </a:cubicBezTo>
                <a:cubicBezTo>
                  <a:pt x="23837" y="501"/>
                  <a:pt x="23372" y="1"/>
                  <a:pt x="22467" y="1"/>
                </a:cubicBezTo>
                <a:cubicBezTo>
                  <a:pt x="21551" y="1"/>
                  <a:pt x="21086" y="501"/>
                  <a:pt x="20681" y="941"/>
                </a:cubicBezTo>
                <a:cubicBezTo>
                  <a:pt x="20300" y="1358"/>
                  <a:pt x="19979" y="1703"/>
                  <a:pt x="19312" y="1703"/>
                </a:cubicBezTo>
                <a:cubicBezTo>
                  <a:pt x="18645" y="1703"/>
                  <a:pt x="18324" y="1358"/>
                  <a:pt x="17943" y="941"/>
                </a:cubicBezTo>
                <a:cubicBezTo>
                  <a:pt x="17526" y="501"/>
                  <a:pt x="17062" y="1"/>
                  <a:pt x="16157" y="1"/>
                </a:cubicBezTo>
                <a:cubicBezTo>
                  <a:pt x="15240" y="1"/>
                  <a:pt x="14776" y="501"/>
                  <a:pt x="14371" y="941"/>
                </a:cubicBezTo>
                <a:cubicBezTo>
                  <a:pt x="13990" y="1358"/>
                  <a:pt x="13669" y="1703"/>
                  <a:pt x="13002" y="1703"/>
                </a:cubicBezTo>
                <a:cubicBezTo>
                  <a:pt x="12335" y="1703"/>
                  <a:pt x="12014" y="1358"/>
                  <a:pt x="11633" y="941"/>
                </a:cubicBezTo>
                <a:cubicBezTo>
                  <a:pt x="11228" y="501"/>
                  <a:pt x="10763" y="1"/>
                  <a:pt x="9847" y="1"/>
                </a:cubicBezTo>
                <a:cubicBezTo>
                  <a:pt x="8930" y="1"/>
                  <a:pt x="8466" y="501"/>
                  <a:pt x="8061" y="941"/>
                </a:cubicBezTo>
                <a:cubicBezTo>
                  <a:pt x="7680" y="1358"/>
                  <a:pt x="7358" y="1703"/>
                  <a:pt x="6692" y="1703"/>
                </a:cubicBezTo>
                <a:cubicBezTo>
                  <a:pt x="6025" y="1703"/>
                  <a:pt x="5703" y="1358"/>
                  <a:pt x="5322" y="941"/>
                </a:cubicBezTo>
                <a:cubicBezTo>
                  <a:pt x="4918" y="501"/>
                  <a:pt x="4453" y="1"/>
                  <a:pt x="353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18" name="Google Shape;1418;p48"/>
          <p:cNvSpPr/>
          <p:nvPr/>
        </p:nvSpPr>
        <p:spPr>
          <a:xfrm rot="10800000" flipH="1">
            <a:off x="1330949" y="2845378"/>
            <a:ext cx="1256306" cy="95317"/>
          </a:xfrm>
          <a:custGeom>
            <a:avLst/>
            <a:gdLst/>
            <a:ahLst/>
            <a:cxnLst/>
            <a:rect l="l" t="t" r="r" b="b"/>
            <a:pathLst>
              <a:path w="32302" h="2275" extrusionOk="0">
                <a:moveTo>
                  <a:pt x="3536" y="1"/>
                </a:moveTo>
                <a:cubicBezTo>
                  <a:pt x="2620" y="1"/>
                  <a:pt x="2155" y="501"/>
                  <a:pt x="1750" y="941"/>
                </a:cubicBezTo>
                <a:cubicBezTo>
                  <a:pt x="1369" y="1358"/>
                  <a:pt x="1048" y="1703"/>
                  <a:pt x="381" y="1703"/>
                </a:cubicBezTo>
                <a:cubicBezTo>
                  <a:pt x="0" y="1715"/>
                  <a:pt x="0" y="2275"/>
                  <a:pt x="381" y="2275"/>
                </a:cubicBezTo>
                <a:cubicBezTo>
                  <a:pt x="1298" y="2275"/>
                  <a:pt x="1762" y="1775"/>
                  <a:pt x="2167" y="1334"/>
                </a:cubicBezTo>
                <a:cubicBezTo>
                  <a:pt x="2548" y="929"/>
                  <a:pt x="2870" y="572"/>
                  <a:pt x="3536" y="572"/>
                </a:cubicBezTo>
                <a:cubicBezTo>
                  <a:pt x="4203" y="572"/>
                  <a:pt x="4525" y="929"/>
                  <a:pt x="4906" y="1334"/>
                </a:cubicBezTo>
                <a:cubicBezTo>
                  <a:pt x="5310" y="1775"/>
                  <a:pt x="5775" y="2275"/>
                  <a:pt x="6692" y="2275"/>
                </a:cubicBezTo>
                <a:cubicBezTo>
                  <a:pt x="7608" y="2275"/>
                  <a:pt x="8073" y="1775"/>
                  <a:pt x="8477" y="1334"/>
                </a:cubicBezTo>
                <a:cubicBezTo>
                  <a:pt x="8858" y="929"/>
                  <a:pt x="9180" y="572"/>
                  <a:pt x="9847" y="572"/>
                </a:cubicBezTo>
                <a:cubicBezTo>
                  <a:pt x="10513" y="572"/>
                  <a:pt x="10835" y="929"/>
                  <a:pt x="11216" y="1334"/>
                </a:cubicBezTo>
                <a:cubicBezTo>
                  <a:pt x="11621" y="1775"/>
                  <a:pt x="12085" y="2275"/>
                  <a:pt x="13002" y="2275"/>
                </a:cubicBezTo>
                <a:cubicBezTo>
                  <a:pt x="13919" y="2275"/>
                  <a:pt x="14383" y="1775"/>
                  <a:pt x="14788" y="1334"/>
                </a:cubicBezTo>
                <a:cubicBezTo>
                  <a:pt x="15169" y="929"/>
                  <a:pt x="15490" y="572"/>
                  <a:pt x="16157" y="572"/>
                </a:cubicBezTo>
                <a:cubicBezTo>
                  <a:pt x="16824" y="572"/>
                  <a:pt x="17145" y="929"/>
                  <a:pt x="17526" y="1334"/>
                </a:cubicBezTo>
                <a:cubicBezTo>
                  <a:pt x="17931" y="1775"/>
                  <a:pt x="18395" y="2275"/>
                  <a:pt x="19312" y="2275"/>
                </a:cubicBezTo>
                <a:cubicBezTo>
                  <a:pt x="20229" y="2275"/>
                  <a:pt x="20693" y="1775"/>
                  <a:pt x="21098" y="1334"/>
                </a:cubicBezTo>
                <a:cubicBezTo>
                  <a:pt x="21479" y="929"/>
                  <a:pt x="21801" y="572"/>
                  <a:pt x="22467" y="572"/>
                </a:cubicBezTo>
                <a:cubicBezTo>
                  <a:pt x="23134" y="572"/>
                  <a:pt x="23456" y="929"/>
                  <a:pt x="23837" y="1334"/>
                </a:cubicBezTo>
                <a:cubicBezTo>
                  <a:pt x="24241" y="1775"/>
                  <a:pt x="24706" y="2275"/>
                  <a:pt x="25622" y="2275"/>
                </a:cubicBezTo>
                <a:cubicBezTo>
                  <a:pt x="26539" y="2275"/>
                  <a:pt x="26992" y="1775"/>
                  <a:pt x="27408" y="1334"/>
                </a:cubicBezTo>
                <a:cubicBezTo>
                  <a:pt x="27789" y="929"/>
                  <a:pt x="28111" y="572"/>
                  <a:pt x="28778" y="572"/>
                </a:cubicBezTo>
                <a:cubicBezTo>
                  <a:pt x="29444" y="572"/>
                  <a:pt x="29766" y="929"/>
                  <a:pt x="30147" y="1334"/>
                </a:cubicBezTo>
                <a:cubicBezTo>
                  <a:pt x="30552" y="1775"/>
                  <a:pt x="31016" y="2275"/>
                  <a:pt x="31933" y="2275"/>
                </a:cubicBezTo>
                <a:cubicBezTo>
                  <a:pt x="32302" y="2275"/>
                  <a:pt x="32302" y="1703"/>
                  <a:pt x="31933" y="1703"/>
                </a:cubicBezTo>
                <a:cubicBezTo>
                  <a:pt x="31266" y="1703"/>
                  <a:pt x="30933" y="1358"/>
                  <a:pt x="30564" y="941"/>
                </a:cubicBezTo>
                <a:cubicBezTo>
                  <a:pt x="30147" y="501"/>
                  <a:pt x="29683" y="1"/>
                  <a:pt x="28778" y="1"/>
                </a:cubicBezTo>
                <a:cubicBezTo>
                  <a:pt x="27861" y="1"/>
                  <a:pt x="27397" y="501"/>
                  <a:pt x="26992" y="941"/>
                </a:cubicBezTo>
                <a:cubicBezTo>
                  <a:pt x="26611" y="1358"/>
                  <a:pt x="26289" y="1703"/>
                  <a:pt x="25622" y="1703"/>
                </a:cubicBezTo>
                <a:cubicBezTo>
                  <a:pt x="24956" y="1703"/>
                  <a:pt x="24622" y="1358"/>
                  <a:pt x="24253" y="941"/>
                </a:cubicBezTo>
                <a:cubicBezTo>
                  <a:pt x="23837" y="501"/>
                  <a:pt x="23372" y="1"/>
                  <a:pt x="22467" y="1"/>
                </a:cubicBezTo>
                <a:cubicBezTo>
                  <a:pt x="21551" y="1"/>
                  <a:pt x="21086" y="501"/>
                  <a:pt x="20681" y="941"/>
                </a:cubicBezTo>
                <a:cubicBezTo>
                  <a:pt x="20300" y="1358"/>
                  <a:pt x="19979" y="1703"/>
                  <a:pt x="19312" y="1703"/>
                </a:cubicBezTo>
                <a:cubicBezTo>
                  <a:pt x="18645" y="1703"/>
                  <a:pt x="18324" y="1358"/>
                  <a:pt x="17943" y="941"/>
                </a:cubicBezTo>
                <a:cubicBezTo>
                  <a:pt x="17526" y="501"/>
                  <a:pt x="17062" y="1"/>
                  <a:pt x="16157" y="1"/>
                </a:cubicBezTo>
                <a:cubicBezTo>
                  <a:pt x="15240" y="1"/>
                  <a:pt x="14776" y="501"/>
                  <a:pt x="14371" y="941"/>
                </a:cubicBezTo>
                <a:cubicBezTo>
                  <a:pt x="13990" y="1358"/>
                  <a:pt x="13669" y="1703"/>
                  <a:pt x="13002" y="1703"/>
                </a:cubicBezTo>
                <a:cubicBezTo>
                  <a:pt x="12335" y="1703"/>
                  <a:pt x="12014" y="1358"/>
                  <a:pt x="11633" y="941"/>
                </a:cubicBezTo>
                <a:cubicBezTo>
                  <a:pt x="11228" y="501"/>
                  <a:pt x="10763" y="1"/>
                  <a:pt x="9847" y="1"/>
                </a:cubicBezTo>
                <a:cubicBezTo>
                  <a:pt x="8930" y="1"/>
                  <a:pt x="8466" y="501"/>
                  <a:pt x="8061" y="941"/>
                </a:cubicBezTo>
                <a:cubicBezTo>
                  <a:pt x="7680" y="1358"/>
                  <a:pt x="7358" y="1703"/>
                  <a:pt x="6692" y="1703"/>
                </a:cubicBezTo>
                <a:cubicBezTo>
                  <a:pt x="6025" y="1703"/>
                  <a:pt x="5703" y="1358"/>
                  <a:pt x="5322" y="941"/>
                </a:cubicBezTo>
                <a:cubicBezTo>
                  <a:pt x="4918" y="501"/>
                  <a:pt x="4453" y="1"/>
                  <a:pt x="353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1419" name="Google Shape;1419;p48"/>
          <p:cNvGrpSpPr/>
          <p:nvPr/>
        </p:nvGrpSpPr>
        <p:grpSpPr>
          <a:xfrm rot="9224546">
            <a:off x="7967688" y="563851"/>
            <a:ext cx="142655" cy="149446"/>
            <a:chOff x="1160468" y="31374"/>
            <a:chExt cx="142658" cy="149448"/>
          </a:xfrm>
        </p:grpSpPr>
        <p:sp>
          <p:nvSpPr>
            <p:cNvPr id="1420" name="Google Shape;1420;p48"/>
            <p:cNvSpPr/>
            <p:nvPr/>
          </p:nvSpPr>
          <p:spPr>
            <a:xfrm>
              <a:off x="1160468" y="31374"/>
              <a:ext cx="142658" cy="149448"/>
            </a:xfrm>
            <a:custGeom>
              <a:avLst/>
              <a:gdLst/>
              <a:ahLst/>
              <a:cxnLst/>
              <a:rect l="l" t="t" r="r" b="b"/>
              <a:pathLst>
                <a:path w="3668" h="3567" extrusionOk="0">
                  <a:moveTo>
                    <a:pt x="3205" y="0"/>
                  </a:moveTo>
                  <a:cubicBezTo>
                    <a:pt x="3096" y="0"/>
                    <a:pt x="2989" y="42"/>
                    <a:pt x="2906" y="125"/>
                  </a:cubicBezTo>
                  <a:lnTo>
                    <a:pt x="155" y="2852"/>
                  </a:lnTo>
                  <a:cubicBezTo>
                    <a:pt x="1" y="3018"/>
                    <a:pt x="1" y="3280"/>
                    <a:pt x="155" y="3447"/>
                  </a:cubicBezTo>
                  <a:cubicBezTo>
                    <a:pt x="239" y="3518"/>
                    <a:pt x="346" y="3566"/>
                    <a:pt x="453" y="3566"/>
                  </a:cubicBezTo>
                  <a:cubicBezTo>
                    <a:pt x="572" y="3566"/>
                    <a:pt x="679" y="3530"/>
                    <a:pt x="763" y="3447"/>
                  </a:cubicBezTo>
                  <a:lnTo>
                    <a:pt x="3513" y="720"/>
                  </a:lnTo>
                  <a:cubicBezTo>
                    <a:pt x="3668" y="554"/>
                    <a:pt x="3668" y="280"/>
                    <a:pt x="3513" y="125"/>
                  </a:cubicBezTo>
                  <a:cubicBezTo>
                    <a:pt x="3424" y="42"/>
                    <a:pt x="3314" y="0"/>
                    <a:pt x="320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21" name="Google Shape;1421;p48"/>
            <p:cNvSpPr/>
            <p:nvPr/>
          </p:nvSpPr>
          <p:spPr>
            <a:xfrm>
              <a:off x="1160468" y="31374"/>
              <a:ext cx="142658" cy="149448"/>
            </a:xfrm>
            <a:custGeom>
              <a:avLst/>
              <a:gdLst/>
              <a:ahLst/>
              <a:cxnLst/>
              <a:rect l="l" t="t" r="r" b="b"/>
              <a:pathLst>
                <a:path w="3668" h="3567" extrusionOk="0">
                  <a:moveTo>
                    <a:pt x="461" y="0"/>
                  </a:moveTo>
                  <a:cubicBezTo>
                    <a:pt x="352" y="0"/>
                    <a:pt x="245" y="42"/>
                    <a:pt x="167" y="125"/>
                  </a:cubicBezTo>
                  <a:cubicBezTo>
                    <a:pt x="1" y="280"/>
                    <a:pt x="1" y="554"/>
                    <a:pt x="167" y="720"/>
                  </a:cubicBezTo>
                  <a:lnTo>
                    <a:pt x="2906" y="3447"/>
                  </a:lnTo>
                  <a:cubicBezTo>
                    <a:pt x="2989" y="3518"/>
                    <a:pt x="3096" y="3566"/>
                    <a:pt x="3203" y="3566"/>
                  </a:cubicBezTo>
                  <a:cubicBezTo>
                    <a:pt x="3311" y="3566"/>
                    <a:pt x="3418" y="3518"/>
                    <a:pt x="3501" y="3447"/>
                  </a:cubicBezTo>
                  <a:cubicBezTo>
                    <a:pt x="3668" y="3280"/>
                    <a:pt x="3668" y="3018"/>
                    <a:pt x="3501" y="2852"/>
                  </a:cubicBezTo>
                  <a:lnTo>
                    <a:pt x="763" y="125"/>
                  </a:lnTo>
                  <a:cubicBezTo>
                    <a:pt x="679" y="42"/>
                    <a:pt x="569" y="0"/>
                    <a:pt x="46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1422" name="Google Shape;1422;p48"/>
          <p:cNvSpPr/>
          <p:nvPr/>
        </p:nvSpPr>
        <p:spPr>
          <a:xfrm rot="-5400000" flipH="1">
            <a:off x="72324" y="3943587"/>
            <a:ext cx="520498" cy="220046"/>
          </a:xfrm>
          <a:custGeom>
            <a:avLst/>
            <a:gdLst/>
            <a:ahLst/>
            <a:cxnLst/>
            <a:rect l="l" t="t" r="r" b="b"/>
            <a:pathLst>
              <a:path w="13383" h="5252" extrusionOk="0">
                <a:moveTo>
                  <a:pt x="10871" y="572"/>
                </a:moveTo>
                <a:cubicBezTo>
                  <a:pt x="11954" y="572"/>
                  <a:pt x="12847" y="1501"/>
                  <a:pt x="12847" y="2632"/>
                </a:cubicBezTo>
                <a:cubicBezTo>
                  <a:pt x="12847" y="3763"/>
                  <a:pt x="11954" y="4680"/>
                  <a:pt x="10871" y="4680"/>
                </a:cubicBezTo>
                <a:lnTo>
                  <a:pt x="2524" y="4680"/>
                </a:lnTo>
                <a:cubicBezTo>
                  <a:pt x="1441" y="4680"/>
                  <a:pt x="548" y="3763"/>
                  <a:pt x="548" y="2632"/>
                </a:cubicBezTo>
                <a:cubicBezTo>
                  <a:pt x="548" y="1501"/>
                  <a:pt x="1441" y="572"/>
                  <a:pt x="2524" y="572"/>
                </a:cubicBezTo>
                <a:close/>
                <a:moveTo>
                  <a:pt x="2512" y="0"/>
                </a:moveTo>
                <a:cubicBezTo>
                  <a:pt x="1131" y="0"/>
                  <a:pt x="0" y="1179"/>
                  <a:pt x="0" y="2632"/>
                </a:cubicBezTo>
                <a:cubicBezTo>
                  <a:pt x="0" y="4072"/>
                  <a:pt x="1131" y="5251"/>
                  <a:pt x="2512" y="5251"/>
                </a:cubicBezTo>
                <a:lnTo>
                  <a:pt x="10871" y="5251"/>
                </a:lnTo>
                <a:cubicBezTo>
                  <a:pt x="12252" y="5251"/>
                  <a:pt x="13383" y="4072"/>
                  <a:pt x="13383" y="2632"/>
                </a:cubicBezTo>
                <a:cubicBezTo>
                  <a:pt x="13383" y="1179"/>
                  <a:pt x="12264" y="0"/>
                  <a:pt x="1087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23" name="Google Shape;1423;p48"/>
          <p:cNvSpPr/>
          <p:nvPr/>
        </p:nvSpPr>
        <p:spPr>
          <a:xfrm rot="9150358" flipH="1">
            <a:off x="8898503" y="2699511"/>
            <a:ext cx="83386" cy="134197"/>
          </a:xfrm>
          <a:custGeom>
            <a:avLst/>
            <a:gdLst/>
            <a:ahLst/>
            <a:cxnLst/>
            <a:rect l="l" t="t" r="r" b="b"/>
            <a:pathLst>
              <a:path w="2144" h="3203" extrusionOk="0">
                <a:moveTo>
                  <a:pt x="1072" y="0"/>
                </a:moveTo>
                <a:cubicBezTo>
                  <a:pt x="822" y="595"/>
                  <a:pt x="465" y="1143"/>
                  <a:pt x="0" y="1596"/>
                </a:cubicBezTo>
                <a:cubicBezTo>
                  <a:pt x="465" y="2060"/>
                  <a:pt x="822" y="2596"/>
                  <a:pt x="1072" y="3203"/>
                </a:cubicBezTo>
                <a:cubicBezTo>
                  <a:pt x="1322" y="2596"/>
                  <a:pt x="1691" y="2060"/>
                  <a:pt x="2143" y="1596"/>
                </a:cubicBezTo>
                <a:cubicBezTo>
                  <a:pt x="1691" y="1143"/>
                  <a:pt x="1322" y="595"/>
                  <a:pt x="107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1424" name="Google Shape;1424;p48"/>
          <p:cNvGrpSpPr/>
          <p:nvPr/>
        </p:nvGrpSpPr>
        <p:grpSpPr>
          <a:xfrm rot="9224546">
            <a:off x="2612938" y="4837326"/>
            <a:ext cx="142655" cy="149446"/>
            <a:chOff x="1160468" y="31374"/>
            <a:chExt cx="142658" cy="149448"/>
          </a:xfrm>
        </p:grpSpPr>
        <p:sp>
          <p:nvSpPr>
            <p:cNvPr id="1425" name="Google Shape;1425;p48"/>
            <p:cNvSpPr/>
            <p:nvPr/>
          </p:nvSpPr>
          <p:spPr>
            <a:xfrm>
              <a:off x="1160468" y="31374"/>
              <a:ext cx="142658" cy="149448"/>
            </a:xfrm>
            <a:custGeom>
              <a:avLst/>
              <a:gdLst/>
              <a:ahLst/>
              <a:cxnLst/>
              <a:rect l="l" t="t" r="r" b="b"/>
              <a:pathLst>
                <a:path w="3668" h="3567" extrusionOk="0">
                  <a:moveTo>
                    <a:pt x="3205" y="0"/>
                  </a:moveTo>
                  <a:cubicBezTo>
                    <a:pt x="3096" y="0"/>
                    <a:pt x="2989" y="42"/>
                    <a:pt x="2906" y="125"/>
                  </a:cubicBezTo>
                  <a:lnTo>
                    <a:pt x="155" y="2852"/>
                  </a:lnTo>
                  <a:cubicBezTo>
                    <a:pt x="1" y="3018"/>
                    <a:pt x="1" y="3280"/>
                    <a:pt x="155" y="3447"/>
                  </a:cubicBezTo>
                  <a:cubicBezTo>
                    <a:pt x="239" y="3518"/>
                    <a:pt x="346" y="3566"/>
                    <a:pt x="453" y="3566"/>
                  </a:cubicBezTo>
                  <a:cubicBezTo>
                    <a:pt x="572" y="3566"/>
                    <a:pt x="679" y="3530"/>
                    <a:pt x="763" y="3447"/>
                  </a:cubicBezTo>
                  <a:lnTo>
                    <a:pt x="3513" y="720"/>
                  </a:lnTo>
                  <a:cubicBezTo>
                    <a:pt x="3668" y="554"/>
                    <a:pt x="3668" y="280"/>
                    <a:pt x="3513" y="125"/>
                  </a:cubicBezTo>
                  <a:cubicBezTo>
                    <a:pt x="3424" y="42"/>
                    <a:pt x="3314" y="0"/>
                    <a:pt x="320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26" name="Google Shape;1426;p48"/>
            <p:cNvSpPr/>
            <p:nvPr/>
          </p:nvSpPr>
          <p:spPr>
            <a:xfrm>
              <a:off x="1160468" y="31374"/>
              <a:ext cx="142658" cy="149448"/>
            </a:xfrm>
            <a:custGeom>
              <a:avLst/>
              <a:gdLst/>
              <a:ahLst/>
              <a:cxnLst/>
              <a:rect l="l" t="t" r="r" b="b"/>
              <a:pathLst>
                <a:path w="3668" h="3567" extrusionOk="0">
                  <a:moveTo>
                    <a:pt x="461" y="0"/>
                  </a:moveTo>
                  <a:cubicBezTo>
                    <a:pt x="352" y="0"/>
                    <a:pt x="245" y="42"/>
                    <a:pt x="167" y="125"/>
                  </a:cubicBezTo>
                  <a:cubicBezTo>
                    <a:pt x="1" y="280"/>
                    <a:pt x="1" y="554"/>
                    <a:pt x="167" y="720"/>
                  </a:cubicBezTo>
                  <a:lnTo>
                    <a:pt x="2906" y="3447"/>
                  </a:lnTo>
                  <a:cubicBezTo>
                    <a:pt x="2989" y="3518"/>
                    <a:pt x="3096" y="3566"/>
                    <a:pt x="3203" y="3566"/>
                  </a:cubicBezTo>
                  <a:cubicBezTo>
                    <a:pt x="3311" y="3566"/>
                    <a:pt x="3418" y="3518"/>
                    <a:pt x="3501" y="3447"/>
                  </a:cubicBezTo>
                  <a:cubicBezTo>
                    <a:pt x="3668" y="3280"/>
                    <a:pt x="3668" y="3018"/>
                    <a:pt x="3501" y="2852"/>
                  </a:cubicBezTo>
                  <a:lnTo>
                    <a:pt x="763" y="125"/>
                  </a:lnTo>
                  <a:cubicBezTo>
                    <a:pt x="679" y="42"/>
                    <a:pt x="569" y="0"/>
                    <a:pt x="46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ackground 1">
  <p:cSld name="CUSTOM_7_1">
    <p:spTree>
      <p:nvGrpSpPr>
        <p:cNvPr id="1" name="Shape 1498"/>
        <p:cNvGrpSpPr/>
        <p:nvPr/>
      </p:nvGrpSpPr>
      <p:grpSpPr>
        <a:xfrm>
          <a:off x="0" y="0"/>
          <a:ext cx="0" cy="0"/>
          <a:chOff x="0" y="0"/>
          <a:chExt cx="0" cy="0"/>
        </a:xfrm>
      </p:grpSpPr>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ackground 2">
  <p:cSld name="CUSTOM_6_1">
    <p:bg>
      <p:bgPr>
        <a:solidFill>
          <a:schemeClr val="accent4"/>
        </a:solidFill>
        <a:effectLst/>
      </p:bgPr>
    </p:bg>
    <p:spTree>
      <p:nvGrpSpPr>
        <p:cNvPr id="1" name="Shape 1499"/>
        <p:cNvGrpSpPr/>
        <p:nvPr/>
      </p:nvGrpSpPr>
      <p:grpSpPr>
        <a:xfrm>
          <a:off x="0" y="0"/>
          <a:ext cx="0" cy="0"/>
          <a:chOff x="0" y="0"/>
          <a:chExt cx="0" cy="0"/>
        </a:xfrm>
      </p:grpSpPr>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ackground 3">
  <p:cSld name="CUSTOM_9_1">
    <p:bg>
      <p:bgPr>
        <a:solidFill>
          <a:schemeClr val="accent3"/>
        </a:solidFill>
        <a:effectLst/>
      </p:bgPr>
    </p:bg>
    <p:spTree>
      <p:nvGrpSpPr>
        <p:cNvPr id="1" name="Shape 1500"/>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43"/>
        <p:cNvGrpSpPr/>
        <p:nvPr/>
      </p:nvGrpSpPr>
      <p:grpSpPr>
        <a:xfrm>
          <a:off x="0" y="0"/>
          <a:ext cx="0" cy="0"/>
          <a:chOff x="0" y="0"/>
          <a:chExt cx="0" cy="0"/>
        </a:xfrm>
      </p:grpSpPr>
      <p:sp>
        <p:nvSpPr>
          <p:cNvPr id="44" name="Google Shape;44;p3"/>
          <p:cNvSpPr/>
          <p:nvPr/>
        </p:nvSpPr>
        <p:spPr>
          <a:xfrm>
            <a:off x="5620503" y="2985683"/>
            <a:ext cx="1125277" cy="196122"/>
          </a:xfrm>
          <a:custGeom>
            <a:avLst/>
            <a:gdLst/>
            <a:ahLst/>
            <a:cxnLst/>
            <a:rect l="l" t="t" r="r" b="b"/>
            <a:pathLst>
              <a:path w="28933" h="4681" extrusionOk="0">
                <a:moveTo>
                  <a:pt x="2334" y="1"/>
                </a:moveTo>
                <a:cubicBezTo>
                  <a:pt x="1048" y="1"/>
                  <a:pt x="0" y="1049"/>
                  <a:pt x="0" y="2335"/>
                </a:cubicBezTo>
                <a:cubicBezTo>
                  <a:pt x="0" y="3632"/>
                  <a:pt x="1048" y="4680"/>
                  <a:pt x="2334" y="4680"/>
                </a:cubicBezTo>
                <a:lnTo>
                  <a:pt x="26599" y="4680"/>
                </a:lnTo>
                <a:cubicBezTo>
                  <a:pt x="27885" y="4680"/>
                  <a:pt x="28933" y="3632"/>
                  <a:pt x="28933" y="2335"/>
                </a:cubicBezTo>
                <a:cubicBezTo>
                  <a:pt x="28933" y="1049"/>
                  <a:pt x="27885" y="1"/>
                  <a:pt x="2659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5" name="Google Shape;45;p3"/>
          <p:cNvSpPr/>
          <p:nvPr/>
        </p:nvSpPr>
        <p:spPr>
          <a:xfrm>
            <a:off x="1273511" y="1934064"/>
            <a:ext cx="88947" cy="1346544"/>
          </a:xfrm>
          <a:custGeom>
            <a:avLst/>
            <a:gdLst/>
            <a:ahLst/>
            <a:cxnLst/>
            <a:rect l="l" t="t" r="r" b="b"/>
            <a:pathLst>
              <a:path w="2287" h="32139" extrusionOk="0">
                <a:moveTo>
                  <a:pt x="1989" y="1"/>
                </a:moveTo>
                <a:cubicBezTo>
                  <a:pt x="1840" y="1"/>
                  <a:pt x="1691" y="105"/>
                  <a:pt x="1703" y="314"/>
                </a:cubicBezTo>
                <a:cubicBezTo>
                  <a:pt x="1703" y="980"/>
                  <a:pt x="1358" y="1302"/>
                  <a:pt x="941" y="1683"/>
                </a:cubicBezTo>
                <a:cubicBezTo>
                  <a:pt x="501" y="2088"/>
                  <a:pt x="1" y="2552"/>
                  <a:pt x="1" y="3469"/>
                </a:cubicBezTo>
                <a:cubicBezTo>
                  <a:pt x="1" y="4374"/>
                  <a:pt x="501" y="4838"/>
                  <a:pt x="941" y="5255"/>
                </a:cubicBezTo>
                <a:cubicBezTo>
                  <a:pt x="1358" y="5624"/>
                  <a:pt x="1703" y="5957"/>
                  <a:pt x="1703" y="6624"/>
                </a:cubicBezTo>
                <a:cubicBezTo>
                  <a:pt x="1703" y="7279"/>
                  <a:pt x="1358" y="7612"/>
                  <a:pt x="941" y="7993"/>
                </a:cubicBezTo>
                <a:cubicBezTo>
                  <a:pt x="501" y="8398"/>
                  <a:pt x="1" y="8862"/>
                  <a:pt x="1" y="9779"/>
                </a:cubicBezTo>
                <a:cubicBezTo>
                  <a:pt x="1" y="10684"/>
                  <a:pt x="501" y="11148"/>
                  <a:pt x="941" y="11565"/>
                </a:cubicBezTo>
                <a:cubicBezTo>
                  <a:pt x="1358" y="11934"/>
                  <a:pt x="1703" y="12267"/>
                  <a:pt x="1703" y="12922"/>
                </a:cubicBezTo>
                <a:cubicBezTo>
                  <a:pt x="1703" y="13589"/>
                  <a:pt x="1358" y="13922"/>
                  <a:pt x="941" y="14291"/>
                </a:cubicBezTo>
                <a:cubicBezTo>
                  <a:pt x="501" y="14708"/>
                  <a:pt x="1" y="15172"/>
                  <a:pt x="1" y="16077"/>
                </a:cubicBezTo>
                <a:cubicBezTo>
                  <a:pt x="1" y="16994"/>
                  <a:pt x="501" y="17458"/>
                  <a:pt x="941" y="17863"/>
                </a:cubicBezTo>
                <a:cubicBezTo>
                  <a:pt x="1358" y="18244"/>
                  <a:pt x="1703" y="18566"/>
                  <a:pt x="1703" y="19233"/>
                </a:cubicBezTo>
                <a:cubicBezTo>
                  <a:pt x="1703" y="19899"/>
                  <a:pt x="1358" y="20221"/>
                  <a:pt x="941" y="20602"/>
                </a:cubicBezTo>
                <a:cubicBezTo>
                  <a:pt x="501" y="21018"/>
                  <a:pt x="1" y="21483"/>
                  <a:pt x="1" y="22388"/>
                </a:cubicBezTo>
                <a:cubicBezTo>
                  <a:pt x="1" y="23304"/>
                  <a:pt x="501" y="23769"/>
                  <a:pt x="941" y="24174"/>
                </a:cubicBezTo>
                <a:cubicBezTo>
                  <a:pt x="1358" y="24555"/>
                  <a:pt x="1703" y="24888"/>
                  <a:pt x="1703" y="25543"/>
                </a:cubicBezTo>
                <a:cubicBezTo>
                  <a:pt x="1703" y="26210"/>
                  <a:pt x="1358" y="26531"/>
                  <a:pt x="941" y="26912"/>
                </a:cubicBezTo>
                <a:cubicBezTo>
                  <a:pt x="501" y="27317"/>
                  <a:pt x="1" y="27793"/>
                  <a:pt x="1" y="28698"/>
                </a:cubicBezTo>
                <a:cubicBezTo>
                  <a:pt x="1" y="29615"/>
                  <a:pt x="501" y="30079"/>
                  <a:pt x="941" y="30484"/>
                </a:cubicBezTo>
                <a:cubicBezTo>
                  <a:pt x="1358" y="30865"/>
                  <a:pt x="1703" y="31198"/>
                  <a:pt x="1703" y="31853"/>
                </a:cubicBezTo>
                <a:cubicBezTo>
                  <a:pt x="1703" y="32020"/>
                  <a:pt x="1834" y="32139"/>
                  <a:pt x="1989" y="32139"/>
                </a:cubicBezTo>
                <a:cubicBezTo>
                  <a:pt x="2144" y="32139"/>
                  <a:pt x="2275" y="32020"/>
                  <a:pt x="2275" y="31865"/>
                </a:cubicBezTo>
                <a:cubicBezTo>
                  <a:pt x="2275" y="30948"/>
                  <a:pt x="1775" y="30484"/>
                  <a:pt x="1334" y="30079"/>
                </a:cubicBezTo>
                <a:cubicBezTo>
                  <a:pt x="918" y="29698"/>
                  <a:pt x="572" y="29365"/>
                  <a:pt x="572" y="28710"/>
                </a:cubicBezTo>
                <a:cubicBezTo>
                  <a:pt x="572" y="28043"/>
                  <a:pt x="918" y="27710"/>
                  <a:pt x="1334" y="27341"/>
                </a:cubicBezTo>
                <a:cubicBezTo>
                  <a:pt x="1775" y="26924"/>
                  <a:pt x="2275" y="26460"/>
                  <a:pt x="2275" y="25555"/>
                </a:cubicBezTo>
                <a:cubicBezTo>
                  <a:pt x="2275" y="24638"/>
                  <a:pt x="1775" y="24174"/>
                  <a:pt x="1334" y="23769"/>
                </a:cubicBezTo>
                <a:cubicBezTo>
                  <a:pt x="918" y="23388"/>
                  <a:pt x="572" y="23054"/>
                  <a:pt x="572" y="22388"/>
                </a:cubicBezTo>
                <a:cubicBezTo>
                  <a:pt x="572" y="21733"/>
                  <a:pt x="918" y="21399"/>
                  <a:pt x="1334" y="21030"/>
                </a:cubicBezTo>
                <a:cubicBezTo>
                  <a:pt x="1775" y="20614"/>
                  <a:pt x="2275" y="20149"/>
                  <a:pt x="2275" y="19244"/>
                </a:cubicBezTo>
                <a:cubicBezTo>
                  <a:pt x="2275" y="18328"/>
                  <a:pt x="1775" y="17863"/>
                  <a:pt x="1334" y="17458"/>
                </a:cubicBezTo>
                <a:cubicBezTo>
                  <a:pt x="918" y="17077"/>
                  <a:pt x="572" y="16744"/>
                  <a:pt x="572" y="16089"/>
                </a:cubicBezTo>
                <a:cubicBezTo>
                  <a:pt x="572" y="15423"/>
                  <a:pt x="918" y="15089"/>
                  <a:pt x="1334" y="14720"/>
                </a:cubicBezTo>
                <a:cubicBezTo>
                  <a:pt x="1775" y="14303"/>
                  <a:pt x="2275" y="13839"/>
                  <a:pt x="2275" y="12934"/>
                </a:cubicBezTo>
                <a:cubicBezTo>
                  <a:pt x="2275" y="12017"/>
                  <a:pt x="1775" y="11553"/>
                  <a:pt x="1334" y="11148"/>
                </a:cubicBezTo>
                <a:cubicBezTo>
                  <a:pt x="918" y="10767"/>
                  <a:pt x="572" y="10446"/>
                  <a:pt x="572" y="9779"/>
                </a:cubicBezTo>
                <a:cubicBezTo>
                  <a:pt x="572" y="9112"/>
                  <a:pt x="918" y="8791"/>
                  <a:pt x="1334" y="8410"/>
                </a:cubicBezTo>
                <a:cubicBezTo>
                  <a:pt x="1775" y="8005"/>
                  <a:pt x="2275" y="7529"/>
                  <a:pt x="2275" y="6624"/>
                </a:cubicBezTo>
                <a:cubicBezTo>
                  <a:pt x="2275" y="5707"/>
                  <a:pt x="1775" y="5243"/>
                  <a:pt x="1334" y="4838"/>
                </a:cubicBezTo>
                <a:cubicBezTo>
                  <a:pt x="918" y="4457"/>
                  <a:pt x="572" y="4135"/>
                  <a:pt x="572" y="3469"/>
                </a:cubicBezTo>
                <a:cubicBezTo>
                  <a:pt x="572" y="2802"/>
                  <a:pt x="918" y="2480"/>
                  <a:pt x="1334" y="2099"/>
                </a:cubicBezTo>
                <a:cubicBezTo>
                  <a:pt x="1775" y="1683"/>
                  <a:pt x="2275" y="1230"/>
                  <a:pt x="2275" y="314"/>
                </a:cubicBezTo>
                <a:cubicBezTo>
                  <a:pt x="2287" y="105"/>
                  <a:pt x="2138" y="1"/>
                  <a:pt x="198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6" name="Google Shape;46;p3"/>
          <p:cNvSpPr/>
          <p:nvPr/>
        </p:nvSpPr>
        <p:spPr>
          <a:xfrm>
            <a:off x="5563065" y="4269757"/>
            <a:ext cx="1256306" cy="95317"/>
          </a:xfrm>
          <a:custGeom>
            <a:avLst/>
            <a:gdLst/>
            <a:ahLst/>
            <a:cxnLst/>
            <a:rect l="l" t="t" r="r" b="b"/>
            <a:pathLst>
              <a:path w="32302" h="2275" extrusionOk="0">
                <a:moveTo>
                  <a:pt x="3536" y="1"/>
                </a:moveTo>
                <a:cubicBezTo>
                  <a:pt x="2620" y="1"/>
                  <a:pt x="2155" y="501"/>
                  <a:pt x="1750" y="941"/>
                </a:cubicBezTo>
                <a:cubicBezTo>
                  <a:pt x="1369" y="1358"/>
                  <a:pt x="1048" y="1703"/>
                  <a:pt x="381" y="1703"/>
                </a:cubicBezTo>
                <a:cubicBezTo>
                  <a:pt x="0" y="1715"/>
                  <a:pt x="0" y="2275"/>
                  <a:pt x="381" y="2275"/>
                </a:cubicBezTo>
                <a:cubicBezTo>
                  <a:pt x="1298" y="2275"/>
                  <a:pt x="1762" y="1775"/>
                  <a:pt x="2167" y="1334"/>
                </a:cubicBezTo>
                <a:cubicBezTo>
                  <a:pt x="2548" y="929"/>
                  <a:pt x="2870" y="572"/>
                  <a:pt x="3536" y="572"/>
                </a:cubicBezTo>
                <a:cubicBezTo>
                  <a:pt x="4203" y="572"/>
                  <a:pt x="4525" y="929"/>
                  <a:pt x="4906" y="1334"/>
                </a:cubicBezTo>
                <a:cubicBezTo>
                  <a:pt x="5310" y="1775"/>
                  <a:pt x="5775" y="2275"/>
                  <a:pt x="6692" y="2275"/>
                </a:cubicBezTo>
                <a:cubicBezTo>
                  <a:pt x="7608" y="2275"/>
                  <a:pt x="8073" y="1775"/>
                  <a:pt x="8477" y="1334"/>
                </a:cubicBezTo>
                <a:cubicBezTo>
                  <a:pt x="8858" y="929"/>
                  <a:pt x="9180" y="572"/>
                  <a:pt x="9847" y="572"/>
                </a:cubicBezTo>
                <a:cubicBezTo>
                  <a:pt x="10513" y="572"/>
                  <a:pt x="10835" y="929"/>
                  <a:pt x="11216" y="1334"/>
                </a:cubicBezTo>
                <a:cubicBezTo>
                  <a:pt x="11621" y="1775"/>
                  <a:pt x="12085" y="2275"/>
                  <a:pt x="13002" y="2275"/>
                </a:cubicBezTo>
                <a:cubicBezTo>
                  <a:pt x="13919" y="2275"/>
                  <a:pt x="14383" y="1775"/>
                  <a:pt x="14788" y="1334"/>
                </a:cubicBezTo>
                <a:cubicBezTo>
                  <a:pt x="15169" y="929"/>
                  <a:pt x="15490" y="572"/>
                  <a:pt x="16157" y="572"/>
                </a:cubicBezTo>
                <a:cubicBezTo>
                  <a:pt x="16824" y="572"/>
                  <a:pt x="17145" y="929"/>
                  <a:pt x="17526" y="1334"/>
                </a:cubicBezTo>
                <a:cubicBezTo>
                  <a:pt x="17931" y="1775"/>
                  <a:pt x="18395" y="2275"/>
                  <a:pt x="19312" y="2275"/>
                </a:cubicBezTo>
                <a:cubicBezTo>
                  <a:pt x="20229" y="2275"/>
                  <a:pt x="20693" y="1775"/>
                  <a:pt x="21098" y="1334"/>
                </a:cubicBezTo>
                <a:cubicBezTo>
                  <a:pt x="21479" y="929"/>
                  <a:pt x="21801" y="572"/>
                  <a:pt x="22467" y="572"/>
                </a:cubicBezTo>
                <a:cubicBezTo>
                  <a:pt x="23134" y="572"/>
                  <a:pt x="23456" y="929"/>
                  <a:pt x="23837" y="1334"/>
                </a:cubicBezTo>
                <a:cubicBezTo>
                  <a:pt x="24241" y="1775"/>
                  <a:pt x="24706" y="2275"/>
                  <a:pt x="25622" y="2275"/>
                </a:cubicBezTo>
                <a:cubicBezTo>
                  <a:pt x="26539" y="2275"/>
                  <a:pt x="26992" y="1775"/>
                  <a:pt x="27408" y="1334"/>
                </a:cubicBezTo>
                <a:cubicBezTo>
                  <a:pt x="27789" y="929"/>
                  <a:pt x="28111" y="572"/>
                  <a:pt x="28778" y="572"/>
                </a:cubicBezTo>
                <a:cubicBezTo>
                  <a:pt x="29444" y="572"/>
                  <a:pt x="29766" y="929"/>
                  <a:pt x="30147" y="1334"/>
                </a:cubicBezTo>
                <a:cubicBezTo>
                  <a:pt x="30552" y="1775"/>
                  <a:pt x="31016" y="2275"/>
                  <a:pt x="31933" y="2275"/>
                </a:cubicBezTo>
                <a:cubicBezTo>
                  <a:pt x="32302" y="2275"/>
                  <a:pt x="32302" y="1703"/>
                  <a:pt x="31933" y="1703"/>
                </a:cubicBezTo>
                <a:cubicBezTo>
                  <a:pt x="31266" y="1703"/>
                  <a:pt x="30933" y="1358"/>
                  <a:pt x="30564" y="941"/>
                </a:cubicBezTo>
                <a:cubicBezTo>
                  <a:pt x="30147" y="501"/>
                  <a:pt x="29683" y="1"/>
                  <a:pt x="28778" y="1"/>
                </a:cubicBezTo>
                <a:cubicBezTo>
                  <a:pt x="27861" y="1"/>
                  <a:pt x="27397" y="501"/>
                  <a:pt x="26992" y="941"/>
                </a:cubicBezTo>
                <a:cubicBezTo>
                  <a:pt x="26611" y="1358"/>
                  <a:pt x="26289" y="1703"/>
                  <a:pt x="25622" y="1703"/>
                </a:cubicBezTo>
                <a:cubicBezTo>
                  <a:pt x="24956" y="1703"/>
                  <a:pt x="24622" y="1358"/>
                  <a:pt x="24253" y="941"/>
                </a:cubicBezTo>
                <a:cubicBezTo>
                  <a:pt x="23837" y="501"/>
                  <a:pt x="23372" y="1"/>
                  <a:pt x="22467" y="1"/>
                </a:cubicBezTo>
                <a:cubicBezTo>
                  <a:pt x="21551" y="1"/>
                  <a:pt x="21086" y="501"/>
                  <a:pt x="20681" y="941"/>
                </a:cubicBezTo>
                <a:cubicBezTo>
                  <a:pt x="20300" y="1358"/>
                  <a:pt x="19979" y="1703"/>
                  <a:pt x="19312" y="1703"/>
                </a:cubicBezTo>
                <a:cubicBezTo>
                  <a:pt x="18645" y="1703"/>
                  <a:pt x="18324" y="1358"/>
                  <a:pt x="17943" y="941"/>
                </a:cubicBezTo>
                <a:cubicBezTo>
                  <a:pt x="17526" y="501"/>
                  <a:pt x="17062" y="1"/>
                  <a:pt x="16157" y="1"/>
                </a:cubicBezTo>
                <a:cubicBezTo>
                  <a:pt x="15240" y="1"/>
                  <a:pt x="14776" y="501"/>
                  <a:pt x="14371" y="941"/>
                </a:cubicBezTo>
                <a:cubicBezTo>
                  <a:pt x="13990" y="1358"/>
                  <a:pt x="13669" y="1703"/>
                  <a:pt x="13002" y="1703"/>
                </a:cubicBezTo>
                <a:cubicBezTo>
                  <a:pt x="12335" y="1703"/>
                  <a:pt x="12014" y="1358"/>
                  <a:pt x="11633" y="941"/>
                </a:cubicBezTo>
                <a:cubicBezTo>
                  <a:pt x="11228" y="501"/>
                  <a:pt x="10763" y="1"/>
                  <a:pt x="9847" y="1"/>
                </a:cubicBezTo>
                <a:cubicBezTo>
                  <a:pt x="8930" y="1"/>
                  <a:pt x="8466" y="501"/>
                  <a:pt x="8061" y="941"/>
                </a:cubicBezTo>
                <a:cubicBezTo>
                  <a:pt x="7680" y="1358"/>
                  <a:pt x="7358" y="1703"/>
                  <a:pt x="6692" y="1703"/>
                </a:cubicBezTo>
                <a:cubicBezTo>
                  <a:pt x="6025" y="1703"/>
                  <a:pt x="5703" y="1358"/>
                  <a:pt x="5322" y="941"/>
                </a:cubicBezTo>
                <a:cubicBezTo>
                  <a:pt x="4918" y="501"/>
                  <a:pt x="4453" y="1"/>
                  <a:pt x="353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7" name="Google Shape;47;p3"/>
          <p:cNvSpPr/>
          <p:nvPr/>
        </p:nvSpPr>
        <p:spPr>
          <a:xfrm>
            <a:off x="7392607" y="3569429"/>
            <a:ext cx="520537" cy="219543"/>
          </a:xfrm>
          <a:custGeom>
            <a:avLst/>
            <a:gdLst/>
            <a:ahLst/>
            <a:cxnLst/>
            <a:rect l="l" t="t" r="r" b="b"/>
            <a:pathLst>
              <a:path w="13384" h="5240" extrusionOk="0">
                <a:moveTo>
                  <a:pt x="10871" y="560"/>
                </a:moveTo>
                <a:cubicBezTo>
                  <a:pt x="11955" y="560"/>
                  <a:pt x="12836" y="1489"/>
                  <a:pt x="12836" y="2620"/>
                </a:cubicBezTo>
                <a:cubicBezTo>
                  <a:pt x="12836" y="3751"/>
                  <a:pt x="11955" y="4668"/>
                  <a:pt x="10871" y="4668"/>
                </a:cubicBezTo>
                <a:lnTo>
                  <a:pt x="2525" y="4668"/>
                </a:lnTo>
                <a:cubicBezTo>
                  <a:pt x="1430" y="4668"/>
                  <a:pt x="548" y="3751"/>
                  <a:pt x="548" y="2620"/>
                </a:cubicBezTo>
                <a:cubicBezTo>
                  <a:pt x="548" y="1489"/>
                  <a:pt x="1430" y="560"/>
                  <a:pt x="2525" y="560"/>
                </a:cubicBezTo>
                <a:close/>
                <a:moveTo>
                  <a:pt x="2525" y="1"/>
                </a:moveTo>
                <a:cubicBezTo>
                  <a:pt x="1132" y="1"/>
                  <a:pt x="1" y="1179"/>
                  <a:pt x="1" y="2620"/>
                </a:cubicBezTo>
                <a:cubicBezTo>
                  <a:pt x="1" y="4061"/>
                  <a:pt x="1132" y="5240"/>
                  <a:pt x="2525" y="5240"/>
                </a:cubicBezTo>
                <a:lnTo>
                  <a:pt x="10859" y="5240"/>
                </a:lnTo>
                <a:cubicBezTo>
                  <a:pt x="12252" y="5240"/>
                  <a:pt x="13383" y="4073"/>
                  <a:pt x="13383" y="2620"/>
                </a:cubicBezTo>
                <a:cubicBezTo>
                  <a:pt x="13383" y="1179"/>
                  <a:pt x="12252" y="1"/>
                  <a:pt x="1087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8" name="Google Shape;48;p3"/>
          <p:cNvSpPr/>
          <p:nvPr/>
        </p:nvSpPr>
        <p:spPr>
          <a:xfrm>
            <a:off x="1905740" y="3380782"/>
            <a:ext cx="520498" cy="220046"/>
          </a:xfrm>
          <a:custGeom>
            <a:avLst/>
            <a:gdLst/>
            <a:ahLst/>
            <a:cxnLst/>
            <a:rect l="l" t="t" r="r" b="b"/>
            <a:pathLst>
              <a:path w="13383" h="5252" extrusionOk="0">
                <a:moveTo>
                  <a:pt x="10871" y="572"/>
                </a:moveTo>
                <a:cubicBezTo>
                  <a:pt x="11954" y="572"/>
                  <a:pt x="12847" y="1501"/>
                  <a:pt x="12847" y="2632"/>
                </a:cubicBezTo>
                <a:cubicBezTo>
                  <a:pt x="12847" y="3763"/>
                  <a:pt x="11954" y="4680"/>
                  <a:pt x="10871" y="4680"/>
                </a:cubicBezTo>
                <a:lnTo>
                  <a:pt x="2524" y="4680"/>
                </a:lnTo>
                <a:cubicBezTo>
                  <a:pt x="1441" y="4680"/>
                  <a:pt x="548" y="3763"/>
                  <a:pt x="548" y="2632"/>
                </a:cubicBezTo>
                <a:cubicBezTo>
                  <a:pt x="548" y="1501"/>
                  <a:pt x="1441" y="572"/>
                  <a:pt x="2524" y="572"/>
                </a:cubicBezTo>
                <a:close/>
                <a:moveTo>
                  <a:pt x="2512" y="0"/>
                </a:moveTo>
                <a:cubicBezTo>
                  <a:pt x="1131" y="0"/>
                  <a:pt x="0" y="1179"/>
                  <a:pt x="0" y="2632"/>
                </a:cubicBezTo>
                <a:cubicBezTo>
                  <a:pt x="0" y="4072"/>
                  <a:pt x="1131" y="5251"/>
                  <a:pt x="2512" y="5251"/>
                </a:cubicBezTo>
                <a:lnTo>
                  <a:pt x="10871" y="5251"/>
                </a:lnTo>
                <a:cubicBezTo>
                  <a:pt x="12252" y="5251"/>
                  <a:pt x="13383" y="4072"/>
                  <a:pt x="13383" y="2632"/>
                </a:cubicBezTo>
                <a:cubicBezTo>
                  <a:pt x="13383" y="1179"/>
                  <a:pt x="12264" y="0"/>
                  <a:pt x="1087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49" name="Google Shape;49;p3"/>
          <p:cNvGrpSpPr/>
          <p:nvPr/>
        </p:nvGrpSpPr>
        <p:grpSpPr>
          <a:xfrm>
            <a:off x="6819373" y="3604465"/>
            <a:ext cx="151720" cy="149448"/>
            <a:chOff x="8639698" y="2706690"/>
            <a:chExt cx="151720" cy="149448"/>
          </a:xfrm>
        </p:grpSpPr>
        <p:sp>
          <p:nvSpPr>
            <p:cNvPr id="50" name="Google Shape;50;p3"/>
            <p:cNvSpPr/>
            <p:nvPr/>
          </p:nvSpPr>
          <p:spPr>
            <a:xfrm>
              <a:off x="8639698" y="2706690"/>
              <a:ext cx="151720" cy="149448"/>
            </a:xfrm>
            <a:custGeom>
              <a:avLst/>
              <a:gdLst/>
              <a:ahLst/>
              <a:cxnLst/>
              <a:rect l="l" t="t" r="r" b="b"/>
              <a:pathLst>
                <a:path w="3901" h="3567" extrusionOk="0">
                  <a:moveTo>
                    <a:pt x="3231" y="0"/>
                  </a:moveTo>
                  <a:cubicBezTo>
                    <a:pt x="3150" y="0"/>
                    <a:pt x="3073" y="34"/>
                    <a:pt x="3013" y="114"/>
                  </a:cubicBezTo>
                  <a:lnTo>
                    <a:pt x="263" y="2840"/>
                  </a:lnTo>
                  <a:cubicBezTo>
                    <a:pt x="1" y="3102"/>
                    <a:pt x="191" y="3554"/>
                    <a:pt x="560" y="3566"/>
                  </a:cubicBezTo>
                  <a:cubicBezTo>
                    <a:pt x="679" y="3554"/>
                    <a:pt x="775" y="3519"/>
                    <a:pt x="858" y="3435"/>
                  </a:cubicBezTo>
                  <a:lnTo>
                    <a:pt x="3608" y="709"/>
                  </a:lnTo>
                  <a:cubicBezTo>
                    <a:pt x="3900" y="474"/>
                    <a:pt x="3537" y="0"/>
                    <a:pt x="323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1" name="Google Shape;51;p3"/>
            <p:cNvSpPr/>
            <p:nvPr/>
          </p:nvSpPr>
          <p:spPr>
            <a:xfrm>
              <a:off x="8640476" y="2707402"/>
              <a:ext cx="149775" cy="148736"/>
            </a:xfrm>
            <a:custGeom>
              <a:avLst/>
              <a:gdLst/>
              <a:ahLst/>
              <a:cxnLst/>
              <a:rect l="l" t="t" r="r" b="b"/>
              <a:pathLst>
                <a:path w="3851" h="3550" extrusionOk="0">
                  <a:moveTo>
                    <a:pt x="574" y="0"/>
                  </a:moveTo>
                  <a:cubicBezTo>
                    <a:pt x="261" y="0"/>
                    <a:pt x="1" y="375"/>
                    <a:pt x="243" y="692"/>
                  </a:cubicBezTo>
                  <a:lnTo>
                    <a:pt x="2993" y="3418"/>
                  </a:lnTo>
                  <a:cubicBezTo>
                    <a:pt x="3064" y="3502"/>
                    <a:pt x="3172" y="3549"/>
                    <a:pt x="3291" y="3549"/>
                  </a:cubicBezTo>
                  <a:cubicBezTo>
                    <a:pt x="3660" y="3537"/>
                    <a:pt x="3850" y="3085"/>
                    <a:pt x="3588" y="2823"/>
                  </a:cubicBezTo>
                  <a:lnTo>
                    <a:pt x="838" y="97"/>
                  </a:lnTo>
                  <a:cubicBezTo>
                    <a:pt x="753" y="29"/>
                    <a:pt x="661" y="0"/>
                    <a:pt x="57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52" name="Google Shape;52;p3"/>
          <p:cNvGrpSpPr/>
          <p:nvPr/>
        </p:nvGrpSpPr>
        <p:grpSpPr>
          <a:xfrm>
            <a:off x="1720268" y="1106949"/>
            <a:ext cx="142658" cy="149448"/>
            <a:chOff x="1160468" y="31374"/>
            <a:chExt cx="142658" cy="149448"/>
          </a:xfrm>
        </p:grpSpPr>
        <p:sp>
          <p:nvSpPr>
            <p:cNvPr id="53" name="Google Shape;53;p3"/>
            <p:cNvSpPr/>
            <p:nvPr/>
          </p:nvSpPr>
          <p:spPr>
            <a:xfrm>
              <a:off x="1160468" y="31374"/>
              <a:ext cx="142658" cy="149448"/>
            </a:xfrm>
            <a:custGeom>
              <a:avLst/>
              <a:gdLst/>
              <a:ahLst/>
              <a:cxnLst/>
              <a:rect l="l" t="t" r="r" b="b"/>
              <a:pathLst>
                <a:path w="3668" h="3567" extrusionOk="0">
                  <a:moveTo>
                    <a:pt x="3205" y="0"/>
                  </a:moveTo>
                  <a:cubicBezTo>
                    <a:pt x="3096" y="0"/>
                    <a:pt x="2989" y="42"/>
                    <a:pt x="2906" y="125"/>
                  </a:cubicBezTo>
                  <a:lnTo>
                    <a:pt x="155" y="2852"/>
                  </a:lnTo>
                  <a:cubicBezTo>
                    <a:pt x="1" y="3018"/>
                    <a:pt x="1" y="3280"/>
                    <a:pt x="155" y="3447"/>
                  </a:cubicBezTo>
                  <a:cubicBezTo>
                    <a:pt x="239" y="3518"/>
                    <a:pt x="346" y="3566"/>
                    <a:pt x="453" y="3566"/>
                  </a:cubicBezTo>
                  <a:cubicBezTo>
                    <a:pt x="572" y="3566"/>
                    <a:pt x="679" y="3530"/>
                    <a:pt x="763" y="3447"/>
                  </a:cubicBezTo>
                  <a:lnTo>
                    <a:pt x="3513" y="720"/>
                  </a:lnTo>
                  <a:cubicBezTo>
                    <a:pt x="3668" y="554"/>
                    <a:pt x="3668" y="280"/>
                    <a:pt x="3513" y="125"/>
                  </a:cubicBezTo>
                  <a:cubicBezTo>
                    <a:pt x="3424" y="42"/>
                    <a:pt x="3314" y="0"/>
                    <a:pt x="320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4" name="Google Shape;54;p3"/>
            <p:cNvSpPr/>
            <p:nvPr/>
          </p:nvSpPr>
          <p:spPr>
            <a:xfrm>
              <a:off x="1160468" y="31374"/>
              <a:ext cx="142658" cy="149448"/>
            </a:xfrm>
            <a:custGeom>
              <a:avLst/>
              <a:gdLst/>
              <a:ahLst/>
              <a:cxnLst/>
              <a:rect l="l" t="t" r="r" b="b"/>
              <a:pathLst>
                <a:path w="3668" h="3567" extrusionOk="0">
                  <a:moveTo>
                    <a:pt x="461" y="0"/>
                  </a:moveTo>
                  <a:cubicBezTo>
                    <a:pt x="352" y="0"/>
                    <a:pt x="245" y="42"/>
                    <a:pt x="167" y="125"/>
                  </a:cubicBezTo>
                  <a:cubicBezTo>
                    <a:pt x="1" y="280"/>
                    <a:pt x="1" y="554"/>
                    <a:pt x="167" y="720"/>
                  </a:cubicBezTo>
                  <a:lnTo>
                    <a:pt x="2906" y="3447"/>
                  </a:lnTo>
                  <a:cubicBezTo>
                    <a:pt x="2989" y="3518"/>
                    <a:pt x="3096" y="3566"/>
                    <a:pt x="3203" y="3566"/>
                  </a:cubicBezTo>
                  <a:cubicBezTo>
                    <a:pt x="3311" y="3566"/>
                    <a:pt x="3418" y="3518"/>
                    <a:pt x="3501" y="3447"/>
                  </a:cubicBezTo>
                  <a:cubicBezTo>
                    <a:pt x="3668" y="3280"/>
                    <a:pt x="3668" y="3018"/>
                    <a:pt x="3501" y="2852"/>
                  </a:cubicBezTo>
                  <a:lnTo>
                    <a:pt x="763" y="125"/>
                  </a:lnTo>
                  <a:cubicBezTo>
                    <a:pt x="679" y="42"/>
                    <a:pt x="569" y="0"/>
                    <a:pt x="46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55" name="Google Shape;55;p3"/>
          <p:cNvSpPr/>
          <p:nvPr/>
        </p:nvSpPr>
        <p:spPr>
          <a:xfrm>
            <a:off x="7830806" y="1359300"/>
            <a:ext cx="83386" cy="133737"/>
          </a:xfrm>
          <a:custGeom>
            <a:avLst/>
            <a:gdLst/>
            <a:ahLst/>
            <a:cxnLst/>
            <a:rect l="l" t="t" r="r" b="b"/>
            <a:pathLst>
              <a:path w="2144" h="3192" extrusionOk="0">
                <a:moveTo>
                  <a:pt x="1072" y="1"/>
                </a:moveTo>
                <a:cubicBezTo>
                  <a:pt x="822" y="596"/>
                  <a:pt x="453" y="1144"/>
                  <a:pt x="1" y="1596"/>
                </a:cubicBezTo>
                <a:cubicBezTo>
                  <a:pt x="453" y="2060"/>
                  <a:pt x="822" y="2596"/>
                  <a:pt x="1072" y="3191"/>
                </a:cubicBezTo>
                <a:cubicBezTo>
                  <a:pt x="1322" y="2596"/>
                  <a:pt x="1679" y="2060"/>
                  <a:pt x="2144" y="1596"/>
                </a:cubicBezTo>
                <a:cubicBezTo>
                  <a:pt x="1679" y="1144"/>
                  <a:pt x="1322" y="596"/>
                  <a:pt x="107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6" name="Google Shape;56;p3"/>
          <p:cNvSpPr/>
          <p:nvPr/>
        </p:nvSpPr>
        <p:spPr>
          <a:xfrm>
            <a:off x="8073117" y="3844881"/>
            <a:ext cx="82919" cy="134240"/>
          </a:xfrm>
          <a:custGeom>
            <a:avLst/>
            <a:gdLst/>
            <a:ahLst/>
            <a:cxnLst/>
            <a:rect l="l" t="t" r="r" b="b"/>
            <a:pathLst>
              <a:path w="2132" h="3204" extrusionOk="0">
                <a:moveTo>
                  <a:pt x="1072" y="1"/>
                </a:moveTo>
                <a:cubicBezTo>
                  <a:pt x="810" y="596"/>
                  <a:pt x="453" y="1144"/>
                  <a:pt x="0" y="1608"/>
                </a:cubicBezTo>
                <a:cubicBezTo>
                  <a:pt x="453" y="2060"/>
                  <a:pt x="810" y="2608"/>
                  <a:pt x="1072" y="3203"/>
                </a:cubicBezTo>
                <a:cubicBezTo>
                  <a:pt x="1310" y="2608"/>
                  <a:pt x="1679" y="2060"/>
                  <a:pt x="2132" y="1608"/>
                </a:cubicBezTo>
                <a:cubicBezTo>
                  <a:pt x="1679" y="1144"/>
                  <a:pt x="1310" y="596"/>
                  <a:pt x="107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7" name="Google Shape;57;p3"/>
          <p:cNvSpPr/>
          <p:nvPr/>
        </p:nvSpPr>
        <p:spPr>
          <a:xfrm>
            <a:off x="1190105" y="1303082"/>
            <a:ext cx="83386" cy="134198"/>
          </a:xfrm>
          <a:custGeom>
            <a:avLst/>
            <a:gdLst/>
            <a:ahLst/>
            <a:cxnLst/>
            <a:rect l="l" t="t" r="r" b="b"/>
            <a:pathLst>
              <a:path w="2144" h="3203" extrusionOk="0">
                <a:moveTo>
                  <a:pt x="1072" y="0"/>
                </a:moveTo>
                <a:cubicBezTo>
                  <a:pt x="822" y="595"/>
                  <a:pt x="465" y="1143"/>
                  <a:pt x="0" y="1596"/>
                </a:cubicBezTo>
                <a:cubicBezTo>
                  <a:pt x="465" y="2060"/>
                  <a:pt x="822" y="2596"/>
                  <a:pt x="1072" y="3203"/>
                </a:cubicBezTo>
                <a:cubicBezTo>
                  <a:pt x="1322" y="2596"/>
                  <a:pt x="1691" y="2060"/>
                  <a:pt x="2143" y="1596"/>
                </a:cubicBezTo>
                <a:cubicBezTo>
                  <a:pt x="1691" y="1143"/>
                  <a:pt x="1322" y="595"/>
                  <a:pt x="107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8" name="Google Shape;58;p3"/>
          <p:cNvSpPr/>
          <p:nvPr/>
        </p:nvSpPr>
        <p:spPr>
          <a:xfrm>
            <a:off x="722788" y="3986726"/>
            <a:ext cx="83386" cy="133737"/>
          </a:xfrm>
          <a:custGeom>
            <a:avLst/>
            <a:gdLst/>
            <a:ahLst/>
            <a:cxnLst/>
            <a:rect l="l" t="t" r="r" b="b"/>
            <a:pathLst>
              <a:path w="2144" h="3192" extrusionOk="0">
                <a:moveTo>
                  <a:pt x="1072" y="1"/>
                </a:moveTo>
                <a:cubicBezTo>
                  <a:pt x="822" y="596"/>
                  <a:pt x="464" y="1144"/>
                  <a:pt x="0" y="1596"/>
                </a:cubicBezTo>
                <a:cubicBezTo>
                  <a:pt x="464" y="2061"/>
                  <a:pt x="822" y="2596"/>
                  <a:pt x="1072" y="3192"/>
                </a:cubicBezTo>
                <a:cubicBezTo>
                  <a:pt x="1322" y="2596"/>
                  <a:pt x="1691" y="2061"/>
                  <a:pt x="2143" y="1596"/>
                </a:cubicBezTo>
                <a:cubicBezTo>
                  <a:pt x="1691" y="1144"/>
                  <a:pt x="1322" y="596"/>
                  <a:pt x="107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9" name="Google Shape;59;p3"/>
          <p:cNvSpPr/>
          <p:nvPr/>
        </p:nvSpPr>
        <p:spPr>
          <a:xfrm>
            <a:off x="2047761" y="4088118"/>
            <a:ext cx="949949" cy="77427"/>
          </a:xfrm>
          <a:custGeom>
            <a:avLst/>
            <a:gdLst/>
            <a:ahLst/>
            <a:cxnLst/>
            <a:rect l="l" t="t" r="r" b="b"/>
            <a:pathLst>
              <a:path w="24425" h="1848" extrusionOk="0">
                <a:moveTo>
                  <a:pt x="2727" y="1"/>
                </a:moveTo>
                <a:cubicBezTo>
                  <a:pt x="2000" y="1"/>
                  <a:pt x="1608" y="417"/>
                  <a:pt x="1334" y="727"/>
                </a:cubicBezTo>
                <a:cubicBezTo>
                  <a:pt x="1048" y="1037"/>
                  <a:pt x="822" y="1275"/>
                  <a:pt x="357" y="1275"/>
                </a:cubicBezTo>
                <a:cubicBezTo>
                  <a:pt x="0" y="1298"/>
                  <a:pt x="0" y="1822"/>
                  <a:pt x="357" y="1846"/>
                </a:cubicBezTo>
                <a:cubicBezTo>
                  <a:pt x="1072" y="1846"/>
                  <a:pt x="1465" y="1418"/>
                  <a:pt x="1750" y="1120"/>
                </a:cubicBezTo>
                <a:cubicBezTo>
                  <a:pt x="2036" y="810"/>
                  <a:pt x="2250" y="572"/>
                  <a:pt x="2727" y="572"/>
                </a:cubicBezTo>
                <a:cubicBezTo>
                  <a:pt x="3191" y="572"/>
                  <a:pt x="3393" y="787"/>
                  <a:pt x="3703" y="1120"/>
                </a:cubicBezTo>
                <a:cubicBezTo>
                  <a:pt x="4001" y="1441"/>
                  <a:pt x="4370" y="1846"/>
                  <a:pt x="5096" y="1846"/>
                </a:cubicBezTo>
                <a:cubicBezTo>
                  <a:pt x="5810" y="1846"/>
                  <a:pt x="6203" y="1418"/>
                  <a:pt x="6489" y="1120"/>
                </a:cubicBezTo>
                <a:cubicBezTo>
                  <a:pt x="6763" y="810"/>
                  <a:pt x="6989" y="572"/>
                  <a:pt x="7454" y="572"/>
                </a:cubicBezTo>
                <a:cubicBezTo>
                  <a:pt x="7930" y="572"/>
                  <a:pt x="8132" y="787"/>
                  <a:pt x="8430" y="1120"/>
                </a:cubicBezTo>
                <a:cubicBezTo>
                  <a:pt x="8727" y="1441"/>
                  <a:pt x="9108" y="1846"/>
                  <a:pt x="9823" y="1846"/>
                </a:cubicBezTo>
                <a:cubicBezTo>
                  <a:pt x="10537" y="1846"/>
                  <a:pt x="10930" y="1429"/>
                  <a:pt x="11216" y="1120"/>
                </a:cubicBezTo>
                <a:cubicBezTo>
                  <a:pt x="11502" y="810"/>
                  <a:pt x="11728" y="572"/>
                  <a:pt x="12192" y="572"/>
                </a:cubicBezTo>
                <a:cubicBezTo>
                  <a:pt x="12657" y="572"/>
                  <a:pt x="12859" y="787"/>
                  <a:pt x="13169" y="1120"/>
                </a:cubicBezTo>
                <a:cubicBezTo>
                  <a:pt x="13466" y="1441"/>
                  <a:pt x="13835" y="1846"/>
                  <a:pt x="14562" y="1846"/>
                </a:cubicBezTo>
                <a:cubicBezTo>
                  <a:pt x="15276" y="1846"/>
                  <a:pt x="15669" y="1429"/>
                  <a:pt x="15955" y="1120"/>
                </a:cubicBezTo>
                <a:cubicBezTo>
                  <a:pt x="16228" y="810"/>
                  <a:pt x="16455" y="572"/>
                  <a:pt x="16919" y="572"/>
                </a:cubicBezTo>
                <a:cubicBezTo>
                  <a:pt x="17395" y="572"/>
                  <a:pt x="17598" y="787"/>
                  <a:pt x="17895" y="1120"/>
                </a:cubicBezTo>
                <a:cubicBezTo>
                  <a:pt x="18193" y="1441"/>
                  <a:pt x="18574" y="1846"/>
                  <a:pt x="19288" y="1846"/>
                </a:cubicBezTo>
                <a:cubicBezTo>
                  <a:pt x="20003" y="1846"/>
                  <a:pt x="20396" y="1429"/>
                  <a:pt x="20681" y="1120"/>
                </a:cubicBezTo>
                <a:cubicBezTo>
                  <a:pt x="20967" y="810"/>
                  <a:pt x="21193" y="572"/>
                  <a:pt x="21658" y="572"/>
                </a:cubicBezTo>
                <a:cubicBezTo>
                  <a:pt x="22122" y="572"/>
                  <a:pt x="22336" y="787"/>
                  <a:pt x="22634" y="1120"/>
                </a:cubicBezTo>
                <a:cubicBezTo>
                  <a:pt x="22932" y="1441"/>
                  <a:pt x="23313" y="1846"/>
                  <a:pt x="24027" y="1846"/>
                </a:cubicBezTo>
                <a:cubicBezTo>
                  <a:pt x="24038" y="1847"/>
                  <a:pt x="24049" y="1848"/>
                  <a:pt x="24060" y="1848"/>
                </a:cubicBezTo>
                <a:cubicBezTo>
                  <a:pt x="24424" y="1848"/>
                  <a:pt x="24421" y="1274"/>
                  <a:pt x="24049" y="1274"/>
                </a:cubicBezTo>
                <a:cubicBezTo>
                  <a:pt x="24042" y="1274"/>
                  <a:pt x="24035" y="1274"/>
                  <a:pt x="24027" y="1275"/>
                </a:cubicBezTo>
                <a:cubicBezTo>
                  <a:pt x="23563" y="1275"/>
                  <a:pt x="23348" y="1048"/>
                  <a:pt x="23051" y="727"/>
                </a:cubicBezTo>
                <a:cubicBezTo>
                  <a:pt x="22753" y="406"/>
                  <a:pt x="22372" y="1"/>
                  <a:pt x="21658" y="1"/>
                </a:cubicBezTo>
                <a:cubicBezTo>
                  <a:pt x="20943" y="1"/>
                  <a:pt x="20550" y="417"/>
                  <a:pt x="20265" y="727"/>
                </a:cubicBezTo>
                <a:cubicBezTo>
                  <a:pt x="19979" y="1037"/>
                  <a:pt x="19765" y="1275"/>
                  <a:pt x="19288" y="1275"/>
                </a:cubicBezTo>
                <a:cubicBezTo>
                  <a:pt x="18824" y="1275"/>
                  <a:pt x="18622" y="1048"/>
                  <a:pt x="18312" y="727"/>
                </a:cubicBezTo>
                <a:cubicBezTo>
                  <a:pt x="18014" y="406"/>
                  <a:pt x="17645" y="1"/>
                  <a:pt x="16919" y="1"/>
                </a:cubicBezTo>
                <a:cubicBezTo>
                  <a:pt x="16205" y="1"/>
                  <a:pt x="15812" y="417"/>
                  <a:pt x="15538" y="727"/>
                </a:cubicBezTo>
                <a:cubicBezTo>
                  <a:pt x="15252" y="1037"/>
                  <a:pt x="15026" y="1275"/>
                  <a:pt x="14562" y="1275"/>
                </a:cubicBezTo>
                <a:cubicBezTo>
                  <a:pt x="14097" y="1275"/>
                  <a:pt x="13883" y="1048"/>
                  <a:pt x="13585" y="727"/>
                </a:cubicBezTo>
                <a:cubicBezTo>
                  <a:pt x="13288" y="406"/>
                  <a:pt x="12907" y="1"/>
                  <a:pt x="12192" y="1"/>
                </a:cubicBezTo>
                <a:cubicBezTo>
                  <a:pt x="11478" y="1"/>
                  <a:pt x="11085" y="417"/>
                  <a:pt x="10799" y="727"/>
                </a:cubicBezTo>
                <a:cubicBezTo>
                  <a:pt x="10513" y="1037"/>
                  <a:pt x="10287" y="1275"/>
                  <a:pt x="9823" y="1275"/>
                </a:cubicBezTo>
                <a:cubicBezTo>
                  <a:pt x="9359" y="1275"/>
                  <a:pt x="9156" y="1048"/>
                  <a:pt x="8847" y="727"/>
                </a:cubicBezTo>
                <a:cubicBezTo>
                  <a:pt x="8549" y="406"/>
                  <a:pt x="8168" y="1"/>
                  <a:pt x="7454" y="1"/>
                </a:cubicBezTo>
                <a:cubicBezTo>
                  <a:pt x="6739" y="1"/>
                  <a:pt x="6346" y="417"/>
                  <a:pt x="6060" y="727"/>
                </a:cubicBezTo>
                <a:cubicBezTo>
                  <a:pt x="5787" y="1037"/>
                  <a:pt x="5560" y="1275"/>
                  <a:pt x="5096" y="1275"/>
                </a:cubicBezTo>
                <a:cubicBezTo>
                  <a:pt x="4620" y="1275"/>
                  <a:pt x="4417" y="1048"/>
                  <a:pt x="4120" y="727"/>
                </a:cubicBezTo>
                <a:cubicBezTo>
                  <a:pt x="3810" y="406"/>
                  <a:pt x="3441" y="1"/>
                  <a:pt x="272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0" name="Google Shape;60;p3"/>
          <p:cNvSpPr/>
          <p:nvPr/>
        </p:nvSpPr>
        <p:spPr>
          <a:xfrm>
            <a:off x="7384518" y="2248033"/>
            <a:ext cx="785434" cy="63977"/>
          </a:xfrm>
          <a:custGeom>
            <a:avLst/>
            <a:gdLst/>
            <a:ahLst/>
            <a:cxnLst/>
            <a:rect l="l" t="t" r="r" b="b"/>
            <a:pathLst>
              <a:path w="20195" h="1527" extrusionOk="0">
                <a:moveTo>
                  <a:pt x="2250" y="1"/>
                </a:moveTo>
                <a:cubicBezTo>
                  <a:pt x="1655" y="1"/>
                  <a:pt x="1334" y="346"/>
                  <a:pt x="1096" y="608"/>
                </a:cubicBezTo>
                <a:cubicBezTo>
                  <a:pt x="857" y="858"/>
                  <a:pt x="679" y="1060"/>
                  <a:pt x="286" y="1060"/>
                </a:cubicBezTo>
                <a:cubicBezTo>
                  <a:pt x="0" y="1084"/>
                  <a:pt x="0" y="1501"/>
                  <a:pt x="286" y="1525"/>
                </a:cubicBezTo>
                <a:cubicBezTo>
                  <a:pt x="881" y="1525"/>
                  <a:pt x="1203" y="1179"/>
                  <a:pt x="1441" y="929"/>
                </a:cubicBezTo>
                <a:cubicBezTo>
                  <a:pt x="1679" y="667"/>
                  <a:pt x="1858" y="465"/>
                  <a:pt x="2250" y="465"/>
                </a:cubicBezTo>
                <a:cubicBezTo>
                  <a:pt x="2631" y="465"/>
                  <a:pt x="2810" y="655"/>
                  <a:pt x="3060" y="929"/>
                </a:cubicBezTo>
                <a:cubicBezTo>
                  <a:pt x="3310" y="1191"/>
                  <a:pt x="3620" y="1525"/>
                  <a:pt x="4203" y="1525"/>
                </a:cubicBezTo>
                <a:cubicBezTo>
                  <a:pt x="4798" y="1525"/>
                  <a:pt x="5132" y="1179"/>
                  <a:pt x="5358" y="929"/>
                </a:cubicBezTo>
                <a:cubicBezTo>
                  <a:pt x="5596" y="667"/>
                  <a:pt x="5775" y="465"/>
                  <a:pt x="6168" y="465"/>
                </a:cubicBezTo>
                <a:cubicBezTo>
                  <a:pt x="6549" y="465"/>
                  <a:pt x="6727" y="655"/>
                  <a:pt x="6977" y="929"/>
                </a:cubicBezTo>
                <a:cubicBezTo>
                  <a:pt x="7215" y="1191"/>
                  <a:pt x="7537" y="1525"/>
                  <a:pt x="8120" y="1525"/>
                </a:cubicBezTo>
                <a:cubicBezTo>
                  <a:pt x="8716" y="1525"/>
                  <a:pt x="9037" y="1179"/>
                  <a:pt x="9275" y="929"/>
                </a:cubicBezTo>
                <a:cubicBezTo>
                  <a:pt x="9513" y="667"/>
                  <a:pt x="9692" y="465"/>
                  <a:pt x="10085" y="465"/>
                </a:cubicBezTo>
                <a:cubicBezTo>
                  <a:pt x="10466" y="465"/>
                  <a:pt x="10632" y="655"/>
                  <a:pt x="10882" y="929"/>
                </a:cubicBezTo>
                <a:cubicBezTo>
                  <a:pt x="11133" y="1191"/>
                  <a:pt x="11442" y="1525"/>
                  <a:pt x="12037" y="1525"/>
                </a:cubicBezTo>
                <a:cubicBezTo>
                  <a:pt x="12633" y="1525"/>
                  <a:pt x="12954" y="1179"/>
                  <a:pt x="13192" y="929"/>
                </a:cubicBezTo>
                <a:cubicBezTo>
                  <a:pt x="13419" y="667"/>
                  <a:pt x="13609" y="465"/>
                  <a:pt x="13990" y="465"/>
                </a:cubicBezTo>
                <a:cubicBezTo>
                  <a:pt x="14383" y="465"/>
                  <a:pt x="14550" y="655"/>
                  <a:pt x="14800" y="929"/>
                </a:cubicBezTo>
                <a:cubicBezTo>
                  <a:pt x="15050" y="1191"/>
                  <a:pt x="15359" y="1525"/>
                  <a:pt x="15955" y="1525"/>
                </a:cubicBezTo>
                <a:cubicBezTo>
                  <a:pt x="16538" y="1525"/>
                  <a:pt x="16871" y="1179"/>
                  <a:pt x="17098" y="929"/>
                </a:cubicBezTo>
                <a:cubicBezTo>
                  <a:pt x="17336" y="667"/>
                  <a:pt x="17526" y="465"/>
                  <a:pt x="17907" y="465"/>
                </a:cubicBezTo>
                <a:cubicBezTo>
                  <a:pt x="18300" y="465"/>
                  <a:pt x="18467" y="655"/>
                  <a:pt x="18717" y="929"/>
                </a:cubicBezTo>
                <a:cubicBezTo>
                  <a:pt x="18967" y="1191"/>
                  <a:pt x="19264" y="1525"/>
                  <a:pt x="19860" y="1525"/>
                </a:cubicBezTo>
                <a:cubicBezTo>
                  <a:pt x="19871" y="1526"/>
                  <a:pt x="19882" y="1526"/>
                  <a:pt x="19892" y="1526"/>
                </a:cubicBezTo>
                <a:cubicBezTo>
                  <a:pt x="20194" y="1526"/>
                  <a:pt x="20194" y="1059"/>
                  <a:pt x="19892" y="1059"/>
                </a:cubicBezTo>
                <a:cubicBezTo>
                  <a:pt x="19882" y="1059"/>
                  <a:pt x="19871" y="1059"/>
                  <a:pt x="19860" y="1060"/>
                </a:cubicBezTo>
                <a:cubicBezTo>
                  <a:pt x="19479" y="1060"/>
                  <a:pt x="19312" y="870"/>
                  <a:pt x="19062" y="608"/>
                </a:cubicBezTo>
                <a:cubicBezTo>
                  <a:pt x="18812" y="334"/>
                  <a:pt x="18502" y="1"/>
                  <a:pt x="17907" y="1"/>
                </a:cubicBezTo>
                <a:cubicBezTo>
                  <a:pt x="17312" y="1"/>
                  <a:pt x="16990" y="346"/>
                  <a:pt x="16752" y="608"/>
                </a:cubicBezTo>
                <a:cubicBezTo>
                  <a:pt x="16526" y="858"/>
                  <a:pt x="16336" y="1060"/>
                  <a:pt x="15955" y="1060"/>
                </a:cubicBezTo>
                <a:cubicBezTo>
                  <a:pt x="15562" y="1060"/>
                  <a:pt x="15395" y="870"/>
                  <a:pt x="15145" y="608"/>
                </a:cubicBezTo>
                <a:cubicBezTo>
                  <a:pt x="14895" y="334"/>
                  <a:pt x="14585" y="1"/>
                  <a:pt x="13990" y="1"/>
                </a:cubicBezTo>
                <a:cubicBezTo>
                  <a:pt x="13407" y="1"/>
                  <a:pt x="13073" y="346"/>
                  <a:pt x="12847" y="608"/>
                </a:cubicBezTo>
                <a:cubicBezTo>
                  <a:pt x="12609" y="858"/>
                  <a:pt x="12418" y="1060"/>
                  <a:pt x="12037" y="1060"/>
                </a:cubicBezTo>
                <a:cubicBezTo>
                  <a:pt x="11656" y="1060"/>
                  <a:pt x="11478" y="870"/>
                  <a:pt x="11228" y="608"/>
                </a:cubicBezTo>
                <a:cubicBezTo>
                  <a:pt x="10978" y="334"/>
                  <a:pt x="10668" y="1"/>
                  <a:pt x="10085" y="1"/>
                </a:cubicBezTo>
                <a:cubicBezTo>
                  <a:pt x="9489" y="1"/>
                  <a:pt x="9168" y="346"/>
                  <a:pt x="8930" y="608"/>
                </a:cubicBezTo>
                <a:cubicBezTo>
                  <a:pt x="8692" y="858"/>
                  <a:pt x="8513" y="1060"/>
                  <a:pt x="8120" y="1060"/>
                </a:cubicBezTo>
                <a:cubicBezTo>
                  <a:pt x="7739" y="1060"/>
                  <a:pt x="7561" y="870"/>
                  <a:pt x="7323" y="608"/>
                </a:cubicBezTo>
                <a:cubicBezTo>
                  <a:pt x="7072" y="334"/>
                  <a:pt x="6763" y="1"/>
                  <a:pt x="6168" y="1"/>
                </a:cubicBezTo>
                <a:cubicBezTo>
                  <a:pt x="5572" y="1"/>
                  <a:pt x="5251" y="346"/>
                  <a:pt x="5013" y="608"/>
                </a:cubicBezTo>
                <a:cubicBezTo>
                  <a:pt x="4775" y="858"/>
                  <a:pt x="4596" y="1060"/>
                  <a:pt x="4203" y="1060"/>
                </a:cubicBezTo>
                <a:cubicBezTo>
                  <a:pt x="3822" y="1060"/>
                  <a:pt x="3655" y="870"/>
                  <a:pt x="3405" y="608"/>
                </a:cubicBezTo>
                <a:cubicBezTo>
                  <a:pt x="3155" y="334"/>
                  <a:pt x="2846" y="1"/>
                  <a:pt x="225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1" name="Google Shape;61;p3"/>
          <p:cNvSpPr/>
          <p:nvPr/>
        </p:nvSpPr>
        <p:spPr>
          <a:xfrm>
            <a:off x="3905349" y="2985675"/>
            <a:ext cx="785395" cy="63894"/>
          </a:xfrm>
          <a:custGeom>
            <a:avLst/>
            <a:gdLst/>
            <a:ahLst/>
            <a:cxnLst/>
            <a:rect l="l" t="t" r="r" b="b"/>
            <a:pathLst>
              <a:path w="20194" h="1525" extrusionOk="0">
                <a:moveTo>
                  <a:pt x="2263" y="0"/>
                </a:moveTo>
                <a:cubicBezTo>
                  <a:pt x="1680" y="0"/>
                  <a:pt x="1346" y="357"/>
                  <a:pt x="1120" y="607"/>
                </a:cubicBezTo>
                <a:cubicBezTo>
                  <a:pt x="882" y="858"/>
                  <a:pt x="691" y="1048"/>
                  <a:pt x="310" y="1048"/>
                </a:cubicBezTo>
                <a:cubicBezTo>
                  <a:pt x="1" y="1048"/>
                  <a:pt x="1" y="1524"/>
                  <a:pt x="310" y="1524"/>
                </a:cubicBezTo>
                <a:cubicBezTo>
                  <a:pt x="906" y="1524"/>
                  <a:pt x="1227" y="1167"/>
                  <a:pt x="1465" y="917"/>
                </a:cubicBezTo>
                <a:cubicBezTo>
                  <a:pt x="1692" y="667"/>
                  <a:pt x="1882" y="465"/>
                  <a:pt x="2263" y="465"/>
                </a:cubicBezTo>
                <a:cubicBezTo>
                  <a:pt x="2656" y="465"/>
                  <a:pt x="2823" y="643"/>
                  <a:pt x="3073" y="917"/>
                </a:cubicBezTo>
                <a:cubicBezTo>
                  <a:pt x="3323" y="1191"/>
                  <a:pt x="3632" y="1524"/>
                  <a:pt x="4228" y="1524"/>
                </a:cubicBezTo>
                <a:cubicBezTo>
                  <a:pt x="4823" y="1524"/>
                  <a:pt x="5144" y="1167"/>
                  <a:pt x="5382" y="917"/>
                </a:cubicBezTo>
                <a:cubicBezTo>
                  <a:pt x="5609" y="667"/>
                  <a:pt x="5799" y="465"/>
                  <a:pt x="6180" y="465"/>
                </a:cubicBezTo>
                <a:cubicBezTo>
                  <a:pt x="6573" y="465"/>
                  <a:pt x="6740" y="643"/>
                  <a:pt x="6990" y="917"/>
                </a:cubicBezTo>
                <a:cubicBezTo>
                  <a:pt x="7240" y="1191"/>
                  <a:pt x="7549" y="1524"/>
                  <a:pt x="8145" y="1524"/>
                </a:cubicBezTo>
                <a:cubicBezTo>
                  <a:pt x="8740" y="1524"/>
                  <a:pt x="9061" y="1167"/>
                  <a:pt x="9300" y="917"/>
                </a:cubicBezTo>
                <a:cubicBezTo>
                  <a:pt x="9526" y="667"/>
                  <a:pt x="9716" y="465"/>
                  <a:pt x="10097" y="465"/>
                </a:cubicBezTo>
                <a:cubicBezTo>
                  <a:pt x="10490" y="465"/>
                  <a:pt x="10657" y="643"/>
                  <a:pt x="10907" y="917"/>
                </a:cubicBezTo>
                <a:cubicBezTo>
                  <a:pt x="11157" y="1191"/>
                  <a:pt x="11467" y="1524"/>
                  <a:pt x="12062" y="1524"/>
                </a:cubicBezTo>
                <a:cubicBezTo>
                  <a:pt x="12645" y="1524"/>
                  <a:pt x="12979" y="1167"/>
                  <a:pt x="13205" y="917"/>
                </a:cubicBezTo>
                <a:cubicBezTo>
                  <a:pt x="13443" y="667"/>
                  <a:pt x="13633" y="465"/>
                  <a:pt x="14014" y="465"/>
                </a:cubicBezTo>
                <a:cubicBezTo>
                  <a:pt x="14395" y="465"/>
                  <a:pt x="14562" y="643"/>
                  <a:pt x="14812" y="917"/>
                </a:cubicBezTo>
                <a:cubicBezTo>
                  <a:pt x="15062" y="1191"/>
                  <a:pt x="15372" y="1524"/>
                  <a:pt x="15967" y="1524"/>
                </a:cubicBezTo>
                <a:cubicBezTo>
                  <a:pt x="16562" y="1524"/>
                  <a:pt x="16884" y="1167"/>
                  <a:pt x="17122" y="917"/>
                </a:cubicBezTo>
                <a:cubicBezTo>
                  <a:pt x="17360" y="667"/>
                  <a:pt x="17539" y="465"/>
                  <a:pt x="17932" y="465"/>
                </a:cubicBezTo>
                <a:cubicBezTo>
                  <a:pt x="18313" y="465"/>
                  <a:pt x="18479" y="643"/>
                  <a:pt x="18729" y="917"/>
                </a:cubicBezTo>
                <a:cubicBezTo>
                  <a:pt x="18979" y="1191"/>
                  <a:pt x="19289" y="1524"/>
                  <a:pt x="19884" y="1524"/>
                </a:cubicBezTo>
                <a:cubicBezTo>
                  <a:pt x="20194" y="1524"/>
                  <a:pt x="20194" y="1048"/>
                  <a:pt x="19884" y="1048"/>
                </a:cubicBezTo>
                <a:cubicBezTo>
                  <a:pt x="19491" y="1048"/>
                  <a:pt x="19325" y="881"/>
                  <a:pt x="19075" y="607"/>
                </a:cubicBezTo>
                <a:cubicBezTo>
                  <a:pt x="18825" y="334"/>
                  <a:pt x="18515" y="0"/>
                  <a:pt x="17920" y="0"/>
                </a:cubicBezTo>
                <a:cubicBezTo>
                  <a:pt x="17336" y="0"/>
                  <a:pt x="17003" y="357"/>
                  <a:pt x="16777" y="607"/>
                </a:cubicBezTo>
                <a:cubicBezTo>
                  <a:pt x="16539" y="858"/>
                  <a:pt x="16348" y="1048"/>
                  <a:pt x="15967" y="1048"/>
                </a:cubicBezTo>
                <a:cubicBezTo>
                  <a:pt x="15586" y="1048"/>
                  <a:pt x="15419" y="881"/>
                  <a:pt x="15157" y="607"/>
                </a:cubicBezTo>
                <a:cubicBezTo>
                  <a:pt x="14907" y="334"/>
                  <a:pt x="14598" y="0"/>
                  <a:pt x="14014" y="0"/>
                </a:cubicBezTo>
                <a:cubicBezTo>
                  <a:pt x="13419" y="0"/>
                  <a:pt x="13098" y="357"/>
                  <a:pt x="12860" y="607"/>
                </a:cubicBezTo>
                <a:cubicBezTo>
                  <a:pt x="12621" y="858"/>
                  <a:pt x="12443" y="1048"/>
                  <a:pt x="12050" y="1048"/>
                </a:cubicBezTo>
                <a:cubicBezTo>
                  <a:pt x="11669" y="1048"/>
                  <a:pt x="11502" y="881"/>
                  <a:pt x="11252" y="607"/>
                </a:cubicBezTo>
                <a:cubicBezTo>
                  <a:pt x="11002" y="334"/>
                  <a:pt x="10693" y="0"/>
                  <a:pt x="10097" y="0"/>
                </a:cubicBezTo>
                <a:cubicBezTo>
                  <a:pt x="9502" y="0"/>
                  <a:pt x="9181" y="357"/>
                  <a:pt x="8942" y="607"/>
                </a:cubicBezTo>
                <a:cubicBezTo>
                  <a:pt x="8716" y="858"/>
                  <a:pt x="8526" y="1048"/>
                  <a:pt x="8145" y="1048"/>
                </a:cubicBezTo>
                <a:cubicBezTo>
                  <a:pt x="7752" y="1048"/>
                  <a:pt x="7585" y="881"/>
                  <a:pt x="7335" y="607"/>
                </a:cubicBezTo>
                <a:cubicBezTo>
                  <a:pt x="7085" y="334"/>
                  <a:pt x="6775" y="0"/>
                  <a:pt x="6180" y="0"/>
                </a:cubicBezTo>
                <a:cubicBezTo>
                  <a:pt x="5597" y="0"/>
                  <a:pt x="5263" y="357"/>
                  <a:pt x="5037" y="607"/>
                </a:cubicBezTo>
                <a:cubicBezTo>
                  <a:pt x="4799" y="858"/>
                  <a:pt x="4609" y="1048"/>
                  <a:pt x="4228" y="1048"/>
                </a:cubicBezTo>
                <a:cubicBezTo>
                  <a:pt x="3835" y="1048"/>
                  <a:pt x="3668" y="881"/>
                  <a:pt x="3418" y="607"/>
                </a:cubicBezTo>
                <a:cubicBezTo>
                  <a:pt x="3168" y="334"/>
                  <a:pt x="2858" y="0"/>
                  <a:pt x="226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2" name="Google Shape;62;p3"/>
          <p:cNvSpPr/>
          <p:nvPr/>
        </p:nvSpPr>
        <p:spPr>
          <a:xfrm rot="5400000">
            <a:off x="7722575" y="1154514"/>
            <a:ext cx="783995" cy="63894"/>
          </a:xfrm>
          <a:custGeom>
            <a:avLst/>
            <a:gdLst/>
            <a:ahLst/>
            <a:cxnLst/>
            <a:rect l="l" t="t" r="r" b="b"/>
            <a:pathLst>
              <a:path w="20158" h="1525" extrusionOk="0">
                <a:moveTo>
                  <a:pt x="2251" y="0"/>
                </a:moveTo>
                <a:cubicBezTo>
                  <a:pt x="1656" y="0"/>
                  <a:pt x="1334" y="346"/>
                  <a:pt x="1096" y="596"/>
                </a:cubicBezTo>
                <a:cubicBezTo>
                  <a:pt x="858" y="858"/>
                  <a:pt x="679" y="1060"/>
                  <a:pt x="286" y="1060"/>
                </a:cubicBezTo>
                <a:cubicBezTo>
                  <a:pt x="1" y="1084"/>
                  <a:pt x="1" y="1501"/>
                  <a:pt x="286" y="1524"/>
                </a:cubicBezTo>
                <a:cubicBezTo>
                  <a:pt x="882" y="1524"/>
                  <a:pt x="1203" y="1179"/>
                  <a:pt x="1441" y="917"/>
                </a:cubicBezTo>
                <a:cubicBezTo>
                  <a:pt x="1679" y="667"/>
                  <a:pt x="1858" y="465"/>
                  <a:pt x="2251" y="465"/>
                </a:cubicBezTo>
                <a:cubicBezTo>
                  <a:pt x="2632" y="465"/>
                  <a:pt x="2811" y="655"/>
                  <a:pt x="3061" y="917"/>
                </a:cubicBezTo>
                <a:cubicBezTo>
                  <a:pt x="3311" y="1191"/>
                  <a:pt x="3620" y="1524"/>
                  <a:pt x="4204" y="1524"/>
                </a:cubicBezTo>
                <a:cubicBezTo>
                  <a:pt x="4799" y="1524"/>
                  <a:pt x="5120" y="1179"/>
                  <a:pt x="5359" y="917"/>
                </a:cubicBezTo>
                <a:cubicBezTo>
                  <a:pt x="5597" y="667"/>
                  <a:pt x="5775" y="465"/>
                  <a:pt x="6168" y="465"/>
                </a:cubicBezTo>
                <a:cubicBezTo>
                  <a:pt x="6549" y="465"/>
                  <a:pt x="6728" y="655"/>
                  <a:pt x="6966" y="917"/>
                </a:cubicBezTo>
                <a:cubicBezTo>
                  <a:pt x="7216" y="1191"/>
                  <a:pt x="7525" y="1524"/>
                  <a:pt x="8121" y="1524"/>
                </a:cubicBezTo>
                <a:cubicBezTo>
                  <a:pt x="8716" y="1524"/>
                  <a:pt x="9038" y="1179"/>
                  <a:pt x="9276" y="917"/>
                </a:cubicBezTo>
                <a:cubicBezTo>
                  <a:pt x="9514" y="667"/>
                  <a:pt x="9692" y="465"/>
                  <a:pt x="10085" y="465"/>
                </a:cubicBezTo>
                <a:cubicBezTo>
                  <a:pt x="10466" y="465"/>
                  <a:pt x="10633" y="655"/>
                  <a:pt x="10883" y="917"/>
                </a:cubicBezTo>
                <a:cubicBezTo>
                  <a:pt x="11133" y="1191"/>
                  <a:pt x="11443" y="1524"/>
                  <a:pt x="12038" y="1524"/>
                </a:cubicBezTo>
                <a:cubicBezTo>
                  <a:pt x="12633" y="1524"/>
                  <a:pt x="12955" y="1179"/>
                  <a:pt x="13193" y="917"/>
                </a:cubicBezTo>
                <a:cubicBezTo>
                  <a:pt x="13419" y="667"/>
                  <a:pt x="13610" y="465"/>
                  <a:pt x="13991" y="465"/>
                </a:cubicBezTo>
                <a:cubicBezTo>
                  <a:pt x="14383" y="465"/>
                  <a:pt x="14550" y="655"/>
                  <a:pt x="14800" y="917"/>
                </a:cubicBezTo>
                <a:cubicBezTo>
                  <a:pt x="15050" y="1191"/>
                  <a:pt x="15360" y="1524"/>
                  <a:pt x="15955" y="1524"/>
                </a:cubicBezTo>
                <a:cubicBezTo>
                  <a:pt x="16538" y="1524"/>
                  <a:pt x="16872" y="1179"/>
                  <a:pt x="17098" y="917"/>
                </a:cubicBezTo>
                <a:cubicBezTo>
                  <a:pt x="17336" y="667"/>
                  <a:pt x="17527" y="465"/>
                  <a:pt x="17908" y="465"/>
                </a:cubicBezTo>
                <a:cubicBezTo>
                  <a:pt x="18301" y="465"/>
                  <a:pt x="18467" y="655"/>
                  <a:pt x="18717" y="917"/>
                </a:cubicBezTo>
                <a:cubicBezTo>
                  <a:pt x="18967" y="1191"/>
                  <a:pt x="19277" y="1524"/>
                  <a:pt x="19872" y="1524"/>
                </a:cubicBezTo>
                <a:cubicBezTo>
                  <a:pt x="20158" y="1501"/>
                  <a:pt x="20158" y="1084"/>
                  <a:pt x="19872" y="1060"/>
                </a:cubicBezTo>
                <a:cubicBezTo>
                  <a:pt x="19479" y="1060"/>
                  <a:pt x="19313" y="870"/>
                  <a:pt x="19063" y="596"/>
                </a:cubicBezTo>
                <a:cubicBezTo>
                  <a:pt x="18813" y="334"/>
                  <a:pt x="18503" y="0"/>
                  <a:pt x="17908" y="0"/>
                </a:cubicBezTo>
                <a:cubicBezTo>
                  <a:pt x="17312" y="0"/>
                  <a:pt x="16991" y="346"/>
                  <a:pt x="16753" y="596"/>
                </a:cubicBezTo>
                <a:cubicBezTo>
                  <a:pt x="16527" y="858"/>
                  <a:pt x="16336" y="1060"/>
                  <a:pt x="15955" y="1060"/>
                </a:cubicBezTo>
                <a:cubicBezTo>
                  <a:pt x="15562" y="1060"/>
                  <a:pt x="15395" y="870"/>
                  <a:pt x="15145" y="596"/>
                </a:cubicBezTo>
                <a:cubicBezTo>
                  <a:pt x="14895" y="334"/>
                  <a:pt x="14586" y="0"/>
                  <a:pt x="13991" y="0"/>
                </a:cubicBezTo>
                <a:cubicBezTo>
                  <a:pt x="13407" y="0"/>
                  <a:pt x="13074" y="346"/>
                  <a:pt x="12848" y="596"/>
                </a:cubicBezTo>
                <a:cubicBezTo>
                  <a:pt x="12609" y="858"/>
                  <a:pt x="12419" y="1060"/>
                  <a:pt x="12038" y="1060"/>
                </a:cubicBezTo>
                <a:cubicBezTo>
                  <a:pt x="11645" y="1060"/>
                  <a:pt x="11478" y="870"/>
                  <a:pt x="11228" y="596"/>
                </a:cubicBezTo>
                <a:cubicBezTo>
                  <a:pt x="10978" y="334"/>
                  <a:pt x="10669" y="0"/>
                  <a:pt x="10085" y="0"/>
                </a:cubicBezTo>
                <a:cubicBezTo>
                  <a:pt x="9490" y="0"/>
                  <a:pt x="9157" y="346"/>
                  <a:pt x="8930" y="596"/>
                </a:cubicBezTo>
                <a:cubicBezTo>
                  <a:pt x="8692" y="858"/>
                  <a:pt x="8514" y="1060"/>
                  <a:pt x="8121" y="1060"/>
                </a:cubicBezTo>
                <a:cubicBezTo>
                  <a:pt x="7740" y="1060"/>
                  <a:pt x="7561" y="870"/>
                  <a:pt x="7311" y="596"/>
                </a:cubicBezTo>
                <a:cubicBezTo>
                  <a:pt x="7073" y="334"/>
                  <a:pt x="6752" y="0"/>
                  <a:pt x="6168" y="0"/>
                </a:cubicBezTo>
                <a:cubicBezTo>
                  <a:pt x="5573" y="0"/>
                  <a:pt x="5251" y="346"/>
                  <a:pt x="5013" y="596"/>
                </a:cubicBezTo>
                <a:cubicBezTo>
                  <a:pt x="4775" y="858"/>
                  <a:pt x="4597" y="1060"/>
                  <a:pt x="4204" y="1060"/>
                </a:cubicBezTo>
                <a:cubicBezTo>
                  <a:pt x="3823" y="1060"/>
                  <a:pt x="3644" y="870"/>
                  <a:pt x="3406" y="596"/>
                </a:cubicBezTo>
                <a:cubicBezTo>
                  <a:pt x="3156" y="334"/>
                  <a:pt x="2846" y="0"/>
                  <a:pt x="225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3" name="Google Shape;63;p3"/>
          <p:cNvSpPr/>
          <p:nvPr/>
        </p:nvSpPr>
        <p:spPr>
          <a:xfrm>
            <a:off x="4929292" y="3569431"/>
            <a:ext cx="82919" cy="134240"/>
          </a:xfrm>
          <a:custGeom>
            <a:avLst/>
            <a:gdLst/>
            <a:ahLst/>
            <a:cxnLst/>
            <a:rect l="l" t="t" r="r" b="b"/>
            <a:pathLst>
              <a:path w="2132" h="3204" extrusionOk="0">
                <a:moveTo>
                  <a:pt x="1072" y="1"/>
                </a:moveTo>
                <a:cubicBezTo>
                  <a:pt x="810" y="596"/>
                  <a:pt x="453" y="1144"/>
                  <a:pt x="0" y="1608"/>
                </a:cubicBezTo>
                <a:cubicBezTo>
                  <a:pt x="453" y="2060"/>
                  <a:pt x="810" y="2608"/>
                  <a:pt x="1072" y="3203"/>
                </a:cubicBezTo>
                <a:cubicBezTo>
                  <a:pt x="1310" y="2608"/>
                  <a:pt x="1679" y="2060"/>
                  <a:pt x="2132" y="1608"/>
                </a:cubicBezTo>
                <a:cubicBezTo>
                  <a:pt x="1679" y="1144"/>
                  <a:pt x="1310" y="596"/>
                  <a:pt x="107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64" name="Google Shape;64;p3"/>
          <p:cNvGrpSpPr/>
          <p:nvPr/>
        </p:nvGrpSpPr>
        <p:grpSpPr>
          <a:xfrm>
            <a:off x="5046068" y="957499"/>
            <a:ext cx="142658" cy="149448"/>
            <a:chOff x="1160468" y="31374"/>
            <a:chExt cx="142658" cy="149448"/>
          </a:xfrm>
        </p:grpSpPr>
        <p:sp>
          <p:nvSpPr>
            <p:cNvPr id="65" name="Google Shape;65;p3"/>
            <p:cNvSpPr/>
            <p:nvPr/>
          </p:nvSpPr>
          <p:spPr>
            <a:xfrm>
              <a:off x="1160468" y="31374"/>
              <a:ext cx="142658" cy="149448"/>
            </a:xfrm>
            <a:custGeom>
              <a:avLst/>
              <a:gdLst/>
              <a:ahLst/>
              <a:cxnLst/>
              <a:rect l="l" t="t" r="r" b="b"/>
              <a:pathLst>
                <a:path w="3668" h="3567" extrusionOk="0">
                  <a:moveTo>
                    <a:pt x="3205" y="0"/>
                  </a:moveTo>
                  <a:cubicBezTo>
                    <a:pt x="3096" y="0"/>
                    <a:pt x="2989" y="42"/>
                    <a:pt x="2906" y="125"/>
                  </a:cubicBezTo>
                  <a:lnTo>
                    <a:pt x="155" y="2852"/>
                  </a:lnTo>
                  <a:cubicBezTo>
                    <a:pt x="1" y="3018"/>
                    <a:pt x="1" y="3280"/>
                    <a:pt x="155" y="3447"/>
                  </a:cubicBezTo>
                  <a:cubicBezTo>
                    <a:pt x="239" y="3518"/>
                    <a:pt x="346" y="3566"/>
                    <a:pt x="453" y="3566"/>
                  </a:cubicBezTo>
                  <a:cubicBezTo>
                    <a:pt x="572" y="3566"/>
                    <a:pt x="679" y="3530"/>
                    <a:pt x="763" y="3447"/>
                  </a:cubicBezTo>
                  <a:lnTo>
                    <a:pt x="3513" y="720"/>
                  </a:lnTo>
                  <a:cubicBezTo>
                    <a:pt x="3668" y="554"/>
                    <a:pt x="3668" y="280"/>
                    <a:pt x="3513" y="125"/>
                  </a:cubicBezTo>
                  <a:cubicBezTo>
                    <a:pt x="3424" y="42"/>
                    <a:pt x="3314" y="0"/>
                    <a:pt x="320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6" name="Google Shape;66;p3"/>
            <p:cNvSpPr/>
            <p:nvPr/>
          </p:nvSpPr>
          <p:spPr>
            <a:xfrm>
              <a:off x="1160468" y="31374"/>
              <a:ext cx="142658" cy="149448"/>
            </a:xfrm>
            <a:custGeom>
              <a:avLst/>
              <a:gdLst/>
              <a:ahLst/>
              <a:cxnLst/>
              <a:rect l="l" t="t" r="r" b="b"/>
              <a:pathLst>
                <a:path w="3668" h="3567" extrusionOk="0">
                  <a:moveTo>
                    <a:pt x="461" y="0"/>
                  </a:moveTo>
                  <a:cubicBezTo>
                    <a:pt x="352" y="0"/>
                    <a:pt x="245" y="42"/>
                    <a:pt x="167" y="125"/>
                  </a:cubicBezTo>
                  <a:cubicBezTo>
                    <a:pt x="1" y="280"/>
                    <a:pt x="1" y="554"/>
                    <a:pt x="167" y="720"/>
                  </a:cubicBezTo>
                  <a:lnTo>
                    <a:pt x="2906" y="3447"/>
                  </a:lnTo>
                  <a:cubicBezTo>
                    <a:pt x="2989" y="3518"/>
                    <a:pt x="3096" y="3566"/>
                    <a:pt x="3203" y="3566"/>
                  </a:cubicBezTo>
                  <a:cubicBezTo>
                    <a:pt x="3311" y="3566"/>
                    <a:pt x="3418" y="3518"/>
                    <a:pt x="3501" y="3447"/>
                  </a:cubicBezTo>
                  <a:cubicBezTo>
                    <a:pt x="3668" y="3280"/>
                    <a:pt x="3668" y="3018"/>
                    <a:pt x="3501" y="2852"/>
                  </a:cubicBezTo>
                  <a:lnTo>
                    <a:pt x="763" y="125"/>
                  </a:lnTo>
                  <a:cubicBezTo>
                    <a:pt x="679" y="42"/>
                    <a:pt x="569" y="0"/>
                    <a:pt x="46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67" name="Google Shape;67;p3"/>
          <p:cNvSpPr/>
          <p:nvPr/>
        </p:nvSpPr>
        <p:spPr>
          <a:xfrm>
            <a:off x="5343515" y="1233832"/>
            <a:ext cx="520498" cy="220046"/>
          </a:xfrm>
          <a:custGeom>
            <a:avLst/>
            <a:gdLst/>
            <a:ahLst/>
            <a:cxnLst/>
            <a:rect l="l" t="t" r="r" b="b"/>
            <a:pathLst>
              <a:path w="13383" h="5252" extrusionOk="0">
                <a:moveTo>
                  <a:pt x="10871" y="572"/>
                </a:moveTo>
                <a:cubicBezTo>
                  <a:pt x="11954" y="572"/>
                  <a:pt x="12847" y="1501"/>
                  <a:pt x="12847" y="2632"/>
                </a:cubicBezTo>
                <a:cubicBezTo>
                  <a:pt x="12847" y="3763"/>
                  <a:pt x="11954" y="4680"/>
                  <a:pt x="10871" y="4680"/>
                </a:cubicBezTo>
                <a:lnTo>
                  <a:pt x="2524" y="4680"/>
                </a:lnTo>
                <a:cubicBezTo>
                  <a:pt x="1441" y="4680"/>
                  <a:pt x="548" y="3763"/>
                  <a:pt x="548" y="2632"/>
                </a:cubicBezTo>
                <a:cubicBezTo>
                  <a:pt x="548" y="1501"/>
                  <a:pt x="1441" y="572"/>
                  <a:pt x="2524" y="572"/>
                </a:cubicBezTo>
                <a:close/>
                <a:moveTo>
                  <a:pt x="2512" y="0"/>
                </a:moveTo>
                <a:cubicBezTo>
                  <a:pt x="1131" y="0"/>
                  <a:pt x="0" y="1179"/>
                  <a:pt x="0" y="2632"/>
                </a:cubicBezTo>
                <a:cubicBezTo>
                  <a:pt x="0" y="4072"/>
                  <a:pt x="1131" y="5251"/>
                  <a:pt x="2512" y="5251"/>
                </a:cubicBezTo>
                <a:lnTo>
                  <a:pt x="10871" y="5251"/>
                </a:lnTo>
                <a:cubicBezTo>
                  <a:pt x="12252" y="5251"/>
                  <a:pt x="13383" y="4072"/>
                  <a:pt x="13383" y="2632"/>
                </a:cubicBezTo>
                <a:cubicBezTo>
                  <a:pt x="13383" y="1179"/>
                  <a:pt x="12264" y="0"/>
                  <a:pt x="1087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8" name="Google Shape;68;p3"/>
          <p:cNvSpPr/>
          <p:nvPr/>
        </p:nvSpPr>
        <p:spPr>
          <a:xfrm>
            <a:off x="1846853" y="832133"/>
            <a:ext cx="1125277" cy="196122"/>
          </a:xfrm>
          <a:custGeom>
            <a:avLst/>
            <a:gdLst/>
            <a:ahLst/>
            <a:cxnLst/>
            <a:rect l="l" t="t" r="r" b="b"/>
            <a:pathLst>
              <a:path w="28933" h="4681" extrusionOk="0">
                <a:moveTo>
                  <a:pt x="2334" y="1"/>
                </a:moveTo>
                <a:cubicBezTo>
                  <a:pt x="1048" y="1"/>
                  <a:pt x="0" y="1049"/>
                  <a:pt x="0" y="2335"/>
                </a:cubicBezTo>
                <a:cubicBezTo>
                  <a:pt x="0" y="3632"/>
                  <a:pt x="1048" y="4680"/>
                  <a:pt x="2334" y="4680"/>
                </a:cubicBezTo>
                <a:lnTo>
                  <a:pt x="26599" y="4680"/>
                </a:lnTo>
                <a:cubicBezTo>
                  <a:pt x="27885" y="4680"/>
                  <a:pt x="28933" y="3632"/>
                  <a:pt x="28933" y="2335"/>
                </a:cubicBezTo>
                <a:cubicBezTo>
                  <a:pt x="28933" y="1049"/>
                  <a:pt x="27885" y="1"/>
                  <a:pt x="2659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9" name="Google Shape;69;p3"/>
          <p:cNvSpPr/>
          <p:nvPr/>
        </p:nvSpPr>
        <p:spPr>
          <a:xfrm>
            <a:off x="2652140" y="2155732"/>
            <a:ext cx="1256306" cy="95317"/>
          </a:xfrm>
          <a:custGeom>
            <a:avLst/>
            <a:gdLst/>
            <a:ahLst/>
            <a:cxnLst/>
            <a:rect l="l" t="t" r="r" b="b"/>
            <a:pathLst>
              <a:path w="32302" h="2275" extrusionOk="0">
                <a:moveTo>
                  <a:pt x="3536" y="1"/>
                </a:moveTo>
                <a:cubicBezTo>
                  <a:pt x="2620" y="1"/>
                  <a:pt x="2155" y="501"/>
                  <a:pt x="1750" y="941"/>
                </a:cubicBezTo>
                <a:cubicBezTo>
                  <a:pt x="1369" y="1358"/>
                  <a:pt x="1048" y="1703"/>
                  <a:pt x="381" y="1703"/>
                </a:cubicBezTo>
                <a:cubicBezTo>
                  <a:pt x="0" y="1715"/>
                  <a:pt x="0" y="2275"/>
                  <a:pt x="381" y="2275"/>
                </a:cubicBezTo>
                <a:cubicBezTo>
                  <a:pt x="1298" y="2275"/>
                  <a:pt x="1762" y="1775"/>
                  <a:pt x="2167" y="1334"/>
                </a:cubicBezTo>
                <a:cubicBezTo>
                  <a:pt x="2548" y="929"/>
                  <a:pt x="2870" y="572"/>
                  <a:pt x="3536" y="572"/>
                </a:cubicBezTo>
                <a:cubicBezTo>
                  <a:pt x="4203" y="572"/>
                  <a:pt x="4525" y="929"/>
                  <a:pt x="4906" y="1334"/>
                </a:cubicBezTo>
                <a:cubicBezTo>
                  <a:pt x="5310" y="1775"/>
                  <a:pt x="5775" y="2275"/>
                  <a:pt x="6692" y="2275"/>
                </a:cubicBezTo>
                <a:cubicBezTo>
                  <a:pt x="7608" y="2275"/>
                  <a:pt x="8073" y="1775"/>
                  <a:pt x="8477" y="1334"/>
                </a:cubicBezTo>
                <a:cubicBezTo>
                  <a:pt x="8858" y="929"/>
                  <a:pt x="9180" y="572"/>
                  <a:pt x="9847" y="572"/>
                </a:cubicBezTo>
                <a:cubicBezTo>
                  <a:pt x="10513" y="572"/>
                  <a:pt x="10835" y="929"/>
                  <a:pt x="11216" y="1334"/>
                </a:cubicBezTo>
                <a:cubicBezTo>
                  <a:pt x="11621" y="1775"/>
                  <a:pt x="12085" y="2275"/>
                  <a:pt x="13002" y="2275"/>
                </a:cubicBezTo>
                <a:cubicBezTo>
                  <a:pt x="13919" y="2275"/>
                  <a:pt x="14383" y="1775"/>
                  <a:pt x="14788" y="1334"/>
                </a:cubicBezTo>
                <a:cubicBezTo>
                  <a:pt x="15169" y="929"/>
                  <a:pt x="15490" y="572"/>
                  <a:pt x="16157" y="572"/>
                </a:cubicBezTo>
                <a:cubicBezTo>
                  <a:pt x="16824" y="572"/>
                  <a:pt x="17145" y="929"/>
                  <a:pt x="17526" y="1334"/>
                </a:cubicBezTo>
                <a:cubicBezTo>
                  <a:pt x="17931" y="1775"/>
                  <a:pt x="18395" y="2275"/>
                  <a:pt x="19312" y="2275"/>
                </a:cubicBezTo>
                <a:cubicBezTo>
                  <a:pt x="20229" y="2275"/>
                  <a:pt x="20693" y="1775"/>
                  <a:pt x="21098" y="1334"/>
                </a:cubicBezTo>
                <a:cubicBezTo>
                  <a:pt x="21479" y="929"/>
                  <a:pt x="21801" y="572"/>
                  <a:pt x="22467" y="572"/>
                </a:cubicBezTo>
                <a:cubicBezTo>
                  <a:pt x="23134" y="572"/>
                  <a:pt x="23456" y="929"/>
                  <a:pt x="23837" y="1334"/>
                </a:cubicBezTo>
                <a:cubicBezTo>
                  <a:pt x="24241" y="1775"/>
                  <a:pt x="24706" y="2275"/>
                  <a:pt x="25622" y="2275"/>
                </a:cubicBezTo>
                <a:cubicBezTo>
                  <a:pt x="26539" y="2275"/>
                  <a:pt x="26992" y="1775"/>
                  <a:pt x="27408" y="1334"/>
                </a:cubicBezTo>
                <a:cubicBezTo>
                  <a:pt x="27789" y="929"/>
                  <a:pt x="28111" y="572"/>
                  <a:pt x="28778" y="572"/>
                </a:cubicBezTo>
                <a:cubicBezTo>
                  <a:pt x="29444" y="572"/>
                  <a:pt x="29766" y="929"/>
                  <a:pt x="30147" y="1334"/>
                </a:cubicBezTo>
                <a:cubicBezTo>
                  <a:pt x="30552" y="1775"/>
                  <a:pt x="31016" y="2275"/>
                  <a:pt x="31933" y="2275"/>
                </a:cubicBezTo>
                <a:cubicBezTo>
                  <a:pt x="32302" y="2275"/>
                  <a:pt x="32302" y="1703"/>
                  <a:pt x="31933" y="1703"/>
                </a:cubicBezTo>
                <a:cubicBezTo>
                  <a:pt x="31266" y="1703"/>
                  <a:pt x="30933" y="1358"/>
                  <a:pt x="30564" y="941"/>
                </a:cubicBezTo>
                <a:cubicBezTo>
                  <a:pt x="30147" y="501"/>
                  <a:pt x="29683" y="1"/>
                  <a:pt x="28778" y="1"/>
                </a:cubicBezTo>
                <a:cubicBezTo>
                  <a:pt x="27861" y="1"/>
                  <a:pt x="27397" y="501"/>
                  <a:pt x="26992" y="941"/>
                </a:cubicBezTo>
                <a:cubicBezTo>
                  <a:pt x="26611" y="1358"/>
                  <a:pt x="26289" y="1703"/>
                  <a:pt x="25622" y="1703"/>
                </a:cubicBezTo>
                <a:cubicBezTo>
                  <a:pt x="24956" y="1703"/>
                  <a:pt x="24622" y="1358"/>
                  <a:pt x="24253" y="941"/>
                </a:cubicBezTo>
                <a:cubicBezTo>
                  <a:pt x="23837" y="501"/>
                  <a:pt x="23372" y="1"/>
                  <a:pt x="22467" y="1"/>
                </a:cubicBezTo>
                <a:cubicBezTo>
                  <a:pt x="21551" y="1"/>
                  <a:pt x="21086" y="501"/>
                  <a:pt x="20681" y="941"/>
                </a:cubicBezTo>
                <a:cubicBezTo>
                  <a:pt x="20300" y="1358"/>
                  <a:pt x="19979" y="1703"/>
                  <a:pt x="19312" y="1703"/>
                </a:cubicBezTo>
                <a:cubicBezTo>
                  <a:pt x="18645" y="1703"/>
                  <a:pt x="18324" y="1358"/>
                  <a:pt x="17943" y="941"/>
                </a:cubicBezTo>
                <a:cubicBezTo>
                  <a:pt x="17526" y="501"/>
                  <a:pt x="17062" y="1"/>
                  <a:pt x="16157" y="1"/>
                </a:cubicBezTo>
                <a:cubicBezTo>
                  <a:pt x="15240" y="1"/>
                  <a:pt x="14776" y="501"/>
                  <a:pt x="14371" y="941"/>
                </a:cubicBezTo>
                <a:cubicBezTo>
                  <a:pt x="13990" y="1358"/>
                  <a:pt x="13669" y="1703"/>
                  <a:pt x="13002" y="1703"/>
                </a:cubicBezTo>
                <a:cubicBezTo>
                  <a:pt x="12335" y="1703"/>
                  <a:pt x="12014" y="1358"/>
                  <a:pt x="11633" y="941"/>
                </a:cubicBezTo>
                <a:cubicBezTo>
                  <a:pt x="11228" y="501"/>
                  <a:pt x="10763" y="1"/>
                  <a:pt x="9847" y="1"/>
                </a:cubicBezTo>
                <a:cubicBezTo>
                  <a:pt x="8930" y="1"/>
                  <a:pt x="8466" y="501"/>
                  <a:pt x="8061" y="941"/>
                </a:cubicBezTo>
                <a:cubicBezTo>
                  <a:pt x="7680" y="1358"/>
                  <a:pt x="7358" y="1703"/>
                  <a:pt x="6692" y="1703"/>
                </a:cubicBezTo>
                <a:cubicBezTo>
                  <a:pt x="6025" y="1703"/>
                  <a:pt x="5703" y="1358"/>
                  <a:pt x="5322" y="941"/>
                </a:cubicBezTo>
                <a:cubicBezTo>
                  <a:pt x="4918" y="501"/>
                  <a:pt x="4453" y="1"/>
                  <a:pt x="353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0" name="Google Shape;70;p3"/>
          <p:cNvSpPr/>
          <p:nvPr/>
        </p:nvSpPr>
        <p:spPr>
          <a:xfrm>
            <a:off x="3622850" y="1800725"/>
            <a:ext cx="4486800" cy="2272500"/>
          </a:xfrm>
          <a:prstGeom prst="roundRect">
            <a:avLst>
              <a:gd name="adj" fmla="val 26112"/>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1" name="Google Shape;71;p3"/>
          <p:cNvSpPr txBox="1">
            <a:spLocks noGrp="1"/>
          </p:cNvSpPr>
          <p:nvPr>
            <p:ph type="title"/>
          </p:nvPr>
        </p:nvSpPr>
        <p:spPr>
          <a:xfrm>
            <a:off x="3798525" y="1748750"/>
            <a:ext cx="4239300" cy="841800"/>
          </a:xfrm>
          <a:prstGeom prst="rect">
            <a:avLst/>
          </a:prstGeom>
        </p:spPr>
        <p:txBody>
          <a:bodyPr spcFirstLastPara="1" wrap="square" lIns="91425" tIns="91425" rIns="91425" bIns="91425" anchor="ctr" anchorCtr="0">
            <a:noAutofit/>
          </a:bodyPr>
          <a:lstStyle>
            <a:lvl1pPr lvl="0">
              <a:spcBef>
                <a:spcPts val="0"/>
              </a:spcBef>
              <a:spcAft>
                <a:spcPts val="0"/>
              </a:spcAft>
              <a:buSzPts val="5200"/>
              <a:buNone/>
              <a:defRPr sz="52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72" name="Google Shape;72;p3"/>
          <p:cNvSpPr txBox="1">
            <a:spLocks noGrp="1"/>
          </p:cNvSpPr>
          <p:nvPr>
            <p:ph type="subTitle" idx="1"/>
          </p:nvPr>
        </p:nvSpPr>
        <p:spPr>
          <a:xfrm>
            <a:off x="4266150" y="3014175"/>
            <a:ext cx="3303900" cy="946500"/>
          </a:xfrm>
          <a:prstGeom prst="rect">
            <a:avLst/>
          </a:prstGeom>
        </p:spPr>
        <p:txBody>
          <a:bodyPr spcFirstLastPara="1" wrap="square" lIns="91425" tIns="91425" rIns="91425" bIns="91425" anchor="t" anchorCtr="0">
            <a:noAutofit/>
          </a:bodyPr>
          <a:lstStyle>
            <a:lvl1pPr lvl="0" algn="ctr">
              <a:spcBef>
                <a:spcPts val="0"/>
              </a:spcBef>
              <a:spcAft>
                <a:spcPts val="0"/>
              </a:spcAft>
              <a:buSzPts val="1400"/>
              <a:buNone/>
              <a:defRPr sz="2000"/>
            </a:lvl1pPr>
            <a:lvl2pPr lvl="1" algn="ctr">
              <a:spcBef>
                <a:spcPts val="1600"/>
              </a:spcBef>
              <a:spcAft>
                <a:spcPts val="0"/>
              </a:spcAft>
              <a:buSzPts val="1400"/>
              <a:buNone/>
              <a:defRPr/>
            </a:lvl2pPr>
            <a:lvl3pPr lvl="2" algn="ctr">
              <a:spcBef>
                <a:spcPts val="1600"/>
              </a:spcBef>
              <a:spcAft>
                <a:spcPts val="0"/>
              </a:spcAft>
              <a:buSzPts val="1400"/>
              <a:buNone/>
              <a:defRPr/>
            </a:lvl3pPr>
            <a:lvl4pPr lvl="3" algn="ctr">
              <a:spcBef>
                <a:spcPts val="1600"/>
              </a:spcBef>
              <a:spcAft>
                <a:spcPts val="0"/>
              </a:spcAft>
              <a:buSzPts val="1400"/>
              <a:buNone/>
              <a:defRPr/>
            </a:lvl4pPr>
            <a:lvl5pPr lvl="4" algn="ctr">
              <a:spcBef>
                <a:spcPts val="1600"/>
              </a:spcBef>
              <a:spcAft>
                <a:spcPts val="0"/>
              </a:spcAft>
              <a:buSzPts val="1400"/>
              <a:buNone/>
              <a:defRPr/>
            </a:lvl5pPr>
            <a:lvl6pPr lvl="5" algn="ctr">
              <a:spcBef>
                <a:spcPts val="1600"/>
              </a:spcBef>
              <a:spcAft>
                <a:spcPts val="0"/>
              </a:spcAft>
              <a:buSzPts val="1400"/>
              <a:buNone/>
              <a:defRPr/>
            </a:lvl6pPr>
            <a:lvl7pPr lvl="6" algn="ctr">
              <a:spcBef>
                <a:spcPts val="1600"/>
              </a:spcBef>
              <a:spcAft>
                <a:spcPts val="0"/>
              </a:spcAft>
              <a:buSzPts val="1400"/>
              <a:buNone/>
              <a:defRPr/>
            </a:lvl7pPr>
            <a:lvl8pPr lvl="7" algn="ctr">
              <a:spcBef>
                <a:spcPts val="1600"/>
              </a:spcBef>
              <a:spcAft>
                <a:spcPts val="0"/>
              </a:spcAft>
              <a:buSzPts val="1400"/>
              <a:buNone/>
              <a:defRPr/>
            </a:lvl8pPr>
            <a:lvl9pPr lvl="8" algn="ctr">
              <a:spcBef>
                <a:spcPts val="1600"/>
              </a:spcBef>
              <a:spcAft>
                <a:spcPts val="1600"/>
              </a:spcAft>
              <a:buSzPts val="1400"/>
              <a:buNone/>
              <a:defRPr/>
            </a:lvl9pPr>
          </a:lstStyle>
          <a:p>
            <a:endParaRPr/>
          </a:p>
        </p:txBody>
      </p:sp>
      <p:sp>
        <p:nvSpPr>
          <p:cNvPr id="73" name="Google Shape;73;p3"/>
          <p:cNvSpPr txBox="1">
            <a:spLocks noGrp="1"/>
          </p:cNvSpPr>
          <p:nvPr>
            <p:ph type="title" idx="2" hasCustomPrompt="1"/>
          </p:nvPr>
        </p:nvSpPr>
        <p:spPr>
          <a:xfrm>
            <a:off x="3796725" y="1056950"/>
            <a:ext cx="4242900" cy="691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2000"/>
              <a:buNone/>
              <a:defRPr sz="52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bg>
      <p:bgPr>
        <a:solidFill>
          <a:schemeClr val="accent3"/>
        </a:solidFill>
        <a:effectLst/>
      </p:bgPr>
    </p:bg>
    <p:spTree>
      <p:nvGrpSpPr>
        <p:cNvPr id="1" name="Shape 74"/>
        <p:cNvGrpSpPr/>
        <p:nvPr/>
      </p:nvGrpSpPr>
      <p:grpSpPr>
        <a:xfrm>
          <a:off x="0" y="0"/>
          <a:ext cx="0" cy="0"/>
          <a:chOff x="0" y="0"/>
          <a:chExt cx="0" cy="0"/>
        </a:xfrm>
      </p:grpSpPr>
      <p:sp>
        <p:nvSpPr>
          <p:cNvPr id="75" name="Google Shape;75;p4"/>
          <p:cNvSpPr/>
          <p:nvPr/>
        </p:nvSpPr>
        <p:spPr>
          <a:xfrm rot="10800000" flipH="1">
            <a:off x="445761" y="2020984"/>
            <a:ext cx="88947" cy="1346544"/>
          </a:xfrm>
          <a:custGeom>
            <a:avLst/>
            <a:gdLst/>
            <a:ahLst/>
            <a:cxnLst/>
            <a:rect l="l" t="t" r="r" b="b"/>
            <a:pathLst>
              <a:path w="2287" h="32139" extrusionOk="0">
                <a:moveTo>
                  <a:pt x="1989" y="1"/>
                </a:moveTo>
                <a:cubicBezTo>
                  <a:pt x="1840" y="1"/>
                  <a:pt x="1691" y="105"/>
                  <a:pt x="1703" y="314"/>
                </a:cubicBezTo>
                <a:cubicBezTo>
                  <a:pt x="1703" y="980"/>
                  <a:pt x="1358" y="1302"/>
                  <a:pt x="941" y="1683"/>
                </a:cubicBezTo>
                <a:cubicBezTo>
                  <a:pt x="501" y="2088"/>
                  <a:pt x="1" y="2552"/>
                  <a:pt x="1" y="3469"/>
                </a:cubicBezTo>
                <a:cubicBezTo>
                  <a:pt x="1" y="4374"/>
                  <a:pt x="501" y="4838"/>
                  <a:pt x="941" y="5255"/>
                </a:cubicBezTo>
                <a:cubicBezTo>
                  <a:pt x="1358" y="5624"/>
                  <a:pt x="1703" y="5957"/>
                  <a:pt x="1703" y="6624"/>
                </a:cubicBezTo>
                <a:cubicBezTo>
                  <a:pt x="1703" y="7279"/>
                  <a:pt x="1358" y="7612"/>
                  <a:pt x="941" y="7993"/>
                </a:cubicBezTo>
                <a:cubicBezTo>
                  <a:pt x="501" y="8398"/>
                  <a:pt x="1" y="8862"/>
                  <a:pt x="1" y="9779"/>
                </a:cubicBezTo>
                <a:cubicBezTo>
                  <a:pt x="1" y="10684"/>
                  <a:pt x="501" y="11148"/>
                  <a:pt x="941" y="11565"/>
                </a:cubicBezTo>
                <a:cubicBezTo>
                  <a:pt x="1358" y="11934"/>
                  <a:pt x="1703" y="12267"/>
                  <a:pt x="1703" y="12922"/>
                </a:cubicBezTo>
                <a:cubicBezTo>
                  <a:pt x="1703" y="13589"/>
                  <a:pt x="1358" y="13922"/>
                  <a:pt x="941" y="14291"/>
                </a:cubicBezTo>
                <a:cubicBezTo>
                  <a:pt x="501" y="14708"/>
                  <a:pt x="1" y="15172"/>
                  <a:pt x="1" y="16077"/>
                </a:cubicBezTo>
                <a:cubicBezTo>
                  <a:pt x="1" y="16994"/>
                  <a:pt x="501" y="17458"/>
                  <a:pt x="941" y="17863"/>
                </a:cubicBezTo>
                <a:cubicBezTo>
                  <a:pt x="1358" y="18244"/>
                  <a:pt x="1703" y="18566"/>
                  <a:pt x="1703" y="19233"/>
                </a:cubicBezTo>
                <a:cubicBezTo>
                  <a:pt x="1703" y="19899"/>
                  <a:pt x="1358" y="20221"/>
                  <a:pt x="941" y="20602"/>
                </a:cubicBezTo>
                <a:cubicBezTo>
                  <a:pt x="501" y="21018"/>
                  <a:pt x="1" y="21483"/>
                  <a:pt x="1" y="22388"/>
                </a:cubicBezTo>
                <a:cubicBezTo>
                  <a:pt x="1" y="23304"/>
                  <a:pt x="501" y="23769"/>
                  <a:pt x="941" y="24174"/>
                </a:cubicBezTo>
                <a:cubicBezTo>
                  <a:pt x="1358" y="24555"/>
                  <a:pt x="1703" y="24888"/>
                  <a:pt x="1703" y="25543"/>
                </a:cubicBezTo>
                <a:cubicBezTo>
                  <a:pt x="1703" y="26210"/>
                  <a:pt x="1358" y="26531"/>
                  <a:pt x="941" y="26912"/>
                </a:cubicBezTo>
                <a:cubicBezTo>
                  <a:pt x="501" y="27317"/>
                  <a:pt x="1" y="27793"/>
                  <a:pt x="1" y="28698"/>
                </a:cubicBezTo>
                <a:cubicBezTo>
                  <a:pt x="1" y="29615"/>
                  <a:pt x="501" y="30079"/>
                  <a:pt x="941" y="30484"/>
                </a:cubicBezTo>
                <a:cubicBezTo>
                  <a:pt x="1358" y="30865"/>
                  <a:pt x="1703" y="31198"/>
                  <a:pt x="1703" y="31853"/>
                </a:cubicBezTo>
                <a:cubicBezTo>
                  <a:pt x="1703" y="32020"/>
                  <a:pt x="1834" y="32139"/>
                  <a:pt x="1989" y="32139"/>
                </a:cubicBezTo>
                <a:cubicBezTo>
                  <a:pt x="2144" y="32139"/>
                  <a:pt x="2275" y="32020"/>
                  <a:pt x="2275" y="31865"/>
                </a:cubicBezTo>
                <a:cubicBezTo>
                  <a:pt x="2275" y="30948"/>
                  <a:pt x="1775" y="30484"/>
                  <a:pt x="1334" y="30079"/>
                </a:cubicBezTo>
                <a:cubicBezTo>
                  <a:pt x="918" y="29698"/>
                  <a:pt x="572" y="29365"/>
                  <a:pt x="572" y="28710"/>
                </a:cubicBezTo>
                <a:cubicBezTo>
                  <a:pt x="572" y="28043"/>
                  <a:pt x="918" y="27710"/>
                  <a:pt x="1334" y="27341"/>
                </a:cubicBezTo>
                <a:cubicBezTo>
                  <a:pt x="1775" y="26924"/>
                  <a:pt x="2275" y="26460"/>
                  <a:pt x="2275" y="25555"/>
                </a:cubicBezTo>
                <a:cubicBezTo>
                  <a:pt x="2275" y="24638"/>
                  <a:pt x="1775" y="24174"/>
                  <a:pt x="1334" y="23769"/>
                </a:cubicBezTo>
                <a:cubicBezTo>
                  <a:pt x="918" y="23388"/>
                  <a:pt x="572" y="23054"/>
                  <a:pt x="572" y="22388"/>
                </a:cubicBezTo>
                <a:cubicBezTo>
                  <a:pt x="572" y="21733"/>
                  <a:pt x="918" y="21399"/>
                  <a:pt x="1334" y="21030"/>
                </a:cubicBezTo>
                <a:cubicBezTo>
                  <a:pt x="1775" y="20614"/>
                  <a:pt x="2275" y="20149"/>
                  <a:pt x="2275" y="19244"/>
                </a:cubicBezTo>
                <a:cubicBezTo>
                  <a:pt x="2275" y="18328"/>
                  <a:pt x="1775" y="17863"/>
                  <a:pt x="1334" y="17458"/>
                </a:cubicBezTo>
                <a:cubicBezTo>
                  <a:pt x="918" y="17077"/>
                  <a:pt x="572" y="16744"/>
                  <a:pt x="572" y="16089"/>
                </a:cubicBezTo>
                <a:cubicBezTo>
                  <a:pt x="572" y="15423"/>
                  <a:pt x="918" y="15089"/>
                  <a:pt x="1334" y="14720"/>
                </a:cubicBezTo>
                <a:cubicBezTo>
                  <a:pt x="1775" y="14303"/>
                  <a:pt x="2275" y="13839"/>
                  <a:pt x="2275" y="12934"/>
                </a:cubicBezTo>
                <a:cubicBezTo>
                  <a:pt x="2275" y="12017"/>
                  <a:pt x="1775" y="11553"/>
                  <a:pt x="1334" y="11148"/>
                </a:cubicBezTo>
                <a:cubicBezTo>
                  <a:pt x="918" y="10767"/>
                  <a:pt x="572" y="10446"/>
                  <a:pt x="572" y="9779"/>
                </a:cubicBezTo>
                <a:cubicBezTo>
                  <a:pt x="572" y="9112"/>
                  <a:pt x="918" y="8791"/>
                  <a:pt x="1334" y="8410"/>
                </a:cubicBezTo>
                <a:cubicBezTo>
                  <a:pt x="1775" y="8005"/>
                  <a:pt x="2275" y="7529"/>
                  <a:pt x="2275" y="6624"/>
                </a:cubicBezTo>
                <a:cubicBezTo>
                  <a:pt x="2275" y="5707"/>
                  <a:pt x="1775" y="5243"/>
                  <a:pt x="1334" y="4838"/>
                </a:cubicBezTo>
                <a:cubicBezTo>
                  <a:pt x="918" y="4457"/>
                  <a:pt x="572" y="4135"/>
                  <a:pt x="572" y="3469"/>
                </a:cubicBezTo>
                <a:cubicBezTo>
                  <a:pt x="572" y="2802"/>
                  <a:pt x="918" y="2480"/>
                  <a:pt x="1334" y="2099"/>
                </a:cubicBezTo>
                <a:cubicBezTo>
                  <a:pt x="1775" y="1683"/>
                  <a:pt x="2275" y="1230"/>
                  <a:pt x="2275" y="314"/>
                </a:cubicBezTo>
                <a:cubicBezTo>
                  <a:pt x="2287" y="105"/>
                  <a:pt x="2138" y="1"/>
                  <a:pt x="198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6" name="Google Shape;76;p4"/>
          <p:cNvSpPr/>
          <p:nvPr/>
        </p:nvSpPr>
        <p:spPr>
          <a:xfrm rot="10800000" flipH="1">
            <a:off x="8096032" y="429982"/>
            <a:ext cx="520537" cy="219543"/>
          </a:xfrm>
          <a:custGeom>
            <a:avLst/>
            <a:gdLst/>
            <a:ahLst/>
            <a:cxnLst/>
            <a:rect l="l" t="t" r="r" b="b"/>
            <a:pathLst>
              <a:path w="13384" h="5240" extrusionOk="0">
                <a:moveTo>
                  <a:pt x="10871" y="560"/>
                </a:moveTo>
                <a:cubicBezTo>
                  <a:pt x="11955" y="560"/>
                  <a:pt x="12836" y="1489"/>
                  <a:pt x="12836" y="2620"/>
                </a:cubicBezTo>
                <a:cubicBezTo>
                  <a:pt x="12836" y="3751"/>
                  <a:pt x="11955" y="4668"/>
                  <a:pt x="10871" y="4668"/>
                </a:cubicBezTo>
                <a:lnTo>
                  <a:pt x="2525" y="4668"/>
                </a:lnTo>
                <a:cubicBezTo>
                  <a:pt x="1430" y="4668"/>
                  <a:pt x="548" y="3751"/>
                  <a:pt x="548" y="2620"/>
                </a:cubicBezTo>
                <a:cubicBezTo>
                  <a:pt x="548" y="1489"/>
                  <a:pt x="1430" y="560"/>
                  <a:pt x="2525" y="560"/>
                </a:cubicBezTo>
                <a:close/>
                <a:moveTo>
                  <a:pt x="2525" y="1"/>
                </a:moveTo>
                <a:cubicBezTo>
                  <a:pt x="1132" y="1"/>
                  <a:pt x="1" y="1179"/>
                  <a:pt x="1" y="2620"/>
                </a:cubicBezTo>
                <a:cubicBezTo>
                  <a:pt x="1" y="4061"/>
                  <a:pt x="1132" y="5240"/>
                  <a:pt x="2525" y="5240"/>
                </a:cubicBezTo>
                <a:lnTo>
                  <a:pt x="10859" y="5240"/>
                </a:lnTo>
                <a:cubicBezTo>
                  <a:pt x="12252" y="5240"/>
                  <a:pt x="13383" y="4073"/>
                  <a:pt x="13383" y="2620"/>
                </a:cubicBezTo>
                <a:cubicBezTo>
                  <a:pt x="13383" y="1179"/>
                  <a:pt x="12252" y="1"/>
                  <a:pt x="108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7" name="Google Shape;77;p4"/>
          <p:cNvSpPr/>
          <p:nvPr/>
        </p:nvSpPr>
        <p:spPr>
          <a:xfrm rot="10800000" flipH="1">
            <a:off x="560428" y="4340264"/>
            <a:ext cx="520498" cy="220046"/>
          </a:xfrm>
          <a:custGeom>
            <a:avLst/>
            <a:gdLst/>
            <a:ahLst/>
            <a:cxnLst/>
            <a:rect l="l" t="t" r="r" b="b"/>
            <a:pathLst>
              <a:path w="13383" h="5252" extrusionOk="0">
                <a:moveTo>
                  <a:pt x="10871" y="572"/>
                </a:moveTo>
                <a:cubicBezTo>
                  <a:pt x="11954" y="572"/>
                  <a:pt x="12847" y="1501"/>
                  <a:pt x="12847" y="2632"/>
                </a:cubicBezTo>
                <a:cubicBezTo>
                  <a:pt x="12847" y="3763"/>
                  <a:pt x="11954" y="4680"/>
                  <a:pt x="10871" y="4680"/>
                </a:cubicBezTo>
                <a:lnTo>
                  <a:pt x="2524" y="4680"/>
                </a:lnTo>
                <a:cubicBezTo>
                  <a:pt x="1441" y="4680"/>
                  <a:pt x="548" y="3763"/>
                  <a:pt x="548" y="2632"/>
                </a:cubicBezTo>
                <a:cubicBezTo>
                  <a:pt x="548" y="1501"/>
                  <a:pt x="1441" y="572"/>
                  <a:pt x="2524" y="572"/>
                </a:cubicBezTo>
                <a:close/>
                <a:moveTo>
                  <a:pt x="2512" y="0"/>
                </a:moveTo>
                <a:cubicBezTo>
                  <a:pt x="1131" y="0"/>
                  <a:pt x="0" y="1179"/>
                  <a:pt x="0" y="2632"/>
                </a:cubicBezTo>
                <a:cubicBezTo>
                  <a:pt x="0" y="4072"/>
                  <a:pt x="1131" y="5251"/>
                  <a:pt x="2512" y="5251"/>
                </a:cubicBezTo>
                <a:lnTo>
                  <a:pt x="10871" y="5251"/>
                </a:lnTo>
                <a:cubicBezTo>
                  <a:pt x="12252" y="5251"/>
                  <a:pt x="13383" y="4072"/>
                  <a:pt x="13383" y="2632"/>
                </a:cubicBezTo>
                <a:cubicBezTo>
                  <a:pt x="13383" y="1179"/>
                  <a:pt x="12264" y="0"/>
                  <a:pt x="1087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78" name="Google Shape;78;p4"/>
          <p:cNvGrpSpPr/>
          <p:nvPr/>
        </p:nvGrpSpPr>
        <p:grpSpPr>
          <a:xfrm rot="-9401133" flipH="1">
            <a:off x="6852702" y="1305663"/>
            <a:ext cx="151728" cy="149457"/>
            <a:chOff x="8639698" y="2706690"/>
            <a:chExt cx="151720" cy="149448"/>
          </a:xfrm>
        </p:grpSpPr>
        <p:sp>
          <p:nvSpPr>
            <p:cNvPr id="79" name="Google Shape;79;p4"/>
            <p:cNvSpPr/>
            <p:nvPr/>
          </p:nvSpPr>
          <p:spPr>
            <a:xfrm>
              <a:off x="8639698" y="2706690"/>
              <a:ext cx="151720" cy="149448"/>
            </a:xfrm>
            <a:custGeom>
              <a:avLst/>
              <a:gdLst/>
              <a:ahLst/>
              <a:cxnLst/>
              <a:rect l="l" t="t" r="r" b="b"/>
              <a:pathLst>
                <a:path w="3901" h="3567" extrusionOk="0">
                  <a:moveTo>
                    <a:pt x="3231" y="0"/>
                  </a:moveTo>
                  <a:cubicBezTo>
                    <a:pt x="3150" y="0"/>
                    <a:pt x="3073" y="34"/>
                    <a:pt x="3013" y="114"/>
                  </a:cubicBezTo>
                  <a:lnTo>
                    <a:pt x="263" y="2840"/>
                  </a:lnTo>
                  <a:cubicBezTo>
                    <a:pt x="1" y="3102"/>
                    <a:pt x="191" y="3554"/>
                    <a:pt x="560" y="3566"/>
                  </a:cubicBezTo>
                  <a:cubicBezTo>
                    <a:pt x="679" y="3554"/>
                    <a:pt x="775" y="3519"/>
                    <a:pt x="858" y="3435"/>
                  </a:cubicBezTo>
                  <a:lnTo>
                    <a:pt x="3608" y="709"/>
                  </a:lnTo>
                  <a:cubicBezTo>
                    <a:pt x="3900" y="474"/>
                    <a:pt x="3537" y="0"/>
                    <a:pt x="323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0" name="Google Shape;80;p4"/>
            <p:cNvSpPr/>
            <p:nvPr/>
          </p:nvSpPr>
          <p:spPr>
            <a:xfrm>
              <a:off x="8640476" y="2707402"/>
              <a:ext cx="149775" cy="148736"/>
            </a:xfrm>
            <a:custGeom>
              <a:avLst/>
              <a:gdLst/>
              <a:ahLst/>
              <a:cxnLst/>
              <a:rect l="l" t="t" r="r" b="b"/>
              <a:pathLst>
                <a:path w="3851" h="3550" extrusionOk="0">
                  <a:moveTo>
                    <a:pt x="574" y="0"/>
                  </a:moveTo>
                  <a:cubicBezTo>
                    <a:pt x="261" y="0"/>
                    <a:pt x="1" y="375"/>
                    <a:pt x="243" y="692"/>
                  </a:cubicBezTo>
                  <a:lnTo>
                    <a:pt x="2993" y="3418"/>
                  </a:lnTo>
                  <a:cubicBezTo>
                    <a:pt x="3064" y="3502"/>
                    <a:pt x="3172" y="3549"/>
                    <a:pt x="3291" y="3549"/>
                  </a:cubicBezTo>
                  <a:cubicBezTo>
                    <a:pt x="3660" y="3537"/>
                    <a:pt x="3850" y="3085"/>
                    <a:pt x="3588" y="2823"/>
                  </a:cubicBezTo>
                  <a:lnTo>
                    <a:pt x="838" y="97"/>
                  </a:lnTo>
                  <a:cubicBezTo>
                    <a:pt x="753" y="29"/>
                    <a:pt x="661" y="0"/>
                    <a:pt x="57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81" name="Google Shape;81;p4"/>
          <p:cNvGrpSpPr/>
          <p:nvPr/>
        </p:nvGrpSpPr>
        <p:grpSpPr>
          <a:xfrm rot="-9224546" flipH="1">
            <a:off x="947980" y="465028"/>
            <a:ext cx="142655" cy="149446"/>
            <a:chOff x="1160468" y="31374"/>
            <a:chExt cx="142658" cy="149448"/>
          </a:xfrm>
        </p:grpSpPr>
        <p:sp>
          <p:nvSpPr>
            <p:cNvPr id="82" name="Google Shape;82;p4"/>
            <p:cNvSpPr/>
            <p:nvPr/>
          </p:nvSpPr>
          <p:spPr>
            <a:xfrm>
              <a:off x="1160468" y="31374"/>
              <a:ext cx="142658" cy="149448"/>
            </a:xfrm>
            <a:custGeom>
              <a:avLst/>
              <a:gdLst/>
              <a:ahLst/>
              <a:cxnLst/>
              <a:rect l="l" t="t" r="r" b="b"/>
              <a:pathLst>
                <a:path w="3668" h="3567" extrusionOk="0">
                  <a:moveTo>
                    <a:pt x="3205" y="0"/>
                  </a:moveTo>
                  <a:cubicBezTo>
                    <a:pt x="3096" y="0"/>
                    <a:pt x="2989" y="42"/>
                    <a:pt x="2906" y="125"/>
                  </a:cubicBezTo>
                  <a:lnTo>
                    <a:pt x="155" y="2852"/>
                  </a:lnTo>
                  <a:cubicBezTo>
                    <a:pt x="1" y="3018"/>
                    <a:pt x="1" y="3280"/>
                    <a:pt x="155" y="3447"/>
                  </a:cubicBezTo>
                  <a:cubicBezTo>
                    <a:pt x="239" y="3518"/>
                    <a:pt x="346" y="3566"/>
                    <a:pt x="453" y="3566"/>
                  </a:cubicBezTo>
                  <a:cubicBezTo>
                    <a:pt x="572" y="3566"/>
                    <a:pt x="679" y="3530"/>
                    <a:pt x="763" y="3447"/>
                  </a:cubicBezTo>
                  <a:lnTo>
                    <a:pt x="3513" y="720"/>
                  </a:lnTo>
                  <a:cubicBezTo>
                    <a:pt x="3668" y="554"/>
                    <a:pt x="3668" y="280"/>
                    <a:pt x="3513" y="125"/>
                  </a:cubicBezTo>
                  <a:cubicBezTo>
                    <a:pt x="3424" y="42"/>
                    <a:pt x="3314" y="0"/>
                    <a:pt x="320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3" name="Google Shape;83;p4"/>
            <p:cNvSpPr/>
            <p:nvPr/>
          </p:nvSpPr>
          <p:spPr>
            <a:xfrm>
              <a:off x="1160468" y="31374"/>
              <a:ext cx="142658" cy="149448"/>
            </a:xfrm>
            <a:custGeom>
              <a:avLst/>
              <a:gdLst/>
              <a:ahLst/>
              <a:cxnLst/>
              <a:rect l="l" t="t" r="r" b="b"/>
              <a:pathLst>
                <a:path w="3668" h="3567" extrusionOk="0">
                  <a:moveTo>
                    <a:pt x="461" y="0"/>
                  </a:moveTo>
                  <a:cubicBezTo>
                    <a:pt x="352" y="0"/>
                    <a:pt x="245" y="42"/>
                    <a:pt x="167" y="125"/>
                  </a:cubicBezTo>
                  <a:cubicBezTo>
                    <a:pt x="1" y="280"/>
                    <a:pt x="1" y="554"/>
                    <a:pt x="167" y="720"/>
                  </a:cubicBezTo>
                  <a:lnTo>
                    <a:pt x="2906" y="3447"/>
                  </a:lnTo>
                  <a:cubicBezTo>
                    <a:pt x="2989" y="3518"/>
                    <a:pt x="3096" y="3566"/>
                    <a:pt x="3203" y="3566"/>
                  </a:cubicBezTo>
                  <a:cubicBezTo>
                    <a:pt x="3311" y="3566"/>
                    <a:pt x="3418" y="3518"/>
                    <a:pt x="3501" y="3447"/>
                  </a:cubicBezTo>
                  <a:cubicBezTo>
                    <a:pt x="3668" y="3280"/>
                    <a:pt x="3668" y="3018"/>
                    <a:pt x="3501" y="2852"/>
                  </a:cubicBezTo>
                  <a:lnTo>
                    <a:pt x="763" y="125"/>
                  </a:lnTo>
                  <a:cubicBezTo>
                    <a:pt x="679" y="42"/>
                    <a:pt x="569" y="0"/>
                    <a:pt x="46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84" name="Google Shape;84;p4"/>
          <p:cNvSpPr/>
          <p:nvPr/>
        </p:nvSpPr>
        <p:spPr>
          <a:xfrm rot="10800000" flipH="1">
            <a:off x="7783281" y="3452930"/>
            <a:ext cx="83386" cy="133737"/>
          </a:xfrm>
          <a:custGeom>
            <a:avLst/>
            <a:gdLst/>
            <a:ahLst/>
            <a:cxnLst/>
            <a:rect l="l" t="t" r="r" b="b"/>
            <a:pathLst>
              <a:path w="2144" h="3192" extrusionOk="0">
                <a:moveTo>
                  <a:pt x="1072" y="1"/>
                </a:moveTo>
                <a:cubicBezTo>
                  <a:pt x="822" y="596"/>
                  <a:pt x="453" y="1144"/>
                  <a:pt x="1" y="1596"/>
                </a:cubicBezTo>
                <a:cubicBezTo>
                  <a:pt x="453" y="2060"/>
                  <a:pt x="822" y="2596"/>
                  <a:pt x="1072" y="3191"/>
                </a:cubicBezTo>
                <a:cubicBezTo>
                  <a:pt x="1322" y="2596"/>
                  <a:pt x="1679" y="2060"/>
                  <a:pt x="2144" y="1596"/>
                </a:cubicBezTo>
                <a:cubicBezTo>
                  <a:pt x="1679" y="1144"/>
                  <a:pt x="1322" y="596"/>
                  <a:pt x="107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5" name="Google Shape;85;p4"/>
          <p:cNvSpPr/>
          <p:nvPr/>
        </p:nvSpPr>
        <p:spPr>
          <a:xfrm rot="8764439" flipH="1">
            <a:off x="8025594" y="966846"/>
            <a:ext cx="82922" cy="134238"/>
          </a:xfrm>
          <a:custGeom>
            <a:avLst/>
            <a:gdLst/>
            <a:ahLst/>
            <a:cxnLst/>
            <a:rect l="l" t="t" r="r" b="b"/>
            <a:pathLst>
              <a:path w="2132" h="3204" extrusionOk="0">
                <a:moveTo>
                  <a:pt x="1072" y="1"/>
                </a:moveTo>
                <a:cubicBezTo>
                  <a:pt x="810" y="596"/>
                  <a:pt x="453" y="1144"/>
                  <a:pt x="0" y="1608"/>
                </a:cubicBezTo>
                <a:cubicBezTo>
                  <a:pt x="453" y="2060"/>
                  <a:pt x="810" y="2608"/>
                  <a:pt x="1072" y="3203"/>
                </a:cubicBezTo>
                <a:cubicBezTo>
                  <a:pt x="1310" y="2608"/>
                  <a:pt x="1679" y="2060"/>
                  <a:pt x="2132" y="1608"/>
                </a:cubicBezTo>
                <a:cubicBezTo>
                  <a:pt x="1679" y="1144"/>
                  <a:pt x="1310" y="596"/>
                  <a:pt x="107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6" name="Google Shape;86;p4"/>
          <p:cNvSpPr/>
          <p:nvPr/>
        </p:nvSpPr>
        <p:spPr>
          <a:xfrm rot="9150358" flipH="1">
            <a:off x="1142582" y="3508688"/>
            <a:ext cx="83386" cy="134197"/>
          </a:xfrm>
          <a:custGeom>
            <a:avLst/>
            <a:gdLst/>
            <a:ahLst/>
            <a:cxnLst/>
            <a:rect l="l" t="t" r="r" b="b"/>
            <a:pathLst>
              <a:path w="2144" h="3203" extrusionOk="0">
                <a:moveTo>
                  <a:pt x="1072" y="0"/>
                </a:moveTo>
                <a:cubicBezTo>
                  <a:pt x="822" y="595"/>
                  <a:pt x="465" y="1143"/>
                  <a:pt x="0" y="1596"/>
                </a:cubicBezTo>
                <a:cubicBezTo>
                  <a:pt x="465" y="2060"/>
                  <a:pt x="822" y="2596"/>
                  <a:pt x="1072" y="3203"/>
                </a:cubicBezTo>
                <a:cubicBezTo>
                  <a:pt x="1322" y="2596"/>
                  <a:pt x="1691" y="2060"/>
                  <a:pt x="2143" y="1596"/>
                </a:cubicBezTo>
                <a:cubicBezTo>
                  <a:pt x="1691" y="1143"/>
                  <a:pt x="1322" y="595"/>
                  <a:pt x="107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7" name="Google Shape;87;p4"/>
          <p:cNvSpPr/>
          <p:nvPr/>
        </p:nvSpPr>
        <p:spPr>
          <a:xfrm rot="-9791675" flipH="1">
            <a:off x="778986" y="1336107"/>
            <a:ext cx="83388" cy="133734"/>
          </a:xfrm>
          <a:custGeom>
            <a:avLst/>
            <a:gdLst/>
            <a:ahLst/>
            <a:cxnLst/>
            <a:rect l="l" t="t" r="r" b="b"/>
            <a:pathLst>
              <a:path w="2144" h="3192" extrusionOk="0">
                <a:moveTo>
                  <a:pt x="1072" y="1"/>
                </a:moveTo>
                <a:cubicBezTo>
                  <a:pt x="822" y="596"/>
                  <a:pt x="464" y="1144"/>
                  <a:pt x="0" y="1596"/>
                </a:cubicBezTo>
                <a:cubicBezTo>
                  <a:pt x="464" y="2061"/>
                  <a:pt x="822" y="2596"/>
                  <a:pt x="1072" y="3192"/>
                </a:cubicBezTo>
                <a:cubicBezTo>
                  <a:pt x="1322" y="2596"/>
                  <a:pt x="1691" y="2061"/>
                  <a:pt x="2143" y="1596"/>
                </a:cubicBezTo>
                <a:cubicBezTo>
                  <a:pt x="1691" y="1144"/>
                  <a:pt x="1322" y="596"/>
                  <a:pt x="107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8" name="Google Shape;88;p4"/>
          <p:cNvSpPr/>
          <p:nvPr/>
        </p:nvSpPr>
        <p:spPr>
          <a:xfrm rot="10800000" flipH="1">
            <a:off x="1426762" y="705172"/>
            <a:ext cx="949949" cy="77427"/>
          </a:xfrm>
          <a:custGeom>
            <a:avLst/>
            <a:gdLst/>
            <a:ahLst/>
            <a:cxnLst/>
            <a:rect l="l" t="t" r="r" b="b"/>
            <a:pathLst>
              <a:path w="24425" h="1848" extrusionOk="0">
                <a:moveTo>
                  <a:pt x="2727" y="1"/>
                </a:moveTo>
                <a:cubicBezTo>
                  <a:pt x="2000" y="1"/>
                  <a:pt x="1608" y="417"/>
                  <a:pt x="1334" y="727"/>
                </a:cubicBezTo>
                <a:cubicBezTo>
                  <a:pt x="1048" y="1037"/>
                  <a:pt x="822" y="1275"/>
                  <a:pt x="357" y="1275"/>
                </a:cubicBezTo>
                <a:cubicBezTo>
                  <a:pt x="0" y="1298"/>
                  <a:pt x="0" y="1822"/>
                  <a:pt x="357" y="1846"/>
                </a:cubicBezTo>
                <a:cubicBezTo>
                  <a:pt x="1072" y="1846"/>
                  <a:pt x="1465" y="1418"/>
                  <a:pt x="1750" y="1120"/>
                </a:cubicBezTo>
                <a:cubicBezTo>
                  <a:pt x="2036" y="810"/>
                  <a:pt x="2250" y="572"/>
                  <a:pt x="2727" y="572"/>
                </a:cubicBezTo>
                <a:cubicBezTo>
                  <a:pt x="3191" y="572"/>
                  <a:pt x="3393" y="787"/>
                  <a:pt x="3703" y="1120"/>
                </a:cubicBezTo>
                <a:cubicBezTo>
                  <a:pt x="4001" y="1441"/>
                  <a:pt x="4370" y="1846"/>
                  <a:pt x="5096" y="1846"/>
                </a:cubicBezTo>
                <a:cubicBezTo>
                  <a:pt x="5810" y="1846"/>
                  <a:pt x="6203" y="1418"/>
                  <a:pt x="6489" y="1120"/>
                </a:cubicBezTo>
                <a:cubicBezTo>
                  <a:pt x="6763" y="810"/>
                  <a:pt x="6989" y="572"/>
                  <a:pt x="7454" y="572"/>
                </a:cubicBezTo>
                <a:cubicBezTo>
                  <a:pt x="7930" y="572"/>
                  <a:pt x="8132" y="787"/>
                  <a:pt x="8430" y="1120"/>
                </a:cubicBezTo>
                <a:cubicBezTo>
                  <a:pt x="8727" y="1441"/>
                  <a:pt x="9108" y="1846"/>
                  <a:pt x="9823" y="1846"/>
                </a:cubicBezTo>
                <a:cubicBezTo>
                  <a:pt x="10537" y="1846"/>
                  <a:pt x="10930" y="1429"/>
                  <a:pt x="11216" y="1120"/>
                </a:cubicBezTo>
                <a:cubicBezTo>
                  <a:pt x="11502" y="810"/>
                  <a:pt x="11728" y="572"/>
                  <a:pt x="12192" y="572"/>
                </a:cubicBezTo>
                <a:cubicBezTo>
                  <a:pt x="12657" y="572"/>
                  <a:pt x="12859" y="787"/>
                  <a:pt x="13169" y="1120"/>
                </a:cubicBezTo>
                <a:cubicBezTo>
                  <a:pt x="13466" y="1441"/>
                  <a:pt x="13835" y="1846"/>
                  <a:pt x="14562" y="1846"/>
                </a:cubicBezTo>
                <a:cubicBezTo>
                  <a:pt x="15276" y="1846"/>
                  <a:pt x="15669" y="1429"/>
                  <a:pt x="15955" y="1120"/>
                </a:cubicBezTo>
                <a:cubicBezTo>
                  <a:pt x="16228" y="810"/>
                  <a:pt x="16455" y="572"/>
                  <a:pt x="16919" y="572"/>
                </a:cubicBezTo>
                <a:cubicBezTo>
                  <a:pt x="17395" y="572"/>
                  <a:pt x="17598" y="787"/>
                  <a:pt x="17895" y="1120"/>
                </a:cubicBezTo>
                <a:cubicBezTo>
                  <a:pt x="18193" y="1441"/>
                  <a:pt x="18574" y="1846"/>
                  <a:pt x="19288" y="1846"/>
                </a:cubicBezTo>
                <a:cubicBezTo>
                  <a:pt x="20003" y="1846"/>
                  <a:pt x="20396" y="1429"/>
                  <a:pt x="20681" y="1120"/>
                </a:cubicBezTo>
                <a:cubicBezTo>
                  <a:pt x="20967" y="810"/>
                  <a:pt x="21193" y="572"/>
                  <a:pt x="21658" y="572"/>
                </a:cubicBezTo>
                <a:cubicBezTo>
                  <a:pt x="22122" y="572"/>
                  <a:pt x="22336" y="787"/>
                  <a:pt x="22634" y="1120"/>
                </a:cubicBezTo>
                <a:cubicBezTo>
                  <a:pt x="22932" y="1441"/>
                  <a:pt x="23313" y="1846"/>
                  <a:pt x="24027" y="1846"/>
                </a:cubicBezTo>
                <a:cubicBezTo>
                  <a:pt x="24038" y="1847"/>
                  <a:pt x="24049" y="1848"/>
                  <a:pt x="24060" y="1848"/>
                </a:cubicBezTo>
                <a:cubicBezTo>
                  <a:pt x="24424" y="1848"/>
                  <a:pt x="24421" y="1274"/>
                  <a:pt x="24049" y="1274"/>
                </a:cubicBezTo>
                <a:cubicBezTo>
                  <a:pt x="24042" y="1274"/>
                  <a:pt x="24035" y="1274"/>
                  <a:pt x="24027" y="1275"/>
                </a:cubicBezTo>
                <a:cubicBezTo>
                  <a:pt x="23563" y="1275"/>
                  <a:pt x="23348" y="1048"/>
                  <a:pt x="23051" y="727"/>
                </a:cubicBezTo>
                <a:cubicBezTo>
                  <a:pt x="22753" y="406"/>
                  <a:pt x="22372" y="1"/>
                  <a:pt x="21658" y="1"/>
                </a:cubicBezTo>
                <a:cubicBezTo>
                  <a:pt x="20943" y="1"/>
                  <a:pt x="20550" y="417"/>
                  <a:pt x="20265" y="727"/>
                </a:cubicBezTo>
                <a:cubicBezTo>
                  <a:pt x="19979" y="1037"/>
                  <a:pt x="19765" y="1275"/>
                  <a:pt x="19288" y="1275"/>
                </a:cubicBezTo>
                <a:cubicBezTo>
                  <a:pt x="18824" y="1275"/>
                  <a:pt x="18622" y="1048"/>
                  <a:pt x="18312" y="727"/>
                </a:cubicBezTo>
                <a:cubicBezTo>
                  <a:pt x="18014" y="406"/>
                  <a:pt x="17645" y="1"/>
                  <a:pt x="16919" y="1"/>
                </a:cubicBezTo>
                <a:cubicBezTo>
                  <a:pt x="16205" y="1"/>
                  <a:pt x="15812" y="417"/>
                  <a:pt x="15538" y="727"/>
                </a:cubicBezTo>
                <a:cubicBezTo>
                  <a:pt x="15252" y="1037"/>
                  <a:pt x="15026" y="1275"/>
                  <a:pt x="14562" y="1275"/>
                </a:cubicBezTo>
                <a:cubicBezTo>
                  <a:pt x="14097" y="1275"/>
                  <a:pt x="13883" y="1048"/>
                  <a:pt x="13585" y="727"/>
                </a:cubicBezTo>
                <a:cubicBezTo>
                  <a:pt x="13288" y="406"/>
                  <a:pt x="12907" y="1"/>
                  <a:pt x="12192" y="1"/>
                </a:cubicBezTo>
                <a:cubicBezTo>
                  <a:pt x="11478" y="1"/>
                  <a:pt x="11085" y="417"/>
                  <a:pt x="10799" y="727"/>
                </a:cubicBezTo>
                <a:cubicBezTo>
                  <a:pt x="10513" y="1037"/>
                  <a:pt x="10287" y="1275"/>
                  <a:pt x="9823" y="1275"/>
                </a:cubicBezTo>
                <a:cubicBezTo>
                  <a:pt x="9359" y="1275"/>
                  <a:pt x="9156" y="1048"/>
                  <a:pt x="8847" y="727"/>
                </a:cubicBezTo>
                <a:cubicBezTo>
                  <a:pt x="8549" y="406"/>
                  <a:pt x="8168" y="1"/>
                  <a:pt x="7454" y="1"/>
                </a:cubicBezTo>
                <a:cubicBezTo>
                  <a:pt x="6739" y="1"/>
                  <a:pt x="6346" y="417"/>
                  <a:pt x="6060" y="727"/>
                </a:cubicBezTo>
                <a:cubicBezTo>
                  <a:pt x="5787" y="1037"/>
                  <a:pt x="5560" y="1275"/>
                  <a:pt x="5096" y="1275"/>
                </a:cubicBezTo>
                <a:cubicBezTo>
                  <a:pt x="4620" y="1275"/>
                  <a:pt x="4417" y="1048"/>
                  <a:pt x="4120" y="727"/>
                </a:cubicBezTo>
                <a:cubicBezTo>
                  <a:pt x="3810" y="406"/>
                  <a:pt x="3441" y="1"/>
                  <a:pt x="272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9" name="Google Shape;89;p4"/>
          <p:cNvSpPr/>
          <p:nvPr/>
        </p:nvSpPr>
        <p:spPr>
          <a:xfrm rot="10800000" flipH="1">
            <a:off x="5540830" y="507757"/>
            <a:ext cx="785434" cy="63977"/>
          </a:xfrm>
          <a:custGeom>
            <a:avLst/>
            <a:gdLst/>
            <a:ahLst/>
            <a:cxnLst/>
            <a:rect l="l" t="t" r="r" b="b"/>
            <a:pathLst>
              <a:path w="20195" h="1527" extrusionOk="0">
                <a:moveTo>
                  <a:pt x="2250" y="1"/>
                </a:moveTo>
                <a:cubicBezTo>
                  <a:pt x="1655" y="1"/>
                  <a:pt x="1334" y="346"/>
                  <a:pt x="1096" y="608"/>
                </a:cubicBezTo>
                <a:cubicBezTo>
                  <a:pt x="857" y="858"/>
                  <a:pt x="679" y="1060"/>
                  <a:pt x="286" y="1060"/>
                </a:cubicBezTo>
                <a:cubicBezTo>
                  <a:pt x="0" y="1084"/>
                  <a:pt x="0" y="1501"/>
                  <a:pt x="286" y="1525"/>
                </a:cubicBezTo>
                <a:cubicBezTo>
                  <a:pt x="881" y="1525"/>
                  <a:pt x="1203" y="1179"/>
                  <a:pt x="1441" y="929"/>
                </a:cubicBezTo>
                <a:cubicBezTo>
                  <a:pt x="1679" y="667"/>
                  <a:pt x="1858" y="465"/>
                  <a:pt x="2250" y="465"/>
                </a:cubicBezTo>
                <a:cubicBezTo>
                  <a:pt x="2631" y="465"/>
                  <a:pt x="2810" y="655"/>
                  <a:pt x="3060" y="929"/>
                </a:cubicBezTo>
                <a:cubicBezTo>
                  <a:pt x="3310" y="1191"/>
                  <a:pt x="3620" y="1525"/>
                  <a:pt x="4203" y="1525"/>
                </a:cubicBezTo>
                <a:cubicBezTo>
                  <a:pt x="4798" y="1525"/>
                  <a:pt x="5132" y="1179"/>
                  <a:pt x="5358" y="929"/>
                </a:cubicBezTo>
                <a:cubicBezTo>
                  <a:pt x="5596" y="667"/>
                  <a:pt x="5775" y="465"/>
                  <a:pt x="6168" y="465"/>
                </a:cubicBezTo>
                <a:cubicBezTo>
                  <a:pt x="6549" y="465"/>
                  <a:pt x="6727" y="655"/>
                  <a:pt x="6977" y="929"/>
                </a:cubicBezTo>
                <a:cubicBezTo>
                  <a:pt x="7215" y="1191"/>
                  <a:pt x="7537" y="1525"/>
                  <a:pt x="8120" y="1525"/>
                </a:cubicBezTo>
                <a:cubicBezTo>
                  <a:pt x="8716" y="1525"/>
                  <a:pt x="9037" y="1179"/>
                  <a:pt x="9275" y="929"/>
                </a:cubicBezTo>
                <a:cubicBezTo>
                  <a:pt x="9513" y="667"/>
                  <a:pt x="9692" y="465"/>
                  <a:pt x="10085" y="465"/>
                </a:cubicBezTo>
                <a:cubicBezTo>
                  <a:pt x="10466" y="465"/>
                  <a:pt x="10632" y="655"/>
                  <a:pt x="10882" y="929"/>
                </a:cubicBezTo>
                <a:cubicBezTo>
                  <a:pt x="11133" y="1191"/>
                  <a:pt x="11442" y="1525"/>
                  <a:pt x="12037" y="1525"/>
                </a:cubicBezTo>
                <a:cubicBezTo>
                  <a:pt x="12633" y="1525"/>
                  <a:pt x="12954" y="1179"/>
                  <a:pt x="13192" y="929"/>
                </a:cubicBezTo>
                <a:cubicBezTo>
                  <a:pt x="13419" y="667"/>
                  <a:pt x="13609" y="465"/>
                  <a:pt x="13990" y="465"/>
                </a:cubicBezTo>
                <a:cubicBezTo>
                  <a:pt x="14383" y="465"/>
                  <a:pt x="14550" y="655"/>
                  <a:pt x="14800" y="929"/>
                </a:cubicBezTo>
                <a:cubicBezTo>
                  <a:pt x="15050" y="1191"/>
                  <a:pt x="15359" y="1525"/>
                  <a:pt x="15955" y="1525"/>
                </a:cubicBezTo>
                <a:cubicBezTo>
                  <a:pt x="16538" y="1525"/>
                  <a:pt x="16871" y="1179"/>
                  <a:pt x="17098" y="929"/>
                </a:cubicBezTo>
                <a:cubicBezTo>
                  <a:pt x="17336" y="667"/>
                  <a:pt x="17526" y="465"/>
                  <a:pt x="17907" y="465"/>
                </a:cubicBezTo>
                <a:cubicBezTo>
                  <a:pt x="18300" y="465"/>
                  <a:pt x="18467" y="655"/>
                  <a:pt x="18717" y="929"/>
                </a:cubicBezTo>
                <a:cubicBezTo>
                  <a:pt x="18967" y="1191"/>
                  <a:pt x="19264" y="1525"/>
                  <a:pt x="19860" y="1525"/>
                </a:cubicBezTo>
                <a:cubicBezTo>
                  <a:pt x="19871" y="1526"/>
                  <a:pt x="19882" y="1526"/>
                  <a:pt x="19892" y="1526"/>
                </a:cubicBezTo>
                <a:cubicBezTo>
                  <a:pt x="20194" y="1526"/>
                  <a:pt x="20194" y="1059"/>
                  <a:pt x="19892" y="1059"/>
                </a:cubicBezTo>
                <a:cubicBezTo>
                  <a:pt x="19882" y="1059"/>
                  <a:pt x="19871" y="1059"/>
                  <a:pt x="19860" y="1060"/>
                </a:cubicBezTo>
                <a:cubicBezTo>
                  <a:pt x="19479" y="1060"/>
                  <a:pt x="19312" y="870"/>
                  <a:pt x="19062" y="608"/>
                </a:cubicBezTo>
                <a:cubicBezTo>
                  <a:pt x="18812" y="334"/>
                  <a:pt x="18502" y="1"/>
                  <a:pt x="17907" y="1"/>
                </a:cubicBezTo>
                <a:cubicBezTo>
                  <a:pt x="17312" y="1"/>
                  <a:pt x="16990" y="346"/>
                  <a:pt x="16752" y="608"/>
                </a:cubicBezTo>
                <a:cubicBezTo>
                  <a:pt x="16526" y="858"/>
                  <a:pt x="16336" y="1060"/>
                  <a:pt x="15955" y="1060"/>
                </a:cubicBezTo>
                <a:cubicBezTo>
                  <a:pt x="15562" y="1060"/>
                  <a:pt x="15395" y="870"/>
                  <a:pt x="15145" y="608"/>
                </a:cubicBezTo>
                <a:cubicBezTo>
                  <a:pt x="14895" y="334"/>
                  <a:pt x="14585" y="1"/>
                  <a:pt x="13990" y="1"/>
                </a:cubicBezTo>
                <a:cubicBezTo>
                  <a:pt x="13407" y="1"/>
                  <a:pt x="13073" y="346"/>
                  <a:pt x="12847" y="608"/>
                </a:cubicBezTo>
                <a:cubicBezTo>
                  <a:pt x="12609" y="858"/>
                  <a:pt x="12418" y="1060"/>
                  <a:pt x="12037" y="1060"/>
                </a:cubicBezTo>
                <a:cubicBezTo>
                  <a:pt x="11656" y="1060"/>
                  <a:pt x="11478" y="870"/>
                  <a:pt x="11228" y="608"/>
                </a:cubicBezTo>
                <a:cubicBezTo>
                  <a:pt x="10978" y="334"/>
                  <a:pt x="10668" y="1"/>
                  <a:pt x="10085" y="1"/>
                </a:cubicBezTo>
                <a:cubicBezTo>
                  <a:pt x="9489" y="1"/>
                  <a:pt x="9168" y="346"/>
                  <a:pt x="8930" y="608"/>
                </a:cubicBezTo>
                <a:cubicBezTo>
                  <a:pt x="8692" y="858"/>
                  <a:pt x="8513" y="1060"/>
                  <a:pt x="8120" y="1060"/>
                </a:cubicBezTo>
                <a:cubicBezTo>
                  <a:pt x="7739" y="1060"/>
                  <a:pt x="7561" y="870"/>
                  <a:pt x="7323" y="608"/>
                </a:cubicBezTo>
                <a:cubicBezTo>
                  <a:pt x="7072" y="334"/>
                  <a:pt x="6763" y="1"/>
                  <a:pt x="6168" y="1"/>
                </a:cubicBezTo>
                <a:cubicBezTo>
                  <a:pt x="5572" y="1"/>
                  <a:pt x="5251" y="346"/>
                  <a:pt x="5013" y="608"/>
                </a:cubicBezTo>
                <a:cubicBezTo>
                  <a:pt x="4775" y="858"/>
                  <a:pt x="4596" y="1060"/>
                  <a:pt x="4203" y="1060"/>
                </a:cubicBezTo>
                <a:cubicBezTo>
                  <a:pt x="3822" y="1060"/>
                  <a:pt x="3655" y="870"/>
                  <a:pt x="3405" y="608"/>
                </a:cubicBezTo>
                <a:cubicBezTo>
                  <a:pt x="3155" y="334"/>
                  <a:pt x="2846" y="1"/>
                  <a:pt x="225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0" name="Google Shape;90;p4"/>
          <p:cNvSpPr/>
          <p:nvPr/>
        </p:nvSpPr>
        <p:spPr>
          <a:xfrm rot="10800000" flipH="1">
            <a:off x="3332575" y="1957098"/>
            <a:ext cx="785395" cy="63894"/>
          </a:xfrm>
          <a:custGeom>
            <a:avLst/>
            <a:gdLst/>
            <a:ahLst/>
            <a:cxnLst/>
            <a:rect l="l" t="t" r="r" b="b"/>
            <a:pathLst>
              <a:path w="20194" h="1525" extrusionOk="0">
                <a:moveTo>
                  <a:pt x="2263" y="0"/>
                </a:moveTo>
                <a:cubicBezTo>
                  <a:pt x="1680" y="0"/>
                  <a:pt x="1346" y="357"/>
                  <a:pt x="1120" y="607"/>
                </a:cubicBezTo>
                <a:cubicBezTo>
                  <a:pt x="882" y="858"/>
                  <a:pt x="691" y="1048"/>
                  <a:pt x="310" y="1048"/>
                </a:cubicBezTo>
                <a:cubicBezTo>
                  <a:pt x="1" y="1048"/>
                  <a:pt x="1" y="1524"/>
                  <a:pt x="310" y="1524"/>
                </a:cubicBezTo>
                <a:cubicBezTo>
                  <a:pt x="906" y="1524"/>
                  <a:pt x="1227" y="1167"/>
                  <a:pt x="1465" y="917"/>
                </a:cubicBezTo>
                <a:cubicBezTo>
                  <a:pt x="1692" y="667"/>
                  <a:pt x="1882" y="465"/>
                  <a:pt x="2263" y="465"/>
                </a:cubicBezTo>
                <a:cubicBezTo>
                  <a:pt x="2656" y="465"/>
                  <a:pt x="2823" y="643"/>
                  <a:pt x="3073" y="917"/>
                </a:cubicBezTo>
                <a:cubicBezTo>
                  <a:pt x="3323" y="1191"/>
                  <a:pt x="3632" y="1524"/>
                  <a:pt x="4228" y="1524"/>
                </a:cubicBezTo>
                <a:cubicBezTo>
                  <a:pt x="4823" y="1524"/>
                  <a:pt x="5144" y="1167"/>
                  <a:pt x="5382" y="917"/>
                </a:cubicBezTo>
                <a:cubicBezTo>
                  <a:pt x="5609" y="667"/>
                  <a:pt x="5799" y="465"/>
                  <a:pt x="6180" y="465"/>
                </a:cubicBezTo>
                <a:cubicBezTo>
                  <a:pt x="6573" y="465"/>
                  <a:pt x="6740" y="643"/>
                  <a:pt x="6990" y="917"/>
                </a:cubicBezTo>
                <a:cubicBezTo>
                  <a:pt x="7240" y="1191"/>
                  <a:pt x="7549" y="1524"/>
                  <a:pt x="8145" y="1524"/>
                </a:cubicBezTo>
                <a:cubicBezTo>
                  <a:pt x="8740" y="1524"/>
                  <a:pt x="9061" y="1167"/>
                  <a:pt x="9300" y="917"/>
                </a:cubicBezTo>
                <a:cubicBezTo>
                  <a:pt x="9526" y="667"/>
                  <a:pt x="9716" y="465"/>
                  <a:pt x="10097" y="465"/>
                </a:cubicBezTo>
                <a:cubicBezTo>
                  <a:pt x="10490" y="465"/>
                  <a:pt x="10657" y="643"/>
                  <a:pt x="10907" y="917"/>
                </a:cubicBezTo>
                <a:cubicBezTo>
                  <a:pt x="11157" y="1191"/>
                  <a:pt x="11467" y="1524"/>
                  <a:pt x="12062" y="1524"/>
                </a:cubicBezTo>
                <a:cubicBezTo>
                  <a:pt x="12645" y="1524"/>
                  <a:pt x="12979" y="1167"/>
                  <a:pt x="13205" y="917"/>
                </a:cubicBezTo>
                <a:cubicBezTo>
                  <a:pt x="13443" y="667"/>
                  <a:pt x="13633" y="465"/>
                  <a:pt x="14014" y="465"/>
                </a:cubicBezTo>
                <a:cubicBezTo>
                  <a:pt x="14395" y="465"/>
                  <a:pt x="14562" y="643"/>
                  <a:pt x="14812" y="917"/>
                </a:cubicBezTo>
                <a:cubicBezTo>
                  <a:pt x="15062" y="1191"/>
                  <a:pt x="15372" y="1524"/>
                  <a:pt x="15967" y="1524"/>
                </a:cubicBezTo>
                <a:cubicBezTo>
                  <a:pt x="16562" y="1524"/>
                  <a:pt x="16884" y="1167"/>
                  <a:pt x="17122" y="917"/>
                </a:cubicBezTo>
                <a:cubicBezTo>
                  <a:pt x="17360" y="667"/>
                  <a:pt x="17539" y="465"/>
                  <a:pt x="17932" y="465"/>
                </a:cubicBezTo>
                <a:cubicBezTo>
                  <a:pt x="18313" y="465"/>
                  <a:pt x="18479" y="643"/>
                  <a:pt x="18729" y="917"/>
                </a:cubicBezTo>
                <a:cubicBezTo>
                  <a:pt x="18979" y="1191"/>
                  <a:pt x="19289" y="1524"/>
                  <a:pt x="19884" y="1524"/>
                </a:cubicBezTo>
                <a:cubicBezTo>
                  <a:pt x="20194" y="1524"/>
                  <a:pt x="20194" y="1048"/>
                  <a:pt x="19884" y="1048"/>
                </a:cubicBezTo>
                <a:cubicBezTo>
                  <a:pt x="19491" y="1048"/>
                  <a:pt x="19325" y="881"/>
                  <a:pt x="19075" y="607"/>
                </a:cubicBezTo>
                <a:cubicBezTo>
                  <a:pt x="18825" y="334"/>
                  <a:pt x="18515" y="0"/>
                  <a:pt x="17920" y="0"/>
                </a:cubicBezTo>
                <a:cubicBezTo>
                  <a:pt x="17336" y="0"/>
                  <a:pt x="17003" y="357"/>
                  <a:pt x="16777" y="607"/>
                </a:cubicBezTo>
                <a:cubicBezTo>
                  <a:pt x="16539" y="858"/>
                  <a:pt x="16348" y="1048"/>
                  <a:pt x="15967" y="1048"/>
                </a:cubicBezTo>
                <a:cubicBezTo>
                  <a:pt x="15586" y="1048"/>
                  <a:pt x="15419" y="881"/>
                  <a:pt x="15157" y="607"/>
                </a:cubicBezTo>
                <a:cubicBezTo>
                  <a:pt x="14907" y="334"/>
                  <a:pt x="14598" y="0"/>
                  <a:pt x="14014" y="0"/>
                </a:cubicBezTo>
                <a:cubicBezTo>
                  <a:pt x="13419" y="0"/>
                  <a:pt x="13098" y="357"/>
                  <a:pt x="12860" y="607"/>
                </a:cubicBezTo>
                <a:cubicBezTo>
                  <a:pt x="12621" y="858"/>
                  <a:pt x="12443" y="1048"/>
                  <a:pt x="12050" y="1048"/>
                </a:cubicBezTo>
                <a:cubicBezTo>
                  <a:pt x="11669" y="1048"/>
                  <a:pt x="11502" y="881"/>
                  <a:pt x="11252" y="607"/>
                </a:cubicBezTo>
                <a:cubicBezTo>
                  <a:pt x="11002" y="334"/>
                  <a:pt x="10693" y="0"/>
                  <a:pt x="10097" y="0"/>
                </a:cubicBezTo>
                <a:cubicBezTo>
                  <a:pt x="9502" y="0"/>
                  <a:pt x="9181" y="357"/>
                  <a:pt x="8942" y="607"/>
                </a:cubicBezTo>
                <a:cubicBezTo>
                  <a:pt x="8716" y="858"/>
                  <a:pt x="8526" y="1048"/>
                  <a:pt x="8145" y="1048"/>
                </a:cubicBezTo>
                <a:cubicBezTo>
                  <a:pt x="7752" y="1048"/>
                  <a:pt x="7585" y="881"/>
                  <a:pt x="7335" y="607"/>
                </a:cubicBezTo>
                <a:cubicBezTo>
                  <a:pt x="7085" y="334"/>
                  <a:pt x="6775" y="0"/>
                  <a:pt x="6180" y="0"/>
                </a:cubicBezTo>
                <a:cubicBezTo>
                  <a:pt x="5597" y="0"/>
                  <a:pt x="5263" y="357"/>
                  <a:pt x="5037" y="607"/>
                </a:cubicBezTo>
                <a:cubicBezTo>
                  <a:pt x="4799" y="858"/>
                  <a:pt x="4609" y="1048"/>
                  <a:pt x="4228" y="1048"/>
                </a:cubicBezTo>
                <a:cubicBezTo>
                  <a:pt x="3835" y="1048"/>
                  <a:pt x="3668" y="881"/>
                  <a:pt x="3418" y="607"/>
                </a:cubicBezTo>
                <a:cubicBezTo>
                  <a:pt x="3168" y="334"/>
                  <a:pt x="2858" y="0"/>
                  <a:pt x="226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1" name="Google Shape;91;p4"/>
          <p:cNvSpPr/>
          <p:nvPr/>
        </p:nvSpPr>
        <p:spPr>
          <a:xfrm rot="5400000" flipH="1">
            <a:off x="8335151" y="3652005"/>
            <a:ext cx="783995" cy="63894"/>
          </a:xfrm>
          <a:custGeom>
            <a:avLst/>
            <a:gdLst/>
            <a:ahLst/>
            <a:cxnLst/>
            <a:rect l="l" t="t" r="r" b="b"/>
            <a:pathLst>
              <a:path w="20158" h="1525" extrusionOk="0">
                <a:moveTo>
                  <a:pt x="2251" y="0"/>
                </a:moveTo>
                <a:cubicBezTo>
                  <a:pt x="1656" y="0"/>
                  <a:pt x="1334" y="346"/>
                  <a:pt x="1096" y="596"/>
                </a:cubicBezTo>
                <a:cubicBezTo>
                  <a:pt x="858" y="858"/>
                  <a:pt x="679" y="1060"/>
                  <a:pt x="286" y="1060"/>
                </a:cubicBezTo>
                <a:cubicBezTo>
                  <a:pt x="1" y="1084"/>
                  <a:pt x="1" y="1501"/>
                  <a:pt x="286" y="1524"/>
                </a:cubicBezTo>
                <a:cubicBezTo>
                  <a:pt x="882" y="1524"/>
                  <a:pt x="1203" y="1179"/>
                  <a:pt x="1441" y="917"/>
                </a:cubicBezTo>
                <a:cubicBezTo>
                  <a:pt x="1679" y="667"/>
                  <a:pt x="1858" y="465"/>
                  <a:pt x="2251" y="465"/>
                </a:cubicBezTo>
                <a:cubicBezTo>
                  <a:pt x="2632" y="465"/>
                  <a:pt x="2811" y="655"/>
                  <a:pt x="3061" y="917"/>
                </a:cubicBezTo>
                <a:cubicBezTo>
                  <a:pt x="3311" y="1191"/>
                  <a:pt x="3620" y="1524"/>
                  <a:pt x="4204" y="1524"/>
                </a:cubicBezTo>
                <a:cubicBezTo>
                  <a:pt x="4799" y="1524"/>
                  <a:pt x="5120" y="1179"/>
                  <a:pt x="5359" y="917"/>
                </a:cubicBezTo>
                <a:cubicBezTo>
                  <a:pt x="5597" y="667"/>
                  <a:pt x="5775" y="465"/>
                  <a:pt x="6168" y="465"/>
                </a:cubicBezTo>
                <a:cubicBezTo>
                  <a:pt x="6549" y="465"/>
                  <a:pt x="6728" y="655"/>
                  <a:pt x="6966" y="917"/>
                </a:cubicBezTo>
                <a:cubicBezTo>
                  <a:pt x="7216" y="1191"/>
                  <a:pt x="7525" y="1524"/>
                  <a:pt x="8121" y="1524"/>
                </a:cubicBezTo>
                <a:cubicBezTo>
                  <a:pt x="8716" y="1524"/>
                  <a:pt x="9038" y="1179"/>
                  <a:pt x="9276" y="917"/>
                </a:cubicBezTo>
                <a:cubicBezTo>
                  <a:pt x="9514" y="667"/>
                  <a:pt x="9692" y="465"/>
                  <a:pt x="10085" y="465"/>
                </a:cubicBezTo>
                <a:cubicBezTo>
                  <a:pt x="10466" y="465"/>
                  <a:pt x="10633" y="655"/>
                  <a:pt x="10883" y="917"/>
                </a:cubicBezTo>
                <a:cubicBezTo>
                  <a:pt x="11133" y="1191"/>
                  <a:pt x="11443" y="1524"/>
                  <a:pt x="12038" y="1524"/>
                </a:cubicBezTo>
                <a:cubicBezTo>
                  <a:pt x="12633" y="1524"/>
                  <a:pt x="12955" y="1179"/>
                  <a:pt x="13193" y="917"/>
                </a:cubicBezTo>
                <a:cubicBezTo>
                  <a:pt x="13419" y="667"/>
                  <a:pt x="13610" y="465"/>
                  <a:pt x="13991" y="465"/>
                </a:cubicBezTo>
                <a:cubicBezTo>
                  <a:pt x="14383" y="465"/>
                  <a:pt x="14550" y="655"/>
                  <a:pt x="14800" y="917"/>
                </a:cubicBezTo>
                <a:cubicBezTo>
                  <a:pt x="15050" y="1191"/>
                  <a:pt x="15360" y="1524"/>
                  <a:pt x="15955" y="1524"/>
                </a:cubicBezTo>
                <a:cubicBezTo>
                  <a:pt x="16538" y="1524"/>
                  <a:pt x="16872" y="1179"/>
                  <a:pt x="17098" y="917"/>
                </a:cubicBezTo>
                <a:cubicBezTo>
                  <a:pt x="17336" y="667"/>
                  <a:pt x="17527" y="465"/>
                  <a:pt x="17908" y="465"/>
                </a:cubicBezTo>
                <a:cubicBezTo>
                  <a:pt x="18301" y="465"/>
                  <a:pt x="18467" y="655"/>
                  <a:pt x="18717" y="917"/>
                </a:cubicBezTo>
                <a:cubicBezTo>
                  <a:pt x="18967" y="1191"/>
                  <a:pt x="19277" y="1524"/>
                  <a:pt x="19872" y="1524"/>
                </a:cubicBezTo>
                <a:cubicBezTo>
                  <a:pt x="20158" y="1501"/>
                  <a:pt x="20158" y="1084"/>
                  <a:pt x="19872" y="1060"/>
                </a:cubicBezTo>
                <a:cubicBezTo>
                  <a:pt x="19479" y="1060"/>
                  <a:pt x="19313" y="870"/>
                  <a:pt x="19063" y="596"/>
                </a:cubicBezTo>
                <a:cubicBezTo>
                  <a:pt x="18813" y="334"/>
                  <a:pt x="18503" y="0"/>
                  <a:pt x="17908" y="0"/>
                </a:cubicBezTo>
                <a:cubicBezTo>
                  <a:pt x="17312" y="0"/>
                  <a:pt x="16991" y="346"/>
                  <a:pt x="16753" y="596"/>
                </a:cubicBezTo>
                <a:cubicBezTo>
                  <a:pt x="16527" y="858"/>
                  <a:pt x="16336" y="1060"/>
                  <a:pt x="15955" y="1060"/>
                </a:cubicBezTo>
                <a:cubicBezTo>
                  <a:pt x="15562" y="1060"/>
                  <a:pt x="15395" y="870"/>
                  <a:pt x="15145" y="596"/>
                </a:cubicBezTo>
                <a:cubicBezTo>
                  <a:pt x="14895" y="334"/>
                  <a:pt x="14586" y="0"/>
                  <a:pt x="13991" y="0"/>
                </a:cubicBezTo>
                <a:cubicBezTo>
                  <a:pt x="13407" y="0"/>
                  <a:pt x="13074" y="346"/>
                  <a:pt x="12848" y="596"/>
                </a:cubicBezTo>
                <a:cubicBezTo>
                  <a:pt x="12609" y="858"/>
                  <a:pt x="12419" y="1060"/>
                  <a:pt x="12038" y="1060"/>
                </a:cubicBezTo>
                <a:cubicBezTo>
                  <a:pt x="11645" y="1060"/>
                  <a:pt x="11478" y="870"/>
                  <a:pt x="11228" y="596"/>
                </a:cubicBezTo>
                <a:cubicBezTo>
                  <a:pt x="10978" y="334"/>
                  <a:pt x="10669" y="0"/>
                  <a:pt x="10085" y="0"/>
                </a:cubicBezTo>
                <a:cubicBezTo>
                  <a:pt x="9490" y="0"/>
                  <a:pt x="9157" y="346"/>
                  <a:pt x="8930" y="596"/>
                </a:cubicBezTo>
                <a:cubicBezTo>
                  <a:pt x="8692" y="858"/>
                  <a:pt x="8514" y="1060"/>
                  <a:pt x="8121" y="1060"/>
                </a:cubicBezTo>
                <a:cubicBezTo>
                  <a:pt x="7740" y="1060"/>
                  <a:pt x="7561" y="870"/>
                  <a:pt x="7311" y="596"/>
                </a:cubicBezTo>
                <a:cubicBezTo>
                  <a:pt x="7073" y="334"/>
                  <a:pt x="6752" y="0"/>
                  <a:pt x="6168" y="0"/>
                </a:cubicBezTo>
                <a:cubicBezTo>
                  <a:pt x="5573" y="0"/>
                  <a:pt x="5251" y="346"/>
                  <a:pt x="5013" y="596"/>
                </a:cubicBezTo>
                <a:cubicBezTo>
                  <a:pt x="4775" y="858"/>
                  <a:pt x="4597" y="1060"/>
                  <a:pt x="4204" y="1060"/>
                </a:cubicBezTo>
                <a:cubicBezTo>
                  <a:pt x="3823" y="1060"/>
                  <a:pt x="3644" y="870"/>
                  <a:pt x="3406" y="596"/>
                </a:cubicBezTo>
                <a:cubicBezTo>
                  <a:pt x="3156" y="334"/>
                  <a:pt x="2846" y="0"/>
                  <a:pt x="225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2" name="Google Shape;92;p4"/>
          <p:cNvSpPr/>
          <p:nvPr/>
        </p:nvSpPr>
        <p:spPr>
          <a:xfrm rot="9262528" flipH="1">
            <a:off x="5287692" y="2564768"/>
            <a:ext cx="82919" cy="134242"/>
          </a:xfrm>
          <a:custGeom>
            <a:avLst/>
            <a:gdLst/>
            <a:ahLst/>
            <a:cxnLst/>
            <a:rect l="l" t="t" r="r" b="b"/>
            <a:pathLst>
              <a:path w="2132" h="3204" extrusionOk="0">
                <a:moveTo>
                  <a:pt x="1072" y="1"/>
                </a:moveTo>
                <a:cubicBezTo>
                  <a:pt x="810" y="596"/>
                  <a:pt x="453" y="1144"/>
                  <a:pt x="0" y="1608"/>
                </a:cubicBezTo>
                <a:cubicBezTo>
                  <a:pt x="453" y="2060"/>
                  <a:pt x="810" y="2608"/>
                  <a:pt x="1072" y="3203"/>
                </a:cubicBezTo>
                <a:cubicBezTo>
                  <a:pt x="1310" y="2608"/>
                  <a:pt x="1679" y="2060"/>
                  <a:pt x="2132" y="1608"/>
                </a:cubicBezTo>
                <a:cubicBezTo>
                  <a:pt x="1679" y="1144"/>
                  <a:pt x="1310" y="596"/>
                  <a:pt x="107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3" name="Google Shape;93;p4"/>
          <p:cNvSpPr/>
          <p:nvPr/>
        </p:nvSpPr>
        <p:spPr>
          <a:xfrm rot="10800000" flipH="1">
            <a:off x="5704040" y="2992861"/>
            <a:ext cx="1125277" cy="196122"/>
          </a:xfrm>
          <a:custGeom>
            <a:avLst/>
            <a:gdLst/>
            <a:ahLst/>
            <a:cxnLst/>
            <a:rect l="l" t="t" r="r" b="b"/>
            <a:pathLst>
              <a:path w="28933" h="4681" extrusionOk="0">
                <a:moveTo>
                  <a:pt x="2334" y="1"/>
                </a:moveTo>
                <a:cubicBezTo>
                  <a:pt x="1048" y="1"/>
                  <a:pt x="0" y="1049"/>
                  <a:pt x="0" y="2335"/>
                </a:cubicBezTo>
                <a:cubicBezTo>
                  <a:pt x="0" y="3632"/>
                  <a:pt x="1048" y="4680"/>
                  <a:pt x="2334" y="4680"/>
                </a:cubicBezTo>
                <a:lnTo>
                  <a:pt x="26599" y="4680"/>
                </a:lnTo>
                <a:cubicBezTo>
                  <a:pt x="27885" y="4680"/>
                  <a:pt x="28933" y="3632"/>
                  <a:pt x="28933" y="2335"/>
                </a:cubicBezTo>
                <a:cubicBezTo>
                  <a:pt x="28933" y="1049"/>
                  <a:pt x="27885" y="1"/>
                  <a:pt x="2659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4" name="Google Shape;94;p4"/>
          <p:cNvSpPr/>
          <p:nvPr/>
        </p:nvSpPr>
        <p:spPr>
          <a:xfrm rot="10800000" flipH="1">
            <a:off x="1591255" y="3894369"/>
            <a:ext cx="785434" cy="63977"/>
          </a:xfrm>
          <a:custGeom>
            <a:avLst/>
            <a:gdLst/>
            <a:ahLst/>
            <a:cxnLst/>
            <a:rect l="l" t="t" r="r" b="b"/>
            <a:pathLst>
              <a:path w="20195" h="1527" extrusionOk="0">
                <a:moveTo>
                  <a:pt x="2250" y="1"/>
                </a:moveTo>
                <a:cubicBezTo>
                  <a:pt x="1655" y="1"/>
                  <a:pt x="1334" y="346"/>
                  <a:pt x="1096" y="608"/>
                </a:cubicBezTo>
                <a:cubicBezTo>
                  <a:pt x="857" y="858"/>
                  <a:pt x="679" y="1060"/>
                  <a:pt x="286" y="1060"/>
                </a:cubicBezTo>
                <a:cubicBezTo>
                  <a:pt x="0" y="1084"/>
                  <a:pt x="0" y="1501"/>
                  <a:pt x="286" y="1525"/>
                </a:cubicBezTo>
                <a:cubicBezTo>
                  <a:pt x="881" y="1525"/>
                  <a:pt x="1203" y="1179"/>
                  <a:pt x="1441" y="929"/>
                </a:cubicBezTo>
                <a:cubicBezTo>
                  <a:pt x="1679" y="667"/>
                  <a:pt x="1858" y="465"/>
                  <a:pt x="2250" y="465"/>
                </a:cubicBezTo>
                <a:cubicBezTo>
                  <a:pt x="2631" y="465"/>
                  <a:pt x="2810" y="655"/>
                  <a:pt x="3060" y="929"/>
                </a:cubicBezTo>
                <a:cubicBezTo>
                  <a:pt x="3310" y="1191"/>
                  <a:pt x="3620" y="1525"/>
                  <a:pt x="4203" y="1525"/>
                </a:cubicBezTo>
                <a:cubicBezTo>
                  <a:pt x="4798" y="1525"/>
                  <a:pt x="5132" y="1179"/>
                  <a:pt x="5358" y="929"/>
                </a:cubicBezTo>
                <a:cubicBezTo>
                  <a:pt x="5596" y="667"/>
                  <a:pt x="5775" y="465"/>
                  <a:pt x="6168" y="465"/>
                </a:cubicBezTo>
                <a:cubicBezTo>
                  <a:pt x="6549" y="465"/>
                  <a:pt x="6727" y="655"/>
                  <a:pt x="6977" y="929"/>
                </a:cubicBezTo>
                <a:cubicBezTo>
                  <a:pt x="7215" y="1191"/>
                  <a:pt x="7537" y="1525"/>
                  <a:pt x="8120" y="1525"/>
                </a:cubicBezTo>
                <a:cubicBezTo>
                  <a:pt x="8716" y="1525"/>
                  <a:pt x="9037" y="1179"/>
                  <a:pt x="9275" y="929"/>
                </a:cubicBezTo>
                <a:cubicBezTo>
                  <a:pt x="9513" y="667"/>
                  <a:pt x="9692" y="465"/>
                  <a:pt x="10085" y="465"/>
                </a:cubicBezTo>
                <a:cubicBezTo>
                  <a:pt x="10466" y="465"/>
                  <a:pt x="10632" y="655"/>
                  <a:pt x="10882" y="929"/>
                </a:cubicBezTo>
                <a:cubicBezTo>
                  <a:pt x="11133" y="1191"/>
                  <a:pt x="11442" y="1525"/>
                  <a:pt x="12037" y="1525"/>
                </a:cubicBezTo>
                <a:cubicBezTo>
                  <a:pt x="12633" y="1525"/>
                  <a:pt x="12954" y="1179"/>
                  <a:pt x="13192" y="929"/>
                </a:cubicBezTo>
                <a:cubicBezTo>
                  <a:pt x="13419" y="667"/>
                  <a:pt x="13609" y="465"/>
                  <a:pt x="13990" y="465"/>
                </a:cubicBezTo>
                <a:cubicBezTo>
                  <a:pt x="14383" y="465"/>
                  <a:pt x="14550" y="655"/>
                  <a:pt x="14800" y="929"/>
                </a:cubicBezTo>
                <a:cubicBezTo>
                  <a:pt x="15050" y="1191"/>
                  <a:pt x="15359" y="1525"/>
                  <a:pt x="15955" y="1525"/>
                </a:cubicBezTo>
                <a:cubicBezTo>
                  <a:pt x="16538" y="1525"/>
                  <a:pt x="16871" y="1179"/>
                  <a:pt x="17098" y="929"/>
                </a:cubicBezTo>
                <a:cubicBezTo>
                  <a:pt x="17336" y="667"/>
                  <a:pt x="17526" y="465"/>
                  <a:pt x="17907" y="465"/>
                </a:cubicBezTo>
                <a:cubicBezTo>
                  <a:pt x="18300" y="465"/>
                  <a:pt x="18467" y="655"/>
                  <a:pt x="18717" y="929"/>
                </a:cubicBezTo>
                <a:cubicBezTo>
                  <a:pt x="18967" y="1191"/>
                  <a:pt x="19264" y="1525"/>
                  <a:pt x="19860" y="1525"/>
                </a:cubicBezTo>
                <a:cubicBezTo>
                  <a:pt x="19871" y="1526"/>
                  <a:pt x="19882" y="1526"/>
                  <a:pt x="19892" y="1526"/>
                </a:cubicBezTo>
                <a:cubicBezTo>
                  <a:pt x="20194" y="1526"/>
                  <a:pt x="20194" y="1059"/>
                  <a:pt x="19892" y="1059"/>
                </a:cubicBezTo>
                <a:cubicBezTo>
                  <a:pt x="19882" y="1059"/>
                  <a:pt x="19871" y="1059"/>
                  <a:pt x="19860" y="1060"/>
                </a:cubicBezTo>
                <a:cubicBezTo>
                  <a:pt x="19479" y="1060"/>
                  <a:pt x="19312" y="870"/>
                  <a:pt x="19062" y="608"/>
                </a:cubicBezTo>
                <a:cubicBezTo>
                  <a:pt x="18812" y="334"/>
                  <a:pt x="18502" y="1"/>
                  <a:pt x="17907" y="1"/>
                </a:cubicBezTo>
                <a:cubicBezTo>
                  <a:pt x="17312" y="1"/>
                  <a:pt x="16990" y="346"/>
                  <a:pt x="16752" y="608"/>
                </a:cubicBezTo>
                <a:cubicBezTo>
                  <a:pt x="16526" y="858"/>
                  <a:pt x="16336" y="1060"/>
                  <a:pt x="15955" y="1060"/>
                </a:cubicBezTo>
                <a:cubicBezTo>
                  <a:pt x="15562" y="1060"/>
                  <a:pt x="15395" y="870"/>
                  <a:pt x="15145" y="608"/>
                </a:cubicBezTo>
                <a:cubicBezTo>
                  <a:pt x="14895" y="334"/>
                  <a:pt x="14585" y="1"/>
                  <a:pt x="13990" y="1"/>
                </a:cubicBezTo>
                <a:cubicBezTo>
                  <a:pt x="13407" y="1"/>
                  <a:pt x="13073" y="346"/>
                  <a:pt x="12847" y="608"/>
                </a:cubicBezTo>
                <a:cubicBezTo>
                  <a:pt x="12609" y="858"/>
                  <a:pt x="12418" y="1060"/>
                  <a:pt x="12037" y="1060"/>
                </a:cubicBezTo>
                <a:cubicBezTo>
                  <a:pt x="11656" y="1060"/>
                  <a:pt x="11478" y="870"/>
                  <a:pt x="11228" y="608"/>
                </a:cubicBezTo>
                <a:cubicBezTo>
                  <a:pt x="10978" y="334"/>
                  <a:pt x="10668" y="1"/>
                  <a:pt x="10085" y="1"/>
                </a:cubicBezTo>
                <a:cubicBezTo>
                  <a:pt x="9489" y="1"/>
                  <a:pt x="9168" y="346"/>
                  <a:pt x="8930" y="608"/>
                </a:cubicBezTo>
                <a:cubicBezTo>
                  <a:pt x="8692" y="858"/>
                  <a:pt x="8513" y="1060"/>
                  <a:pt x="8120" y="1060"/>
                </a:cubicBezTo>
                <a:cubicBezTo>
                  <a:pt x="7739" y="1060"/>
                  <a:pt x="7561" y="870"/>
                  <a:pt x="7323" y="608"/>
                </a:cubicBezTo>
                <a:cubicBezTo>
                  <a:pt x="7072" y="334"/>
                  <a:pt x="6763" y="1"/>
                  <a:pt x="6168" y="1"/>
                </a:cubicBezTo>
                <a:cubicBezTo>
                  <a:pt x="5572" y="1"/>
                  <a:pt x="5251" y="346"/>
                  <a:pt x="5013" y="608"/>
                </a:cubicBezTo>
                <a:cubicBezTo>
                  <a:pt x="4775" y="858"/>
                  <a:pt x="4596" y="1060"/>
                  <a:pt x="4203" y="1060"/>
                </a:cubicBezTo>
                <a:cubicBezTo>
                  <a:pt x="3822" y="1060"/>
                  <a:pt x="3655" y="870"/>
                  <a:pt x="3405" y="608"/>
                </a:cubicBezTo>
                <a:cubicBezTo>
                  <a:pt x="3155" y="334"/>
                  <a:pt x="2846" y="1"/>
                  <a:pt x="225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95" name="Google Shape;95;p4"/>
          <p:cNvGrpSpPr/>
          <p:nvPr/>
        </p:nvGrpSpPr>
        <p:grpSpPr>
          <a:xfrm rot="9492235" flipH="1">
            <a:off x="6326276" y="4169693"/>
            <a:ext cx="142656" cy="149447"/>
            <a:chOff x="1160468" y="31374"/>
            <a:chExt cx="142658" cy="149448"/>
          </a:xfrm>
        </p:grpSpPr>
        <p:sp>
          <p:nvSpPr>
            <p:cNvPr id="96" name="Google Shape;96;p4"/>
            <p:cNvSpPr/>
            <p:nvPr/>
          </p:nvSpPr>
          <p:spPr>
            <a:xfrm>
              <a:off x="1160468" y="31374"/>
              <a:ext cx="142658" cy="149448"/>
            </a:xfrm>
            <a:custGeom>
              <a:avLst/>
              <a:gdLst/>
              <a:ahLst/>
              <a:cxnLst/>
              <a:rect l="l" t="t" r="r" b="b"/>
              <a:pathLst>
                <a:path w="3668" h="3567" extrusionOk="0">
                  <a:moveTo>
                    <a:pt x="3205" y="0"/>
                  </a:moveTo>
                  <a:cubicBezTo>
                    <a:pt x="3096" y="0"/>
                    <a:pt x="2989" y="42"/>
                    <a:pt x="2906" y="125"/>
                  </a:cubicBezTo>
                  <a:lnTo>
                    <a:pt x="155" y="2852"/>
                  </a:lnTo>
                  <a:cubicBezTo>
                    <a:pt x="1" y="3018"/>
                    <a:pt x="1" y="3280"/>
                    <a:pt x="155" y="3447"/>
                  </a:cubicBezTo>
                  <a:cubicBezTo>
                    <a:pt x="239" y="3518"/>
                    <a:pt x="346" y="3566"/>
                    <a:pt x="453" y="3566"/>
                  </a:cubicBezTo>
                  <a:cubicBezTo>
                    <a:pt x="572" y="3566"/>
                    <a:pt x="679" y="3530"/>
                    <a:pt x="763" y="3447"/>
                  </a:cubicBezTo>
                  <a:lnTo>
                    <a:pt x="3513" y="720"/>
                  </a:lnTo>
                  <a:cubicBezTo>
                    <a:pt x="3668" y="554"/>
                    <a:pt x="3668" y="280"/>
                    <a:pt x="3513" y="125"/>
                  </a:cubicBezTo>
                  <a:cubicBezTo>
                    <a:pt x="3424" y="42"/>
                    <a:pt x="3314" y="0"/>
                    <a:pt x="320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7" name="Google Shape;97;p4"/>
            <p:cNvSpPr/>
            <p:nvPr/>
          </p:nvSpPr>
          <p:spPr>
            <a:xfrm>
              <a:off x="1160468" y="31374"/>
              <a:ext cx="142658" cy="149448"/>
            </a:xfrm>
            <a:custGeom>
              <a:avLst/>
              <a:gdLst/>
              <a:ahLst/>
              <a:cxnLst/>
              <a:rect l="l" t="t" r="r" b="b"/>
              <a:pathLst>
                <a:path w="3668" h="3567" extrusionOk="0">
                  <a:moveTo>
                    <a:pt x="461" y="0"/>
                  </a:moveTo>
                  <a:cubicBezTo>
                    <a:pt x="352" y="0"/>
                    <a:pt x="245" y="42"/>
                    <a:pt x="167" y="125"/>
                  </a:cubicBezTo>
                  <a:cubicBezTo>
                    <a:pt x="1" y="280"/>
                    <a:pt x="1" y="554"/>
                    <a:pt x="167" y="720"/>
                  </a:cubicBezTo>
                  <a:lnTo>
                    <a:pt x="2906" y="3447"/>
                  </a:lnTo>
                  <a:cubicBezTo>
                    <a:pt x="2989" y="3518"/>
                    <a:pt x="3096" y="3566"/>
                    <a:pt x="3203" y="3566"/>
                  </a:cubicBezTo>
                  <a:cubicBezTo>
                    <a:pt x="3311" y="3566"/>
                    <a:pt x="3418" y="3518"/>
                    <a:pt x="3501" y="3447"/>
                  </a:cubicBezTo>
                  <a:cubicBezTo>
                    <a:pt x="3668" y="3280"/>
                    <a:pt x="3668" y="3018"/>
                    <a:pt x="3501" y="2852"/>
                  </a:cubicBezTo>
                  <a:lnTo>
                    <a:pt x="763" y="125"/>
                  </a:lnTo>
                  <a:cubicBezTo>
                    <a:pt x="679" y="42"/>
                    <a:pt x="569" y="0"/>
                    <a:pt x="46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98" name="Google Shape;98;p4"/>
          <p:cNvSpPr/>
          <p:nvPr/>
        </p:nvSpPr>
        <p:spPr>
          <a:xfrm rot="5400000" flipH="1">
            <a:off x="6877565" y="3970014"/>
            <a:ext cx="520498" cy="220046"/>
          </a:xfrm>
          <a:custGeom>
            <a:avLst/>
            <a:gdLst/>
            <a:ahLst/>
            <a:cxnLst/>
            <a:rect l="l" t="t" r="r" b="b"/>
            <a:pathLst>
              <a:path w="13383" h="5252" extrusionOk="0">
                <a:moveTo>
                  <a:pt x="10871" y="572"/>
                </a:moveTo>
                <a:cubicBezTo>
                  <a:pt x="11954" y="572"/>
                  <a:pt x="12847" y="1501"/>
                  <a:pt x="12847" y="2632"/>
                </a:cubicBezTo>
                <a:cubicBezTo>
                  <a:pt x="12847" y="3763"/>
                  <a:pt x="11954" y="4680"/>
                  <a:pt x="10871" y="4680"/>
                </a:cubicBezTo>
                <a:lnTo>
                  <a:pt x="2524" y="4680"/>
                </a:lnTo>
                <a:cubicBezTo>
                  <a:pt x="1441" y="4680"/>
                  <a:pt x="548" y="3763"/>
                  <a:pt x="548" y="2632"/>
                </a:cubicBezTo>
                <a:cubicBezTo>
                  <a:pt x="548" y="1501"/>
                  <a:pt x="1441" y="572"/>
                  <a:pt x="2524" y="572"/>
                </a:cubicBezTo>
                <a:close/>
                <a:moveTo>
                  <a:pt x="2512" y="0"/>
                </a:moveTo>
                <a:cubicBezTo>
                  <a:pt x="1131" y="0"/>
                  <a:pt x="0" y="1179"/>
                  <a:pt x="0" y="2632"/>
                </a:cubicBezTo>
                <a:cubicBezTo>
                  <a:pt x="0" y="4072"/>
                  <a:pt x="1131" y="5251"/>
                  <a:pt x="2512" y="5251"/>
                </a:cubicBezTo>
                <a:lnTo>
                  <a:pt x="10871" y="5251"/>
                </a:lnTo>
                <a:cubicBezTo>
                  <a:pt x="12252" y="5251"/>
                  <a:pt x="13383" y="4072"/>
                  <a:pt x="13383" y="2632"/>
                </a:cubicBezTo>
                <a:cubicBezTo>
                  <a:pt x="13383" y="1179"/>
                  <a:pt x="12264" y="0"/>
                  <a:pt x="1087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9" name="Google Shape;99;p4"/>
          <p:cNvSpPr/>
          <p:nvPr/>
        </p:nvSpPr>
        <p:spPr>
          <a:xfrm rot="10800000" flipH="1">
            <a:off x="2090053" y="1130798"/>
            <a:ext cx="1125277" cy="196122"/>
          </a:xfrm>
          <a:custGeom>
            <a:avLst/>
            <a:gdLst/>
            <a:ahLst/>
            <a:cxnLst/>
            <a:rect l="l" t="t" r="r" b="b"/>
            <a:pathLst>
              <a:path w="28933" h="4681" extrusionOk="0">
                <a:moveTo>
                  <a:pt x="2334" y="1"/>
                </a:moveTo>
                <a:cubicBezTo>
                  <a:pt x="1048" y="1"/>
                  <a:pt x="0" y="1049"/>
                  <a:pt x="0" y="2335"/>
                </a:cubicBezTo>
                <a:cubicBezTo>
                  <a:pt x="0" y="3632"/>
                  <a:pt x="1048" y="4680"/>
                  <a:pt x="2334" y="4680"/>
                </a:cubicBezTo>
                <a:lnTo>
                  <a:pt x="26599" y="4680"/>
                </a:lnTo>
                <a:cubicBezTo>
                  <a:pt x="27885" y="4680"/>
                  <a:pt x="28933" y="3632"/>
                  <a:pt x="28933" y="2335"/>
                </a:cubicBezTo>
                <a:cubicBezTo>
                  <a:pt x="28933" y="1049"/>
                  <a:pt x="27885" y="1"/>
                  <a:pt x="2659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0" name="Google Shape;100;p4"/>
          <p:cNvSpPr/>
          <p:nvPr/>
        </p:nvSpPr>
        <p:spPr>
          <a:xfrm rot="10800000" flipH="1">
            <a:off x="7438903" y="2374205"/>
            <a:ext cx="1256306" cy="95317"/>
          </a:xfrm>
          <a:custGeom>
            <a:avLst/>
            <a:gdLst/>
            <a:ahLst/>
            <a:cxnLst/>
            <a:rect l="l" t="t" r="r" b="b"/>
            <a:pathLst>
              <a:path w="32302" h="2275" extrusionOk="0">
                <a:moveTo>
                  <a:pt x="3536" y="1"/>
                </a:moveTo>
                <a:cubicBezTo>
                  <a:pt x="2620" y="1"/>
                  <a:pt x="2155" y="501"/>
                  <a:pt x="1750" y="941"/>
                </a:cubicBezTo>
                <a:cubicBezTo>
                  <a:pt x="1369" y="1358"/>
                  <a:pt x="1048" y="1703"/>
                  <a:pt x="381" y="1703"/>
                </a:cubicBezTo>
                <a:cubicBezTo>
                  <a:pt x="0" y="1715"/>
                  <a:pt x="0" y="2275"/>
                  <a:pt x="381" y="2275"/>
                </a:cubicBezTo>
                <a:cubicBezTo>
                  <a:pt x="1298" y="2275"/>
                  <a:pt x="1762" y="1775"/>
                  <a:pt x="2167" y="1334"/>
                </a:cubicBezTo>
                <a:cubicBezTo>
                  <a:pt x="2548" y="929"/>
                  <a:pt x="2870" y="572"/>
                  <a:pt x="3536" y="572"/>
                </a:cubicBezTo>
                <a:cubicBezTo>
                  <a:pt x="4203" y="572"/>
                  <a:pt x="4525" y="929"/>
                  <a:pt x="4906" y="1334"/>
                </a:cubicBezTo>
                <a:cubicBezTo>
                  <a:pt x="5310" y="1775"/>
                  <a:pt x="5775" y="2275"/>
                  <a:pt x="6692" y="2275"/>
                </a:cubicBezTo>
                <a:cubicBezTo>
                  <a:pt x="7608" y="2275"/>
                  <a:pt x="8073" y="1775"/>
                  <a:pt x="8477" y="1334"/>
                </a:cubicBezTo>
                <a:cubicBezTo>
                  <a:pt x="8858" y="929"/>
                  <a:pt x="9180" y="572"/>
                  <a:pt x="9847" y="572"/>
                </a:cubicBezTo>
                <a:cubicBezTo>
                  <a:pt x="10513" y="572"/>
                  <a:pt x="10835" y="929"/>
                  <a:pt x="11216" y="1334"/>
                </a:cubicBezTo>
                <a:cubicBezTo>
                  <a:pt x="11621" y="1775"/>
                  <a:pt x="12085" y="2275"/>
                  <a:pt x="13002" y="2275"/>
                </a:cubicBezTo>
                <a:cubicBezTo>
                  <a:pt x="13919" y="2275"/>
                  <a:pt x="14383" y="1775"/>
                  <a:pt x="14788" y="1334"/>
                </a:cubicBezTo>
                <a:cubicBezTo>
                  <a:pt x="15169" y="929"/>
                  <a:pt x="15490" y="572"/>
                  <a:pt x="16157" y="572"/>
                </a:cubicBezTo>
                <a:cubicBezTo>
                  <a:pt x="16824" y="572"/>
                  <a:pt x="17145" y="929"/>
                  <a:pt x="17526" y="1334"/>
                </a:cubicBezTo>
                <a:cubicBezTo>
                  <a:pt x="17931" y="1775"/>
                  <a:pt x="18395" y="2275"/>
                  <a:pt x="19312" y="2275"/>
                </a:cubicBezTo>
                <a:cubicBezTo>
                  <a:pt x="20229" y="2275"/>
                  <a:pt x="20693" y="1775"/>
                  <a:pt x="21098" y="1334"/>
                </a:cubicBezTo>
                <a:cubicBezTo>
                  <a:pt x="21479" y="929"/>
                  <a:pt x="21801" y="572"/>
                  <a:pt x="22467" y="572"/>
                </a:cubicBezTo>
                <a:cubicBezTo>
                  <a:pt x="23134" y="572"/>
                  <a:pt x="23456" y="929"/>
                  <a:pt x="23837" y="1334"/>
                </a:cubicBezTo>
                <a:cubicBezTo>
                  <a:pt x="24241" y="1775"/>
                  <a:pt x="24706" y="2275"/>
                  <a:pt x="25622" y="2275"/>
                </a:cubicBezTo>
                <a:cubicBezTo>
                  <a:pt x="26539" y="2275"/>
                  <a:pt x="26992" y="1775"/>
                  <a:pt x="27408" y="1334"/>
                </a:cubicBezTo>
                <a:cubicBezTo>
                  <a:pt x="27789" y="929"/>
                  <a:pt x="28111" y="572"/>
                  <a:pt x="28778" y="572"/>
                </a:cubicBezTo>
                <a:cubicBezTo>
                  <a:pt x="29444" y="572"/>
                  <a:pt x="29766" y="929"/>
                  <a:pt x="30147" y="1334"/>
                </a:cubicBezTo>
                <a:cubicBezTo>
                  <a:pt x="30552" y="1775"/>
                  <a:pt x="31016" y="2275"/>
                  <a:pt x="31933" y="2275"/>
                </a:cubicBezTo>
                <a:cubicBezTo>
                  <a:pt x="32302" y="2275"/>
                  <a:pt x="32302" y="1703"/>
                  <a:pt x="31933" y="1703"/>
                </a:cubicBezTo>
                <a:cubicBezTo>
                  <a:pt x="31266" y="1703"/>
                  <a:pt x="30933" y="1358"/>
                  <a:pt x="30564" y="941"/>
                </a:cubicBezTo>
                <a:cubicBezTo>
                  <a:pt x="30147" y="501"/>
                  <a:pt x="29683" y="1"/>
                  <a:pt x="28778" y="1"/>
                </a:cubicBezTo>
                <a:cubicBezTo>
                  <a:pt x="27861" y="1"/>
                  <a:pt x="27397" y="501"/>
                  <a:pt x="26992" y="941"/>
                </a:cubicBezTo>
                <a:cubicBezTo>
                  <a:pt x="26611" y="1358"/>
                  <a:pt x="26289" y="1703"/>
                  <a:pt x="25622" y="1703"/>
                </a:cubicBezTo>
                <a:cubicBezTo>
                  <a:pt x="24956" y="1703"/>
                  <a:pt x="24622" y="1358"/>
                  <a:pt x="24253" y="941"/>
                </a:cubicBezTo>
                <a:cubicBezTo>
                  <a:pt x="23837" y="501"/>
                  <a:pt x="23372" y="1"/>
                  <a:pt x="22467" y="1"/>
                </a:cubicBezTo>
                <a:cubicBezTo>
                  <a:pt x="21551" y="1"/>
                  <a:pt x="21086" y="501"/>
                  <a:pt x="20681" y="941"/>
                </a:cubicBezTo>
                <a:cubicBezTo>
                  <a:pt x="20300" y="1358"/>
                  <a:pt x="19979" y="1703"/>
                  <a:pt x="19312" y="1703"/>
                </a:cubicBezTo>
                <a:cubicBezTo>
                  <a:pt x="18645" y="1703"/>
                  <a:pt x="18324" y="1358"/>
                  <a:pt x="17943" y="941"/>
                </a:cubicBezTo>
                <a:cubicBezTo>
                  <a:pt x="17526" y="501"/>
                  <a:pt x="17062" y="1"/>
                  <a:pt x="16157" y="1"/>
                </a:cubicBezTo>
                <a:cubicBezTo>
                  <a:pt x="15240" y="1"/>
                  <a:pt x="14776" y="501"/>
                  <a:pt x="14371" y="941"/>
                </a:cubicBezTo>
                <a:cubicBezTo>
                  <a:pt x="13990" y="1358"/>
                  <a:pt x="13669" y="1703"/>
                  <a:pt x="13002" y="1703"/>
                </a:cubicBezTo>
                <a:cubicBezTo>
                  <a:pt x="12335" y="1703"/>
                  <a:pt x="12014" y="1358"/>
                  <a:pt x="11633" y="941"/>
                </a:cubicBezTo>
                <a:cubicBezTo>
                  <a:pt x="11228" y="501"/>
                  <a:pt x="10763" y="1"/>
                  <a:pt x="9847" y="1"/>
                </a:cubicBezTo>
                <a:cubicBezTo>
                  <a:pt x="8930" y="1"/>
                  <a:pt x="8466" y="501"/>
                  <a:pt x="8061" y="941"/>
                </a:cubicBezTo>
                <a:cubicBezTo>
                  <a:pt x="7680" y="1358"/>
                  <a:pt x="7358" y="1703"/>
                  <a:pt x="6692" y="1703"/>
                </a:cubicBezTo>
                <a:cubicBezTo>
                  <a:pt x="6025" y="1703"/>
                  <a:pt x="5703" y="1358"/>
                  <a:pt x="5322" y="941"/>
                </a:cubicBezTo>
                <a:cubicBezTo>
                  <a:pt x="4918" y="501"/>
                  <a:pt x="4453" y="1"/>
                  <a:pt x="353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1" name="Google Shape;101;p4"/>
          <p:cNvSpPr/>
          <p:nvPr/>
        </p:nvSpPr>
        <p:spPr>
          <a:xfrm rot="10800000" flipH="1">
            <a:off x="4354430" y="3433032"/>
            <a:ext cx="785434" cy="63977"/>
          </a:xfrm>
          <a:custGeom>
            <a:avLst/>
            <a:gdLst/>
            <a:ahLst/>
            <a:cxnLst/>
            <a:rect l="l" t="t" r="r" b="b"/>
            <a:pathLst>
              <a:path w="20195" h="1527" extrusionOk="0">
                <a:moveTo>
                  <a:pt x="2250" y="1"/>
                </a:moveTo>
                <a:cubicBezTo>
                  <a:pt x="1655" y="1"/>
                  <a:pt x="1334" y="346"/>
                  <a:pt x="1096" y="608"/>
                </a:cubicBezTo>
                <a:cubicBezTo>
                  <a:pt x="857" y="858"/>
                  <a:pt x="679" y="1060"/>
                  <a:pt x="286" y="1060"/>
                </a:cubicBezTo>
                <a:cubicBezTo>
                  <a:pt x="0" y="1084"/>
                  <a:pt x="0" y="1501"/>
                  <a:pt x="286" y="1525"/>
                </a:cubicBezTo>
                <a:cubicBezTo>
                  <a:pt x="881" y="1525"/>
                  <a:pt x="1203" y="1179"/>
                  <a:pt x="1441" y="929"/>
                </a:cubicBezTo>
                <a:cubicBezTo>
                  <a:pt x="1679" y="667"/>
                  <a:pt x="1858" y="465"/>
                  <a:pt x="2250" y="465"/>
                </a:cubicBezTo>
                <a:cubicBezTo>
                  <a:pt x="2631" y="465"/>
                  <a:pt x="2810" y="655"/>
                  <a:pt x="3060" y="929"/>
                </a:cubicBezTo>
                <a:cubicBezTo>
                  <a:pt x="3310" y="1191"/>
                  <a:pt x="3620" y="1525"/>
                  <a:pt x="4203" y="1525"/>
                </a:cubicBezTo>
                <a:cubicBezTo>
                  <a:pt x="4798" y="1525"/>
                  <a:pt x="5132" y="1179"/>
                  <a:pt x="5358" y="929"/>
                </a:cubicBezTo>
                <a:cubicBezTo>
                  <a:pt x="5596" y="667"/>
                  <a:pt x="5775" y="465"/>
                  <a:pt x="6168" y="465"/>
                </a:cubicBezTo>
                <a:cubicBezTo>
                  <a:pt x="6549" y="465"/>
                  <a:pt x="6727" y="655"/>
                  <a:pt x="6977" y="929"/>
                </a:cubicBezTo>
                <a:cubicBezTo>
                  <a:pt x="7215" y="1191"/>
                  <a:pt x="7537" y="1525"/>
                  <a:pt x="8120" y="1525"/>
                </a:cubicBezTo>
                <a:cubicBezTo>
                  <a:pt x="8716" y="1525"/>
                  <a:pt x="9037" y="1179"/>
                  <a:pt x="9275" y="929"/>
                </a:cubicBezTo>
                <a:cubicBezTo>
                  <a:pt x="9513" y="667"/>
                  <a:pt x="9692" y="465"/>
                  <a:pt x="10085" y="465"/>
                </a:cubicBezTo>
                <a:cubicBezTo>
                  <a:pt x="10466" y="465"/>
                  <a:pt x="10632" y="655"/>
                  <a:pt x="10882" y="929"/>
                </a:cubicBezTo>
                <a:cubicBezTo>
                  <a:pt x="11133" y="1191"/>
                  <a:pt x="11442" y="1525"/>
                  <a:pt x="12037" y="1525"/>
                </a:cubicBezTo>
                <a:cubicBezTo>
                  <a:pt x="12633" y="1525"/>
                  <a:pt x="12954" y="1179"/>
                  <a:pt x="13192" y="929"/>
                </a:cubicBezTo>
                <a:cubicBezTo>
                  <a:pt x="13419" y="667"/>
                  <a:pt x="13609" y="465"/>
                  <a:pt x="13990" y="465"/>
                </a:cubicBezTo>
                <a:cubicBezTo>
                  <a:pt x="14383" y="465"/>
                  <a:pt x="14550" y="655"/>
                  <a:pt x="14800" y="929"/>
                </a:cubicBezTo>
                <a:cubicBezTo>
                  <a:pt x="15050" y="1191"/>
                  <a:pt x="15359" y="1525"/>
                  <a:pt x="15955" y="1525"/>
                </a:cubicBezTo>
                <a:cubicBezTo>
                  <a:pt x="16538" y="1525"/>
                  <a:pt x="16871" y="1179"/>
                  <a:pt x="17098" y="929"/>
                </a:cubicBezTo>
                <a:cubicBezTo>
                  <a:pt x="17336" y="667"/>
                  <a:pt x="17526" y="465"/>
                  <a:pt x="17907" y="465"/>
                </a:cubicBezTo>
                <a:cubicBezTo>
                  <a:pt x="18300" y="465"/>
                  <a:pt x="18467" y="655"/>
                  <a:pt x="18717" y="929"/>
                </a:cubicBezTo>
                <a:cubicBezTo>
                  <a:pt x="18967" y="1191"/>
                  <a:pt x="19264" y="1525"/>
                  <a:pt x="19860" y="1525"/>
                </a:cubicBezTo>
                <a:cubicBezTo>
                  <a:pt x="19871" y="1526"/>
                  <a:pt x="19882" y="1526"/>
                  <a:pt x="19892" y="1526"/>
                </a:cubicBezTo>
                <a:cubicBezTo>
                  <a:pt x="20194" y="1526"/>
                  <a:pt x="20194" y="1059"/>
                  <a:pt x="19892" y="1059"/>
                </a:cubicBezTo>
                <a:cubicBezTo>
                  <a:pt x="19882" y="1059"/>
                  <a:pt x="19871" y="1059"/>
                  <a:pt x="19860" y="1060"/>
                </a:cubicBezTo>
                <a:cubicBezTo>
                  <a:pt x="19479" y="1060"/>
                  <a:pt x="19312" y="870"/>
                  <a:pt x="19062" y="608"/>
                </a:cubicBezTo>
                <a:cubicBezTo>
                  <a:pt x="18812" y="334"/>
                  <a:pt x="18502" y="1"/>
                  <a:pt x="17907" y="1"/>
                </a:cubicBezTo>
                <a:cubicBezTo>
                  <a:pt x="17312" y="1"/>
                  <a:pt x="16990" y="346"/>
                  <a:pt x="16752" y="608"/>
                </a:cubicBezTo>
                <a:cubicBezTo>
                  <a:pt x="16526" y="858"/>
                  <a:pt x="16336" y="1060"/>
                  <a:pt x="15955" y="1060"/>
                </a:cubicBezTo>
                <a:cubicBezTo>
                  <a:pt x="15562" y="1060"/>
                  <a:pt x="15395" y="870"/>
                  <a:pt x="15145" y="608"/>
                </a:cubicBezTo>
                <a:cubicBezTo>
                  <a:pt x="14895" y="334"/>
                  <a:pt x="14585" y="1"/>
                  <a:pt x="13990" y="1"/>
                </a:cubicBezTo>
                <a:cubicBezTo>
                  <a:pt x="13407" y="1"/>
                  <a:pt x="13073" y="346"/>
                  <a:pt x="12847" y="608"/>
                </a:cubicBezTo>
                <a:cubicBezTo>
                  <a:pt x="12609" y="858"/>
                  <a:pt x="12418" y="1060"/>
                  <a:pt x="12037" y="1060"/>
                </a:cubicBezTo>
                <a:cubicBezTo>
                  <a:pt x="11656" y="1060"/>
                  <a:pt x="11478" y="870"/>
                  <a:pt x="11228" y="608"/>
                </a:cubicBezTo>
                <a:cubicBezTo>
                  <a:pt x="10978" y="334"/>
                  <a:pt x="10668" y="1"/>
                  <a:pt x="10085" y="1"/>
                </a:cubicBezTo>
                <a:cubicBezTo>
                  <a:pt x="9489" y="1"/>
                  <a:pt x="9168" y="346"/>
                  <a:pt x="8930" y="608"/>
                </a:cubicBezTo>
                <a:cubicBezTo>
                  <a:pt x="8692" y="858"/>
                  <a:pt x="8513" y="1060"/>
                  <a:pt x="8120" y="1060"/>
                </a:cubicBezTo>
                <a:cubicBezTo>
                  <a:pt x="7739" y="1060"/>
                  <a:pt x="7561" y="870"/>
                  <a:pt x="7323" y="608"/>
                </a:cubicBezTo>
                <a:cubicBezTo>
                  <a:pt x="7072" y="334"/>
                  <a:pt x="6763" y="1"/>
                  <a:pt x="6168" y="1"/>
                </a:cubicBezTo>
                <a:cubicBezTo>
                  <a:pt x="5572" y="1"/>
                  <a:pt x="5251" y="346"/>
                  <a:pt x="5013" y="608"/>
                </a:cubicBezTo>
                <a:cubicBezTo>
                  <a:pt x="4775" y="858"/>
                  <a:pt x="4596" y="1060"/>
                  <a:pt x="4203" y="1060"/>
                </a:cubicBezTo>
                <a:cubicBezTo>
                  <a:pt x="3822" y="1060"/>
                  <a:pt x="3655" y="870"/>
                  <a:pt x="3405" y="608"/>
                </a:cubicBezTo>
                <a:cubicBezTo>
                  <a:pt x="3155" y="334"/>
                  <a:pt x="2846" y="1"/>
                  <a:pt x="225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2" name="Google Shape;102;p4"/>
          <p:cNvSpPr/>
          <p:nvPr/>
        </p:nvSpPr>
        <p:spPr>
          <a:xfrm rot="10800000" flipH="1">
            <a:off x="1959015" y="2653280"/>
            <a:ext cx="1256306" cy="95317"/>
          </a:xfrm>
          <a:custGeom>
            <a:avLst/>
            <a:gdLst/>
            <a:ahLst/>
            <a:cxnLst/>
            <a:rect l="l" t="t" r="r" b="b"/>
            <a:pathLst>
              <a:path w="32302" h="2275" extrusionOk="0">
                <a:moveTo>
                  <a:pt x="3536" y="1"/>
                </a:moveTo>
                <a:cubicBezTo>
                  <a:pt x="2620" y="1"/>
                  <a:pt x="2155" y="501"/>
                  <a:pt x="1750" y="941"/>
                </a:cubicBezTo>
                <a:cubicBezTo>
                  <a:pt x="1369" y="1358"/>
                  <a:pt x="1048" y="1703"/>
                  <a:pt x="381" y="1703"/>
                </a:cubicBezTo>
                <a:cubicBezTo>
                  <a:pt x="0" y="1715"/>
                  <a:pt x="0" y="2275"/>
                  <a:pt x="381" y="2275"/>
                </a:cubicBezTo>
                <a:cubicBezTo>
                  <a:pt x="1298" y="2275"/>
                  <a:pt x="1762" y="1775"/>
                  <a:pt x="2167" y="1334"/>
                </a:cubicBezTo>
                <a:cubicBezTo>
                  <a:pt x="2548" y="929"/>
                  <a:pt x="2870" y="572"/>
                  <a:pt x="3536" y="572"/>
                </a:cubicBezTo>
                <a:cubicBezTo>
                  <a:pt x="4203" y="572"/>
                  <a:pt x="4525" y="929"/>
                  <a:pt x="4906" y="1334"/>
                </a:cubicBezTo>
                <a:cubicBezTo>
                  <a:pt x="5310" y="1775"/>
                  <a:pt x="5775" y="2275"/>
                  <a:pt x="6692" y="2275"/>
                </a:cubicBezTo>
                <a:cubicBezTo>
                  <a:pt x="7608" y="2275"/>
                  <a:pt x="8073" y="1775"/>
                  <a:pt x="8477" y="1334"/>
                </a:cubicBezTo>
                <a:cubicBezTo>
                  <a:pt x="8858" y="929"/>
                  <a:pt x="9180" y="572"/>
                  <a:pt x="9847" y="572"/>
                </a:cubicBezTo>
                <a:cubicBezTo>
                  <a:pt x="10513" y="572"/>
                  <a:pt x="10835" y="929"/>
                  <a:pt x="11216" y="1334"/>
                </a:cubicBezTo>
                <a:cubicBezTo>
                  <a:pt x="11621" y="1775"/>
                  <a:pt x="12085" y="2275"/>
                  <a:pt x="13002" y="2275"/>
                </a:cubicBezTo>
                <a:cubicBezTo>
                  <a:pt x="13919" y="2275"/>
                  <a:pt x="14383" y="1775"/>
                  <a:pt x="14788" y="1334"/>
                </a:cubicBezTo>
                <a:cubicBezTo>
                  <a:pt x="15169" y="929"/>
                  <a:pt x="15490" y="572"/>
                  <a:pt x="16157" y="572"/>
                </a:cubicBezTo>
                <a:cubicBezTo>
                  <a:pt x="16824" y="572"/>
                  <a:pt x="17145" y="929"/>
                  <a:pt x="17526" y="1334"/>
                </a:cubicBezTo>
                <a:cubicBezTo>
                  <a:pt x="17931" y="1775"/>
                  <a:pt x="18395" y="2275"/>
                  <a:pt x="19312" y="2275"/>
                </a:cubicBezTo>
                <a:cubicBezTo>
                  <a:pt x="20229" y="2275"/>
                  <a:pt x="20693" y="1775"/>
                  <a:pt x="21098" y="1334"/>
                </a:cubicBezTo>
                <a:cubicBezTo>
                  <a:pt x="21479" y="929"/>
                  <a:pt x="21801" y="572"/>
                  <a:pt x="22467" y="572"/>
                </a:cubicBezTo>
                <a:cubicBezTo>
                  <a:pt x="23134" y="572"/>
                  <a:pt x="23456" y="929"/>
                  <a:pt x="23837" y="1334"/>
                </a:cubicBezTo>
                <a:cubicBezTo>
                  <a:pt x="24241" y="1775"/>
                  <a:pt x="24706" y="2275"/>
                  <a:pt x="25622" y="2275"/>
                </a:cubicBezTo>
                <a:cubicBezTo>
                  <a:pt x="26539" y="2275"/>
                  <a:pt x="26992" y="1775"/>
                  <a:pt x="27408" y="1334"/>
                </a:cubicBezTo>
                <a:cubicBezTo>
                  <a:pt x="27789" y="929"/>
                  <a:pt x="28111" y="572"/>
                  <a:pt x="28778" y="572"/>
                </a:cubicBezTo>
                <a:cubicBezTo>
                  <a:pt x="29444" y="572"/>
                  <a:pt x="29766" y="929"/>
                  <a:pt x="30147" y="1334"/>
                </a:cubicBezTo>
                <a:cubicBezTo>
                  <a:pt x="30552" y="1775"/>
                  <a:pt x="31016" y="2275"/>
                  <a:pt x="31933" y="2275"/>
                </a:cubicBezTo>
                <a:cubicBezTo>
                  <a:pt x="32302" y="2275"/>
                  <a:pt x="32302" y="1703"/>
                  <a:pt x="31933" y="1703"/>
                </a:cubicBezTo>
                <a:cubicBezTo>
                  <a:pt x="31266" y="1703"/>
                  <a:pt x="30933" y="1358"/>
                  <a:pt x="30564" y="941"/>
                </a:cubicBezTo>
                <a:cubicBezTo>
                  <a:pt x="30147" y="501"/>
                  <a:pt x="29683" y="1"/>
                  <a:pt x="28778" y="1"/>
                </a:cubicBezTo>
                <a:cubicBezTo>
                  <a:pt x="27861" y="1"/>
                  <a:pt x="27397" y="501"/>
                  <a:pt x="26992" y="941"/>
                </a:cubicBezTo>
                <a:cubicBezTo>
                  <a:pt x="26611" y="1358"/>
                  <a:pt x="26289" y="1703"/>
                  <a:pt x="25622" y="1703"/>
                </a:cubicBezTo>
                <a:cubicBezTo>
                  <a:pt x="24956" y="1703"/>
                  <a:pt x="24622" y="1358"/>
                  <a:pt x="24253" y="941"/>
                </a:cubicBezTo>
                <a:cubicBezTo>
                  <a:pt x="23837" y="501"/>
                  <a:pt x="23372" y="1"/>
                  <a:pt x="22467" y="1"/>
                </a:cubicBezTo>
                <a:cubicBezTo>
                  <a:pt x="21551" y="1"/>
                  <a:pt x="21086" y="501"/>
                  <a:pt x="20681" y="941"/>
                </a:cubicBezTo>
                <a:cubicBezTo>
                  <a:pt x="20300" y="1358"/>
                  <a:pt x="19979" y="1703"/>
                  <a:pt x="19312" y="1703"/>
                </a:cubicBezTo>
                <a:cubicBezTo>
                  <a:pt x="18645" y="1703"/>
                  <a:pt x="18324" y="1358"/>
                  <a:pt x="17943" y="941"/>
                </a:cubicBezTo>
                <a:cubicBezTo>
                  <a:pt x="17526" y="501"/>
                  <a:pt x="17062" y="1"/>
                  <a:pt x="16157" y="1"/>
                </a:cubicBezTo>
                <a:cubicBezTo>
                  <a:pt x="15240" y="1"/>
                  <a:pt x="14776" y="501"/>
                  <a:pt x="14371" y="941"/>
                </a:cubicBezTo>
                <a:cubicBezTo>
                  <a:pt x="13990" y="1358"/>
                  <a:pt x="13669" y="1703"/>
                  <a:pt x="13002" y="1703"/>
                </a:cubicBezTo>
                <a:cubicBezTo>
                  <a:pt x="12335" y="1703"/>
                  <a:pt x="12014" y="1358"/>
                  <a:pt x="11633" y="941"/>
                </a:cubicBezTo>
                <a:cubicBezTo>
                  <a:pt x="11228" y="501"/>
                  <a:pt x="10763" y="1"/>
                  <a:pt x="9847" y="1"/>
                </a:cubicBezTo>
                <a:cubicBezTo>
                  <a:pt x="8930" y="1"/>
                  <a:pt x="8466" y="501"/>
                  <a:pt x="8061" y="941"/>
                </a:cubicBezTo>
                <a:cubicBezTo>
                  <a:pt x="7680" y="1358"/>
                  <a:pt x="7358" y="1703"/>
                  <a:pt x="6692" y="1703"/>
                </a:cubicBezTo>
                <a:cubicBezTo>
                  <a:pt x="6025" y="1703"/>
                  <a:pt x="5703" y="1358"/>
                  <a:pt x="5322" y="941"/>
                </a:cubicBezTo>
                <a:cubicBezTo>
                  <a:pt x="4918" y="501"/>
                  <a:pt x="4453" y="1"/>
                  <a:pt x="353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103" name="Google Shape;103;p4"/>
          <p:cNvGrpSpPr/>
          <p:nvPr/>
        </p:nvGrpSpPr>
        <p:grpSpPr>
          <a:xfrm rot="9224546">
            <a:off x="3463130" y="2907528"/>
            <a:ext cx="142655" cy="149446"/>
            <a:chOff x="1160468" y="31374"/>
            <a:chExt cx="142658" cy="149448"/>
          </a:xfrm>
        </p:grpSpPr>
        <p:sp>
          <p:nvSpPr>
            <p:cNvPr id="104" name="Google Shape;104;p4"/>
            <p:cNvSpPr/>
            <p:nvPr/>
          </p:nvSpPr>
          <p:spPr>
            <a:xfrm>
              <a:off x="1160468" y="31374"/>
              <a:ext cx="142658" cy="149448"/>
            </a:xfrm>
            <a:custGeom>
              <a:avLst/>
              <a:gdLst/>
              <a:ahLst/>
              <a:cxnLst/>
              <a:rect l="l" t="t" r="r" b="b"/>
              <a:pathLst>
                <a:path w="3668" h="3567" extrusionOk="0">
                  <a:moveTo>
                    <a:pt x="3205" y="0"/>
                  </a:moveTo>
                  <a:cubicBezTo>
                    <a:pt x="3096" y="0"/>
                    <a:pt x="2989" y="42"/>
                    <a:pt x="2906" y="125"/>
                  </a:cubicBezTo>
                  <a:lnTo>
                    <a:pt x="155" y="2852"/>
                  </a:lnTo>
                  <a:cubicBezTo>
                    <a:pt x="1" y="3018"/>
                    <a:pt x="1" y="3280"/>
                    <a:pt x="155" y="3447"/>
                  </a:cubicBezTo>
                  <a:cubicBezTo>
                    <a:pt x="239" y="3518"/>
                    <a:pt x="346" y="3566"/>
                    <a:pt x="453" y="3566"/>
                  </a:cubicBezTo>
                  <a:cubicBezTo>
                    <a:pt x="572" y="3566"/>
                    <a:pt x="679" y="3530"/>
                    <a:pt x="763" y="3447"/>
                  </a:cubicBezTo>
                  <a:lnTo>
                    <a:pt x="3513" y="720"/>
                  </a:lnTo>
                  <a:cubicBezTo>
                    <a:pt x="3668" y="554"/>
                    <a:pt x="3668" y="280"/>
                    <a:pt x="3513" y="125"/>
                  </a:cubicBezTo>
                  <a:cubicBezTo>
                    <a:pt x="3424" y="42"/>
                    <a:pt x="3314" y="0"/>
                    <a:pt x="320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5" name="Google Shape;105;p4"/>
            <p:cNvSpPr/>
            <p:nvPr/>
          </p:nvSpPr>
          <p:spPr>
            <a:xfrm>
              <a:off x="1160468" y="31374"/>
              <a:ext cx="142658" cy="149448"/>
            </a:xfrm>
            <a:custGeom>
              <a:avLst/>
              <a:gdLst/>
              <a:ahLst/>
              <a:cxnLst/>
              <a:rect l="l" t="t" r="r" b="b"/>
              <a:pathLst>
                <a:path w="3668" h="3567" extrusionOk="0">
                  <a:moveTo>
                    <a:pt x="461" y="0"/>
                  </a:moveTo>
                  <a:cubicBezTo>
                    <a:pt x="352" y="0"/>
                    <a:pt x="245" y="42"/>
                    <a:pt x="167" y="125"/>
                  </a:cubicBezTo>
                  <a:cubicBezTo>
                    <a:pt x="1" y="280"/>
                    <a:pt x="1" y="554"/>
                    <a:pt x="167" y="720"/>
                  </a:cubicBezTo>
                  <a:lnTo>
                    <a:pt x="2906" y="3447"/>
                  </a:lnTo>
                  <a:cubicBezTo>
                    <a:pt x="2989" y="3518"/>
                    <a:pt x="3096" y="3566"/>
                    <a:pt x="3203" y="3566"/>
                  </a:cubicBezTo>
                  <a:cubicBezTo>
                    <a:pt x="3311" y="3566"/>
                    <a:pt x="3418" y="3518"/>
                    <a:pt x="3501" y="3447"/>
                  </a:cubicBezTo>
                  <a:cubicBezTo>
                    <a:pt x="3668" y="3280"/>
                    <a:pt x="3668" y="3018"/>
                    <a:pt x="3501" y="2852"/>
                  </a:cubicBezTo>
                  <a:lnTo>
                    <a:pt x="763" y="125"/>
                  </a:lnTo>
                  <a:cubicBezTo>
                    <a:pt x="679" y="42"/>
                    <a:pt x="569" y="0"/>
                    <a:pt x="46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106" name="Google Shape;106;p4"/>
          <p:cNvSpPr/>
          <p:nvPr/>
        </p:nvSpPr>
        <p:spPr>
          <a:xfrm>
            <a:off x="642350" y="714550"/>
            <a:ext cx="7884000" cy="4099500"/>
          </a:xfrm>
          <a:prstGeom prst="roundRect">
            <a:avLst>
              <a:gd name="adj" fmla="val 17342"/>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7" name="Google Shape;107;p4"/>
          <p:cNvSpPr txBox="1">
            <a:spLocks noGrp="1"/>
          </p:cNvSpPr>
          <p:nvPr>
            <p:ph type="body" idx="1"/>
          </p:nvPr>
        </p:nvSpPr>
        <p:spPr>
          <a:xfrm>
            <a:off x="836700" y="1372550"/>
            <a:ext cx="7470600" cy="3230700"/>
          </a:xfrm>
          <a:prstGeom prst="rect">
            <a:avLst/>
          </a:prstGeom>
        </p:spPr>
        <p:txBody>
          <a:bodyPr spcFirstLastPara="1" wrap="square" lIns="91425" tIns="91425" rIns="91425" bIns="91425" anchor="ctr" anchorCtr="0">
            <a:noAutofit/>
          </a:bodyPr>
          <a:lstStyle>
            <a:lvl1pPr marL="457200" lvl="0" indent="-330200">
              <a:spcBef>
                <a:spcPts val="0"/>
              </a:spcBef>
              <a:spcAft>
                <a:spcPts val="0"/>
              </a:spcAft>
              <a:buClr>
                <a:schemeClr val="dk1"/>
              </a:buClr>
              <a:buSzPts val="1600"/>
              <a:buAutoNum type="arabicPeriod"/>
              <a:defRPr sz="1200">
                <a:solidFill>
                  <a:schemeClr val="dk1"/>
                </a:solidFill>
              </a:defRPr>
            </a:lvl1pPr>
            <a:lvl2pPr marL="914400" lvl="1" indent="-330200">
              <a:spcBef>
                <a:spcPts val="1600"/>
              </a:spcBef>
              <a:spcAft>
                <a:spcPts val="0"/>
              </a:spcAft>
              <a:buClr>
                <a:schemeClr val="dk1"/>
              </a:buClr>
              <a:buSzPts val="1600"/>
              <a:buChar char="○"/>
              <a:defRPr sz="1200">
                <a:solidFill>
                  <a:schemeClr val="dk1"/>
                </a:solidFill>
              </a:defRPr>
            </a:lvl2pPr>
            <a:lvl3pPr marL="1371600" lvl="2" indent="-330200">
              <a:spcBef>
                <a:spcPts val="1600"/>
              </a:spcBef>
              <a:spcAft>
                <a:spcPts val="0"/>
              </a:spcAft>
              <a:buClr>
                <a:schemeClr val="dk1"/>
              </a:buClr>
              <a:buSzPts val="1600"/>
              <a:buFont typeface="Montserrat"/>
              <a:buChar char="■"/>
              <a:defRPr sz="1200">
                <a:solidFill>
                  <a:schemeClr val="dk1"/>
                </a:solidFill>
              </a:defRPr>
            </a:lvl3pPr>
            <a:lvl4pPr marL="1828800" lvl="3" indent="-330200">
              <a:spcBef>
                <a:spcPts val="1600"/>
              </a:spcBef>
              <a:spcAft>
                <a:spcPts val="0"/>
              </a:spcAft>
              <a:buClr>
                <a:schemeClr val="dk1"/>
              </a:buClr>
              <a:buSzPts val="1600"/>
              <a:buFont typeface="Montserrat"/>
              <a:buChar char="●"/>
              <a:defRPr sz="1200">
                <a:solidFill>
                  <a:schemeClr val="dk1"/>
                </a:solidFill>
              </a:defRPr>
            </a:lvl4pPr>
            <a:lvl5pPr marL="2286000" lvl="4" indent="-330200">
              <a:spcBef>
                <a:spcPts val="1600"/>
              </a:spcBef>
              <a:spcAft>
                <a:spcPts val="0"/>
              </a:spcAft>
              <a:buClr>
                <a:schemeClr val="dk1"/>
              </a:buClr>
              <a:buSzPts val="1600"/>
              <a:buFont typeface="Montserrat"/>
              <a:buChar char="○"/>
              <a:defRPr sz="1200">
                <a:solidFill>
                  <a:schemeClr val="dk1"/>
                </a:solidFill>
              </a:defRPr>
            </a:lvl5pPr>
            <a:lvl6pPr marL="2743200" lvl="5" indent="-330200">
              <a:spcBef>
                <a:spcPts val="1600"/>
              </a:spcBef>
              <a:spcAft>
                <a:spcPts val="0"/>
              </a:spcAft>
              <a:buClr>
                <a:schemeClr val="dk1"/>
              </a:buClr>
              <a:buSzPts val="1600"/>
              <a:buFont typeface="Montserrat"/>
              <a:buChar char="■"/>
              <a:defRPr sz="1200">
                <a:solidFill>
                  <a:schemeClr val="dk1"/>
                </a:solidFill>
              </a:defRPr>
            </a:lvl6pPr>
            <a:lvl7pPr marL="3200400" lvl="6" indent="-330200">
              <a:spcBef>
                <a:spcPts val="1600"/>
              </a:spcBef>
              <a:spcAft>
                <a:spcPts val="0"/>
              </a:spcAft>
              <a:buClr>
                <a:schemeClr val="dk1"/>
              </a:buClr>
              <a:buSzPts val="1600"/>
              <a:buFont typeface="Montserrat"/>
              <a:buChar char="●"/>
              <a:defRPr sz="1200">
                <a:solidFill>
                  <a:schemeClr val="dk1"/>
                </a:solidFill>
              </a:defRPr>
            </a:lvl7pPr>
            <a:lvl8pPr marL="3657600" lvl="7" indent="-330200">
              <a:spcBef>
                <a:spcPts val="1600"/>
              </a:spcBef>
              <a:spcAft>
                <a:spcPts val="0"/>
              </a:spcAft>
              <a:buClr>
                <a:schemeClr val="dk1"/>
              </a:buClr>
              <a:buSzPts val="1600"/>
              <a:buFont typeface="Montserrat"/>
              <a:buChar char="○"/>
              <a:defRPr sz="1200">
                <a:solidFill>
                  <a:schemeClr val="dk1"/>
                </a:solidFill>
              </a:defRPr>
            </a:lvl8pPr>
            <a:lvl9pPr marL="4114800" lvl="8" indent="-330200">
              <a:spcBef>
                <a:spcPts val="1600"/>
              </a:spcBef>
              <a:spcAft>
                <a:spcPts val="1600"/>
              </a:spcAft>
              <a:buClr>
                <a:schemeClr val="dk1"/>
              </a:buClr>
              <a:buSzPts val="1600"/>
              <a:buFont typeface="Montserrat"/>
              <a:buChar char="■"/>
              <a:defRPr sz="1200">
                <a:solidFill>
                  <a:schemeClr val="dk1"/>
                </a:solidFill>
              </a:defRPr>
            </a:lvl9pPr>
          </a:lstStyle>
          <a:p>
            <a:endParaRPr/>
          </a:p>
        </p:txBody>
      </p:sp>
      <p:sp>
        <p:nvSpPr>
          <p:cNvPr id="108" name="Google Shape;108;p4"/>
          <p:cNvSpPr txBox="1">
            <a:spLocks noGrp="1"/>
          </p:cNvSpPr>
          <p:nvPr>
            <p:ph type="title"/>
          </p:nvPr>
        </p:nvSpPr>
        <p:spPr>
          <a:xfrm>
            <a:off x="1396950" y="652200"/>
            <a:ext cx="6350100" cy="5262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109"/>
        <p:cNvGrpSpPr/>
        <p:nvPr/>
      </p:nvGrpSpPr>
      <p:grpSpPr>
        <a:xfrm>
          <a:off x="0" y="0"/>
          <a:ext cx="0" cy="0"/>
          <a:chOff x="0" y="0"/>
          <a:chExt cx="0" cy="0"/>
        </a:xfrm>
      </p:grpSpPr>
      <p:sp>
        <p:nvSpPr>
          <p:cNvPr id="110" name="Google Shape;110;p5"/>
          <p:cNvSpPr/>
          <p:nvPr/>
        </p:nvSpPr>
        <p:spPr>
          <a:xfrm flipH="1">
            <a:off x="8606261" y="1578439"/>
            <a:ext cx="88947" cy="1346544"/>
          </a:xfrm>
          <a:custGeom>
            <a:avLst/>
            <a:gdLst/>
            <a:ahLst/>
            <a:cxnLst/>
            <a:rect l="l" t="t" r="r" b="b"/>
            <a:pathLst>
              <a:path w="2287" h="32139" extrusionOk="0">
                <a:moveTo>
                  <a:pt x="1989" y="1"/>
                </a:moveTo>
                <a:cubicBezTo>
                  <a:pt x="1840" y="1"/>
                  <a:pt x="1691" y="105"/>
                  <a:pt x="1703" y="314"/>
                </a:cubicBezTo>
                <a:cubicBezTo>
                  <a:pt x="1703" y="980"/>
                  <a:pt x="1358" y="1302"/>
                  <a:pt x="941" y="1683"/>
                </a:cubicBezTo>
                <a:cubicBezTo>
                  <a:pt x="501" y="2088"/>
                  <a:pt x="1" y="2552"/>
                  <a:pt x="1" y="3469"/>
                </a:cubicBezTo>
                <a:cubicBezTo>
                  <a:pt x="1" y="4374"/>
                  <a:pt x="501" y="4838"/>
                  <a:pt x="941" y="5255"/>
                </a:cubicBezTo>
                <a:cubicBezTo>
                  <a:pt x="1358" y="5624"/>
                  <a:pt x="1703" y="5957"/>
                  <a:pt x="1703" y="6624"/>
                </a:cubicBezTo>
                <a:cubicBezTo>
                  <a:pt x="1703" y="7279"/>
                  <a:pt x="1358" y="7612"/>
                  <a:pt x="941" y="7993"/>
                </a:cubicBezTo>
                <a:cubicBezTo>
                  <a:pt x="501" y="8398"/>
                  <a:pt x="1" y="8862"/>
                  <a:pt x="1" y="9779"/>
                </a:cubicBezTo>
                <a:cubicBezTo>
                  <a:pt x="1" y="10684"/>
                  <a:pt x="501" y="11148"/>
                  <a:pt x="941" y="11565"/>
                </a:cubicBezTo>
                <a:cubicBezTo>
                  <a:pt x="1358" y="11934"/>
                  <a:pt x="1703" y="12267"/>
                  <a:pt x="1703" y="12922"/>
                </a:cubicBezTo>
                <a:cubicBezTo>
                  <a:pt x="1703" y="13589"/>
                  <a:pt x="1358" y="13922"/>
                  <a:pt x="941" y="14291"/>
                </a:cubicBezTo>
                <a:cubicBezTo>
                  <a:pt x="501" y="14708"/>
                  <a:pt x="1" y="15172"/>
                  <a:pt x="1" y="16077"/>
                </a:cubicBezTo>
                <a:cubicBezTo>
                  <a:pt x="1" y="16994"/>
                  <a:pt x="501" y="17458"/>
                  <a:pt x="941" y="17863"/>
                </a:cubicBezTo>
                <a:cubicBezTo>
                  <a:pt x="1358" y="18244"/>
                  <a:pt x="1703" y="18566"/>
                  <a:pt x="1703" y="19233"/>
                </a:cubicBezTo>
                <a:cubicBezTo>
                  <a:pt x="1703" y="19899"/>
                  <a:pt x="1358" y="20221"/>
                  <a:pt x="941" y="20602"/>
                </a:cubicBezTo>
                <a:cubicBezTo>
                  <a:pt x="501" y="21018"/>
                  <a:pt x="1" y="21483"/>
                  <a:pt x="1" y="22388"/>
                </a:cubicBezTo>
                <a:cubicBezTo>
                  <a:pt x="1" y="23304"/>
                  <a:pt x="501" y="23769"/>
                  <a:pt x="941" y="24174"/>
                </a:cubicBezTo>
                <a:cubicBezTo>
                  <a:pt x="1358" y="24555"/>
                  <a:pt x="1703" y="24888"/>
                  <a:pt x="1703" y="25543"/>
                </a:cubicBezTo>
                <a:cubicBezTo>
                  <a:pt x="1703" y="26210"/>
                  <a:pt x="1358" y="26531"/>
                  <a:pt x="941" y="26912"/>
                </a:cubicBezTo>
                <a:cubicBezTo>
                  <a:pt x="501" y="27317"/>
                  <a:pt x="1" y="27793"/>
                  <a:pt x="1" y="28698"/>
                </a:cubicBezTo>
                <a:cubicBezTo>
                  <a:pt x="1" y="29615"/>
                  <a:pt x="501" y="30079"/>
                  <a:pt x="941" y="30484"/>
                </a:cubicBezTo>
                <a:cubicBezTo>
                  <a:pt x="1358" y="30865"/>
                  <a:pt x="1703" y="31198"/>
                  <a:pt x="1703" y="31853"/>
                </a:cubicBezTo>
                <a:cubicBezTo>
                  <a:pt x="1703" y="32020"/>
                  <a:pt x="1834" y="32139"/>
                  <a:pt x="1989" y="32139"/>
                </a:cubicBezTo>
                <a:cubicBezTo>
                  <a:pt x="2144" y="32139"/>
                  <a:pt x="2275" y="32020"/>
                  <a:pt x="2275" y="31865"/>
                </a:cubicBezTo>
                <a:cubicBezTo>
                  <a:pt x="2275" y="30948"/>
                  <a:pt x="1775" y="30484"/>
                  <a:pt x="1334" y="30079"/>
                </a:cubicBezTo>
                <a:cubicBezTo>
                  <a:pt x="918" y="29698"/>
                  <a:pt x="572" y="29365"/>
                  <a:pt x="572" y="28710"/>
                </a:cubicBezTo>
                <a:cubicBezTo>
                  <a:pt x="572" y="28043"/>
                  <a:pt x="918" y="27710"/>
                  <a:pt x="1334" y="27341"/>
                </a:cubicBezTo>
                <a:cubicBezTo>
                  <a:pt x="1775" y="26924"/>
                  <a:pt x="2275" y="26460"/>
                  <a:pt x="2275" y="25555"/>
                </a:cubicBezTo>
                <a:cubicBezTo>
                  <a:pt x="2275" y="24638"/>
                  <a:pt x="1775" y="24174"/>
                  <a:pt x="1334" y="23769"/>
                </a:cubicBezTo>
                <a:cubicBezTo>
                  <a:pt x="918" y="23388"/>
                  <a:pt x="572" y="23054"/>
                  <a:pt x="572" y="22388"/>
                </a:cubicBezTo>
                <a:cubicBezTo>
                  <a:pt x="572" y="21733"/>
                  <a:pt x="918" y="21399"/>
                  <a:pt x="1334" y="21030"/>
                </a:cubicBezTo>
                <a:cubicBezTo>
                  <a:pt x="1775" y="20614"/>
                  <a:pt x="2275" y="20149"/>
                  <a:pt x="2275" y="19244"/>
                </a:cubicBezTo>
                <a:cubicBezTo>
                  <a:pt x="2275" y="18328"/>
                  <a:pt x="1775" y="17863"/>
                  <a:pt x="1334" y="17458"/>
                </a:cubicBezTo>
                <a:cubicBezTo>
                  <a:pt x="918" y="17077"/>
                  <a:pt x="572" y="16744"/>
                  <a:pt x="572" y="16089"/>
                </a:cubicBezTo>
                <a:cubicBezTo>
                  <a:pt x="572" y="15423"/>
                  <a:pt x="918" y="15089"/>
                  <a:pt x="1334" y="14720"/>
                </a:cubicBezTo>
                <a:cubicBezTo>
                  <a:pt x="1775" y="14303"/>
                  <a:pt x="2275" y="13839"/>
                  <a:pt x="2275" y="12934"/>
                </a:cubicBezTo>
                <a:cubicBezTo>
                  <a:pt x="2275" y="12017"/>
                  <a:pt x="1775" y="11553"/>
                  <a:pt x="1334" y="11148"/>
                </a:cubicBezTo>
                <a:cubicBezTo>
                  <a:pt x="918" y="10767"/>
                  <a:pt x="572" y="10446"/>
                  <a:pt x="572" y="9779"/>
                </a:cubicBezTo>
                <a:cubicBezTo>
                  <a:pt x="572" y="9112"/>
                  <a:pt x="918" y="8791"/>
                  <a:pt x="1334" y="8410"/>
                </a:cubicBezTo>
                <a:cubicBezTo>
                  <a:pt x="1775" y="8005"/>
                  <a:pt x="2275" y="7529"/>
                  <a:pt x="2275" y="6624"/>
                </a:cubicBezTo>
                <a:cubicBezTo>
                  <a:pt x="2275" y="5707"/>
                  <a:pt x="1775" y="5243"/>
                  <a:pt x="1334" y="4838"/>
                </a:cubicBezTo>
                <a:cubicBezTo>
                  <a:pt x="918" y="4457"/>
                  <a:pt x="572" y="4135"/>
                  <a:pt x="572" y="3469"/>
                </a:cubicBezTo>
                <a:cubicBezTo>
                  <a:pt x="572" y="2802"/>
                  <a:pt x="918" y="2480"/>
                  <a:pt x="1334" y="2099"/>
                </a:cubicBezTo>
                <a:cubicBezTo>
                  <a:pt x="1775" y="1683"/>
                  <a:pt x="2275" y="1230"/>
                  <a:pt x="2275" y="314"/>
                </a:cubicBezTo>
                <a:cubicBezTo>
                  <a:pt x="2287" y="105"/>
                  <a:pt x="2138" y="1"/>
                  <a:pt x="198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1" name="Google Shape;111;p5"/>
          <p:cNvSpPr/>
          <p:nvPr/>
        </p:nvSpPr>
        <p:spPr>
          <a:xfrm flipH="1">
            <a:off x="2630000" y="3943829"/>
            <a:ext cx="520537" cy="219543"/>
          </a:xfrm>
          <a:custGeom>
            <a:avLst/>
            <a:gdLst/>
            <a:ahLst/>
            <a:cxnLst/>
            <a:rect l="l" t="t" r="r" b="b"/>
            <a:pathLst>
              <a:path w="13384" h="5240" extrusionOk="0">
                <a:moveTo>
                  <a:pt x="10871" y="560"/>
                </a:moveTo>
                <a:cubicBezTo>
                  <a:pt x="11955" y="560"/>
                  <a:pt x="12836" y="1489"/>
                  <a:pt x="12836" y="2620"/>
                </a:cubicBezTo>
                <a:cubicBezTo>
                  <a:pt x="12836" y="3751"/>
                  <a:pt x="11955" y="4668"/>
                  <a:pt x="10871" y="4668"/>
                </a:cubicBezTo>
                <a:lnTo>
                  <a:pt x="2525" y="4668"/>
                </a:lnTo>
                <a:cubicBezTo>
                  <a:pt x="1430" y="4668"/>
                  <a:pt x="548" y="3751"/>
                  <a:pt x="548" y="2620"/>
                </a:cubicBezTo>
                <a:cubicBezTo>
                  <a:pt x="548" y="1489"/>
                  <a:pt x="1430" y="560"/>
                  <a:pt x="2525" y="560"/>
                </a:cubicBezTo>
                <a:close/>
                <a:moveTo>
                  <a:pt x="2525" y="1"/>
                </a:moveTo>
                <a:cubicBezTo>
                  <a:pt x="1132" y="1"/>
                  <a:pt x="1" y="1179"/>
                  <a:pt x="1" y="2620"/>
                </a:cubicBezTo>
                <a:cubicBezTo>
                  <a:pt x="1" y="4061"/>
                  <a:pt x="1132" y="5240"/>
                  <a:pt x="2525" y="5240"/>
                </a:cubicBezTo>
                <a:lnTo>
                  <a:pt x="10859" y="5240"/>
                </a:lnTo>
                <a:cubicBezTo>
                  <a:pt x="12252" y="5240"/>
                  <a:pt x="13383" y="4073"/>
                  <a:pt x="13383" y="2620"/>
                </a:cubicBezTo>
                <a:cubicBezTo>
                  <a:pt x="13383" y="1179"/>
                  <a:pt x="12252" y="1"/>
                  <a:pt x="1087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2" name="Google Shape;112;p5"/>
          <p:cNvSpPr/>
          <p:nvPr/>
        </p:nvSpPr>
        <p:spPr>
          <a:xfrm flipH="1">
            <a:off x="6579356" y="3753932"/>
            <a:ext cx="520498" cy="220046"/>
          </a:xfrm>
          <a:custGeom>
            <a:avLst/>
            <a:gdLst/>
            <a:ahLst/>
            <a:cxnLst/>
            <a:rect l="l" t="t" r="r" b="b"/>
            <a:pathLst>
              <a:path w="13383" h="5252" extrusionOk="0">
                <a:moveTo>
                  <a:pt x="10871" y="572"/>
                </a:moveTo>
                <a:cubicBezTo>
                  <a:pt x="11954" y="572"/>
                  <a:pt x="12847" y="1501"/>
                  <a:pt x="12847" y="2632"/>
                </a:cubicBezTo>
                <a:cubicBezTo>
                  <a:pt x="12847" y="3763"/>
                  <a:pt x="11954" y="4680"/>
                  <a:pt x="10871" y="4680"/>
                </a:cubicBezTo>
                <a:lnTo>
                  <a:pt x="2524" y="4680"/>
                </a:lnTo>
                <a:cubicBezTo>
                  <a:pt x="1441" y="4680"/>
                  <a:pt x="548" y="3763"/>
                  <a:pt x="548" y="2632"/>
                </a:cubicBezTo>
                <a:cubicBezTo>
                  <a:pt x="548" y="1501"/>
                  <a:pt x="1441" y="572"/>
                  <a:pt x="2524" y="572"/>
                </a:cubicBezTo>
                <a:close/>
                <a:moveTo>
                  <a:pt x="2512" y="0"/>
                </a:moveTo>
                <a:cubicBezTo>
                  <a:pt x="1131" y="0"/>
                  <a:pt x="0" y="1179"/>
                  <a:pt x="0" y="2632"/>
                </a:cubicBezTo>
                <a:cubicBezTo>
                  <a:pt x="0" y="4072"/>
                  <a:pt x="1131" y="5251"/>
                  <a:pt x="2512" y="5251"/>
                </a:cubicBezTo>
                <a:lnTo>
                  <a:pt x="10871" y="5251"/>
                </a:lnTo>
                <a:cubicBezTo>
                  <a:pt x="12252" y="5251"/>
                  <a:pt x="13383" y="4072"/>
                  <a:pt x="13383" y="2632"/>
                </a:cubicBezTo>
                <a:cubicBezTo>
                  <a:pt x="13383" y="1179"/>
                  <a:pt x="12264" y="0"/>
                  <a:pt x="1087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113" name="Google Shape;113;p5"/>
          <p:cNvGrpSpPr/>
          <p:nvPr/>
        </p:nvGrpSpPr>
        <p:grpSpPr>
          <a:xfrm rot="1398867" flipH="1">
            <a:off x="2363264" y="3490847"/>
            <a:ext cx="151728" cy="149457"/>
            <a:chOff x="8639698" y="2706690"/>
            <a:chExt cx="151720" cy="149448"/>
          </a:xfrm>
        </p:grpSpPr>
        <p:sp>
          <p:nvSpPr>
            <p:cNvPr id="114" name="Google Shape;114;p5"/>
            <p:cNvSpPr/>
            <p:nvPr/>
          </p:nvSpPr>
          <p:spPr>
            <a:xfrm>
              <a:off x="8639698" y="2706690"/>
              <a:ext cx="151720" cy="149448"/>
            </a:xfrm>
            <a:custGeom>
              <a:avLst/>
              <a:gdLst/>
              <a:ahLst/>
              <a:cxnLst/>
              <a:rect l="l" t="t" r="r" b="b"/>
              <a:pathLst>
                <a:path w="3901" h="3567" extrusionOk="0">
                  <a:moveTo>
                    <a:pt x="3231" y="0"/>
                  </a:moveTo>
                  <a:cubicBezTo>
                    <a:pt x="3150" y="0"/>
                    <a:pt x="3073" y="34"/>
                    <a:pt x="3013" y="114"/>
                  </a:cubicBezTo>
                  <a:lnTo>
                    <a:pt x="263" y="2840"/>
                  </a:lnTo>
                  <a:cubicBezTo>
                    <a:pt x="1" y="3102"/>
                    <a:pt x="191" y="3554"/>
                    <a:pt x="560" y="3566"/>
                  </a:cubicBezTo>
                  <a:cubicBezTo>
                    <a:pt x="679" y="3554"/>
                    <a:pt x="775" y="3519"/>
                    <a:pt x="858" y="3435"/>
                  </a:cubicBezTo>
                  <a:lnTo>
                    <a:pt x="3608" y="709"/>
                  </a:lnTo>
                  <a:cubicBezTo>
                    <a:pt x="3900" y="474"/>
                    <a:pt x="3537" y="0"/>
                    <a:pt x="323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5" name="Google Shape;115;p5"/>
            <p:cNvSpPr/>
            <p:nvPr/>
          </p:nvSpPr>
          <p:spPr>
            <a:xfrm>
              <a:off x="8640476" y="2707402"/>
              <a:ext cx="149775" cy="148736"/>
            </a:xfrm>
            <a:custGeom>
              <a:avLst/>
              <a:gdLst/>
              <a:ahLst/>
              <a:cxnLst/>
              <a:rect l="l" t="t" r="r" b="b"/>
              <a:pathLst>
                <a:path w="3851" h="3550" extrusionOk="0">
                  <a:moveTo>
                    <a:pt x="574" y="0"/>
                  </a:moveTo>
                  <a:cubicBezTo>
                    <a:pt x="261" y="0"/>
                    <a:pt x="1" y="375"/>
                    <a:pt x="243" y="692"/>
                  </a:cubicBezTo>
                  <a:lnTo>
                    <a:pt x="2993" y="3418"/>
                  </a:lnTo>
                  <a:cubicBezTo>
                    <a:pt x="3064" y="3502"/>
                    <a:pt x="3172" y="3549"/>
                    <a:pt x="3291" y="3549"/>
                  </a:cubicBezTo>
                  <a:cubicBezTo>
                    <a:pt x="3660" y="3537"/>
                    <a:pt x="3850" y="3085"/>
                    <a:pt x="3588" y="2823"/>
                  </a:cubicBezTo>
                  <a:lnTo>
                    <a:pt x="838" y="97"/>
                  </a:lnTo>
                  <a:cubicBezTo>
                    <a:pt x="753" y="29"/>
                    <a:pt x="661" y="0"/>
                    <a:pt x="57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116" name="Google Shape;116;p5"/>
          <p:cNvGrpSpPr/>
          <p:nvPr/>
        </p:nvGrpSpPr>
        <p:grpSpPr>
          <a:xfrm rot="1575454" flipH="1">
            <a:off x="8277060" y="4331492"/>
            <a:ext cx="142655" cy="149446"/>
            <a:chOff x="1160468" y="31374"/>
            <a:chExt cx="142658" cy="149448"/>
          </a:xfrm>
        </p:grpSpPr>
        <p:sp>
          <p:nvSpPr>
            <p:cNvPr id="117" name="Google Shape;117;p5"/>
            <p:cNvSpPr/>
            <p:nvPr/>
          </p:nvSpPr>
          <p:spPr>
            <a:xfrm>
              <a:off x="1160468" y="31374"/>
              <a:ext cx="142658" cy="149448"/>
            </a:xfrm>
            <a:custGeom>
              <a:avLst/>
              <a:gdLst/>
              <a:ahLst/>
              <a:cxnLst/>
              <a:rect l="l" t="t" r="r" b="b"/>
              <a:pathLst>
                <a:path w="3668" h="3567" extrusionOk="0">
                  <a:moveTo>
                    <a:pt x="3205" y="0"/>
                  </a:moveTo>
                  <a:cubicBezTo>
                    <a:pt x="3096" y="0"/>
                    <a:pt x="2989" y="42"/>
                    <a:pt x="2906" y="125"/>
                  </a:cubicBezTo>
                  <a:lnTo>
                    <a:pt x="155" y="2852"/>
                  </a:lnTo>
                  <a:cubicBezTo>
                    <a:pt x="1" y="3018"/>
                    <a:pt x="1" y="3280"/>
                    <a:pt x="155" y="3447"/>
                  </a:cubicBezTo>
                  <a:cubicBezTo>
                    <a:pt x="239" y="3518"/>
                    <a:pt x="346" y="3566"/>
                    <a:pt x="453" y="3566"/>
                  </a:cubicBezTo>
                  <a:cubicBezTo>
                    <a:pt x="572" y="3566"/>
                    <a:pt x="679" y="3530"/>
                    <a:pt x="763" y="3447"/>
                  </a:cubicBezTo>
                  <a:lnTo>
                    <a:pt x="3513" y="720"/>
                  </a:lnTo>
                  <a:cubicBezTo>
                    <a:pt x="3668" y="554"/>
                    <a:pt x="3668" y="280"/>
                    <a:pt x="3513" y="125"/>
                  </a:cubicBezTo>
                  <a:cubicBezTo>
                    <a:pt x="3424" y="42"/>
                    <a:pt x="3314" y="0"/>
                    <a:pt x="320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8" name="Google Shape;118;p5"/>
            <p:cNvSpPr/>
            <p:nvPr/>
          </p:nvSpPr>
          <p:spPr>
            <a:xfrm>
              <a:off x="1160468" y="31374"/>
              <a:ext cx="142658" cy="149448"/>
            </a:xfrm>
            <a:custGeom>
              <a:avLst/>
              <a:gdLst/>
              <a:ahLst/>
              <a:cxnLst/>
              <a:rect l="l" t="t" r="r" b="b"/>
              <a:pathLst>
                <a:path w="3668" h="3567" extrusionOk="0">
                  <a:moveTo>
                    <a:pt x="461" y="0"/>
                  </a:moveTo>
                  <a:cubicBezTo>
                    <a:pt x="352" y="0"/>
                    <a:pt x="245" y="42"/>
                    <a:pt x="167" y="125"/>
                  </a:cubicBezTo>
                  <a:cubicBezTo>
                    <a:pt x="1" y="280"/>
                    <a:pt x="1" y="554"/>
                    <a:pt x="167" y="720"/>
                  </a:cubicBezTo>
                  <a:lnTo>
                    <a:pt x="2906" y="3447"/>
                  </a:lnTo>
                  <a:cubicBezTo>
                    <a:pt x="2989" y="3518"/>
                    <a:pt x="3096" y="3566"/>
                    <a:pt x="3203" y="3566"/>
                  </a:cubicBezTo>
                  <a:cubicBezTo>
                    <a:pt x="3311" y="3566"/>
                    <a:pt x="3418" y="3518"/>
                    <a:pt x="3501" y="3447"/>
                  </a:cubicBezTo>
                  <a:cubicBezTo>
                    <a:pt x="3668" y="3280"/>
                    <a:pt x="3668" y="3018"/>
                    <a:pt x="3501" y="2852"/>
                  </a:cubicBezTo>
                  <a:lnTo>
                    <a:pt x="763" y="125"/>
                  </a:lnTo>
                  <a:cubicBezTo>
                    <a:pt x="679" y="42"/>
                    <a:pt x="569" y="0"/>
                    <a:pt x="46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119" name="Google Shape;119;p5"/>
          <p:cNvSpPr/>
          <p:nvPr/>
        </p:nvSpPr>
        <p:spPr>
          <a:xfrm flipH="1">
            <a:off x="1501028" y="1359300"/>
            <a:ext cx="83386" cy="133737"/>
          </a:xfrm>
          <a:custGeom>
            <a:avLst/>
            <a:gdLst/>
            <a:ahLst/>
            <a:cxnLst/>
            <a:rect l="l" t="t" r="r" b="b"/>
            <a:pathLst>
              <a:path w="2144" h="3192" extrusionOk="0">
                <a:moveTo>
                  <a:pt x="1072" y="1"/>
                </a:moveTo>
                <a:cubicBezTo>
                  <a:pt x="822" y="596"/>
                  <a:pt x="453" y="1144"/>
                  <a:pt x="1" y="1596"/>
                </a:cubicBezTo>
                <a:cubicBezTo>
                  <a:pt x="453" y="2060"/>
                  <a:pt x="822" y="2596"/>
                  <a:pt x="1072" y="3191"/>
                </a:cubicBezTo>
                <a:cubicBezTo>
                  <a:pt x="1322" y="2596"/>
                  <a:pt x="1679" y="2060"/>
                  <a:pt x="2144" y="1596"/>
                </a:cubicBezTo>
                <a:cubicBezTo>
                  <a:pt x="1679" y="1144"/>
                  <a:pt x="1322" y="596"/>
                  <a:pt x="107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0" name="Google Shape;120;p5"/>
          <p:cNvSpPr/>
          <p:nvPr/>
        </p:nvSpPr>
        <p:spPr>
          <a:xfrm rot="-2035561" flipH="1">
            <a:off x="1259179" y="3844883"/>
            <a:ext cx="82922" cy="134238"/>
          </a:xfrm>
          <a:custGeom>
            <a:avLst/>
            <a:gdLst/>
            <a:ahLst/>
            <a:cxnLst/>
            <a:rect l="l" t="t" r="r" b="b"/>
            <a:pathLst>
              <a:path w="2132" h="3204" extrusionOk="0">
                <a:moveTo>
                  <a:pt x="1072" y="1"/>
                </a:moveTo>
                <a:cubicBezTo>
                  <a:pt x="810" y="596"/>
                  <a:pt x="453" y="1144"/>
                  <a:pt x="0" y="1608"/>
                </a:cubicBezTo>
                <a:cubicBezTo>
                  <a:pt x="453" y="2060"/>
                  <a:pt x="810" y="2608"/>
                  <a:pt x="1072" y="3203"/>
                </a:cubicBezTo>
                <a:cubicBezTo>
                  <a:pt x="1310" y="2608"/>
                  <a:pt x="1679" y="2060"/>
                  <a:pt x="2132" y="1608"/>
                </a:cubicBezTo>
                <a:cubicBezTo>
                  <a:pt x="1679" y="1144"/>
                  <a:pt x="1310" y="596"/>
                  <a:pt x="107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1" name="Google Shape;121;p5"/>
          <p:cNvSpPr/>
          <p:nvPr/>
        </p:nvSpPr>
        <p:spPr>
          <a:xfrm rot="-1649642" flipH="1">
            <a:off x="8141727" y="1303082"/>
            <a:ext cx="83386" cy="134197"/>
          </a:xfrm>
          <a:custGeom>
            <a:avLst/>
            <a:gdLst/>
            <a:ahLst/>
            <a:cxnLst/>
            <a:rect l="l" t="t" r="r" b="b"/>
            <a:pathLst>
              <a:path w="2144" h="3203" extrusionOk="0">
                <a:moveTo>
                  <a:pt x="1072" y="0"/>
                </a:moveTo>
                <a:cubicBezTo>
                  <a:pt x="822" y="595"/>
                  <a:pt x="465" y="1143"/>
                  <a:pt x="0" y="1596"/>
                </a:cubicBezTo>
                <a:cubicBezTo>
                  <a:pt x="465" y="2060"/>
                  <a:pt x="822" y="2596"/>
                  <a:pt x="1072" y="3203"/>
                </a:cubicBezTo>
                <a:cubicBezTo>
                  <a:pt x="1322" y="2596"/>
                  <a:pt x="1691" y="2060"/>
                  <a:pt x="2143" y="1596"/>
                </a:cubicBezTo>
                <a:cubicBezTo>
                  <a:pt x="1691" y="1143"/>
                  <a:pt x="1322" y="595"/>
                  <a:pt x="107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2" name="Google Shape;122;p5"/>
          <p:cNvSpPr/>
          <p:nvPr/>
        </p:nvSpPr>
        <p:spPr>
          <a:xfrm rot="1008325" flipH="1">
            <a:off x="8505321" y="3476126"/>
            <a:ext cx="83388" cy="133734"/>
          </a:xfrm>
          <a:custGeom>
            <a:avLst/>
            <a:gdLst/>
            <a:ahLst/>
            <a:cxnLst/>
            <a:rect l="l" t="t" r="r" b="b"/>
            <a:pathLst>
              <a:path w="2144" h="3192" extrusionOk="0">
                <a:moveTo>
                  <a:pt x="1072" y="1"/>
                </a:moveTo>
                <a:cubicBezTo>
                  <a:pt x="822" y="596"/>
                  <a:pt x="464" y="1144"/>
                  <a:pt x="0" y="1596"/>
                </a:cubicBezTo>
                <a:cubicBezTo>
                  <a:pt x="464" y="2061"/>
                  <a:pt x="822" y="2596"/>
                  <a:pt x="1072" y="3192"/>
                </a:cubicBezTo>
                <a:cubicBezTo>
                  <a:pt x="1322" y="2596"/>
                  <a:pt x="1691" y="2061"/>
                  <a:pt x="2143" y="1596"/>
                </a:cubicBezTo>
                <a:cubicBezTo>
                  <a:pt x="1691" y="1144"/>
                  <a:pt x="1322" y="596"/>
                  <a:pt x="107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3" name="Google Shape;123;p5"/>
          <p:cNvSpPr/>
          <p:nvPr/>
        </p:nvSpPr>
        <p:spPr>
          <a:xfrm flipH="1">
            <a:off x="6990983" y="4163368"/>
            <a:ext cx="949949" cy="77427"/>
          </a:xfrm>
          <a:custGeom>
            <a:avLst/>
            <a:gdLst/>
            <a:ahLst/>
            <a:cxnLst/>
            <a:rect l="l" t="t" r="r" b="b"/>
            <a:pathLst>
              <a:path w="24425" h="1848" extrusionOk="0">
                <a:moveTo>
                  <a:pt x="2727" y="1"/>
                </a:moveTo>
                <a:cubicBezTo>
                  <a:pt x="2000" y="1"/>
                  <a:pt x="1608" y="417"/>
                  <a:pt x="1334" y="727"/>
                </a:cubicBezTo>
                <a:cubicBezTo>
                  <a:pt x="1048" y="1037"/>
                  <a:pt x="822" y="1275"/>
                  <a:pt x="357" y="1275"/>
                </a:cubicBezTo>
                <a:cubicBezTo>
                  <a:pt x="0" y="1298"/>
                  <a:pt x="0" y="1822"/>
                  <a:pt x="357" y="1846"/>
                </a:cubicBezTo>
                <a:cubicBezTo>
                  <a:pt x="1072" y="1846"/>
                  <a:pt x="1465" y="1418"/>
                  <a:pt x="1750" y="1120"/>
                </a:cubicBezTo>
                <a:cubicBezTo>
                  <a:pt x="2036" y="810"/>
                  <a:pt x="2250" y="572"/>
                  <a:pt x="2727" y="572"/>
                </a:cubicBezTo>
                <a:cubicBezTo>
                  <a:pt x="3191" y="572"/>
                  <a:pt x="3393" y="787"/>
                  <a:pt x="3703" y="1120"/>
                </a:cubicBezTo>
                <a:cubicBezTo>
                  <a:pt x="4001" y="1441"/>
                  <a:pt x="4370" y="1846"/>
                  <a:pt x="5096" y="1846"/>
                </a:cubicBezTo>
                <a:cubicBezTo>
                  <a:pt x="5810" y="1846"/>
                  <a:pt x="6203" y="1418"/>
                  <a:pt x="6489" y="1120"/>
                </a:cubicBezTo>
                <a:cubicBezTo>
                  <a:pt x="6763" y="810"/>
                  <a:pt x="6989" y="572"/>
                  <a:pt x="7454" y="572"/>
                </a:cubicBezTo>
                <a:cubicBezTo>
                  <a:pt x="7930" y="572"/>
                  <a:pt x="8132" y="787"/>
                  <a:pt x="8430" y="1120"/>
                </a:cubicBezTo>
                <a:cubicBezTo>
                  <a:pt x="8727" y="1441"/>
                  <a:pt x="9108" y="1846"/>
                  <a:pt x="9823" y="1846"/>
                </a:cubicBezTo>
                <a:cubicBezTo>
                  <a:pt x="10537" y="1846"/>
                  <a:pt x="10930" y="1429"/>
                  <a:pt x="11216" y="1120"/>
                </a:cubicBezTo>
                <a:cubicBezTo>
                  <a:pt x="11502" y="810"/>
                  <a:pt x="11728" y="572"/>
                  <a:pt x="12192" y="572"/>
                </a:cubicBezTo>
                <a:cubicBezTo>
                  <a:pt x="12657" y="572"/>
                  <a:pt x="12859" y="787"/>
                  <a:pt x="13169" y="1120"/>
                </a:cubicBezTo>
                <a:cubicBezTo>
                  <a:pt x="13466" y="1441"/>
                  <a:pt x="13835" y="1846"/>
                  <a:pt x="14562" y="1846"/>
                </a:cubicBezTo>
                <a:cubicBezTo>
                  <a:pt x="15276" y="1846"/>
                  <a:pt x="15669" y="1429"/>
                  <a:pt x="15955" y="1120"/>
                </a:cubicBezTo>
                <a:cubicBezTo>
                  <a:pt x="16228" y="810"/>
                  <a:pt x="16455" y="572"/>
                  <a:pt x="16919" y="572"/>
                </a:cubicBezTo>
                <a:cubicBezTo>
                  <a:pt x="17395" y="572"/>
                  <a:pt x="17598" y="787"/>
                  <a:pt x="17895" y="1120"/>
                </a:cubicBezTo>
                <a:cubicBezTo>
                  <a:pt x="18193" y="1441"/>
                  <a:pt x="18574" y="1846"/>
                  <a:pt x="19288" y="1846"/>
                </a:cubicBezTo>
                <a:cubicBezTo>
                  <a:pt x="20003" y="1846"/>
                  <a:pt x="20396" y="1429"/>
                  <a:pt x="20681" y="1120"/>
                </a:cubicBezTo>
                <a:cubicBezTo>
                  <a:pt x="20967" y="810"/>
                  <a:pt x="21193" y="572"/>
                  <a:pt x="21658" y="572"/>
                </a:cubicBezTo>
                <a:cubicBezTo>
                  <a:pt x="22122" y="572"/>
                  <a:pt x="22336" y="787"/>
                  <a:pt x="22634" y="1120"/>
                </a:cubicBezTo>
                <a:cubicBezTo>
                  <a:pt x="22932" y="1441"/>
                  <a:pt x="23313" y="1846"/>
                  <a:pt x="24027" y="1846"/>
                </a:cubicBezTo>
                <a:cubicBezTo>
                  <a:pt x="24038" y="1847"/>
                  <a:pt x="24049" y="1848"/>
                  <a:pt x="24060" y="1848"/>
                </a:cubicBezTo>
                <a:cubicBezTo>
                  <a:pt x="24424" y="1848"/>
                  <a:pt x="24421" y="1274"/>
                  <a:pt x="24049" y="1274"/>
                </a:cubicBezTo>
                <a:cubicBezTo>
                  <a:pt x="24042" y="1274"/>
                  <a:pt x="24035" y="1274"/>
                  <a:pt x="24027" y="1275"/>
                </a:cubicBezTo>
                <a:cubicBezTo>
                  <a:pt x="23563" y="1275"/>
                  <a:pt x="23348" y="1048"/>
                  <a:pt x="23051" y="727"/>
                </a:cubicBezTo>
                <a:cubicBezTo>
                  <a:pt x="22753" y="406"/>
                  <a:pt x="22372" y="1"/>
                  <a:pt x="21658" y="1"/>
                </a:cubicBezTo>
                <a:cubicBezTo>
                  <a:pt x="20943" y="1"/>
                  <a:pt x="20550" y="417"/>
                  <a:pt x="20265" y="727"/>
                </a:cubicBezTo>
                <a:cubicBezTo>
                  <a:pt x="19979" y="1037"/>
                  <a:pt x="19765" y="1275"/>
                  <a:pt x="19288" y="1275"/>
                </a:cubicBezTo>
                <a:cubicBezTo>
                  <a:pt x="18824" y="1275"/>
                  <a:pt x="18622" y="1048"/>
                  <a:pt x="18312" y="727"/>
                </a:cubicBezTo>
                <a:cubicBezTo>
                  <a:pt x="18014" y="406"/>
                  <a:pt x="17645" y="1"/>
                  <a:pt x="16919" y="1"/>
                </a:cubicBezTo>
                <a:cubicBezTo>
                  <a:pt x="16205" y="1"/>
                  <a:pt x="15812" y="417"/>
                  <a:pt x="15538" y="727"/>
                </a:cubicBezTo>
                <a:cubicBezTo>
                  <a:pt x="15252" y="1037"/>
                  <a:pt x="15026" y="1275"/>
                  <a:pt x="14562" y="1275"/>
                </a:cubicBezTo>
                <a:cubicBezTo>
                  <a:pt x="14097" y="1275"/>
                  <a:pt x="13883" y="1048"/>
                  <a:pt x="13585" y="727"/>
                </a:cubicBezTo>
                <a:cubicBezTo>
                  <a:pt x="13288" y="406"/>
                  <a:pt x="12907" y="1"/>
                  <a:pt x="12192" y="1"/>
                </a:cubicBezTo>
                <a:cubicBezTo>
                  <a:pt x="11478" y="1"/>
                  <a:pt x="11085" y="417"/>
                  <a:pt x="10799" y="727"/>
                </a:cubicBezTo>
                <a:cubicBezTo>
                  <a:pt x="10513" y="1037"/>
                  <a:pt x="10287" y="1275"/>
                  <a:pt x="9823" y="1275"/>
                </a:cubicBezTo>
                <a:cubicBezTo>
                  <a:pt x="9359" y="1275"/>
                  <a:pt x="9156" y="1048"/>
                  <a:pt x="8847" y="727"/>
                </a:cubicBezTo>
                <a:cubicBezTo>
                  <a:pt x="8549" y="406"/>
                  <a:pt x="8168" y="1"/>
                  <a:pt x="7454" y="1"/>
                </a:cubicBezTo>
                <a:cubicBezTo>
                  <a:pt x="6739" y="1"/>
                  <a:pt x="6346" y="417"/>
                  <a:pt x="6060" y="727"/>
                </a:cubicBezTo>
                <a:cubicBezTo>
                  <a:pt x="5787" y="1037"/>
                  <a:pt x="5560" y="1275"/>
                  <a:pt x="5096" y="1275"/>
                </a:cubicBezTo>
                <a:cubicBezTo>
                  <a:pt x="4620" y="1275"/>
                  <a:pt x="4417" y="1048"/>
                  <a:pt x="4120" y="727"/>
                </a:cubicBezTo>
                <a:cubicBezTo>
                  <a:pt x="3810" y="406"/>
                  <a:pt x="3441" y="1"/>
                  <a:pt x="272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4" name="Google Shape;124;p5"/>
          <p:cNvSpPr/>
          <p:nvPr/>
        </p:nvSpPr>
        <p:spPr>
          <a:xfrm flipH="1">
            <a:off x="3041430" y="4374233"/>
            <a:ext cx="785434" cy="63977"/>
          </a:xfrm>
          <a:custGeom>
            <a:avLst/>
            <a:gdLst/>
            <a:ahLst/>
            <a:cxnLst/>
            <a:rect l="l" t="t" r="r" b="b"/>
            <a:pathLst>
              <a:path w="20195" h="1527" extrusionOk="0">
                <a:moveTo>
                  <a:pt x="2250" y="1"/>
                </a:moveTo>
                <a:cubicBezTo>
                  <a:pt x="1655" y="1"/>
                  <a:pt x="1334" y="346"/>
                  <a:pt x="1096" y="608"/>
                </a:cubicBezTo>
                <a:cubicBezTo>
                  <a:pt x="857" y="858"/>
                  <a:pt x="679" y="1060"/>
                  <a:pt x="286" y="1060"/>
                </a:cubicBezTo>
                <a:cubicBezTo>
                  <a:pt x="0" y="1084"/>
                  <a:pt x="0" y="1501"/>
                  <a:pt x="286" y="1525"/>
                </a:cubicBezTo>
                <a:cubicBezTo>
                  <a:pt x="881" y="1525"/>
                  <a:pt x="1203" y="1179"/>
                  <a:pt x="1441" y="929"/>
                </a:cubicBezTo>
                <a:cubicBezTo>
                  <a:pt x="1679" y="667"/>
                  <a:pt x="1858" y="465"/>
                  <a:pt x="2250" y="465"/>
                </a:cubicBezTo>
                <a:cubicBezTo>
                  <a:pt x="2631" y="465"/>
                  <a:pt x="2810" y="655"/>
                  <a:pt x="3060" y="929"/>
                </a:cubicBezTo>
                <a:cubicBezTo>
                  <a:pt x="3310" y="1191"/>
                  <a:pt x="3620" y="1525"/>
                  <a:pt x="4203" y="1525"/>
                </a:cubicBezTo>
                <a:cubicBezTo>
                  <a:pt x="4798" y="1525"/>
                  <a:pt x="5132" y="1179"/>
                  <a:pt x="5358" y="929"/>
                </a:cubicBezTo>
                <a:cubicBezTo>
                  <a:pt x="5596" y="667"/>
                  <a:pt x="5775" y="465"/>
                  <a:pt x="6168" y="465"/>
                </a:cubicBezTo>
                <a:cubicBezTo>
                  <a:pt x="6549" y="465"/>
                  <a:pt x="6727" y="655"/>
                  <a:pt x="6977" y="929"/>
                </a:cubicBezTo>
                <a:cubicBezTo>
                  <a:pt x="7215" y="1191"/>
                  <a:pt x="7537" y="1525"/>
                  <a:pt x="8120" y="1525"/>
                </a:cubicBezTo>
                <a:cubicBezTo>
                  <a:pt x="8716" y="1525"/>
                  <a:pt x="9037" y="1179"/>
                  <a:pt x="9275" y="929"/>
                </a:cubicBezTo>
                <a:cubicBezTo>
                  <a:pt x="9513" y="667"/>
                  <a:pt x="9692" y="465"/>
                  <a:pt x="10085" y="465"/>
                </a:cubicBezTo>
                <a:cubicBezTo>
                  <a:pt x="10466" y="465"/>
                  <a:pt x="10632" y="655"/>
                  <a:pt x="10882" y="929"/>
                </a:cubicBezTo>
                <a:cubicBezTo>
                  <a:pt x="11133" y="1191"/>
                  <a:pt x="11442" y="1525"/>
                  <a:pt x="12037" y="1525"/>
                </a:cubicBezTo>
                <a:cubicBezTo>
                  <a:pt x="12633" y="1525"/>
                  <a:pt x="12954" y="1179"/>
                  <a:pt x="13192" y="929"/>
                </a:cubicBezTo>
                <a:cubicBezTo>
                  <a:pt x="13419" y="667"/>
                  <a:pt x="13609" y="465"/>
                  <a:pt x="13990" y="465"/>
                </a:cubicBezTo>
                <a:cubicBezTo>
                  <a:pt x="14383" y="465"/>
                  <a:pt x="14550" y="655"/>
                  <a:pt x="14800" y="929"/>
                </a:cubicBezTo>
                <a:cubicBezTo>
                  <a:pt x="15050" y="1191"/>
                  <a:pt x="15359" y="1525"/>
                  <a:pt x="15955" y="1525"/>
                </a:cubicBezTo>
                <a:cubicBezTo>
                  <a:pt x="16538" y="1525"/>
                  <a:pt x="16871" y="1179"/>
                  <a:pt x="17098" y="929"/>
                </a:cubicBezTo>
                <a:cubicBezTo>
                  <a:pt x="17336" y="667"/>
                  <a:pt x="17526" y="465"/>
                  <a:pt x="17907" y="465"/>
                </a:cubicBezTo>
                <a:cubicBezTo>
                  <a:pt x="18300" y="465"/>
                  <a:pt x="18467" y="655"/>
                  <a:pt x="18717" y="929"/>
                </a:cubicBezTo>
                <a:cubicBezTo>
                  <a:pt x="18967" y="1191"/>
                  <a:pt x="19264" y="1525"/>
                  <a:pt x="19860" y="1525"/>
                </a:cubicBezTo>
                <a:cubicBezTo>
                  <a:pt x="19871" y="1526"/>
                  <a:pt x="19882" y="1526"/>
                  <a:pt x="19892" y="1526"/>
                </a:cubicBezTo>
                <a:cubicBezTo>
                  <a:pt x="20194" y="1526"/>
                  <a:pt x="20194" y="1059"/>
                  <a:pt x="19892" y="1059"/>
                </a:cubicBezTo>
                <a:cubicBezTo>
                  <a:pt x="19882" y="1059"/>
                  <a:pt x="19871" y="1059"/>
                  <a:pt x="19860" y="1060"/>
                </a:cubicBezTo>
                <a:cubicBezTo>
                  <a:pt x="19479" y="1060"/>
                  <a:pt x="19312" y="870"/>
                  <a:pt x="19062" y="608"/>
                </a:cubicBezTo>
                <a:cubicBezTo>
                  <a:pt x="18812" y="334"/>
                  <a:pt x="18502" y="1"/>
                  <a:pt x="17907" y="1"/>
                </a:cubicBezTo>
                <a:cubicBezTo>
                  <a:pt x="17312" y="1"/>
                  <a:pt x="16990" y="346"/>
                  <a:pt x="16752" y="608"/>
                </a:cubicBezTo>
                <a:cubicBezTo>
                  <a:pt x="16526" y="858"/>
                  <a:pt x="16336" y="1060"/>
                  <a:pt x="15955" y="1060"/>
                </a:cubicBezTo>
                <a:cubicBezTo>
                  <a:pt x="15562" y="1060"/>
                  <a:pt x="15395" y="870"/>
                  <a:pt x="15145" y="608"/>
                </a:cubicBezTo>
                <a:cubicBezTo>
                  <a:pt x="14895" y="334"/>
                  <a:pt x="14585" y="1"/>
                  <a:pt x="13990" y="1"/>
                </a:cubicBezTo>
                <a:cubicBezTo>
                  <a:pt x="13407" y="1"/>
                  <a:pt x="13073" y="346"/>
                  <a:pt x="12847" y="608"/>
                </a:cubicBezTo>
                <a:cubicBezTo>
                  <a:pt x="12609" y="858"/>
                  <a:pt x="12418" y="1060"/>
                  <a:pt x="12037" y="1060"/>
                </a:cubicBezTo>
                <a:cubicBezTo>
                  <a:pt x="11656" y="1060"/>
                  <a:pt x="11478" y="870"/>
                  <a:pt x="11228" y="608"/>
                </a:cubicBezTo>
                <a:cubicBezTo>
                  <a:pt x="10978" y="334"/>
                  <a:pt x="10668" y="1"/>
                  <a:pt x="10085" y="1"/>
                </a:cubicBezTo>
                <a:cubicBezTo>
                  <a:pt x="9489" y="1"/>
                  <a:pt x="9168" y="346"/>
                  <a:pt x="8930" y="608"/>
                </a:cubicBezTo>
                <a:cubicBezTo>
                  <a:pt x="8692" y="858"/>
                  <a:pt x="8513" y="1060"/>
                  <a:pt x="8120" y="1060"/>
                </a:cubicBezTo>
                <a:cubicBezTo>
                  <a:pt x="7739" y="1060"/>
                  <a:pt x="7561" y="870"/>
                  <a:pt x="7323" y="608"/>
                </a:cubicBezTo>
                <a:cubicBezTo>
                  <a:pt x="7072" y="334"/>
                  <a:pt x="6763" y="1"/>
                  <a:pt x="6168" y="1"/>
                </a:cubicBezTo>
                <a:cubicBezTo>
                  <a:pt x="5572" y="1"/>
                  <a:pt x="5251" y="346"/>
                  <a:pt x="5013" y="608"/>
                </a:cubicBezTo>
                <a:cubicBezTo>
                  <a:pt x="4775" y="858"/>
                  <a:pt x="4596" y="1060"/>
                  <a:pt x="4203" y="1060"/>
                </a:cubicBezTo>
                <a:cubicBezTo>
                  <a:pt x="3822" y="1060"/>
                  <a:pt x="3655" y="870"/>
                  <a:pt x="3405" y="608"/>
                </a:cubicBezTo>
                <a:cubicBezTo>
                  <a:pt x="3155" y="334"/>
                  <a:pt x="2846" y="1"/>
                  <a:pt x="225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5" name="Google Shape;125;p5"/>
          <p:cNvSpPr/>
          <p:nvPr/>
        </p:nvSpPr>
        <p:spPr>
          <a:xfrm flipH="1">
            <a:off x="5249725" y="2924975"/>
            <a:ext cx="785395" cy="63894"/>
          </a:xfrm>
          <a:custGeom>
            <a:avLst/>
            <a:gdLst/>
            <a:ahLst/>
            <a:cxnLst/>
            <a:rect l="l" t="t" r="r" b="b"/>
            <a:pathLst>
              <a:path w="20194" h="1525" extrusionOk="0">
                <a:moveTo>
                  <a:pt x="2263" y="0"/>
                </a:moveTo>
                <a:cubicBezTo>
                  <a:pt x="1680" y="0"/>
                  <a:pt x="1346" y="357"/>
                  <a:pt x="1120" y="607"/>
                </a:cubicBezTo>
                <a:cubicBezTo>
                  <a:pt x="882" y="858"/>
                  <a:pt x="691" y="1048"/>
                  <a:pt x="310" y="1048"/>
                </a:cubicBezTo>
                <a:cubicBezTo>
                  <a:pt x="1" y="1048"/>
                  <a:pt x="1" y="1524"/>
                  <a:pt x="310" y="1524"/>
                </a:cubicBezTo>
                <a:cubicBezTo>
                  <a:pt x="906" y="1524"/>
                  <a:pt x="1227" y="1167"/>
                  <a:pt x="1465" y="917"/>
                </a:cubicBezTo>
                <a:cubicBezTo>
                  <a:pt x="1692" y="667"/>
                  <a:pt x="1882" y="465"/>
                  <a:pt x="2263" y="465"/>
                </a:cubicBezTo>
                <a:cubicBezTo>
                  <a:pt x="2656" y="465"/>
                  <a:pt x="2823" y="643"/>
                  <a:pt x="3073" y="917"/>
                </a:cubicBezTo>
                <a:cubicBezTo>
                  <a:pt x="3323" y="1191"/>
                  <a:pt x="3632" y="1524"/>
                  <a:pt x="4228" y="1524"/>
                </a:cubicBezTo>
                <a:cubicBezTo>
                  <a:pt x="4823" y="1524"/>
                  <a:pt x="5144" y="1167"/>
                  <a:pt x="5382" y="917"/>
                </a:cubicBezTo>
                <a:cubicBezTo>
                  <a:pt x="5609" y="667"/>
                  <a:pt x="5799" y="465"/>
                  <a:pt x="6180" y="465"/>
                </a:cubicBezTo>
                <a:cubicBezTo>
                  <a:pt x="6573" y="465"/>
                  <a:pt x="6740" y="643"/>
                  <a:pt x="6990" y="917"/>
                </a:cubicBezTo>
                <a:cubicBezTo>
                  <a:pt x="7240" y="1191"/>
                  <a:pt x="7549" y="1524"/>
                  <a:pt x="8145" y="1524"/>
                </a:cubicBezTo>
                <a:cubicBezTo>
                  <a:pt x="8740" y="1524"/>
                  <a:pt x="9061" y="1167"/>
                  <a:pt x="9300" y="917"/>
                </a:cubicBezTo>
                <a:cubicBezTo>
                  <a:pt x="9526" y="667"/>
                  <a:pt x="9716" y="465"/>
                  <a:pt x="10097" y="465"/>
                </a:cubicBezTo>
                <a:cubicBezTo>
                  <a:pt x="10490" y="465"/>
                  <a:pt x="10657" y="643"/>
                  <a:pt x="10907" y="917"/>
                </a:cubicBezTo>
                <a:cubicBezTo>
                  <a:pt x="11157" y="1191"/>
                  <a:pt x="11467" y="1524"/>
                  <a:pt x="12062" y="1524"/>
                </a:cubicBezTo>
                <a:cubicBezTo>
                  <a:pt x="12645" y="1524"/>
                  <a:pt x="12979" y="1167"/>
                  <a:pt x="13205" y="917"/>
                </a:cubicBezTo>
                <a:cubicBezTo>
                  <a:pt x="13443" y="667"/>
                  <a:pt x="13633" y="465"/>
                  <a:pt x="14014" y="465"/>
                </a:cubicBezTo>
                <a:cubicBezTo>
                  <a:pt x="14395" y="465"/>
                  <a:pt x="14562" y="643"/>
                  <a:pt x="14812" y="917"/>
                </a:cubicBezTo>
                <a:cubicBezTo>
                  <a:pt x="15062" y="1191"/>
                  <a:pt x="15372" y="1524"/>
                  <a:pt x="15967" y="1524"/>
                </a:cubicBezTo>
                <a:cubicBezTo>
                  <a:pt x="16562" y="1524"/>
                  <a:pt x="16884" y="1167"/>
                  <a:pt x="17122" y="917"/>
                </a:cubicBezTo>
                <a:cubicBezTo>
                  <a:pt x="17360" y="667"/>
                  <a:pt x="17539" y="465"/>
                  <a:pt x="17932" y="465"/>
                </a:cubicBezTo>
                <a:cubicBezTo>
                  <a:pt x="18313" y="465"/>
                  <a:pt x="18479" y="643"/>
                  <a:pt x="18729" y="917"/>
                </a:cubicBezTo>
                <a:cubicBezTo>
                  <a:pt x="18979" y="1191"/>
                  <a:pt x="19289" y="1524"/>
                  <a:pt x="19884" y="1524"/>
                </a:cubicBezTo>
                <a:cubicBezTo>
                  <a:pt x="20194" y="1524"/>
                  <a:pt x="20194" y="1048"/>
                  <a:pt x="19884" y="1048"/>
                </a:cubicBezTo>
                <a:cubicBezTo>
                  <a:pt x="19491" y="1048"/>
                  <a:pt x="19325" y="881"/>
                  <a:pt x="19075" y="607"/>
                </a:cubicBezTo>
                <a:cubicBezTo>
                  <a:pt x="18825" y="334"/>
                  <a:pt x="18515" y="0"/>
                  <a:pt x="17920" y="0"/>
                </a:cubicBezTo>
                <a:cubicBezTo>
                  <a:pt x="17336" y="0"/>
                  <a:pt x="17003" y="357"/>
                  <a:pt x="16777" y="607"/>
                </a:cubicBezTo>
                <a:cubicBezTo>
                  <a:pt x="16539" y="858"/>
                  <a:pt x="16348" y="1048"/>
                  <a:pt x="15967" y="1048"/>
                </a:cubicBezTo>
                <a:cubicBezTo>
                  <a:pt x="15586" y="1048"/>
                  <a:pt x="15419" y="881"/>
                  <a:pt x="15157" y="607"/>
                </a:cubicBezTo>
                <a:cubicBezTo>
                  <a:pt x="14907" y="334"/>
                  <a:pt x="14598" y="0"/>
                  <a:pt x="14014" y="0"/>
                </a:cubicBezTo>
                <a:cubicBezTo>
                  <a:pt x="13419" y="0"/>
                  <a:pt x="13098" y="357"/>
                  <a:pt x="12860" y="607"/>
                </a:cubicBezTo>
                <a:cubicBezTo>
                  <a:pt x="12621" y="858"/>
                  <a:pt x="12443" y="1048"/>
                  <a:pt x="12050" y="1048"/>
                </a:cubicBezTo>
                <a:cubicBezTo>
                  <a:pt x="11669" y="1048"/>
                  <a:pt x="11502" y="881"/>
                  <a:pt x="11252" y="607"/>
                </a:cubicBezTo>
                <a:cubicBezTo>
                  <a:pt x="11002" y="334"/>
                  <a:pt x="10693" y="0"/>
                  <a:pt x="10097" y="0"/>
                </a:cubicBezTo>
                <a:cubicBezTo>
                  <a:pt x="9502" y="0"/>
                  <a:pt x="9181" y="357"/>
                  <a:pt x="8942" y="607"/>
                </a:cubicBezTo>
                <a:cubicBezTo>
                  <a:pt x="8716" y="858"/>
                  <a:pt x="8526" y="1048"/>
                  <a:pt x="8145" y="1048"/>
                </a:cubicBezTo>
                <a:cubicBezTo>
                  <a:pt x="7752" y="1048"/>
                  <a:pt x="7585" y="881"/>
                  <a:pt x="7335" y="607"/>
                </a:cubicBezTo>
                <a:cubicBezTo>
                  <a:pt x="7085" y="334"/>
                  <a:pt x="6775" y="0"/>
                  <a:pt x="6180" y="0"/>
                </a:cubicBezTo>
                <a:cubicBezTo>
                  <a:pt x="5597" y="0"/>
                  <a:pt x="5263" y="357"/>
                  <a:pt x="5037" y="607"/>
                </a:cubicBezTo>
                <a:cubicBezTo>
                  <a:pt x="4799" y="858"/>
                  <a:pt x="4609" y="1048"/>
                  <a:pt x="4228" y="1048"/>
                </a:cubicBezTo>
                <a:cubicBezTo>
                  <a:pt x="3835" y="1048"/>
                  <a:pt x="3668" y="881"/>
                  <a:pt x="3418" y="607"/>
                </a:cubicBezTo>
                <a:cubicBezTo>
                  <a:pt x="3168" y="334"/>
                  <a:pt x="2858" y="0"/>
                  <a:pt x="226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6" name="Google Shape;126;p5"/>
          <p:cNvSpPr/>
          <p:nvPr/>
        </p:nvSpPr>
        <p:spPr>
          <a:xfrm rot="-5400000" flipH="1">
            <a:off x="619398" y="1230068"/>
            <a:ext cx="783995" cy="63894"/>
          </a:xfrm>
          <a:custGeom>
            <a:avLst/>
            <a:gdLst/>
            <a:ahLst/>
            <a:cxnLst/>
            <a:rect l="l" t="t" r="r" b="b"/>
            <a:pathLst>
              <a:path w="20158" h="1525" extrusionOk="0">
                <a:moveTo>
                  <a:pt x="2251" y="0"/>
                </a:moveTo>
                <a:cubicBezTo>
                  <a:pt x="1656" y="0"/>
                  <a:pt x="1334" y="346"/>
                  <a:pt x="1096" y="596"/>
                </a:cubicBezTo>
                <a:cubicBezTo>
                  <a:pt x="858" y="858"/>
                  <a:pt x="679" y="1060"/>
                  <a:pt x="286" y="1060"/>
                </a:cubicBezTo>
                <a:cubicBezTo>
                  <a:pt x="1" y="1084"/>
                  <a:pt x="1" y="1501"/>
                  <a:pt x="286" y="1524"/>
                </a:cubicBezTo>
                <a:cubicBezTo>
                  <a:pt x="882" y="1524"/>
                  <a:pt x="1203" y="1179"/>
                  <a:pt x="1441" y="917"/>
                </a:cubicBezTo>
                <a:cubicBezTo>
                  <a:pt x="1679" y="667"/>
                  <a:pt x="1858" y="465"/>
                  <a:pt x="2251" y="465"/>
                </a:cubicBezTo>
                <a:cubicBezTo>
                  <a:pt x="2632" y="465"/>
                  <a:pt x="2811" y="655"/>
                  <a:pt x="3061" y="917"/>
                </a:cubicBezTo>
                <a:cubicBezTo>
                  <a:pt x="3311" y="1191"/>
                  <a:pt x="3620" y="1524"/>
                  <a:pt x="4204" y="1524"/>
                </a:cubicBezTo>
                <a:cubicBezTo>
                  <a:pt x="4799" y="1524"/>
                  <a:pt x="5120" y="1179"/>
                  <a:pt x="5359" y="917"/>
                </a:cubicBezTo>
                <a:cubicBezTo>
                  <a:pt x="5597" y="667"/>
                  <a:pt x="5775" y="465"/>
                  <a:pt x="6168" y="465"/>
                </a:cubicBezTo>
                <a:cubicBezTo>
                  <a:pt x="6549" y="465"/>
                  <a:pt x="6728" y="655"/>
                  <a:pt x="6966" y="917"/>
                </a:cubicBezTo>
                <a:cubicBezTo>
                  <a:pt x="7216" y="1191"/>
                  <a:pt x="7525" y="1524"/>
                  <a:pt x="8121" y="1524"/>
                </a:cubicBezTo>
                <a:cubicBezTo>
                  <a:pt x="8716" y="1524"/>
                  <a:pt x="9038" y="1179"/>
                  <a:pt x="9276" y="917"/>
                </a:cubicBezTo>
                <a:cubicBezTo>
                  <a:pt x="9514" y="667"/>
                  <a:pt x="9692" y="465"/>
                  <a:pt x="10085" y="465"/>
                </a:cubicBezTo>
                <a:cubicBezTo>
                  <a:pt x="10466" y="465"/>
                  <a:pt x="10633" y="655"/>
                  <a:pt x="10883" y="917"/>
                </a:cubicBezTo>
                <a:cubicBezTo>
                  <a:pt x="11133" y="1191"/>
                  <a:pt x="11443" y="1524"/>
                  <a:pt x="12038" y="1524"/>
                </a:cubicBezTo>
                <a:cubicBezTo>
                  <a:pt x="12633" y="1524"/>
                  <a:pt x="12955" y="1179"/>
                  <a:pt x="13193" y="917"/>
                </a:cubicBezTo>
                <a:cubicBezTo>
                  <a:pt x="13419" y="667"/>
                  <a:pt x="13610" y="465"/>
                  <a:pt x="13991" y="465"/>
                </a:cubicBezTo>
                <a:cubicBezTo>
                  <a:pt x="14383" y="465"/>
                  <a:pt x="14550" y="655"/>
                  <a:pt x="14800" y="917"/>
                </a:cubicBezTo>
                <a:cubicBezTo>
                  <a:pt x="15050" y="1191"/>
                  <a:pt x="15360" y="1524"/>
                  <a:pt x="15955" y="1524"/>
                </a:cubicBezTo>
                <a:cubicBezTo>
                  <a:pt x="16538" y="1524"/>
                  <a:pt x="16872" y="1179"/>
                  <a:pt x="17098" y="917"/>
                </a:cubicBezTo>
                <a:cubicBezTo>
                  <a:pt x="17336" y="667"/>
                  <a:pt x="17527" y="465"/>
                  <a:pt x="17908" y="465"/>
                </a:cubicBezTo>
                <a:cubicBezTo>
                  <a:pt x="18301" y="465"/>
                  <a:pt x="18467" y="655"/>
                  <a:pt x="18717" y="917"/>
                </a:cubicBezTo>
                <a:cubicBezTo>
                  <a:pt x="18967" y="1191"/>
                  <a:pt x="19277" y="1524"/>
                  <a:pt x="19872" y="1524"/>
                </a:cubicBezTo>
                <a:cubicBezTo>
                  <a:pt x="20158" y="1501"/>
                  <a:pt x="20158" y="1084"/>
                  <a:pt x="19872" y="1060"/>
                </a:cubicBezTo>
                <a:cubicBezTo>
                  <a:pt x="19479" y="1060"/>
                  <a:pt x="19313" y="870"/>
                  <a:pt x="19063" y="596"/>
                </a:cubicBezTo>
                <a:cubicBezTo>
                  <a:pt x="18813" y="334"/>
                  <a:pt x="18503" y="0"/>
                  <a:pt x="17908" y="0"/>
                </a:cubicBezTo>
                <a:cubicBezTo>
                  <a:pt x="17312" y="0"/>
                  <a:pt x="16991" y="346"/>
                  <a:pt x="16753" y="596"/>
                </a:cubicBezTo>
                <a:cubicBezTo>
                  <a:pt x="16527" y="858"/>
                  <a:pt x="16336" y="1060"/>
                  <a:pt x="15955" y="1060"/>
                </a:cubicBezTo>
                <a:cubicBezTo>
                  <a:pt x="15562" y="1060"/>
                  <a:pt x="15395" y="870"/>
                  <a:pt x="15145" y="596"/>
                </a:cubicBezTo>
                <a:cubicBezTo>
                  <a:pt x="14895" y="334"/>
                  <a:pt x="14586" y="0"/>
                  <a:pt x="13991" y="0"/>
                </a:cubicBezTo>
                <a:cubicBezTo>
                  <a:pt x="13407" y="0"/>
                  <a:pt x="13074" y="346"/>
                  <a:pt x="12848" y="596"/>
                </a:cubicBezTo>
                <a:cubicBezTo>
                  <a:pt x="12609" y="858"/>
                  <a:pt x="12419" y="1060"/>
                  <a:pt x="12038" y="1060"/>
                </a:cubicBezTo>
                <a:cubicBezTo>
                  <a:pt x="11645" y="1060"/>
                  <a:pt x="11478" y="870"/>
                  <a:pt x="11228" y="596"/>
                </a:cubicBezTo>
                <a:cubicBezTo>
                  <a:pt x="10978" y="334"/>
                  <a:pt x="10669" y="0"/>
                  <a:pt x="10085" y="0"/>
                </a:cubicBezTo>
                <a:cubicBezTo>
                  <a:pt x="9490" y="0"/>
                  <a:pt x="9157" y="346"/>
                  <a:pt x="8930" y="596"/>
                </a:cubicBezTo>
                <a:cubicBezTo>
                  <a:pt x="8692" y="858"/>
                  <a:pt x="8514" y="1060"/>
                  <a:pt x="8121" y="1060"/>
                </a:cubicBezTo>
                <a:cubicBezTo>
                  <a:pt x="7740" y="1060"/>
                  <a:pt x="7561" y="870"/>
                  <a:pt x="7311" y="596"/>
                </a:cubicBezTo>
                <a:cubicBezTo>
                  <a:pt x="7073" y="334"/>
                  <a:pt x="6752" y="0"/>
                  <a:pt x="6168" y="0"/>
                </a:cubicBezTo>
                <a:cubicBezTo>
                  <a:pt x="5573" y="0"/>
                  <a:pt x="5251" y="346"/>
                  <a:pt x="5013" y="596"/>
                </a:cubicBezTo>
                <a:cubicBezTo>
                  <a:pt x="4775" y="858"/>
                  <a:pt x="4597" y="1060"/>
                  <a:pt x="4204" y="1060"/>
                </a:cubicBezTo>
                <a:cubicBezTo>
                  <a:pt x="3823" y="1060"/>
                  <a:pt x="3644" y="870"/>
                  <a:pt x="3406" y="596"/>
                </a:cubicBezTo>
                <a:cubicBezTo>
                  <a:pt x="3156" y="334"/>
                  <a:pt x="2846" y="0"/>
                  <a:pt x="225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7" name="Google Shape;127;p5"/>
          <p:cNvSpPr/>
          <p:nvPr/>
        </p:nvSpPr>
        <p:spPr>
          <a:xfrm rot="-1537472" flipH="1">
            <a:off x="3997084" y="2246956"/>
            <a:ext cx="82919" cy="134242"/>
          </a:xfrm>
          <a:custGeom>
            <a:avLst/>
            <a:gdLst/>
            <a:ahLst/>
            <a:cxnLst/>
            <a:rect l="l" t="t" r="r" b="b"/>
            <a:pathLst>
              <a:path w="2132" h="3204" extrusionOk="0">
                <a:moveTo>
                  <a:pt x="1072" y="1"/>
                </a:moveTo>
                <a:cubicBezTo>
                  <a:pt x="810" y="596"/>
                  <a:pt x="453" y="1144"/>
                  <a:pt x="0" y="1608"/>
                </a:cubicBezTo>
                <a:cubicBezTo>
                  <a:pt x="453" y="2060"/>
                  <a:pt x="810" y="2608"/>
                  <a:pt x="1072" y="3203"/>
                </a:cubicBezTo>
                <a:cubicBezTo>
                  <a:pt x="1310" y="2608"/>
                  <a:pt x="1679" y="2060"/>
                  <a:pt x="2132" y="1608"/>
                </a:cubicBezTo>
                <a:cubicBezTo>
                  <a:pt x="1679" y="1144"/>
                  <a:pt x="1310" y="596"/>
                  <a:pt x="107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8" name="Google Shape;128;p5"/>
          <p:cNvSpPr/>
          <p:nvPr/>
        </p:nvSpPr>
        <p:spPr>
          <a:xfrm flipH="1">
            <a:off x="448778" y="4401933"/>
            <a:ext cx="1125277" cy="196122"/>
          </a:xfrm>
          <a:custGeom>
            <a:avLst/>
            <a:gdLst/>
            <a:ahLst/>
            <a:cxnLst/>
            <a:rect l="l" t="t" r="r" b="b"/>
            <a:pathLst>
              <a:path w="28933" h="4681" extrusionOk="0">
                <a:moveTo>
                  <a:pt x="2334" y="1"/>
                </a:moveTo>
                <a:cubicBezTo>
                  <a:pt x="1048" y="1"/>
                  <a:pt x="0" y="1049"/>
                  <a:pt x="0" y="2335"/>
                </a:cubicBezTo>
                <a:cubicBezTo>
                  <a:pt x="0" y="3632"/>
                  <a:pt x="1048" y="4680"/>
                  <a:pt x="2334" y="4680"/>
                </a:cubicBezTo>
                <a:lnTo>
                  <a:pt x="26599" y="4680"/>
                </a:lnTo>
                <a:cubicBezTo>
                  <a:pt x="27885" y="4680"/>
                  <a:pt x="28933" y="3632"/>
                  <a:pt x="28933" y="2335"/>
                </a:cubicBezTo>
                <a:cubicBezTo>
                  <a:pt x="28933" y="1049"/>
                  <a:pt x="27885" y="1"/>
                  <a:pt x="2659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9" name="Google Shape;129;p5"/>
          <p:cNvSpPr/>
          <p:nvPr/>
        </p:nvSpPr>
        <p:spPr>
          <a:xfrm flipH="1">
            <a:off x="6991005" y="987620"/>
            <a:ext cx="785434" cy="63977"/>
          </a:xfrm>
          <a:custGeom>
            <a:avLst/>
            <a:gdLst/>
            <a:ahLst/>
            <a:cxnLst/>
            <a:rect l="l" t="t" r="r" b="b"/>
            <a:pathLst>
              <a:path w="20195" h="1527" extrusionOk="0">
                <a:moveTo>
                  <a:pt x="2250" y="1"/>
                </a:moveTo>
                <a:cubicBezTo>
                  <a:pt x="1655" y="1"/>
                  <a:pt x="1334" y="346"/>
                  <a:pt x="1096" y="608"/>
                </a:cubicBezTo>
                <a:cubicBezTo>
                  <a:pt x="857" y="858"/>
                  <a:pt x="679" y="1060"/>
                  <a:pt x="286" y="1060"/>
                </a:cubicBezTo>
                <a:cubicBezTo>
                  <a:pt x="0" y="1084"/>
                  <a:pt x="0" y="1501"/>
                  <a:pt x="286" y="1525"/>
                </a:cubicBezTo>
                <a:cubicBezTo>
                  <a:pt x="881" y="1525"/>
                  <a:pt x="1203" y="1179"/>
                  <a:pt x="1441" y="929"/>
                </a:cubicBezTo>
                <a:cubicBezTo>
                  <a:pt x="1679" y="667"/>
                  <a:pt x="1858" y="465"/>
                  <a:pt x="2250" y="465"/>
                </a:cubicBezTo>
                <a:cubicBezTo>
                  <a:pt x="2631" y="465"/>
                  <a:pt x="2810" y="655"/>
                  <a:pt x="3060" y="929"/>
                </a:cubicBezTo>
                <a:cubicBezTo>
                  <a:pt x="3310" y="1191"/>
                  <a:pt x="3620" y="1525"/>
                  <a:pt x="4203" y="1525"/>
                </a:cubicBezTo>
                <a:cubicBezTo>
                  <a:pt x="4798" y="1525"/>
                  <a:pt x="5132" y="1179"/>
                  <a:pt x="5358" y="929"/>
                </a:cubicBezTo>
                <a:cubicBezTo>
                  <a:pt x="5596" y="667"/>
                  <a:pt x="5775" y="465"/>
                  <a:pt x="6168" y="465"/>
                </a:cubicBezTo>
                <a:cubicBezTo>
                  <a:pt x="6549" y="465"/>
                  <a:pt x="6727" y="655"/>
                  <a:pt x="6977" y="929"/>
                </a:cubicBezTo>
                <a:cubicBezTo>
                  <a:pt x="7215" y="1191"/>
                  <a:pt x="7537" y="1525"/>
                  <a:pt x="8120" y="1525"/>
                </a:cubicBezTo>
                <a:cubicBezTo>
                  <a:pt x="8716" y="1525"/>
                  <a:pt x="9037" y="1179"/>
                  <a:pt x="9275" y="929"/>
                </a:cubicBezTo>
                <a:cubicBezTo>
                  <a:pt x="9513" y="667"/>
                  <a:pt x="9692" y="465"/>
                  <a:pt x="10085" y="465"/>
                </a:cubicBezTo>
                <a:cubicBezTo>
                  <a:pt x="10466" y="465"/>
                  <a:pt x="10632" y="655"/>
                  <a:pt x="10882" y="929"/>
                </a:cubicBezTo>
                <a:cubicBezTo>
                  <a:pt x="11133" y="1191"/>
                  <a:pt x="11442" y="1525"/>
                  <a:pt x="12037" y="1525"/>
                </a:cubicBezTo>
                <a:cubicBezTo>
                  <a:pt x="12633" y="1525"/>
                  <a:pt x="12954" y="1179"/>
                  <a:pt x="13192" y="929"/>
                </a:cubicBezTo>
                <a:cubicBezTo>
                  <a:pt x="13419" y="667"/>
                  <a:pt x="13609" y="465"/>
                  <a:pt x="13990" y="465"/>
                </a:cubicBezTo>
                <a:cubicBezTo>
                  <a:pt x="14383" y="465"/>
                  <a:pt x="14550" y="655"/>
                  <a:pt x="14800" y="929"/>
                </a:cubicBezTo>
                <a:cubicBezTo>
                  <a:pt x="15050" y="1191"/>
                  <a:pt x="15359" y="1525"/>
                  <a:pt x="15955" y="1525"/>
                </a:cubicBezTo>
                <a:cubicBezTo>
                  <a:pt x="16538" y="1525"/>
                  <a:pt x="16871" y="1179"/>
                  <a:pt x="17098" y="929"/>
                </a:cubicBezTo>
                <a:cubicBezTo>
                  <a:pt x="17336" y="667"/>
                  <a:pt x="17526" y="465"/>
                  <a:pt x="17907" y="465"/>
                </a:cubicBezTo>
                <a:cubicBezTo>
                  <a:pt x="18300" y="465"/>
                  <a:pt x="18467" y="655"/>
                  <a:pt x="18717" y="929"/>
                </a:cubicBezTo>
                <a:cubicBezTo>
                  <a:pt x="18967" y="1191"/>
                  <a:pt x="19264" y="1525"/>
                  <a:pt x="19860" y="1525"/>
                </a:cubicBezTo>
                <a:cubicBezTo>
                  <a:pt x="19871" y="1526"/>
                  <a:pt x="19882" y="1526"/>
                  <a:pt x="19892" y="1526"/>
                </a:cubicBezTo>
                <a:cubicBezTo>
                  <a:pt x="20194" y="1526"/>
                  <a:pt x="20194" y="1059"/>
                  <a:pt x="19892" y="1059"/>
                </a:cubicBezTo>
                <a:cubicBezTo>
                  <a:pt x="19882" y="1059"/>
                  <a:pt x="19871" y="1059"/>
                  <a:pt x="19860" y="1060"/>
                </a:cubicBezTo>
                <a:cubicBezTo>
                  <a:pt x="19479" y="1060"/>
                  <a:pt x="19312" y="870"/>
                  <a:pt x="19062" y="608"/>
                </a:cubicBezTo>
                <a:cubicBezTo>
                  <a:pt x="18812" y="334"/>
                  <a:pt x="18502" y="1"/>
                  <a:pt x="17907" y="1"/>
                </a:cubicBezTo>
                <a:cubicBezTo>
                  <a:pt x="17312" y="1"/>
                  <a:pt x="16990" y="346"/>
                  <a:pt x="16752" y="608"/>
                </a:cubicBezTo>
                <a:cubicBezTo>
                  <a:pt x="16526" y="858"/>
                  <a:pt x="16336" y="1060"/>
                  <a:pt x="15955" y="1060"/>
                </a:cubicBezTo>
                <a:cubicBezTo>
                  <a:pt x="15562" y="1060"/>
                  <a:pt x="15395" y="870"/>
                  <a:pt x="15145" y="608"/>
                </a:cubicBezTo>
                <a:cubicBezTo>
                  <a:pt x="14895" y="334"/>
                  <a:pt x="14585" y="1"/>
                  <a:pt x="13990" y="1"/>
                </a:cubicBezTo>
                <a:cubicBezTo>
                  <a:pt x="13407" y="1"/>
                  <a:pt x="13073" y="346"/>
                  <a:pt x="12847" y="608"/>
                </a:cubicBezTo>
                <a:cubicBezTo>
                  <a:pt x="12609" y="858"/>
                  <a:pt x="12418" y="1060"/>
                  <a:pt x="12037" y="1060"/>
                </a:cubicBezTo>
                <a:cubicBezTo>
                  <a:pt x="11656" y="1060"/>
                  <a:pt x="11478" y="870"/>
                  <a:pt x="11228" y="608"/>
                </a:cubicBezTo>
                <a:cubicBezTo>
                  <a:pt x="10978" y="334"/>
                  <a:pt x="10668" y="1"/>
                  <a:pt x="10085" y="1"/>
                </a:cubicBezTo>
                <a:cubicBezTo>
                  <a:pt x="9489" y="1"/>
                  <a:pt x="9168" y="346"/>
                  <a:pt x="8930" y="608"/>
                </a:cubicBezTo>
                <a:cubicBezTo>
                  <a:pt x="8692" y="858"/>
                  <a:pt x="8513" y="1060"/>
                  <a:pt x="8120" y="1060"/>
                </a:cubicBezTo>
                <a:cubicBezTo>
                  <a:pt x="7739" y="1060"/>
                  <a:pt x="7561" y="870"/>
                  <a:pt x="7323" y="608"/>
                </a:cubicBezTo>
                <a:cubicBezTo>
                  <a:pt x="7072" y="334"/>
                  <a:pt x="6763" y="1"/>
                  <a:pt x="6168" y="1"/>
                </a:cubicBezTo>
                <a:cubicBezTo>
                  <a:pt x="5572" y="1"/>
                  <a:pt x="5251" y="346"/>
                  <a:pt x="5013" y="608"/>
                </a:cubicBezTo>
                <a:cubicBezTo>
                  <a:pt x="4775" y="858"/>
                  <a:pt x="4596" y="1060"/>
                  <a:pt x="4203" y="1060"/>
                </a:cubicBezTo>
                <a:cubicBezTo>
                  <a:pt x="3822" y="1060"/>
                  <a:pt x="3655" y="870"/>
                  <a:pt x="3405" y="608"/>
                </a:cubicBezTo>
                <a:cubicBezTo>
                  <a:pt x="3155" y="334"/>
                  <a:pt x="2846" y="1"/>
                  <a:pt x="225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130" name="Google Shape;130;p5"/>
          <p:cNvGrpSpPr/>
          <p:nvPr/>
        </p:nvGrpSpPr>
        <p:grpSpPr>
          <a:xfrm rot="-1307765" flipH="1">
            <a:off x="2898762" y="626827"/>
            <a:ext cx="142656" cy="149447"/>
            <a:chOff x="1160468" y="31374"/>
            <a:chExt cx="142658" cy="149448"/>
          </a:xfrm>
        </p:grpSpPr>
        <p:sp>
          <p:nvSpPr>
            <p:cNvPr id="131" name="Google Shape;131;p5"/>
            <p:cNvSpPr/>
            <p:nvPr/>
          </p:nvSpPr>
          <p:spPr>
            <a:xfrm>
              <a:off x="1160468" y="31374"/>
              <a:ext cx="142658" cy="149448"/>
            </a:xfrm>
            <a:custGeom>
              <a:avLst/>
              <a:gdLst/>
              <a:ahLst/>
              <a:cxnLst/>
              <a:rect l="l" t="t" r="r" b="b"/>
              <a:pathLst>
                <a:path w="3668" h="3567" extrusionOk="0">
                  <a:moveTo>
                    <a:pt x="3205" y="0"/>
                  </a:moveTo>
                  <a:cubicBezTo>
                    <a:pt x="3096" y="0"/>
                    <a:pt x="2989" y="42"/>
                    <a:pt x="2906" y="125"/>
                  </a:cubicBezTo>
                  <a:lnTo>
                    <a:pt x="155" y="2852"/>
                  </a:lnTo>
                  <a:cubicBezTo>
                    <a:pt x="1" y="3018"/>
                    <a:pt x="1" y="3280"/>
                    <a:pt x="155" y="3447"/>
                  </a:cubicBezTo>
                  <a:cubicBezTo>
                    <a:pt x="239" y="3518"/>
                    <a:pt x="346" y="3566"/>
                    <a:pt x="453" y="3566"/>
                  </a:cubicBezTo>
                  <a:cubicBezTo>
                    <a:pt x="572" y="3566"/>
                    <a:pt x="679" y="3530"/>
                    <a:pt x="763" y="3447"/>
                  </a:cubicBezTo>
                  <a:lnTo>
                    <a:pt x="3513" y="720"/>
                  </a:lnTo>
                  <a:cubicBezTo>
                    <a:pt x="3668" y="554"/>
                    <a:pt x="3668" y="280"/>
                    <a:pt x="3513" y="125"/>
                  </a:cubicBezTo>
                  <a:cubicBezTo>
                    <a:pt x="3424" y="42"/>
                    <a:pt x="3314" y="0"/>
                    <a:pt x="320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2" name="Google Shape;132;p5"/>
            <p:cNvSpPr/>
            <p:nvPr/>
          </p:nvSpPr>
          <p:spPr>
            <a:xfrm>
              <a:off x="1160468" y="31374"/>
              <a:ext cx="142658" cy="149448"/>
            </a:xfrm>
            <a:custGeom>
              <a:avLst/>
              <a:gdLst/>
              <a:ahLst/>
              <a:cxnLst/>
              <a:rect l="l" t="t" r="r" b="b"/>
              <a:pathLst>
                <a:path w="3668" h="3567" extrusionOk="0">
                  <a:moveTo>
                    <a:pt x="461" y="0"/>
                  </a:moveTo>
                  <a:cubicBezTo>
                    <a:pt x="352" y="0"/>
                    <a:pt x="245" y="42"/>
                    <a:pt x="167" y="125"/>
                  </a:cubicBezTo>
                  <a:cubicBezTo>
                    <a:pt x="1" y="280"/>
                    <a:pt x="1" y="554"/>
                    <a:pt x="167" y="720"/>
                  </a:cubicBezTo>
                  <a:lnTo>
                    <a:pt x="2906" y="3447"/>
                  </a:lnTo>
                  <a:cubicBezTo>
                    <a:pt x="2989" y="3518"/>
                    <a:pt x="3096" y="3566"/>
                    <a:pt x="3203" y="3566"/>
                  </a:cubicBezTo>
                  <a:cubicBezTo>
                    <a:pt x="3311" y="3566"/>
                    <a:pt x="3418" y="3518"/>
                    <a:pt x="3501" y="3447"/>
                  </a:cubicBezTo>
                  <a:cubicBezTo>
                    <a:pt x="3668" y="3280"/>
                    <a:pt x="3668" y="3018"/>
                    <a:pt x="3501" y="2852"/>
                  </a:cubicBezTo>
                  <a:lnTo>
                    <a:pt x="763" y="125"/>
                  </a:lnTo>
                  <a:cubicBezTo>
                    <a:pt x="679" y="42"/>
                    <a:pt x="569" y="0"/>
                    <a:pt x="46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133" name="Google Shape;133;p5"/>
          <p:cNvSpPr/>
          <p:nvPr/>
        </p:nvSpPr>
        <p:spPr>
          <a:xfrm rot="-5400000" flipH="1">
            <a:off x="1969631" y="755907"/>
            <a:ext cx="520498" cy="220046"/>
          </a:xfrm>
          <a:custGeom>
            <a:avLst/>
            <a:gdLst/>
            <a:ahLst/>
            <a:cxnLst/>
            <a:rect l="l" t="t" r="r" b="b"/>
            <a:pathLst>
              <a:path w="13383" h="5252" extrusionOk="0">
                <a:moveTo>
                  <a:pt x="10871" y="572"/>
                </a:moveTo>
                <a:cubicBezTo>
                  <a:pt x="11954" y="572"/>
                  <a:pt x="12847" y="1501"/>
                  <a:pt x="12847" y="2632"/>
                </a:cubicBezTo>
                <a:cubicBezTo>
                  <a:pt x="12847" y="3763"/>
                  <a:pt x="11954" y="4680"/>
                  <a:pt x="10871" y="4680"/>
                </a:cubicBezTo>
                <a:lnTo>
                  <a:pt x="2524" y="4680"/>
                </a:lnTo>
                <a:cubicBezTo>
                  <a:pt x="1441" y="4680"/>
                  <a:pt x="548" y="3763"/>
                  <a:pt x="548" y="2632"/>
                </a:cubicBezTo>
                <a:cubicBezTo>
                  <a:pt x="548" y="1501"/>
                  <a:pt x="1441" y="572"/>
                  <a:pt x="2524" y="572"/>
                </a:cubicBezTo>
                <a:close/>
                <a:moveTo>
                  <a:pt x="2512" y="0"/>
                </a:moveTo>
                <a:cubicBezTo>
                  <a:pt x="1131" y="0"/>
                  <a:pt x="0" y="1179"/>
                  <a:pt x="0" y="2632"/>
                </a:cubicBezTo>
                <a:cubicBezTo>
                  <a:pt x="0" y="4072"/>
                  <a:pt x="1131" y="5251"/>
                  <a:pt x="2512" y="5251"/>
                </a:cubicBezTo>
                <a:lnTo>
                  <a:pt x="10871" y="5251"/>
                </a:lnTo>
                <a:cubicBezTo>
                  <a:pt x="12252" y="5251"/>
                  <a:pt x="13383" y="4072"/>
                  <a:pt x="13383" y="2632"/>
                </a:cubicBezTo>
                <a:cubicBezTo>
                  <a:pt x="13383" y="1179"/>
                  <a:pt x="12264" y="0"/>
                  <a:pt x="1087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4" name="Google Shape;134;p5"/>
          <p:cNvSpPr/>
          <p:nvPr/>
        </p:nvSpPr>
        <p:spPr>
          <a:xfrm flipH="1">
            <a:off x="7569940" y="540008"/>
            <a:ext cx="1125277" cy="196122"/>
          </a:xfrm>
          <a:custGeom>
            <a:avLst/>
            <a:gdLst/>
            <a:ahLst/>
            <a:cxnLst/>
            <a:rect l="l" t="t" r="r" b="b"/>
            <a:pathLst>
              <a:path w="28933" h="4681" extrusionOk="0">
                <a:moveTo>
                  <a:pt x="2334" y="1"/>
                </a:moveTo>
                <a:cubicBezTo>
                  <a:pt x="1048" y="1"/>
                  <a:pt x="0" y="1049"/>
                  <a:pt x="0" y="2335"/>
                </a:cubicBezTo>
                <a:cubicBezTo>
                  <a:pt x="0" y="3632"/>
                  <a:pt x="1048" y="4680"/>
                  <a:pt x="2334" y="4680"/>
                </a:cubicBezTo>
                <a:lnTo>
                  <a:pt x="26599" y="4680"/>
                </a:lnTo>
                <a:cubicBezTo>
                  <a:pt x="27885" y="4680"/>
                  <a:pt x="28933" y="3632"/>
                  <a:pt x="28933" y="2335"/>
                </a:cubicBezTo>
                <a:cubicBezTo>
                  <a:pt x="28933" y="1049"/>
                  <a:pt x="27885" y="1"/>
                  <a:pt x="2659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5" name="Google Shape;135;p5"/>
          <p:cNvSpPr/>
          <p:nvPr/>
        </p:nvSpPr>
        <p:spPr>
          <a:xfrm flipH="1">
            <a:off x="672486" y="2476444"/>
            <a:ext cx="1256306" cy="95317"/>
          </a:xfrm>
          <a:custGeom>
            <a:avLst/>
            <a:gdLst/>
            <a:ahLst/>
            <a:cxnLst/>
            <a:rect l="l" t="t" r="r" b="b"/>
            <a:pathLst>
              <a:path w="32302" h="2275" extrusionOk="0">
                <a:moveTo>
                  <a:pt x="3536" y="1"/>
                </a:moveTo>
                <a:cubicBezTo>
                  <a:pt x="2620" y="1"/>
                  <a:pt x="2155" y="501"/>
                  <a:pt x="1750" y="941"/>
                </a:cubicBezTo>
                <a:cubicBezTo>
                  <a:pt x="1369" y="1358"/>
                  <a:pt x="1048" y="1703"/>
                  <a:pt x="381" y="1703"/>
                </a:cubicBezTo>
                <a:cubicBezTo>
                  <a:pt x="0" y="1715"/>
                  <a:pt x="0" y="2275"/>
                  <a:pt x="381" y="2275"/>
                </a:cubicBezTo>
                <a:cubicBezTo>
                  <a:pt x="1298" y="2275"/>
                  <a:pt x="1762" y="1775"/>
                  <a:pt x="2167" y="1334"/>
                </a:cubicBezTo>
                <a:cubicBezTo>
                  <a:pt x="2548" y="929"/>
                  <a:pt x="2870" y="572"/>
                  <a:pt x="3536" y="572"/>
                </a:cubicBezTo>
                <a:cubicBezTo>
                  <a:pt x="4203" y="572"/>
                  <a:pt x="4525" y="929"/>
                  <a:pt x="4906" y="1334"/>
                </a:cubicBezTo>
                <a:cubicBezTo>
                  <a:pt x="5310" y="1775"/>
                  <a:pt x="5775" y="2275"/>
                  <a:pt x="6692" y="2275"/>
                </a:cubicBezTo>
                <a:cubicBezTo>
                  <a:pt x="7608" y="2275"/>
                  <a:pt x="8073" y="1775"/>
                  <a:pt x="8477" y="1334"/>
                </a:cubicBezTo>
                <a:cubicBezTo>
                  <a:pt x="8858" y="929"/>
                  <a:pt x="9180" y="572"/>
                  <a:pt x="9847" y="572"/>
                </a:cubicBezTo>
                <a:cubicBezTo>
                  <a:pt x="10513" y="572"/>
                  <a:pt x="10835" y="929"/>
                  <a:pt x="11216" y="1334"/>
                </a:cubicBezTo>
                <a:cubicBezTo>
                  <a:pt x="11621" y="1775"/>
                  <a:pt x="12085" y="2275"/>
                  <a:pt x="13002" y="2275"/>
                </a:cubicBezTo>
                <a:cubicBezTo>
                  <a:pt x="13919" y="2275"/>
                  <a:pt x="14383" y="1775"/>
                  <a:pt x="14788" y="1334"/>
                </a:cubicBezTo>
                <a:cubicBezTo>
                  <a:pt x="15169" y="929"/>
                  <a:pt x="15490" y="572"/>
                  <a:pt x="16157" y="572"/>
                </a:cubicBezTo>
                <a:cubicBezTo>
                  <a:pt x="16824" y="572"/>
                  <a:pt x="17145" y="929"/>
                  <a:pt x="17526" y="1334"/>
                </a:cubicBezTo>
                <a:cubicBezTo>
                  <a:pt x="17931" y="1775"/>
                  <a:pt x="18395" y="2275"/>
                  <a:pt x="19312" y="2275"/>
                </a:cubicBezTo>
                <a:cubicBezTo>
                  <a:pt x="20229" y="2275"/>
                  <a:pt x="20693" y="1775"/>
                  <a:pt x="21098" y="1334"/>
                </a:cubicBezTo>
                <a:cubicBezTo>
                  <a:pt x="21479" y="929"/>
                  <a:pt x="21801" y="572"/>
                  <a:pt x="22467" y="572"/>
                </a:cubicBezTo>
                <a:cubicBezTo>
                  <a:pt x="23134" y="572"/>
                  <a:pt x="23456" y="929"/>
                  <a:pt x="23837" y="1334"/>
                </a:cubicBezTo>
                <a:cubicBezTo>
                  <a:pt x="24241" y="1775"/>
                  <a:pt x="24706" y="2275"/>
                  <a:pt x="25622" y="2275"/>
                </a:cubicBezTo>
                <a:cubicBezTo>
                  <a:pt x="26539" y="2275"/>
                  <a:pt x="26992" y="1775"/>
                  <a:pt x="27408" y="1334"/>
                </a:cubicBezTo>
                <a:cubicBezTo>
                  <a:pt x="27789" y="929"/>
                  <a:pt x="28111" y="572"/>
                  <a:pt x="28778" y="572"/>
                </a:cubicBezTo>
                <a:cubicBezTo>
                  <a:pt x="29444" y="572"/>
                  <a:pt x="29766" y="929"/>
                  <a:pt x="30147" y="1334"/>
                </a:cubicBezTo>
                <a:cubicBezTo>
                  <a:pt x="30552" y="1775"/>
                  <a:pt x="31016" y="2275"/>
                  <a:pt x="31933" y="2275"/>
                </a:cubicBezTo>
                <a:cubicBezTo>
                  <a:pt x="32302" y="2275"/>
                  <a:pt x="32302" y="1703"/>
                  <a:pt x="31933" y="1703"/>
                </a:cubicBezTo>
                <a:cubicBezTo>
                  <a:pt x="31266" y="1703"/>
                  <a:pt x="30933" y="1358"/>
                  <a:pt x="30564" y="941"/>
                </a:cubicBezTo>
                <a:cubicBezTo>
                  <a:pt x="30147" y="501"/>
                  <a:pt x="29683" y="1"/>
                  <a:pt x="28778" y="1"/>
                </a:cubicBezTo>
                <a:cubicBezTo>
                  <a:pt x="27861" y="1"/>
                  <a:pt x="27397" y="501"/>
                  <a:pt x="26992" y="941"/>
                </a:cubicBezTo>
                <a:cubicBezTo>
                  <a:pt x="26611" y="1358"/>
                  <a:pt x="26289" y="1703"/>
                  <a:pt x="25622" y="1703"/>
                </a:cubicBezTo>
                <a:cubicBezTo>
                  <a:pt x="24956" y="1703"/>
                  <a:pt x="24622" y="1358"/>
                  <a:pt x="24253" y="941"/>
                </a:cubicBezTo>
                <a:cubicBezTo>
                  <a:pt x="23837" y="501"/>
                  <a:pt x="23372" y="1"/>
                  <a:pt x="22467" y="1"/>
                </a:cubicBezTo>
                <a:cubicBezTo>
                  <a:pt x="21551" y="1"/>
                  <a:pt x="21086" y="501"/>
                  <a:pt x="20681" y="941"/>
                </a:cubicBezTo>
                <a:cubicBezTo>
                  <a:pt x="20300" y="1358"/>
                  <a:pt x="19979" y="1703"/>
                  <a:pt x="19312" y="1703"/>
                </a:cubicBezTo>
                <a:cubicBezTo>
                  <a:pt x="18645" y="1703"/>
                  <a:pt x="18324" y="1358"/>
                  <a:pt x="17943" y="941"/>
                </a:cubicBezTo>
                <a:cubicBezTo>
                  <a:pt x="17526" y="501"/>
                  <a:pt x="17062" y="1"/>
                  <a:pt x="16157" y="1"/>
                </a:cubicBezTo>
                <a:cubicBezTo>
                  <a:pt x="15240" y="1"/>
                  <a:pt x="14776" y="501"/>
                  <a:pt x="14371" y="941"/>
                </a:cubicBezTo>
                <a:cubicBezTo>
                  <a:pt x="13990" y="1358"/>
                  <a:pt x="13669" y="1703"/>
                  <a:pt x="13002" y="1703"/>
                </a:cubicBezTo>
                <a:cubicBezTo>
                  <a:pt x="12335" y="1703"/>
                  <a:pt x="12014" y="1358"/>
                  <a:pt x="11633" y="941"/>
                </a:cubicBezTo>
                <a:cubicBezTo>
                  <a:pt x="11228" y="501"/>
                  <a:pt x="10763" y="1"/>
                  <a:pt x="9847" y="1"/>
                </a:cubicBezTo>
                <a:cubicBezTo>
                  <a:pt x="8930" y="1"/>
                  <a:pt x="8466" y="501"/>
                  <a:pt x="8061" y="941"/>
                </a:cubicBezTo>
                <a:cubicBezTo>
                  <a:pt x="7680" y="1358"/>
                  <a:pt x="7358" y="1703"/>
                  <a:pt x="6692" y="1703"/>
                </a:cubicBezTo>
                <a:cubicBezTo>
                  <a:pt x="6025" y="1703"/>
                  <a:pt x="5703" y="1358"/>
                  <a:pt x="5322" y="941"/>
                </a:cubicBezTo>
                <a:cubicBezTo>
                  <a:pt x="4918" y="501"/>
                  <a:pt x="4453" y="1"/>
                  <a:pt x="353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6" name="Google Shape;136;p5"/>
          <p:cNvSpPr/>
          <p:nvPr/>
        </p:nvSpPr>
        <p:spPr>
          <a:xfrm flipH="1">
            <a:off x="4227830" y="1448958"/>
            <a:ext cx="785434" cy="63977"/>
          </a:xfrm>
          <a:custGeom>
            <a:avLst/>
            <a:gdLst/>
            <a:ahLst/>
            <a:cxnLst/>
            <a:rect l="l" t="t" r="r" b="b"/>
            <a:pathLst>
              <a:path w="20195" h="1527" extrusionOk="0">
                <a:moveTo>
                  <a:pt x="2250" y="1"/>
                </a:moveTo>
                <a:cubicBezTo>
                  <a:pt x="1655" y="1"/>
                  <a:pt x="1334" y="346"/>
                  <a:pt x="1096" y="608"/>
                </a:cubicBezTo>
                <a:cubicBezTo>
                  <a:pt x="857" y="858"/>
                  <a:pt x="679" y="1060"/>
                  <a:pt x="286" y="1060"/>
                </a:cubicBezTo>
                <a:cubicBezTo>
                  <a:pt x="0" y="1084"/>
                  <a:pt x="0" y="1501"/>
                  <a:pt x="286" y="1525"/>
                </a:cubicBezTo>
                <a:cubicBezTo>
                  <a:pt x="881" y="1525"/>
                  <a:pt x="1203" y="1179"/>
                  <a:pt x="1441" y="929"/>
                </a:cubicBezTo>
                <a:cubicBezTo>
                  <a:pt x="1679" y="667"/>
                  <a:pt x="1858" y="465"/>
                  <a:pt x="2250" y="465"/>
                </a:cubicBezTo>
                <a:cubicBezTo>
                  <a:pt x="2631" y="465"/>
                  <a:pt x="2810" y="655"/>
                  <a:pt x="3060" y="929"/>
                </a:cubicBezTo>
                <a:cubicBezTo>
                  <a:pt x="3310" y="1191"/>
                  <a:pt x="3620" y="1525"/>
                  <a:pt x="4203" y="1525"/>
                </a:cubicBezTo>
                <a:cubicBezTo>
                  <a:pt x="4798" y="1525"/>
                  <a:pt x="5132" y="1179"/>
                  <a:pt x="5358" y="929"/>
                </a:cubicBezTo>
                <a:cubicBezTo>
                  <a:pt x="5596" y="667"/>
                  <a:pt x="5775" y="465"/>
                  <a:pt x="6168" y="465"/>
                </a:cubicBezTo>
                <a:cubicBezTo>
                  <a:pt x="6549" y="465"/>
                  <a:pt x="6727" y="655"/>
                  <a:pt x="6977" y="929"/>
                </a:cubicBezTo>
                <a:cubicBezTo>
                  <a:pt x="7215" y="1191"/>
                  <a:pt x="7537" y="1525"/>
                  <a:pt x="8120" y="1525"/>
                </a:cubicBezTo>
                <a:cubicBezTo>
                  <a:pt x="8716" y="1525"/>
                  <a:pt x="9037" y="1179"/>
                  <a:pt x="9275" y="929"/>
                </a:cubicBezTo>
                <a:cubicBezTo>
                  <a:pt x="9513" y="667"/>
                  <a:pt x="9692" y="465"/>
                  <a:pt x="10085" y="465"/>
                </a:cubicBezTo>
                <a:cubicBezTo>
                  <a:pt x="10466" y="465"/>
                  <a:pt x="10632" y="655"/>
                  <a:pt x="10882" y="929"/>
                </a:cubicBezTo>
                <a:cubicBezTo>
                  <a:pt x="11133" y="1191"/>
                  <a:pt x="11442" y="1525"/>
                  <a:pt x="12037" y="1525"/>
                </a:cubicBezTo>
                <a:cubicBezTo>
                  <a:pt x="12633" y="1525"/>
                  <a:pt x="12954" y="1179"/>
                  <a:pt x="13192" y="929"/>
                </a:cubicBezTo>
                <a:cubicBezTo>
                  <a:pt x="13419" y="667"/>
                  <a:pt x="13609" y="465"/>
                  <a:pt x="13990" y="465"/>
                </a:cubicBezTo>
                <a:cubicBezTo>
                  <a:pt x="14383" y="465"/>
                  <a:pt x="14550" y="655"/>
                  <a:pt x="14800" y="929"/>
                </a:cubicBezTo>
                <a:cubicBezTo>
                  <a:pt x="15050" y="1191"/>
                  <a:pt x="15359" y="1525"/>
                  <a:pt x="15955" y="1525"/>
                </a:cubicBezTo>
                <a:cubicBezTo>
                  <a:pt x="16538" y="1525"/>
                  <a:pt x="16871" y="1179"/>
                  <a:pt x="17098" y="929"/>
                </a:cubicBezTo>
                <a:cubicBezTo>
                  <a:pt x="17336" y="667"/>
                  <a:pt x="17526" y="465"/>
                  <a:pt x="17907" y="465"/>
                </a:cubicBezTo>
                <a:cubicBezTo>
                  <a:pt x="18300" y="465"/>
                  <a:pt x="18467" y="655"/>
                  <a:pt x="18717" y="929"/>
                </a:cubicBezTo>
                <a:cubicBezTo>
                  <a:pt x="18967" y="1191"/>
                  <a:pt x="19264" y="1525"/>
                  <a:pt x="19860" y="1525"/>
                </a:cubicBezTo>
                <a:cubicBezTo>
                  <a:pt x="19871" y="1526"/>
                  <a:pt x="19882" y="1526"/>
                  <a:pt x="19892" y="1526"/>
                </a:cubicBezTo>
                <a:cubicBezTo>
                  <a:pt x="20194" y="1526"/>
                  <a:pt x="20194" y="1059"/>
                  <a:pt x="19892" y="1059"/>
                </a:cubicBezTo>
                <a:cubicBezTo>
                  <a:pt x="19882" y="1059"/>
                  <a:pt x="19871" y="1059"/>
                  <a:pt x="19860" y="1060"/>
                </a:cubicBezTo>
                <a:cubicBezTo>
                  <a:pt x="19479" y="1060"/>
                  <a:pt x="19312" y="870"/>
                  <a:pt x="19062" y="608"/>
                </a:cubicBezTo>
                <a:cubicBezTo>
                  <a:pt x="18812" y="334"/>
                  <a:pt x="18502" y="1"/>
                  <a:pt x="17907" y="1"/>
                </a:cubicBezTo>
                <a:cubicBezTo>
                  <a:pt x="17312" y="1"/>
                  <a:pt x="16990" y="346"/>
                  <a:pt x="16752" y="608"/>
                </a:cubicBezTo>
                <a:cubicBezTo>
                  <a:pt x="16526" y="858"/>
                  <a:pt x="16336" y="1060"/>
                  <a:pt x="15955" y="1060"/>
                </a:cubicBezTo>
                <a:cubicBezTo>
                  <a:pt x="15562" y="1060"/>
                  <a:pt x="15395" y="870"/>
                  <a:pt x="15145" y="608"/>
                </a:cubicBezTo>
                <a:cubicBezTo>
                  <a:pt x="14895" y="334"/>
                  <a:pt x="14585" y="1"/>
                  <a:pt x="13990" y="1"/>
                </a:cubicBezTo>
                <a:cubicBezTo>
                  <a:pt x="13407" y="1"/>
                  <a:pt x="13073" y="346"/>
                  <a:pt x="12847" y="608"/>
                </a:cubicBezTo>
                <a:cubicBezTo>
                  <a:pt x="12609" y="858"/>
                  <a:pt x="12418" y="1060"/>
                  <a:pt x="12037" y="1060"/>
                </a:cubicBezTo>
                <a:cubicBezTo>
                  <a:pt x="11656" y="1060"/>
                  <a:pt x="11478" y="870"/>
                  <a:pt x="11228" y="608"/>
                </a:cubicBezTo>
                <a:cubicBezTo>
                  <a:pt x="10978" y="334"/>
                  <a:pt x="10668" y="1"/>
                  <a:pt x="10085" y="1"/>
                </a:cubicBezTo>
                <a:cubicBezTo>
                  <a:pt x="9489" y="1"/>
                  <a:pt x="9168" y="346"/>
                  <a:pt x="8930" y="608"/>
                </a:cubicBezTo>
                <a:cubicBezTo>
                  <a:pt x="8692" y="858"/>
                  <a:pt x="8513" y="1060"/>
                  <a:pt x="8120" y="1060"/>
                </a:cubicBezTo>
                <a:cubicBezTo>
                  <a:pt x="7739" y="1060"/>
                  <a:pt x="7561" y="870"/>
                  <a:pt x="7323" y="608"/>
                </a:cubicBezTo>
                <a:cubicBezTo>
                  <a:pt x="7072" y="334"/>
                  <a:pt x="6763" y="1"/>
                  <a:pt x="6168" y="1"/>
                </a:cubicBezTo>
                <a:cubicBezTo>
                  <a:pt x="5572" y="1"/>
                  <a:pt x="5251" y="346"/>
                  <a:pt x="5013" y="608"/>
                </a:cubicBezTo>
                <a:cubicBezTo>
                  <a:pt x="4775" y="858"/>
                  <a:pt x="4596" y="1060"/>
                  <a:pt x="4203" y="1060"/>
                </a:cubicBezTo>
                <a:cubicBezTo>
                  <a:pt x="3822" y="1060"/>
                  <a:pt x="3655" y="870"/>
                  <a:pt x="3405" y="608"/>
                </a:cubicBezTo>
                <a:cubicBezTo>
                  <a:pt x="3155" y="334"/>
                  <a:pt x="2846" y="1"/>
                  <a:pt x="225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7" name="Google Shape;137;p5"/>
          <p:cNvSpPr/>
          <p:nvPr/>
        </p:nvSpPr>
        <p:spPr>
          <a:xfrm flipH="1">
            <a:off x="6152374" y="2197369"/>
            <a:ext cx="1256306" cy="95317"/>
          </a:xfrm>
          <a:custGeom>
            <a:avLst/>
            <a:gdLst/>
            <a:ahLst/>
            <a:cxnLst/>
            <a:rect l="l" t="t" r="r" b="b"/>
            <a:pathLst>
              <a:path w="32302" h="2275" extrusionOk="0">
                <a:moveTo>
                  <a:pt x="3536" y="1"/>
                </a:moveTo>
                <a:cubicBezTo>
                  <a:pt x="2620" y="1"/>
                  <a:pt x="2155" y="501"/>
                  <a:pt x="1750" y="941"/>
                </a:cubicBezTo>
                <a:cubicBezTo>
                  <a:pt x="1369" y="1358"/>
                  <a:pt x="1048" y="1703"/>
                  <a:pt x="381" y="1703"/>
                </a:cubicBezTo>
                <a:cubicBezTo>
                  <a:pt x="0" y="1715"/>
                  <a:pt x="0" y="2275"/>
                  <a:pt x="381" y="2275"/>
                </a:cubicBezTo>
                <a:cubicBezTo>
                  <a:pt x="1298" y="2275"/>
                  <a:pt x="1762" y="1775"/>
                  <a:pt x="2167" y="1334"/>
                </a:cubicBezTo>
                <a:cubicBezTo>
                  <a:pt x="2548" y="929"/>
                  <a:pt x="2870" y="572"/>
                  <a:pt x="3536" y="572"/>
                </a:cubicBezTo>
                <a:cubicBezTo>
                  <a:pt x="4203" y="572"/>
                  <a:pt x="4525" y="929"/>
                  <a:pt x="4906" y="1334"/>
                </a:cubicBezTo>
                <a:cubicBezTo>
                  <a:pt x="5310" y="1775"/>
                  <a:pt x="5775" y="2275"/>
                  <a:pt x="6692" y="2275"/>
                </a:cubicBezTo>
                <a:cubicBezTo>
                  <a:pt x="7608" y="2275"/>
                  <a:pt x="8073" y="1775"/>
                  <a:pt x="8477" y="1334"/>
                </a:cubicBezTo>
                <a:cubicBezTo>
                  <a:pt x="8858" y="929"/>
                  <a:pt x="9180" y="572"/>
                  <a:pt x="9847" y="572"/>
                </a:cubicBezTo>
                <a:cubicBezTo>
                  <a:pt x="10513" y="572"/>
                  <a:pt x="10835" y="929"/>
                  <a:pt x="11216" y="1334"/>
                </a:cubicBezTo>
                <a:cubicBezTo>
                  <a:pt x="11621" y="1775"/>
                  <a:pt x="12085" y="2275"/>
                  <a:pt x="13002" y="2275"/>
                </a:cubicBezTo>
                <a:cubicBezTo>
                  <a:pt x="13919" y="2275"/>
                  <a:pt x="14383" y="1775"/>
                  <a:pt x="14788" y="1334"/>
                </a:cubicBezTo>
                <a:cubicBezTo>
                  <a:pt x="15169" y="929"/>
                  <a:pt x="15490" y="572"/>
                  <a:pt x="16157" y="572"/>
                </a:cubicBezTo>
                <a:cubicBezTo>
                  <a:pt x="16824" y="572"/>
                  <a:pt x="17145" y="929"/>
                  <a:pt x="17526" y="1334"/>
                </a:cubicBezTo>
                <a:cubicBezTo>
                  <a:pt x="17931" y="1775"/>
                  <a:pt x="18395" y="2275"/>
                  <a:pt x="19312" y="2275"/>
                </a:cubicBezTo>
                <a:cubicBezTo>
                  <a:pt x="20229" y="2275"/>
                  <a:pt x="20693" y="1775"/>
                  <a:pt x="21098" y="1334"/>
                </a:cubicBezTo>
                <a:cubicBezTo>
                  <a:pt x="21479" y="929"/>
                  <a:pt x="21801" y="572"/>
                  <a:pt x="22467" y="572"/>
                </a:cubicBezTo>
                <a:cubicBezTo>
                  <a:pt x="23134" y="572"/>
                  <a:pt x="23456" y="929"/>
                  <a:pt x="23837" y="1334"/>
                </a:cubicBezTo>
                <a:cubicBezTo>
                  <a:pt x="24241" y="1775"/>
                  <a:pt x="24706" y="2275"/>
                  <a:pt x="25622" y="2275"/>
                </a:cubicBezTo>
                <a:cubicBezTo>
                  <a:pt x="26539" y="2275"/>
                  <a:pt x="26992" y="1775"/>
                  <a:pt x="27408" y="1334"/>
                </a:cubicBezTo>
                <a:cubicBezTo>
                  <a:pt x="27789" y="929"/>
                  <a:pt x="28111" y="572"/>
                  <a:pt x="28778" y="572"/>
                </a:cubicBezTo>
                <a:cubicBezTo>
                  <a:pt x="29444" y="572"/>
                  <a:pt x="29766" y="929"/>
                  <a:pt x="30147" y="1334"/>
                </a:cubicBezTo>
                <a:cubicBezTo>
                  <a:pt x="30552" y="1775"/>
                  <a:pt x="31016" y="2275"/>
                  <a:pt x="31933" y="2275"/>
                </a:cubicBezTo>
                <a:cubicBezTo>
                  <a:pt x="32302" y="2275"/>
                  <a:pt x="32302" y="1703"/>
                  <a:pt x="31933" y="1703"/>
                </a:cubicBezTo>
                <a:cubicBezTo>
                  <a:pt x="31266" y="1703"/>
                  <a:pt x="30933" y="1358"/>
                  <a:pt x="30564" y="941"/>
                </a:cubicBezTo>
                <a:cubicBezTo>
                  <a:pt x="30147" y="501"/>
                  <a:pt x="29683" y="1"/>
                  <a:pt x="28778" y="1"/>
                </a:cubicBezTo>
                <a:cubicBezTo>
                  <a:pt x="27861" y="1"/>
                  <a:pt x="27397" y="501"/>
                  <a:pt x="26992" y="941"/>
                </a:cubicBezTo>
                <a:cubicBezTo>
                  <a:pt x="26611" y="1358"/>
                  <a:pt x="26289" y="1703"/>
                  <a:pt x="25622" y="1703"/>
                </a:cubicBezTo>
                <a:cubicBezTo>
                  <a:pt x="24956" y="1703"/>
                  <a:pt x="24622" y="1358"/>
                  <a:pt x="24253" y="941"/>
                </a:cubicBezTo>
                <a:cubicBezTo>
                  <a:pt x="23837" y="501"/>
                  <a:pt x="23372" y="1"/>
                  <a:pt x="22467" y="1"/>
                </a:cubicBezTo>
                <a:cubicBezTo>
                  <a:pt x="21551" y="1"/>
                  <a:pt x="21086" y="501"/>
                  <a:pt x="20681" y="941"/>
                </a:cubicBezTo>
                <a:cubicBezTo>
                  <a:pt x="20300" y="1358"/>
                  <a:pt x="19979" y="1703"/>
                  <a:pt x="19312" y="1703"/>
                </a:cubicBezTo>
                <a:cubicBezTo>
                  <a:pt x="18645" y="1703"/>
                  <a:pt x="18324" y="1358"/>
                  <a:pt x="17943" y="941"/>
                </a:cubicBezTo>
                <a:cubicBezTo>
                  <a:pt x="17526" y="501"/>
                  <a:pt x="17062" y="1"/>
                  <a:pt x="16157" y="1"/>
                </a:cubicBezTo>
                <a:cubicBezTo>
                  <a:pt x="15240" y="1"/>
                  <a:pt x="14776" y="501"/>
                  <a:pt x="14371" y="941"/>
                </a:cubicBezTo>
                <a:cubicBezTo>
                  <a:pt x="13990" y="1358"/>
                  <a:pt x="13669" y="1703"/>
                  <a:pt x="13002" y="1703"/>
                </a:cubicBezTo>
                <a:cubicBezTo>
                  <a:pt x="12335" y="1703"/>
                  <a:pt x="12014" y="1358"/>
                  <a:pt x="11633" y="941"/>
                </a:cubicBezTo>
                <a:cubicBezTo>
                  <a:pt x="11228" y="501"/>
                  <a:pt x="10763" y="1"/>
                  <a:pt x="9847" y="1"/>
                </a:cubicBezTo>
                <a:cubicBezTo>
                  <a:pt x="8930" y="1"/>
                  <a:pt x="8466" y="501"/>
                  <a:pt x="8061" y="941"/>
                </a:cubicBezTo>
                <a:cubicBezTo>
                  <a:pt x="7680" y="1358"/>
                  <a:pt x="7358" y="1703"/>
                  <a:pt x="6692" y="1703"/>
                </a:cubicBezTo>
                <a:cubicBezTo>
                  <a:pt x="6025" y="1703"/>
                  <a:pt x="5703" y="1358"/>
                  <a:pt x="5322" y="941"/>
                </a:cubicBezTo>
                <a:cubicBezTo>
                  <a:pt x="4918" y="501"/>
                  <a:pt x="4453" y="1"/>
                  <a:pt x="353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138" name="Google Shape;138;p5"/>
          <p:cNvGrpSpPr/>
          <p:nvPr/>
        </p:nvGrpSpPr>
        <p:grpSpPr>
          <a:xfrm rot="-1575454">
            <a:off x="5761910" y="1888992"/>
            <a:ext cx="142655" cy="149446"/>
            <a:chOff x="1160468" y="31374"/>
            <a:chExt cx="142658" cy="149448"/>
          </a:xfrm>
        </p:grpSpPr>
        <p:sp>
          <p:nvSpPr>
            <p:cNvPr id="139" name="Google Shape;139;p5"/>
            <p:cNvSpPr/>
            <p:nvPr/>
          </p:nvSpPr>
          <p:spPr>
            <a:xfrm>
              <a:off x="1160468" y="31374"/>
              <a:ext cx="142658" cy="149448"/>
            </a:xfrm>
            <a:custGeom>
              <a:avLst/>
              <a:gdLst/>
              <a:ahLst/>
              <a:cxnLst/>
              <a:rect l="l" t="t" r="r" b="b"/>
              <a:pathLst>
                <a:path w="3668" h="3567" extrusionOk="0">
                  <a:moveTo>
                    <a:pt x="3205" y="0"/>
                  </a:moveTo>
                  <a:cubicBezTo>
                    <a:pt x="3096" y="0"/>
                    <a:pt x="2989" y="42"/>
                    <a:pt x="2906" y="125"/>
                  </a:cubicBezTo>
                  <a:lnTo>
                    <a:pt x="155" y="2852"/>
                  </a:lnTo>
                  <a:cubicBezTo>
                    <a:pt x="1" y="3018"/>
                    <a:pt x="1" y="3280"/>
                    <a:pt x="155" y="3447"/>
                  </a:cubicBezTo>
                  <a:cubicBezTo>
                    <a:pt x="239" y="3518"/>
                    <a:pt x="346" y="3566"/>
                    <a:pt x="453" y="3566"/>
                  </a:cubicBezTo>
                  <a:cubicBezTo>
                    <a:pt x="572" y="3566"/>
                    <a:pt x="679" y="3530"/>
                    <a:pt x="763" y="3447"/>
                  </a:cubicBezTo>
                  <a:lnTo>
                    <a:pt x="3513" y="720"/>
                  </a:lnTo>
                  <a:cubicBezTo>
                    <a:pt x="3668" y="554"/>
                    <a:pt x="3668" y="280"/>
                    <a:pt x="3513" y="125"/>
                  </a:cubicBezTo>
                  <a:cubicBezTo>
                    <a:pt x="3424" y="42"/>
                    <a:pt x="3314" y="0"/>
                    <a:pt x="320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0" name="Google Shape;140;p5"/>
            <p:cNvSpPr/>
            <p:nvPr/>
          </p:nvSpPr>
          <p:spPr>
            <a:xfrm>
              <a:off x="1160468" y="31374"/>
              <a:ext cx="142658" cy="149448"/>
            </a:xfrm>
            <a:custGeom>
              <a:avLst/>
              <a:gdLst/>
              <a:ahLst/>
              <a:cxnLst/>
              <a:rect l="l" t="t" r="r" b="b"/>
              <a:pathLst>
                <a:path w="3668" h="3567" extrusionOk="0">
                  <a:moveTo>
                    <a:pt x="461" y="0"/>
                  </a:moveTo>
                  <a:cubicBezTo>
                    <a:pt x="352" y="0"/>
                    <a:pt x="245" y="42"/>
                    <a:pt x="167" y="125"/>
                  </a:cubicBezTo>
                  <a:cubicBezTo>
                    <a:pt x="1" y="280"/>
                    <a:pt x="1" y="554"/>
                    <a:pt x="167" y="720"/>
                  </a:cubicBezTo>
                  <a:lnTo>
                    <a:pt x="2906" y="3447"/>
                  </a:lnTo>
                  <a:cubicBezTo>
                    <a:pt x="2989" y="3518"/>
                    <a:pt x="3096" y="3566"/>
                    <a:pt x="3203" y="3566"/>
                  </a:cubicBezTo>
                  <a:cubicBezTo>
                    <a:pt x="3311" y="3566"/>
                    <a:pt x="3418" y="3518"/>
                    <a:pt x="3501" y="3447"/>
                  </a:cubicBezTo>
                  <a:cubicBezTo>
                    <a:pt x="3668" y="3280"/>
                    <a:pt x="3668" y="3018"/>
                    <a:pt x="3501" y="2852"/>
                  </a:cubicBezTo>
                  <a:lnTo>
                    <a:pt x="763" y="125"/>
                  </a:lnTo>
                  <a:cubicBezTo>
                    <a:pt x="679" y="42"/>
                    <a:pt x="569" y="0"/>
                    <a:pt x="46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141" name="Google Shape;141;p5"/>
          <p:cNvSpPr/>
          <p:nvPr/>
        </p:nvSpPr>
        <p:spPr>
          <a:xfrm>
            <a:off x="4848575" y="1840450"/>
            <a:ext cx="2617800" cy="2763000"/>
          </a:xfrm>
          <a:prstGeom prst="roundRect">
            <a:avLst>
              <a:gd name="adj" fmla="val 17125"/>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2" name="Google Shape;142;p5"/>
          <p:cNvSpPr/>
          <p:nvPr/>
        </p:nvSpPr>
        <p:spPr>
          <a:xfrm>
            <a:off x="1680250" y="1840450"/>
            <a:ext cx="2617800" cy="2763000"/>
          </a:xfrm>
          <a:prstGeom prst="roundRect">
            <a:avLst>
              <a:gd name="adj" fmla="val 17125"/>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3" name="Google Shape;143;p5"/>
          <p:cNvSpPr txBox="1">
            <a:spLocks noGrp="1"/>
          </p:cNvSpPr>
          <p:nvPr>
            <p:ph type="subTitle" idx="1"/>
          </p:nvPr>
        </p:nvSpPr>
        <p:spPr>
          <a:xfrm>
            <a:off x="1833438" y="2696250"/>
            <a:ext cx="2311500" cy="457200"/>
          </a:xfrm>
          <a:prstGeom prst="rect">
            <a:avLst/>
          </a:prstGeom>
        </p:spPr>
        <p:txBody>
          <a:bodyPr spcFirstLastPara="1" wrap="square" lIns="91425" tIns="91425" rIns="91425" bIns="91425" anchor="ctr" anchorCtr="0">
            <a:noAutofit/>
          </a:bodyPr>
          <a:lstStyle>
            <a:lvl1pPr lvl="0" algn="ctr">
              <a:spcBef>
                <a:spcPts val="0"/>
              </a:spcBef>
              <a:spcAft>
                <a:spcPts val="0"/>
              </a:spcAft>
              <a:buNone/>
              <a:defRPr sz="2000" b="1">
                <a:latin typeface="Spartan"/>
                <a:ea typeface="Spartan"/>
                <a:cs typeface="Spartan"/>
                <a:sym typeface="Spartan"/>
              </a:defRPr>
            </a:lvl1pPr>
            <a:lvl2pPr lvl="1" algn="ctr">
              <a:spcBef>
                <a:spcPts val="0"/>
              </a:spcBef>
              <a:spcAft>
                <a:spcPts val="0"/>
              </a:spcAft>
              <a:buNone/>
              <a:defRPr>
                <a:latin typeface="Spartan"/>
                <a:ea typeface="Spartan"/>
                <a:cs typeface="Spartan"/>
                <a:sym typeface="Spartan"/>
              </a:defRPr>
            </a:lvl2pPr>
            <a:lvl3pPr lvl="2" algn="ctr">
              <a:spcBef>
                <a:spcPts val="0"/>
              </a:spcBef>
              <a:spcAft>
                <a:spcPts val="0"/>
              </a:spcAft>
              <a:buNone/>
              <a:defRPr>
                <a:latin typeface="Spartan"/>
                <a:ea typeface="Spartan"/>
                <a:cs typeface="Spartan"/>
                <a:sym typeface="Spartan"/>
              </a:defRPr>
            </a:lvl3pPr>
            <a:lvl4pPr lvl="3" algn="ctr">
              <a:spcBef>
                <a:spcPts val="0"/>
              </a:spcBef>
              <a:spcAft>
                <a:spcPts val="0"/>
              </a:spcAft>
              <a:buNone/>
              <a:defRPr>
                <a:latin typeface="Spartan"/>
                <a:ea typeface="Spartan"/>
                <a:cs typeface="Spartan"/>
                <a:sym typeface="Spartan"/>
              </a:defRPr>
            </a:lvl4pPr>
            <a:lvl5pPr lvl="4" algn="ctr">
              <a:spcBef>
                <a:spcPts val="0"/>
              </a:spcBef>
              <a:spcAft>
                <a:spcPts val="0"/>
              </a:spcAft>
              <a:buNone/>
              <a:defRPr>
                <a:latin typeface="Spartan"/>
                <a:ea typeface="Spartan"/>
                <a:cs typeface="Spartan"/>
                <a:sym typeface="Spartan"/>
              </a:defRPr>
            </a:lvl5pPr>
            <a:lvl6pPr lvl="5" algn="ctr">
              <a:spcBef>
                <a:spcPts val="0"/>
              </a:spcBef>
              <a:spcAft>
                <a:spcPts val="0"/>
              </a:spcAft>
              <a:buNone/>
              <a:defRPr>
                <a:latin typeface="Spartan"/>
                <a:ea typeface="Spartan"/>
                <a:cs typeface="Spartan"/>
                <a:sym typeface="Spartan"/>
              </a:defRPr>
            </a:lvl6pPr>
            <a:lvl7pPr lvl="6" algn="ctr">
              <a:spcBef>
                <a:spcPts val="0"/>
              </a:spcBef>
              <a:spcAft>
                <a:spcPts val="0"/>
              </a:spcAft>
              <a:buNone/>
              <a:defRPr>
                <a:latin typeface="Spartan"/>
                <a:ea typeface="Spartan"/>
                <a:cs typeface="Spartan"/>
                <a:sym typeface="Spartan"/>
              </a:defRPr>
            </a:lvl7pPr>
            <a:lvl8pPr lvl="7" algn="ctr">
              <a:spcBef>
                <a:spcPts val="0"/>
              </a:spcBef>
              <a:spcAft>
                <a:spcPts val="0"/>
              </a:spcAft>
              <a:buNone/>
              <a:defRPr>
                <a:latin typeface="Spartan"/>
                <a:ea typeface="Spartan"/>
                <a:cs typeface="Spartan"/>
                <a:sym typeface="Spartan"/>
              </a:defRPr>
            </a:lvl8pPr>
            <a:lvl9pPr lvl="8" algn="ctr">
              <a:spcBef>
                <a:spcPts val="0"/>
              </a:spcBef>
              <a:spcAft>
                <a:spcPts val="0"/>
              </a:spcAft>
              <a:buNone/>
              <a:defRPr>
                <a:latin typeface="Spartan"/>
                <a:ea typeface="Spartan"/>
                <a:cs typeface="Spartan"/>
                <a:sym typeface="Spartan"/>
              </a:defRPr>
            </a:lvl9pPr>
          </a:lstStyle>
          <a:p>
            <a:endParaRPr/>
          </a:p>
        </p:txBody>
      </p:sp>
      <p:sp>
        <p:nvSpPr>
          <p:cNvPr id="144" name="Google Shape;144;p5"/>
          <p:cNvSpPr txBox="1">
            <a:spLocks noGrp="1"/>
          </p:cNvSpPr>
          <p:nvPr>
            <p:ph type="subTitle" idx="2"/>
          </p:nvPr>
        </p:nvSpPr>
        <p:spPr>
          <a:xfrm>
            <a:off x="1832550" y="3153450"/>
            <a:ext cx="2313300" cy="1073100"/>
          </a:xfrm>
          <a:prstGeom prst="rect">
            <a:avLst/>
          </a:prstGeom>
        </p:spPr>
        <p:txBody>
          <a:bodyPr spcFirstLastPara="1" wrap="square" lIns="91425" tIns="91425" rIns="91425" bIns="91425" anchor="t" anchorCtr="0">
            <a:noAutofit/>
          </a:bodyPr>
          <a:lstStyle>
            <a:lvl1pPr lvl="0" algn="ctr">
              <a:spcBef>
                <a:spcPts val="0"/>
              </a:spcBef>
              <a:spcAft>
                <a:spcPts val="0"/>
              </a:spcAft>
              <a:buNone/>
              <a:defRPr/>
            </a:lvl1pPr>
            <a:lvl2pPr lvl="1" algn="ctr">
              <a:spcBef>
                <a:spcPts val="0"/>
              </a:spcBef>
              <a:spcAft>
                <a:spcPts val="0"/>
              </a:spcAft>
              <a:buNone/>
              <a:defRPr/>
            </a:lvl2pPr>
            <a:lvl3pPr lvl="2" algn="ctr">
              <a:spcBef>
                <a:spcPts val="0"/>
              </a:spcBef>
              <a:spcAft>
                <a:spcPts val="0"/>
              </a:spcAft>
              <a:buNone/>
              <a:defRPr/>
            </a:lvl3pPr>
            <a:lvl4pPr lvl="3" algn="ctr">
              <a:spcBef>
                <a:spcPts val="0"/>
              </a:spcBef>
              <a:spcAft>
                <a:spcPts val="0"/>
              </a:spcAft>
              <a:buNone/>
              <a:defRPr/>
            </a:lvl4pPr>
            <a:lvl5pPr lvl="4" algn="ctr">
              <a:spcBef>
                <a:spcPts val="0"/>
              </a:spcBef>
              <a:spcAft>
                <a:spcPts val="0"/>
              </a:spcAft>
              <a:buNone/>
              <a:defRPr/>
            </a:lvl5pPr>
            <a:lvl6pPr lvl="5" algn="ctr">
              <a:spcBef>
                <a:spcPts val="0"/>
              </a:spcBef>
              <a:spcAft>
                <a:spcPts val="0"/>
              </a:spcAft>
              <a:buNone/>
              <a:defRPr/>
            </a:lvl6pPr>
            <a:lvl7pPr lvl="6" algn="ctr">
              <a:spcBef>
                <a:spcPts val="0"/>
              </a:spcBef>
              <a:spcAft>
                <a:spcPts val="0"/>
              </a:spcAft>
              <a:buNone/>
              <a:defRPr/>
            </a:lvl7pPr>
            <a:lvl8pPr lvl="7" algn="ctr">
              <a:spcBef>
                <a:spcPts val="0"/>
              </a:spcBef>
              <a:spcAft>
                <a:spcPts val="0"/>
              </a:spcAft>
              <a:buNone/>
              <a:defRPr/>
            </a:lvl8pPr>
            <a:lvl9pPr lvl="8" algn="ctr">
              <a:spcBef>
                <a:spcPts val="0"/>
              </a:spcBef>
              <a:spcAft>
                <a:spcPts val="0"/>
              </a:spcAft>
              <a:buNone/>
              <a:defRPr/>
            </a:lvl9pPr>
          </a:lstStyle>
          <a:p>
            <a:endParaRPr/>
          </a:p>
        </p:txBody>
      </p:sp>
      <p:sp>
        <p:nvSpPr>
          <p:cNvPr id="145" name="Google Shape;145;p5"/>
          <p:cNvSpPr txBox="1">
            <a:spLocks noGrp="1"/>
          </p:cNvSpPr>
          <p:nvPr>
            <p:ph type="subTitle" idx="3"/>
          </p:nvPr>
        </p:nvSpPr>
        <p:spPr>
          <a:xfrm>
            <a:off x="5001714" y="2696250"/>
            <a:ext cx="2311500" cy="457200"/>
          </a:xfrm>
          <a:prstGeom prst="rect">
            <a:avLst/>
          </a:prstGeom>
        </p:spPr>
        <p:txBody>
          <a:bodyPr spcFirstLastPara="1" wrap="square" lIns="91425" tIns="91425" rIns="91425" bIns="91425" anchor="ctr" anchorCtr="0">
            <a:noAutofit/>
          </a:bodyPr>
          <a:lstStyle>
            <a:lvl1pPr lvl="0" algn="ctr" rtl="0">
              <a:spcBef>
                <a:spcPts val="0"/>
              </a:spcBef>
              <a:spcAft>
                <a:spcPts val="0"/>
              </a:spcAft>
              <a:buNone/>
              <a:defRPr sz="2000" b="1">
                <a:latin typeface="Spartan"/>
                <a:ea typeface="Spartan"/>
                <a:cs typeface="Spartan"/>
                <a:sym typeface="Spartan"/>
              </a:defRPr>
            </a:lvl1pPr>
            <a:lvl2pPr lvl="1" algn="ctr" rtl="0">
              <a:spcBef>
                <a:spcPts val="0"/>
              </a:spcBef>
              <a:spcAft>
                <a:spcPts val="0"/>
              </a:spcAft>
              <a:buNone/>
              <a:defRPr>
                <a:latin typeface="Spartan"/>
                <a:ea typeface="Spartan"/>
                <a:cs typeface="Spartan"/>
                <a:sym typeface="Spartan"/>
              </a:defRPr>
            </a:lvl2pPr>
            <a:lvl3pPr lvl="2" algn="ctr" rtl="0">
              <a:spcBef>
                <a:spcPts val="0"/>
              </a:spcBef>
              <a:spcAft>
                <a:spcPts val="0"/>
              </a:spcAft>
              <a:buNone/>
              <a:defRPr>
                <a:latin typeface="Spartan"/>
                <a:ea typeface="Spartan"/>
                <a:cs typeface="Spartan"/>
                <a:sym typeface="Spartan"/>
              </a:defRPr>
            </a:lvl3pPr>
            <a:lvl4pPr lvl="3" algn="ctr" rtl="0">
              <a:spcBef>
                <a:spcPts val="0"/>
              </a:spcBef>
              <a:spcAft>
                <a:spcPts val="0"/>
              </a:spcAft>
              <a:buNone/>
              <a:defRPr>
                <a:latin typeface="Spartan"/>
                <a:ea typeface="Spartan"/>
                <a:cs typeface="Spartan"/>
                <a:sym typeface="Spartan"/>
              </a:defRPr>
            </a:lvl4pPr>
            <a:lvl5pPr lvl="4" algn="ctr" rtl="0">
              <a:spcBef>
                <a:spcPts val="0"/>
              </a:spcBef>
              <a:spcAft>
                <a:spcPts val="0"/>
              </a:spcAft>
              <a:buNone/>
              <a:defRPr>
                <a:latin typeface="Spartan"/>
                <a:ea typeface="Spartan"/>
                <a:cs typeface="Spartan"/>
                <a:sym typeface="Spartan"/>
              </a:defRPr>
            </a:lvl5pPr>
            <a:lvl6pPr lvl="5" algn="ctr" rtl="0">
              <a:spcBef>
                <a:spcPts val="0"/>
              </a:spcBef>
              <a:spcAft>
                <a:spcPts val="0"/>
              </a:spcAft>
              <a:buNone/>
              <a:defRPr>
                <a:latin typeface="Spartan"/>
                <a:ea typeface="Spartan"/>
                <a:cs typeface="Spartan"/>
                <a:sym typeface="Spartan"/>
              </a:defRPr>
            </a:lvl6pPr>
            <a:lvl7pPr lvl="6" algn="ctr" rtl="0">
              <a:spcBef>
                <a:spcPts val="0"/>
              </a:spcBef>
              <a:spcAft>
                <a:spcPts val="0"/>
              </a:spcAft>
              <a:buNone/>
              <a:defRPr>
                <a:latin typeface="Spartan"/>
                <a:ea typeface="Spartan"/>
                <a:cs typeface="Spartan"/>
                <a:sym typeface="Spartan"/>
              </a:defRPr>
            </a:lvl7pPr>
            <a:lvl8pPr lvl="7" algn="ctr" rtl="0">
              <a:spcBef>
                <a:spcPts val="0"/>
              </a:spcBef>
              <a:spcAft>
                <a:spcPts val="0"/>
              </a:spcAft>
              <a:buNone/>
              <a:defRPr>
                <a:latin typeface="Spartan"/>
                <a:ea typeface="Spartan"/>
                <a:cs typeface="Spartan"/>
                <a:sym typeface="Spartan"/>
              </a:defRPr>
            </a:lvl8pPr>
            <a:lvl9pPr lvl="8" algn="ctr" rtl="0">
              <a:spcBef>
                <a:spcPts val="0"/>
              </a:spcBef>
              <a:spcAft>
                <a:spcPts val="0"/>
              </a:spcAft>
              <a:buNone/>
              <a:defRPr>
                <a:latin typeface="Spartan"/>
                <a:ea typeface="Spartan"/>
                <a:cs typeface="Spartan"/>
                <a:sym typeface="Spartan"/>
              </a:defRPr>
            </a:lvl9pPr>
          </a:lstStyle>
          <a:p>
            <a:endParaRPr/>
          </a:p>
        </p:txBody>
      </p:sp>
      <p:sp>
        <p:nvSpPr>
          <p:cNvPr id="146" name="Google Shape;146;p5"/>
          <p:cNvSpPr txBox="1">
            <a:spLocks noGrp="1"/>
          </p:cNvSpPr>
          <p:nvPr>
            <p:ph type="subTitle" idx="4"/>
          </p:nvPr>
        </p:nvSpPr>
        <p:spPr>
          <a:xfrm>
            <a:off x="5000820" y="3153450"/>
            <a:ext cx="2313300" cy="10731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a:lvl1pPr>
            <a:lvl2pPr lvl="1" algn="ctr" rtl="0">
              <a:spcBef>
                <a:spcPts val="0"/>
              </a:spcBef>
              <a:spcAft>
                <a:spcPts val="0"/>
              </a:spcAft>
              <a:buNone/>
              <a:defRPr/>
            </a:lvl2pPr>
            <a:lvl3pPr lvl="2" algn="ctr" rtl="0">
              <a:spcBef>
                <a:spcPts val="0"/>
              </a:spcBef>
              <a:spcAft>
                <a:spcPts val="0"/>
              </a:spcAft>
              <a:buNone/>
              <a:defRPr/>
            </a:lvl3pPr>
            <a:lvl4pPr lvl="3" algn="ctr" rtl="0">
              <a:spcBef>
                <a:spcPts val="0"/>
              </a:spcBef>
              <a:spcAft>
                <a:spcPts val="0"/>
              </a:spcAft>
              <a:buNone/>
              <a:defRPr/>
            </a:lvl4pPr>
            <a:lvl5pPr lvl="4" algn="ctr" rtl="0">
              <a:spcBef>
                <a:spcPts val="0"/>
              </a:spcBef>
              <a:spcAft>
                <a:spcPts val="0"/>
              </a:spcAft>
              <a:buNone/>
              <a:defRPr/>
            </a:lvl5pPr>
            <a:lvl6pPr lvl="5" algn="ctr" rtl="0">
              <a:spcBef>
                <a:spcPts val="0"/>
              </a:spcBef>
              <a:spcAft>
                <a:spcPts val="0"/>
              </a:spcAft>
              <a:buNone/>
              <a:defRPr/>
            </a:lvl6pPr>
            <a:lvl7pPr lvl="6" algn="ctr" rtl="0">
              <a:spcBef>
                <a:spcPts val="0"/>
              </a:spcBef>
              <a:spcAft>
                <a:spcPts val="0"/>
              </a:spcAft>
              <a:buNone/>
              <a:defRPr/>
            </a:lvl7pPr>
            <a:lvl8pPr lvl="7" algn="ctr" rtl="0">
              <a:spcBef>
                <a:spcPts val="0"/>
              </a:spcBef>
              <a:spcAft>
                <a:spcPts val="0"/>
              </a:spcAft>
              <a:buNone/>
              <a:defRPr/>
            </a:lvl8pPr>
            <a:lvl9pPr lvl="8" algn="ctr" rtl="0">
              <a:spcBef>
                <a:spcPts val="0"/>
              </a:spcBef>
              <a:spcAft>
                <a:spcPts val="0"/>
              </a:spcAft>
              <a:buNone/>
              <a:defRPr/>
            </a:lvl9pPr>
          </a:lstStyle>
          <a:p>
            <a:endParaRPr/>
          </a:p>
        </p:txBody>
      </p:sp>
      <p:sp>
        <p:nvSpPr>
          <p:cNvPr id="147" name="Google Shape;147;p5"/>
          <p:cNvSpPr txBox="1">
            <a:spLocks noGrp="1"/>
          </p:cNvSpPr>
          <p:nvPr>
            <p:ph type="title"/>
          </p:nvPr>
        </p:nvSpPr>
        <p:spPr>
          <a:xfrm>
            <a:off x="1804825" y="649224"/>
            <a:ext cx="5534400" cy="5304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48"/>
        <p:cNvGrpSpPr/>
        <p:nvPr/>
      </p:nvGrpSpPr>
      <p:grpSpPr>
        <a:xfrm>
          <a:off x="0" y="0"/>
          <a:ext cx="0" cy="0"/>
          <a:chOff x="0" y="0"/>
          <a:chExt cx="0" cy="0"/>
        </a:xfrm>
      </p:grpSpPr>
      <p:sp>
        <p:nvSpPr>
          <p:cNvPr id="149" name="Google Shape;149;p6"/>
          <p:cNvSpPr/>
          <p:nvPr/>
        </p:nvSpPr>
        <p:spPr>
          <a:xfrm>
            <a:off x="717925" y="699850"/>
            <a:ext cx="7706100" cy="3888600"/>
          </a:xfrm>
          <a:prstGeom prst="roundRect">
            <a:avLst>
              <a:gd name="adj" fmla="val 23470"/>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0" name="Google Shape;150;p6"/>
          <p:cNvSpPr txBox="1">
            <a:spLocks noGrp="1"/>
          </p:cNvSpPr>
          <p:nvPr>
            <p:ph type="title"/>
          </p:nvPr>
        </p:nvSpPr>
        <p:spPr>
          <a:xfrm>
            <a:off x="2330850" y="649224"/>
            <a:ext cx="4480500" cy="5304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51" name="Google Shape;151;p6"/>
          <p:cNvSpPr/>
          <p:nvPr/>
        </p:nvSpPr>
        <p:spPr>
          <a:xfrm rot="10800000">
            <a:off x="8568249" y="1673407"/>
            <a:ext cx="88947" cy="1346544"/>
          </a:xfrm>
          <a:custGeom>
            <a:avLst/>
            <a:gdLst/>
            <a:ahLst/>
            <a:cxnLst/>
            <a:rect l="l" t="t" r="r" b="b"/>
            <a:pathLst>
              <a:path w="2287" h="32139" extrusionOk="0">
                <a:moveTo>
                  <a:pt x="1989" y="1"/>
                </a:moveTo>
                <a:cubicBezTo>
                  <a:pt x="1840" y="1"/>
                  <a:pt x="1691" y="105"/>
                  <a:pt x="1703" y="314"/>
                </a:cubicBezTo>
                <a:cubicBezTo>
                  <a:pt x="1703" y="980"/>
                  <a:pt x="1358" y="1302"/>
                  <a:pt x="941" y="1683"/>
                </a:cubicBezTo>
                <a:cubicBezTo>
                  <a:pt x="501" y="2088"/>
                  <a:pt x="1" y="2552"/>
                  <a:pt x="1" y="3469"/>
                </a:cubicBezTo>
                <a:cubicBezTo>
                  <a:pt x="1" y="4374"/>
                  <a:pt x="501" y="4838"/>
                  <a:pt x="941" y="5255"/>
                </a:cubicBezTo>
                <a:cubicBezTo>
                  <a:pt x="1358" y="5624"/>
                  <a:pt x="1703" y="5957"/>
                  <a:pt x="1703" y="6624"/>
                </a:cubicBezTo>
                <a:cubicBezTo>
                  <a:pt x="1703" y="7279"/>
                  <a:pt x="1358" y="7612"/>
                  <a:pt x="941" y="7993"/>
                </a:cubicBezTo>
                <a:cubicBezTo>
                  <a:pt x="501" y="8398"/>
                  <a:pt x="1" y="8862"/>
                  <a:pt x="1" y="9779"/>
                </a:cubicBezTo>
                <a:cubicBezTo>
                  <a:pt x="1" y="10684"/>
                  <a:pt x="501" y="11148"/>
                  <a:pt x="941" y="11565"/>
                </a:cubicBezTo>
                <a:cubicBezTo>
                  <a:pt x="1358" y="11934"/>
                  <a:pt x="1703" y="12267"/>
                  <a:pt x="1703" y="12922"/>
                </a:cubicBezTo>
                <a:cubicBezTo>
                  <a:pt x="1703" y="13589"/>
                  <a:pt x="1358" y="13922"/>
                  <a:pt x="941" y="14291"/>
                </a:cubicBezTo>
                <a:cubicBezTo>
                  <a:pt x="501" y="14708"/>
                  <a:pt x="1" y="15172"/>
                  <a:pt x="1" y="16077"/>
                </a:cubicBezTo>
                <a:cubicBezTo>
                  <a:pt x="1" y="16994"/>
                  <a:pt x="501" y="17458"/>
                  <a:pt x="941" y="17863"/>
                </a:cubicBezTo>
                <a:cubicBezTo>
                  <a:pt x="1358" y="18244"/>
                  <a:pt x="1703" y="18566"/>
                  <a:pt x="1703" y="19233"/>
                </a:cubicBezTo>
                <a:cubicBezTo>
                  <a:pt x="1703" y="19899"/>
                  <a:pt x="1358" y="20221"/>
                  <a:pt x="941" y="20602"/>
                </a:cubicBezTo>
                <a:cubicBezTo>
                  <a:pt x="501" y="21018"/>
                  <a:pt x="1" y="21483"/>
                  <a:pt x="1" y="22388"/>
                </a:cubicBezTo>
                <a:cubicBezTo>
                  <a:pt x="1" y="23304"/>
                  <a:pt x="501" y="23769"/>
                  <a:pt x="941" y="24174"/>
                </a:cubicBezTo>
                <a:cubicBezTo>
                  <a:pt x="1358" y="24555"/>
                  <a:pt x="1703" y="24888"/>
                  <a:pt x="1703" y="25543"/>
                </a:cubicBezTo>
                <a:cubicBezTo>
                  <a:pt x="1703" y="26210"/>
                  <a:pt x="1358" y="26531"/>
                  <a:pt x="941" y="26912"/>
                </a:cubicBezTo>
                <a:cubicBezTo>
                  <a:pt x="501" y="27317"/>
                  <a:pt x="1" y="27793"/>
                  <a:pt x="1" y="28698"/>
                </a:cubicBezTo>
                <a:cubicBezTo>
                  <a:pt x="1" y="29615"/>
                  <a:pt x="501" y="30079"/>
                  <a:pt x="941" y="30484"/>
                </a:cubicBezTo>
                <a:cubicBezTo>
                  <a:pt x="1358" y="30865"/>
                  <a:pt x="1703" y="31198"/>
                  <a:pt x="1703" y="31853"/>
                </a:cubicBezTo>
                <a:cubicBezTo>
                  <a:pt x="1703" y="32020"/>
                  <a:pt x="1834" y="32139"/>
                  <a:pt x="1989" y="32139"/>
                </a:cubicBezTo>
                <a:cubicBezTo>
                  <a:pt x="2144" y="32139"/>
                  <a:pt x="2275" y="32020"/>
                  <a:pt x="2275" y="31865"/>
                </a:cubicBezTo>
                <a:cubicBezTo>
                  <a:pt x="2275" y="30948"/>
                  <a:pt x="1775" y="30484"/>
                  <a:pt x="1334" y="30079"/>
                </a:cubicBezTo>
                <a:cubicBezTo>
                  <a:pt x="918" y="29698"/>
                  <a:pt x="572" y="29365"/>
                  <a:pt x="572" y="28710"/>
                </a:cubicBezTo>
                <a:cubicBezTo>
                  <a:pt x="572" y="28043"/>
                  <a:pt x="918" y="27710"/>
                  <a:pt x="1334" y="27341"/>
                </a:cubicBezTo>
                <a:cubicBezTo>
                  <a:pt x="1775" y="26924"/>
                  <a:pt x="2275" y="26460"/>
                  <a:pt x="2275" y="25555"/>
                </a:cubicBezTo>
                <a:cubicBezTo>
                  <a:pt x="2275" y="24638"/>
                  <a:pt x="1775" y="24174"/>
                  <a:pt x="1334" y="23769"/>
                </a:cubicBezTo>
                <a:cubicBezTo>
                  <a:pt x="918" y="23388"/>
                  <a:pt x="572" y="23054"/>
                  <a:pt x="572" y="22388"/>
                </a:cubicBezTo>
                <a:cubicBezTo>
                  <a:pt x="572" y="21733"/>
                  <a:pt x="918" y="21399"/>
                  <a:pt x="1334" y="21030"/>
                </a:cubicBezTo>
                <a:cubicBezTo>
                  <a:pt x="1775" y="20614"/>
                  <a:pt x="2275" y="20149"/>
                  <a:pt x="2275" y="19244"/>
                </a:cubicBezTo>
                <a:cubicBezTo>
                  <a:pt x="2275" y="18328"/>
                  <a:pt x="1775" y="17863"/>
                  <a:pt x="1334" y="17458"/>
                </a:cubicBezTo>
                <a:cubicBezTo>
                  <a:pt x="918" y="17077"/>
                  <a:pt x="572" y="16744"/>
                  <a:pt x="572" y="16089"/>
                </a:cubicBezTo>
                <a:cubicBezTo>
                  <a:pt x="572" y="15423"/>
                  <a:pt x="918" y="15089"/>
                  <a:pt x="1334" y="14720"/>
                </a:cubicBezTo>
                <a:cubicBezTo>
                  <a:pt x="1775" y="14303"/>
                  <a:pt x="2275" y="13839"/>
                  <a:pt x="2275" y="12934"/>
                </a:cubicBezTo>
                <a:cubicBezTo>
                  <a:pt x="2275" y="12017"/>
                  <a:pt x="1775" y="11553"/>
                  <a:pt x="1334" y="11148"/>
                </a:cubicBezTo>
                <a:cubicBezTo>
                  <a:pt x="918" y="10767"/>
                  <a:pt x="572" y="10446"/>
                  <a:pt x="572" y="9779"/>
                </a:cubicBezTo>
                <a:cubicBezTo>
                  <a:pt x="572" y="9112"/>
                  <a:pt x="918" y="8791"/>
                  <a:pt x="1334" y="8410"/>
                </a:cubicBezTo>
                <a:cubicBezTo>
                  <a:pt x="1775" y="8005"/>
                  <a:pt x="2275" y="7529"/>
                  <a:pt x="2275" y="6624"/>
                </a:cubicBezTo>
                <a:cubicBezTo>
                  <a:pt x="2275" y="5707"/>
                  <a:pt x="1775" y="5243"/>
                  <a:pt x="1334" y="4838"/>
                </a:cubicBezTo>
                <a:cubicBezTo>
                  <a:pt x="918" y="4457"/>
                  <a:pt x="572" y="4135"/>
                  <a:pt x="572" y="3469"/>
                </a:cubicBezTo>
                <a:cubicBezTo>
                  <a:pt x="572" y="2802"/>
                  <a:pt x="918" y="2480"/>
                  <a:pt x="1334" y="2099"/>
                </a:cubicBezTo>
                <a:cubicBezTo>
                  <a:pt x="1775" y="1683"/>
                  <a:pt x="2275" y="1230"/>
                  <a:pt x="2275" y="314"/>
                </a:cubicBezTo>
                <a:cubicBezTo>
                  <a:pt x="2287" y="105"/>
                  <a:pt x="2138" y="1"/>
                  <a:pt x="198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2" name="Google Shape;152;p6"/>
          <p:cNvSpPr/>
          <p:nvPr/>
        </p:nvSpPr>
        <p:spPr>
          <a:xfrm rot="10800000">
            <a:off x="7078025" y="201042"/>
            <a:ext cx="520537" cy="219543"/>
          </a:xfrm>
          <a:custGeom>
            <a:avLst/>
            <a:gdLst/>
            <a:ahLst/>
            <a:cxnLst/>
            <a:rect l="l" t="t" r="r" b="b"/>
            <a:pathLst>
              <a:path w="13384" h="5240" extrusionOk="0">
                <a:moveTo>
                  <a:pt x="10871" y="560"/>
                </a:moveTo>
                <a:cubicBezTo>
                  <a:pt x="11955" y="560"/>
                  <a:pt x="12836" y="1489"/>
                  <a:pt x="12836" y="2620"/>
                </a:cubicBezTo>
                <a:cubicBezTo>
                  <a:pt x="12836" y="3751"/>
                  <a:pt x="11955" y="4668"/>
                  <a:pt x="10871" y="4668"/>
                </a:cubicBezTo>
                <a:lnTo>
                  <a:pt x="2525" y="4668"/>
                </a:lnTo>
                <a:cubicBezTo>
                  <a:pt x="1430" y="4668"/>
                  <a:pt x="548" y="3751"/>
                  <a:pt x="548" y="2620"/>
                </a:cubicBezTo>
                <a:cubicBezTo>
                  <a:pt x="548" y="1489"/>
                  <a:pt x="1430" y="560"/>
                  <a:pt x="2525" y="560"/>
                </a:cubicBezTo>
                <a:close/>
                <a:moveTo>
                  <a:pt x="2525" y="1"/>
                </a:moveTo>
                <a:cubicBezTo>
                  <a:pt x="1132" y="1"/>
                  <a:pt x="1" y="1179"/>
                  <a:pt x="1" y="2620"/>
                </a:cubicBezTo>
                <a:cubicBezTo>
                  <a:pt x="1" y="4061"/>
                  <a:pt x="1132" y="5240"/>
                  <a:pt x="2525" y="5240"/>
                </a:cubicBezTo>
                <a:lnTo>
                  <a:pt x="10859" y="5240"/>
                </a:lnTo>
                <a:cubicBezTo>
                  <a:pt x="12252" y="5240"/>
                  <a:pt x="13383" y="4073"/>
                  <a:pt x="13383" y="2620"/>
                </a:cubicBezTo>
                <a:cubicBezTo>
                  <a:pt x="13383" y="1179"/>
                  <a:pt x="12252" y="1"/>
                  <a:pt x="1087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3" name="Google Shape;153;p6"/>
          <p:cNvSpPr/>
          <p:nvPr/>
        </p:nvSpPr>
        <p:spPr>
          <a:xfrm rot="10800000">
            <a:off x="6858506" y="1406324"/>
            <a:ext cx="520498" cy="220046"/>
          </a:xfrm>
          <a:custGeom>
            <a:avLst/>
            <a:gdLst/>
            <a:ahLst/>
            <a:cxnLst/>
            <a:rect l="l" t="t" r="r" b="b"/>
            <a:pathLst>
              <a:path w="13383" h="5252" extrusionOk="0">
                <a:moveTo>
                  <a:pt x="10871" y="572"/>
                </a:moveTo>
                <a:cubicBezTo>
                  <a:pt x="11954" y="572"/>
                  <a:pt x="12847" y="1501"/>
                  <a:pt x="12847" y="2632"/>
                </a:cubicBezTo>
                <a:cubicBezTo>
                  <a:pt x="12847" y="3763"/>
                  <a:pt x="11954" y="4680"/>
                  <a:pt x="10871" y="4680"/>
                </a:cubicBezTo>
                <a:lnTo>
                  <a:pt x="2524" y="4680"/>
                </a:lnTo>
                <a:cubicBezTo>
                  <a:pt x="1441" y="4680"/>
                  <a:pt x="548" y="3763"/>
                  <a:pt x="548" y="2632"/>
                </a:cubicBezTo>
                <a:cubicBezTo>
                  <a:pt x="548" y="1501"/>
                  <a:pt x="1441" y="572"/>
                  <a:pt x="2524" y="572"/>
                </a:cubicBezTo>
                <a:close/>
                <a:moveTo>
                  <a:pt x="2512" y="0"/>
                </a:moveTo>
                <a:cubicBezTo>
                  <a:pt x="1131" y="0"/>
                  <a:pt x="0" y="1179"/>
                  <a:pt x="0" y="2632"/>
                </a:cubicBezTo>
                <a:cubicBezTo>
                  <a:pt x="0" y="4072"/>
                  <a:pt x="1131" y="5251"/>
                  <a:pt x="2512" y="5251"/>
                </a:cubicBezTo>
                <a:lnTo>
                  <a:pt x="10871" y="5251"/>
                </a:lnTo>
                <a:cubicBezTo>
                  <a:pt x="12252" y="5251"/>
                  <a:pt x="13383" y="4072"/>
                  <a:pt x="13383" y="2632"/>
                </a:cubicBezTo>
                <a:cubicBezTo>
                  <a:pt x="13383" y="1179"/>
                  <a:pt x="12264" y="0"/>
                  <a:pt x="1087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154" name="Google Shape;154;p6"/>
          <p:cNvGrpSpPr/>
          <p:nvPr/>
        </p:nvGrpSpPr>
        <p:grpSpPr>
          <a:xfrm rot="9401133">
            <a:off x="5820639" y="3418911"/>
            <a:ext cx="151728" cy="149457"/>
            <a:chOff x="8639698" y="2706690"/>
            <a:chExt cx="151720" cy="149448"/>
          </a:xfrm>
        </p:grpSpPr>
        <p:sp>
          <p:nvSpPr>
            <p:cNvPr id="155" name="Google Shape;155;p6"/>
            <p:cNvSpPr/>
            <p:nvPr/>
          </p:nvSpPr>
          <p:spPr>
            <a:xfrm>
              <a:off x="8639698" y="2706690"/>
              <a:ext cx="151720" cy="149448"/>
            </a:xfrm>
            <a:custGeom>
              <a:avLst/>
              <a:gdLst/>
              <a:ahLst/>
              <a:cxnLst/>
              <a:rect l="l" t="t" r="r" b="b"/>
              <a:pathLst>
                <a:path w="3901" h="3567" extrusionOk="0">
                  <a:moveTo>
                    <a:pt x="3231" y="0"/>
                  </a:moveTo>
                  <a:cubicBezTo>
                    <a:pt x="3150" y="0"/>
                    <a:pt x="3073" y="34"/>
                    <a:pt x="3013" y="114"/>
                  </a:cubicBezTo>
                  <a:lnTo>
                    <a:pt x="263" y="2840"/>
                  </a:lnTo>
                  <a:cubicBezTo>
                    <a:pt x="1" y="3102"/>
                    <a:pt x="191" y="3554"/>
                    <a:pt x="560" y="3566"/>
                  </a:cubicBezTo>
                  <a:cubicBezTo>
                    <a:pt x="679" y="3554"/>
                    <a:pt x="775" y="3519"/>
                    <a:pt x="858" y="3435"/>
                  </a:cubicBezTo>
                  <a:lnTo>
                    <a:pt x="3608" y="709"/>
                  </a:lnTo>
                  <a:cubicBezTo>
                    <a:pt x="3900" y="474"/>
                    <a:pt x="3537" y="0"/>
                    <a:pt x="323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6" name="Google Shape;156;p6"/>
            <p:cNvSpPr/>
            <p:nvPr/>
          </p:nvSpPr>
          <p:spPr>
            <a:xfrm>
              <a:off x="8640476" y="2707402"/>
              <a:ext cx="149775" cy="148736"/>
            </a:xfrm>
            <a:custGeom>
              <a:avLst/>
              <a:gdLst/>
              <a:ahLst/>
              <a:cxnLst/>
              <a:rect l="l" t="t" r="r" b="b"/>
              <a:pathLst>
                <a:path w="3851" h="3550" extrusionOk="0">
                  <a:moveTo>
                    <a:pt x="574" y="0"/>
                  </a:moveTo>
                  <a:cubicBezTo>
                    <a:pt x="261" y="0"/>
                    <a:pt x="1" y="375"/>
                    <a:pt x="243" y="692"/>
                  </a:cubicBezTo>
                  <a:lnTo>
                    <a:pt x="2993" y="3418"/>
                  </a:lnTo>
                  <a:cubicBezTo>
                    <a:pt x="3064" y="3502"/>
                    <a:pt x="3172" y="3549"/>
                    <a:pt x="3291" y="3549"/>
                  </a:cubicBezTo>
                  <a:cubicBezTo>
                    <a:pt x="3660" y="3537"/>
                    <a:pt x="3850" y="3085"/>
                    <a:pt x="3588" y="2823"/>
                  </a:cubicBezTo>
                  <a:lnTo>
                    <a:pt x="838" y="97"/>
                  </a:lnTo>
                  <a:cubicBezTo>
                    <a:pt x="753" y="29"/>
                    <a:pt x="661" y="0"/>
                    <a:pt x="57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157" name="Google Shape;157;p6"/>
          <p:cNvSpPr/>
          <p:nvPr/>
        </p:nvSpPr>
        <p:spPr>
          <a:xfrm rot="10800000">
            <a:off x="6062766" y="1914678"/>
            <a:ext cx="83386" cy="133737"/>
          </a:xfrm>
          <a:custGeom>
            <a:avLst/>
            <a:gdLst/>
            <a:ahLst/>
            <a:cxnLst/>
            <a:rect l="l" t="t" r="r" b="b"/>
            <a:pathLst>
              <a:path w="2144" h="3192" extrusionOk="0">
                <a:moveTo>
                  <a:pt x="1072" y="1"/>
                </a:moveTo>
                <a:cubicBezTo>
                  <a:pt x="822" y="596"/>
                  <a:pt x="453" y="1144"/>
                  <a:pt x="1" y="1596"/>
                </a:cubicBezTo>
                <a:cubicBezTo>
                  <a:pt x="453" y="2060"/>
                  <a:pt x="822" y="2596"/>
                  <a:pt x="1072" y="3191"/>
                </a:cubicBezTo>
                <a:cubicBezTo>
                  <a:pt x="1322" y="2596"/>
                  <a:pt x="1679" y="2060"/>
                  <a:pt x="2144" y="1596"/>
                </a:cubicBezTo>
                <a:cubicBezTo>
                  <a:pt x="1679" y="1144"/>
                  <a:pt x="1322" y="596"/>
                  <a:pt x="107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8" name="Google Shape;158;p6"/>
          <p:cNvSpPr/>
          <p:nvPr/>
        </p:nvSpPr>
        <p:spPr>
          <a:xfrm rot="-8764439">
            <a:off x="1530404" y="1158943"/>
            <a:ext cx="82922" cy="134238"/>
          </a:xfrm>
          <a:custGeom>
            <a:avLst/>
            <a:gdLst/>
            <a:ahLst/>
            <a:cxnLst/>
            <a:rect l="l" t="t" r="r" b="b"/>
            <a:pathLst>
              <a:path w="2132" h="3204" extrusionOk="0">
                <a:moveTo>
                  <a:pt x="1072" y="1"/>
                </a:moveTo>
                <a:cubicBezTo>
                  <a:pt x="810" y="596"/>
                  <a:pt x="453" y="1144"/>
                  <a:pt x="0" y="1608"/>
                </a:cubicBezTo>
                <a:cubicBezTo>
                  <a:pt x="453" y="2060"/>
                  <a:pt x="810" y="2608"/>
                  <a:pt x="1072" y="3203"/>
                </a:cubicBezTo>
                <a:cubicBezTo>
                  <a:pt x="1310" y="2608"/>
                  <a:pt x="1679" y="2060"/>
                  <a:pt x="2132" y="1608"/>
                </a:cubicBezTo>
                <a:cubicBezTo>
                  <a:pt x="1679" y="1144"/>
                  <a:pt x="1310" y="596"/>
                  <a:pt x="107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9" name="Google Shape;159;p6"/>
          <p:cNvSpPr/>
          <p:nvPr/>
        </p:nvSpPr>
        <p:spPr>
          <a:xfrm rot="-9150358">
            <a:off x="7962002" y="4674886"/>
            <a:ext cx="83386" cy="134197"/>
          </a:xfrm>
          <a:custGeom>
            <a:avLst/>
            <a:gdLst/>
            <a:ahLst/>
            <a:cxnLst/>
            <a:rect l="l" t="t" r="r" b="b"/>
            <a:pathLst>
              <a:path w="2144" h="3203" extrusionOk="0">
                <a:moveTo>
                  <a:pt x="1072" y="0"/>
                </a:moveTo>
                <a:cubicBezTo>
                  <a:pt x="822" y="595"/>
                  <a:pt x="465" y="1143"/>
                  <a:pt x="0" y="1596"/>
                </a:cubicBezTo>
                <a:cubicBezTo>
                  <a:pt x="465" y="2060"/>
                  <a:pt x="822" y="2596"/>
                  <a:pt x="1072" y="3203"/>
                </a:cubicBezTo>
                <a:cubicBezTo>
                  <a:pt x="1322" y="2596"/>
                  <a:pt x="1691" y="2060"/>
                  <a:pt x="2143" y="1596"/>
                </a:cubicBezTo>
                <a:cubicBezTo>
                  <a:pt x="1691" y="1143"/>
                  <a:pt x="1322" y="595"/>
                  <a:pt x="107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0" name="Google Shape;160;p6"/>
          <p:cNvSpPr/>
          <p:nvPr/>
        </p:nvSpPr>
        <p:spPr>
          <a:xfrm rot="9791675">
            <a:off x="7834796" y="243954"/>
            <a:ext cx="83388" cy="133734"/>
          </a:xfrm>
          <a:custGeom>
            <a:avLst/>
            <a:gdLst/>
            <a:ahLst/>
            <a:cxnLst/>
            <a:rect l="l" t="t" r="r" b="b"/>
            <a:pathLst>
              <a:path w="2144" h="3192" extrusionOk="0">
                <a:moveTo>
                  <a:pt x="1072" y="1"/>
                </a:moveTo>
                <a:cubicBezTo>
                  <a:pt x="822" y="596"/>
                  <a:pt x="464" y="1144"/>
                  <a:pt x="0" y="1596"/>
                </a:cubicBezTo>
                <a:cubicBezTo>
                  <a:pt x="464" y="2061"/>
                  <a:pt x="822" y="2596"/>
                  <a:pt x="1072" y="3192"/>
                </a:cubicBezTo>
                <a:cubicBezTo>
                  <a:pt x="1322" y="2596"/>
                  <a:pt x="1691" y="2061"/>
                  <a:pt x="2143" y="1596"/>
                </a:cubicBezTo>
                <a:cubicBezTo>
                  <a:pt x="1691" y="1144"/>
                  <a:pt x="1322" y="596"/>
                  <a:pt x="107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1" name="Google Shape;161;p6"/>
          <p:cNvSpPr/>
          <p:nvPr/>
        </p:nvSpPr>
        <p:spPr>
          <a:xfrm rot="10800000">
            <a:off x="4703458" y="1187344"/>
            <a:ext cx="949949" cy="77427"/>
          </a:xfrm>
          <a:custGeom>
            <a:avLst/>
            <a:gdLst/>
            <a:ahLst/>
            <a:cxnLst/>
            <a:rect l="l" t="t" r="r" b="b"/>
            <a:pathLst>
              <a:path w="24425" h="1848" extrusionOk="0">
                <a:moveTo>
                  <a:pt x="2727" y="1"/>
                </a:moveTo>
                <a:cubicBezTo>
                  <a:pt x="2000" y="1"/>
                  <a:pt x="1608" y="417"/>
                  <a:pt x="1334" y="727"/>
                </a:cubicBezTo>
                <a:cubicBezTo>
                  <a:pt x="1048" y="1037"/>
                  <a:pt x="822" y="1275"/>
                  <a:pt x="357" y="1275"/>
                </a:cubicBezTo>
                <a:cubicBezTo>
                  <a:pt x="0" y="1298"/>
                  <a:pt x="0" y="1822"/>
                  <a:pt x="357" y="1846"/>
                </a:cubicBezTo>
                <a:cubicBezTo>
                  <a:pt x="1072" y="1846"/>
                  <a:pt x="1465" y="1418"/>
                  <a:pt x="1750" y="1120"/>
                </a:cubicBezTo>
                <a:cubicBezTo>
                  <a:pt x="2036" y="810"/>
                  <a:pt x="2250" y="572"/>
                  <a:pt x="2727" y="572"/>
                </a:cubicBezTo>
                <a:cubicBezTo>
                  <a:pt x="3191" y="572"/>
                  <a:pt x="3393" y="787"/>
                  <a:pt x="3703" y="1120"/>
                </a:cubicBezTo>
                <a:cubicBezTo>
                  <a:pt x="4001" y="1441"/>
                  <a:pt x="4370" y="1846"/>
                  <a:pt x="5096" y="1846"/>
                </a:cubicBezTo>
                <a:cubicBezTo>
                  <a:pt x="5810" y="1846"/>
                  <a:pt x="6203" y="1418"/>
                  <a:pt x="6489" y="1120"/>
                </a:cubicBezTo>
                <a:cubicBezTo>
                  <a:pt x="6763" y="810"/>
                  <a:pt x="6989" y="572"/>
                  <a:pt x="7454" y="572"/>
                </a:cubicBezTo>
                <a:cubicBezTo>
                  <a:pt x="7930" y="572"/>
                  <a:pt x="8132" y="787"/>
                  <a:pt x="8430" y="1120"/>
                </a:cubicBezTo>
                <a:cubicBezTo>
                  <a:pt x="8727" y="1441"/>
                  <a:pt x="9108" y="1846"/>
                  <a:pt x="9823" y="1846"/>
                </a:cubicBezTo>
                <a:cubicBezTo>
                  <a:pt x="10537" y="1846"/>
                  <a:pt x="10930" y="1429"/>
                  <a:pt x="11216" y="1120"/>
                </a:cubicBezTo>
                <a:cubicBezTo>
                  <a:pt x="11502" y="810"/>
                  <a:pt x="11728" y="572"/>
                  <a:pt x="12192" y="572"/>
                </a:cubicBezTo>
                <a:cubicBezTo>
                  <a:pt x="12657" y="572"/>
                  <a:pt x="12859" y="787"/>
                  <a:pt x="13169" y="1120"/>
                </a:cubicBezTo>
                <a:cubicBezTo>
                  <a:pt x="13466" y="1441"/>
                  <a:pt x="13835" y="1846"/>
                  <a:pt x="14562" y="1846"/>
                </a:cubicBezTo>
                <a:cubicBezTo>
                  <a:pt x="15276" y="1846"/>
                  <a:pt x="15669" y="1429"/>
                  <a:pt x="15955" y="1120"/>
                </a:cubicBezTo>
                <a:cubicBezTo>
                  <a:pt x="16228" y="810"/>
                  <a:pt x="16455" y="572"/>
                  <a:pt x="16919" y="572"/>
                </a:cubicBezTo>
                <a:cubicBezTo>
                  <a:pt x="17395" y="572"/>
                  <a:pt x="17598" y="787"/>
                  <a:pt x="17895" y="1120"/>
                </a:cubicBezTo>
                <a:cubicBezTo>
                  <a:pt x="18193" y="1441"/>
                  <a:pt x="18574" y="1846"/>
                  <a:pt x="19288" y="1846"/>
                </a:cubicBezTo>
                <a:cubicBezTo>
                  <a:pt x="20003" y="1846"/>
                  <a:pt x="20396" y="1429"/>
                  <a:pt x="20681" y="1120"/>
                </a:cubicBezTo>
                <a:cubicBezTo>
                  <a:pt x="20967" y="810"/>
                  <a:pt x="21193" y="572"/>
                  <a:pt x="21658" y="572"/>
                </a:cubicBezTo>
                <a:cubicBezTo>
                  <a:pt x="22122" y="572"/>
                  <a:pt x="22336" y="787"/>
                  <a:pt x="22634" y="1120"/>
                </a:cubicBezTo>
                <a:cubicBezTo>
                  <a:pt x="22932" y="1441"/>
                  <a:pt x="23313" y="1846"/>
                  <a:pt x="24027" y="1846"/>
                </a:cubicBezTo>
                <a:cubicBezTo>
                  <a:pt x="24038" y="1847"/>
                  <a:pt x="24049" y="1848"/>
                  <a:pt x="24060" y="1848"/>
                </a:cubicBezTo>
                <a:cubicBezTo>
                  <a:pt x="24424" y="1848"/>
                  <a:pt x="24421" y="1274"/>
                  <a:pt x="24049" y="1274"/>
                </a:cubicBezTo>
                <a:cubicBezTo>
                  <a:pt x="24042" y="1274"/>
                  <a:pt x="24035" y="1274"/>
                  <a:pt x="24027" y="1275"/>
                </a:cubicBezTo>
                <a:cubicBezTo>
                  <a:pt x="23563" y="1275"/>
                  <a:pt x="23348" y="1048"/>
                  <a:pt x="23051" y="727"/>
                </a:cubicBezTo>
                <a:cubicBezTo>
                  <a:pt x="22753" y="406"/>
                  <a:pt x="22372" y="1"/>
                  <a:pt x="21658" y="1"/>
                </a:cubicBezTo>
                <a:cubicBezTo>
                  <a:pt x="20943" y="1"/>
                  <a:pt x="20550" y="417"/>
                  <a:pt x="20265" y="727"/>
                </a:cubicBezTo>
                <a:cubicBezTo>
                  <a:pt x="19979" y="1037"/>
                  <a:pt x="19765" y="1275"/>
                  <a:pt x="19288" y="1275"/>
                </a:cubicBezTo>
                <a:cubicBezTo>
                  <a:pt x="18824" y="1275"/>
                  <a:pt x="18622" y="1048"/>
                  <a:pt x="18312" y="727"/>
                </a:cubicBezTo>
                <a:cubicBezTo>
                  <a:pt x="18014" y="406"/>
                  <a:pt x="17645" y="1"/>
                  <a:pt x="16919" y="1"/>
                </a:cubicBezTo>
                <a:cubicBezTo>
                  <a:pt x="16205" y="1"/>
                  <a:pt x="15812" y="417"/>
                  <a:pt x="15538" y="727"/>
                </a:cubicBezTo>
                <a:cubicBezTo>
                  <a:pt x="15252" y="1037"/>
                  <a:pt x="15026" y="1275"/>
                  <a:pt x="14562" y="1275"/>
                </a:cubicBezTo>
                <a:cubicBezTo>
                  <a:pt x="14097" y="1275"/>
                  <a:pt x="13883" y="1048"/>
                  <a:pt x="13585" y="727"/>
                </a:cubicBezTo>
                <a:cubicBezTo>
                  <a:pt x="13288" y="406"/>
                  <a:pt x="12907" y="1"/>
                  <a:pt x="12192" y="1"/>
                </a:cubicBezTo>
                <a:cubicBezTo>
                  <a:pt x="11478" y="1"/>
                  <a:pt x="11085" y="417"/>
                  <a:pt x="10799" y="727"/>
                </a:cubicBezTo>
                <a:cubicBezTo>
                  <a:pt x="10513" y="1037"/>
                  <a:pt x="10287" y="1275"/>
                  <a:pt x="9823" y="1275"/>
                </a:cubicBezTo>
                <a:cubicBezTo>
                  <a:pt x="9359" y="1275"/>
                  <a:pt x="9156" y="1048"/>
                  <a:pt x="8847" y="727"/>
                </a:cubicBezTo>
                <a:cubicBezTo>
                  <a:pt x="8549" y="406"/>
                  <a:pt x="8168" y="1"/>
                  <a:pt x="7454" y="1"/>
                </a:cubicBezTo>
                <a:cubicBezTo>
                  <a:pt x="6739" y="1"/>
                  <a:pt x="6346" y="417"/>
                  <a:pt x="6060" y="727"/>
                </a:cubicBezTo>
                <a:cubicBezTo>
                  <a:pt x="5787" y="1037"/>
                  <a:pt x="5560" y="1275"/>
                  <a:pt x="5096" y="1275"/>
                </a:cubicBezTo>
                <a:cubicBezTo>
                  <a:pt x="4620" y="1275"/>
                  <a:pt x="4417" y="1048"/>
                  <a:pt x="4120" y="727"/>
                </a:cubicBezTo>
                <a:cubicBezTo>
                  <a:pt x="3810" y="406"/>
                  <a:pt x="3441" y="1"/>
                  <a:pt x="272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2" name="Google Shape;162;p6"/>
          <p:cNvSpPr/>
          <p:nvPr/>
        </p:nvSpPr>
        <p:spPr>
          <a:xfrm rot="10800000">
            <a:off x="2330838" y="4828071"/>
            <a:ext cx="785395" cy="63894"/>
          </a:xfrm>
          <a:custGeom>
            <a:avLst/>
            <a:gdLst/>
            <a:ahLst/>
            <a:cxnLst/>
            <a:rect l="l" t="t" r="r" b="b"/>
            <a:pathLst>
              <a:path w="20194" h="1525" extrusionOk="0">
                <a:moveTo>
                  <a:pt x="2263" y="0"/>
                </a:moveTo>
                <a:cubicBezTo>
                  <a:pt x="1680" y="0"/>
                  <a:pt x="1346" y="357"/>
                  <a:pt x="1120" y="607"/>
                </a:cubicBezTo>
                <a:cubicBezTo>
                  <a:pt x="882" y="858"/>
                  <a:pt x="691" y="1048"/>
                  <a:pt x="310" y="1048"/>
                </a:cubicBezTo>
                <a:cubicBezTo>
                  <a:pt x="1" y="1048"/>
                  <a:pt x="1" y="1524"/>
                  <a:pt x="310" y="1524"/>
                </a:cubicBezTo>
                <a:cubicBezTo>
                  <a:pt x="906" y="1524"/>
                  <a:pt x="1227" y="1167"/>
                  <a:pt x="1465" y="917"/>
                </a:cubicBezTo>
                <a:cubicBezTo>
                  <a:pt x="1692" y="667"/>
                  <a:pt x="1882" y="465"/>
                  <a:pt x="2263" y="465"/>
                </a:cubicBezTo>
                <a:cubicBezTo>
                  <a:pt x="2656" y="465"/>
                  <a:pt x="2823" y="643"/>
                  <a:pt x="3073" y="917"/>
                </a:cubicBezTo>
                <a:cubicBezTo>
                  <a:pt x="3323" y="1191"/>
                  <a:pt x="3632" y="1524"/>
                  <a:pt x="4228" y="1524"/>
                </a:cubicBezTo>
                <a:cubicBezTo>
                  <a:pt x="4823" y="1524"/>
                  <a:pt x="5144" y="1167"/>
                  <a:pt x="5382" y="917"/>
                </a:cubicBezTo>
                <a:cubicBezTo>
                  <a:pt x="5609" y="667"/>
                  <a:pt x="5799" y="465"/>
                  <a:pt x="6180" y="465"/>
                </a:cubicBezTo>
                <a:cubicBezTo>
                  <a:pt x="6573" y="465"/>
                  <a:pt x="6740" y="643"/>
                  <a:pt x="6990" y="917"/>
                </a:cubicBezTo>
                <a:cubicBezTo>
                  <a:pt x="7240" y="1191"/>
                  <a:pt x="7549" y="1524"/>
                  <a:pt x="8145" y="1524"/>
                </a:cubicBezTo>
                <a:cubicBezTo>
                  <a:pt x="8740" y="1524"/>
                  <a:pt x="9061" y="1167"/>
                  <a:pt x="9300" y="917"/>
                </a:cubicBezTo>
                <a:cubicBezTo>
                  <a:pt x="9526" y="667"/>
                  <a:pt x="9716" y="465"/>
                  <a:pt x="10097" y="465"/>
                </a:cubicBezTo>
                <a:cubicBezTo>
                  <a:pt x="10490" y="465"/>
                  <a:pt x="10657" y="643"/>
                  <a:pt x="10907" y="917"/>
                </a:cubicBezTo>
                <a:cubicBezTo>
                  <a:pt x="11157" y="1191"/>
                  <a:pt x="11467" y="1524"/>
                  <a:pt x="12062" y="1524"/>
                </a:cubicBezTo>
                <a:cubicBezTo>
                  <a:pt x="12645" y="1524"/>
                  <a:pt x="12979" y="1167"/>
                  <a:pt x="13205" y="917"/>
                </a:cubicBezTo>
                <a:cubicBezTo>
                  <a:pt x="13443" y="667"/>
                  <a:pt x="13633" y="465"/>
                  <a:pt x="14014" y="465"/>
                </a:cubicBezTo>
                <a:cubicBezTo>
                  <a:pt x="14395" y="465"/>
                  <a:pt x="14562" y="643"/>
                  <a:pt x="14812" y="917"/>
                </a:cubicBezTo>
                <a:cubicBezTo>
                  <a:pt x="15062" y="1191"/>
                  <a:pt x="15372" y="1524"/>
                  <a:pt x="15967" y="1524"/>
                </a:cubicBezTo>
                <a:cubicBezTo>
                  <a:pt x="16562" y="1524"/>
                  <a:pt x="16884" y="1167"/>
                  <a:pt x="17122" y="917"/>
                </a:cubicBezTo>
                <a:cubicBezTo>
                  <a:pt x="17360" y="667"/>
                  <a:pt x="17539" y="465"/>
                  <a:pt x="17932" y="465"/>
                </a:cubicBezTo>
                <a:cubicBezTo>
                  <a:pt x="18313" y="465"/>
                  <a:pt x="18479" y="643"/>
                  <a:pt x="18729" y="917"/>
                </a:cubicBezTo>
                <a:cubicBezTo>
                  <a:pt x="18979" y="1191"/>
                  <a:pt x="19289" y="1524"/>
                  <a:pt x="19884" y="1524"/>
                </a:cubicBezTo>
                <a:cubicBezTo>
                  <a:pt x="20194" y="1524"/>
                  <a:pt x="20194" y="1048"/>
                  <a:pt x="19884" y="1048"/>
                </a:cubicBezTo>
                <a:cubicBezTo>
                  <a:pt x="19491" y="1048"/>
                  <a:pt x="19325" y="881"/>
                  <a:pt x="19075" y="607"/>
                </a:cubicBezTo>
                <a:cubicBezTo>
                  <a:pt x="18825" y="334"/>
                  <a:pt x="18515" y="0"/>
                  <a:pt x="17920" y="0"/>
                </a:cubicBezTo>
                <a:cubicBezTo>
                  <a:pt x="17336" y="0"/>
                  <a:pt x="17003" y="357"/>
                  <a:pt x="16777" y="607"/>
                </a:cubicBezTo>
                <a:cubicBezTo>
                  <a:pt x="16539" y="858"/>
                  <a:pt x="16348" y="1048"/>
                  <a:pt x="15967" y="1048"/>
                </a:cubicBezTo>
                <a:cubicBezTo>
                  <a:pt x="15586" y="1048"/>
                  <a:pt x="15419" y="881"/>
                  <a:pt x="15157" y="607"/>
                </a:cubicBezTo>
                <a:cubicBezTo>
                  <a:pt x="14907" y="334"/>
                  <a:pt x="14598" y="0"/>
                  <a:pt x="14014" y="0"/>
                </a:cubicBezTo>
                <a:cubicBezTo>
                  <a:pt x="13419" y="0"/>
                  <a:pt x="13098" y="357"/>
                  <a:pt x="12860" y="607"/>
                </a:cubicBezTo>
                <a:cubicBezTo>
                  <a:pt x="12621" y="858"/>
                  <a:pt x="12443" y="1048"/>
                  <a:pt x="12050" y="1048"/>
                </a:cubicBezTo>
                <a:cubicBezTo>
                  <a:pt x="11669" y="1048"/>
                  <a:pt x="11502" y="881"/>
                  <a:pt x="11252" y="607"/>
                </a:cubicBezTo>
                <a:cubicBezTo>
                  <a:pt x="11002" y="334"/>
                  <a:pt x="10693" y="0"/>
                  <a:pt x="10097" y="0"/>
                </a:cubicBezTo>
                <a:cubicBezTo>
                  <a:pt x="9502" y="0"/>
                  <a:pt x="9181" y="357"/>
                  <a:pt x="8942" y="607"/>
                </a:cubicBezTo>
                <a:cubicBezTo>
                  <a:pt x="8716" y="858"/>
                  <a:pt x="8526" y="1048"/>
                  <a:pt x="8145" y="1048"/>
                </a:cubicBezTo>
                <a:cubicBezTo>
                  <a:pt x="7752" y="1048"/>
                  <a:pt x="7585" y="881"/>
                  <a:pt x="7335" y="607"/>
                </a:cubicBezTo>
                <a:cubicBezTo>
                  <a:pt x="7085" y="334"/>
                  <a:pt x="6775" y="0"/>
                  <a:pt x="6180" y="0"/>
                </a:cubicBezTo>
                <a:cubicBezTo>
                  <a:pt x="5597" y="0"/>
                  <a:pt x="5263" y="357"/>
                  <a:pt x="5037" y="607"/>
                </a:cubicBezTo>
                <a:cubicBezTo>
                  <a:pt x="4799" y="858"/>
                  <a:pt x="4609" y="1048"/>
                  <a:pt x="4228" y="1048"/>
                </a:cubicBezTo>
                <a:cubicBezTo>
                  <a:pt x="3835" y="1048"/>
                  <a:pt x="3668" y="881"/>
                  <a:pt x="3418" y="607"/>
                </a:cubicBezTo>
                <a:cubicBezTo>
                  <a:pt x="3168" y="334"/>
                  <a:pt x="2858" y="0"/>
                  <a:pt x="226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3" name="Google Shape;163;p6"/>
          <p:cNvSpPr/>
          <p:nvPr/>
        </p:nvSpPr>
        <p:spPr>
          <a:xfrm rot="-9262528">
            <a:off x="4391184" y="2375628"/>
            <a:ext cx="82919" cy="134242"/>
          </a:xfrm>
          <a:custGeom>
            <a:avLst/>
            <a:gdLst/>
            <a:ahLst/>
            <a:cxnLst/>
            <a:rect l="l" t="t" r="r" b="b"/>
            <a:pathLst>
              <a:path w="2132" h="3204" extrusionOk="0">
                <a:moveTo>
                  <a:pt x="1072" y="1"/>
                </a:moveTo>
                <a:cubicBezTo>
                  <a:pt x="810" y="596"/>
                  <a:pt x="453" y="1144"/>
                  <a:pt x="0" y="1608"/>
                </a:cubicBezTo>
                <a:cubicBezTo>
                  <a:pt x="453" y="2060"/>
                  <a:pt x="810" y="2608"/>
                  <a:pt x="1072" y="3203"/>
                </a:cubicBezTo>
                <a:cubicBezTo>
                  <a:pt x="1310" y="2608"/>
                  <a:pt x="1679" y="2060"/>
                  <a:pt x="2132" y="1608"/>
                </a:cubicBezTo>
                <a:cubicBezTo>
                  <a:pt x="1679" y="1144"/>
                  <a:pt x="1310" y="596"/>
                  <a:pt x="107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4" name="Google Shape;164;p6"/>
          <p:cNvSpPr/>
          <p:nvPr/>
        </p:nvSpPr>
        <p:spPr>
          <a:xfrm rot="10800000">
            <a:off x="1891036" y="2395078"/>
            <a:ext cx="1256306" cy="95317"/>
          </a:xfrm>
          <a:custGeom>
            <a:avLst/>
            <a:gdLst/>
            <a:ahLst/>
            <a:cxnLst/>
            <a:rect l="l" t="t" r="r" b="b"/>
            <a:pathLst>
              <a:path w="32302" h="2275" extrusionOk="0">
                <a:moveTo>
                  <a:pt x="3536" y="1"/>
                </a:moveTo>
                <a:cubicBezTo>
                  <a:pt x="2620" y="1"/>
                  <a:pt x="2155" y="501"/>
                  <a:pt x="1750" y="941"/>
                </a:cubicBezTo>
                <a:cubicBezTo>
                  <a:pt x="1369" y="1358"/>
                  <a:pt x="1048" y="1703"/>
                  <a:pt x="381" y="1703"/>
                </a:cubicBezTo>
                <a:cubicBezTo>
                  <a:pt x="0" y="1715"/>
                  <a:pt x="0" y="2275"/>
                  <a:pt x="381" y="2275"/>
                </a:cubicBezTo>
                <a:cubicBezTo>
                  <a:pt x="1298" y="2275"/>
                  <a:pt x="1762" y="1775"/>
                  <a:pt x="2167" y="1334"/>
                </a:cubicBezTo>
                <a:cubicBezTo>
                  <a:pt x="2548" y="929"/>
                  <a:pt x="2870" y="572"/>
                  <a:pt x="3536" y="572"/>
                </a:cubicBezTo>
                <a:cubicBezTo>
                  <a:pt x="4203" y="572"/>
                  <a:pt x="4525" y="929"/>
                  <a:pt x="4906" y="1334"/>
                </a:cubicBezTo>
                <a:cubicBezTo>
                  <a:pt x="5310" y="1775"/>
                  <a:pt x="5775" y="2275"/>
                  <a:pt x="6692" y="2275"/>
                </a:cubicBezTo>
                <a:cubicBezTo>
                  <a:pt x="7608" y="2275"/>
                  <a:pt x="8073" y="1775"/>
                  <a:pt x="8477" y="1334"/>
                </a:cubicBezTo>
                <a:cubicBezTo>
                  <a:pt x="8858" y="929"/>
                  <a:pt x="9180" y="572"/>
                  <a:pt x="9847" y="572"/>
                </a:cubicBezTo>
                <a:cubicBezTo>
                  <a:pt x="10513" y="572"/>
                  <a:pt x="10835" y="929"/>
                  <a:pt x="11216" y="1334"/>
                </a:cubicBezTo>
                <a:cubicBezTo>
                  <a:pt x="11621" y="1775"/>
                  <a:pt x="12085" y="2275"/>
                  <a:pt x="13002" y="2275"/>
                </a:cubicBezTo>
                <a:cubicBezTo>
                  <a:pt x="13919" y="2275"/>
                  <a:pt x="14383" y="1775"/>
                  <a:pt x="14788" y="1334"/>
                </a:cubicBezTo>
                <a:cubicBezTo>
                  <a:pt x="15169" y="929"/>
                  <a:pt x="15490" y="572"/>
                  <a:pt x="16157" y="572"/>
                </a:cubicBezTo>
                <a:cubicBezTo>
                  <a:pt x="16824" y="572"/>
                  <a:pt x="17145" y="929"/>
                  <a:pt x="17526" y="1334"/>
                </a:cubicBezTo>
                <a:cubicBezTo>
                  <a:pt x="17931" y="1775"/>
                  <a:pt x="18395" y="2275"/>
                  <a:pt x="19312" y="2275"/>
                </a:cubicBezTo>
                <a:cubicBezTo>
                  <a:pt x="20229" y="2275"/>
                  <a:pt x="20693" y="1775"/>
                  <a:pt x="21098" y="1334"/>
                </a:cubicBezTo>
                <a:cubicBezTo>
                  <a:pt x="21479" y="929"/>
                  <a:pt x="21801" y="572"/>
                  <a:pt x="22467" y="572"/>
                </a:cubicBezTo>
                <a:cubicBezTo>
                  <a:pt x="23134" y="572"/>
                  <a:pt x="23456" y="929"/>
                  <a:pt x="23837" y="1334"/>
                </a:cubicBezTo>
                <a:cubicBezTo>
                  <a:pt x="24241" y="1775"/>
                  <a:pt x="24706" y="2275"/>
                  <a:pt x="25622" y="2275"/>
                </a:cubicBezTo>
                <a:cubicBezTo>
                  <a:pt x="26539" y="2275"/>
                  <a:pt x="26992" y="1775"/>
                  <a:pt x="27408" y="1334"/>
                </a:cubicBezTo>
                <a:cubicBezTo>
                  <a:pt x="27789" y="929"/>
                  <a:pt x="28111" y="572"/>
                  <a:pt x="28778" y="572"/>
                </a:cubicBezTo>
                <a:cubicBezTo>
                  <a:pt x="29444" y="572"/>
                  <a:pt x="29766" y="929"/>
                  <a:pt x="30147" y="1334"/>
                </a:cubicBezTo>
                <a:cubicBezTo>
                  <a:pt x="30552" y="1775"/>
                  <a:pt x="31016" y="2275"/>
                  <a:pt x="31933" y="2275"/>
                </a:cubicBezTo>
                <a:cubicBezTo>
                  <a:pt x="32302" y="2275"/>
                  <a:pt x="32302" y="1703"/>
                  <a:pt x="31933" y="1703"/>
                </a:cubicBezTo>
                <a:cubicBezTo>
                  <a:pt x="31266" y="1703"/>
                  <a:pt x="30933" y="1358"/>
                  <a:pt x="30564" y="941"/>
                </a:cubicBezTo>
                <a:cubicBezTo>
                  <a:pt x="30147" y="501"/>
                  <a:pt x="29683" y="1"/>
                  <a:pt x="28778" y="1"/>
                </a:cubicBezTo>
                <a:cubicBezTo>
                  <a:pt x="27861" y="1"/>
                  <a:pt x="27397" y="501"/>
                  <a:pt x="26992" y="941"/>
                </a:cubicBezTo>
                <a:cubicBezTo>
                  <a:pt x="26611" y="1358"/>
                  <a:pt x="26289" y="1703"/>
                  <a:pt x="25622" y="1703"/>
                </a:cubicBezTo>
                <a:cubicBezTo>
                  <a:pt x="24956" y="1703"/>
                  <a:pt x="24622" y="1358"/>
                  <a:pt x="24253" y="941"/>
                </a:cubicBezTo>
                <a:cubicBezTo>
                  <a:pt x="23837" y="501"/>
                  <a:pt x="23372" y="1"/>
                  <a:pt x="22467" y="1"/>
                </a:cubicBezTo>
                <a:cubicBezTo>
                  <a:pt x="21551" y="1"/>
                  <a:pt x="21086" y="501"/>
                  <a:pt x="20681" y="941"/>
                </a:cubicBezTo>
                <a:cubicBezTo>
                  <a:pt x="20300" y="1358"/>
                  <a:pt x="19979" y="1703"/>
                  <a:pt x="19312" y="1703"/>
                </a:cubicBezTo>
                <a:cubicBezTo>
                  <a:pt x="18645" y="1703"/>
                  <a:pt x="18324" y="1358"/>
                  <a:pt x="17943" y="941"/>
                </a:cubicBezTo>
                <a:cubicBezTo>
                  <a:pt x="17526" y="501"/>
                  <a:pt x="17062" y="1"/>
                  <a:pt x="16157" y="1"/>
                </a:cubicBezTo>
                <a:cubicBezTo>
                  <a:pt x="15240" y="1"/>
                  <a:pt x="14776" y="501"/>
                  <a:pt x="14371" y="941"/>
                </a:cubicBezTo>
                <a:cubicBezTo>
                  <a:pt x="13990" y="1358"/>
                  <a:pt x="13669" y="1703"/>
                  <a:pt x="13002" y="1703"/>
                </a:cubicBezTo>
                <a:cubicBezTo>
                  <a:pt x="12335" y="1703"/>
                  <a:pt x="12014" y="1358"/>
                  <a:pt x="11633" y="941"/>
                </a:cubicBezTo>
                <a:cubicBezTo>
                  <a:pt x="11228" y="501"/>
                  <a:pt x="10763" y="1"/>
                  <a:pt x="9847" y="1"/>
                </a:cubicBezTo>
                <a:cubicBezTo>
                  <a:pt x="8930" y="1"/>
                  <a:pt x="8466" y="501"/>
                  <a:pt x="8061" y="941"/>
                </a:cubicBezTo>
                <a:cubicBezTo>
                  <a:pt x="7680" y="1358"/>
                  <a:pt x="7358" y="1703"/>
                  <a:pt x="6692" y="1703"/>
                </a:cubicBezTo>
                <a:cubicBezTo>
                  <a:pt x="6025" y="1703"/>
                  <a:pt x="5703" y="1358"/>
                  <a:pt x="5322" y="941"/>
                </a:cubicBezTo>
                <a:cubicBezTo>
                  <a:pt x="4918" y="501"/>
                  <a:pt x="4453" y="1"/>
                  <a:pt x="353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5" name="Google Shape;165;p6"/>
          <p:cNvSpPr/>
          <p:nvPr/>
        </p:nvSpPr>
        <p:spPr>
          <a:xfrm rot="10800000">
            <a:off x="6423599" y="2845378"/>
            <a:ext cx="1256306" cy="95317"/>
          </a:xfrm>
          <a:custGeom>
            <a:avLst/>
            <a:gdLst/>
            <a:ahLst/>
            <a:cxnLst/>
            <a:rect l="l" t="t" r="r" b="b"/>
            <a:pathLst>
              <a:path w="32302" h="2275" extrusionOk="0">
                <a:moveTo>
                  <a:pt x="3536" y="1"/>
                </a:moveTo>
                <a:cubicBezTo>
                  <a:pt x="2620" y="1"/>
                  <a:pt x="2155" y="501"/>
                  <a:pt x="1750" y="941"/>
                </a:cubicBezTo>
                <a:cubicBezTo>
                  <a:pt x="1369" y="1358"/>
                  <a:pt x="1048" y="1703"/>
                  <a:pt x="381" y="1703"/>
                </a:cubicBezTo>
                <a:cubicBezTo>
                  <a:pt x="0" y="1715"/>
                  <a:pt x="0" y="2275"/>
                  <a:pt x="381" y="2275"/>
                </a:cubicBezTo>
                <a:cubicBezTo>
                  <a:pt x="1298" y="2275"/>
                  <a:pt x="1762" y="1775"/>
                  <a:pt x="2167" y="1334"/>
                </a:cubicBezTo>
                <a:cubicBezTo>
                  <a:pt x="2548" y="929"/>
                  <a:pt x="2870" y="572"/>
                  <a:pt x="3536" y="572"/>
                </a:cubicBezTo>
                <a:cubicBezTo>
                  <a:pt x="4203" y="572"/>
                  <a:pt x="4525" y="929"/>
                  <a:pt x="4906" y="1334"/>
                </a:cubicBezTo>
                <a:cubicBezTo>
                  <a:pt x="5310" y="1775"/>
                  <a:pt x="5775" y="2275"/>
                  <a:pt x="6692" y="2275"/>
                </a:cubicBezTo>
                <a:cubicBezTo>
                  <a:pt x="7608" y="2275"/>
                  <a:pt x="8073" y="1775"/>
                  <a:pt x="8477" y="1334"/>
                </a:cubicBezTo>
                <a:cubicBezTo>
                  <a:pt x="8858" y="929"/>
                  <a:pt x="9180" y="572"/>
                  <a:pt x="9847" y="572"/>
                </a:cubicBezTo>
                <a:cubicBezTo>
                  <a:pt x="10513" y="572"/>
                  <a:pt x="10835" y="929"/>
                  <a:pt x="11216" y="1334"/>
                </a:cubicBezTo>
                <a:cubicBezTo>
                  <a:pt x="11621" y="1775"/>
                  <a:pt x="12085" y="2275"/>
                  <a:pt x="13002" y="2275"/>
                </a:cubicBezTo>
                <a:cubicBezTo>
                  <a:pt x="13919" y="2275"/>
                  <a:pt x="14383" y="1775"/>
                  <a:pt x="14788" y="1334"/>
                </a:cubicBezTo>
                <a:cubicBezTo>
                  <a:pt x="15169" y="929"/>
                  <a:pt x="15490" y="572"/>
                  <a:pt x="16157" y="572"/>
                </a:cubicBezTo>
                <a:cubicBezTo>
                  <a:pt x="16824" y="572"/>
                  <a:pt x="17145" y="929"/>
                  <a:pt x="17526" y="1334"/>
                </a:cubicBezTo>
                <a:cubicBezTo>
                  <a:pt x="17931" y="1775"/>
                  <a:pt x="18395" y="2275"/>
                  <a:pt x="19312" y="2275"/>
                </a:cubicBezTo>
                <a:cubicBezTo>
                  <a:pt x="20229" y="2275"/>
                  <a:pt x="20693" y="1775"/>
                  <a:pt x="21098" y="1334"/>
                </a:cubicBezTo>
                <a:cubicBezTo>
                  <a:pt x="21479" y="929"/>
                  <a:pt x="21801" y="572"/>
                  <a:pt x="22467" y="572"/>
                </a:cubicBezTo>
                <a:cubicBezTo>
                  <a:pt x="23134" y="572"/>
                  <a:pt x="23456" y="929"/>
                  <a:pt x="23837" y="1334"/>
                </a:cubicBezTo>
                <a:cubicBezTo>
                  <a:pt x="24241" y="1775"/>
                  <a:pt x="24706" y="2275"/>
                  <a:pt x="25622" y="2275"/>
                </a:cubicBezTo>
                <a:cubicBezTo>
                  <a:pt x="26539" y="2275"/>
                  <a:pt x="26992" y="1775"/>
                  <a:pt x="27408" y="1334"/>
                </a:cubicBezTo>
                <a:cubicBezTo>
                  <a:pt x="27789" y="929"/>
                  <a:pt x="28111" y="572"/>
                  <a:pt x="28778" y="572"/>
                </a:cubicBezTo>
                <a:cubicBezTo>
                  <a:pt x="29444" y="572"/>
                  <a:pt x="29766" y="929"/>
                  <a:pt x="30147" y="1334"/>
                </a:cubicBezTo>
                <a:cubicBezTo>
                  <a:pt x="30552" y="1775"/>
                  <a:pt x="31016" y="2275"/>
                  <a:pt x="31933" y="2275"/>
                </a:cubicBezTo>
                <a:cubicBezTo>
                  <a:pt x="32302" y="2275"/>
                  <a:pt x="32302" y="1703"/>
                  <a:pt x="31933" y="1703"/>
                </a:cubicBezTo>
                <a:cubicBezTo>
                  <a:pt x="31266" y="1703"/>
                  <a:pt x="30933" y="1358"/>
                  <a:pt x="30564" y="941"/>
                </a:cubicBezTo>
                <a:cubicBezTo>
                  <a:pt x="30147" y="501"/>
                  <a:pt x="29683" y="1"/>
                  <a:pt x="28778" y="1"/>
                </a:cubicBezTo>
                <a:cubicBezTo>
                  <a:pt x="27861" y="1"/>
                  <a:pt x="27397" y="501"/>
                  <a:pt x="26992" y="941"/>
                </a:cubicBezTo>
                <a:cubicBezTo>
                  <a:pt x="26611" y="1358"/>
                  <a:pt x="26289" y="1703"/>
                  <a:pt x="25622" y="1703"/>
                </a:cubicBezTo>
                <a:cubicBezTo>
                  <a:pt x="24956" y="1703"/>
                  <a:pt x="24622" y="1358"/>
                  <a:pt x="24253" y="941"/>
                </a:cubicBezTo>
                <a:cubicBezTo>
                  <a:pt x="23837" y="501"/>
                  <a:pt x="23372" y="1"/>
                  <a:pt x="22467" y="1"/>
                </a:cubicBezTo>
                <a:cubicBezTo>
                  <a:pt x="21551" y="1"/>
                  <a:pt x="21086" y="501"/>
                  <a:pt x="20681" y="941"/>
                </a:cubicBezTo>
                <a:cubicBezTo>
                  <a:pt x="20300" y="1358"/>
                  <a:pt x="19979" y="1703"/>
                  <a:pt x="19312" y="1703"/>
                </a:cubicBezTo>
                <a:cubicBezTo>
                  <a:pt x="18645" y="1703"/>
                  <a:pt x="18324" y="1358"/>
                  <a:pt x="17943" y="941"/>
                </a:cubicBezTo>
                <a:cubicBezTo>
                  <a:pt x="17526" y="501"/>
                  <a:pt x="17062" y="1"/>
                  <a:pt x="16157" y="1"/>
                </a:cubicBezTo>
                <a:cubicBezTo>
                  <a:pt x="15240" y="1"/>
                  <a:pt x="14776" y="501"/>
                  <a:pt x="14371" y="941"/>
                </a:cubicBezTo>
                <a:cubicBezTo>
                  <a:pt x="13990" y="1358"/>
                  <a:pt x="13669" y="1703"/>
                  <a:pt x="13002" y="1703"/>
                </a:cubicBezTo>
                <a:cubicBezTo>
                  <a:pt x="12335" y="1703"/>
                  <a:pt x="12014" y="1358"/>
                  <a:pt x="11633" y="941"/>
                </a:cubicBezTo>
                <a:cubicBezTo>
                  <a:pt x="11228" y="501"/>
                  <a:pt x="10763" y="1"/>
                  <a:pt x="9847" y="1"/>
                </a:cubicBezTo>
                <a:cubicBezTo>
                  <a:pt x="8930" y="1"/>
                  <a:pt x="8466" y="501"/>
                  <a:pt x="8061" y="941"/>
                </a:cubicBezTo>
                <a:cubicBezTo>
                  <a:pt x="7680" y="1358"/>
                  <a:pt x="7358" y="1703"/>
                  <a:pt x="6692" y="1703"/>
                </a:cubicBezTo>
                <a:cubicBezTo>
                  <a:pt x="6025" y="1703"/>
                  <a:pt x="5703" y="1358"/>
                  <a:pt x="5322" y="941"/>
                </a:cubicBezTo>
                <a:cubicBezTo>
                  <a:pt x="4918" y="501"/>
                  <a:pt x="4453" y="1"/>
                  <a:pt x="353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166" name="Google Shape;166;p6"/>
          <p:cNvGrpSpPr/>
          <p:nvPr/>
        </p:nvGrpSpPr>
        <p:grpSpPr>
          <a:xfrm rot="-9224546" flipH="1">
            <a:off x="900510" y="563851"/>
            <a:ext cx="142655" cy="149446"/>
            <a:chOff x="1160468" y="31374"/>
            <a:chExt cx="142658" cy="149448"/>
          </a:xfrm>
        </p:grpSpPr>
        <p:sp>
          <p:nvSpPr>
            <p:cNvPr id="167" name="Google Shape;167;p6"/>
            <p:cNvSpPr/>
            <p:nvPr/>
          </p:nvSpPr>
          <p:spPr>
            <a:xfrm>
              <a:off x="1160468" y="31374"/>
              <a:ext cx="142658" cy="149448"/>
            </a:xfrm>
            <a:custGeom>
              <a:avLst/>
              <a:gdLst/>
              <a:ahLst/>
              <a:cxnLst/>
              <a:rect l="l" t="t" r="r" b="b"/>
              <a:pathLst>
                <a:path w="3668" h="3567" extrusionOk="0">
                  <a:moveTo>
                    <a:pt x="3205" y="0"/>
                  </a:moveTo>
                  <a:cubicBezTo>
                    <a:pt x="3096" y="0"/>
                    <a:pt x="2989" y="42"/>
                    <a:pt x="2906" y="125"/>
                  </a:cubicBezTo>
                  <a:lnTo>
                    <a:pt x="155" y="2852"/>
                  </a:lnTo>
                  <a:cubicBezTo>
                    <a:pt x="1" y="3018"/>
                    <a:pt x="1" y="3280"/>
                    <a:pt x="155" y="3447"/>
                  </a:cubicBezTo>
                  <a:cubicBezTo>
                    <a:pt x="239" y="3518"/>
                    <a:pt x="346" y="3566"/>
                    <a:pt x="453" y="3566"/>
                  </a:cubicBezTo>
                  <a:cubicBezTo>
                    <a:pt x="572" y="3566"/>
                    <a:pt x="679" y="3530"/>
                    <a:pt x="763" y="3447"/>
                  </a:cubicBezTo>
                  <a:lnTo>
                    <a:pt x="3513" y="720"/>
                  </a:lnTo>
                  <a:cubicBezTo>
                    <a:pt x="3668" y="554"/>
                    <a:pt x="3668" y="280"/>
                    <a:pt x="3513" y="125"/>
                  </a:cubicBezTo>
                  <a:cubicBezTo>
                    <a:pt x="3424" y="42"/>
                    <a:pt x="3314" y="0"/>
                    <a:pt x="320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8" name="Google Shape;168;p6"/>
            <p:cNvSpPr/>
            <p:nvPr/>
          </p:nvSpPr>
          <p:spPr>
            <a:xfrm>
              <a:off x="1160468" y="31374"/>
              <a:ext cx="142658" cy="149448"/>
            </a:xfrm>
            <a:custGeom>
              <a:avLst/>
              <a:gdLst/>
              <a:ahLst/>
              <a:cxnLst/>
              <a:rect l="l" t="t" r="r" b="b"/>
              <a:pathLst>
                <a:path w="3668" h="3567" extrusionOk="0">
                  <a:moveTo>
                    <a:pt x="461" y="0"/>
                  </a:moveTo>
                  <a:cubicBezTo>
                    <a:pt x="352" y="0"/>
                    <a:pt x="245" y="42"/>
                    <a:pt x="167" y="125"/>
                  </a:cubicBezTo>
                  <a:cubicBezTo>
                    <a:pt x="1" y="280"/>
                    <a:pt x="1" y="554"/>
                    <a:pt x="167" y="720"/>
                  </a:cubicBezTo>
                  <a:lnTo>
                    <a:pt x="2906" y="3447"/>
                  </a:lnTo>
                  <a:cubicBezTo>
                    <a:pt x="2989" y="3518"/>
                    <a:pt x="3096" y="3566"/>
                    <a:pt x="3203" y="3566"/>
                  </a:cubicBezTo>
                  <a:cubicBezTo>
                    <a:pt x="3311" y="3566"/>
                    <a:pt x="3418" y="3518"/>
                    <a:pt x="3501" y="3447"/>
                  </a:cubicBezTo>
                  <a:cubicBezTo>
                    <a:pt x="3668" y="3280"/>
                    <a:pt x="3668" y="3018"/>
                    <a:pt x="3501" y="2852"/>
                  </a:cubicBezTo>
                  <a:lnTo>
                    <a:pt x="763" y="125"/>
                  </a:lnTo>
                  <a:cubicBezTo>
                    <a:pt x="679" y="42"/>
                    <a:pt x="569" y="0"/>
                    <a:pt x="46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169" name="Google Shape;169;p6"/>
          <p:cNvSpPr/>
          <p:nvPr/>
        </p:nvSpPr>
        <p:spPr>
          <a:xfrm rot="5400000">
            <a:off x="203431" y="2461737"/>
            <a:ext cx="520498" cy="220046"/>
          </a:xfrm>
          <a:custGeom>
            <a:avLst/>
            <a:gdLst/>
            <a:ahLst/>
            <a:cxnLst/>
            <a:rect l="l" t="t" r="r" b="b"/>
            <a:pathLst>
              <a:path w="13383" h="5252" extrusionOk="0">
                <a:moveTo>
                  <a:pt x="10871" y="572"/>
                </a:moveTo>
                <a:cubicBezTo>
                  <a:pt x="11954" y="572"/>
                  <a:pt x="12847" y="1501"/>
                  <a:pt x="12847" y="2632"/>
                </a:cubicBezTo>
                <a:cubicBezTo>
                  <a:pt x="12847" y="3763"/>
                  <a:pt x="11954" y="4680"/>
                  <a:pt x="10871" y="4680"/>
                </a:cubicBezTo>
                <a:lnTo>
                  <a:pt x="2524" y="4680"/>
                </a:lnTo>
                <a:cubicBezTo>
                  <a:pt x="1441" y="4680"/>
                  <a:pt x="548" y="3763"/>
                  <a:pt x="548" y="2632"/>
                </a:cubicBezTo>
                <a:cubicBezTo>
                  <a:pt x="548" y="1501"/>
                  <a:pt x="1441" y="572"/>
                  <a:pt x="2524" y="572"/>
                </a:cubicBezTo>
                <a:close/>
                <a:moveTo>
                  <a:pt x="2512" y="0"/>
                </a:moveTo>
                <a:cubicBezTo>
                  <a:pt x="1131" y="0"/>
                  <a:pt x="0" y="1179"/>
                  <a:pt x="0" y="2632"/>
                </a:cubicBezTo>
                <a:cubicBezTo>
                  <a:pt x="0" y="4072"/>
                  <a:pt x="1131" y="5251"/>
                  <a:pt x="2512" y="5251"/>
                </a:cubicBezTo>
                <a:lnTo>
                  <a:pt x="10871" y="5251"/>
                </a:lnTo>
                <a:cubicBezTo>
                  <a:pt x="12252" y="5251"/>
                  <a:pt x="13383" y="4072"/>
                  <a:pt x="13383" y="2632"/>
                </a:cubicBezTo>
                <a:cubicBezTo>
                  <a:pt x="13383" y="1179"/>
                  <a:pt x="12264" y="0"/>
                  <a:pt x="1087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70" name="Google Shape;170;p6"/>
          <p:cNvSpPr/>
          <p:nvPr/>
        </p:nvSpPr>
        <p:spPr>
          <a:xfrm rot="-9150358">
            <a:off x="421990" y="4173086"/>
            <a:ext cx="83386" cy="134197"/>
          </a:xfrm>
          <a:custGeom>
            <a:avLst/>
            <a:gdLst/>
            <a:ahLst/>
            <a:cxnLst/>
            <a:rect l="l" t="t" r="r" b="b"/>
            <a:pathLst>
              <a:path w="2144" h="3203" extrusionOk="0">
                <a:moveTo>
                  <a:pt x="1072" y="0"/>
                </a:moveTo>
                <a:cubicBezTo>
                  <a:pt x="822" y="595"/>
                  <a:pt x="465" y="1143"/>
                  <a:pt x="0" y="1596"/>
                </a:cubicBezTo>
                <a:cubicBezTo>
                  <a:pt x="465" y="2060"/>
                  <a:pt x="822" y="2596"/>
                  <a:pt x="1072" y="3203"/>
                </a:cubicBezTo>
                <a:cubicBezTo>
                  <a:pt x="1322" y="2596"/>
                  <a:pt x="1691" y="2060"/>
                  <a:pt x="2143" y="1596"/>
                </a:cubicBezTo>
                <a:cubicBezTo>
                  <a:pt x="1691" y="1143"/>
                  <a:pt x="1322" y="595"/>
                  <a:pt x="107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171"/>
        <p:cNvGrpSpPr/>
        <p:nvPr/>
      </p:nvGrpSpPr>
      <p:grpSpPr>
        <a:xfrm>
          <a:off x="0" y="0"/>
          <a:ext cx="0" cy="0"/>
          <a:chOff x="0" y="0"/>
          <a:chExt cx="0" cy="0"/>
        </a:xfrm>
      </p:grpSpPr>
      <p:sp>
        <p:nvSpPr>
          <p:cNvPr id="172" name="Google Shape;172;p7"/>
          <p:cNvSpPr/>
          <p:nvPr/>
        </p:nvSpPr>
        <p:spPr>
          <a:xfrm>
            <a:off x="932800" y="714850"/>
            <a:ext cx="3008700" cy="3888600"/>
          </a:xfrm>
          <a:prstGeom prst="roundRect">
            <a:avLst>
              <a:gd name="adj" fmla="val 14782"/>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73" name="Google Shape;173;p7"/>
          <p:cNvSpPr/>
          <p:nvPr/>
        </p:nvSpPr>
        <p:spPr>
          <a:xfrm>
            <a:off x="5620503" y="2985683"/>
            <a:ext cx="1125277" cy="196122"/>
          </a:xfrm>
          <a:custGeom>
            <a:avLst/>
            <a:gdLst/>
            <a:ahLst/>
            <a:cxnLst/>
            <a:rect l="l" t="t" r="r" b="b"/>
            <a:pathLst>
              <a:path w="28933" h="4681" extrusionOk="0">
                <a:moveTo>
                  <a:pt x="2334" y="1"/>
                </a:moveTo>
                <a:cubicBezTo>
                  <a:pt x="1048" y="1"/>
                  <a:pt x="0" y="1049"/>
                  <a:pt x="0" y="2335"/>
                </a:cubicBezTo>
                <a:cubicBezTo>
                  <a:pt x="0" y="3632"/>
                  <a:pt x="1048" y="4680"/>
                  <a:pt x="2334" y="4680"/>
                </a:cubicBezTo>
                <a:lnTo>
                  <a:pt x="26599" y="4680"/>
                </a:lnTo>
                <a:cubicBezTo>
                  <a:pt x="27885" y="4680"/>
                  <a:pt x="28933" y="3632"/>
                  <a:pt x="28933" y="2335"/>
                </a:cubicBezTo>
                <a:cubicBezTo>
                  <a:pt x="28933" y="1049"/>
                  <a:pt x="27885" y="1"/>
                  <a:pt x="2659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74" name="Google Shape;174;p7"/>
          <p:cNvSpPr/>
          <p:nvPr/>
        </p:nvSpPr>
        <p:spPr>
          <a:xfrm>
            <a:off x="1273511" y="1934064"/>
            <a:ext cx="88947" cy="1346544"/>
          </a:xfrm>
          <a:custGeom>
            <a:avLst/>
            <a:gdLst/>
            <a:ahLst/>
            <a:cxnLst/>
            <a:rect l="l" t="t" r="r" b="b"/>
            <a:pathLst>
              <a:path w="2287" h="32139" extrusionOk="0">
                <a:moveTo>
                  <a:pt x="1989" y="1"/>
                </a:moveTo>
                <a:cubicBezTo>
                  <a:pt x="1840" y="1"/>
                  <a:pt x="1691" y="105"/>
                  <a:pt x="1703" y="314"/>
                </a:cubicBezTo>
                <a:cubicBezTo>
                  <a:pt x="1703" y="980"/>
                  <a:pt x="1358" y="1302"/>
                  <a:pt x="941" y="1683"/>
                </a:cubicBezTo>
                <a:cubicBezTo>
                  <a:pt x="501" y="2088"/>
                  <a:pt x="1" y="2552"/>
                  <a:pt x="1" y="3469"/>
                </a:cubicBezTo>
                <a:cubicBezTo>
                  <a:pt x="1" y="4374"/>
                  <a:pt x="501" y="4838"/>
                  <a:pt x="941" y="5255"/>
                </a:cubicBezTo>
                <a:cubicBezTo>
                  <a:pt x="1358" y="5624"/>
                  <a:pt x="1703" y="5957"/>
                  <a:pt x="1703" y="6624"/>
                </a:cubicBezTo>
                <a:cubicBezTo>
                  <a:pt x="1703" y="7279"/>
                  <a:pt x="1358" y="7612"/>
                  <a:pt x="941" y="7993"/>
                </a:cubicBezTo>
                <a:cubicBezTo>
                  <a:pt x="501" y="8398"/>
                  <a:pt x="1" y="8862"/>
                  <a:pt x="1" y="9779"/>
                </a:cubicBezTo>
                <a:cubicBezTo>
                  <a:pt x="1" y="10684"/>
                  <a:pt x="501" y="11148"/>
                  <a:pt x="941" y="11565"/>
                </a:cubicBezTo>
                <a:cubicBezTo>
                  <a:pt x="1358" y="11934"/>
                  <a:pt x="1703" y="12267"/>
                  <a:pt x="1703" y="12922"/>
                </a:cubicBezTo>
                <a:cubicBezTo>
                  <a:pt x="1703" y="13589"/>
                  <a:pt x="1358" y="13922"/>
                  <a:pt x="941" y="14291"/>
                </a:cubicBezTo>
                <a:cubicBezTo>
                  <a:pt x="501" y="14708"/>
                  <a:pt x="1" y="15172"/>
                  <a:pt x="1" y="16077"/>
                </a:cubicBezTo>
                <a:cubicBezTo>
                  <a:pt x="1" y="16994"/>
                  <a:pt x="501" y="17458"/>
                  <a:pt x="941" y="17863"/>
                </a:cubicBezTo>
                <a:cubicBezTo>
                  <a:pt x="1358" y="18244"/>
                  <a:pt x="1703" y="18566"/>
                  <a:pt x="1703" y="19233"/>
                </a:cubicBezTo>
                <a:cubicBezTo>
                  <a:pt x="1703" y="19899"/>
                  <a:pt x="1358" y="20221"/>
                  <a:pt x="941" y="20602"/>
                </a:cubicBezTo>
                <a:cubicBezTo>
                  <a:pt x="501" y="21018"/>
                  <a:pt x="1" y="21483"/>
                  <a:pt x="1" y="22388"/>
                </a:cubicBezTo>
                <a:cubicBezTo>
                  <a:pt x="1" y="23304"/>
                  <a:pt x="501" y="23769"/>
                  <a:pt x="941" y="24174"/>
                </a:cubicBezTo>
                <a:cubicBezTo>
                  <a:pt x="1358" y="24555"/>
                  <a:pt x="1703" y="24888"/>
                  <a:pt x="1703" y="25543"/>
                </a:cubicBezTo>
                <a:cubicBezTo>
                  <a:pt x="1703" y="26210"/>
                  <a:pt x="1358" y="26531"/>
                  <a:pt x="941" y="26912"/>
                </a:cubicBezTo>
                <a:cubicBezTo>
                  <a:pt x="501" y="27317"/>
                  <a:pt x="1" y="27793"/>
                  <a:pt x="1" y="28698"/>
                </a:cubicBezTo>
                <a:cubicBezTo>
                  <a:pt x="1" y="29615"/>
                  <a:pt x="501" y="30079"/>
                  <a:pt x="941" y="30484"/>
                </a:cubicBezTo>
                <a:cubicBezTo>
                  <a:pt x="1358" y="30865"/>
                  <a:pt x="1703" y="31198"/>
                  <a:pt x="1703" y="31853"/>
                </a:cubicBezTo>
                <a:cubicBezTo>
                  <a:pt x="1703" y="32020"/>
                  <a:pt x="1834" y="32139"/>
                  <a:pt x="1989" y="32139"/>
                </a:cubicBezTo>
                <a:cubicBezTo>
                  <a:pt x="2144" y="32139"/>
                  <a:pt x="2275" y="32020"/>
                  <a:pt x="2275" y="31865"/>
                </a:cubicBezTo>
                <a:cubicBezTo>
                  <a:pt x="2275" y="30948"/>
                  <a:pt x="1775" y="30484"/>
                  <a:pt x="1334" y="30079"/>
                </a:cubicBezTo>
                <a:cubicBezTo>
                  <a:pt x="918" y="29698"/>
                  <a:pt x="572" y="29365"/>
                  <a:pt x="572" y="28710"/>
                </a:cubicBezTo>
                <a:cubicBezTo>
                  <a:pt x="572" y="28043"/>
                  <a:pt x="918" y="27710"/>
                  <a:pt x="1334" y="27341"/>
                </a:cubicBezTo>
                <a:cubicBezTo>
                  <a:pt x="1775" y="26924"/>
                  <a:pt x="2275" y="26460"/>
                  <a:pt x="2275" y="25555"/>
                </a:cubicBezTo>
                <a:cubicBezTo>
                  <a:pt x="2275" y="24638"/>
                  <a:pt x="1775" y="24174"/>
                  <a:pt x="1334" y="23769"/>
                </a:cubicBezTo>
                <a:cubicBezTo>
                  <a:pt x="918" y="23388"/>
                  <a:pt x="572" y="23054"/>
                  <a:pt x="572" y="22388"/>
                </a:cubicBezTo>
                <a:cubicBezTo>
                  <a:pt x="572" y="21733"/>
                  <a:pt x="918" y="21399"/>
                  <a:pt x="1334" y="21030"/>
                </a:cubicBezTo>
                <a:cubicBezTo>
                  <a:pt x="1775" y="20614"/>
                  <a:pt x="2275" y="20149"/>
                  <a:pt x="2275" y="19244"/>
                </a:cubicBezTo>
                <a:cubicBezTo>
                  <a:pt x="2275" y="18328"/>
                  <a:pt x="1775" y="17863"/>
                  <a:pt x="1334" y="17458"/>
                </a:cubicBezTo>
                <a:cubicBezTo>
                  <a:pt x="918" y="17077"/>
                  <a:pt x="572" y="16744"/>
                  <a:pt x="572" y="16089"/>
                </a:cubicBezTo>
                <a:cubicBezTo>
                  <a:pt x="572" y="15423"/>
                  <a:pt x="918" y="15089"/>
                  <a:pt x="1334" y="14720"/>
                </a:cubicBezTo>
                <a:cubicBezTo>
                  <a:pt x="1775" y="14303"/>
                  <a:pt x="2275" y="13839"/>
                  <a:pt x="2275" y="12934"/>
                </a:cubicBezTo>
                <a:cubicBezTo>
                  <a:pt x="2275" y="12017"/>
                  <a:pt x="1775" y="11553"/>
                  <a:pt x="1334" y="11148"/>
                </a:cubicBezTo>
                <a:cubicBezTo>
                  <a:pt x="918" y="10767"/>
                  <a:pt x="572" y="10446"/>
                  <a:pt x="572" y="9779"/>
                </a:cubicBezTo>
                <a:cubicBezTo>
                  <a:pt x="572" y="9112"/>
                  <a:pt x="918" y="8791"/>
                  <a:pt x="1334" y="8410"/>
                </a:cubicBezTo>
                <a:cubicBezTo>
                  <a:pt x="1775" y="8005"/>
                  <a:pt x="2275" y="7529"/>
                  <a:pt x="2275" y="6624"/>
                </a:cubicBezTo>
                <a:cubicBezTo>
                  <a:pt x="2275" y="5707"/>
                  <a:pt x="1775" y="5243"/>
                  <a:pt x="1334" y="4838"/>
                </a:cubicBezTo>
                <a:cubicBezTo>
                  <a:pt x="918" y="4457"/>
                  <a:pt x="572" y="4135"/>
                  <a:pt x="572" y="3469"/>
                </a:cubicBezTo>
                <a:cubicBezTo>
                  <a:pt x="572" y="2802"/>
                  <a:pt x="918" y="2480"/>
                  <a:pt x="1334" y="2099"/>
                </a:cubicBezTo>
                <a:cubicBezTo>
                  <a:pt x="1775" y="1683"/>
                  <a:pt x="2275" y="1230"/>
                  <a:pt x="2275" y="314"/>
                </a:cubicBezTo>
                <a:cubicBezTo>
                  <a:pt x="2287" y="105"/>
                  <a:pt x="2138" y="1"/>
                  <a:pt x="198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75" name="Google Shape;175;p7"/>
          <p:cNvSpPr/>
          <p:nvPr/>
        </p:nvSpPr>
        <p:spPr>
          <a:xfrm>
            <a:off x="5563065" y="4269757"/>
            <a:ext cx="1256306" cy="95317"/>
          </a:xfrm>
          <a:custGeom>
            <a:avLst/>
            <a:gdLst/>
            <a:ahLst/>
            <a:cxnLst/>
            <a:rect l="l" t="t" r="r" b="b"/>
            <a:pathLst>
              <a:path w="32302" h="2275" extrusionOk="0">
                <a:moveTo>
                  <a:pt x="3536" y="1"/>
                </a:moveTo>
                <a:cubicBezTo>
                  <a:pt x="2620" y="1"/>
                  <a:pt x="2155" y="501"/>
                  <a:pt x="1750" y="941"/>
                </a:cubicBezTo>
                <a:cubicBezTo>
                  <a:pt x="1369" y="1358"/>
                  <a:pt x="1048" y="1703"/>
                  <a:pt x="381" y="1703"/>
                </a:cubicBezTo>
                <a:cubicBezTo>
                  <a:pt x="0" y="1715"/>
                  <a:pt x="0" y="2275"/>
                  <a:pt x="381" y="2275"/>
                </a:cubicBezTo>
                <a:cubicBezTo>
                  <a:pt x="1298" y="2275"/>
                  <a:pt x="1762" y="1775"/>
                  <a:pt x="2167" y="1334"/>
                </a:cubicBezTo>
                <a:cubicBezTo>
                  <a:pt x="2548" y="929"/>
                  <a:pt x="2870" y="572"/>
                  <a:pt x="3536" y="572"/>
                </a:cubicBezTo>
                <a:cubicBezTo>
                  <a:pt x="4203" y="572"/>
                  <a:pt x="4525" y="929"/>
                  <a:pt x="4906" y="1334"/>
                </a:cubicBezTo>
                <a:cubicBezTo>
                  <a:pt x="5310" y="1775"/>
                  <a:pt x="5775" y="2275"/>
                  <a:pt x="6692" y="2275"/>
                </a:cubicBezTo>
                <a:cubicBezTo>
                  <a:pt x="7608" y="2275"/>
                  <a:pt x="8073" y="1775"/>
                  <a:pt x="8477" y="1334"/>
                </a:cubicBezTo>
                <a:cubicBezTo>
                  <a:pt x="8858" y="929"/>
                  <a:pt x="9180" y="572"/>
                  <a:pt x="9847" y="572"/>
                </a:cubicBezTo>
                <a:cubicBezTo>
                  <a:pt x="10513" y="572"/>
                  <a:pt x="10835" y="929"/>
                  <a:pt x="11216" y="1334"/>
                </a:cubicBezTo>
                <a:cubicBezTo>
                  <a:pt x="11621" y="1775"/>
                  <a:pt x="12085" y="2275"/>
                  <a:pt x="13002" y="2275"/>
                </a:cubicBezTo>
                <a:cubicBezTo>
                  <a:pt x="13919" y="2275"/>
                  <a:pt x="14383" y="1775"/>
                  <a:pt x="14788" y="1334"/>
                </a:cubicBezTo>
                <a:cubicBezTo>
                  <a:pt x="15169" y="929"/>
                  <a:pt x="15490" y="572"/>
                  <a:pt x="16157" y="572"/>
                </a:cubicBezTo>
                <a:cubicBezTo>
                  <a:pt x="16824" y="572"/>
                  <a:pt x="17145" y="929"/>
                  <a:pt x="17526" y="1334"/>
                </a:cubicBezTo>
                <a:cubicBezTo>
                  <a:pt x="17931" y="1775"/>
                  <a:pt x="18395" y="2275"/>
                  <a:pt x="19312" y="2275"/>
                </a:cubicBezTo>
                <a:cubicBezTo>
                  <a:pt x="20229" y="2275"/>
                  <a:pt x="20693" y="1775"/>
                  <a:pt x="21098" y="1334"/>
                </a:cubicBezTo>
                <a:cubicBezTo>
                  <a:pt x="21479" y="929"/>
                  <a:pt x="21801" y="572"/>
                  <a:pt x="22467" y="572"/>
                </a:cubicBezTo>
                <a:cubicBezTo>
                  <a:pt x="23134" y="572"/>
                  <a:pt x="23456" y="929"/>
                  <a:pt x="23837" y="1334"/>
                </a:cubicBezTo>
                <a:cubicBezTo>
                  <a:pt x="24241" y="1775"/>
                  <a:pt x="24706" y="2275"/>
                  <a:pt x="25622" y="2275"/>
                </a:cubicBezTo>
                <a:cubicBezTo>
                  <a:pt x="26539" y="2275"/>
                  <a:pt x="26992" y="1775"/>
                  <a:pt x="27408" y="1334"/>
                </a:cubicBezTo>
                <a:cubicBezTo>
                  <a:pt x="27789" y="929"/>
                  <a:pt x="28111" y="572"/>
                  <a:pt x="28778" y="572"/>
                </a:cubicBezTo>
                <a:cubicBezTo>
                  <a:pt x="29444" y="572"/>
                  <a:pt x="29766" y="929"/>
                  <a:pt x="30147" y="1334"/>
                </a:cubicBezTo>
                <a:cubicBezTo>
                  <a:pt x="30552" y="1775"/>
                  <a:pt x="31016" y="2275"/>
                  <a:pt x="31933" y="2275"/>
                </a:cubicBezTo>
                <a:cubicBezTo>
                  <a:pt x="32302" y="2275"/>
                  <a:pt x="32302" y="1703"/>
                  <a:pt x="31933" y="1703"/>
                </a:cubicBezTo>
                <a:cubicBezTo>
                  <a:pt x="31266" y="1703"/>
                  <a:pt x="30933" y="1358"/>
                  <a:pt x="30564" y="941"/>
                </a:cubicBezTo>
                <a:cubicBezTo>
                  <a:pt x="30147" y="501"/>
                  <a:pt x="29683" y="1"/>
                  <a:pt x="28778" y="1"/>
                </a:cubicBezTo>
                <a:cubicBezTo>
                  <a:pt x="27861" y="1"/>
                  <a:pt x="27397" y="501"/>
                  <a:pt x="26992" y="941"/>
                </a:cubicBezTo>
                <a:cubicBezTo>
                  <a:pt x="26611" y="1358"/>
                  <a:pt x="26289" y="1703"/>
                  <a:pt x="25622" y="1703"/>
                </a:cubicBezTo>
                <a:cubicBezTo>
                  <a:pt x="24956" y="1703"/>
                  <a:pt x="24622" y="1358"/>
                  <a:pt x="24253" y="941"/>
                </a:cubicBezTo>
                <a:cubicBezTo>
                  <a:pt x="23837" y="501"/>
                  <a:pt x="23372" y="1"/>
                  <a:pt x="22467" y="1"/>
                </a:cubicBezTo>
                <a:cubicBezTo>
                  <a:pt x="21551" y="1"/>
                  <a:pt x="21086" y="501"/>
                  <a:pt x="20681" y="941"/>
                </a:cubicBezTo>
                <a:cubicBezTo>
                  <a:pt x="20300" y="1358"/>
                  <a:pt x="19979" y="1703"/>
                  <a:pt x="19312" y="1703"/>
                </a:cubicBezTo>
                <a:cubicBezTo>
                  <a:pt x="18645" y="1703"/>
                  <a:pt x="18324" y="1358"/>
                  <a:pt x="17943" y="941"/>
                </a:cubicBezTo>
                <a:cubicBezTo>
                  <a:pt x="17526" y="501"/>
                  <a:pt x="17062" y="1"/>
                  <a:pt x="16157" y="1"/>
                </a:cubicBezTo>
                <a:cubicBezTo>
                  <a:pt x="15240" y="1"/>
                  <a:pt x="14776" y="501"/>
                  <a:pt x="14371" y="941"/>
                </a:cubicBezTo>
                <a:cubicBezTo>
                  <a:pt x="13990" y="1358"/>
                  <a:pt x="13669" y="1703"/>
                  <a:pt x="13002" y="1703"/>
                </a:cubicBezTo>
                <a:cubicBezTo>
                  <a:pt x="12335" y="1703"/>
                  <a:pt x="12014" y="1358"/>
                  <a:pt x="11633" y="941"/>
                </a:cubicBezTo>
                <a:cubicBezTo>
                  <a:pt x="11228" y="501"/>
                  <a:pt x="10763" y="1"/>
                  <a:pt x="9847" y="1"/>
                </a:cubicBezTo>
                <a:cubicBezTo>
                  <a:pt x="8930" y="1"/>
                  <a:pt x="8466" y="501"/>
                  <a:pt x="8061" y="941"/>
                </a:cubicBezTo>
                <a:cubicBezTo>
                  <a:pt x="7680" y="1358"/>
                  <a:pt x="7358" y="1703"/>
                  <a:pt x="6692" y="1703"/>
                </a:cubicBezTo>
                <a:cubicBezTo>
                  <a:pt x="6025" y="1703"/>
                  <a:pt x="5703" y="1358"/>
                  <a:pt x="5322" y="941"/>
                </a:cubicBezTo>
                <a:cubicBezTo>
                  <a:pt x="4918" y="501"/>
                  <a:pt x="4453" y="1"/>
                  <a:pt x="353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76" name="Google Shape;176;p7"/>
          <p:cNvSpPr/>
          <p:nvPr/>
        </p:nvSpPr>
        <p:spPr>
          <a:xfrm>
            <a:off x="7392607" y="3569429"/>
            <a:ext cx="520537" cy="219543"/>
          </a:xfrm>
          <a:custGeom>
            <a:avLst/>
            <a:gdLst/>
            <a:ahLst/>
            <a:cxnLst/>
            <a:rect l="l" t="t" r="r" b="b"/>
            <a:pathLst>
              <a:path w="13384" h="5240" extrusionOk="0">
                <a:moveTo>
                  <a:pt x="10871" y="560"/>
                </a:moveTo>
                <a:cubicBezTo>
                  <a:pt x="11955" y="560"/>
                  <a:pt x="12836" y="1489"/>
                  <a:pt x="12836" y="2620"/>
                </a:cubicBezTo>
                <a:cubicBezTo>
                  <a:pt x="12836" y="3751"/>
                  <a:pt x="11955" y="4668"/>
                  <a:pt x="10871" y="4668"/>
                </a:cubicBezTo>
                <a:lnTo>
                  <a:pt x="2525" y="4668"/>
                </a:lnTo>
                <a:cubicBezTo>
                  <a:pt x="1430" y="4668"/>
                  <a:pt x="548" y="3751"/>
                  <a:pt x="548" y="2620"/>
                </a:cubicBezTo>
                <a:cubicBezTo>
                  <a:pt x="548" y="1489"/>
                  <a:pt x="1430" y="560"/>
                  <a:pt x="2525" y="560"/>
                </a:cubicBezTo>
                <a:close/>
                <a:moveTo>
                  <a:pt x="2525" y="1"/>
                </a:moveTo>
                <a:cubicBezTo>
                  <a:pt x="1132" y="1"/>
                  <a:pt x="1" y="1179"/>
                  <a:pt x="1" y="2620"/>
                </a:cubicBezTo>
                <a:cubicBezTo>
                  <a:pt x="1" y="4061"/>
                  <a:pt x="1132" y="5240"/>
                  <a:pt x="2525" y="5240"/>
                </a:cubicBezTo>
                <a:lnTo>
                  <a:pt x="10859" y="5240"/>
                </a:lnTo>
                <a:cubicBezTo>
                  <a:pt x="12252" y="5240"/>
                  <a:pt x="13383" y="4073"/>
                  <a:pt x="13383" y="2620"/>
                </a:cubicBezTo>
                <a:cubicBezTo>
                  <a:pt x="13383" y="1179"/>
                  <a:pt x="12252" y="1"/>
                  <a:pt x="1087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77" name="Google Shape;177;p7"/>
          <p:cNvSpPr/>
          <p:nvPr/>
        </p:nvSpPr>
        <p:spPr>
          <a:xfrm>
            <a:off x="1905740" y="3380782"/>
            <a:ext cx="520498" cy="220046"/>
          </a:xfrm>
          <a:custGeom>
            <a:avLst/>
            <a:gdLst/>
            <a:ahLst/>
            <a:cxnLst/>
            <a:rect l="l" t="t" r="r" b="b"/>
            <a:pathLst>
              <a:path w="13383" h="5252" extrusionOk="0">
                <a:moveTo>
                  <a:pt x="10871" y="572"/>
                </a:moveTo>
                <a:cubicBezTo>
                  <a:pt x="11954" y="572"/>
                  <a:pt x="12847" y="1501"/>
                  <a:pt x="12847" y="2632"/>
                </a:cubicBezTo>
                <a:cubicBezTo>
                  <a:pt x="12847" y="3763"/>
                  <a:pt x="11954" y="4680"/>
                  <a:pt x="10871" y="4680"/>
                </a:cubicBezTo>
                <a:lnTo>
                  <a:pt x="2524" y="4680"/>
                </a:lnTo>
                <a:cubicBezTo>
                  <a:pt x="1441" y="4680"/>
                  <a:pt x="548" y="3763"/>
                  <a:pt x="548" y="2632"/>
                </a:cubicBezTo>
                <a:cubicBezTo>
                  <a:pt x="548" y="1501"/>
                  <a:pt x="1441" y="572"/>
                  <a:pt x="2524" y="572"/>
                </a:cubicBezTo>
                <a:close/>
                <a:moveTo>
                  <a:pt x="2512" y="0"/>
                </a:moveTo>
                <a:cubicBezTo>
                  <a:pt x="1131" y="0"/>
                  <a:pt x="0" y="1179"/>
                  <a:pt x="0" y="2632"/>
                </a:cubicBezTo>
                <a:cubicBezTo>
                  <a:pt x="0" y="4072"/>
                  <a:pt x="1131" y="5251"/>
                  <a:pt x="2512" y="5251"/>
                </a:cubicBezTo>
                <a:lnTo>
                  <a:pt x="10871" y="5251"/>
                </a:lnTo>
                <a:cubicBezTo>
                  <a:pt x="12252" y="5251"/>
                  <a:pt x="13383" y="4072"/>
                  <a:pt x="13383" y="2632"/>
                </a:cubicBezTo>
                <a:cubicBezTo>
                  <a:pt x="13383" y="1179"/>
                  <a:pt x="12264" y="0"/>
                  <a:pt x="1087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178" name="Google Shape;178;p7"/>
          <p:cNvGrpSpPr/>
          <p:nvPr/>
        </p:nvGrpSpPr>
        <p:grpSpPr>
          <a:xfrm>
            <a:off x="6819373" y="3604465"/>
            <a:ext cx="151720" cy="149448"/>
            <a:chOff x="8639698" y="2706690"/>
            <a:chExt cx="151720" cy="149448"/>
          </a:xfrm>
        </p:grpSpPr>
        <p:sp>
          <p:nvSpPr>
            <p:cNvPr id="179" name="Google Shape;179;p7"/>
            <p:cNvSpPr/>
            <p:nvPr/>
          </p:nvSpPr>
          <p:spPr>
            <a:xfrm>
              <a:off x="8639698" y="2706690"/>
              <a:ext cx="151720" cy="149448"/>
            </a:xfrm>
            <a:custGeom>
              <a:avLst/>
              <a:gdLst/>
              <a:ahLst/>
              <a:cxnLst/>
              <a:rect l="l" t="t" r="r" b="b"/>
              <a:pathLst>
                <a:path w="3901" h="3567" extrusionOk="0">
                  <a:moveTo>
                    <a:pt x="3231" y="0"/>
                  </a:moveTo>
                  <a:cubicBezTo>
                    <a:pt x="3150" y="0"/>
                    <a:pt x="3073" y="34"/>
                    <a:pt x="3013" y="114"/>
                  </a:cubicBezTo>
                  <a:lnTo>
                    <a:pt x="263" y="2840"/>
                  </a:lnTo>
                  <a:cubicBezTo>
                    <a:pt x="1" y="3102"/>
                    <a:pt x="191" y="3554"/>
                    <a:pt x="560" y="3566"/>
                  </a:cubicBezTo>
                  <a:cubicBezTo>
                    <a:pt x="679" y="3554"/>
                    <a:pt x="775" y="3519"/>
                    <a:pt x="858" y="3435"/>
                  </a:cubicBezTo>
                  <a:lnTo>
                    <a:pt x="3608" y="709"/>
                  </a:lnTo>
                  <a:cubicBezTo>
                    <a:pt x="3900" y="474"/>
                    <a:pt x="3537" y="0"/>
                    <a:pt x="323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80" name="Google Shape;180;p7"/>
            <p:cNvSpPr/>
            <p:nvPr/>
          </p:nvSpPr>
          <p:spPr>
            <a:xfrm>
              <a:off x="8640476" y="2707402"/>
              <a:ext cx="149775" cy="148736"/>
            </a:xfrm>
            <a:custGeom>
              <a:avLst/>
              <a:gdLst/>
              <a:ahLst/>
              <a:cxnLst/>
              <a:rect l="l" t="t" r="r" b="b"/>
              <a:pathLst>
                <a:path w="3851" h="3550" extrusionOk="0">
                  <a:moveTo>
                    <a:pt x="574" y="0"/>
                  </a:moveTo>
                  <a:cubicBezTo>
                    <a:pt x="261" y="0"/>
                    <a:pt x="1" y="375"/>
                    <a:pt x="243" y="692"/>
                  </a:cubicBezTo>
                  <a:lnTo>
                    <a:pt x="2993" y="3418"/>
                  </a:lnTo>
                  <a:cubicBezTo>
                    <a:pt x="3064" y="3502"/>
                    <a:pt x="3172" y="3549"/>
                    <a:pt x="3291" y="3549"/>
                  </a:cubicBezTo>
                  <a:cubicBezTo>
                    <a:pt x="3660" y="3537"/>
                    <a:pt x="3850" y="3085"/>
                    <a:pt x="3588" y="2823"/>
                  </a:cubicBezTo>
                  <a:lnTo>
                    <a:pt x="838" y="97"/>
                  </a:lnTo>
                  <a:cubicBezTo>
                    <a:pt x="753" y="29"/>
                    <a:pt x="661" y="0"/>
                    <a:pt x="57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181" name="Google Shape;181;p7"/>
          <p:cNvGrpSpPr/>
          <p:nvPr/>
        </p:nvGrpSpPr>
        <p:grpSpPr>
          <a:xfrm>
            <a:off x="1720268" y="1106949"/>
            <a:ext cx="142658" cy="149448"/>
            <a:chOff x="1160468" y="31374"/>
            <a:chExt cx="142658" cy="149448"/>
          </a:xfrm>
        </p:grpSpPr>
        <p:sp>
          <p:nvSpPr>
            <p:cNvPr id="182" name="Google Shape;182;p7"/>
            <p:cNvSpPr/>
            <p:nvPr/>
          </p:nvSpPr>
          <p:spPr>
            <a:xfrm>
              <a:off x="1160468" y="31374"/>
              <a:ext cx="142658" cy="149448"/>
            </a:xfrm>
            <a:custGeom>
              <a:avLst/>
              <a:gdLst/>
              <a:ahLst/>
              <a:cxnLst/>
              <a:rect l="l" t="t" r="r" b="b"/>
              <a:pathLst>
                <a:path w="3668" h="3567" extrusionOk="0">
                  <a:moveTo>
                    <a:pt x="3205" y="0"/>
                  </a:moveTo>
                  <a:cubicBezTo>
                    <a:pt x="3096" y="0"/>
                    <a:pt x="2989" y="42"/>
                    <a:pt x="2906" y="125"/>
                  </a:cubicBezTo>
                  <a:lnTo>
                    <a:pt x="155" y="2852"/>
                  </a:lnTo>
                  <a:cubicBezTo>
                    <a:pt x="1" y="3018"/>
                    <a:pt x="1" y="3280"/>
                    <a:pt x="155" y="3447"/>
                  </a:cubicBezTo>
                  <a:cubicBezTo>
                    <a:pt x="239" y="3518"/>
                    <a:pt x="346" y="3566"/>
                    <a:pt x="453" y="3566"/>
                  </a:cubicBezTo>
                  <a:cubicBezTo>
                    <a:pt x="572" y="3566"/>
                    <a:pt x="679" y="3530"/>
                    <a:pt x="763" y="3447"/>
                  </a:cubicBezTo>
                  <a:lnTo>
                    <a:pt x="3513" y="720"/>
                  </a:lnTo>
                  <a:cubicBezTo>
                    <a:pt x="3668" y="554"/>
                    <a:pt x="3668" y="280"/>
                    <a:pt x="3513" y="125"/>
                  </a:cubicBezTo>
                  <a:cubicBezTo>
                    <a:pt x="3424" y="42"/>
                    <a:pt x="3314" y="0"/>
                    <a:pt x="320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83" name="Google Shape;183;p7"/>
            <p:cNvSpPr/>
            <p:nvPr/>
          </p:nvSpPr>
          <p:spPr>
            <a:xfrm>
              <a:off x="1160468" y="31374"/>
              <a:ext cx="142658" cy="149448"/>
            </a:xfrm>
            <a:custGeom>
              <a:avLst/>
              <a:gdLst/>
              <a:ahLst/>
              <a:cxnLst/>
              <a:rect l="l" t="t" r="r" b="b"/>
              <a:pathLst>
                <a:path w="3668" h="3567" extrusionOk="0">
                  <a:moveTo>
                    <a:pt x="461" y="0"/>
                  </a:moveTo>
                  <a:cubicBezTo>
                    <a:pt x="352" y="0"/>
                    <a:pt x="245" y="42"/>
                    <a:pt x="167" y="125"/>
                  </a:cubicBezTo>
                  <a:cubicBezTo>
                    <a:pt x="1" y="280"/>
                    <a:pt x="1" y="554"/>
                    <a:pt x="167" y="720"/>
                  </a:cubicBezTo>
                  <a:lnTo>
                    <a:pt x="2906" y="3447"/>
                  </a:lnTo>
                  <a:cubicBezTo>
                    <a:pt x="2989" y="3518"/>
                    <a:pt x="3096" y="3566"/>
                    <a:pt x="3203" y="3566"/>
                  </a:cubicBezTo>
                  <a:cubicBezTo>
                    <a:pt x="3311" y="3566"/>
                    <a:pt x="3418" y="3518"/>
                    <a:pt x="3501" y="3447"/>
                  </a:cubicBezTo>
                  <a:cubicBezTo>
                    <a:pt x="3668" y="3280"/>
                    <a:pt x="3668" y="3018"/>
                    <a:pt x="3501" y="2852"/>
                  </a:cubicBezTo>
                  <a:lnTo>
                    <a:pt x="763" y="125"/>
                  </a:lnTo>
                  <a:cubicBezTo>
                    <a:pt x="679" y="42"/>
                    <a:pt x="569" y="0"/>
                    <a:pt x="46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184" name="Google Shape;184;p7"/>
          <p:cNvSpPr/>
          <p:nvPr/>
        </p:nvSpPr>
        <p:spPr>
          <a:xfrm>
            <a:off x="7830806" y="1359300"/>
            <a:ext cx="83386" cy="133737"/>
          </a:xfrm>
          <a:custGeom>
            <a:avLst/>
            <a:gdLst/>
            <a:ahLst/>
            <a:cxnLst/>
            <a:rect l="l" t="t" r="r" b="b"/>
            <a:pathLst>
              <a:path w="2144" h="3192" extrusionOk="0">
                <a:moveTo>
                  <a:pt x="1072" y="1"/>
                </a:moveTo>
                <a:cubicBezTo>
                  <a:pt x="822" y="596"/>
                  <a:pt x="453" y="1144"/>
                  <a:pt x="1" y="1596"/>
                </a:cubicBezTo>
                <a:cubicBezTo>
                  <a:pt x="453" y="2060"/>
                  <a:pt x="822" y="2596"/>
                  <a:pt x="1072" y="3191"/>
                </a:cubicBezTo>
                <a:cubicBezTo>
                  <a:pt x="1322" y="2596"/>
                  <a:pt x="1679" y="2060"/>
                  <a:pt x="2144" y="1596"/>
                </a:cubicBezTo>
                <a:cubicBezTo>
                  <a:pt x="1679" y="1144"/>
                  <a:pt x="1322" y="596"/>
                  <a:pt x="107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85" name="Google Shape;185;p7"/>
          <p:cNvSpPr/>
          <p:nvPr/>
        </p:nvSpPr>
        <p:spPr>
          <a:xfrm>
            <a:off x="8073117" y="3844881"/>
            <a:ext cx="82919" cy="134240"/>
          </a:xfrm>
          <a:custGeom>
            <a:avLst/>
            <a:gdLst/>
            <a:ahLst/>
            <a:cxnLst/>
            <a:rect l="l" t="t" r="r" b="b"/>
            <a:pathLst>
              <a:path w="2132" h="3204" extrusionOk="0">
                <a:moveTo>
                  <a:pt x="1072" y="1"/>
                </a:moveTo>
                <a:cubicBezTo>
                  <a:pt x="810" y="596"/>
                  <a:pt x="453" y="1144"/>
                  <a:pt x="0" y="1608"/>
                </a:cubicBezTo>
                <a:cubicBezTo>
                  <a:pt x="453" y="2060"/>
                  <a:pt x="810" y="2608"/>
                  <a:pt x="1072" y="3203"/>
                </a:cubicBezTo>
                <a:cubicBezTo>
                  <a:pt x="1310" y="2608"/>
                  <a:pt x="1679" y="2060"/>
                  <a:pt x="2132" y="1608"/>
                </a:cubicBezTo>
                <a:cubicBezTo>
                  <a:pt x="1679" y="1144"/>
                  <a:pt x="1310" y="596"/>
                  <a:pt x="107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86" name="Google Shape;186;p7"/>
          <p:cNvSpPr/>
          <p:nvPr/>
        </p:nvSpPr>
        <p:spPr>
          <a:xfrm>
            <a:off x="1190105" y="1303082"/>
            <a:ext cx="83386" cy="134198"/>
          </a:xfrm>
          <a:custGeom>
            <a:avLst/>
            <a:gdLst/>
            <a:ahLst/>
            <a:cxnLst/>
            <a:rect l="l" t="t" r="r" b="b"/>
            <a:pathLst>
              <a:path w="2144" h="3203" extrusionOk="0">
                <a:moveTo>
                  <a:pt x="1072" y="0"/>
                </a:moveTo>
                <a:cubicBezTo>
                  <a:pt x="822" y="595"/>
                  <a:pt x="465" y="1143"/>
                  <a:pt x="0" y="1596"/>
                </a:cubicBezTo>
                <a:cubicBezTo>
                  <a:pt x="465" y="2060"/>
                  <a:pt x="822" y="2596"/>
                  <a:pt x="1072" y="3203"/>
                </a:cubicBezTo>
                <a:cubicBezTo>
                  <a:pt x="1322" y="2596"/>
                  <a:pt x="1691" y="2060"/>
                  <a:pt x="2143" y="1596"/>
                </a:cubicBezTo>
                <a:cubicBezTo>
                  <a:pt x="1691" y="1143"/>
                  <a:pt x="1322" y="595"/>
                  <a:pt x="107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87" name="Google Shape;187;p7"/>
          <p:cNvSpPr/>
          <p:nvPr/>
        </p:nvSpPr>
        <p:spPr>
          <a:xfrm>
            <a:off x="722788" y="3986726"/>
            <a:ext cx="83386" cy="133737"/>
          </a:xfrm>
          <a:custGeom>
            <a:avLst/>
            <a:gdLst/>
            <a:ahLst/>
            <a:cxnLst/>
            <a:rect l="l" t="t" r="r" b="b"/>
            <a:pathLst>
              <a:path w="2144" h="3192" extrusionOk="0">
                <a:moveTo>
                  <a:pt x="1072" y="1"/>
                </a:moveTo>
                <a:cubicBezTo>
                  <a:pt x="822" y="596"/>
                  <a:pt x="464" y="1144"/>
                  <a:pt x="0" y="1596"/>
                </a:cubicBezTo>
                <a:cubicBezTo>
                  <a:pt x="464" y="2061"/>
                  <a:pt x="822" y="2596"/>
                  <a:pt x="1072" y="3192"/>
                </a:cubicBezTo>
                <a:cubicBezTo>
                  <a:pt x="1322" y="2596"/>
                  <a:pt x="1691" y="2061"/>
                  <a:pt x="2143" y="1596"/>
                </a:cubicBezTo>
                <a:cubicBezTo>
                  <a:pt x="1691" y="1144"/>
                  <a:pt x="1322" y="596"/>
                  <a:pt x="107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88" name="Google Shape;188;p7"/>
          <p:cNvSpPr/>
          <p:nvPr/>
        </p:nvSpPr>
        <p:spPr>
          <a:xfrm>
            <a:off x="2047761" y="4088118"/>
            <a:ext cx="949949" cy="77427"/>
          </a:xfrm>
          <a:custGeom>
            <a:avLst/>
            <a:gdLst/>
            <a:ahLst/>
            <a:cxnLst/>
            <a:rect l="l" t="t" r="r" b="b"/>
            <a:pathLst>
              <a:path w="24425" h="1848" extrusionOk="0">
                <a:moveTo>
                  <a:pt x="2727" y="1"/>
                </a:moveTo>
                <a:cubicBezTo>
                  <a:pt x="2000" y="1"/>
                  <a:pt x="1608" y="417"/>
                  <a:pt x="1334" y="727"/>
                </a:cubicBezTo>
                <a:cubicBezTo>
                  <a:pt x="1048" y="1037"/>
                  <a:pt x="822" y="1275"/>
                  <a:pt x="357" y="1275"/>
                </a:cubicBezTo>
                <a:cubicBezTo>
                  <a:pt x="0" y="1298"/>
                  <a:pt x="0" y="1822"/>
                  <a:pt x="357" y="1846"/>
                </a:cubicBezTo>
                <a:cubicBezTo>
                  <a:pt x="1072" y="1846"/>
                  <a:pt x="1465" y="1418"/>
                  <a:pt x="1750" y="1120"/>
                </a:cubicBezTo>
                <a:cubicBezTo>
                  <a:pt x="2036" y="810"/>
                  <a:pt x="2250" y="572"/>
                  <a:pt x="2727" y="572"/>
                </a:cubicBezTo>
                <a:cubicBezTo>
                  <a:pt x="3191" y="572"/>
                  <a:pt x="3393" y="787"/>
                  <a:pt x="3703" y="1120"/>
                </a:cubicBezTo>
                <a:cubicBezTo>
                  <a:pt x="4001" y="1441"/>
                  <a:pt x="4370" y="1846"/>
                  <a:pt x="5096" y="1846"/>
                </a:cubicBezTo>
                <a:cubicBezTo>
                  <a:pt x="5810" y="1846"/>
                  <a:pt x="6203" y="1418"/>
                  <a:pt x="6489" y="1120"/>
                </a:cubicBezTo>
                <a:cubicBezTo>
                  <a:pt x="6763" y="810"/>
                  <a:pt x="6989" y="572"/>
                  <a:pt x="7454" y="572"/>
                </a:cubicBezTo>
                <a:cubicBezTo>
                  <a:pt x="7930" y="572"/>
                  <a:pt x="8132" y="787"/>
                  <a:pt x="8430" y="1120"/>
                </a:cubicBezTo>
                <a:cubicBezTo>
                  <a:pt x="8727" y="1441"/>
                  <a:pt x="9108" y="1846"/>
                  <a:pt x="9823" y="1846"/>
                </a:cubicBezTo>
                <a:cubicBezTo>
                  <a:pt x="10537" y="1846"/>
                  <a:pt x="10930" y="1429"/>
                  <a:pt x="11216" y="1120"/>
                </a:cubicBezTo>
                <a:cubicBezTo>
                  <a:pt x="11502" y="810"/>
                  <a:pt x="11728" y="572"/>
                  <a:pt x="12192" y="572"/>
                </a:cubicBezTo>
                <a:cubicBezTo>
                  <a:pt x="12657" y="572"/>
                  <a:pt x="12859" y="787"/>
                  <a:pt x="13169" y="1120"/>
                </a:cubicBezTo>
                <a:cubicBezTo>
                  <a:pt x="13466" y="1441"/>
                  <a:pt x="13835" y="1846"/>
                  <a:pt x="14562" y="1846"/>
                </a:cubicBezTo>
                <a:cubicBezTo>
                  <a:pt x="15276" y="1846"/>
                  <a:pt x="15669" y="1429"/>
                  <a:pt x="15955" y="1120"/>
                </a:cubicBezTo>
                <a:cubicBezTo>
                  <a:pt x="16228" y="810"/>
                  <a:pt x="16455" y="572"/>
                  <a:pt x="16919" y="572"/>
                </a:cubicBezTo>
                <a:cubicBezTo>
                  <a:pt x="17395" y="572"/>
                  <a:pt x="17598" y="787"/>
                  <a:pt x="17895" y="1120"/>
                </a:cubicBezTo>
                <a:cubicBezTo>
                  <a:pt x="18193" y="1441"/>
                  <a:pt x="18574" y="1846"/>
                  <a:pt x="19288" y="1846"/>
                </a:cubicBezTo>
                <a:cubicBezTo>
                  <a:pt x="20003" y="1846"/>
                  <a:pt x="20396" y="1429"/>
                  <a:pt x="20681" y="1120"/>
                </a:cubicBezTo>
                <a:cubicBezTo>
                  <a:pt x="20967" y="810"/>
                  <a:pt x="21193" y="572"/>
                  <a:pt x="21658" y="572"/>
                </a:cubicBezTo>
                <a:cubicBezTo>
                  <a:pt x="22122" y="572"/>
                  <a:pt x="22336" y="787"/>
                  <a:pt x="22634" y="1120"/>
                </a:cubicBezTo>
                <a:cubicBezTo>
                  <a:pt x="22932" y="1441"/>
                  <a:pt x="23313" y="1846"/>
                  <a:pt x="24027" y="1846"/>
                </a:cubicBezTo>
                <a:cubicBezTo>
                  <a:pt x="24038" y="1847"/>
                  <a:pt x="24049" y="1848"/>
                  <a:pt x="24060" y="1848"/>
                </a:cubicBezTo>
                <a:cubicBezTo>
                  <a:pt x="24424" y="1848"/>
                  <a:pt x="24421" y="1274"/>
                  <a:pt x="24049" y="1274"/>
                </a:cubicBezTo>
                <a:cubicBezTo>
                  <a:pt x="24042" y="1274"/>
                  <a:pt x="24035" y="1274"/>
                  <a:pt x="24027" y="1275"/>
                </a:cubicBezTo>
                <a:cubicBezTo>
                  <a:pt x="23563" y="1275"/>
                  <a:pt x="23348" y="1048"/>
                  <a:pt x="23051" y="727"/>
                </a:cubicBezTo>
                <a:cubicBezTo>
                  <a:pt x="22753" y="406"/>
                  <a:pt x="22372" y="1"/>
                  <a:pt x="21658" y="1"/>
                </a:cubicBezTo>
                <a:cubicBezTo>
                  <a:pt x="20943" y="1"/>
                  <a:pt x="20550" y="417"/>
                  <a:pt x="20265" y="727"/>
                </a:cubicBezTo>
                <a:cubicBezTo>
                  <a:pt x="19979" y="1037"/>
                  <a:pt x="19765" y="1275"/>
                  <a:pt x="19288" y="1275"/>
                </a:cubicBezTo>
                <a:cubicBezTo>
                  <a:pt x="18824" y="1275"/>
                  <a:pt x="18622" y="1048"/>
                  <a:pt x="18312" y="727"/>
                </a:cubicBezTo>
                <a:cubicBezTo>
                  <a:pt x="18014" y="406"/>
                  <a:pt x="17645" y="1"/>
                  <a:pt x="16919" y="1"/>
                </a:cubicBezTo>
                <a:cubicBezTo>
                  <a:pt x="16205" y="1"/>
                  <a:pt x="15812" y="417"/>
                  <a:pt x="15538" y="727"/>
                </a:cubicBezTo>
                <a:cubicBezTo>
                  <a:pt x="15252" y="1037"/>
                  <a:pt x="15026" y="1275"/>
                  <a:pt x="14562" y="1275"/>
                </a:cubicBezTo>
                <a:cubicBezTo>
                  <a:pt x="14097" y="1275"/>
                  <a:pt x="13883" y="1048"/>
                  <a:pt x="13585" y="727"/>
                </a:cubicBezTo>
                <a:cubicBezTo>
                  <a:pt x="13288" y="406"/>
                  <a:pt x="12907" y="1"/>
                  <a:pt x="12192" y="1"/>
                </a:cubicBezTo>
                <a:cubicBezTo>
                  <a:pt x="11478" y="1"/>
                  <a:pt x="11085" y="417"/>
                  <a:pt x="10799" y="727"/>
                </a:cubicBezTo>
                <a:cubicBezTo>
                  <a:pt x="10513" y="1037"/>
                  <a:pt x="10287" y="1275"/>
                  <a:pt x="9823" y="1275"/>
                </a:cubicBezTo>
                <a:cubicBezTo>
                  <a:pt x="9359" y="1275"/>
                  <a:pt x="9156" y="1048"/>
                  <a:pt x="8847" y="727"/>
                </a:cubicBezTo>
                <a:cubicBezTo>
                  <a:pt x="8549" y="406"/>
                  <a:pt x="8168" y="1"/>
                  <a:pt x="7454" y="1"/>
                </a:cubicBezTo>
                <a:cubicBezTo>
                  <a:pt x="6739" y="1"/>
                  <a:pt x="6346" y="417"/>
                  <a:pt x="6060" y="727"/>
                </a:cubicBezTo>
                <a:cubicBezTo>
                  <a:pt x="5787" y="1037"/>
                  <a:pt x="5560" y="1275"/>
                  <a:pt x="5096" y="1275"/>
                </a:cubicBezTo>
                <a:cubicBezTo>
                  <a:pt x="4620" y="1275"/>
                  <a:pt x="4417" y="1048"/>
                  <a:pt x="4120" y="727"/>
                </a:cubicBezTo>
                <a:cubicBezTo>
                  <a:pt x="3810" y="406"/>
                  <a:pt x="3441" y="1"/>
                  <a:pt x="272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89" name="Google Shape;189;p7"/>
          <p:cNvSpPr/>
          <p:nvPr/>
        </p:nvSpPr>
        <p:spPr>
          <a:xfrm>
            <a:off x="7384518" y="2248033"/>
            <a:ext cx="785434" cy="63977"/>
          </a:xfrm>
          <a:custGeom>
            <a:avLst/>
            <a:gdLst/>
            <a:ahLst/>
            <a:cxnLst/>
            <a:rect l="l" t="t" r="r" b="b"/>
            <a:pathLst>
              <a:path w="20195" h="1527" extrusionOk="0">
                <a:moveTo>
                  <a:pt x="2250" y="1"/>
                </a:moveTo>
                <a:cubicBezTo>
                  <a:pt x="1655" y="1"/>
                  <a:pt x="1334" y="346"/>
                  <a:pt x="1096" y="608"/>
                </a:cubicBezTo>
                <a:cubicBezTo>
                  <a:pt x="857" y="858"/>
                  <a:pt x="679" y="1060"/>
                  <a:pt x="286" y="1060"/>
                </a:cubicBezTo>
                <a:cubicBezTo>
                  <a:pt x="0" y="1084"/>
                  <a:pt x="0" y="1501"/>
                  <a:pt x="286" y="1525"/>
                </a:cubicBezTo>
                <a:cubicBezTo>
                  <a:pt x="881" y="1525"/>
                  <a:pt x="1203" y="1179"/>
                  <a:pt x="1441" y="929"/>
                </a:cubicBezTo>
                <a:cubicBezTo>
                  <a:pt x="1679" y="667"/>
                  <a:pt x="1858" y="465"/>
                  <a:pt x="2250" y="465"/>
                </a:cubicBezTo>
                <a:cubicBezTo>
                  <a:pt x="2631" y="465"/>
                  <a:pt x="2810" y="655"/>
                  <a:pt x="3060" y="929"/>
                </a:cubicBezTo>
                <a:cubicBezTo>
                  <a:pt x="3310" y="1191"/>
                  <a:pt x="3620" y="1525"/>
                  <a:pt x="4203" y="1525"/>
                </a:cubicBezTo>
                <a:cubicBezTo>
                  <a:pt x="4798" y="1525"/>
                  <a:pt x="5132" y="1179"/>
                  <a:pt x="5358" y="929"/>
                </a:cubicBezTo>
                <a:cubicBezTo>
                  <a:pt x="5596" y="667"/>
                  <a:pt x="5775" y="465"/>
                  <a:pt x="6168" y="465"/>
                </a:cubicBezTo>
                <a:cubicBezTo>
                  <a:pt x="6549" y="465"/>
                  <a:pt x="6727" y="655"/>
                  <a:pt x="6977" y="929"/>
                </a:cubicBezTo>
                <a:cubicBezTo>
                  <a:pt x="7215" y="1191"/>
                  <a:pt x="7537" y="1525"/>
                  <a:pt x="8120" y="1525"/>
                </a:cubicBezTo>
                <a:cubicBezTo>
                  <a:pt x="8716" y="1525"/>
                  <a:pt x="9037" y="1179"/>
                  <a:pt x="9275" y="929"/>
                </a:cubicBezTo>
                <a:cubicBezTo>
                  <a:pt x="9513" y="667"/>
                  <a:pt x="9692" y="465"/>
                  <a:pt x="10085" y="465"/>
                </a:cubicBezTo>
                <a:cubicBezTo>
                  <a:pt x="10466" y="465"/>
                  <a:pt x="10632" y="655"/>
                  <a:pt x="10882" y="929"/>
                </a:cubicBezTo>
                <a:cubicBezTo>
                  <a:pt x="11133" y="1191"/>
                  <a:pt x="11442" y="1525"/>
                  <a:pt x="12037" y="1525"/>
                </a:cubicBezTo>
                <a:cubicBezTo>
                  <a:pt x="12633" y="1525"/>
                  <a:pt x="12954" y="1179"/>
                  <a:pt x="13192" y="929"/>
                </a:cubicBezTo>
                <a:cubicBezTo>
                  <a:pt x="13419" y="667"/>
                  <a:pt x="13609" y="465"/>
                  <a:pt x="13990" y="465"/>
                </a:cubicBezTo>
                <a:cubicBezTo>
                  <a:pt x="14383" y="465"/>
                  <a:pt x="14550" y="655"/>
                  <a:pt x="14800" y="929"/>
                </a:cubicBezTo>
                <a:cubicBezTo>
                  <a:pt x="15050" y="1191"/>
                  <a:pt x="15359" y="1525"/>
                  <a:pt x="15955" y="1525"/>
                </a:cubicBezTo>
                <a:cubicBezTo>
                  <a:pt x="16538" y="1525"/>
                  <a:pt x="16871" y="1179"/>
                  <a:pt x="17098" y="929"/>
                </a:cubicBezTo>
                <a:cubicBezTo>
                  <a:pt x="17336" y="667"/>
                  <a:pt x="17526" y="465"/>
                  <a:pt x="17907" y="465"/>
                </a:cubicBezTo>
                <a:cubicBezTo>
                  <a:pt x="18300" y="465"/>
                  <a:pt x="18467" y="655"/>
                  <a:pt x="18717" y="929"/>
                </a:cubicBezTo>
                <a:cubicBezTo>
                  <a:pt x="18967" y="1191"/>
                  <a:pt x="19264" y="1525"/>
                  <a:pt x="19860" y="1525"/>
                </a:cubicBezTo>
                <a:cubicBezTo>
                  <a:pt x="19871" y="1526"/>
                  <a:pt x="19882" y="1526"/>
                  <a:pt x="19892" y="1526"/>
                </a:cubicBezTo>
                <a:cubicBezTo>
                  <a:pt x="20194" y="1526"/>
                  <a:pt x="20194" y="1059"/>
                  <a:pt x="19892" y="1059"/>
                </a:cubicBezTo>
                <a:cubicBezTo>
                  <a:pt x="19882" y="1059"/>
                  <a:pt x="19871" y="1059"/>
                  <a:pt x="19860" y="1060"/>
                </a:cubicBezTo>
                <a:cubicBezTo>
                  <a:pt x="19479" y="1060"/>
                  <a:pt x="19312" y="870"/>
                  <a:pt x="19062" y="608"/>
                </a:cubicBezTo>
                <a:cubicBezTo>
                  <a:pt x="18812" y="334"/>
                  <a:pt x="18502" y="1"/>
                  <a:pt x="17907" y="1"/>
                </a:cubicBezTo>
                <a:cubicBezTo>
                  <a:pt x="17312" y="1"/>
                  <a:pt x="16990" y="346"/>
                  <a:pt x="16752" y="608"/>
                </a:cubicBezTo>
                <a:cubicBezTo>
                  <a:pt x="16526" y="858"/>
                  <a:pt x="16336" y="1060"/>
                  <a:pt x="15955" y="1060"/>
                </a:cubicBezTo>
                <a:cubicBezTo>
                  <a:pt x="15562" y="1060"/>
                  <a:pt x="15395" y="870"/>
                  <a:pt x="15145" y="608"/>
                </a:cubicBezTo>
                <a:cubicBezTo>
                  <a:pt x="14895" y="334"/>
                  <a:pt x="14585" y="1"/>
                  <a:pt x="13990" y="1"/>
                </a:cubicBezTo>
                <a:cubicBezTo>
                  <a:pt x="13407" y="1"/>
                  <a:pt x="13073" y="346"/>
                  <a:pt x="12847" y="608"/>
                </a:cubicBezTo>
                <a:cubicBezTo>
                  <a:pt x="12609" y="858"/>
                  <a:pt x="12418" y="1060"/>
                  <a:pt x="12037" y="1060"/>
                </a:cubicBezTo>
                <a:cubicBezTo>
                  <a:pt x="11656" y="1060"/>
                  <a:pt x="11478" y="870"/>
                  <a:pt x="11228" y="608"/>
                </a:cubicBezTo>
                <a:cubicBezTo>
                  <a:pt x="10978" y="334"/>
                  <a:pt x="10668" y="1"/>
                  <a:pt x="10085" y="1"/>
                </a:cubicBezTo>
                <a:cubicBezTo>
                  <a:pt x="9489" y="1"/>
                  <a:pt x="9168" y="346"/>
                  <a:pt x="8930" y="608"/>
                </a:cubicBezTo>
                <a:cubicBezTo>
                  <a:pt x="8692" y="858"/>
                  <a:pt x="8513" y="1060"/>
                  <a:pt x="8120" y="1060"/>
                </a:cubicBezTo>
                <a:cubicBezTo>
                  <a:pt x="7739" y="1060"/>
                  <a:pt x="7561" y="870"/>
                  <a:pt x="7323" y="608"/>
                </a:cubicBezTo>
                <a:cubicBezTo>
                  <a:pt x="7072" y="334"/>
                  <a:pt x="6763" y="1"/>
                  <a:pt x="6168" y="1"/>
                </a:cubicBezTo>
                <a:cubicBezTo>
                  <a:pt x="5572" y="1"/>
                  <a:pt x="5251" y="346"/>
                  <a:pt x="5013" y="608"/>
                </a:cubicBezTo>
                <a:cubicBezTo>
                  <a:pt x="4775" y="858"/>
                  <a:pt x="4596" y="1060"/>
                  <a:pt x="4203" y="1060"/>
                </a:cubicBezTo>
                <a:cubicBezTo>
                  <a:pt x="3822" y="1060"/>
                  <a:pt x="3655" y="870"/>
                  <a:pt x="3405" y="608"/>
                </a:cubicBezTo>
                <a:cubicBezTo>
                  <a:pt x="3155" y="334"/>
                  <a:pt x="2846" y="1"/>
                  <a:pt x="225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90" name="Google Shape;190;p7"/>
          <p:cNvSpPr/>
          <p:nvPr/>
        </p:nvSpPr>
        <p:spPr>
          <a:xfrm>
            <a:off x="3905349" y="2985675"/>
            <a:ext cx="785395" cy="63894"/>
          </a:xfrm>
          <a:custGeom>
            <a:avLst/>
            <a:gdLst/>
            <a:ahLst/>
            <a:cxnLst/>
            <a:rect l="l" t="t" r="r" b="b"/>
            <a:pathLst>
              <a:path w="20194" h="1525" extrusionOk="0">
                <a:moveTo>
                  <a:pt x="2263" y="0"/>
                </a:moveTo>
                <a:cubicBezTo>
                  <a:pt x="1680" y="0"/>
                  <a:pt x="1346" y="357"/>
                  <a:pt x="1120" y="607"/>
                </a:cubicBezTo>
                <a:cubicBezTo>
                  <a:pt x="882" y="858"/>
                  <a:pt x="691" y="1048"/>
                  <a:pt x="310" y="1048"/>
                </a:cubicBezTo>
                <a:cubicBezTo>
                  <a:pt x="1" y="1048"/>
                  <a:pt x="1" y="1524"/>
                  <a:pt x="310" y="1524"/>
                </a:cubicBezTo>
                <a:cubicBezTo>
                  <a:pt x="906" y="1524"/>
                  <a:pt x="1227" y="1167"/>
                  <a:pt x="1465" y="917"/>
                </a:cubicBezTo>
                <a:cubicBezTo>
                  <a:pt x="1692" y="667"/>
                  <a:pt x="1882" y="465"/>
                  <a:pt x="2263" y="465"/>
                </a:cubicBezTo>
                <a:cubicBezTo>
                  <a:pt x="2656" y="465"/>
                  <a:pt x="2823" y="643"/>
                  <a:pt x="3073" y="917"/>
                </a:cubicBezTo>
                <a:cubicBezTo>
                  <a:pt x="3323" y="1191"/>
                  <a:pt x="3632" y="1524"/>
                  <a:pt x="4228" y="1524"/>
                </a:cubicBezTo>
                <a:cubicBezTo>
                  <a:pt x="4823" y="1524"/>
                  <a:pt x="5144" y="1167"/>
                  <a:pt x="5382" y="917"/>
                </a:cubicBezTo>
                <a:cubicBezTo>
                  <a:pt x="5609" y="667"/>
                  <a:pt x="5799" y="465"/>
                  <a:pt x="6180" y="465"/>
                </a:cubicBezTo>
                <a:cubicBezTo>
                  <a:pt x="6573" y="465"/>
                  <a:pt x="6740" y="643"/>
                  <a:pt x="6990" y="917"/>
                </a:cubicBezTo>
                <a:cubicBezTo>
                  <a:pt x="7240" y="1191"/>
                  <a:pt x="7549" y="1524"/>
                  <a:pt x="8145" y="1524"/>
                </a:cubicBezTo>
                <a:cubicBezTo>
                  <a:pt x="8740" y="1524"/>
                  <a:pt x="9061" y="1167"/>
                  <a:pt x="9300" y="917"/>
                </a:cubicBezTo>
                <a:cubicBezTo>
                  <a:pt x="9526" y="667"/>
                  <a:pt x="9716" y="465"/>
                  <a:pt x="10097" y="465"/>
                </a:cubicBezTo>
                <a:cubicBezTo>
                  <a:pt x="10490" y="465"/>
                  <a:pt x="10657" y="643"/>
                  <a:pt x="10907" y="917"/>
                </a:cubicBezTo>
                <a:cubicBezTo>
                  <a:pt x="11157" y="1191"/>
                  <a:pt x="11467" y="1524"/>
                  <a:pt x="12062" y="1524"/>
                </a:cubicBezTo>
                <a:cubicBezTo>
                  <a:pt x="12645" y="1524"/>
                  <a:pt x="12979" y="1167"/>
                  <a:pt x="13205" y="917"/>
                </a:cubicBezTo>
                <a:cubicBezTo>
                  <a:pt x="13443" y="667"/>
                  <a:pt x="13633" y="465"/>
                  <a:pt x="14014" y="465"/>
                </a:cubicBezTo>
                <a:cubicBezTo>
                  <a:pt x="14395" y="465"/>
                  <a:pt x="14562" y="643"/>
                  <a:pt x="14812" y="917"/>
                </a:cubicBezTo>
                <a:cubicBezTo>
                  <a:pt x="15062" y="1191"/>
                  <a:pt x="15372" y="1524"/>
                  <a:pt x="15967" y="1524"/>
                </a:cubicBezTo>
                <a:cubicBezTo>
                  <a:pt x="16562" y="1524"/>
                  <a:pt x="16884" y="1167"/>
                  <a:pt x="17122" y="917"/>
                </a:cubicBezTo>
                <a:cubicBezTo>
                  <a:pt x="17360" y="667"/>
                  <a:pt x="17539" y="465"/>
                  <a:pt x="17932" y="465"/>
                </a:cubicBezTo>
                <a:cubicBezTo>
                  <a:pt x="18313" y="465"/>
                  <a:pt x="18479" y="643"/>
                  <a:pt x="18729" y="917"/>
                </a:cubicBezTo>
                <a:cubicBezTo>
                  <a:pt x="18979" y="1191"/>
                  <a:pt x="19289" y="1524"/>
                  <a:pt x="19884" y="1524"/>
                </a:cubicBezTo>
                <a:cubicBezTo>
                  <a:pt x="20194" y="1524"/>
                  <a:pt x="20194" y="1048"/>
                  <a:pt x="19884" y="1048"/>
                </a:cubicBezTo>
                <a:cubicBezTo>
                  <a:pt x="19491" y="1048"/>
                  <a:pt x="19325" y="881"/>
                  <a:pt x="19075" y="607"/>
                </a:cubicBezTo>
                <a:cubicBezTo>
                  <a:pt x="18825" y="334"/>
                  <a:pt x="18515" y="0"/>
                  <a:pt x="17920" y="0"/>
                </a:cubicBezTo>
                <a:cubicBezTo>
                  <a:pt x="17336" y="0"/>
                  <a:pt x="17003" y="357"/>
                  <a:pt x="16777" y="607"/>
                </a:cubicBezTo>
                <a:cubicBezTo>
                  <a:pt x="16539" y="858"/>
                  <a:pt x="16348" y="1048"/>
                  <a:pt x="15967" y="1048"/>
                </a:cubicBezTo>
                <a:cubicBezTo>
                  <a:pt x="15586" y="1048"/>
                  <a:pt x="15419" y="881"/>
                  <a:pt x="15157" y="607"/>
                </a:cubicBezTo>
                <a:cubicBezTo>
                  <a:pt x="14907" y="334"/>
                  <a:pt x="14598" y="0"/>
                  <a:pt x="14014" y="0"/>
                </a:cubicBezTo>
                <a:cubicBezTo>
                  <a:pt x="13419" y="0"/>
                  <a:pt x="13098" y="357"/>
                  <a:pt x="12860" y="607"/>
                </a:cubicBezTo>
                <a:cubicBezTo>
                  <a:pt x="12621" y="858"/>
                  <a:pt x="12443" y="1048"/>
                  <a:pt x="12050" y="1048"/>
                </a:cubicBezTo>
                <a:cubicBezTo>
                  <a:pt x="11669" y="1048"/>
                  <a:pt x="11502" y="881"/>
                  <a:pt x="11252" y="607"/>
                </a:cubicBezTo>
                <a:cubicBezTo>
                  <a:pt x="11002" y="334"/>
                  <a:pt x="10693" y="0"/>
                  <a:pt x="10097" y="0"/>
                </a:cubicBezTo>
                <a:cubicBezTo>
                  <a:pt x="9502" y="0"/>
                  <a:pt x="9181" y="357"/>
                  <a:pt x="8942" y="607"/>
                </a:cubicBezTo>
                <a:cubicBezTo>
                  <a:pt x="8716" y="858"/>
                  <a:pt x="8526" y="1048"/>
                  <a:pt x="8145" y="1048"/>
                </a:cubicBezTo>
                <a:cubicBezTo>
                  <a:pt x="7752" y="1048"/>
                  <a:pt x="7585" y="881"/>
                  <a:pt x="7335" y="607"/>
                </a:cubicBezTo>
                <a:cubicBezTo>
                  <a:pt x="7085" y="334"/>
                  <a:pt x="6775" y="0"/>
                  <a:pt x="6180" y="0"/>
                </a:cubicBezTo>
                <a:cubicBezTo>
                  <a:pt x="5597" y="0"/>
                  <a:pt x="5263" y="357"/>
                  <a:pt x="5037" y="607"/>
                </a:cubicBezTo>
                <a:cubicBezTo>
                  <a:pt x="4799" y="858"/>
                  <a:pt x="4609" y="1048"/>
                  <a:pt x="4228" y="1048"/>
                </a:cubicBezTo>
                <a:cubicBezTo>
                  <a:pt x="3835" y="1048"/>
                  <a:pt x="3668" y="881"/>
                  <a:pt x="3418" y="607"/>
                </a:cubicBezTo>
                <a:cubicBezTo>
                  <a:pt x="3168" y="334"/>
                  <a:pt x="2858" y="0"/>
                  <a:pt x="226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91" name="Google Shape;191;p7"/>
          <p:cNvSpPr/>
          <p:nvPr/>
        </p:nvSpPr>
        <p:spPr>
          <a:xfrm rot="5400000">
            <a:off x="7722575" y="1154514"/>
            <a:ext cx="783995" cy="63894"/>
          </a:xfrm>
          <a:custGeom>
            <a:avLst/>
            <a:gdLst/>
            <a:ahLst/>
            <a:cxnLst/>
            <a:rect l="l" t="t" r="r" b="b"/>
            <a:pathLst>
              <a:path w="20158" h="1525" extrusionOk="0">
                <a:moveTo>
                  <a:pt x="2251" y="0"/>
                </a:moveTo>
                <a:cubicBezTo>
                  <a:pt x="1656" y="0"/>
                  <a:pt x="1334" y="346"/>
                  <a:pt x="1096" y="596"/>
                </a:cubicBezTo>
                <a:cubicBezTo>
                  <a:pt x="858" y="858"/>
                  <a:pt x="679" y="1060"/>
                  <a:pt x="286" y="1060"/>
                </a:cubicBezTo>
                <a:cubicBezTo>
                  <a:pt x="1" y="1084"/>
                  <a:pt x="1" y="1501"/>
                  <a:pt x="286" y="1524"/>
                </a:cubicBezTo>
                <a:cubicBezTo>
                  <a:pt x="882" y="1524"/>
                  <a:pt x="1203" y="1179"/>
                  <a:pt x="1441" y="917"/>
                </a:cubicBezTo>
                <a:cubicBezTo>
                  <a:pt x="1679" y="667"/>
                  <a:pt x="1858" y="465"/>
                  <a:pt x="2251" y="465"/>
                </a:cubicBezTo>
                <a:cubicBezTo>
                  <a:pt x="2632" y="465"/>
                  <a:pt x="2811" y="655"/>
                  <a:pt x="3061" y="917"/>
                </a:cubicBezTo>
                <a:cubicBezTo>
                  <a:pt x="3311" y="1191"/>
                  <a:pt x="3620" y="1524"/>
                  <a:pt x="4204" y="1524"/>
                </a:cubicBezTo>
                <a:cubicBezTo>
                  <a:pt x="4799" y="1524"/>
                  <a:pt x="5120" y="1179"/>
                  <a:pt x="5359" y="917"/>
                </a:cubicBezTo>
                <a:cubicBezTo>
                  <a:pt x="5597" y="667"/>
                  <a:pt x="5775" y="465"/>
                  <a:pt x="6168" y="465"/>
                </a:cubicBezTo>
                <a:cubicBezTo>
                  <a:pt x="6549" y="465"/>
                  <a:pt x="6728" y="655"/>
                  <a:pt x="6966" y="917"/>
                </a:cubicBezTo>
                <a:cubicBezTo>
                  <a:pt x="7216" y="1191"/>
                  <a:pt x="7525" y="1524"/>
                  <a:pt x="8121" y="1524"/>
                </a:cubicBezTo>
                <a:cubicBezTo>
                  <a:pt x="8716" y="1524"/>
                  <a:pt x="9038" y="1179"/>
                  <a:pt x="9276" y="917"/>
                </a:cubicBezTo>
                <a:cubicBezTo>
                  <a:pt x="9514" y="667"/>
                  <a:pt x="9692" y="465"/>
                  <a:pt x="10085" y="465"/>
                </a:cubicBezTo>
                <a:cubicBezTo>
                  <a:pt x="10466" y="465"/>
                  <a:pt x="10633" y="655"/>
                  <a:pt x="10883" y="917"/>
                </a:cubicBezTo>
                <a:cubicBezTo>
                  <a:pt x="11133" y="1191"/>
                  <a:pt x="11443" y="1524"/>
                  <a:pt x="12038" y="1524"/>
                </a:cubicBezTo>
                <a:cubicBezTo>
                  <a:pt x="12633" y="1524"/>
                  <a:pt x="12955" y="1179"/>
                  <a:pt x="13193" y="917"/>
                </a:cubicBezTo>
                <a:cubicBezTo>
                  <a:pt x="13419" y="667"/>
                  <a:pt x="13610" y="465"/>
                  <a:pt x="13991" y="465"/>
                </a:cubicBezTo>
                <a:cubicBezTo>
                  <a:pt x="14383" y="465"/>
                  <a:pt x="14550" y="655"/>
                  <a:pt x="14800" y="917"/>
                </a:cubicBezTo>
                <a:cubicBezTo>
                  <a:pt x="15050" y="1191"/>
                  <a:pt x="15360" y="1524"/>
                  <a:pt x="15955" y="1524"/>
                </a:cubicBezTo>
                <a:cubicBezTo>
                  <a:pt x="16538" y="1524"/>
                  <a:pt x="16872" y="1179"/>
                  <a:pt x="17098" y="917"/>
                </a:cubicBezTo>
                <a:cubicBezTo>
                  <a:pt x="17336" y="667"/>
                  <a:pt x="17527" y="465"/>
                  <a:pt x="17908" y="465"/>
                </a:cubicBezTo>
                <a:cubicBezTo>
                  <a:pt x="18301" y="465"/>
                  <a:pt x="18467" y="655"/>
                  <a:pt x="18717" y="917"/>
                </a:cubicBezTo>
                <a:cubicBezTo>
                  <a:pt x="18967" y="1191"/>
                  <a:pt x="19277" y="1524"/>
                  <a:pt x="19872" y="1524"/>
                </a:cubicBezTo>
                <a:cubicBezTo>
                  <a:pt x="20158" y="1501"/>
                  <a:pt x="20158" y="1084"/>
                  <a:pt x="19872" y="1060"/>
                </a:cubicBezTo>
                <a:cubicBezTo>
                  <a:pt x="19479" y="1060"/>
                  <a:pt x="19313" y="870"/>
                  <a:pt x="19063" y="596"/>
                </a:cubicBezTo>
                <a:cubicBezTo>
                  <a:pt x="18813" y="334"/>
                  <a:pt x="18503" y="0"/>
                  <a:pt x="17908" y="0"/>
                </a:cubicBezTo>
                <a:cubicBezTo>
                  <a:pt x="17312" y="0"/>
                  <a:pt x="16991" y="346"/>
                  <a:pt x="16753" y="596"/>
                </a:cubicBezTo>
                <a:cubicBezTo>
                  <a:pt x="16527" y="858"/>
                  <a:pt x="16336" y="1060"/>
                  <a:pt x="15955" y="1060"/>
                </a:cubicBezTo>
                <a:cubicBezTo>
                  <a:pt x="15562" y="1060"/>
                  <a:pt x="15395" y="870"/>
                  <a:pt x="15145" y="596"/>
                </a:cubicBezTo>
                <a:cubicBezTo>
                  <a:pt x="14895" y="334"/>
                  <a:pt x="14586" y="0"/>
                  <a:pt x="13991" y="0"/>
                </a:cubicBezTo>
                <a:cubicBezTo>
                  <a:pt x="13407" y="0"/>
                  <a:pt x="13074" y="346"/>
                  <a:pt x="12848" y="596"/>
                </a:cubicBezTo>
                <a:cubicBezTo>
                  <a:pt x="12609" y="858"/>
                  <a:pt x="12419" y="1060"/>
                  <a:pt x="12038" y="1060"/>
                </a:cubicBezTo>
                <a:cubicBezTo>
                  <a:pt x="11645" y="1060"/>
                  <a:pt x="11478" y="870"/>
                  <a:pt x="11228" y="596"/>
                </a:cubicBezTo>
                <a:cubicBezTo>
                  <a:pt x="10978" y="334"/>
                  <a:pt x="10669" y="0"/>
                  <a:pt x="10085" y="0"/>
                </a:cubicBezTo>
                <a:cubicBezTo>
                  <a:pt x="9490" y="0"/>
                  <a:pt x="9157" y="346"/>
                  <a:pt x="8930" y="596"/>
                </a:cubicBezTo>
                <a:cubicBezTo>
                  <a:pt x="8692" y="858"/>
                  <a:pt x="8514" y="1060"/>
                  <a:pt x="8121" y="1060"/>
                </a:cubicBezTo>
                <a:cubicBezTo>
                  <a:pt x="7740" y="1060"/>
                  <a:pt x="7561" y="870"/>
                  <a:pt x="7311" y="596"/>
                </a:cubicBezTo>
                <a:cubicBezTo>
                  <a:pt x="7073" y="334"/>
                  <a:pt x="6752" y="0"/>
                  <a:pt x="6168" y="0"/>
                </a:cubicBezTo>
                <a:cubicBezTo>
                  <a:pt x="5573" y="0"/>
                  <a:pt x="5251" y="346"/>
                  <a:pt x="5013" y="596"/>
                </a:cubicBezTo>
                <a:cubicBezTo>
                  <a:pt x="4775" y="858"/>
                  <a:pt x="4597" y="1060"/>
                  <a:pt x="4204" y="1060"/>
                </a:cubicBezTo>
                <a:cubicBezTo>
                  <a:pt x="3823" y="1060"/>
                  <a:pt x="3644" y="870"/>
                  <a:pt x="3406" y="596"/>
                </a:cubicBezTo>
                <a:cubicBezTo>
                  <a:pt x="3156" y="334"/>
                  <a:pt x="2846" y="0"/>
                  <a:pt x="225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92" name="Google Shape;192;p7"/>
          <p:cNvSpPr/>
          <p:nvPr/>
        </p:nvSpPr>
        <p:spPr>
          <a:xfrm>
            <a:off x="4929292" y="3569431"/>
            <a:ext cx="82919" cy="134240"/>
          </a:xfrm>
          <a:custGeom>
            <a:avLst/>
            <a:gdLst/>
            <a:ahLst/>
            <a:cxnLst/>
            <a:rect l="l" t="t" r="r" b="b"/>
            <a:pathLst>
              <a:path w="2132" h="3204" extrusionOk="0">
                <a:moveTo>
                  <a:pt x="1072" y="1"/>
                </a:moveTo>
                <a:cubicBezTo>
                  <a:pt x="810" y="596"/>
                  <a:pt x="453" y="1144"/>
                  <a:pt x="0" y="1608"/>
                </a:cubicBezTo>
                <a:cubicBezTo>
                  <a:pt x="453" y="2060"/>
                  <a:pt x="810" y="2608"/>
                  <a:pt x="1072" y="3203"/>
                </a:cubicBezTo>
                <a:cubicBezTo>
                  <a:pt x="1310" y="2608"/>
                  <a:pt x="1679" y="2060"/>
                  <a:pt x="2132" y="1608"/>
                </a:cubicBezTo>
                <a:cubicBezTo>
                  <a:pt x="1679" y="1144"/>
                  <a:pt x="1310" y="596"/>
                  <a:pt x="107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193" name="Google Shape;193;p7"/>
          <p:cNvGrpSpPr/>
          <p:nvPr/>
        </p:nvGrpSpPr>
        <p:grpSpPr>
          <a:xfrm>
            <a:off x="5046068" y="957499"/>
            <a:ext cx="142658" cy="149448"/>
            <a:chOff x="1160468" y="31374"/>
            <a:chExt cx="142658" cy="149448"/>
          </a:xfrm>
        </p:grpSpPr>
        <p:sp>
          <p:nvSpPr>
            <p:cNvPr id="194" name="Google Shape;194;p7"/>
            <p:cNvSpPr/>
            <p:nvPr/>
          </p:nvSpPr>
          <p:spPr>
            <a:xfrm>
              <a:off x="1160468" y="31374"/>
              <a:ext cx="142658" cy="149448"/>
            </a:xfrm>
            <a:custGeom>
              <a:avLst/>
              <a:gdLst/>
              <a:ahLst/>
              <a:cxnLst/>
              <a:rect l="l" t="t" r="r" b="b"/>
              <a:pathLst>
                <a:path w="3668" h="3567" extrusionOk="0">
                  <a:moveTo>
                    <a:pt x="3205" y="0"/>
                  </a:moveTo>
                  <a:cubicBezTo>
                    <a:pt x="3096" y="0"/>
                    <a:pt x="2989" y="42"/>
                    <a:pt x="2906" y="125"/>
                  </a:cubicBezTo>
                  <a:lnTo>
                    <a:pt x="155" y="2852"/>
                  </a:lnTo>
                  <a:cubicBezTo>
                    <a:pt x="1" y="3018"/>
                    <a:pt x="1" y="3280"/>
                    <a:pt x="155" y="3447"/>
                  </a:cubicBezTo>
                  <a:cubicBezTo>
                    <a:pt x="239" y="3518"/>
                    <a:pt x="346" y="3566"/>
                    <a:pt x="453" y="3566"/>
                  </a:cubicBezTo>
                  <a:cubicBezTo>
                    <a:pt x="572" y="3566"/>
                    <a:pt x="679" y="3530"/>
                    <a:pt x="763" y="3447"/>
                  </a:cubicBezTo>
                  <a:lnTo>
                    <a:pt x="3513" y="720"/>
                  </a:lnTo>
                  <a:cubicBezTo>
                    <a:pt x="3668" y="554"/>
                    <a:pt x="3668" y="280"/>
                    <a:pt x="3513" y="125"/>
                  </a:cubicBezTo>
                  <a:cubicBezTo>
                    <a:pt x="3424" y="42"/>
                    <a:pt x="3314" y="0"/>
                    <a:pt x="320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95" name="Google Shape;195;p7"/>
            <p:cNvSpPr/>
            <p:nvPr/>
          </p:nvSpPr>
          <p:spPr>
            <a:xfrm>
              <a:off x="1160468" y="31374"/>
              <a:ext cx="142658" cy="149448"/>
            </a:xfrm>
            <a:custGeom>
              <a:avLst/>
              <a:gdLst/>
              <a:ahLst/>
              <a:cxnLst/>
              <a:rect l="l" t="t" r="r" b="b"/>
              <a:pathLst>
                <a:path w="3668" h="3567" extrusionOk="0">
                  <a:moveTo>
                    <a:pt x="461" y="0"/>
                  </a:moveTo>
                  <a:cubicBezTo>
                    <a:pt x="352" y="0"/>
                    <a:pt x="245" y="42"/>
                    <a:pt x="167" y="125"/>
                  </a:cubicBezTo>
                  <a:cubicBezTo>
                    <a:pt x="1" y="280"/>
                    <a:pt x="1" y="554"/>
                    <a:pt x="167" y="720"/>
                  </a:cubicBezTo>
                  <a:lnTo>
                    <a:pt x="2906" y="3447"/>
                  </a:lnTo>
                  <a:cubicBezTo>
                    <a:pt x="2989" y="3518"/>
                    <a:pt x="3096" y="3566"/>
                    <a:pt x="3203" y="3566"/>
                  </a:cubicBezTo>
                  <a:cubicBezTo>
                    <a:pt x="3311" y="3566"/>
                    <a:pt x="3418" y="3518"/>
                    <a:pt x="3501" y="3447"/>
                  </a:cubicBezTo>
                  <a:cubicBezTo>
                    <a:pt x="3668" y="3280"/>
                    <a:pt x="3668" y="3018"/>
                    <a:pt x="3501" y="2852"/>
                  </a:cubicBezTo>
                  <a:lnTo>
                    <a:pt x="763" y="125"/>
                  </a:lnTo>
                  <a:cubicBezTo>
                    <a:pt x="679" y="42"/>
                    <a:pt x="569" y="0"/>
                    <a:pt x="46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196" name="Google Shape;196;p7"/>
          <p:cNvSpPr/>
          <p:nvPr/>
        </p:nvSpPr>
        <p:spPr>
          <a:xfrm>
            <a:off x="5343515" y="1233832"/>
            <a:ext cx="520498" cy="220046"/>
          </a:xfrm>
          <a:custGeom>
            <a:avLst/>
            <a:gdLst/>
            <a:ahLst/>
            <a:cxnLst/>
            <a:rect l="l" t="t" r="r" b="b"/>
            <a:pathLst>
              <a:path w="13383" h="5252" extrusionOk="0">
                <a:moveTo>
                  <a:pt x="10871" y="572"/>
                </a:moveTo>
                <a:cubicBezTo>
                  <a:pt x="11954" y="572"/>
                  <a:pt x="12847" y="1501"/>
                  <a:pt x="12847" y="2632"/>
                </a:cubicBezTo>
                <a:cubicBezTo>
                  <a:pt x="12847" y="3763"/>
                  <a:pt x="11954" y="4680"/>
                  <a:pt x="10871" y="4680"/>
                </a:cubicBezTo>
                <a:lnTo>
                  <a:pt x="2524" y="4680"/>
                </a:lnTo>
                <a:cubicBezTo>
                  <a:pt x="1441" y="4680"/>
                  <a:pt x="548" y="3763"/>
                  <a:pt x="548" y="2632"/>
                </a:cubicBezTo>
                <a:cubicBezTo>
                  <a:pt x="548" y="1501"/>
                  <a:pt x="1441" y="572"/>
                  <a:pt x="2524" y="572"/>
                </a:cubicBezTo>
                <a:close/>
                <a:moveTo>
                  <a:pt x="2512" y="0"/>
                </a:moveTo>
                <a:cubicBezTo>
                  <a:pt x="1131" y="0"/>
                  <a:pt x="0" y="1179"/>
                  <a:pt x="0" y="2632"/>
                </a:cubicBezTo>
                <a:cubicBezTo>
                  <a:pt x="0" y="4072"/>
                  <a:pt x="1131" y="5251"/>
                  <a:pt x="2512" y="5251"/>
                </a:cubicBezTo>
                <a:lnTo>
                  <a:pt x="10871" y="5251"/>
                </a:lnTo>
                <a:cubicBezTo>
                  <a:pt x="12252" y="5251"/>
                  <a:pt x="13383" y="4072"/>
                  <a:pt x="13383" y="2632"/>
                </a:cubicBezTo>
                <a:cubicBezTo>
                  <a:pt x="13383" y="1179"/>
                  <a:pt x="12264" y="0"/>
                  <a:pt x="1087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97" name="Google Shape;197;p7"/>
          <p:cNvSpPr/>
          <p:nvPr/>
        </p:nvSpPr>
        <p:spPr>
          <a:xfrm>
            <a:off x="1846853" y="832133"/>
            <a:ext cx="1125277" cy="196122"/>
          </a:xfrm>
          <a:custGeom>
            <a:avLst/>
            <a:gdLst/>
            <a:ahLst/>
            <a:cxnLst/>
            <a:rect l="l" t="t" r="r" b="b"/>
            <a:pathLst>
              <a:path w="28933" h="4681" extrusionOk="0">
                <a:moveTo>
                  <a:pt x="2334" y="1"/>
                </a:moveTo>
                <a:cubicBezTo>
                  <a:pt x="1048" y="1"/>
                  <a:pt x="0" y="1049"/>
                  <a:pt x="0" y="2335"/>
                </a:cubicBezTo>
                <a:cubicBezTo>
                  <a:pt x="0" y="3632"/>
                  <a:pt x="1048" y="4680"/>
                  <a:pt x="2334" y="4680"/>
                </a:cubicBezTo>
                <a:lnTo>
                  <a:pt x="26599" y="4680"/>
                </a:lnTo>
                <a:cubicBezTo>
                  <a:pt x="27885" y="4680"/>
                  <a:pt x="28933" y="3632"/>
                  <a:pt x="28933" y="2335"/>
                </a:cubicBezTo>
                <a:cubicBezTo>
                  <a:pt x="28933" y="1049"/>
                  <a:pt x="27885" y="1"/>
                  <a:pt x="2659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98" name="Google Shape;198;p7"/>
          <p:cNvSpPr/>
          <p:nvPr/>
        </p:nvSpPr>
        <p:spPr>
          <a:xfrm>
            <a:off x="2652140" y="2155732"/>
            <a:ext cx="1256306" cy="95317"/>
          </a:xfrm>
          <a:custGeom>
            <a:avLst/>
            <a:gdLst/>
            <a:ahLst/>
            <a:cxnLst/>
            <a:rect l="l" t="t" r="r" b="b"/>
            <a:pathLst>
              <a:path w="32302" h="2275" extrusionOk="0">
                <a:moveTo>
                  <a:pt x="3536" y="1"/>
                </a:moveTo>
                <a:cubicBezTo>
                  <a:pt x="2620" y="1"/>
                  <a:pt x="2155" y="501"/>
                  <a:pt x="1750" y="941"/>
                </a:cubicBezTo>
                <a:cubicBezTo>
                  <a:pt x="1369" y="1358"/>
                  <a:pt x="1048" y="1703"/>
                  <a:pt x="381" y="1703"/>
                </a:cubicBezTo>
                <a:cubicBezTo>
                  <a:pt x="0" y="1715"/>
                  <a:pt x="0" y="2275"/>
                  <a:pt x="381" y="2275"/>
                </a:cubicBezTo>
                <a:cubicBezTo>
                  <a:pt x="1298" y="2275"/>
                  <a:pt x="1762" y="1775"/>
                  <a:pt x="2167" y="1334"/>
                </a:cubicBezTo>
                <a:cubicBezTo>
                  <a:pt x="2548" y="929"/>
                  <a:pt x="2870" y="572"/>
                  <a:pt x="3536" y="572"/>
                </a:cubicBezTo>
                <a:cubicBezTo>
                  <a:pt x="4203" y="572"/>
                  <a:pt x="4525" y="929"/>
                  <a:pt x="4906" y="1334"/>
                </a:cubicBezTo>
                <a:cubicBezTo>
                  <a:pt x="5310" y="1775"/>
                  <a:pt x="5775" y="2275"/>
                  <a:pt x="6692" y="2275"/>
                </a:cubicBezTo>
                <a:cubicBezTo>
                  <a:pt x="7608" y="2275"/>
                  <a:pt x="8073" y="1775"/>
                  <a:pt x="8477" y="1334"/>
                </a:cubicBezTo>
                <a:cubicBezTo>
                  <a:pt x="8858" y="929"/>
                  <a:pt x="9180" y="572"/>
                  <a:pt x="9847" y="572"/>
                </a:cubicBezTo>
                <a:cubicBezTo>
                  <a:pt x="10513" y="572"/>
                  <a:pt x="10835" y="929"/>
                  <a:pt x="11216" y="1334"/>
                </a:cubicBezTo>
                <a:cubicBezTo>
                  <a:pt x="11621" y="1775"/>
                  <a:pt x="12085" y="2275"/>
                  <a:pt x="13002" y="2275"/>
                </a:cubicBezTo>
                <a:cubicBezTo>
                  <a:pt x="13919" y="2275"/>
                  <a:pt x="14383" y="1775"/>
                  <a:pt x="14788" y="1334"/>
                </a:cubicBezTo>
                <a:cubicBezTo>
                  <a:pt x="15169" y="929"/>
                  <a:pt x="15490" y="572"/>
                  <a:pt x="16157" y="572"/>
                </a:cubicBezTo>
                <a:cubicBezTo>
                  <a:pt x="16824" y="572"/>
                  <a:pt x="17145" y="929"/>
                  <a:pt x="17526" y="1334"/>
                </a:cubicBezTo>
                <a:cubicBezTo>
                  <a:pt x="17931" y="1775"/>
                  <a:pt x="18395" y="2275"/>
                  <a:pt x="19312" y="2275"/>
                </a:cubicBezTo>
                <a:cubicBezTo>
                  <a:pt x="20229" y="2275"/>
                  <a:pt x="20693" y="1775"/>
                  <a:pt x="21098" y="1334"/>
                </a:cubicBezTo>
                <a:cubicBezTo>
                  <a:pt x="21479" y="929"/>
                  <a:pt x="21801" y="572"/>
                  <a:pt x="22467" y="572"/>
                </a:cubicBezTo>
                <a:cubicBezTo>
                  <a:pt x="23134" y="572"/>
                  <a:pt x="23456" y="929"/>
                  <a:pt x="23837" y="1334"/>
                </a:cubicBezTo>
                <a:cubicBezTo>
                  <a:pt x="24241" y="1775"/>
                  <a:pt x="24706" y="2275"/>
                  <a:pt x="25622" y="2275"/>
                </a:cubicBezTo>
                <a:cubicBezTo>
                  <a:pt x="26539" y="2275"/>
                  <a:pt x="26992" y="1775"/>
                  <a:pt x="27408" y="1334"/>
                </a:cubicBezTo>
                <a:cubicBezTo>
                  <a:pt x="27789" y="929"/>
                  <a:pt x="28111" y="572"/>
                  <a:pt x="28778" y="572"/>
                </a:cubicBezTo>
                <a:cubicBezTo>
                  <a:pt x="29444" y="572"/>
                  <a:pt x="29766" y="929"/>
                  <a:pt x="30147" y="1334"/>
                </a:cubicBezTo>
                <a:cubicBezTo>
                  <a:pt x="30552" y="1775"/>
                  <a:pt x="31016" y="2275"/>
                  <a:pt x="31933" y="2275"/>
                </a:cubicBezTo>
                <a:cubicBezTo>
                  <a:pt x="32302" y="2275"/>
                  <a:pt x="32302" y="1703"/>
                  <a:pt x="31933" y="1703"/>
                </a:cubicBezTo>
                <a:cubicBezTo>
                  <a:pt x="31266" y="1703"/>
                  <a:pt x="30933" y="1358"/>
                  <a:pt x="30564" y="941"/>
                </a:cubicBezTo>
                <a:cubicBezTo>
                  <a:pt x="30147" y="501"/>
                  <a:pt x="29683" y="1"/>
                  <a:pt x="28778" y="1"/>
                </a:cubicBezTo>
                <a:cubicBezTo>
                  <a:pt x="27861" y="1"/>
                  <a:pt x="27397" y="501"/>
                  <a:pt x="26992" y="941"/>
                </a:cubicBezTo>
                <a:cubicBezTo>
                  <a:pt x="26611" y="1358"/>
                  <a:pt x="26289" y="1703"/>
                  <a:pt x="25622" y="1703"/>
                </a:cubicBezTo>
                <a:cubicBezTo>
                  <a:pt x="24956" y="1703"/>
                  <a:pt x="24622" y="1358"/>
                  <a:pt x="24253" y="941"/>
                </a:cubicBezTo>
                <a:cubicBezTo>
                  <a:pt x="23837" y="501"/>
                  <a:pt x="23372" y="1"/>
                  <a:pt x="22467" y="1"/>
                </a:cubicBezTo>
                <a:cubicBezTo>
                  <a:pt x="21551" y="1"/>
                  <a:pt x="21086" y="501"/>
                  <a:pt x="20681" y="941"/>
                </a:cubicBezTo>
                <a:cubicBezTo>
                  <a:pt x="20300" y="1358"/>
                  <a:pt x="19979" y="1703"/>
                  <a:pt x="19312" y="1703"/>
                </a:cubicBezTo>
                <a:cubicBezTo>
                  <a:pt x="18645" y="1703"/>
                  <a:pt x="18324" y="1358"/>
                  <a:pt x="17943" y="941"/>
                </a:cubicBezTo>
                <a:cubicBezTo>
                  <a:pt x="17526" y="501"/>
                  <a:pt x="17062" y="1"/>
                  <a:pt x="16157" y="1"/>
                </a:cubicBezTo>
                <a:cubicBezTo>
                  <a:pt x="15240" y="1"/>
                  <a:pt x="14776" y="501"/>
                  <a:pt x="14371" y="941"/>
                </a:cubicBezTo>
                <a:cubicBezTo>
                  <a:pt x="13990" y="1358"/>
                  <a:pt x="13669" y="1703"/>
                  <a:pt x="13002" y="1703"/>
                </a:cubicBezTo>
                <a:cubicBezTo>
                  <a:pt x="12335" y="1703"/>
                  <a:pt x="12014" y="1358"/>
                  <a:pt x="11633" y="941"/>
                </a:cubicBezTo>
                <a:cubicBezTo>
                  <a:pt x="11228" y="501"/>
                  <a:pt x="10763" y="1"/>
                  <a:pt x="9847" y="1"/>
                </a:cubicBezTo>
                <a:cubicBezTo>
                  <a:pt x="8930" y="1"/>
                  <a:pt x="8466" y="501"/>
                  <a:pt x="8061" y="941"/>
                </a:cubicBezTo>
                <a:cubicBezTo>
                  <a:pt x="7680" y="1358"/>
                  <a:pt x="7358" y="1703"/>
                  <a:pt x="6692" y="1703"/>
                </a:cubicBezTo>
                <a:cubicBezTo>
                  <a:pt x="6025" y="1703"/>
                  <a:pt x="5703" y="1358"/>
                  <a:pt x="5322" y="941"/>
                </a:cubicBezTo>
                <a:cubicBezTo>
                  <a:pt x="4918" y="501"/>
                  <a:pt x="4453" y="1"/>
                  <a:pt x="353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99" name="Google Shape;199;p7"/>
          <p:cNvSpPr txBox="1">
            <a:spLocks noGrp="1"/>
          </p:cNvSpPr>
          <p:nvPr>
            <p:ph type="body" idx="1"/>
          </p:nvPr>
        </p:nvSpPr>
        <p:spPr>
          <a:xfrm>
            <a:off x="1145800" y="1884550"/>
            <a:ext cx="2582700" cy="1947600"/>
          </a:xfrm>
          <a:prstGeom prst="rect">
            <a:avLst/>
          </a:prstGeom>
        </p:spPr>
        <p:txBody>
          <a:bodyPr spcFirstLastPara="1" wrap="square" lIns="91425" tIns="91425" rIns="91425" bIns="91425" anchor="t" anchorCtr="0">
            <a:noAutofit/>
          </a:bodyPr>
          <a:lstStyle>
            <a:lvl1pPr marL="457200" lvl="0" indent="-317500" algn="ctr">
              <a:spcBef>
                <a:spcPts val="0"/>
              </a:spcBef>
              <a:spcAft>
                <a:spcPts val="0"/>
              </a:spcAft>
              <a:buSzPts val="14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200" name="Google Shape;200;p7"/>
          <p:cNvSpPr txBox="1">
            <a:spLocks noGrp="1"/>
          </p:cNvSpPr>
          <p:nvPr>
            <p:ph type="title"/>
          </p:nvPr>
        </p:nvSpPr>
        <p:spPr>
          <a:xfrm>
            <a:off x="1202650" y="649224"/>
            <a:ext cx="2469000" cy="5304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accent3"/>
        </a:solidFill>
        <a:effectLst/>
      </p:bgPr>
    </p:bg>
    <p:spTree>
      <p:nvGrpSpPr>
        <p:cNvPr id="1" name="Shape 263"/>
        <p:cNvGrpSpPr/>
        <p:nvPr/>
      </p:nvGrpSpPr>
      <p:grpSpPr>
        <a:xfrm>
          <a:off x="0" y="0"/>
          <a:ext cx="0" cy="0"/>
          <a:chOff x="0" y="0"/>
          <a:chExt cx="0" cy="0"/>
        </a:xfrm>
      </p:grpSpPr>
      <p:sp>
        <p:nvSpPr>
          <p:cNvPr id="264" name="Google Shape;264;p11"/>
          <p:cNvSpPr/>
          <p:nvPr/>
        </p:nvSpPr>
        <p:spPr>
          <a:xfrm flipH="1">
            <a:off x="8670149" y="2688614"/>
            <a:ext cx="88947" cy="1346544"/>
          </a:xfrm>
          <a:custGeom>
            <a:avLst/>
            <a:gdLst/>
            <a:ahLst/>
            <a:cxnLst/>
            <a:rect l="l" t="t" r="r" b="b"/>
            <a:pathLst>
              <a:path w="2287" h="32139" extrusionOk="0">
                <a:moveTo>
                  <a:pt x="1989" y="1"/>
                </a:moveTo>
                <a:cubicBezTo>
                  <a:pt x="1840" y="1"/>
                  <a:pt x="1691" y="105"/>
                  <a:pt x="1703" y="314"/>
                </a:cubicBezTo>
                <a:cubicBezTo>
                  <a:pt x="1703" y="980"/>
                  <a:pt x="1358" y="1302"/>
                  <a:pt x="941" y="1683"/>
                </a:cubicBezTo>
                <a:cubicBezTo>
                  <a:pt x="501" y="2088"/>
                  <a:pt x="1" y="2552"/>
                  <a:pt x="1" y="3469"/>
                </a:cubicBezTo>
                <a:cubicBezTo>
                  <a:pt x="1" y="4374"/>
                  <a:pt x="501" y="4838"/>
                  <a:pt x="941" y="5255"/>
                </a:cubicBezTo>
                <a:cubicBezTo>
                  <a:pt x="1358" y="5624"/>
                  <a:pt x="1703" y="5957"/>
                  <a:pt x="1703" y="6624"/>
                </a:cubicBezTo>
                <a:cubicBezTo>
                  <a:pt x="1703" y="7279"/>
                  <a:pt x="1358" y="7612"/>
                  <a:pt x="941" y="7993"/>
                </a:cubicBezTo>
                <a:cubicBezTo>
                  <a:pt x="501" y="8398"/>
                  <a:pt x="1" y="8862"/>
                  <a:pt x="1" y="9779"/>
                </a:cubicBezTo>
                <a:cubicBezTo>
                  <a:pt x="1" y="10684"/>
                  <a:pt x="501" y="11148"/>
                  <a:pt x="941" y="11565"/>
                </a:cubicBezTo>
                <a:cubicBezTo>
                  <a:pt x="1358" y="11934"/>
                  <a:pt x="1703" y="12267"/>
                  <a:pt x="1703" y="12922"/>
                </a:cubicBezTo>
                <a:cubicBezTo>
                  <a:pt x="1703" y="13589"/>
                  <a:pt x="1358" y="13922"/>
                  <a:pt x="941" y="14291"/>
                </a:cubicBezTo>
                <a:cubicBezTo>
                  <a:pt x="501" y="14708"/>
                  <a:pt x="1" y="15172"/>
                  <a:pt x="1" y="16077"/>
                </a:cubicBezTo>
                <a:cubicBezTo>
                  <a:pt x="1" y="16994"/>
                  <a:pt x="501" y="17458"/>
                  <a:pt x="941" y="17863"/>
                </a:cubicBezTo>
                <a:cubicBezTo>
                  <a:pt x="1358" y="18244"/>
                  <a:pt x="1703" y="18566"/>
                  <a:pt x="1703" y="19233"/>
                </a:cubicBezTo>
                <a:cubicBezTo>
                  <a:pt x="1703" y="19899"/>
                  <a:pt x="1358" y="20221"/>
                  <a:pt x="941" y="20602"/>
                </a:cubicBezTo>
                <a:cubicBezTo>
                  <a:pt x="501" y="21018"/>
                  <a:pt x="1" y="21483"/>
                  <a:pt x="1" y="22388"/>
                </a:cubicBezTo>
                <a:cubicBezTo>
                  <a:pt x="1" y="23304"/>
                  <a:pt x="501" y="23769"/>
                  <a:pt x="941" y="24174"/>
                </a:cubicBezTo>
                <a:cubicBezTo>
                  <a:pt x="1358" y="24555"/>
                  <a:pt x="1703" y="24888"/>
                  <a:pt x="1703" y="25543"/>
                </a:cubicBezTo>
                <a:cubicBezTo>
                  <a:pt x="1703" y="26210"/>
                  <a:pt x="1358" y="26531"/>
                  <a:pt x="941" y="26912"/>
                </a:cubicBezTo>
                <a:cubicBezTo>
                  <a:pt x="501" y="27317"/>
                  <a:pt x="1" y="27793"/>
                  <a:pt x="1" y="28698"/>
                </a:cubicBezTo>
                <a:cubicBezTo>
                  <a:pt x="1" y="29615"/>
                  <a:pt x="501" y="30079"/>
                  <a:pt x="941" y="30484"/>
                </a:cubicBezTo>
                <a:cubicBezTo>
                  <a:pt x="1358" y="30865"/>
                  <a:pt x="1703" y="31198"/>
                  <a:pt x="1703" y="31853"/>
                </a:cubicBezTo>
                <a:cubicBezTo>
                  <a:pt x="1703" y="32020"/>
                  <a:pt x="1834" y="32139"/>
                  <a:pt x="1989" y="32139"/>
                </a:cubicBezTo>
                <a:cubicBezTo>
                  <a:pt x="2144" y="32139"/>
                  <a:pt x="2275" y="32020"/>
                  <a:pt x="2275" y="31865"/>
                </a:cubicBezTo>
                <a:cubicBezTo>
                  <a:pt x="2275" y="30948"/>
                  <a:pt x="1775" y="30484"/>
                  <a:pt x="1334" y="30079"/>
                </a:cubicBezTo>
                <a:cubicBezTo>
                  <a:pt x="918" y="29698"/>
                  <a:pt x="572" y="29365"/>
                  <a:pt x="572" y="28710"/>
                </a:cubicBezTo>
                <a:cubicBezTo>
                  <a:pt x="572" y="28043"/>
                  <a:pt x="918" y="27710"/>
                  <a:pt x="1334" y="27341"/>
                </a:cubicBezTo>
                <a:cubicBezTo>
                  <a:pt x="1775" y="26924"/>
                  <a:pt x="2275" y="26460"/>
                  <a:pt x="2275" y="25555"/>
                </a:cubicBezTo>
                <a:cubicBezTo>
                  <a:pt x="2275" y="24638"/>
                  <a:pt x="1775" y="24174"/>
                  <a:pt x="1334" y="23769"/>
                </a:cubicBezTo>
                <a:cubicBezTo>
                  <a:pt x="918" y="23388"/>
                  <a:pt x="572" y="23054"/>
                  <a:pt x="572" y="22388"/>
                </a:cubicBezTo>
                <a:cubicBezTo>
                  <a:pt x="572" y="21733"/>
                  <a:pt x="918" y="21399"/>
                  <a:pt x="1334" y="21030"/>
                </a:cubicBezTo>
                <a:cubicBezTo>
                  <a:pt x="1775" y="20614"/>
                  <a:pt x="2275" y="20149"/>
                  <a:pt x="2275" y="19244"/>
                </a:cubicBezTo>
                <a:cubicBezTo>
                  <a:pt x="2275" y="18328"/>
                  <a:pt x="1775" y="17863"/>
                  <a:pt x="1334" y="17458"/>
                </a:cubicBezTo>
                <a:cubicBezTo>
                  <a:pt x="918" y="17077"/>
                  <a:pt x="572" y="16744"/>
                  <a:pt x="572" y="16089"/>
                </a:cubicBezTo>
                <a:cubicBezTo>
                  <a:pt x="572" y="15423"/>
                  <a:pt x="918" y="15089"/>
                  <a:pt x="1334" y="14720"/>
                </a:cubicBezTo>
                <a:cubicBezTo>
                  <a:pt x="1775" y="14303"/>
                  <a:pt x="2275" y="13839"/>
                  <a:pt x="2275" y="12934"/>
                </a:cubicBezTo>
                <a:cubicBezTo>
                  <a:pt x="2275" y="12017"/>
                  <a:pt x="1775" y="11553"/>
                  <a:pt x="1334" y="11148"/>
                </a:cubicBezTo>
                <a:cubicBezTo>
                  <a:pt x="918" y="10767"/>
                  <a:pt x="572" y="10446"/>
                  <a:pt x="572" y="9779"/>
                </a:cubicBezTo>
                <a:cubicBezTo>
                  <a:pt x="572" y="9112"/>
                  <a:pt x="918" y="8791"/>
                  <a:pt x="1334" y="8410"/>
                </a:cubicBezTo>
                <a:cubicBezTo>
                  <a:pt x="1775" y="8005"/>
                  <a:pt x="2275" y="7529"/>
                  <a:pt x="2275" y="6624"/>
                </a:cubicBezTo>
                <a:cubicBezTo>
                  <a:pt x="2275" y="5707"/>
                  <a:pt x="1775" y="5243"/>
                  <a:pt x="1334" y="4838"/>
                </a:cubicBezTo>
                <a:cubicBezTo>
                  <a:pt x="918" y="4457"/>
                  <a:pt x="572" y="4135"/>
                  <a:pt x="572" y="3469"/>
                </a:cubicBezTo>
                <a:cubicBezTo>
                  <a:pt x="572" y="2802"/>
                  <a:pt x="918" y="2480"/>
                  <a:pt x="1334" y="2099"/>
                </a:cubicBezTo>
                <a:cubicBezTo>
                  <a:pt x="1775" y="1683"/>
                  <a:pt x="2275" y="1230"/>
                  <a:pt x="2275" y="314"/>
                </a:cubicBezTo>
                <a:cubicBezTo>
                  <a:pt x="2287" y="105"/>
                  <a:pt x="2138" y="1"/>
                  <a:pt x="198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65" name="Google Shape;265;p11"/>
          <p:cNvSpPr/>
          <p:nvPr/>
        </p:nvSpPr>
        <p:spPr>
          <a:xfrm flipH="1">
            <a:off x="8123931" y="429982"/>
            <a:ext cx="520498" cy="220046"/>
          </a:xfrm>
          <a:custGeom>
            <a:avLst/>
            <a:gdLst/>
            <a:ahLst/>
            <a:cxnLst/>
            <a:rect l="l" t="t" r="r" b="b"/>
            <a:pathLst>
              <a:path w="13383" h="5252" extrusionOk="0">
                <a:moveTo>
                  <a:pt x="10871" y="572"/>
                </a:moveTo>
                <a:cubicBezTo>
                  <a:pt x="11954" y="572"/>
                  <a:pt x="12847" y="1501"/>
                  <a:pt x="12847" y="2632"/>
                </a:cubicBezTo>
                <a:cubicBezTo>
                  <a:pt x="12847" y="3763"/>
                  <a:pt x="11954" y="4680"/>
                  <a:pt x="10871" y="4680"/>
                </a:cubicBezTo>
                <a:lnTo>
                  <a:pt x="2524" y="4680"/>
                </a:lnTo>
                <a:cubicBezTo>
                  <a:pt x="1441" y="4680"/>
                  <a:pt x="548" y="3763"/>
                  <a:pt x="548" y="2632"/>
                </a:cubicBezTo>
                <a:cubicBezTo>
                  <a:pt x="548" y="1501"/>
                  <a:pt x="1441" y="572"/>
                  <a:pt x="2524" y="572"/>
                </a:cubicBezTo>
                <a:close/>
                <a:moveTo>
                  <a:pt x="2512" y="0"/>
                </a:moveTo>
                <a:cubicBezTo>
                  <a:pt x="1131" y="0"/>
                  <a:pt x="0" y="1179"/>
                  <a:pt x="0" y="2632"/>
                </a:cubicBezTo>
                <a:cubicBezTo>
                  <a:pt x="0" y="4072"/>
                  <a:pt x="1131" y="5251"/>
                  <a:pt x="2512" y="5251"/>
                </a:cubicBezTo>
                <a:lnTo>
                  <a:pt x="10871" y="5251"/>
                </a:lnTo>
                <a:cubicBezTo>
                  <a:pt x="12252" y="5251"/>
                  <a:pt x="13383" y="4072"/>
                  <a:pt x="13383" y="2632"/>
                </a:cubicBezTo>
                <a:cubicBezTo>
                  <a:pt x="13383" y="1179"/>
                  <a:pt x="12264" y="0"/>
                  <a:pt x="1087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266" name="Google Shape;266;p11"/>
          <p:cNvGrpSpPr/>
          <p:nvPr/>
        </p:nvGrpSpPr>
        <p:grpSpPr>
          <a:xfrm rot="1398867" flipH="1">
            <a:off x="2200427" y="3535172"/>
            <a:ext cx="151728" cy="149457"/>
            <a:chOff x="8639698" y="2706690"/>
            <a:chExt cx="151720" cy="149448"/>
          </a:xfrm>
        </p:grpSpPr>
        <p:sp>
          <p:nvSpPr>
            <p:cNvPr id="267" name="Google Shape;267;p11"/>
            <p:cNvSpPr/>
            <p:nvPr/>
          </p:nvSpPr>
          <p:spPr>
            <a:xfrm>
              <a:off x="8639698" y="2706690"/>
              <a:ext cx="151720" cy="149448"/>
            </a:xfrm>
            <a:custGeom>
              <a:avLst/>
              <a:gdLst/>
              <a:ahLst/>
              <a:cxnLst/>
              <a:rect l="l" t="t" r="r" b="b"/>
              <a:pathLst>
                <a:path w="3901" h="3567" extrusionOk="0">
                  <a:moveTo>
                    <a:pt x="3231" y="0"/>
                  </a:moveTo>
                  <a:cubicBezTo>
                    <a:pt x="3150" y="0"/>
                    <a:pt x="3073" y="34"/>
                    <a:pt x="3013" y="114"/>
                  </a:cubicBezTo>
                  <a:lnTo>
                    <a:pt x="263" y="2840"/>
                  </a:lnTo>
                  <a:cubicBezTo>
                    <a:pt x="1" y="3102"/>
                    <a:pt x="191" y="3554"/>
                    <a:pt x="560" y="3566"/>
                  </a:cubicBezTo>
                  <a:cubicBezTo>
                    <a:pt x="679" y="3554"/>
                    <a:pt x="775" y="3519"/>
                    <a:pt x="858" y="3435"/>
                  </a:cubicBezTo>
                  <a:lnTo>
                    <a:pt x="3608" y="709"/>
                  </a:lnTo>
                  <a:cubicBezTo>
                    <a:pt x="3900" y="474"/>
                    <a:pt x="3537" y="0"/>
                    <a:pt x="323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68" name="Google Shape;268;p11"/>
            <p:cNvSpPr/>
            <p:nvPr/>
          </p:nvSpPr>
          <p:spPr>
            <a:xfrm>
              <a:off x="8640476" y="2707402"/>
              <a:ext cx="149775" cy="148736"/>
            </a:xfrm>
            <a:custGeom>
              <a:avLst/>
              <a:gdLst/>
              <a:ahLst/>
              <a:cxnLst/>
              <a:rect l="l" t="t" r="r" b="b"/>
              <a:pathLst>
                <a:path w="3851" h="3550" extrusionOk="0">
                  <a:moveTo>
                    <a:pt x="574" y="0"/>
                  </a:moveTo>
                  <a:cubicBezTo>
                    <a:pt x="261" y="0"/>
                    <a:pt x="1" y="375"/>
                    <a:pt x="243" y="692"/>
                  </a:cubicBezTo>
                  <a:lnTo>
                    <a:pt x="2993" y="3418"/>
                  </a:lnTo>
                  <a:cubicBezTo>
                    <a:pt x="3064" y="3502"/>
                    <a:pt x="3172" y="3549"/>
                    <a:pt x="3291" y="3549"/>
                  </a:cubicBezTo>
                  <a:cubicBezTo>
                    <a:pt x="3660" y="3537"/>
                    <a:pt x="3850" y="3085"/>
                    <a:pt x="3588" y="2823"/>
                  </a:cubicBezTo>
                  <a:lnTo>
                    <a:pt x="838" y="97"/>
                  </a:lnTo>
                  <a:cubicBezTo>
                    <a:pt x="753" y="29"/>
                    <a:pt x="661" y="0"/>
                    <a:pt x="57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269" name="Google Shape;269;p11"/>
          <p:cNvGrpSpPr/>
          <p:nvPr/>
        </p:nvGrpSpPr>
        <p:grpSpPr>
          <a:xfrm rot="1575454" flipH="1">
            <a:off x="8114222" y="4375817"/>
            <a:ext cx="142655" cy="149446"/>
            <a:chOff x="1160468" y="31374"/>
            <a:chExt cx="142658" cy="149448"/>
          </a:xfrm>
        </p:grpSpPr>
        <p:sp>
          <p:nvSpPr>
            <p:cNvPr id="270" name="Google Shape;270;p11"/>
            <p:cNvSpPr/>
            <p:nvPr/>
          </p:nvSpPr>
          <p:spPr>
            <a:xfrm>
              <a:off x="1160468" y="31374"/>
              <a:ext cx="142658" cy="149448"/>
            </a:xfrm>
            <a:custGeom>
              <a:avLst/>
              <a:gdLst/>
              <a:ahLst/>
              <a:cxnLst/>
              <a:rect l="l" t="t" r="r" b="b"/>
              <a:pathLst>
                <a:path w="3668" h="3567" extrusionOk="0">
                  <a:moveTo>
                    <a:pt x="3205" y="0"/>
                  </a:moveTo>
                  <a:cubicBezTo>
                    <a:pt x="3096" y="0"/>
                    <a:pt x="2989" y="42"/>
                    <a:pt x="2906" y="125"/>
                  </a:cubicBezTo>
                  <a:lnTo>
                    <a:pt x="155" y="2852"/>
                  </a:lnTo>
                  <a:cubicBezTo>
                    <a:pt x="1" y="3018"/>
                    <a:pt x="1" y="3280"/>
                    <a:pt x="155" y="3447"/>
                  </a:cubicBezTo>
                  <a:cubicBezTo>
                    <a:pt x="239" y="3518"/>
                    <a:pt x="346" y="3566"/>
                    <a:pt x="453" y="3566"/>
                  </a:cubicBezTo>
                  <a:cubicBezTo>
                    <a:pt x="572" y="3566"/>
                    <a:pt x="679" y="3530"/>
                    <a:pt x="763" y="3447"/>
                  </a:cubicBezTo>
                  <a:lnTo>
                    <a:pt x="3513" y="720"/>
                  </a:lnTo>
                  <a:cubicBezTo>
                    <a:pt x="3668" y="554"/>
                    <a:pt x="3668" y="280"/>
                    <a:pt x="3513" y="125"/>
                  </a:cubicBezTo>
                  <a:cubicBezTo>
                    <a:pt x="3424" y="42"/>
                    <a:pt x="3314" y="0"/>
                    <a:pt x="320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1" name="Google Shape;271;p11"/>
            <p:cNvSpPr/>
            <p:nvPr/>
          </p:nvSpPr>
          <p:spPr>
            <a:xfrm>
              <a:off x="1160468" y="31374"/>
              <a:ext cx="142658" cy="149448"/>
            </a:xfrm>
            <a:custGeom>
              <a:avLst/>
              <a:gdLst/>
              <a:ahLst/>
              <a:cxnLst/>
              <a:rect l="l" t="t" r="r" b="b"/>
              <a:pathLst>
                <a:path w="3668" h="3567" extrusionOk="0">
                  <a:moveTo>
                    <a:pt x="461" y="0"/>
                  </a:moveTo>
                  <a:cubicBezTo>
                    <a:pt x="352" y="0"/>
                    <a:pt x="245" y="42"/>
                    <a:pt x="167" y="125"/>
                  </a:cubicBezTo>
                  <a:cubicBezTo>
                    <a:pt x="1" y="280"/>
                    <a:pt x="1" y="554"/>
                    <a:pt x="167" y="720"/>
                  </a:cubicBezTo>
                  <a:lnTo>
                    <a:pt x="2906" y="3447"/>
                  </a:lnTo>
                  <a:cubicBezTo>
                    <a:pt x="2989" y="3518"/>
                    <a:pt x="3096" y="3566"/>
                    <a:pt x="3203" y="3566"/>
                  </a:cubicBezTo>
                  <a:cubicBezTo>
                    <a:pt x="3311" y="3566"/>
                    <a:pt x="3418" y="3518"/>
                    <a:pt x="3501" y="3447"/>
                  </a:cubicBezTo>
                  <a:cubicBezTo>
                    <a:pt x="3668" y="3280"/>
                    <a:pt x="3668" y="3018"/>
                    <a:pt x="3501" y="2852"/>
                  </a:cubicBezTo>
                  <a:lnTo>
                    <a:pt x="763" y="125"/>
                  </a:lnTo>
                  <a:cubicBezTo>
                    <a:pt x="679" y="42"/>
                    <a:pt x="569" y="0"/>
                    <a:pt x="46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272" name="Google Shape;272;p11"/>
          <p:cNvSpPr/>
          <p:nvPr/>
        </p:nvSpPr>
        <p:spPr>
          <a:xfrm flipH="1">
            <a:off x="1338191" y="1403625"/>
            <a:ext cx="83386" cy="133737"/>
          </a:xfrm>
          <a:custGeom>
            <a:avLst/>
            <a:gdLst/>
            <a:ahLst/>
            <a:cxnLst/>
            <a:rect l="l" t="t" r="r" b="b"/>
            <a:pathLst>
              <a:path w="2144" h="3192" extrusionOk="0">
                <a:moveTo>
                  <a:pt x="1072" y="1"/>
                </a:moveTo>
                <a:cubicBezTo>
                  <a:pt x="822" y="596"/>
                  <a:pt x="453" y="1144"/>
                  <a:pt x="1" y="1596"/>
                </a:cubicBezTo>
                <a:cubicBezTo>
                  <a:pt x="453" y="2060"/>
                  <a:pt x="822" y="2596"/>
                  <a:pt x="1072" y="3191"/>
                </a:cubicBezTo>
                <a:cubicBezTo>
                  <a:pt x="1322" y="2596"/>
                  <a:pt x="1679" y="2060"/>
                  <a:pt x="2144" y="1596"/>
                </a:cubicBezTo>
                <a:cubicBezTo>
                  <a:pt x="1679" y="1144"/>
                  <a:pt x="1322" y="596"/>
                  <a:pt x="107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3" name="Google Shape;273;p11"/>
          <p:cNvSpPr/>
          <p:nvPr/>
        </p:nvSpPr>
        <p:spPr>
          <a:xfrm rot="-2035561" flipH="1">
            <a:off x="1096342" y="3889208"/>
            <a:ext cx="82922" cy="134238"/>
          </a:xfrm>
          <a:custGeom>
            <a:avLst/>
            <a:gdLst/>
            <a:ahLst/>
            <a:cxnLst/>
            <a:rect l="l" t="t" r="r" b="b"/>
            <a:pathLst>
              <a:path w="2132" h="3204" extrusionOk="0">
                <a:moveTo>
                  <a:pt x="1072" y="1"/>
                </a:moveTo>
                <a:cubicBezTo>
                  <a:pt x="810" y="596"/>
                  <a:pt x="453" y="1144"/>
                  <a:pt x="0" y="1608"/>
                </a:cubicBezTo>
                <a:cubicBezTo>
                  <a:pt x="453" y="2060"/>
                  <a:pt x="810" y="2608"/>
                  <a:pt x="1072" y="3203"/>
                </a:cubicBezTo>
                <a:cubicBezTo>
                  <a:pt x="1310" y="2608"/>
                  <a:pt x="1679" y="2060"/>
                  <a:pt x="2132" y="1608"/>
                </a:cubicBezTo>
                <a:cubicBezTo>
                  <a:pt x="1679" y="1144"/>
                  <a:pt x="1310" y="596"/>
                  <a:pt x="107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4" name="Google Shape;274;p11"/>
          <p:cNvSpPr/>
          <p:nvPr/>
        </p:nvSpPr>
        <p:spPr>
          <a:xfrm rot="-1649642" flipH="1">
            <a:off x="5303939" y="4674882"/>
            <a:ext cx="83386" cy="134197"/>
          </a:xfrm>
          <a:custGeom>
            <a:avLst/>
            <a:gdLst/>
            <a:ahLst/>
            <a:cxnLst/>
            <a:rect l="l" t="t" r="r" b="b"/>
            <a:pathLst>
              <a:path w="2144" h="3203" extrusionOk="0">
                <a:moveTo>
                  <a:pt x="1072" y="0"/>
                </a:moveTo>
                <a:cubicBezTo>
                  <a:pt x="822" y="595"/>
                  <a:pt x="465" y="1143"/>
                  <a:pt x="0" y="1596"/>
                </a:cubicBezTo>
                <a:cubicBezTo>
                  <a:pt x="465" y="2060"/>
                  <a:pt x="822" y="2596"/>
                  <a:pt x="1072" y="3203"/>
                </a:cubicBezTo>
                <a:cubicBezTo>
                  <a:pt x="1322" y="2596"/>
                  <a:pt x="1691" y="2060"/>
                  <a:pt x="2143" y="1596"/>
                </a:cubicBezTo>
                <a:cubicBezTo>
                  <a:pt x="1691" y="1143"/>
                  <a:pt x="1322" y="595"/>
                  <a:pt x="107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5" name="Google Shape;275;p11"/>
          <p:cNvSpPr/>
          <p:nvPr/>
        </p:nvSpPr>
        <p:spPr>
          <a:xfrm rot="1008325" flipH="1">
            <a:off x="8342483" y="3520451"/>
            <a:ext cx="83388" cy="133734"/>
          </a:xfrm>
          <a:custGeom>
            <a:avLst/>
            <a:gdLst/>
            <a:ahLst/>
            <a:cxnLst/>
            <a:rect l="l" t="t" r="r" b="b"/>
            <a:pathLst>
              <a:path w="2144" h="3192" extrusionOk="0">
                <a:moveTo>
                  <a:pt x="1072" y="1"/>
                </a:moveTo>
                <a:cubicBezTo>
                  <a:pt x="822" y="596"/>
                  <a:pt x="464" y="1144"/>
                  <a:pt x="0" y="1596"/>
                </a:cubicBezTo>
                <a:cubicBezTo>
                  <a:pt x="464" y="2061"/>
                  <a:pt x="822" y="2596"/>
                  <a:pt x="1072" y="3192"/>
                </a:cubicBezTo>
                <a:cubicBezTo>
                  <a:pt x="1322" y="2596"/>
                  <a:pt x="1691" y="2061"/>
                  <a:pt x="2143" y="1596"/>
                </a:cubicBezTo>
                <a:cubicBezTo>
                  <a:pt x="1691" y="1144"/>
                  <a:pt x="1322" y="596"/>
                  <a:pt x="107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6" name="Google Shape;276;p11"/>
          <p:cNvSpPr/>
          <p:nvPr/>
        </p:nvSpPr>
        <p:spPr>
          <a:xfrm flipH="1">
            <a:off x="6828146" y="4207693"/>
            <a:ext cx="949949" cy="77427"/>
          </a:xfrm>
          <a:custGeom>
            <a:avLst/>
            <a:gdLst/>
            <a:ahLst/>
            <a:cxnLst/>
            <a:rect l="l" t="t" r="r" b="b"/>
            <a:pathLst>
              <a:path w="24425" h="1848" extrusionOk="0">
                <a:moveTo>
                  <a:pt x="2727" y="1"/>
                </a:moveTo>
                <a:cubicBezTo>
                  <a:pt x="2000" y="1"/>
                  <a:pt x="1608" y="417"/>
                  <a:pt x="1334" y="727"/>
                </a:cubicBezTo>
                <a:cubicBezTo>
                  <a:pt x="1048" y="1037"/>
                  <a:pt x="822" y="1275"/>
                  <a:pt x="357" y="1275"/>
                </a:cubicBezTo>
                <a:cubicBezTo>
                  <a:pt x="0" y="1298"/>
                  <a:pt x="0" y="1822"/>
                  <a:pt x="357" y="1846"/>
                </a:cubicBezTo>
                <a:cubicBezTo>
                  <a:pt x="1072" y="1846"/>
                  <a:pt x="1465" y="1418"/>
                  <a:pt x="1750" y="1120"/>
                </a:cubicBezTo>
                <a:cubicBezTo>
                  <a:pt x="2036" y="810"/>
                  <a:pt x="2250" y="572"/>
                  <a:pt x="2727" y="572"/>
                </a:cubicBezTo>
                <a:cubicBezTo>
                  <a:pt x="3191" y="572"/>
                  <a:pt x="3393" y="787"/>
                  <a:pt x="3703" y="1120"/>
                </a:cubicBezTo>
                <a:cubicBezTo>
                  <a:pt x="4001" y="1441"/>
                  <a:pt x="4370" y="1846"/>
                  <a:pt x="5096" y="1846"/>
                </a:cubicBezTo>
                <a:cubicBezTo>
                  <a:pt x="5810" y="1846"/>
                  <a:pt x="6203" y="1418"/>
                  <a:pt x="6489" y="1120"/>
                </a:cubicBezTo>
                <a:cubicBezTo>
                  <a:pt x="6763" y="810"/>
                  <a:pt x="6989" y="572"/>
                  <a:pt x="7454" y="572"/>
                </a:cubicBezTo>
                <a:cubicBezTo>
                  <a:pt x="7930" y="572"/>
                  <a:pt x="8132" y="787"/>
                  <a:pt x="8430" y="1120"/>
                </a:cubicBezTo>
                <a:cubicBezTo>
                  <a:pt x="8727" y="1441"/>
                  <a:pt x="9108" y="1846"/>
                  <a:pt x="9823" y="1846"/>
                </a:cubicBezTo>
                <a:cubicBezTo>
                  <a:pt x="10537" y="1846"/>
                  <a:pt x="10930" y="1429"/>
                  <a:pt x="11216" y="1120"/>
                </a:cubicBezTo>
                <a:cubicBezTo>
                  <a:pt x="11502" y="810"/>
                  <a:pt x="11728" y="572"/>
                  <a:pt x="12192" y="572"/>
                </a:cubicBezTo>
                <a:cubicBezTo>
                  <a:pt x="12657" y="572"/>
                  <a:pt x="12859" y="787"/>
                  <a:pt x="13169" y="1120"/>
                </a:cubicBezTo>
                <a:cubicBezTo>
                  <a:pt x="13466" y="1441"/>
                  <a:pt x="13835" y="1846"/>
                  <a:pt x="14562" y="1846"/>
                </a:cubicBezTo>
                <a:cubicBezTo>
                  <a:pt x="15276" y="1846"/>
                  <a:pt x="15669" y="1429"/>
                  <a:pt x="15955" y="1120"/>
                </a:cubicBezTo>
                <a:cubicBezTo>
                  <a:pt x="16228" y="810"/>
                  <a:pt x="16455" y="572"/>
                  <a:pt x="16919" y="572"/>
                </a:cubicBezTo>
                <a:cubicBezTo>
                  <a:pt x="17395" y="572"/>
                  <a:pt x="17598" y="787"/>
                  <a:pt x="17895" y="1120"/>
                </a:cubicBezTo>
                <a:cubicBezTo>
                  <a:pt x="18193" y="1441"/>
                  <a:pt x="18574" y="1846"/>
                  <a:pt x="19288" y="1846"/>
                </a:cubicBezTo>
                <a:cubicBezTo>
                  <a:pt x="20003" y="1846"/>
                  <a:pt x="20396" y="1429"/>
                  <a:pt x="20681" y="1120"/>
                </a:cubicBezTo>
                <a:cubicBezTo>
                  <a:pt x="20967" y="810"/>
                  <a:pt x="21193" y="572"/>
                  <a:pt x="21658" y="572"/>
                </a:cubicBezTo>
                <a:cubicBezTo>
                  <a:pt x="22122" y="572"/>
                  <a:pt x="22336" y="787"/>
                  <a:pt x="22634" y="1120"/>
                </a:cubicBezTo>
                <a:cubicBezTo>
                  <a:pt x="22932" y="1441"/>
                  <a:pt x="23313" y="1846"/>
                  <a:pt x="24027" y="1846"/>
                </a:cubicBezTo>
                <a:cubicBezTo>
                  <a:pt x="24038" y="1847"/>
                  <a:pt x="24049" y="1848"/>
                  <a:pt x="24060" y="1848"/>
                </a:cubicBezTo>
                <a:cubicBezTo>
                  <a:pt x="24424" y="1848"/>
                  <a:pt x="24421" y="1274"/>
                  <a:pt x="24049" y="1274"/>
                </a:cubicBezTo>
                <a:cubicBezTo>
                  <a:pt x="24042" y="1274"/>
                  <a:pt x="24035" y="1274"/>
                  <a:pt x="24027" y="1275"/>
                </a:cubicBezTo>
                <a:cubicBezTo>
                  <a:pt x="23563" y="1275"/>
                  <a:pt x="23348" y="1048"/>
                  <a:pt x="23051" y="727"/>
                </a:cubicBezTo>
                <a:cubicBezTo>
                  <a:pt x="22753" y="406"/>
                  <a:pt x="22372" y="1"/>
                  <a:pt x="21658" y="1"/>
                </a:cubicBezTo>
                <a:cubicBezTo>
                  <a:pt x="20943" y="1"/>
                  <a:pt x="20550" y="417"/>
                  <a:pt x="20265" y="727"/>
                </a:cubicBezTo>
                <a:cubicBezTo>
                  <a:pt x="19979" y="1037"/>
                  <a:pt x="19765" y="1275"/>
                  <a:pt x="19288" y="1275"/>
                </a:cubicBezTo>
                <a:cubicBezTo>
                  <a:pt x="18824" y="1275"/>
                  <a:pt x="18622" y="1048"/>
                  <a:pt x="18312" y="727"/>
                </a:cubicBezTo>
                <a:cubicBezTo>
                  <a:pt x="18014" y="406"/>
                  <a:pt x="17645" y="1"/>
                  <a:pt x="16919" y="1"/>
                </a:cubicBezTo>
                <a:cubicBezTo>
                  <a:pt x="16205" y="1"/>
                  <a:pt x="15812" y="417"/>
                  <a:pt x="15538" y="727"/>
                </a:cubicBezTo>
                <a:cubicBezTo>
                  <a:pt x="15252" y="1037"/>
                  <a:pt x="15026" y="1275"/>
                  <a:pt x="14562" y="1275"/>
                </a:cubicBezTo>
                <a:cubicBezTo>
                  <a:pt x="14097" y="1275"/>
                  <a:pt x="13883" y="1048"/>
                  <a:pt x="13585" y="727"/>
                </a:cubicBezTo>
                <a:cubicBezTo>
                  <a:pt x="13288" y="406"/>
                  <a:pt x="12907" y="1"/>
                  <a:pt x="12192" y="1"/>
                </a:cubicBezTo>
                <a:cubicBezTo>
                  <a:pt x="11478" y="1"/>
                  <a:pt x="11085" y="417"/>
                  <a:pt x="10799" y="727"/>
                </a:cubicBezTo>
                <a:cubicBezTo>
                  <a:pt x="10513" y="1037"/>
                  <a:pt x="10287" y="1275"/>
                  <a:pt x="9823" y="1275"/>
                </a:cubicBezTo>
                <a:cubicBezTo>
                  <a:pt x="9359" y="1275"/>
                  <a:pt x="9156" y="1048"/>
                  <a:pt x="8847" y="727"/>
                </a:cubicBezTo>
                <a:cubicBezTo>
                  <a:pt x="8549" y="406"/>
                  <a:pt x="8168" y="1"/>
                  <a:pt x="7454" y="1"/>
                </a:cubicBezTo>
                <a:cubicBezTo>
                  <a:pt x="6739" y="1"/>
                  <a:pt x="6346" y="417"/>
                  <a:pt x="6060" y="727"/>
                </a:cubicBezTo>
                <a:cubicBezTo>
                  <a:pt x="5787" y="1037"/>
                  <a:pt x="5560" y="1275"/>
                  <a:pt x="5096" y="1275"/>
                </a:cubicBezTo>
                <a:cubicBezTo>
                  <a:pt x="4620" y="1275"/>
                  <a:pt x="4417" y="1048"/>
                  <a:pt x="4120" y="727"/>
                </a:cubicBezTo>
                <a:cubicBezTo>
                  <a:pt x="3810" y="406"/>
                  <a:pt x="3441" y="1"/>
                  <a:pt x="272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7" name="Google Shape;277;p11"/>
          <p:cNvSpPr/>
          <p:nvPr/>
        </p:nvSpPr>
        <p:spPr>
          <a:xfrm flipH="1">
            <a:off x="2841443" y="4829533"/>
            <a:ext cx="785434" cy="63977"/>
          </a:xfrm>
          <a:custGeom>
            <a:avLst/>
            <a:gdLst/>
            <a:ahLst/>
            <a:cxnLst/>
            <a:rect l="l" t="t" r="r" b="b"/>
            <a:pathLst>
              <a:path w="20195" h="1527" extrusionOk="0">
                <a:moveTo>
                  <a:pt x="2250" y="1"/>
                </a:moveTo>
                <a:cubicBezTo>
                  <a:pt x="1655" y="1"/>
                  <a:pt x="1334" y="346"/>
                  <a:pt x="1096" y="608"/>
                </a:cubicBezTo>
                <a:cubicBezTo>
                  <a:pt x="857" y="858"/>
                  <a:pt x="679" y="1060"/>
                  <a:pt x="286" y="1060"/>
                </a:cubicBezTo>
                <a:cubicBezTo>
                  <a:pt x="0" y="1084"/>
                  <a:pt x="0" y="1501"/>
                  <a:pt x="286" y="1525"/>
                </a:cubicBezTo>
                <a:cubicBezTo>
                  <a:pt x="881" y="1525"/>
                  <a:pt x="1203" y="1179"/>
                  <a:pt x="1441" y="929"/>
                </a:cubicBezTo>
                <a:cubicBezTo>
                  <a:pt x="1679" y="667"/>
                  <a:pt x="1858" y="465"/>
                  <a:pt x="2250" y="465"/>
                </a:cubicBezTo>
                <a:cubicBezTo>
                  <a:pt x="2631" y="465"/>
                  <a:pt x="2810" y="655"/>
                  <a:pt x="3060" y="929"/>
                </a:cubicBezTo>
                <a:cubicBezTo>
                  <a:pt x="3310" y="1191"/>
                  <a:pt x="3620" y="1525"/>
                  <a:pt x="4203" y="1525"/>
                </a:cubicBezTo>
                <a:cubicBezTo>
                  <a:pt x="4798" y="1525"/>
                  <a:pt x="5132" y="1179"/>
                  <a:pt x="5358" y="929"/>
                </a:cubicBezTo>
                <a:cubicBezTo>
                  <a:pt x="5596" y="667"/>
                  <a:pt x="5775" y="465"/>
                  <a:pt x="6168" y="465"/>
                </a:cubicBezTo>
                <a:cubicBezTo>
                  <a:pt x="6549" y="465"/>
                  <a:pt x="6727" y="655"/>
                  <a:pt x="6977" y="929"/>
                </a:cubicBezTo>
                <a:cubicBezTo>
                  <a:pt x="7215" y="1191"/>
                  <a:pt x="7537" y="1525"/>
                  <a:pt x="8120" y="1525"/>
                </a:cubicBezTo>
                <a:cubicBezTo>
                  <a:pt x="8716" y="1525"/>
                  <a:pt x="9037" y="1179"/>
                  <a:pt x="9275" y="929"/>
                </a:cubicBezTo>
                <a:cubicBezTo>
                  <a:pt x="9513" y="667"/>
                  <a:pt x="9692" y="465"/>
                  <a:pt x="10085" y="465"/>
                </a:cubicBezTo>
                <a:cubicBezTo>
                  <a:pt x="10466" y="465"/>
                  <a:pt x="10632" y="655"/>
                  <a:pt x="10882" y="929"/>
                </a:cubicBezTo>
                <a:cubicBezTo>
                  <a:pt x="11133" y="1191"/>
                  <a:pt x="11442" y="1525"/>
                  <a:pt x="12037" y="1525"/>
                </a:cubicBezTo>
                <a:cubicBezTo>
                  <a:pt x="12633" y="1525"/>
                  <a:pt x="12954" y="1179"/>
                  <a:pt x="13192" y="929"/>
                </a:cubicBezTo>
                <a:cubicBezTo>
                  <a:pt x="13419" y="667"/>
                  <a:pt x="13609" y="465"/>
                  <a:pt x="13990" y="465"/>
                </a:cubicBezTo>
                <a:cubicBezTo>
                  <a:pt x="14383" y="465"/>
                  <a:pt x="14550" y="655"/>
                  <a:pt x="14800" y="929"/>
                </a:cubicBezTo>
                <a:cubicBezTo>
                  <a:pt x="15050" y="1191"/>
                  <a:pt x="15359" y="1525"/>
                  <a:pt x="15955" y="1525"/>
                </a:cubicBezTo>
                <a:cubicBezTo>
                  <a:pt x="16538" y="1525"/>
                  <a:pt x="16871" y="1179"/>
                  <a:pt x="17098" y="929"/>
                </a:cubicBezTo>
                <a:cubicBezTo>
                  <a:pt x="17336" y="667"/>
                  <a:pt x="17526" y="465"/>
                  <a:pt x="17907" y="465"/>
                </a:cubicBezTo>
                <a:cubicBezTo>
                  <a:pt x="18300" y="465"/>
                  <a:pt x="18467" y="655"/>
                  <a:pt x="18717" y="929"/>
                </a:cubicBezTo>
                <a:cubicBezTo>
                  <a:pt x="18967" y="1191"/>
                  <a:pt x="19264" y="1525"/>
                  <a:pt x="19860" y="1525"/>
                </a:cubicBezTo>
                <a:cubicBezTo>
                  <a:pt x="19871" y="1526"/>
                  <a:pt x="19882" y="1526"/>
                  <a:pt x="19892" y="1526"/>
                </a:cubicBezTo>
                <a:cubicBezTo>
                  <a:pt x="20194" y="1526"/>
                  <a:pt x="20194" y="1059"/>
                  <a:pt x="19892" y="1059"/>
                </a:cubicBezTo>
                <a:cubicBezTo>
                  <a:pt x="19882" y="1059"/>
                  <a:pt x="19871" y="1059"/>
                  <a:pt x="19860" y="1060"/>
                </a:cubicBezTo>
                <a:cubicBezTo>
                  <a:pt x="19479" y="1060"/>
                  <a:pt x="19312" y="870"/>
                  <a:pt x="19062" y="608"/>
                </a:cubicBezTo>
                <a:cubicBezTo>
                  <a:pt x="18812" y="334"/>
                  <a:pt x="18502" y="1"/>
                  <a:pt x="17907" y="1"/>
                </a:cubicBezTo>
                <a:cubicBezTo>
                  <a:pt x="17312" y="1"/>
                  <a:pt x="16990" y="346"/>
                  <a:pt x="16752" y="608"/>
                </a:cubicBezTo>
                <a:cubicBezTo>
                  <a:pt x="16526" y="858"/>
                  <a:pt x="16336" y="1060"/>
                  <a:pt x="15955" y="1060"/>
                </a:cubicBezTo>
                <a:cubicBezTo>
                  <a:pt x="15562" y="1060"/>
                  <a:pt x="15395" y="870"/>
                  <a:pt x="15145" y="608"/>
                </a:cubicBezTo>
                <a:cubicBezTo>
                  <a:pt x="14895" y="334"/>
                  <a:pt x="14585" y="1"/>
                  <a:pt x="13990" y="1"/>
                </a:cubicBezTo>
                <a:cubicBezTo>
                  <a:pt x="13407" y="1"/>
                  <a:pt x="13073" y="346"/>
                  <a:pt x="12847" y="608"/>
                </a:cubicBezTo>
                <a:cubicBezTo>
                  <a:pt x="12609" y="858"/>
                  <a:pt x="12418" y="1060"/>
                  <a:pt x="12037" y="1060"/>
                </a:cubicBezTo>
                <a:cubicBezTo>
                  <a:pt x="11656" y="1060"/>
                  <a:pt x="11478" y="870"/>
                  <a:pt x="11228" y="608"/>
                </a:cubicBezTo>
                <a:cubicBezTo>
                  <a:pt x="10978" y="334"/>
                  <a:pt x="10668" y="1"/>
                  <a:pt x="10085" y="1"/>
                </a:cubicBezTo>
                <a:cubicBezTo>
                  <a:pt x="9489" y="1"/>
                  <a:pt x="9168" y="346"/>
                  <a:pt x="8930" y="608"/>
                </a:cubicBezTo>
                <a:cubicBezTo>
                  <a:pt x="8692" y="858"/>
                  <a:pt x="8513" y="1060"/>
                  <a:pt x="8120" y="1060"/>
                </a:cubicBezTo>
                <a:cubicBezTo>
                  <a:pt x="7739" y="1060"/>
                  <a:pt x="7561" y="870"/>
                  <a:pt x="7323" y="608"/>
                </a:cubicBezTo>
                <a:cubicBezTo>
                  <a:pt x="7072" y="334"/>
                  <a:pt x="6763" y="1"/>
                  <a:pt x="6168" y="1"/>
                </a:cubicBezTo>
                <a:cubicBezTo>
                  <a:pt x="5572" y="1"/>
                  <a:pt x="5251" y="346"/>
                  <a:pt x="5013" y="608"/>
                </a:cubicBezTo>
                <a:cubicBezTo>
                  <a:pt x="4775" y="858"/>
                  <a:pt x="4596" y="1060"/>
                  <a:pt x="4203" y="1060"/>
                </a:cubicBezTo>
                <a:cubicBezTo>
                  <a:pt x="3822" y="1060"/>
                  <a:pt x="3655" y="870"/>
                  <a:pt x="3405" y="608"/>
                </a:cubicBezTo>
                <a:cubicBezTo>
                  <a:pt x="3155" y="334"/>
                  <a:pt x="2846" y="1"/>
                  <a:pt x="225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8" name="Google Shape;278;p11"/>
          <p:cNvSpPr/>
          <p:nvPr/>
        </p:nvSpPr>
        <p:spPr>
          <a:xfrm rot="-5400000" flipH="1">
            <a:off x="85711" y="1274393"/>
            <a:ext cx="783995" cy="63894"/>
          </a:xfrm>
          <a:custGeom>
            <a:avLst/>
            <a:gdLst/>
            <a:ahLst/>
            <a:cxnLst/>
            <a:rect l="l" t="t" r="r" b="b"/>
            <a:pathLst>
              <a:path w="20158" h="1525" extrusionOk="0">
                <a:moveTo>
                  <a:pt x="2251" y="0"/>
                </a:moveTo>
                <a:cubicBezTo>
                  <a:pt x="1656" y="0"/>
                  <a:pt x="1334" y="346"/>
                  <a:pt x="1096" y="596"/>
                </a:cubicBezTo>
                <a:cubicBezTo>
                  <a:pt x="858" y="858"/>
                  <a:pt x="679" y="1060"/>
                  <a:pt x="286" y="1060"/>
                </a:cubicBezTo>
                <a:cubicBezTo>
                  <a:pt x="1" y="1084"/>
                  <a:pt x="1" y="1501"/>
                  <a:pt x="286" y="1524"/>
                </a:cubicBezTo>
                <a:cubicBezTo>
                  <a:pt x="882" y="1524"/>
                  <a:pt x="1203" y="1179"/>
                  <a:pt x="1441" y="917"/>
                </a:cubicBezTo>
                <a:cubicBezTo>
                  <a:pt x="1679" y="667"/>
                  <a:pt x="1858" y="465"/>
                  <a:pt x="2251" y="465"/>
                </a:cubicBezTo>
                <a:cubicBezTo>
                  <a:pt x="2632" y="465"/>
                  <a:pt x="2811" y="655"/>
                  <a:pt x="3061" y="917"/>
                </a:cubicBezTo>
                <a:cubicBezTo>
                  <a:pt x="3311" y="1191"/>
                  <a:pt x="3620" y="1524"/>
                  <a:pt x="4204" y="1524"/>
                </a:cubicBezTo>
                <a:cubicBezTo>
                  <a:pt x="4799" y="1524"/>
                  <a:pt x="5120" y="1179"/>
                  <a:pt x="5359" y="917"/>
                </a:cubicBezTo>
                <a:cubicBezTo>
                  <a:pt x="5597" y="667"/>
                  <a:pt x="5775" y="465"/>
                  <a:pt x="6168" y="465"/>
                </a:cubicBezTo>
                <a:cubicBezTo>
                  <a:pt x="6549" y="465"/>
                  <a:pt x="6728" y="655"/>
                  <a:pt x="6966" y="917"/>
                </a:cubicBezTo>
                <a:cubicBezTo>
                  <a:pt x="7216" y="1191"/>
                  <a:pt x="7525" y="1524"/>
                  <a:pt x="8121" y="1524"/>
                </a:cubicBezTo>
                <a:cubicBezTo>
                  <a:pt x="8716" y="1524"/>
                  <a:pt x="9038" y="1179"/>
                  <a:pt x="9276" y="917"/>
                </a:cubicBezTo>
                <a:cubicBezTo>
                  <a:pt x="9514" y="667"/>
                  <a:pt x="9692" y="465"/>
                  <a:pt x="10085" y="465"/>
                </a:cubicBezTo>
                <a:cubicBezTo>
                  <a:pt x="10466" y="465"/>
                  <a:pt x="10633" y="655"/>
                  <a:pt x="10883" y="917"/>
                </a:cubicBezTo>
                <a:cubicBezTo>
                  <a:pt x="11133" y="1191"/>
                  <a:pt x="11443" y="1524"/>
                  <a:pt x="12038" y="1524"/>
                </a:cubicBezTo>
                <a:cubicBezTo>
                  <a:pt x="12633" y="1524"/>
                  <a:pt x="12955" y="1179"/>
                  <a:pt x="13193" y="917"/>
                </a:cubicBezTo>
                <a:cubicBezTo>
                  <a:pt x="13419" y="667"/>
                  <a:pt x="13610" y="465"/>
                  <a:pt x="13991" y="465"/>
                </a:cubicBezTo>
                <a:cubicBezTo>
                  <a:pt x="14383" y="465"/>
                  <a:pt x="14550" y="655"/>
                  <a:pt x="14800" y="917"/>
                </a:cubicBezTo>
                <a:cubicBezTo>
                  <a:pt x="15050" y="1191"/>
                  <a:pt x="15360" y="1524"/>
                  <a:pt x="15955" y="1524"/>
                </a:cubicBezTo>
                <a:cubicBezTo>
                  <a:pt x="16538" y="1524"/>
                  <a:pt x="16872" y="1179"/>
                  <a:pt x="17098" y="917"/>
                </a:cubicBezTo>
                <a:cubicBezTo>
                  <a:pt x="17336" y="667"/>
                  <a:pt x="17527" y="465"/>
                  <a:pt x="17908" y="465"/>
                </a:cubicBezTo>
                <a:cubicBezTo>
                  <a:pt x="18301" y="465"/>
                  <a:pt x="18467" y="655"/>
                  <a:pt x="18717" y="917"/>
                </a:cubicBezTo>
                <a:cubicBezTo>
                  <a:pt x="18967" y="1191"/>
                  <a:pt x="19277" y="1524"/>
                  <a:pt x="19872" y="1524"/>
                </a:cubicBezTo>
                <a:cubicBezTo>
                  <a:pt x="20158" y="1501"/>
                  <a:pt x="20158" y="1084"/>
                  <a:pt x="19872" y="1060"/>
                </a:cubicBezTo>
                <a:cubicBezTo>
                  <a:pt x="19479" y="1060"/>
                  <a:pt x="19313" y="870"/>
                  <a:pt x="19063" y="596"/>
                </a:cubicBezTo>
                <a:cubicBezTo>
                  <a:pt x="18813" y="334"/>
                  <a:pt x="18503" y="0"/>
                  <a:pt x="17908" y="0"/>
                </a:cubicBezTo>
                <a:cubicBezTo>
                  <a:pt x="17312" y="0"/>
                  <a:pt x="16991" y="346"/>
                  <a:pt x="16753" y="596"/>
                </a:cubicBezTo>
                <a:cubicBezTo>
                  <a:pt x="16527" y="858"/>
                  <a:pt x="16336" y="1060"/>
                  <a:pt x="15955" y="1060"/>
                </a:cubicBezTo>
                <a:cubicBezTo>
                  <a:pt x="15562" y="1060"/>
                  <a:pt x="15395" y="870"/>
                  <a:pt x="15145" y="596"/>
                </a:cubicBezTo>
                <a:cubicBezTo>
                  <a:pt x="14895" y="334"/>
                  <a:pt x="14586" y="0"/>
                  <a:pt x="13991" y="0"/>
                </a:cubicBezTo>
                <a:cubicBezTo>
                  <a:pt x="13407" y="0"/>
                  <a:pt x="13074" y="346"/>
                  <a:pt x="12848" y="596"/>
                </a:cubicBezTo>
                <a:cubicBezTo>
                  <a:pt x="12609" y="858"/>
                  <a:pt x="12419" y="1060"/>
                  <a:pt x="12038" y="1060"/>
                </a:cubicBezTo>
                <a:cubicBezTo>
                  <a:pt x="11645" y="1060"/>
                  <a:pt x="11478" y="870"/>
                  <a:pt x="11228" y="596"/>
                </a:cubicBezTo>
                <a:cubicBezTo>
                  <a:pt x="10978" y="334"/>
                  <a:pt x="10669" y="0"/>
                  <a:pt x="10085" y="0"/>
                </a:cubicBezTo>
                <a:cubicBezTo>
                  <a:pt x="9490" y="0"/>
                  <a:pt x="9157" y="346"/>
                  <a:pt x="8930" y="596"/>
                </a:cubicBezTo>
                <a:cubicBezTo>
                  <a:pt x="8692" y="858"/>
                  <a:pt x="8514" y="1060"/>
                  <a:pt x="8121" y="1060"/>
                </a:cubicBezTo>
                <a:cubicBezTo>
                  <a:pt x="7740" y="1060"/>
                  <a:pt x="7561" y="870"/>
                  <a:pt x="7311" y="596"/>
                </a:cubicBezTo>
                <a:cubicBezTo>
                  <a:pt x="7073" y="334"/>
                  <a:pt x="6752" y="0"/>
                  <a:pt x="6168" y="0"/>
                </a:cubicBezTo>
                <a:cubicBezTo>
                  <a:pt x="5573" y="0"/>
                  <a:pt x="5251" y="346"/>
                  <a:pt x="5013" y="596"/>
                </a:cubicBezTo>
                <a:cubicBezTo>
                  <a:pt x="4775" y="858"/>
                  <a:pt x="4597" y="1060"/>
                  <a:pt x="4204" y="1060"/>
                </a:cubicBezTo>
                <a:cubicBezTo>
                  <a:pt x="3823" y="1060"/>
                  <a:pt x="3644" y="870"/>
                  <a:pt x="3406" y="596"/>
                </a:cubicBezTo>
                <a:cubicBezTo>
                  <a:pt x="3156" y="334"/>
                  <a:pt x="2846" y="0"/>
                  <a:pt x="22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9" name="Google Shape;279;p11"/>
          <p:cNvSpPr/>
          <p:nvPr/>
        </p:nvSpPr>
        <p:spPr>
          <a:xfrm rot="-1537472" flipH="1">
            <a:off x="3834246" y="2291281"/>
            <a:ext cx="82919" cy="134242"/>
          </a:xfrm>
          <a:custGeom>
            <a:avLst/>
            <a:gdLst/>
            <a:ahLst/>
            <a:cxnLst/>
            <a:rect l="l" t="t" r="r" b="b"/>
            <a:pathLst>
              <a:path w="2132" h="3204" extrusionOk="0">
                <a:moveTo>
                  <a:pt x="1072" y="1"/>
                </a:moveTo>
                <a:cubicBezTo>
                  <a:pt x="810" y="596"/>
                  <a:pt x="453" y="1144"/>
                  <a:pt x="0" y="1608"/>
                </a:cubicBezTo>
                <a:cubicBezTo>
                  <a:pt x="453" y="2060"/>
                  <a:pt x="810" y="2608"/>
                  <a:pt x="1072" y="3203"/>
                </a:cubicBezTo>
                <a:cubicBezTo>
                  <a:pt x="1310" y="2608"/>
                  <a:pt x="1679" y="2060"/>
                  <a:pt x="2132" y="1608"/>
                </a:cubicBezTo>
                <a:cubicBezTo>
                  <a:pt x="1679" y="1144"/>
                  <a:pt x="1310" y="596"/>
                  <a:pt x="107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80" name="Google Shape;280;p11"/>
          <p:cNvSpPr/>
          <p:nvPr/>
        </p:nvSpPr>
        <p:spPr>
          <a:xfrm flipH="1">
            <a:off x="5277680" y="1382520"/>
            <a:ext cx="785434" cy="63977"/>
          </a:xfrm>
          <a:custGeom>
            <a:avLst/>
            <a:gdLst/>
            <a:ahLst/>
            <a:cxnLst/>
            <a:rect l="l" t="t" r="r" b="b"/>
            <a:pathLst>
              <a:path w="20195" h="1527" extrusionOk="0">
                <a:moveTo>
                  <a:pt x="2250" y="1"/>
                </a:moveTo>
                <a:cubicBezTo>
                  <a:pt x="1655" y="1"/>
                  <a:pt x="1334" y="346"/>
                  <a:pt x="1096" y="608"/>
                </a:cubicBezTo>
                <a:cubicBezTo>
                  <a:pt x="857" y="858"/>
                  <a:pt x="679" y="1060"/>
                  <a:pt x="286" y="1060"/>
                </a:cubicBezTo>
                <a:cubicBezTo>
                  <a:pt x="0" y="1084"/>
                  <a:pt x="0" y="1501"/>
                  <a:pt x="286" y="1525"/>
                </a:cubicBezTo>
                <a:cubicBezTo>
                  <a:pt x="881" y="1525"/>
                  <a:pt x="1203" y="1179"/>
                  <a:pt x="1441" y="929"/>
                </a:cubicBezTo>
                <a:cubicBezTo>
                  <a:pt x="1679" y="667"/>
                  <a:pt x="1858" y="465"/>
                  <a:pt x="2250" y="465"/>
                </a:cubicBezTo>
                <a:cubicBezTo>
                  <a:pt x="2631" y="465"/>
                  <a:pt x="2810" y="655"/>
                  <a:pt x="3060" y="929"/>
                </a:cubicBezTo>
                <a:cubicBezTo>
                  <a:pt x="3310" y="1191"/>
                  <a:pt x="3620" y="1525"/>
                  <a:pt x="4203" y="1525"/>
                </a:cubicBezTo>
                <a:cubicBezTo>
                  <a:pt x="4798" y="1525"/>
                  <a:pt x="5132" y="1179"/>
                  <a:pt x="5358" y="929"/>
                </a:cubicBezTo>
                <a:cubicBezTo>
                  <a:pt x="5596" y="667"/>
                  <a:pt x="5775" y="465"/>
                  <a:pt x="6168" y="465"/>
                </a:cubicBezTo>
                <a:cubicBezTo>
                  <a:pt x="6549" y="465"/>
                  <a:pt x="6727" y="655"/>
                  <a:pt x="6977" y="929"/>
                </a:cubicBezTo>
                <a:cubicBezTo>
                  <a:pt x="7215" y="1191"/>
                  <a:pt x="7537" y="1525"/>
                  <a:pt x="8120" y="1525"/>
                </a:cubicBezTo>
                <a:cubicBezTo>
                  <a:pt x="8716" y="1525"/>
                  <a:pt x="9037" y="1179"/>
                  <a:pt x="9275" y="929"/>
                </a:cubicBezTo>
                <a:cubicBezTo>
                  <a:pt x="9513" y="667"/>
                  <a:pt x="9692" y="465"/>
                  <a:pt x="10085" y="465"/>
                </a:cubicBezTo>
                <a:cubicBezTo>
                  <a:pt x="10466" y="465"/>
                  <a:pt x="10632" y="655"/>
                  <a:pt x="10882" y="929"/>
                </a:cubicBezTo>
                <a:cubicBezTo>
                  <a:pt x="11133" y="1191"/>
                  <a:pt x="11442" y="1525"/>
                  <a:pt x="12037" y="1525"/>
                </a:cubicBezTo>
                <a:cubicBezTo>
                  <a:pt x="12633" y="1525"/>
                  <a:pt x="12954" y="1179"/>
                  <a:pt x="13192" y="929"/>
                </a:cubicBezTo>
                <a:cubicBezTo>
                  <a:pt x="13419" y="667"/>
                  <a:pt x="13609" y="465"/>
                  <a:pt x="13990" y="465"/>
                </a:cubicBezTo>
                <a:cubicBezTo>
                  <a:pt x="14383" y="465"/>
                  <a:pt x="14550" y="655"/>
                  <a:pt x="14800" y="929"/>
                </a:cubicBezTo>
                <a:cubicBezTo>
                  <a:pt x="15050" y="1191"/>
                  <a:pt x="15359" y="1525"/>
                  <a:pt x="15955" y="1525"/>
                </a:cubicBezTo>
                <a:cubicBezTo>
                  <a:pt x="16538" y="1525"/>
                  <a:pt x="16871" y="1179"/>
                  <a:pt x="17098" y="929"/>
                </a:cubicBezTo>
                <a:cubicBezTo>
                  <a:pt x="17336" y="667"/>
                  <a:pt x="17526" y="465"/>
                  <a:pt x="17907" y="465"/>
                </a:cubicBezTo>
                <a:cubicBezTo>
                  <a:pt x="18300" y="465"/>
                  <a:pt x="18467" y="655"/>
                  <a:pt x="18717" y="929"/>
                </a:cubicBezTo>
                <a:cubicBezTo>
                  <a:pt x="18967" y="1191"/>
                  <a:pt x="19264" y="1525"/>
                  <a:pt x="19860" y="1525"/>
                </a:cubicBezTo>
                <a:cubicBezTo>
                  <a:pt x="19871" y="1526"/>
                  <a:pt x="19882" y="1526"/>
                  <a:pt x="19892" y="1526"/>
                </a:cubicBezTo>
                <a:cubicBezTo>
                  <a:pt x="20194" y="1526"/>
                  <a:pt x="20194" y="1059"/>
                  <a:pt x="19892" y="1059"/>
                </a:cubicBezTo>
                <a:cubicBezTo>
                  <a:pt x="19882" y="1059"/>
                  <a:pt x="19871" y="1059"/>
                  <a:pt x="19860" y="1060"/>
                </a:cubicBezTo>
                <a:cubicBezTo>
                  <a:pt x="19479" y="1060"/>
                  <a:pt x="19312" y="870"/>
                  <a:pt x="19062" y="608"/>
                </a:cubicBezTo>
                <a:cubicBezTo>
                  <a:pt x="18812" y="334"/>
                  <a:pt x="18502" y="1"/>
                  <a:pt x="17907" y="1"/>
                </a:cubicBezTo>
                <a:cubicBezTo>
                  <a:pt x="17312" y="1"/>
                  <a:pt x="16990" y="346"/>
                  <a:pt x="16752" y="608"/>
                </a:cubicBezTo>
                <a:cubicBezTo>
                  <a:pt x="16526" y="858"/>
                  <a:pt x="16336" y="1060"/>
                  <a:pt x="15955" y="1060"/>
                </a:cubicBezTo>
                <a:cubicBezTo>
                  <a:pt x="15562" y="1060"/>
                  <a:pt x="15395" y="870"/>
                  <a:pt x="15145" y="608"/>
                </a:cubicBezTo>
                <a:cubicBezTo>
                  <a:pt x="14895" y="334"/>
                  <a:pt x="14585" y="1"/>
                  <a:pt x="13990" y="1"/>
                </a:cubicBezTo>
                <a:cubicBezTo>
                  <a:pt x="13407" y="1"/>
                  <a:pt x="13073" y="346"/>
                  <a:pt x="12847" y="608"/>
                </a:cubicBezTo>
                <a:cubicBezTo>
                  <a:pt x="12609" y="858"/>
                  <a:pt x="12418" y="1060"/>
                  <a:pt x="12037" y="1060"/>
                </a:cubicBezTo>
                <a:cubicBezTo>
                  <a:pt x="11656" y="1060"/>
                  <a:pt x="11478" y="870"/>
                  <a:pt x="11228" y="608"/>
                </a:cubicBezTo>
                <a:cubicBezTo>
                  <a:pt x="10978" y="334"/>
                  <a:pt x="10668" y="1"/>
                  <a:pt x="10085" y="1"/>
                </a:cubicBezTo>
                <a:cubicBezTo>
                  <a:pt x="9489" y="1"/>
                  <a:pt x="9168" y="346"/>
                  <a:pt x="8930" y="608"/>
                </a:cubicBezTo>
                <a:cubicBezTo>
                  <a:pt x="8692" y="858"/>
                  <a:pt x="8513" y="1060"/>
                  <a:pt x="8120" y="1060"/>
                </a:cubicBezTo>
                <a:cubicBezTo>
                  <a:pt x="7739" y="1060"/>
                  <a:pt x="7561" y="870"/>
                  <a:pt x="7323" y="608"/>
                </a:cubicBezTo>
                <a:cubicBezTo>
                  <a:pt x="7072" y="334"/>
                  <a:pt x="6763" y="1"/>
                  <a:pt x="6168" y="1"/>
                </a:cubicBezTo>
                <a:cubicBezTo>
                  <a:pt x="5572" y="1"/>
                  <a:pt x="5251" y="346"/>
                  <a:pt x="5013" y="608"/>
                </a:cubicBezTo>
                <a:cubicBezTo>
                  <a:pt x="4775" y="858"/>
                  <a:pt x="4596" y="1060"/>
                  <a:pt x="4203" y="1060"/>
                </a:cubicBezTo>
                <a:cubicBezTo>
                  <a:pt x="3822" y="1060"/>
                  <a:pt x="3655" y="870"/>
                  <a:pt x="3405" y="608"/>
                </a:cubicBezTo>
                <a:cubicBezTo>
                  <a:pt x="3155" y="334"/>
                  <a:pt x="2846" y="1"/>
                  <a:pt x="225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281" name="Google Shape;281;p11"/>
          <p:cNvGrpSpPr/>
          <p:nvPr/>
        </p:nvGrpSpPr>
        <p:grpSpPr>
          <a:xfrm rot="-1307765" flipH="1">
            <a:off x="3804387" y="671177"/>
            <a:ext cx="142656" cy="149447"/>
            <a:chOff x="1160468" y="31374"/>
            <a:chExt cx="142658" cy="149448"/>
          </a:xfrm>
        </p:grpSpPr>
        <p:sp>
          <p:nvSpPr>
            <p:cNvPr id="282" name="Google Shape;282;p11"/>
            <p:cNvSpPr/>
            <p:nvPr/>
          </p:nvSpPr>
          <p:spPr>
            <a:xfrm>
              <a:off x="1160468" y="31374"/>
              <a:ext cx="142658" cy="149448"/>
            </a:xfrm>
            <a:custGeom>
              <a:avLst/>
              <a:gdLst/>
              <a:ahLst/>
              <a:cxnLst/>
              <a:rect l="l" t="t" r="r" b="b"/>
              <a:pathLst>
                <a:path w="3668" h="3567" extrusionOk="0">
                  <a:moveTo>
                    <a:pt x="3205" y="0"/>
                  </a:moveTo>
                  <a:cubicBezTo>
                    <a:pt x="3096" y="0"/>
                    <a:pt x="2989" y="42"/>
                    <a:pt x="2906" y="125"/>
                  </a:cubicBezTo>
                  <a:lnTo>
                    <a:pt x="155" y="2852"/>
                  </a:lnTo>
                  <a:cubicBezTo>
                    <a:pt x="1" y="3018"/>
                    <a:pt x="1" y="3280"/>
                    <a:pt x="155" y="3447"/>
                  </a:cubicBezTo>
                  <a:cubicBezTo>
                    <a:pt x="239" y="3518"/>
                    <a:pt x="346" y="3566"/>
                    <a:pt x="453" y="3566"/>
                  </a:cubicBezTo>
                  <a:cubicBezTo>
                    <a:pt x="572" y="3566"/>
                    <a:pt x="679" y="3530"/>
                    <a:pt x="763" y="3447"/>
                  </a:cubicBezTo>
                  <a:lnTo>
                    <a:pt x="3513" y="720"/>
                  </a:lnTo>
                  <a:cubicBezTo>
                    <a:pt x="3668" y="554"/>
                    <a:pt x="3668" y="280"/>
                    <a:pt x="3513" y="125"/>
                  </a:cubicBezTo>
                  <a:cubicBezTo>
                    <a:pt x="3424" y="42"/>
                    <a:pt x="3314" y="0"/>
                    <a:pt x="320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83" name="Google Shape;283;p11"/>
            <p:cNvSpPr/>
            <p:nvPr/>
          </p:nvSpPr>
          <p:spPr>
            <a:xfrm>
              <a:off x="1160468" y="31374"/>
              <a:ext cx="142658" cy="149448"/>
            </a:xfrm>
            <a:custGeom>
              <a:avLst/>
              <a:gdLst/>
              <a:ahLst/>
              <a:cxnLst/>
              <a:rect l="l" t="t" r="r" b="b"/>
              <a:pathLst>
                <a:path w="3668" h="3567" extrusionOk="0">
                  <a:moveTo>
                    <a:pt x="461" y="0"/>
                  </a:moveTo>
                  <a:cubicBezTo>
                    <a:pt x="352" y="0"/>
                    <a:pt x="245" y="42"/>
                    <a:pt x="167" y="125"/>
                  </a:cubicBezTo>
                  <a:cubicBezTo>
                    <a:pt x="1" y="280"/>
                    <a:pt x="1" y="554"/>
                    <a:pt x="167" y="720"/>
                  </a:cubicBezTo>
                  <a:lnTo>
                    <a:pt x="2906" y="3447"/>
                  </a:lnTo>
                  <a:cubicBezTo>
                    <a:pt x="2989" y="3518"/>
                    <a:pt x="3096" y="3566"/>
                    <a:pt x="3203" y="3566"/>
                  </a:cubicBezTo>
                  <a:cubicBezTo>
                    <a:pt x="3311" y="3566"/>
                    <a:pt x="3418" y="3518"/>
                    <a:pt x="3501" y="3447"/>
                  </a:cubicBezTo>
                  <a:cubicBezTo>
                    <a:pt x="3668" y="3280"/>
                    <a:pt x="3668" y="3018"/>
                    <a:pt x="3501" y="2852"/>
                  </a:cubicBezTo>
                  <a:lnTo>
                    <a:pt x="763" y="125"/>
                  </a:lnTo>
                  <a:cubicBezTo>
                    <a:pt x="679" y="42"/>
                    <a:pt x="569" y="0"/>
                    <a:pt x="46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284" name="Google Shape;284;p11"/>
          <p:cNvSpPr/>
          <p:nvPr/>
        </p:nvSpPr>
        <p:spPr>
          <a:xfrm rot="-5400000" flipH="1">
            <a:off x="2016031" y="953919"/>
            <a:ext cx="520498" cy="220046"/>
          </a:xfrm>
          <a:custGeom>
            <a:avLst/>
            <a:gdLst/>
            <a:ahLst/>
            <a:cxnLst/>
            <a:rect l="l" t="t" r="r" b="b"/>
            <a:pathLst>
              <a:path w="13383" h="5252" extrusionOk="0">
                <a:moveTo>
                  <a:pt x="10871" y="572"/>
                </a:moveTo>
                <a:cubicBezTo>
                  <a:pt x="11954" y="572"/>
                  <a:pt x="12847" y="1501"/>
                  <a:pt x="12847" y="2632"/>
                </a:cubicBezTo>
                <a:cubicBezTo>
                  <a:pt x="12847" y="3763"/>
                  <a:pt x="11954" y="4680"/>
                  <a:pt x="10871" y="4680"/>
                </a:cubicBezTo>
                <a:lnTo>
                  <a:pt x="2524" y="4680"/>
                </a:lnTo>
                <a:cubicBezTo>
                  <a:pt x="1441" y="4680"/>
                  <a:pt x="548" y="3763"/>
                  <a:pt x="548" y="2632"/>
                </a:cubicBezTo>
                <a:cubicBezTo>
                  <a:pt x="548" y="1501"/>
                  <a:pt x="1441" y="572"/>
                  <a:pt x="2524" y="572"/>
                </a:cubicBezTo>
                <a:close/>
                <a:moveTo>
                  <a:pt x="2512" y="0"/>
                </a:moveTo>
                <a:cubicBezTo>
                  <a:pt x="1131" y="0"/>
                  <a:pt x="0" y="1179"/>
                  <a:pt x="0" y="2632"/>
                </a:cubicBezTo>
                <a:cubicBezTo>
                  <a:pt x="0" y="4072"/>
                  <a:pt x="1131" y="5251"/>
                  <a:pt x="2512" y="5251"/>
                </a:cubicBezTo>
                <a:lnTo>
                  <a:pt x="10871" y="5251"/>
                </a:lnTo>
                <a:cubicBezTo>
                  <a:pt x="12252" y="5251"/>
                  <a:pt x="13383" y="4072"/>
                  <a:pt x="13383" y="2632"/>
                </a:cubicBezTo>
                <a:cubicBezTo>
                  <a:pt x="13383" y="1179"/>
                  <a:pt x="12264" y="0"/>
                  <a:pt x="1087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285" name="Google Shape;285;p11"/>
          <p:cNvGrpSpPr/>
          <p:nvPr/>
        </p:nvGrpSpPr>
        <p:grpSpPr>
          <a:xfrm rot="-1575454">
            <a:off x="5599072" y="1933317"/>
            <a:ext cx="142655" cy="149446"/>
            <a:chOff x="1160468" y="31374"/>
            <a:chExt cx="142658" cy="149448"/>
          </a:xfrm>
        </p:grpSpPr>
        <p:sp>
          <p:nvSpPr>
            <p:cNvPr id="286" name="Google Shape;286;p11"/>
            <p:cNvSpPr/>
            <p:nvPr/>
          </p:nvSpPr>
          <p:spPr>
            <a:xfrm>
              <a:off x="1160468" y="31374"/>
              <a:ext cx="142658" cy="149448"/>
            </a:xfrm>
            <a:custGeom>
              <a:avLst/>
              <a:gdLst/>
              <a:ahLst/>
              <a:cxnLst/>
              <a:rect l="l" t="t" r="r" b="b"/>
              <a:pathLst>
                <a:path w="3668" h="3567" extrusionOk="0">
                  <a:moveTo>
                    <a:pt x="3205" y="0"/>
                  </a:moveTo>
                  <a:cubicBezTo>
                    <a:pt x="3096" y="0"/>
                    <a:pt x="2989" y="42"/>
                    <a:pt x="2906" y="125"/>
                  </a:cubicBezTo>
                  <a:lnTo>
                    <a:pt x="155" y="2852"/>
                  </a:lnTo>
                  <a:cubicBezTo>
                    <a:pt x="1" y="3018"/>
                    <a:pt x="1" y="3280"/>
                    <a:pt x="155" y="3447"/>
                  </a:cubicBezTo>
                  <a:cubicBezTo>
                    <a:pt x="239" y="3518"/>
                    <a:pt x="346" y="3566"/>
                    <a:pt x="453" y="3566"/>
                  </a:cubicBezTo>
                  <a:cubicBezTo>
                    <a:pt x="572" y="3566"/>
                    <a:pt x="679" y="3530"/>
                    <a:pt x="763" y="3447"/>
                  </a:cubicBezTo>
                  <a:lnTo>
                    <a:pt x="3513" y="720"/>
                  </a:lnTo>
                  <a:cubicBezTo>
                    <a:pt x="3668" y="554"/>
                    <a:pt x="3668" y="280"/>
                    <a:pt x="3513" y="125"/>
                  </a:cubicBezTo>
                  <a:cubicBezTo>
                    <a:pt x="3424" y="42"/>
                    <a:pt x="3314" y="0"/>
                    <a:pt x="320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87" name="Google Shape;287;p11"/>
            <p:cNvSpPr/>
            <p:nvPr/>
          </p:nvSpPr>
          <p:spPr>
            <a:xfrm>
              <a:off x="1160468" y="31374"/>
              <a:ext cx="142658" cy="149448"/>
            </a:xfrm>
            <a:custGeom>
              <a:avLst/>
              <a:gdLst/>
              <a:ahLst/>
              <a:cxnLst/>
              <a:rect l="l" t="t" r="r" b="b"/>
              <a:pathLst>
                <a:path w="3668" h="3567" extrusionOk="0">
                  <a:moveTo>
                    <a:pt x="461" y="0"/>
                  </a:moveTo>
                  <a:cubicBezTo>
                    <a:pt x="352" y="0"/>
                    <a:pt x="245" y="42"/>
                    <a:pt x="167" y="125"/>
                  </a:cubicBezTo>
                  <a:cubicBezTo>
                    <a:pt x="1" y="280"/>
                    <a:pt x="1" y="554"/>
                    <a:pt x="167" y="720"/>
                  </a:cubicBezTo>
                  <a:lnTo>
                    <a:pt x="2906" y="3447"/>
                  </a:lnTo>
                  <a:cubicBezTo>
                    <a:pt x="2989" y="3518"/>
                    <a:pt x="3096" y="3566"/>
                    <a:pt x="3203" y="3566"/>
                  </a:cubicBezTo>
                  <a:cubicBezTo>
                    <a:pt x="3311" y="3566"/>
                    <a:pt x="3418" y="3518"/>
                    <a:pt x="3501" y="3447"/>
                  </a:cubicBezTo>
                  <a:cubicBezTo>
                    <a:pt x="3668" y="3280"/>
                    <a:pt x="3668" y="3018"/>
                    <a:pt x="3501" y="2852"/>
                  </a:cubicBezTo>
                  <a:lnTo>
                    <a:pt x="763" y="125"/>
                  </a:lnTo>
                  <a:cubicBezTo>
                    <a:pt x="679" y="42"/>
                    <a:pt x="569" y="0"/>
                    <a:pt x="46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288" name="Google Shape;288;p11"/>
          <p:cNvSpPr/>
          <p:nvPr/>
        </p:nvSpPr>
        <p:spPr>
          <a:xfrm>
            <a:off x="1511500" y="1828225"/>
            <a:ext cx="6121200" cy="2132700"/>
          </a:xfrm>
          <a:prstGeom prst="roundRect">
            <a:avLst>
              <a:gd name="adj" fmla="val 26570"/>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89" name="Google Shape;289;p11"/>
          <p:cNvSpPr txBox="1">
            <a:spLocks noGrp="1"/>
          </p:cNvSpPr>
          <p:nvPr>
            <p:ph type="title" hasCustomPrompt="1"/>
          </p:nvPr>
        </p:nvSpPr>
        <p:spPr>
          <a:xfrm>
            <a:off x="1600925" y="1741950"/>
            <a:ext cx="5942100" cy="69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12000"/>
              <a:buNone/>
              <a:defRPr sz="52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290" name="Google Shape;290;p11"/>
          <p:cNvSpPr txBox="1">
            <a:spLocks noGrp="1"/>
          </p:cNvSpPr>
          <p:nvPr>
            <p:ph type="subTitle" idx="1"/>
          </p:nvPr>
        </p:nvSpPr>
        <p:spPr>
          <a:xfrm>
            <a:off x="1610500" y="2923525"/>
            <a:ext cx="5922900" cy="543000"/>
          </a:xfrm>
          <a:prstGeom prst="rect">
            <a:avLst/>
          </a:prstGeom>
        </p:spPr>
        <p:txBody>
          <a:bodyPr spcFirstLastPara="1" wrap="square" lIns="91425" tIns="91425" rIns="91425" bIns="91425" anchor="t" anchorCtr="0">
            <a:noAutofit/>
          </a:bodyPr>
          <a:lstStyle>
            <a:lvl1pPr lvl="0" algn="ctr">
              <a:spcBef>
                <a:spcPts val="0"/>
              </a:spcBef>
              <a:spcAft>
                <a:spcPts val="0"/>
              </a:spcAft>
              <a:buSzPts val="1400"/>
              <a:buNone/>
              <a:defRPr/>
            </a:lvl1pPr>
            <a:lvl2pPr lvl="1" algn="ctr">
              <a:spcBef>
                <a:spcPts val="1600"/>
              </a:spcBef>
              <a:spcAft>
                <a:spcPts val="0"/>
              </a:spcAft>
              <a:buSzPts val="1400"/>
              <a:buNone/>
              <a:defRPr/>
            </a:lvl2pPr>
            <a:lvl3pPr lvl="2" algn="ctr">
              <a:spcBef>
                <a:spcPts val="1600"/>
              </a:spcBef>
              <a:spcAft>
                <a:spcPts val="0"/>
              </a:spcAft>
              <a:buSzPts val="1400"/>
              <a:buNone/>
              <a:defRPr/>
            </a:lvl3pPr>
            <a:lvl4pPr lvl="3" algn="ctr">
              <a:spcBef>
                <a:spcPts val="1600"/>
              </a:spcBef>
              <a:spcAft>
                <a:spcPts val="0"/>
              </a:spcAft>
              <a:buSzPts val="1400"/>
              <a:buNone/>
              <a:defRPr/>
            </a:lvl4pPr>
            <a:lvl5pPr lvl="4" algn="ctr">
              <a:spcBef>
                <a:spcPts val="1600"/>
              </a:spcBef>
              <a:spcAft>
                <a:spcPts val="0"/>
              </a:spcAft>
              <a:buSzPts val="1400"/>
              <a:buNone/>
              <a:defRPr/>
            </a:lvl5pPr>
            <a:lvl6pPr lvl="5" algn="ctr">
              <a:spcBef>
                <a:spcPts val="1600"/>
              </a:spcBef>
              <a:spcAft>
                <a:spcPts val="0"/>
              </a:spcAft>
              <a:buSzPts val="1400"/>
              <a:buNone/>
              <a:defRPr/>
            </a:lvl6pPr>
            <a:lvl7pPr lvl="6" algn="ctr">
              <a:spcBef>
                <a:spcPts val="1600"/>
              </a:spcBef>
              <a:spcAft>
                <a:spcPts val="0"/>
              </a:spcAft>
              <a:buSzPts val="1400"/>
              <a:buNone/>
              <a:defRPr/>
            </a:lvl7pPr>
            <a:lvl8pPr lvl="7" algn="ctr">
              <a:spcBef>
                <a:spcPts val="1600"/>
              </a:spcBef>
              <a:spcAft>
                <a:spcPts val="0"/>
              </a:spcAft>
              <a:buSzPts val="1400"/>
              <a:buNone/>
              <a:defRPr/>
            </a:lvl8pPr>
            <a:lvl9pPr lvl="8" algn="ctr">
              <a:spcBef>
                <a:spcPts val="1600"/>
              </a:spcBef>
              <a:spcAft>
                <a:spcPts val="1600"/>
              </a:spcAft>
              <a:buSzPts val="1400"/>
              <a:buNone/>
              <a:defRPr/>
            </a:lvl9pPr>
          </a:lstStyle>
          <a:p>
            <a:endParaRPr/>
          </a:p>
        </p:txBody>
      </p:sp>
      <p:sp>
        <p:nvSpPr>
          <p:cNvPr id="291" name="Google Shape;291;p11"/>
          <p:cNvSpPr/>
          <p:nvPr/>
        </p:nvSpPr>
        <p:spPr>
          <a:xfrm rot="10800000" flipH="1">
            <a:off x="4009353" y="4207698"/>
            <a:ext cx="1125277" cy="196122"/>
          </a:xfrm>
          <a:custGeom>
            <a:avLst/>
            <a:gdLst/>
            <a:ahLst/>
            <a:cxnLst/>
            <a:rect l="l" t="t" r="r" b="b"/>
            <a:pathLst>
              <a:path w="28933" h="4681" extrusionOk="0">
                <a:moveTo>
                  <a:pt x="2334" y="1"/>
                </a:moveTo>
                <a:cubicBezTo>
                  <a:pt x="1048" y="1"/>
                  <a:pt x="0" y="1049"/>
                  <a:pt x="0" y="2335"/>
                </a:cubicBezTo>
                <a:cubicBezTo>
                  <a:pt x="0" y="3632"/>
                  <a:pt x="1048" y="4680"/>
                  <a:pt x="2334" y="4680"/>
                </a:cubicBezTo>
                <a:lnTo>
                  <a:pt x="26599" y="4680"/>
                </a:lnTo>
                <a:cubicBezTo>
                  <a:pt x="27885" y="4680"/>
                  <a:pt x="28933" y="3632"/>
                  <a:pt x="28933" y="2335"/>
                </a:cubicBezTo>
                <a:cubicBezTo>
                  <a:pt x="28933" y="1049"/>
                  <a:pt x="27885" y="1"/>
                  <a:pt x="2659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92" name="Google Shape;292;p11"/>
          <p:cNvSpPr/>
          <p:nvPr/>
        </p:nvSpPr>
        <p:spPr>
          <a:xfrm flipH="1">
            <a:off x="529131" y="3169407"/>
            <a:ext cx="520498" cy="220046"/>
          </a:xfrm>
          <a:custGeom>
            <a:avLst/>
            <a:gdLst/>
            <a:ahLst/>
            <a:cxnLst/>
            <a:rect l="l" t="t" r="r" b="b"/>
            <a:pathLst>
              <a:path w="13383" h="5252" extrusionOk="0">
                <a:moveTo>
                  <a:pt x="10871" y="572"/>
                </a:moveTo>
                <a:cubicBezTo>
                  <a:pt x="11954" y="572"/>
                  <a:pt x="12847" y="1501"/>
                  <a:pt x="12847" y="2632"/>
                </a:cubicBezTo>
                <a:cubicBezTo>
                  <a:pt x="12847" y="3763"/>
                  <a:pt x="11954" y="4680"/>
                  <a:pt x="10871" y="4680"/>
                </a:cubicBezTo>
                <a:lnTo>
                  <a:pt x="2524" y="4680"/>
                </a:lnTo>
                <a:cubicBezTo>
                  <a:pt x="1441" y="4680"/>
                  <a:pt x="548" y="3763"/>
                  <a:pt x="548" y="2632"/>
                </a:cubicBezTo>
                <a:cubicBezTo>
                  <a:pt x="548" y="1501"/>
                  <a:pt x="1441" y="572"/>
                  <a:pt x="2524" y="572"/>
                </a:cubicBezTo>
                <a:close/>
                <a:moveTo>
                  <a:pt x="2512" y="0"/>
                </a:moveTo>
                <a:cubicBezTo>
                  <a:pt x="1131" y="0"/>
                  <a:pt x="0" y="1179"/>
                  <a:pt x="0" y="2632"/>
                </a:cubicBezTo>
                <a:cubicBezTo>
                  <a:pt x="0" y="4072"/>
                  <a:pt x="1131" y="5251"/>
                  <a:pt x="2512" y="5251"/>
                </a:cubicBezTo>
                <a:lnTo>
                  <a:pt x="10871" y="5251"/>
                </a:lnTo>
                <a:cubicBezTo>
                  <a:pt x="12252" y="5251"/>
                  <a:pt x="13383" y="4072"/>
                  <a:pt x="13383" y="2632"/>
                </a:cubicBezTo>
                <a:cubicBezTo>
                  <a:pt x="13383" y="1179"/>
                  <a:pt x="12264" y="0"/>
                  <a:pt x="1087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293" name="Google Shape;293;p11"/>
          <p:cNvGrpSpPr/>
          <p:nvPr/>
        </p:nvGrpSpPr>
        <p:grpSpPr>
          <a:xfrm rot="-1307765" flipH="1">
            <a:off x="7469562" y="784527"/>
            <a:ext cx="142656" cy="149447"/>
            <a:chOff x="1160468" y="31374"/>
            <a:chExt cx="142658" cy="149448"/>
          </a:xfrm>
        </p:grpSpPr>
        <p:sp>
          <p:nvSpPr>
            <p:cNvPr id="294" name="Google Shape;294;p11"/>
            <p:cNvSpPr/>
            <p:nvPr/>
          </p:nvSpPr>
          <p:spPr>
            <a:xfrm>
              <a:off x="1160468" y="31374"/>
              <a:ext cx="142658" cy="149448"/>
            </a:xfrm>
            <a:custGeom>
              <a:avLst/>
              <a:gdLst/>
              <a:ahLst/>
              <a:cxnLst/>
              <a:rect l="l" t="t" r="r" b="b"/>
              <a:pathLst>
                <a:path w="3668" h="3567" extrusionOk="0">
                  <a:moveTo>
                    <a:pt x="3205" y="0"/>
                  </a:moveTo>
                  <a:cubicBezTo>
                    <a:pt x="3096" y="0"/>
                    <a:pt x="2989" y="42"/>
                    <a:pt x="2906" y="125"/>
                  </a:cubicBezTo>
                  <a:lnTo>
                    <a:pt x="155" y="2852"/>
                  </a:lnTo>
                  <a:cubicBezTo>
                    <a:pt x="1" y="3018"/>
                    <a:pt x="1" y="3280"/>
                    <a:pt x="155" y="3447"/>
                  </a:cubicBezTo>
                  <a:cubicBezTo>
                    <a:pt x="239" y="3518"/>
                    <a:pt x="346" y="3566"/>
                    <a:pt x="453" y="3566"/>
                  </a:cubicBezTo>
                  <a:cubicBezTo>
                    <a:pt x="572" y="3566"/>
                    <a:pt x="679" y="3530"/>
                    <a:pt x="763" y="3447"/>
                  </a:cubicBezTo>
                  <a:lnTo>
                    <a:pt x="3513" y="720"/>
                  </a:lnTo>
                  <a:cubicBezTo>
                    <a:pt x="3668" y="554"/>
                    <a:pt x="3668" y="280"/>
                    <a:pt x="3513" y="125"/>
                  </a:cubicBezTo>
                  <a:cubicBezTo>
                    <a:pt x="3424" y="42"/>
                    <a:pt x="3314" y="0"/>
                    <a:pt x="320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95" name="Google Shape;295;p11"/>
            <p:cNvSpPr/>
            <p:nvPr/>
          </p:nvSpPr>
          <p:spPr>
            <a:xfrm>
              <a:off x="1160468" y="31374"/>
              <a:ext cx="142658" cy="149448"/>
            </a:xfrm>
            <a:custGeom>
              <a:avLst/>
              <a:gdLst/>
              <a:ahLst/>
              <a:cxnLst/>
              <a:rect l="l" t="t" r="r" b="b"/>
              <a:pathLst>
                <a:path w="3668" h="3567" extrusionOk="0">
                  <a:moveTo>
                    <a:pt x="461" y="0"/>
                  </a:moveTo>
                  <a:cubicBezTo>
                    <a:pt x="352" y="0"/>
                    <a:pt x="245" y="42"/>
                    <a:pt x="167" y="125"/>
                  </a:cubicBezTo>
                  <a:cubicBezTo>
                    <a:pt x="1" y="280"/>
                    <a:pt x="1" y="554"/>
                    <a:pt x="167" y="720"/>
                  </a:cubicBezTo>
                  <a:lnTo>
                    <a:pt x="2906" y="3447"/>
                  </a:lnTo>
                  <a:cubicBezTo>
                    <a:pt x="2989" y="3518"/>
                    <a:pt x="3096" y="3566"/>
                    <a:pt x="3203" y="3566"/>
                  </a:cubicBezTo>
                  <a:cubicBezTo>
                    <a:pt x="3311" y="3566"/>
                    <a:pt x="3418" y="3518"/>
                    <a:pt x="3501" y="3447"/>
                  </a:cubicBezTo>
                  <a:cubicBezTo>
                    <a:pt x="3668" y="3280"/>
                    <a:pt x="3668" y="3018"/>
                    <a:pt x="3501" y="2852"/>
                  </a:cubicBezTo>
                  <a:lnTo>
                    <a:pt x="763" y="125"/>
                  </a:lnTo>
                  <a:cubicBezTo>
                    <a:pt x="679" y="42"/>
                    <a:pt x="569" y="0"/>
                    <a:pt x="46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lt2"/>
        </a:solidFill>
        <a:effectLst/>
      </p:bgPr>
    </p:bg>
    <p:spTree>
      <p:nvGrpSpPr>
        <p:cNvPr id="1" name="Shape 296"/>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header 1">
  <p:cSld name="CUSTOM_25">
    <p:spTree>
      <p:nvGrpSpPr>
        <p:cNvPr id="1" name="Shape 368"/>
        <p:cNvGrpSpPr/>
        <p:nvPr/>
      </p:nvGrpSpPr>
      <p:grpSpPr>
        <a:xfrm>
          <a:off x="0" y="0"/>
          <a:ext cx="0" cy="0"/>
          <a:chOff x="0" y="0"/>
          <a:chExt cx="0" cy="0"/>
        </a:xfrm>
      </p:grpSpPr>
      <p:sp>
        <p:nvSpPr>
          <p:cNvPr id="369" name="Google Shape;369;p16"/>
          <p:cNvSpPr/>
          <p:nvPr/>
        </p:nvSpPr>
        <p:spPr>
          <a:xfrm flipH="1">
            <a:off x="418746" y="1708133"/>
            <a:ext cx="1125277" cy="196122"/>
          </a:xfrm>
          <a:custGeom>
            <a:avLst/>
            <a:gdLst/>
            <a:ahLst/>
            <a:cxnLst/>
            <a:rect l="l" t="t" r="r" b="b"/>
            <a:pathLst>
              <a:path w="28933" h="4681" extrusionOk="0">
                <a:moveTo>
                  <a:pt x="2334" y="1"/>
                </a:moveTo>
                <a:cubicBezTo>
                  <a:pt x="1048" y="1"/>
                  <a:pt x="0" y="1049"/>
                  <a:pt x="0" y="2335"/>
                </a:cubicBezTo>
                <a:cubicBezTo>
                  <a:pt x="0" y="3632"/>
                  <a:pt x="1048" y="4680"/>
                  <a:pt x="2334" y="4680"/>
                </a:cubicBezTo>
                <a:lnTo>
                  <a:pt x="26599" y="4680"/>
                </a:lnTo>
                <a:cubicBezTo>
                  <a:pt x="27885" y="4680"/>
                  <a:pt x="28933" y="3632"/>
                  <a:pt x="28933" y="2335"/>
                </a:cubicBezTo>
                <a:cubicBezTo>
                  <a:pt x="28933" y="1049"/>
                  <a:pt x="27885" y="1"/>
                  <a:pt x="2659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70" name="Google Shape;370;p16"/>
          <p:cNvSpPr/>
          <p:nvPr/>
        </p:nvSpPr>
        <p:spPr>
          <a:xfrm flipH="1">
            <a:off x="8573029" y="629139"/>
            <a:ext cx="88947" cy="1346544"/>
          </a:xfrm>
          <a:custGeom>
            <a:avLst/>
            <a:gdLst/>
            <a:ahLst/>
            <a:cxnLst/>
            <a:rect l="l" t="t" r="r" b="b"/>
            <a:pathLst>
              <a:path w="2287" h="32139" extrusionOk="0">
                <a:moveTo>
                  <a:pt x="1989" y="1"/>
                </a:moveTo>
                <a:cubicBezTo>
                  <a:pt x="1840" y="1"/>
                  <a:pt x="1691" y="105"/>
                  <a:pt x="1703" y="314"/>
                </a:cubicBezTo>
                <a:cubicBezTo>
                  <a:pt x="1703" y="980"/>
                  <a:pt x="1358" y="1302"/>
                  <a:pt x="941" y="1683"/>
                </a:cubicBezTo>
                <a:cubicBezTo>
                  <a:pt x="501" y="2088"/>
                  <a:pt x="1" y="2552"/>
                  <a:pt x="1" y="3469"/>
                </a:cubicBezTo>
                <a:cubicBezTo>
                  <a:pt x="1" y="4374"/>
                  <a:pt x="501" y="4838"/>
                  <a:pt x="941" y="5255"/>
                </a:cubicBezTo>
                <a:cubicBezTo>
                  <a:pt x="1358" y="5624"/>
                  <a:pt x="1703" y="5957"/>
                  <a:pt x="1703" y="6624"/>
                </a:cubicBezTo>
                <a:cubicBezTo>
                  <a:pt x="1703" y="7279"/>
                  <a:pt x="1358" y="7612"/>
                  <a:pt x="941" y="7993"/>
                </a:cubicBezTo>
                <a:cubicBezTo>
                  <a:pt x="501" y="8398"/>
                  <a:pt x="1" y="8862"/>
                  <a:pt x="1" y="9779"/>
                </a:cubicBezTo>
                <a:cubicBezTo>
                  <a:pt x="1" y="10684"/>
                  <a:pt x="501" y="11148"/>
                  <a:pt x="941" y="11565"/>
                </a:cubicBezTo>
                <a:cubicBezTo>
                  <a:pt x="1358" y="11934"/>
                  <a:pt x="1703" y="12267"/>
                  <a:pt x="1703" y="12922"/>
                </a:cubicBezTo>
                <a:cubicBezTo>
                  <a:pt x="1703" y="13589"/>
                  <a:pt x="1358" y="13922"/>
                  <a:pt x="941" y="14291"/>
                </a:cubicBezTo>
                <a:cubicBezTo>
                  <a:pt x="501" y="14708"/>
                  <a:pt x="1" y="15172"/>
                  <a:pt x="1" y="16077"/>
                </a:cubicBezTo>
                <a:cubicBezTo>
                  <a:pt x="1" y="16994"/>
                  <a:pt x="501" y="17458"/>
                  <a:pt x="941" y="17863"/>
                </a:cubicBezTo>
                <a:cubicBezTo>
                  <a:pt x="1358" y="18244"/>
                  <a:pt x="1703" y="18566"/>
                  <a:pt x="1703" y="19233"/>
                </a:cubicBezTo>
                <a:cubicBezTo>
                  <a:pt x="1703" y="19899"/>
                  <a:pt x="1358" y="20221"/>
                  <a:pt x="941" y="20602"/>
                </a:cubicBezTo>
                <a:cubicBezTo>
                  <a:pt x="501" y="21018"/>
                  <a:pt x="1" y="21483"/>
                  <a:pt x="1" y="22388"/>
                </a:cubicBezTo>
                <a:cubicBezTo>
                  <a:pt x="1" y="23304"/>
                  <a:pt x="501" y="23769"/>
                  <a:pt x="941" y="24174"/>
                </a:cubicBezTo>
                <a:cubicBezTo>
                  <a:pt x="1358" y="24555"/>
                  <a:pt x="1703" y="24888"/>
                  <a:pt x="1703" y="25543"/>
                </a:cubicBezTo>
                <a:cubicBezTo>
                  <a:pt x="1703" y="26210"/>
                  <a:pt x="1358" y="26531"/>
                  <a:pt x="941" y="26912"/>
                </a:cubicBezTo>
                <a:cubicBezTo>
                  <a:pt x="501" y="27317"/>
                  <a:pt x="1" y="27793"/>
                  <a:pt x="1" y="28698"/>
                </a:cubicBezTo>
                <a:cubicBezTo>
                  <a:pt x="1" y="29615"/>
                  <a:pt x="501" y="30079"/>
                  <a:pt x="941" y="30484"/>
                </a:cubicBezTo>
                <a:cubicBezTo>
                  <a:pt x="1358" y="30865"/>
                  <a:pt x="1703" y="31198"/>
                  <a:pt x="1703" y="31853"/>
                </a:cubicBezTo>
                <a:cubicBezTo>
                  <a:pt x="1703" y="32020"/>
                  <a:pt x="1834" y="32139"/>
                  <a:pt x="1989" y="32139"/>
                </a:cubicBezTo>
                <a:cubicBezTo>
                  <a:pt x="2144" y="32139"/>
                  <a:pt x="2275" y="32020"/>
                  <a:pt x="2275" y="31865"/>
                </a:cubicBezTo>
                <a:cubicBezTo>
                  <a:pt x="2275" y="30948"/>
                  <a:pt x="1775" y="30484"/>
                  <a:pt x="1334" y="30079"/>
                </a:cubicBezTo>
                <a:cubicBezTo>
                  <a:pt x="918" y="29698"/>
                  <a:pt x="572" y="29365"/>
                  <a:pt x="572" y="28710"/>
                </a:cubicBezTo>
                <a:cubicBezTo>
                  <a:pt x="572" y="28043"/>
                  <a:pt x="918" y="27710"/>
                  <a:pt x="1334" y="27341"/>
                </a:cubicBezTo>
                <a:cubicBezTo>
                  <a:pt x="1775" y="26924"/>
                  <a:pt x="2275" y="26460"/>
                  <a:pt x="2275" y="25555"/>
                </a:cubicBezTo>
                <a:cubicBezTo>
                  <a:pt x="2275" y="24638"/>
                  <a:pt x="1775" y="24174"/>
                  <a:pt x="1334" y="23769"/>
                </a:cubicBezTo>
                <a:cubicBezTo>
                  <a:pt x="918" y="23388"/>
                  <a:pt x="572" y="23054"/>
                  <a:pt x="572" y="22388"/>
                </a:cubicBezTo>
                <a:cubicBezTo>
                  <a:pt x="572" y="21733"/>
                  <a:pt x="918" y="21399"/>
                  <a:pt x="1334" y="21030"/>
                </a:cubicBezTo>
                <a:cubicBezTo>
                  <a:pt x="1775" y="20614"/>
                  <a:pt x="2275" y="20149"/>
                  <a:pt x="2275" y="19244"/>
                </a:cubicBezTo>
                <a:cubicBezTo>
                  <a:pt x="2275" y="18328"/>
                  <a:pt x="1775" y="17863"/>
                  <a:pt x="1334" y="17458"/>
                </a:cubicBezTo>
                <a:cubicBezTo>
                  <a:pt x="918" y="17077"/>
                  <a:pt x="572" y="16744"/>
                  <a:pt x="572" y="16089"/>
                </a:cubicBezTo>
                <a:cubicBezTo>
                  <a:pt x="572" y="15423"/>
                  <a:pt x="918" y="15089"/>
                  <a:pt x="1334" y="14720"/>
                </a:cubicBezTo>
                <a:cubicBezTo>
                  <a:pt x="1775" y="14303"/>
                  <a:pt x="2275" y="13839"/>
                  <a:pt x="2275" y="12934"/>
                </a:cubicBezTo>
                <a:cubicBezTo>
                  <a:pt x="2275" y="12017"/>
                  <a:pt x="1775" y="11553"/>
                  <a:pt x="1334" y="11148"/>
                </a:cubicBezTo>
                <a:cubicBezTo>
                  <a:pt x="918" y="10767"/>
                  <a:pt x="572" y="10446"/>
                  <a:pt x="572" y="9779"/>
                </a:cubicBezTo>
                <a:cubicBezTo>
                  <a:pt x="572" y="9112"/>
                  <a:pt x="918" y="8791"/>
                  <a:pt x="1334" y="8410"/>
                </a:cubicBezTo>
                <a:cubicBezTo>
                  <a:pt x="1775" y="8005"/>
                  <a:pt x="2275" y="7529"/>
                  <a:pt x="2275" y="6624"/>
                </a:cubicBezTo>
                <a:cubicBezTo>
                  <a:pt x="2275" y="5707"/>
                  <a:pt x="1775" y="5243"/>
                  <a:pt x="1334" y="4838"/>
                </a:cubicBezTo>
                <a:cubicBezTo>
                  <a:pt x="918" y="4457"/>
                  <a:pt x="572" y="4135"/>
                  <a:pt x="572" y="3469"/>
                </a:cubicBezTo>
                <a:cubicBezTo>
                  <a:pt x="572" y="2802"/>
                  <a:pt x="918" y="2480"/>
                  <a:pt x="1334" y="2099"/>
                </a:cubicBezTo>
                <a:cubicBezTo>
                  <a:pt x="1775" y="1683"/>
                  <a:pt x="2275" y="1230"/>
                  <a:pt x="2275" y="314"/>
                </a:cubicBezTo>
                <a:cubicBezTo>
                  <a:pt x="2287" y="105"/>
                  <a:pt x="2138" y="1"/>
                  <a:pt x="198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71" name="Google Shape;371;p16"/>
          <p:cNvSpPr/>
          <p:nvPr/>
        </p:nvSpPr>
        <p:spPr>
          <a:xfrm flipH="1">
            <a:off x="2795129" y="4702307"/>
            <a:ext cx="1256306" cy="95317"/>
          </a:xfrm>
          <a:custGeom>
            <a:avLst/>
            <a:gdLst/>
            <a:ahLst/>
            <a:cxnLst/>
            <a:rect l="l" t="t" r="r" b="b"/>
            <a:pathLst>
              <a:path w="32302" h="2275" extrusionOk="0">
                <a:moveTo>
                  <a:pt x="3536" y="1"/>
                </a:moveTo>
                <a:cubicBezTo>
                  <a:pt x="2620" y="1"/>
                  <a:pt x="2155" y="501"/>
                  <a:pt x="1750" y="941"/>
                </a:cubicBezTo>
                <a:cubicBezTo>
                  <a:pt x="1369" y="1358"/>
                  <a:pt x="1048" y="1703"/>
                  <a:pt x="381" y="1703"/>
                </a:cubicBezTo>
                <a:cubicBezTo>
                  <a:pt x="0" y="1715"/>
                  <a:pt x="0" y="2275"/>
                  <a:pt x="381" y="2275"/>
                </a:cubicBezTo>
                <a:cubicBezTo>
                  <a:pt x="1298" y="2275"/>
                  <a:pt x="1762" y="1775"/>
                  <a:pt x="2167" y="1334"/>
                </a:cubicBezTo>
                <a:cubicBezTo>
                  <a:pt x="2548" y="929"/>
                  <a:pt x="2870" y="572"/>
                  <a:pt x="3536" y="572"/>
                </a:cubicBezTo>
                <a:cubicBezTo>
                  <a:pt x="4203" y="572"/>
                  <a:pt x="4525" y="929"/>
                  <a:pt x="4906" y="1334"/>
                </a:cubicBezTo>
                <a:cubicBezTo>
                  <a:pt x="5310" y="1775"/>
                  <a:pt x="5775" y="2275"/>
                  <a:pt x="6692" y="2275"/>
                </a:cubicBezTo>
                <a:cubicBezTo>
                  <a:pt x="7608" y="2275"/>
                  <a:pt x="8073" y="1775"/>
                  <a:pt x="8477" y="1334"/>
                </a:cubicBezTo>
                <a:cubicBezTo>
                  <a:pt x="8858" y="929"/>
                  <a:pt x="9180" y="572"/>
                  <a:pt x="9847" y="572"/>
                </a:cubicBezTo>
                <a:cubicBezTo>
                  <a:pt x="10513" y="572"/>
                  <a:pt x="10835" y="929"/>
                  <a:pt x="11216" y="1334"/>
                </a:cubicBezTo>
                <a:cubicBezTo>
                  <a:pt x="11621" y="1775"/>
                  <a:pt x="12085" y="2275"/>
                  <a:pt x="13002" y="2275"/>
                </a:cubicBezTo>
                <a:cubicBezTo>
                  <a:pt x="13919" y="2275"/>
                  <a:pt x="14383" y="1775"/>
                  <a:pt x="14788" y="1334"/>
                </a:cubicBezTo>
                <a:cubicBezTo>
                  <a:pt x="15169" y="929"/>
                  <a:pt x="15490" y="572"/>
                  <a:pt x="16157" y="572"/>
                </a:cubicBezTo>
                <a:cubicBezTo>
                  <a:pt x="16824" y="572"/>
                  <a:pt x="17145" y="929"/>
                  <a:pt x="17526" y="1334"/>
                </a:cubicBezTo>
                <a:cubicBezTo>
                  <a:pt x="17931" y="1775"/>
                  <a:pt x="18395" y="2275"/>
                  <a:pt x="19312" y="2275"/>
                </a:cubicBezTo>
                <a:cubicBezTo>
                  <a:pt x="20229" y="2275"/>
                  <a:pt x="20693" y="1775"/>
                  <a:pt x="21098" y="1334"/>
                </a:cubicBezTo>
                <a:cubicBezTo>
                  <a:pt x="21479" y="929"/>
                  <a:pt x="21801" y="572"/>
                  <a:pt x="22467" y="572"/>
                </a:cubicBezTo>
                <a:cubicBezTo>
                  <a:pt x="23134" y="572"/>
                  <a:pt x="23456" y="929"/>
                  <a:pt x="23837" y="1334"/>
                </a:cubicBezTo>
                <a:cubicBezTo>
                  <a:pt x="24241" y="1775"/>
                  <a:pt x="24706" y="2275"/>
                  <a:pt x="25622" y="2275"/>
                </a:cubicBezTo>
                <a:cubicBezTo>
                  <a:pt x="26539" y="2275"/>
                  <a:pt x="26992" y="1775"/>
                  <a:pt x="27408" y="1334"/>
                </a:cubicBezTo>
                <a:cubicBezTo>
                  <a:pt x="27789" y="929"/>
                  <a:pt x="28111" y="572"/>
                  <a:pt x="28778" y="572"/>
                </a:cubicBezTo>
                <a:cubicBezTo>
                  <a:pt x="29444" y="572"/>
                  <a:pt x="29766" y="929"/>
                  <a:pt x="30147" y="1334"/>
                </a:cubicBezTo>
                <a:cubicBezTo>
                  <a:pt x="30552" y="1775"/>
                  <a:pt x="31016" y="2275"/>
                  <a:pt x="31933" y="2275"/>
                </a:cubicBezTo>
                <a:cubicBezTo>
                  <a:pt x="32302" y="2275"/>
                  <a:pt x="32302" y="1703"/>
                  <a:pt x="31933" y="1703"/>
                </a:cubicBezTo>
                <a:cubicBezTo>
                  <a:pt x="31266" y="1703"/>
                  <a:pt x="30933" y="1358"/>
                  <a:pt x="30564" y="941"/>
                </a:cubicBezTo>
                <a:cubicBezTo>
                  <a:pt x="30147" y="501"/>
                  <a:pt x="29683" y="1"/>
                  <a:pt x="28778" y="1"/>
                </a:cubicBezTo>
                <a:cubicBezTo>
                  <a:pt x="27861" y="1"/>
                  <a:pt x="27397" y="501"/>
                  <a:pt x="26992" y="941"/>
                </a:cubicBezTo>
                <a:cubicBezTo>
                  <a:pt x="26611" y="1358"/>
                  <a:pt x="26289" y="1703"/>
                  <a:pt x="25622" y="1703"/>
                </a:cubicBezTo>
                <a:cubicBezTo>
                  <a:pt x="24956" y="1703"/>
                  <a:pt x="24622" y="1358"/>
                  <a:pt x="24253" y="941"/>
                </a:cubicBezTo>
                <a:cubicBezTo>
                  <a:pt x="23837" y="501"/>
                  <a:pt x="23372" y="1"/>
                  <a:pt x="22467" y="1"/>
                </a:cubicBezTo>
                <a:cubicBezTo>
                  <a:pt x="21551" y="1"/>
                  <a:pt x="21086" y="501"/>
                  <a:pt x="20681" y="941"/>
                </a:cubicBezTo>
                <a:cubicBezTo>
                  <a:pt x="20300" y="1358"/>
                  <a:pt x="19979" y="1703"/>
                  <a:pt x="19312" y="1703"/>
                </a:cubicBezTo>
                <a:cubicBezTo>
                  <a:pt x="18645" y="1703"/>
                  <a:pt x="18324" y="1358"/>
                  <a:pt x="17943" y="941"/>
                </a:cubicBezTo>
                <a:cubicBezTo>
                  <a:pt x="17526" y="501"/>
                  <a:pt x="17062" y="1"/>
                  <a:pt x="16157" y="1"/>
                </a:cubicBezTo>
                <a:cubicBezTo>
                  <a:pt x="15240" y="1"/>
                  <a:pt x="14776" y="501"/>
                  <a:pt x="14371" y="941"/>
                </a:cubicBezTo>
                <a:cubicBezTo>
                  <a:pt x="13990" y="1358"/>
                  <a:pt x="13669" y="1703"/>
                  <a:pt x="13002" y="1703"/>
                </a:cubicBezTo>
                <a:cubicBezTo>
                  <a:pt x="12335" y="1703"/>
                  <a:pt x="12014" y="1358"/>
                  <a:pt x="11633" y="941"/>
                </a:cubicBezTo>
                <a:cubicBezTo>
                  <a:pt x="11228" y="501"/>
                  <a:pt x="10763" y="1"/>
                  <a:pt x="9847" y="1"/>
                </a:cubicBezTo>
                <a:cubicBezTo>
                  <a:pt x="8930" y="1"/>
                  <a:pt x="8466" y="501"/>
                  <a:pt x="8061" y="941"/>
                </a:cubicBezTo>
                <a:cubicBezTo>
                  <a:pt x="7680" y="1358"/>
                  <a:pt x="7358" y="1703"/>
                  <a:pt x="6692" y="1703"/>
                </a:cubicBezTo>
                <a:cubicBezTo>
                  <a:pt x="6025" y="1703"/>
                  <a:pt x="5703" y="1358"/>
                  <a:pt x="5322" y="941"/>
                </a:cubicBezTo>
                <a:cubicBezTo>
                  <a:pt x="4918" y="501"/>
                  <a:pt x="4453" y="1"/>
                  <a:pt x="353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72" name="Google Shape;372;p16"/>
          <p:cNvSpPr/>
          <p:nvPr/>
        </p:nvSpPr>
        <p:spPr>
          <a:xfrm flipH="1">
            <a:off x="508681" y="4292604"/>
            <a:ext cx="520537" cy="219543"/>
          </a:xfrm>
          <a:custGeom>
            <a:avLst/>
            <a:gdLst/>
            <a:ahLst/>
            <a:cxnLst/>
            <a:rect l="l" t="t" r="r" b="b"/>
            <a:pathLst>
              <a:path w="13384" h="5240" extrusionOk="0">
                <a:moveTo>
                  <a:pt x="10871" y="560"/>
                </a:moveTo>
                <a:cubicBezTo>
                  <a:pt x="11955" y="560"/>
                  <a:pt x="12836" y="1489"/>
                  <a:pt x="12836" y="2620"/>
                </a:cubicBezTo>
                <a:cubicBezTo>
                  <a:pt x="12836" y="3751"/>
                  <a:pt x="11955" y="4668"/>
                  <a:pt x="10871" y="4668"/>
                </a:cubicBezTo>
                <a:lnTo>
                  <a:pt x="2525" y="4668"/>
                </a:lnTo>
                <a:cubicBezTo>
                  <a:pt x="1430" y="4668"/>
                  <a:pt x="548" y="3751"/>
                  <a:pt x="548" y="2620"/>
                </a:cubicBezTo>
                <a:cubicBezTo>
                  <a:pt x="548" y="1489"/>
                  <a:pt x="1430" y="560"/>
                  <a:pt x="2525" y="560"/>
                </a:cubicBezTo>
                <a:close/>
                <a:moveTo>
                  <a:pt x="2525" y="1"/>
                </a:moveTo>
                <a:cubicBezTo>
                  <a:pt x="1132" y="1"/>
                  <a:pt x="1" y="1179"/>
                  <a:pt x="1" y="2620"/>
                </a:cubicBezTo>
                <a:cubicBezTo>
                  <a:pt x="1" y="4061"/>
                  <a:pt x="1132" y="5240"/>
                  <a:pt x="2525" y="5240"/>
                </a:cubicBezTo>
                <a:lnTo>
                  <a:pt x="10859" y="5240"/>
                </a:lnTo>
                <a:cubicBezTo>
                  <a:pt x="12252" y="5240"/>
                  <a:pt x="13383" y="4073"/>
                  <a:pt x="13383" y="2620"/>
                </a:cubicBezTo>
                <a:cubicBezTo>
                  <a:pt x="13383" y="1179"/>
                  <a:pt x="12252" y="1"/>
                  <a:pt x="1087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73" name="Google Shape;373;p16"/>
          <p:cNvSpPr/>
          <p:nvPr/>
        </p:nvSpPr>
        <p:spPr>
          <a:xfrm flipH="1">
            <a:off x="7872012" y="4568057"/>
            <a:ext cx="520498" cy="220046"/>
          </a:xfrm>
          <a:custGeom>
            <a:avLst/>
            <a:gdLst/>
            <a:ahLst/>
            <a:cxnLst/>
            <a:rect l="l" t="t" r="r" b="b"/>
            <a:pathLst>
              <a:path w="13383" h="5252" extrusionOk="0">
                <a:moveTo>
                  <a:pt x="10871" y="572"/>
                </a:moveTo>
                <a:cubicBezTo>
                  <a:pt x="11954" y="572"/>
                  <a:pt x="12847" y="1501"/>
                  <a:pt x="12847" y="2632"/>
                </a:cubicBezTo>
                <a:cubicBezTo>
                  <a:pt x="12847" y="3763"/>
                  <a:pt x="11954" y="4680"/>
                  <a:pt x="10871" y="4680"/>
                </a:cubicBezTo>
                <a:lnTo>
                  <a:pt x="2524" y="4680"/>
                </a:lnTo>
                <a:cubicBezTo>
                  <a:pt x="1441" y="4680"/>
                  <a:pt x="548" y="3763"/>
                  <a:pt x="548" y="2632"/>
                </a:cubicBezTo>
                <a:cubicBezTo>
                  <a:pt x="548" y="1501"/>
                  <a:pt x="1441" y="572"/>
                  <a:pt x="2524" y="572"/>
                </a:cubicBezTo>
                <a:close/>
                <a:moveTo>
                  <a:pt x="2512" y="0"/>
                </a:moveTo>
                <a:cubicBezTo>
                  <a:pt x="1131" y="0"/>
                  <a:pt x="0" y="1179"/>
                  <a:pt x="0" y="2632"/>
                </a:cubicBezTo>
                <a:cubicBezTo>
                  <a:pt x="0" y="4072"/>
                  <a:pt x="1131" y="5251"/>
                  <a:pt x="2512" y="5251"/>
                </a:cubicBezTo>
                <a:lnTo>
                  <a:pt x="10871" y="5251"/>
                </a:lnTo>
                <a:cubicBezTo>
                  <a:pt x="12252" y="5251"/>
                  <a:pt x="13383" y="4072"/>
                  <a:pt x="13383" y="2632"/>
                </a:cubicBezTo>
                <a:cubicBezTo>
                  <a:pt x="13383" y="1179"/>
                  <a:pt x="12264" y="0"/>
                  <a:pt x="1087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374" name="Google Shape;374;p16"/>
          <p:cNvGrpSpPr/>
          <p:nvPr/>
        </p:nvGrpSpPr>
        <p:grpSpPr>
          <a:xfrm flipH="1">
            <a:off x="1450732" y="4327640"/>
            <a:ext cx="151720" cy="149448"/>
            <a:chOff x="8639698" y="2706690"/>
            <a:chExt cx="151720" cy="149448"/>
          </a:xfrm>
        </p:grpSpPr>
        <p:sp>
          <p:nvSpPr>
            <p:cNvPr id="375" name="Google Shape;375;p16"/>
            <p:cNvSpPr/>
            <p:nvPr/>
          </p:nvSpPr>
          <p:spPr>
            <a:xfrm>
              <a:off x="8639698" y="2706690"/>
              <a:ext cx="151720" cy="149448"/>
            </a:xfrm>
            <a:custGeom>
              <a:avLst/>
              <a:gdLst/>
              <a:ahLst/>
              <a:cxnLst/>
              <a:rect l="l" t="t" r="r" b="b"/>
              <a:pathLst>
                <a:path w="3901" h="3567" extrusionOk="0">
                  <a:moveTo>
                    <a:pt x="3231" y="0"/>
                  </a:moveTo>
                  <a:cubicBezTo>
                    <a:pt x="3150" y="0"/>
                    <a:pt x="3073" y="34"/>
                    <a:pt x="3013" y="114"/>
                  </a:cubicBezTo>
                  <a:lnTo>
                    <a:pt x="263" y="2840"/>
                  </a:lnTo>
                  <a:cubicBezTo>
                    <a:pt x="1" y="3102"/>
                    <a:pt x="191" y="3554"/>
                    <a:pt x="560" y="3566"/>
                  </a:cubicBezTo>
                  <a:cubicBezTo>
                    <a:pt x="679" y="3554"/>
                    <a:pt x="775" y="3519"/>
                    <a:pt x="858" y="3435"/>
                  </a:cubicBezTo>
                  <a:lnTo>
                    <a:pt x="3608" y="709"/>
                  </a:lnTo>
                  <a:cubicBezTo>
                    <a:pt x="3900" y="474"/>
                    <a:pt x="3537" y="0"/>
                    <a:pt x="323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76" name="Google Shape;376;p16"/>
            <p:cNvSpPr/>
            <p:nvPr/>
          </p:nvSpPr>
          <p:spPr>
            <a:xfrm>
              <a:off x="8640476" y="2707402"/>
              <a:ext cx="149775" cy="148736"/>
            </a:xfrm>
            <a:custGeom>
              <a:avLst/>
              <a:gdLst/>
              <a:ahLst/>
              <a:cxnLst/>
              <a:rect l="l" t="t" r="r" b="b"/>
              <a:pathLst>
                <a:path w="3851" h="3550" extrusionOk="0">
                  <a:moveTo>
                    <a:pt x="574" y="0"/>
                  </a:moveTo>
                  <a:cubicBezTo>
                    <a:pt x="261" y="0"/>
                    <a:pt x="1" y="375"/>
                    <a:pt x="243" y="692"/>
                  </a:cubicBezTo>
                  <a:lnTo>
                    <a:pt x="2993" y="3418"/>
                  </a:lnTo>
                  <a:cubicBezTo>
                    <a:pt x="3064" y="3502"/>
                    <a:pt x="3172" y="3549"/>
                    <a:pt x="3291" y="3549"/>
                  </a:cubicBezTo>
                  <a:cubicBezTo>
                    <a:pt x="3660" y="3537"/>
                    <a:pt x="3850" y="3085"/>
                    <a:pt x="3588" y="2823"/>
                  </a:cubicBezTo>
                  <a:lnTo>
                    <a:pt x="838" y="97"/>
                  </a:lnTo>
                  <a:cubicBezTo>
                    <a:pt x="753" y="29"/>
                    <a:pt x="661" y="0"/>
                    <a:pt x="57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377" name="Google Shape;377;p16"/>
          <p:cNvGrpSpPr/>
          <p:nvPr/>
        </p:nvGrpSpPr>
        <p:grpSpPr>
          <a:xfrm flipH="1">
            <a:off x="7377237" y="564024"/>
            <a:ext cx="142658" cy="149448"/>
            <a:chOff x="1160468" y="31374"/>
            <a:chExt cx="142658" cy="149448"/>
          </a:xfrm>
        </p:grpSpPr>
        <p:sp>
          <p:nvSpPr>
            <p:cNvPr id="378" name="Google Shape;378;p16"/>
            <p:cNvSpPr/>
            <p:nvPr/>
          </p:nvSpPr>
          <p:spPr>
            <a:xfrm>
              <a:off x="1160468" y="31374"/>
              <a:ext cx="142658" cy="149448"/>
            </a:xfrm>
            <a:custGeom>
              <a:avLst/>
              <a:gdLst/>
              <a:ahLst/>
              <a:cxnLst/>
              <a:rect l="l" t="t" r="r" b="b"/>
              <a:pathLst>
                <a:path w="3668" h="3567" extrusionOk="0">
                  <a:moveTo>
                    <a:pt x="3205" y="0"/>
                  </a:moveTo>
                  <a:cubicBezTo>
                    <a:pt x="3096" y="0"/>
                    <a:pt x="2989" y="42"/>
                    <a:pt x="2906" y="125"/>
                  </a:cubicBezTo>
                  <a:lnTo>
                    <a:pt x="155" y="2852"/>
                  </a:lnTo>
                  <a:cubicBezTo>
                    <a:pt x="1" y="3018"/>
                    <a:pt x="1" y="3280"/>
                    <a:pt x="155" y="3447"/>
                  </a:cubicBezTo>
                  <a:cubicBezTo>
                    <a:pt x="239" y="3518"/>
                    <a:pt x="346" y="3566"/>
                    <a:pt x="453" y="3566"/>
                  </a:cubicBezTo>
                  <a:cubicBezTo>
                    <a:pt x="572" y="3566"/>
                    <a:pt x="679" y="3530"/>
                    <a:pt x="763" y="3447"/>
                  </a:cubicBezTo>
                  <a:lnTo>
                    <a:pt x="3513" y="720"/>
                  </a:lnTo>
                  <a:cubicBezTo>
                    <a:pt x="3668" y="554"/>
                    <a:pt x="3668" y="280"/>
                    <a:pt x="3513" y="125"/>
                  </a:cubicBezTo>
                  <a:cubicBezTo>
                    <a:pt x="3424" y="42"/>
                    <a:pt x="3314" y="0"/>
                    <a:pt x="320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79" name="Google Shape;379;p16"/>
            <p:cNvSpPr/>
            <p:nvPr/>
          </p:nvSpPr>
          <p:spPr>
            <a:xfrm>
              <a:off x="1160468" y="31374"/>
              <a:ext cx="142658" cy="149448"/>
            </a:xfrm>
            <a:custGeom>
              <a:avLst/>
              <a:gdLst/>
              <a:ahLst/>
              <a:cxnLst/>
              <a:rect l="l" t="t" r="r" b="b"/>
              <a:pathLst>
                <a:path w="3668" h="3567" extrusionOk="0">
                  <a:moveTo>
                    <a:pt x="461" y="0"/>
                  </a:moveTo>
                  <a:cubicBezTo>
                    <a:pt x="352" y="0"/>
                    <a:pt x="245" y="42"/>
                    <a:pt x="167" y="125"/>
                  </a:cubicBezTo>
                  <a:cubicBezTo>
                    <a:pt x="1" y="280"/>
                    <a:pt x="1" y="554"/>
                    <a:pt x="167" y="720"/>
                  </a:cubicBezTo>
                  <a:lnTo>
                    <a:pt x="2906" y="3447"/>
                  </a:lnTo>
                  <a:cubicBezTo>
                    <a:pt x="2989" y="3518"/>
                    <a:pt x="3096" y="3566"/>
                    <a:pt x="3203" y="3566"/>
                  </a:cubicBezTo>
                  <a:cubicBezTo>
                    <a:pt x="3311" y="3566"/>
                    <a:pt x="3418" y="3518"/>
                    <a:pt x="3501" y="3447"/>
                  </a:cubicBezTo>
                  <a:cubicBezTo>
                    <a:pt x="3668" y="3280"/>
                    <a:pt x="3668" y="3018"/>
                    <a:pt x="3501" y="2852"/>
                  </a:cubicBezTo>
                  <a:lnTo>
                    <a:pt x="763" y="125"/>
                  </a:lnTo>
                  <a:cubicBezTo>
                    <a:pt x="679" y="42"/>
                    <a:pt x="569" y="0"/>
                    <a:pt x="46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380" name="Google Shape;380;p16"/>
          <p:cNvSpPr/>
          <p:nvPr/>
        </p:nvSpPr>
        <p:spPr>
          <a:xfrm flipH="1">
            <a:off x="1325971" y="816375"/>
            <a:ext cx="83386" cy="133737"/>
          </a:xfrm>
          <a:custGeom>
            <a:avLst/>
            <a:gdLst/>
            <a:ahLst/>
            <a:cxnLst/>
            <a:rect l="l" t="t" r="r" b="b"/>
            <a:pathLst>
              <a:path w="2144" h="3192" extrusionOk="0">
                <a:moveTo>
                  <a:pt x="1072" y="1"/>
                </a:moveTo>
                <a:cubicBezTo>
                  <a:pt x="822" y="596"/>
                  <a:pt x="453" y="1144"/>
                  <a:pt x="1" y="1596"/>
                </a:cubicBezTo>
                <a:cubicBezTo>
                  <a:pt x="453" y="2060"/>
                  <a:pt x="822" y="2596"/>
                  <a:pt x="1072" y="3191"/>
                </a:cubicBezTo>
                <a:cubicBezTo>
                  <a:pt x="1322" y="2596"/>
                  <a:pt x="1679" y="2060"/>
                  <a:pt x="2144" y="1596"/>
                </a:cubicBezTo>
                <a:cubicBezTo>
                  <a:pt x="1679" y="1144"/>
                  <a:pt x="1322" y="596"/>
                  <a:pt x="107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81" name="Google Shape;381;p16"/>
          <p:cNvSpPr/>
          <p:nvPr/>
        </p:nvSpPr>
        <p:spPr>
          <a:xfrm flipH="1">
            <a:off x="265789" y="4568056"/>
            <a:ext cx="82919" cy="134240"/>
          </a:xfrm>
          <a:custGeom>
            <a:avLst/>
            <a:gdLst/>
            <a:ahLst/>
            <a:cxnLst/>
            <a:rect l="l" t="t" r="r" b="b"/>
            <a:pathLst>
              <a:path w="2132" h="3204" extrusionOk="0">
                <a:moveTo>
                  <a:pt x="1072" y="1"/>
                </a:moveTo>
                <a:cubicBezTo>
                  <a:pt x="810" y="596"/>
                  <a:pt x="453" y="1144"/>
                  <a:pt x="0" y="1608"/>
                </a:cubicBezTo>
                <a:cubicBezTo>
                  <a:pt x="453" y="2060"/>
                  <a:pt x="810" y="2608"/>
                  <a:pt x="1072" y="3203"/>
                </a:cubicBezTo>
                <a:cubicBezTo>
                  <a:pt x="1310" y="2608"/>
                  <a:pt x="1679" y="2060"/>
                  <a:pt x="2132" y="1608"/>
                </a:cubicBezTo>
                <a:cubicBezTo>
                  <a:pt x="1679" y="1144"/>
                  <a:pt x="1310" y="596"/>
                  <a:pt x="107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82" name="Google Shape;382;p16"/>
          <p:cNvSpPr/>
          <p:nvPr/>
        </p:nvSpPr>
        <p:spPr>
          <a:xfrm flipH="1">
            <a:off x="7966672" y="760157"/>
            <a:ext cx="83386" cy="134198"/>
          </a:xfrm>
          <a:custGeom>
            <a:avLst/>
            <a:gdLst/>
            <a:ahLst/>
            <a:cxnLst/>
            <a:rect l="l" t="t" r="r" b="b"/>
            <a:pathLst>
              <a:path w="2144" h="3203" extrusionOk="0">
                <a:moveTo>
                  <a:pt x="1072" y="0"/>
                </a:moveTo>
                <a:cubicBezTo>
                  <a:pt x="822" y="595"/>
                  <a:pt x="465" y="1143"/>
                  <a:pt x="0" y="1596"/>
                </a:cubicBezTo>
                <a:cubicBezTo>
                  <a:pt x="465" y="2060"/>
                  <a:pt x="822" y="2596"/>
                  <a:pt x="1072" y="3203"/>
                </a:cubicBezTo>
                <a:cubicBezTo>
                  <a:pt x="1322" y="2596"/>
                  <a:pt x="1691" y="2060"/>
                  <a:pt x="2143" y="1596"/>
                </a:cubicBezTo>
                <a:cubicBezTo>
                  <a:pt x="1691" y="1143"/>
                  <a:pt x="1322" y="595"/>
                  <a:pt x="107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83" name="Google Shape;383;p16"/>
          <p:cNvSpPr/>
          <p:nvPr/>
        </p:nvSpPr>
        <p:spPr>
          <a:xfrm flipH="1">
            <a:off x="8349077" y="3986726"/>
            <a:ext cx="83386" cy="133737"/>
          </a:xfrm>
          <a:custGeom>
            <a:avLst/>
            <a:gdLst/>
            <a:ahLst/>
            <a:cxnLst/>
            <a:rect l="l" t="t" r="r" b="b"/>
            <a:pathLst>
              <a:path w="2144" h="3192" extrusionOk="0">
                <a:moveTo>
                  <a:pt x="1072" y="1"/>
                </a:moveTo>
                <a:cubicBezTo>
                  <a:pt x="822" y="596"/>
                  <a:pt x="464" y="1144"/>
                  <a:pt x="0" y="1596"/>
                </a:cubicBezTo>
                <a:cubicBezTo>
                  <a:pt x="464" y="2061"/>
                  <a:pt x="822" y="2596"/>
                  <a:pt x="1072" y="3192"/>
                </a:cubicBezTo>
                <a:cubicBezTo>
                  <a:pt x="1322" y="2596"/>
                  <a:pt x="1691" y="2061"/>
                  <a:pt x="2143" y="1596"/>
                </a:cubicBezTo>
                <a:cubicBezTo>
                  <a:pt x="1691" y="1144"/>
                  <a:pt x="1322" y="596"/>
                  <a:pt x="107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84" name="Google Shape;384;p16"/>
          <p:cNvSpPr/>
          <p:nvPr/>
        </p:nvSpPr>
        <p:spPr>
          <a:xfrm flipH="1">
            <a:off x="6443339" y="4477093"/>
            <a:ext cx="949949" cy="77427"/>
          </a:xfrm>
          <a:custGeom>
            <a:avLst/>
            <a:gdLst/>
            <a:ahLst/>
            <a:cxnLst/>
            <a:rect l="l" t="t" r="r" b="b"/>
            <a:pathLst>
              <a:path w="24425" h="1848" extrusionOk="0">
                <a:moveTo>
                  <a:pt x="2727" y="1"/>
                </a:moveTo>
                <a:cubicBezTo>
                  <a:pt x="2000" y="1"/>
                  <a:pt x="1608" y="417"/>
                  <a:pt x="1334" y="727"/>
                </a:cubicBezTo>
                <a:cubicBezTo>
                  <a:pt x="1048" y="1037"/>
                  <a:pt x="822" y="1275"/>
                  <a:pt x="357" y="1275"/>
                </a:cubicBezTo>
                <a:cubicBezTo>
                  <a:pt x="0" y="1298"/>
                  <a:pt x="0" y="1822"/>
                  <a:pt x="357" y="1846"/>
                </a:cubicBezTo>
                <a:cubicBezTo>
                  <a:pt x="1072" y="1846"/>
                  <a:pt x="1465" y="1418"/>
                  <a:pt x="1750" y="1120"/>
                </a:cubicBezTo>
                <a:cubicBezTo>
                  <a:pt x="2036" y="810"/>
                  <a:pt x="2250" y="572"/>
                  <a:pt x="2727" y="572"/>
                </a:cubicBezTo>
                <a:cubicBezTo>
                  <a:pt x="3191" y="572"/>
                  <a:pt x="3393" y="787"/>
                  <a:pt x="3703" y="1120"/>
                </a:cubicBezTo>
                <a:cubicBezTo>
                  <a:pt x="4001" y="1441"/>
                  <a:pt x="4370" y="1846"/>
                  <a:pt x="5096" y="1846"/>
                </a:cubicBezTo>
                <a:cubicBezTo>
                  <a:pt x="5810" y="1846"/>
                  <a:pt x="6203" y="1418"/>
                  <a:pt x="6489" y="1120"/>
                </a:cubicBezTo>
                <a:cubicBezTo>
                  <a:pt x="6763" y="810"/>
                  <a:pt x="6989" y="572"/>
                  <a:pt x="7454" y="572"/>
                </a:cubicBezTo>
                <a:cubicBezTo>
                  <a:pt x="7930" y="572"/>
                  <a:pt x="8132" y="787"/>
                  <a:pt x="8430" y="1120"/>
                </a:cubicBezTo>
                <a:cubicBezTo>
                  <a:pt x="8727" y="1441"/>
                  <a:pt x="9108" y="1846"/>
                  <a:pt x="9823" y="1846"/>
                </a:cubicBezTo>
                <a:cubicBezTo>
                  <a:pt x="10537" y="1846"/>
                  <a:pt x="10930" y="1429"/>
                  <a:pt x="11216" y="1120"/>
                </a:cubicBezTo>
                <a:cubicBezTo>
                  <a:pt x="11502" y="810"/>
                  <a:pt x="11728" y="572"/>
                  <a:pt x="12192" y="572"/>
                </a:cubicBezTo>
                <a:cubicBezTo>
                  <a:pt x="12657" y="572"/>
                  <a:pt x="12859" y="787"/>
                  <a:pt x="13169" y="1120"/>
                </a:cubicBezTo>
                <a:cubicBezTo>
                  <a:pt x="13466" y="1441"/>
                  <a:pt x="13835" y="1846"/>
                  <a:pt x="14562" y="1846"/>
                </a:cubicBezTo>
                <a:cubicBezTo>
                  <a:pt x="15276" y="1846"/>
                  <a:pt x="15669" y="1429"/>
                  <a:pt x="15955" y="1120"/>
                </a:cubicBezTo>
                <a:cubicBezTo>
                  <a:pt x="16228" y="810"/>
                  <a:pt x="16455" y="572"/>
                  <a:pt x="16919" y="572"/>
                </a:cubicBezTo>
                <a:cubicBezTo>
                  <a:pt x="17395" y="572"/>
                  <a:pt x="17598" y="787"/>
                  <a:pt x="17895" y="1120"/>
                </a:cubicBezTo>
                <a:cubicBezTo>
                  <a:pt x="18193" y="1441"/>
                  <a:pt x="18574" y="1846"/>
                  <a:pt x="19288" y="1846"/>
                </a:cubicBezTo>
                <a:cubicBezTo>
                  <a:pt x="20003" y="1846"/>
                  <a:pt x="20396" y="1429"/>
                  <a:pt x="20681" y="1120"/>
                </a:cubicBezTo>
                <a:cubicBezTo>
                  <a:pt x="20967" y="810"/>
                  <a:pt x="21193" y="572"/>
                  <a:pt x="21658" y="572"/>
                </a:cubicBezTo>
                <a:cubicBezTo>
                  <a:pt x="22122" y="572"/>
                  <a:pt x="22336" y="787"/>
                  <a:pt x="22634" y="1120"/>
                </a:cubicBezTo>
                <a:cubicBezTo>
                  <a:pt x="22932" y="1441"/>
                  <a:pt x="23313" y="1846"/>
                  <a:pt x="24027" y="1846"/>
                </a:cubicBezTo>
                <a:cubicBezTo>
                  <a:pt x="24038" y="1847"/>
                  <a:pt x="24049" y="1848"/>
                  <a:pt x="24060" y="1848"/>
                </a:cubicBezTo>
                <a:cubicBezTo>
                  <a:pt x="24424" y="1848"/>
                  <a:pt x="24421" y="1274"/>
                  <a:pt x="24049" y="1274"/>
                </a:cubicBezTo>
                <a:cubicBezTo>
                  <a:pt x="24042" y="1274"/>
                  <a:pt x="24035" y="1274"/>
                  <a:pt x="24027" y="1275"/>
                </a:cubicBezTo>
                <a:cubicBezTo>
                  <a:pt x="23563" y="1275"/>
                  <a:pt x="23348" y="1048"/>
                  <a:pt x="23051" y="727"/>
                </a:cubicBezTo>
                <a:cubicBezTo>
                  <a:pt x="22753" y="406"/>
                  <a:pt x="22372" y="1"/>
                  <a:pt x="21658" y="1"/>
                </a:cubicBezTo>
                <a:cubicBezTo>
                  <a:pt x="20943" y="1"/>
                  <a:pt x="20550" y="417"/>
                  <a:pt x="20265" y="727"/>
                </a:cubicBezTo>
                <a:cubicBezTo>
                  <a:pt x="19979" y="1037"/>
                  <a:pt x="19765" y="1275"/>
                  <a:pt x="19288" y="1275"/>
                </a:cubicBezTo>
                <a:cubicBezTo>
                  <a:pt x="18824" y="1275"/>
                  <a:pt x="18622" y="1048"/>
                  <a:pt x="18312" y="727"/>
                </a:cubicBezTo>
                <a:cubicBezTo>
                  <a:pt x="18014" y="406"/>
                  <a:pt x="17645" y="1"/>
                  <a:pt x="16919" y="1"/>
                </a:cubicBezTo>
                <a:cubicBezTo>
                  <a:pt x="16205" y="1"/>
                  <a:pt x="15812" y="417"/>
                  <a:pt x="15538" y="727"/>
                </a:cubicBezTo>
                <a:cubicBezTo>
                  <a:pt x="15252" y="1037"/>
                  <a:pt x="15026" y="1275"/>
                  <a:pt x="14562" y="1275"/>
                </a:cubicBezTo>
                <a:cubicBezTo>
                  <a:pt x="14097" y="1275"/>
                  <a:pt x="13883" y="1048"/>
                  <a:pt x="13585" y="727"/>
                </a:cubicBezTo>
                <a:cubicBezTo>
                  <a:pt x="13288" y="406"/>
                  <a:pt x="12907" y="1"/>
                  <a:pt x="12192" y="1"/>
                </a:cubicBezTo>
                <a:cubicBezTo>
                  <a:pt x="11478" y="1"/>
                  <a:pt x="11085" y="417"/>
                  <a:pt x="10799" y="727"/>
                </a:cubicBezTo>
                <a:cubicBezTo>
                  <a:pt x="10513" y="1037"/>
                  <a:pt x="10287" y="1275"/>
                  <a:pt x="9823" y="1275"/>
                </a:cubicBezTo>
                <a:cubicBezTo>
                  <a:pt x="9359" y="1275"/>
                  <a:pt x="9156" y="1048"/>
                  <a:pt x="8847" y="727"/>
                </a:cubicBezTo>
                <a:cubicBezTo>
                  <a:pt x="8549" y="406"/>
                  <a:pt x="8168" y="1"/>
                  <a:pt x="7454" y="1"/>
                </a:cubicBezTo>
                <a:cubicBezTo>
                  <a:pt x="6739" y="1"/>
                  <a:pt x="6346" y="417"/>
                  <a:pt x="6060" y="727"/>
                </a:cubicBezTo>
                <a:cubicBezTo>
                  <a:pt x="5787" y="1037"/>
                  <a:pt x="5560" y="1275"/>
                  <a:pt x="5096" y="1275"/>
                </a:cubicBezTo>
                <a:cubicBezTo>
                  <a:pt x="4620" y="1275"/>
                  <a:pt x="4417" y="1048"/>
                  <a:pt x="4120" y="727"/>
                </a:cubicBezTo>
                <a:cubicBezTo>
                  <a:pt x="3810" y="406"/>
                  <a:pt x="3441" y="1"/>
                  <a:pt x="272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85" name="Google Shape;385;p16"/>
          <p:cNvSpPr/>
          <p:nvPr/>
        </p:nvSpPr>
        <p:spPr>
          <a:xfrm flipH="1">
            <a:off x="251873" y="2971208"/>
            <a:ext cx="785434" cy="63977"/>
          </a:xfrm>
          <a:custGeom>
            <a:avLst/>
            <a:gdLst/>
            <a:ahLst/>
            <a:cxnLst/>
            <a:rect l="l" t="t" r="r" b="b"/>
            <a:pathLst>
              <a:path w="20195" h="1527" extrusionOk="0">
                <a:moveTo>
                  <a:pt x="2250" y="1"/>
                </a:moveTo>
                <a:cubicBezTo>
                  <a:pt x="1655" y="1"/>
                  <a:pt x="1334" y="346"/>
                  <a:pt x="1096" y="608"/>
                </a:cubicBezTo>
                <a:cubicBezTo>
                  <a:pt x="857" y="858"/>
                  <a:pt x="679" y="1060"/>
                  <a:pt x="286" y="1060"/>
                </a:cubicBezTo>
                <a:cubicBezTo>
                  <a:pt x="0" y="1084"/>
                  <a:pt x="0" y="1501"/>
                  <a:pt x="286" y="1525"/>
                </a:cubicBezTo>
                <a:cubicBezTo>
                  <a:pt x="881" y="1525"/>
                  <a:pt x="1203" y="1179"/>
                  <a:pt x="1441" y="929"/>
                </a:cubicBezTo>
                <a:cubicBezTo>
                  <a:pt x="1679" y="667"/>
                  <a:pt x="1858" y="465"/>
                  <a:pt x="2250" y="465"/>
                </a:cubicBezTo>
                <a:cubicBezTo>
                  <a:pt x="2631" y="465"/>
                  <a:pt x="2810" y="655"/>
                  <a:pt x="3060" y="929"/>
                </a:cubicBezTo>
                <a:cubicBezTo>
                  <a:pt x="3310" y="1191"/>
                  <a:pt x="3620" y="1525"/>
                  <a:pt x="4203" y="1525"/>
                </a:cubicBezTo>
                <a:cubicBezTo>
                  <a:pt x="4798" y="1525"/>
                  <a:pt x="5132" y="1179"/>
                  <a:pt x="5358" y="929"/>
                </a:cubicBezTo>
                <a:cubicBezTo>
                  <a:pt x="5596" y="667"/>
                  <a:pt x="5775" y="465"/>
                  <a:pt x="6168" y="465"/>
                </a:cubicBezTo>
                <a:cubicBezTo>
                  <a:pt x="6549" y="465"/>
                  <a:pt x="6727" y="655"/>
                  <a:pt x="6977" y="929"/>
                </a:cubicBezTo>
                <a:cubicBezTo>
                  <a:pt x="7215" y="1191"/>
                  <a:pt x="7537" y="1525"/>
                  <a:pt x="8120" y="1525"/>
                </a:cubicBezTo>
                <a:cubicBezTo>
                  <a:pt x="8716" y="1525"/>
                  <a:pt x="9037" y="1179"/>
                  <a:pt x="9275" y="929"/>
                </a:cubicBezTo>
                <a:cubicBezTo>
                  <a:pt x="9513" y="667"/>
                  <a:pt x="9692" y="465"/>
                  <a:pt x="10085" y="465"/>
                </a:cubicBezTo>
                <a:cubicBezTo>
                  <a:pt x="10466" y="465"/>
                  <a:pt x="10632" y="655"/>
                  <a:pt x="10882" y="929"/>
                </a:cubicBezTo>
                <a:cubicBezTo>
                  <a:pt x="11133" y="1191"/>
                  <a:pt x="11442" y="1525"/>
                  <a:pt x="12037" y="1525"/>
                </a:cubicBezTo>
                <a:cubicBezTo>
                  <a:pt x="12633" y="1525"/>
                  <a:pt x="12954" y="1179"/>
                  <a:pt x="13192" y="929"/>
                </a:cubicBezTo>
                <a:cubicBezTo>
                  <a:pt x="13419" y="667"/>
                  <a:pt x="13609" y="465"/>
                  <a:pt x="13990" y="465"/>
                </a:cubicBezTo>
                <a:cubicBezTo>
                  <a:pt x="14383" y="465"/>
                  <a:pt x="14550" y="655"/>
                  <a:pt x="14800" y="929"/>
                </a:cubicBezTo>
                <a:cubicBezTo>
                  <a:pt x="15050" y="1191"/>
                  <a:pt x="15359" y="1525"/>
                  <a:pt x="15955" y="1525"/>
                </a:cubicBezTo>
                <a:cubicBezTo>
                  <a:pt x="16538" y="1525"/>
                  <a:pt x="16871" y="1179"/>
                  <a:pt x="17098" y="929"/>
                </a:cubicBezTo>
                <a:cubicBezTo>
                  <a:pt x="17336" y="667"/>
                  <a:pt x="17526" y="465"/>
                  <a:pt x="17907" y="465"/>
                </a:cubicBezTo>
                <a:cubicBezTo>
                  <a:pt x="18300" y="465"/>
                  <a:pt x="18467" y="655"/>
                  <a:pt x="18717" y="929"/>
                </a:cubicBezTo>
                <a:cubicBezTo>
                  <a:pt x="18967" y="1191"/>
                  <a:pt x="19264" y="1525"/>
                  <a:pt x="19860" y="1525"/>
                </a:cubicBezTo>
                <a:cubicBezTo>
                  <a:pt x="19871" y="1526"/>
                  <a:pt x="19882" y="1526"/>
                  <a:pt x="19892" y="1526"/>
                </a:cubicBezTo>
                <a:cubicBezTo>
                  <a:pt x="20194" y="1526"/>
                  <a:pt x="20194" y="1059"/>
                  <a:pt x="19892" y="1059"/>
                </a:cubicBezTo>
                <a:cubicBezTo>
                  <a:pt x="19882" y="1059"/>
                  <a:pt x="19871" y="1059"/>
                  <a:pt x="19860" y="1060"/>
                </a:cubicBezTo>
                <a:cubicBezTo>
                  <a:pt x="19479" y="1060"/>
                  <a:pt x="19312" y="870"/>
                  <a:pt x="19062" y="608"/>
                </a:cubicBezTo>
                <a:cubicBezTo>
                  <a:pt x="18812" y="334"/>
                  <a:pt x="18502" y="1"/>
                  <a:pt x="17907" y="1"/>
                </a:cubicBezTo>
                <a:cubicBezTo>
                  <a:pt x="17312" y="1"/>
                  <a:pt x="16990" y="346"/>
                  <a:pt x="16752" y="608"/>
                </a:cubicBezTo>
                <a:cubicBezTo>
                  <a:pt x="16526" y="858"/>
                  <a:pt x="16336" y="1060"/>
                  <a:pt x="15955" y="1060"/>
                </a:cubicBezTo>
                <a:cubicBezTo>
                  <a:pt x="15562" y="1060"/>
                  <a:pt x="15395" y="870"/>
                  <a:pt x="15145" y="608"/>
                </a:cubicBezTo>
                <a:cubicBezTo>
                  <a:pt x="14895" y="334"/>
                  <a:pt x="14585" y="1"/>
                  <a:pt x="13990" y="1"/>
                </a:cubicBezTo>
                <a:cubicBezTo>
                  <a:pt x="13407" y="1"/>
                  <a:pt x="13073" y="346"/>
                  <a:pt x="12847" y="608"/>
                </a:cubicBezTo>
                <a:cubicBezTo>
                  <a:pt x="12609" y="858"/>
                  <a:pt x="12418" y="1060"/>
                  <a:pt x="12037" y="1060"/>
                </a:cubicBezTo>
                <a:cubicBezTo>
                  <a:pt x="11656" y="1060"/>
                  <a:pt x="11478" y="870"/>
                  <a:pt x="11228" y="608"/>
                </a:cubicBezTo>
                <a:cubicBezTo>
                  <a:pt x="10978" y="334"/>
                  <a:pt x="10668" y="1"/>
                  <a:pt x="10085" y="1"/>
                </a:cubicBezTo>
                <a:cubicBezTo>
                  <a:pt x="9489" y="1"/>
                  <a:pt x="9168" y="346"/>
                  <a:pt x="8930" y="608"/>
                </a:cubicBezTo>
                <a:cubicBezTo>
                  <a:pt x="8692" y="858"/>
                  <a:pt x="8513" y="1060"/>
                  <a:pt x="8120" y="1060"/>
                </a:cubicBezTo>
                <a:cubicBezTo>
                  <a:pt x="7739" y="1060"/>
                  <a:pt x="7561" y="870"/>
                  <a:pt x="7323" y="608"/>
                </a:cubicBezTo>
                <a:cubicBezTo>
                  <a:pt x="7072" y="334"/>
                  <a:pt x="6763" y="1"/>
                  <a:pt x="6168" y="1"/>
                </a:cubicBezTo>
                <a:cubicBezTo>
                  <a:pt x="5572" y="1"/>
                  <a:pt x="5251" y="346"/>
                  <a:pt x="5013" y="608"/>
                </a:cubicBezTo>
                <a:cubicBezTo>
                  <a:pt x="4775" y="858"/>
                  <a:pt x="4596" y="1060"/>
                  <a:pt x="4203" y="1060"/>
                </a:cubicBezTo>
                <a:cubicBezTo>
                  <a:pt x="3822" y="1060"/>
                  <a:pt x="3655" y="870"/>
                  <a:pt x="3405" y="608"/>
                </a:cubicBezTo>
                <a:cubicBezTo>
                  <a:pt x="3155" y="334"/>
                  <a:pt x="2846" y="1"/>
                  <a:pt x="225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86" name="Google Shape;386;p16"/>
          <p:cNvSpPr/>
          <p:nvPr/>
        </p:nvSpPr>
        <p:spPr>
          <a:xfrm flipH="1">
            <a:off x="4464506" y="2985675"/>
            <a:ext cx="785395" cy="63894"/>
          </a:xfrm>
          <a:custGeom>
            <a:avLst/>
            <a:gdLst/>
            <a:ahLst/>
            <a:cxnLst/>
            <a:rect l="l" t="t" r="r" b="b"/>
            <a:pathLst>
              <a:path w="20194" h="1525" extrusionOk="0">
                <a:moveTo>
                  <a:pt x="2263" y="0"/>
                </a:moveTo>
                <a:cubicBezTo>
                  <a:pt x="1680" y="0"/>
                  <a:pt x="1346" y="357"/>
                  <a:pt x="1120" y="607"/>
                </a:cubicBezTo>
                <a:cubicBezTo>
                  <a:pt x="882" y="858"/>
                  <a:pt x="691" y="1048"/>
                  <a:pt x="310" y="1048"/>
                </a:cubicBezTo>
                <a:cubicBezTo>
                  <a:pt x="1" y="1048"/>
                  <a:pt x="1" y="1524"/>
                  <a:pt x="310" y="1524"/>
                </a:cubicBezTo>
                <a:cubicBezTo>
                  <a:pt x="906" y="1524"/>
                  <a:pt x="1227" y="1167"/>
                  <a:pt x="1465" y="917"/>
                </a:cubicBezTo>
                <a:cubicBezTo>
                  <a:pt x="1692" y="667"/>
                  <a:pt x="1882" y="465"/>
                  <a:pt x="2263" y="465"/>
                </a:cubicBezTo>
                <a:cubicBezTo>
                  <a:pt x="2656" y="465"/>
                  <a:pt x="2823" y="643"/>
                  <a:pt x="3073" y="917"/>
                </a:cubicBezTo>
                <a:cubicBezTo>
                  <a:pt x="3323" y="1191"/>
                  <a:pt x="3632" y="1524"/>
                  <a:pt x="4228" y="1524"/>
                </a:cubicBezTo>
                <a:cubicBezTo>
                  <a:pt x="4823" y="1524"/>
                  <a:pt x="5144" y="1167"/>
                  <a:pt x="5382" y="917"/>
                </a:cubicBezTo>
                <a:cubicBezTo>
                  <a:pt x="5609" y="667"/>
                  <a:pt x="5799" y="465"/>
                  <a:pt x="6180" y="465"/>
                </a:cubicBezTo>
                <a:cubicBezTo>
                  <a:pt x="6573" y="465"/>
                  <a:pt x="6740" y="643"/>
                  <a:pt x="6990" y="917"/>
                </a:cubicBezTo>
                <a:cubicBezTo>
                  <a:pt x="7240" y="1191"/>
                  <a:pt x="7549" y="1524"/>
                  <a:pt x="8145" y="1524"/>
                </a:cubicBezTo>
                <a:cubicBezTo>
                  <a:pt x="8740" y="1524"/>
                  <a:pt x="9061" y="1167"/>
                  <a:pt x="9300" y="917"/>
                </a:cubicBezTo>
                <a:cubicBezTo>
                  <a:pt x="9526" y="667"/>
                  <a:pt x="9716" y="465"/>
                  <a:pt x="10097" y="465"/>
                </a:cubicBezTo>
                <a:cubicBezTo>
                  <a:pt x="10490" y="465"/>
                  <a:pt x="10657" y="643"/>
                  <a:pt x="10907" y="917"/>
                </a:cubicBezTo>
                <a:cubicBezTo>
                  <a:pt x="11157" y="1191"/>
                  <a:pt x="11467" y="1524"/>
                  <a:pt x="12062" y="1524"/>
                </a:cubicBezTo>
                <a:cubicBezTo>
                  <a:pt x="12645" y="1524"/>
                  <a:pt x="12979" y="1167"/>
                  <a:pt x="13205" y="917"/>
                </a:cubicBezTo>
                <a:cubicBezTo>
                  <a:pt x="13443" y="667"/>
                  <a:pt x="13633" y="465"/>
                  <a:pt x="14014" y="465"/>
                </a:cubicBezTo>
                <a:cubicBezTo>
                  <a:pt x="14395" y="465"/>
                  <a:pt x="14562" y="643"/>
                  <a:pt x="14812" y="917"/>
                </a:cubicBezTo>
                <a:cubicBezTo>
                  <a:pt x="15062" y="1191"/>
                  <a:pt x="15372" y="1524"/>
                  <a:pt x="15967" y="1524"/>
                </a:cubicBezTo>
                <a:cubicBezTo>
                  <a:pt x="16562" y="1524"/>
                  <a:pt x="16884" y="1167"/>
                  <a:pt x="17122" y="917"/>
                </a:cubicBezTo>
                <a:cubicBezTo>
                  <a:pt x="17360" y="667"/>
                  <a:pt x="17539" y="465"/>
                  <a:pt x="17932" y="465"/>
                </a:cubicBezTo>
                <a:cubicBezTo>
                  <a:pt x="18313" y="465"/>
                  <a:pt x="18479" y="643"/>
                  <a:pt x="18729" y="917"/>
                </a:cubicBezTo>
                <a:cubicBezTo>
                  <a:pt x="18979" y="1191"/>
                  <a:pt x="19289" y="1524"/>
                  <a:pt x="19884" y="1524"/>
                </a:cubicBezTo>
                <a:cubicBezTo>
                  <a:pt x="20194" y="1524"/>
                  <a:pt x="20194" y="1048"/>
                  <a:pt x="19884" y="1048"/>
                </a:cubicBezTo>
                <a:cubicBezTo>
                  <a:pt x="19491" y="1048"/>
                  <a:pt x="19325" y="881"/>
                  <a:pt x="19075" y="607"/>
                </a:cubicBezTo>
                <a:cubicBezTo>
                  <a:pt x="18825" y="334"/>
                  <a:pt x="18515" y="0"/>
                  <a:pt x="17920" y="0"/>
                </a:cubicBezTo>
                <a:cubicBezTo>
                  <a:pt x="17336" y="0"/>
                  <a:pt x="17003" y="357"/>
                  <a:pt x="16777" y="607"/>
                </a:cubicBezTo>
                <a:cubicBezTo>
                  <a:pt x="16539" y="858"/>
                  <a:pt x="16348" y="1048"/>
                  <a:pt x="15967" y="1048"/>
                </a:cubicBezTo>
                <a:cubicBezTo>
                  <a:pt x="15586" y="1048"/>
                  <a:pt x="15419" y="881"/>
                  <a:pt x="15157" y="607"/>
                </a:cubicBezTo>
                <a:cubicBezTo>
                  <a:pt x="14907" y="334"/>
                  <a:pt x="14598" y="0"/>
                  <a:pt x="14014" y="0"/>
                </a:cubicBezTo>
                <a:cubicBezTo>
                  <a:pt x="13419" y="0"/>
                  <a:pt x="13098" y="357"/>
                  <a:pt x="12860" y="607"/>
                </a:cubicBezTo>
                <a:cubicBezTo>
                  <a:pt x="12621" y="858"/>
                  <a:pt x="12443" y="1048"/>
                  <a:pt x="12050" y="1048"/>
                </a:cubicBezTo>
                <a:cubicBezTo>
                  <a:pt x="11669" y="1048"/>
                  <a:pt x="11502" y="881"/>
                  <a:pt x="11252" y="607"/>
                </a:cubicBezTo>
                <a:cubicBezTo>
                  <a:pt x="11002" y="334"/>
                  <a:pt x="10693" y="0"/>
                  <a:pt x="10097" y="0"/>
                </a:cubicBezTo>
                <a:cubicBezTo>
                  <a:pt x="9502" y="0"/>
                  <a:pt x="9181" y="357"/>
                  <a:pt x="8942" y="607"/>
                </a:cubicBezTo>
                <a:cubicBezTo>
                  <a:pt x="8716" y="858"/>
                  <a:pt x="8526" y="1048"/>
                  <a:pt x="8145" y="1048"/>
                </a:cubicBezTo>
                <a:cubicBezTo>
                  <a:pt x="7752" y="1048"/>
                  <a:pt x="7585" y="881"/>
                  <a:pt x="7335" y="607"/>
                </a:cubicBezTo>
                <a:cubicBezTo>
                  <a:pt x="7085" y="334"/>
                  <a:pt x="6775" y="0"/>
                  <a:pt x="6180" y="0"/>
                </a:cubicBezTo>
                <a:cubicBezTo>
                  <a:pt x="5597" y="0"/>
                  <a:pt x="5263" y="357"/>
                  <a:pt x="5037" y="607"/>
                </a:cubicBezTo>
                <a:cubicBezTo>
                  <a:pt x="4799" y="858"/>
                  <a:pt x="4609" y="1048"/>
                  <a:pt x="4228" y="1048"/>
                </a:cubicBezTo>
                <a:cubicBezTo>
                  <a:pt x="3835" y="1048"/>
                  <a:pt x="3668" y="881"/>
                  <a:pt x="3418" y="607"/>
                </a:cubicBezTo>
                <a:cubicBezTo>
                  <a:pt x="3168" y="334"/>
                  <a:pt x="2858" y="0"/>
                  <a:pt x="226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87" name="Google Shape;387;p16"/>
          <p:cNvSpPr/>
          <p:nvPr/>
        </p:nvSpPr>
        <p:spPr>
          <a:xfrm rot="-5400000" flipH="1">
            <a:off x="733592" y="611589"/>
            <a:ext cx="783995" cy="63894"/>
          </a:xfrm>
          <a:custGeom>
            <a:avLst/>
            <a:gdLst/>
            <a:ahLst/>
            <a:cxnLst/>
            <a:rect l="l" t="t" r="r" b="b"/>
            <a:pathLst>
              <a:path w="20158" h="1525" extrusionOk="0">
                <a:moveTo>
                  <a:pt x="2251" y="0"/>
                </a:moveTo>
                <a:cubicBezTo>
                  <a:pt x="1656" y="0"/>
                  <a:pt x="1334" y="346"/>
                  <a:pt x="1096" y="596"/>
                </a:cubicBezTo>
                <a:cubicBezTo>
                  <a:pt x="858" y="858"/>
                  <a:pt x="679" y="1060"/>
                  <a:pt x="286" y="1060"/>
                </a:cubicBezTo>
                <a:cubicBezTo>
                  <a:pt x="1" y="1084"/>
                  <a:pt x="1" y="1501"/>
                  <a:pt x="286" y="1524"/>
                </a:cubicBezTo>
                <a:cubicBezTo>
                  <a:pt x="882" y="1524"/>
                  <a:pt x="1203" y="1179"/>
                  <a:pt x="1441" y="917"/>
                </a:cubicBezTo>
                <a:cubicBezTo>
                  <a:pt x="1679" y="667"/>
                  <a:pt x="1858" y="465"/>
                  <a:pt x="2251" y="465"/>
                </a:cubicBezTo>
                <a:cubicBezTo>
                  <a:pt x="2632" y="465"/>
                  <a:pt x="2811" y="655"/>
                  <a:pt x="3061" y="917"/>
                </a:cubicBezTo>
                <a:cubicBezTo>
                  <a:pt x="3311" y="1191"/>
                  <a:pt x="3620" y="1524"/>
                  <a:pt x="4204" y="1524"/>
                </a:cubicBezTo>
                <a:cubicBezTo>
                  <a:pt x="4799" y="1524"/>
                  <a:pt x="5120" y="1179"/>
                  <a:pt x="5359" y="917"/>
                </a:cubicBezTo>
                <a:cubicBezTo>
                  <a:pt x="5597" y="667"/>
                  <a:pt x="5775" y="465"/>
                  <a:pt x="6168" y="465"/>
                </a:cubicBezTo>
                <a:cubicBezTo>
                  <a:pt x="6549" y="465"/>
                  <a:pt x="6728" y="655"/>
                  <a:pt x="6966" y="917"/>
                </a:cubicBezTo>
                <a:cubicBezTo>
                  <a:pt x="7216" y="1191"/>
                  <a:pt x="7525" y="1524"/>
                  <a:pt x="8121" y="1524"/>
                </a:cubicBezTo>
                <a:cubicBezTo>
                  <a:pt x="8716" y="1524"/>
                  <a:pt x="9038" y="1179"/>
                  <a:pt x="9276" y="917"/>
                </a:cubicBezTo>
                <a:cubicBezTo>
                  <a:pt x="9514" y="667"/>
                  <a:pt x="9692" y="465"/>
                  <a:pt x="10085" y="465"/>
                </a:cubicBezTo>
                <a:cubicBezTo>
                  <a:pt x="10466" y="465"/>
                  <a:pt x="10633" y="655"/>
                  <a:pt x="10883" y="917"/>
                </a:cubicBezTo>
                <a:cubicBezTo>
                  <a:pt x="11133" y="1191"/>
                  <a:pt x="11443" y="1524"/>
                  <a:pt x="12038" y="1524"/>
                </a:cubicBezTo>
                <a:cubicBezTo>
                  <a:pt x="12633" y="1524"/>
                  <a:pt x="12955" y="1179"/>
                  <a:pt x="13193" y="917"/>
                </a:cubicBezTo>
                <a:cubicBezTo>
                  <a:pt x="13419" y="667"/>
                  <a:pt x="13610" y="465"/>
                  <a:pt x="13991" y="465"/>
                </a:cubicBezTo>
                <a:cubicBezTo>
                  <a:pt x="14383" y="465"/>
                  <a:pt x="14550" y="655"/>
                  <a:pt x="14800" y="917"/>
                </a:cubicBezTo>
                <a:cubicBezTo>
                  <a:pt x="15050" y="1191"/>
                  <a:pt x="15360" y="1524"/>
                  <a:pt x="15955" y="1524"/>
                </a:cubicBezTo>
                <a:cubicBezTo>
                  <a:pt x="16538" y="1524"/>
                  <a:pt x="16872" y="1179"/>
                  <a:pt x="17098" y="917"/>
                </a:cubicBezTo>
                <a:cubicBezTo>
                  <a:pt x="17336" y="667"/>
                  <a:pt x="17527" y="465"/>
                  <a:pt x="17908" y="465"/>
                </a:cubicBezTo>
                <a:cubicBezTo>
                  <a:pt x="18301" y="465"/>
                  <a:pt x="18467" y="655"/>
                  <a:pt x="18717" y="917"/>
                </a:cubicBezTo>
                <a:cubicBezTo>
                  <a:pt x="18967" y="1191"/>
                  <a:pt x="19277" y="1524"/>
                  <a:pt x="19872" y="1524"/>
                </a:cubicBezTo>
                <a:cubicBezTo>
                  <a:pt x="20158" y="1501"/>
                  <a:pt x="20158" y="1084"/>
                  <a:pt x="19872" y="1060"/>
                </a:cubicBezTo>
                <a:cubicBezTo>
                  <a:pt x="19479" y="1060"/>
                  <a:pt x="19313" y="870"/>
                  <a:pt x="19063" y="596"/>
                </a:cubicBezTo>
                <a:cubicBezTo>
                  <a:pt x="18813" y="334"/>
                  <a:pt x="18503" y="0"/>
                  <a:pt x="17908" y="0"/>
                </a:cubicBezTo>
                <a:cubicBezTo>
                  <a:pt x="17312" y="0"/>
                  <a:pt x="16991" y="346"/>
                  <a:pt x="16753" y="596"/>
                </a:cubicBezTo>
                <a:cubicBezTo>
                  <a:pt x="16527" y="858"/>
                  <a:pt x="16336" y="1060"/>
                  <a:pt x="15955" y="1060"/>
                </a:cubicBezTo>
                <a:cubicBezTo>
                  <a:pt x="15562" y="1060"/>
                  <a:pt x="15395" y="870"/>
                  <a:pt x="15145" y="596"/>
                </a:cubicBezTo>
                <a:cubicBezTo>
                  <a:pt x="14895" y="334"/>
                  <a:pt x="14586" y="0"/>
                  <a:pt x="13991" y="0"/>
                </a:cubicBezTo>
                <a:cubicBezTo>
                  <a:pt x="13407" y="0"/>
                  <a:pt x="13074" y="346"/>
                  <a:pt x="12848" y="596"/>
                </a:cubicBezTo>
                <a:cubicBezTo>
                  <a:pt x="12609" y="858"/>
                  <a:pt x="12419" y="1060"/>
                  <a:pt x="12038" y="1060"/>
                </a:cubicBezTo>
                <a:cubicBezTo>
                  <a:pt x="11645" y="1060"/>
                  <a:pt x="11478" y="870"/>
                  <a:pt x="11228" y="596"/>
                </a:cubicBezTo>
                <a:cubicBezTo>
                  <a:pt x="10978" y="334"/>
                  <a:pt x="10669" y="0"/>
                  <a:pt x="10085" y="0"/>
                </a:cubicBezTo>
                <a:cubicBezTo>
                  <a:pt x="9490" y="0"/>
                  <a:pt x="9157" y="346"/>
                  <a:pt x="8930" y="596"/>
                </a:cubicBezTo>
                <a:cubicBezTo>
                  <a:pt x="8692" y="858"/>
                  <a:pt x="8514" y="1060"/>
                  <a:pt x="8121" y="1060"/>
                </a:cubicBezTo>
                <a:cubicBezTo>
                  <a:pt x="7740" y="1060"/>
                  <a:pt x="7561" y="870"/>
                  <a:pt x="7311" y="596"/>
                </a:cubicBezTo>
                <a:cubicBezTo>
                  <a:pt x="7073" y="334"/>
                  <a:pt x="6752" y="0"/>
                  <a:pt x="6168" y="0"/>
                </a:cubicBezTo>
                <a:cubicBezTo>
                  <a:pt x="5573" y="0"/>
                  <a:pt x="5251" y="346"/>
                  <a:pt x="5013" y="596"/>
                </a:cubicBezTo>
                <a:cubicBezTo>
                  <a:pt x="4775" y="858"/>
                  <a:pt x="4597" y="1060"/>
                  <a:pt x="4204" y="1060"/>
                </a:cubicBezTo>
                <a:cubicBezTo>
                  <a:pt x="3823" y="1060"/>
                  <a:pt x="3644" y="870"/>
                  <a:pt x="3406" y="596"/>
                </a:cubicBezTo>
                <a:cubicBezTo>
                  <a:pt x="3156" y="334"/>
                  <a:pt x="2846" y="0"/>
                  <a:pt x="225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88" name="Google Shape;388;p16"/>
          <p:cNvSpPr/>
          <p:nvPr/>
        </p:nvSpPr>
        <p:spPr>
          <a:xfrm flipH="1">
            <a:off x="4143039" y="3569431"/>
            <a:ext cx="82919" cy="134240"/>
          </a:xfrm>
          <a:custGeom>
            <a:avLst/>
            <a:gdLst/>
            <a:ahLst/>
            <a:cxnLst/>
            <a:rect l="l" t="t" r="r" b="b"/>
            <a:pathLst>
              <a:path w="2132" h="3204" extrusionOk="0">
                <a:moveTo>
                  <a:pt x="1072" y="1"/>
                </a:moveTo>
                <a:cubicBezTo>
                  <a:pt x="810" y="596"/>
                  <a:pt x="453" y="1144"/>
                  <a:pt x="0" y="1608"/>
                </a:cubicBezTo>
                <a:cubicBezTo>
                  <a:pt x="453" y="2060"/>
                  <a:pt x="810" y="2608"/>
                  <a:pt x="1072" y="3203"/>
                </a:cubicBezTo>
                <a:cubicBezTo>
                  <a:pt x="1310" y="2608"/>
                  <a:pt x="1679" y="2060"/>
                  <a:pt x="2132" y="1608"/>
                </a:cubicBezTo>
                <a:cubicBezTo>
                  <a:pt x="1679" y="1144"/>
                  <a:pt x="1310" y="596"/>
                  <a:pt x="107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389" name="Google Shape;389;p16"/>
          <p:cNvGrpSpPr/>
          <p:nvPr/>
        </p:nvGrpSpPr>
        <p:grpSpPr>
          <a:xfrm flipH="1">
            <a:off x="4051437" y="414574"/>
            <a:ext cx="142658" cy="149448"/>
            <a:chOff x="1160468" y="31374"/>
            <a:chExt cx="142658" cy="149448"/>
          </a:xfrm>
        </p:grpSpPr>
        <p:sp>
          <p:nvSpPr>
            <p:cNvPr id="390" name="Google Shape;390;p16"/>
            <p:cNvSpPr/>
            <p:nvPr/>
          </p:nvSpPr>
          <p:spPr>
            <a:xfrm>
              <a:off x="1160468" y="31374"/>
              <a:ext cx="142658" cy="149448"/>
            </a:xfrm>
            <a:custGeom>
              <a:avLst/>
              <a:gdLst/>
              <a:ahLst/>
              <a:cxnLst/>
              <a:rect l="l" t="t" r="r" b="b"/>
              <a:pathLst>
                <a:path w="3668" h="3567" extrusionOk="0">
                  <a:moveTo>
                    <a:pt x="3205" y="0"/>
                  </a:moveTo>
                  <a:cubicBezTo>
                    <a:pt x="3096" y="0"/>
                    <a:pt x="2989" y="42"/>
                    <a:pt x="2906" y="125"/>
                  </a:cubicBezTo>
                  <a:lnTo>
                    <a:pt x="155" y="2852"/>
                  </a:lnTo>
                  <a:cubicBezTo>
                    <a:pt x="1" y="3018"/>
                    <a:pt x="1" y="3280"/>
                    <a:pt x="155" y="3447"/>
                  </a:cubicBezTo>
                  <a:cubicBezTo>
                    <a:pt x="239" y="3518"/>
                    <a:pt x="346" y="3566"/>
                    <a:pt x="453" y="3566"/>
                  </a:cubicBezTo>
                  <a:cubicBezTo>
                    <a:pt x="572" y="3566"/>
                    <a:pt x="679" y="3530"/>
                    <a:pt x="763" y="3447"/>
                  </a:cubicBezTo>
                  <a:lnTo>
                    <a:pt x="3513" y="720"/>
                  </a:lnTo>
                  <a:cubicBezTo>
                    <a:pt x="3668" y="554"/>
                    <a:pt x="3668" y="280"/>
                    <a:pt x="3513" y="125"/>
                  </a:cubicBezTo>
                  <a:cubicBezTo>
                    <a:pt x="3424" y="42"/>
                    <a:pt x="3314" y="0"/>
                    <a:pt x="320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91" name="Google Shape;391;p16"/>
            <p:cNvSpPr/>
            <p:nvPr/>
          </p:nvSpPr>
          <p:spPr>
            <a:xfrm>
              <a:off x="1160468" y="31374"/>
              <a:ext cx="142658" cy="149448"/>
            </a:xfrm>
            <a:custGeom>
              <a:avLst/>
              <a:gdLst/>
              <a:ahLst/>
              <a:cxnLst/>
              <a:rect l="l" t="t" r="r" b="b"/>
              <a:pathLst>
                <a:path w="3668" h="3567" extrusionOk="0">
                  <a:moveTo>
                    <a:pt x="461" y="0"/>
                  </a:moveTo>
                  <a:cubicBezTo>
                    <a:pt x="352" y="0"/>
                    <a:pt x="245" y="42"/>
                    <a:pt x="167" y="125"/>
                  </a:cubicBezTo>
                  <a:cubicBezTo>
                    <a:pt x="1" y="280"/>
                    <a:pt x="1" y="554"/>
                    <a:pt x="167" y="720"/>
                  </a:cubicBezTo>
                  <a:lnTo>
                    <a:pt x="2906" y="3447"/>
                  </a:lnTo>
                  <a:cubicBezTo>
                    <a:pt x="2989" y="3518"/>
                    <a:pt x="3096" y="3566"/>
                    <a:pt x="3203" y="3566"/>
                  </a:cubicBezTo>
                  <a:cubicBezTo>
                    <a:pt x="3311" y="3566"/>
                    <a:pt x="3418" y="3518"/>
                    <a:pt x="3501" y="3447"/>
                  </a:cubicBezTo>
                  <a:cubicBezTo>
                    <a:pt x="3668" y="3280"/>
                    <a:pt x="3668" y="3018"/>
                    <a:pt x="3501" y="2852"/>
                  </a:cubicBezTo>
                  <a:lnTo>
                    <a:pt x="763" y="125"/>
                  </a:lnTo>
                  <a:cubicBezTo>
                    <a:pt x="679" y="42"/>
                    <a:pt x="569" y="0"/>
                    <a:pt x="46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392" name="Google Shape;392;p16"/>
          <p:cNvSpPr/>
          <p:nvPr/>
        </p:nvSpPr>
        <p:spPr>
          <a:xfrm flipH="1">
            <a:off x="3376149" y="690907"/>
            <a:ext cx="520498" cy="220046"/>
          </a:xfrm>
          <a:custGeom>
            <a:avLst/>
            <a:gdLst/>
            <a:ahLst/>
            <a:cxnLst/>
            <a:rect l="l" t="t" r="r" b="b"/>
            <a:pathLst>
              <a:path w="13383" h="5252" extrusionOk="0">
                <a:moveTo>
                  <a:pt x="10871" y="572"/>
                </a:moveTo>
                <a:cubicBezTo>
                  <a:pt x="11954" y="572"/>
                  <a:pt x="12847" y="1501"/>
                  <a:pt x="12847" y="2632"/>
                </a:cubicBezTo>
                <a:cubicBezTo>
                  <a:pt x="12847" y="3763"/>
                  <a:pt x="11954" y="4680"/>
                  <a:pt x="10871" y="4680"/>
                </a:cubicBezTo>
                <a:lnTo>
                  <a:pt x="2524" y="4680"/>
                </a:lnTo>
                <a:cubicBezTo>
                  <a:pt x="1441" y="4680"/>
                  <a:pt x="548" y="3763"/>
                  <a:pt x="548" y="2632"/>
                </a:cubicBezTo>
                <a:cubicBezTo>
                  <a:pt x="548" y="1501"/>
                  <a:pt x="1441" y="572"/>
                  <a:pt x="2524" y="572"/>
                </a:cubicBezTo>
                <a:close/>
                <a:moveTo>
                  <a:pt x="2512" y="0"/>
                </a:moveTo>
                <a:cubicBezTo>
                  <a:pt x="1131" y="0"/>
                  <a:pt x="0" y="1179"/>
                  <a:pt x="0" y="2632"/>
                </a:cubicBezTo>
                <a:cubicBezTo>
                  <a:pt x="0" y="4072"/>
                  <a:pt x="1131" y="5251"/>
                  <a:pt x="2512" y="5251"/>
                </a:cubicBezTo>
                <a:lnTo>
                  <a:pt x="10871" y="5251"/>
                </a:lnTo>
                <a:cubicBezTo>
                  <a:pt x="12252" y="5251"/>
                  <a:pt x="13383" y="4072"/>
                  <a:pt x="13383" y="2632"/>
                </a:cubicBezTo>
                <a:cubicBezTo>
                  <a:pt x="13383" y="1179"/>
                  <a:pt x="12264" y="0"/>
                  <a:pt x="1087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93" name="Google Shape;393;p16"/>
          <p:cNvSpPr/>
          <p:nvPr/>
        </p:nvSpPr>
        <p:spPr>
          <a:xfrm flipH="1">
            <a:off x="6268033" y="289208"/>
            <a:ext cx="1125277" cy="196122"/>
          </a:xfrm>
          <a:custGeom>
            <a:avLst/>
            <a:gdLst/>
            <a:ahLst/>
            <a:cxnLst/>
            <a:rect l="l" t="t" r="r" b="b"/>
            <a:pathLst>
              <a:path w="28933" h="4681" extrusionOk="0">
                <a:moveTo>
                  <a:pt x="2334" y="1"/>
                </a:moveTo>
                <a:cubicBezTo>
                  <a:pt x="1048" y="1"/>
                  <a:pt x="0" y="1049"/>
                  <a:pt x="0" y="2335"/>
                </a:cubicBezTo>
                <a:cubicBezTo>
                  <a:pt x="0" y="3632"/>
                  <a:pt x="1048" y="4680"/>
                  <a:pt x="2334" y="4680"/>
                </a:cubicBezTo>
                <a:lnTo>
                  <a:pt x="26599" y="4680"/>
                </a:lnTo>
                <a:cubicBezTo>
                  <a:pt x="27885" y="4680"/>
                  <a:pt x="28933" y="3632"/>
                  <a:pt x="28933" y="2335"/>
                </a:cubicBezTo>
                <a:cubicBezTo>
                  <a:pt x="28933" y="1049"/>
                  <a:pt x="27885" y="1"/>
                  <a:pt x="2659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94" name="Google Shape;394;p16"/>
          <p:cNvSpPr/>
          <p:nvPr/>
        </p:nvSpPr>
        <p:spPr>
          <a:xfrm flipH="1">
            <a:off x="5331717" y="1612807"/>
            <a:ext cx="1256306" cy="95317"/>
          </a:xfrm>
          <a:custGeom>
            <a:avLst/>
            <a:gdLst/>
            <a:ahLst/>
            <a:cxnLst/>
            <a:rect l="l" t="t" r="r" b="b"/>
            <a:pathLst>
              <a:path w="32302" h="2275" extrusionOk="0">
                <a:moveTo>
                  <a:pt x="3536" y="1"/>
                </a:moveTo>
                <a:cubicBezTo>
                  <a:pt x="2620" y="1"/>
                  <a:pt x="2155" y="501"/>
                  <a:pt x="1750" y="941"/>
                </a:cubicBezTo>
                <a:cubicBezTo>
                  <a:pt x="1369" y="1358"/>
                  <a:pt x="1048" y="1703"/>
                  <a:pt x="381" y="1703"/>
                </a:cubicBezTo>
                <a:cubicBezTo>
                  <a:pt x="0" y="1715"/>
                  <a:pt x="0" y="2275"/>
                  <a:pt x="381" y="2275"/>
                </a:cubicBezTo>
                <a:cubicBezTo>
                  <a:pt x="1298" y="2275"/>
                  <a:pt x="1762" y="1775"/>
                  <a:pt x="2167" y="1334"/>
                </a:cubicBezTo>
                <a:cubicBezTo>
                  <a:pt x="2548" y="929"/>
                  <a:pt x="2870" y="572"/>
                  <a:pt x="3536" y="572"/>
                </a:cubicBezTo>
                <a:cubicBezTo>
                  <a:pt x="4203" y="572"/>
                  <a:pt x="4525" y="929"/>
                  <a:pt x="4906" y="1334"/>
                </a:cubicBezTo>
                <a:cubicBezTo>
                  <a:pt x="5310" y="1775"/>
                  <a:pt x="5775" y="2275"/>
                  <a:pt x="6692" y="2275"/>
                </a:cubicBezTo>
                <a:cubicBezTo>
                  <a:pt x="7608" y="2275"/>
                  <a:pt x="8073" y="1775"/>
                  <a:pt x="8477" y="1334"/>
                </a:cubicBezTo>
                <a:cubicBezTo>
                  <a:pt x="8858" y="929"/>
                  <a:pt x="9180" y="572"/>
                  <a:pt x="9847" y="572"/>
                </a:cubicBezTo>
                <a:cubicBezTo>
                  <a:pt x="10513" y="572"/>
                  <a:pt x="10835" y="929"/>
                  <a:pt x="11216" y="1334"/>
                </a:cubicBezTo>
                <a:cubicBezTo>
                  <a:pt x="11621" y="1775"/>
                  <a:pt x="12085" y="2275"/>
                  <a:pt x="13002" y="2275"/>
                </a:cubicBezTo>
                <a:cubicBezTo>
                  <a:pt x="13919" y="2275"/>
                  <a:pt x="14383" y="1775"/>
                  <a:pt x="14788" y="1334"/>
                </a:cubicBezTo>
                <a:cubicBezTo>
                  <a:pt x="15169" y="929"/>
                  <a:pt x="15490" y="572"/>
                  <a:pt x="16157" y="572"/>
                </a:cubicBezTo>
                <a:cubicBezTo>
                  <a:pt x="16824" y="572"/>
                  <a:pt x="17145" y="929"/>
                  <a:pt x="17526" y="1334"/>
                </a:cubicBezTo>
                <a:cubicBezTo>
                  <a:pt x="17931" y="1775"/>
                  <a:pt x="18395" y="2275"/>
                  <a:pt x="19312" y="2275"/>
                </a:cubicBezTo>
                <a:cubicBezTo>
                  <a:pt x="20229" y="2275"/>
                  <a:pt x="20693" y="1775"/>
                  <a:pt x="21098" y="1334"/>
                </a:cubicBezTo>
                <a:cubicBezTo>
                  <a:pt x="21479" y="929"/>
                  <a:pt x="21801" y="572"/>
                  <a:pt x="22467" y="572"/>
                </a:cubicBezTo>
                <a:cubicBezTo>
                  <a:pt x="23134" y="572"/>
                  <a:pt x="23456" y="929"/>
                  <a:pt x="23837" y="1334"/>
                </a:cubicBezTo>
                <a:cubicBezTo>
                  <a:pt x="24241" y="1775"/>
                  <a:pt x="24706" y="2275"/>
                  <a:pt x="25622" y="2275"/>
                </a:cubicBezTo>
                <a:cubicBezTo>
                  <a:pt x="26539" y="2275"/>
                  <a:pt x="26992" y="1775"/>
                  <a:pt x="27408" y="1334"/>
                </a:cubicBezTo>
                <a:cubicBezTo>
                  <a:pt x="27789" y="929"/>
                  <a:pt x="28111" y="572"/>
                  <a:pt x="28778" y="572"/>
                </a:cubicBezTo>
                <a:cubicBezTo>
                  <a:pt x="29444" y="572"/>
                  <a:pt x="29766" y="929"/>
                  <a:pt x="30147" y="1334"/>
                </a:cubicBezTo>
                <a:cubicBezTo>
                  <a:pt x="30552" y="1775"/>
                  <a:pt x="31016" y="2275"/>
                  <a:pt x="31933" y="2275"/>
                </a:cubicBezTo>
                <a:cubicBezTo>
                  <a:pt x="32302" y="2275"/>
                  <a:pt x="32302" y="1703"/>
                  <a:pt x="31933" y="1703"/>
                </a:cubicBezTo>
                <a:cubicBezTo>
                  <a:pt x="31266" y="1703"/>
                  <a:pt x="30933" y="1358"/>
                  <a:pt x="30564" y="941"/>
                </a:cubicBezTo>
                <a:cubicBezTo>
                  <a:pt x="30147" y="501"/>
                  <a:pt x="29683" y="1"/>
                  <a:pt x="28778" y="1"/>
                </a:cubicBezTo>
                <a:cubicBezTo>
                  <a:pt x="27861" y="1"/>
                  <a:pt x="27397" y="501"/>
                  <a:pt x="26992" y="941"/>
                </a:cubicBezTo>
                <a:cubicBezTo>
                  <a:pt x="26611" y="1358"/>
                  <a:pt x="26289" y="1703"/>
                  <a:pt x="25622" y="1703"/>
                </a:cubicBezTo>
                <a:cubicBezTo>
                  <a:pt x="24956" y="1703"/>
                  <a:pt x="24622" y="1358"/>
                  <a:pt x="24253" y="941"/>
                </a:cubicBezTo>
                <a:cubicBezTo>
                  <a:pt x="23837" y="501"/>
                  <a:pt x="23372" y="1"/>
                  <a:pt x="22467" y="1"/>
                </a:cubicBezTo>
                <a:cubicBezTo>
                  <a:pt x="21551" y="1"/>
                  <a:pt x="21086" y="501"/>
                  <a:pt x="20681" y="941"/>
                </a:cubicBezTo>
                <a:cubicBezTo>
                  <a:pt x="20300" y="1358"/>
                  <a:pt x="19979" y="1703"/>
                  <a:pt x="19312" y="1703"/>
                </a:cubicBezTo>
                <a:cubicBezTo>
                  <a:pt x="18645" y="1703"/>
                  <a:pt x="18324" y="1358"/>
                  <a:pt x="17943" y="941"/>
                </a:cubicBezTo>
                <a:cubicBezTo>
                  <a:pt x="17526" y="501"/>
                  <a:pt x="17062" y="1"/>
                  <a:pt x="16157" y="1"/>
                </a:cubicBezTo>
                <a:cubicBezTo>
                  <a:pt x="15240" y="1"/>
                  <a:pt x="14776" y="501"/>
                  <a:pt x="14371" y="941"/>
                </a:cubicBezTo>
                <a:cubicBezTo>
                  <a:pt x="13990" y="1358"/>
                  <a:pt x="13669" y="1703"/>
                  <a:pt x="13002" y="1703"/>
                </a:cubicBezTo>
                <a:cubicBezTo>
                  <a:pt x="12335" y="1703"/>
                  <a:pt x="12014" y="1358"/>
                  <a:pt x="11633" y="941"/>
                </a:cubicBezTo>
                <a:cubicBezTo>
                  <a:pt x="11228" y="501"/>
                  <a:pt x="10763" y="1"/>
                  <a:pt x="9847" y="1"/>
                </a:cubicBezTo>
                <a:cubicBezTo>
                  <a:pt x="8930" y="1"/>
                  <a:pt x="8466" y="501"/>
                  <a:pt x="8061" y="941"/>
                </a:cubicBezTo>
                <a:cubicBezTo>
                  <a:pt x="7680" y="1358"/>
                  <a:pt x="7358" y="1703"/>
                  <a:pt x="6692" y="1703"/>
                </a:cubicBezTo>
                <a:cubicBezTo>
                  <a:pt x="6025" y="1703"/>
                  <a:pt x="5703" y="1358"/>
                  <a:pt x="5322" y="941"/>
                </a:cubicBezTo>
                <a:cubicBezTo>
                  <a:pt x="4918" y="501"/>
                  <a:pt x="4453" y="1"/>
                  <a:pt x="353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95" name="Google Shape;395;p16"/>
          <p:cNvSpPr txBox="1">
            <a:spLocks noGrp="1"/>
          </p:cNvSpPr>
          <p:nvPr>
            <p:ph type="title"/>
          </p:nvPr>
        </p:nvSpPr>
        <p:spPr>
          <a:xfrm flipH="1">
            <a:off x="1183500" y="2053538"/>
            <a:ext cx="6776700" cy="837000"/>
          </a:xfrm>
          <a:prstGeom prst="rect">
            <a:avLst/>
          </a:prstGeom>
        </p:spPr>
        <p:txBody>
          <a:bodyPr spcFirstLastPara="1" wrap="square" lIns="91425" tIns="91425" rIns="91425" bIns="91425" anchor="ctr" anchorCtr="0">
            <a:noAutofit/>
          </a:bodyPr>
          <a:lstStyle>
            <a:lvl1pPr lvl="0" rtl="0">
              <a:spcBef>
                <a:spcPts val="0"/>
              </a:spcBef>
              <a:spcAft>
                <a:spcPts val="0"/>
              </a:spcAft>
              <a:buSzPts val="5200"/>
              <a:buNone/>
              <a:defRPr sz="52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396" name="Google Shape;396;p16"/>
          <p:cNvSpPr txBox="1">
            <a:spLocks noGrp="1"/>
          </p:cNvSpPr>
          <p:nvPr>
            <p:ph type="subTitle" idx="1"/>
          </p:nvPr>
        </p:nvSpPr>
        <p:spPr>
          <a:xfrm flipH="1">
            <a:off x="2919975" y="3213500"/>
            <a:ext cx="3303900" cy="642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2000">
                <a:solidFill>
                  <a:schemeClr val="dk1"/>
                </a:solidFill>
              </a:defRPr>
            </a:lvl1pPr>
            <a:lvl2pPr lvl="1" algn="ctr" rtl="0">
              <a:spcBef>
                <a:spcPts val="160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
        <p:nvSpPr>
          <p:cNvPr id="397" name="Google Shape;397;p16"/>
          <p:cNvSpPr txBox="1">
            <a:spLocks noGrp="1"/>
          </p:cNvSpPr>
          <p:nvPr>
            <p:ph type="title" idx="2" hasCustomPrompt="1"/>
          </p:nvPr>
        </p:nvSpPr>
        <p:spPr>
          <a:xfrm flipH="1">
            <a:off x="2450400" y="1361750"/>
            <a:ext cx="4242900" cy="691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2000"/>
              <a:buNone/>
              <a:defRPr sz="52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398" name="Google Shape;398;p16"/>
          <p:cNvSpPr/>
          <p:nvPr/>
        </p:nvSpPr>
        <p:spPr>
          <a:xfrm flipH="1">
            <a:off x="6099772" y="4702307"/>
            <a:ext cx="83386" cy="134198"/>
          </a:xfrm>
          <a:custGeom>
            <a:avLst/>
            <a:gdLst/>
            <a:ahLst/>
            <a:cxnLst/>
            <a:rect l="l" t="t" r="r" b="b"/>
            <a:pathLst>
              <a:path w="2144" h="3203" extrusionOk="0">
                <a:moveTo>
                  <a:pt x="1072" y="0"/>
                </a:moveTo>
                <a:cubicBezTo>
                  <a:pt x="822" y="595"/>
                  <a:pt x="465" y="1143"/>
                  <a:pt x="0" y="1596"/>
                </a:cubicBezTo>
                <a:cubicBezTo>
                  <a:pt x="465" y="2060"/>
                  <a:pt x="822" y="2596"/>
                  <a:pt x="1072" y="3203"/>
                </a:cubicBezTo>
                <a:cubicBezTo>
                  <a:pt x="1322" y="2596"/>
                  <a:pt x="1691" y="2060"/>
                  <a:pt x="2143" y="1596"/>
                </a:cubicBezTo>
                <a:cubicBezTo>
                  <a:pt x="1691" y="1143"/>
                  <a:pt x="1322" y="595"/>
                  <a:pt x="107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399" name="Google Shape;399;p16"/>
          <p:cNvGrpSpPr/>
          <p:nvPr/>
        </p:nvGrpSpPr>
        <p:grpSpPr>
          <a:xfrm flipH="1">
            <a:off x="8661982" y="3213490"/>
            <a:ext cx="151720" cy="149448"/>
            <a:chOff x="8639698" y="2706690"/>
            <a:chExt cx="151720" cy="149448"/>
          </a:xfrm>
        </p:grpSpPr>
        <p:sp>
          <p:nvSpPr>
            <p:cNvPr id="400" name="Google Shape;400;p16"/>
            <p:cNvSpPr/>
            <p:nvPr/>
          </p:nvSpPr>
          <p:spPr>
            <a:xfrm>
              <a:off x="8639698" y="2706690"/>
              <a:ext cx="151720" cy="149448"/>
            </a:xfrm>
            <a:custGeom>
              <a:avLst/>
              <a:gdLst/>
              <a:ahLst/>
              <a:cxnLst/>
              <a:rect l="l" t="t" r="r" b="b"/>
              <a:pathLst>
                <a:path w="3901" h="3567" extrusionOk="0">
                  <a:moveTo>
                    <a:pt x="3231" y="0"/>
                  </a:moveTo>
                  <a:cubicBezTo>
                    <a:pt x="3150" y="0"/>
                    <a:pt x="3073" y="34"/>
                    <a:pt x="3013" y="114"/>
                  </a:cubicBezTo>
                  <a:lnTo>
                    <a:pt x="263" y="2840"/>
                  </a:lnTo>
                  <a:cubicBezTo>
                    <a:pt x="1" y="3102"/>
                    <a:pt x="191" y="3554"/>
                    <a:pt x="560" y="3566"/>
                  </a:cubicBezTo>
                  <a:cubicBezTo>
                    <a:pt x="679" y="3554"/>
                    <a:pt x="775" y="3519"/>
                    <a:pt x="858" y="3435"/>
                  </a:cubicBezTo>
                  <a:lnTo>
                    <a:pt x="3608" y="709"/>
                  </a:lnTo>
                  <a:cubicBezTo>
                    <a:pt x="3900" y="474"/>
                    <a:pt x="3537" y="0"/>
                    <a:pt x="323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01" name="Google Shape;401;p16"/>
            <p:cNvSpPr/>
            <p:nvPr/>
          </p:nvSpPr>
          <p:spPr>
            <a:xfrm>
              <a:off x="8640476" y="2707402"/>
              <a:ext cx="149775" cy="148736"/>
            </a:xfrm>
            <a:custGeom>
              <a:avLst/>
              <a:gdLst/>
              <a:ahLst/>
              <a:cxnLst/>
              <a:rect l="l" t="t" r="r" b="b"/>
              <a:pathLst>
                <a:path w="3851" h="3550" extrusionOk="0">
                  <a:moveTo>
                    <a:pt x="574" y="0"/>
                  </a:moveTo>
                  <a:cubicBezTo>
                    <a:pt x="261" y="0"/>
                    <a:pt x="1" y="375"/>
                    <a:pt x="243" y="692"/>
                  </a:cubicBezTo>
                  <a:lnTo>
                    <a:pt x="2993" y="3418"/>
                  </a:lnTo>
                  <a:cubicBezTo>
                    <a:pt x="3064" y="3502"/>
                    <a:pt x="3172" y="3549"/>
                    <a:pt x="3291" y="3549"/>
                  </a:cubicBezTo>
                  <a:cubicBezTo>
                    <a:pt x="3660" y="3537"/>
                    <a:pt x="3850" y="3085"/>
                    <a:pt x="3588" y="2823"/>
                  </a:cubicBezTo>
                  <a:lnTo>
                    <a:pt x="838" y="97"/>
                  </a:lnTo>
                  <a:cubicBezTo>
                    <a:pt x="753" y="29"/>
                    <a:pt x="661" y="0"/>
                    <a:pt x="57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402" name="Google Shape;402;p16"/>
          <p:cNvSpPr/>
          <p:nvPr/>
        </p:nvSpPr>
        <p:spPr>
          <a:xfrm flipH="1">
            <a:off x="418746" y="2178450"/>
            <a:ext cx="83386" cy="133737"/>
          </a:xfrm>
          <a:custGeom>
            <a:avLst/>
            <a:gdLst/>
            <a:ahLst/>
            <a:cxnLst/>
            <a:rect l="l" t="t" r="r" b="b"/>
            <a:pathLst>
              <a:path w="2144" h="3192" extrusionOk="0">
                <a:moveTo>
                  <a:pt x="1072" y="1"/>
                </a:moveTo>
                <a:cubicBezTo>
                  <a:pt x="822" y="596"/>
                  <a:pt x="453" y="1144"/>
                  <a:pt x="1" y="1596"/>
                </a:cubicBezTo>
                <a:cubicBezTo>
                  <a:pt x="453" y="2060"/>
                  <a:pt x="822" y="2596"/>
                  <a:pt x="1072" y="3191"/>
                </a:cubicBezTo>
                <a:cubicBezTo>
                  <a:pt x="1322" y="2596"/>
                  <a:pt x="1679" y="2060"/>
                  <a:pt x="2144" y="1596"/>
                </a:cubicBezTo>
                <a:cubicBezTo>
                  <a:pt x="1679" y="1144"/>
                  <a:pt x="1322" y="596"/>
                  <a:pt x="107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67075" y="718350"/>
            <a:ext cx="5409600" cy="4860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Clr>
                <a:schemeClr val="dk1"/>
              </a:buClr>
              <a:buSzPts val="3000"/>
              <a:buFont typeface="Spartan"/>
              <a:buNone/>
              <a:defRPr sz="3000" b="1">
                <a:solidFill>
                  <a:schemeClr val="dk1"/>
                </a:solidFill>
                <a:latin typeface="Spartan"/>
                <a:ea typeface="Spartan"/>
                <a:cs typeface="Spartan"/>
                <a:sym typeface="Spartan"/>
              </a:defRPr>
            </a:lvl1pPr>
            <a:lvl2pPr lvl="1">
              <a:lnSpc>
                <a:spcPct val="100000"/>
              </a:lnSpc>
              <a:spcBef>
                <a:spcPts val="0"/>
              </a:spcBef>
              <a:spcAft>
                <a:spcPts val="0"/>
              </a:spcAft>
              <a:buClr>
                <a:schemeClr val="dk1"/>
              </a:buClr>
              <a:buSzPts val="2800"/>
              <a:buNone/>
              <a:defRPr sz="2800">
                <a:solidFill>
                  <a:schemeClr val="dk1"/>
                </a:solidFill>
              </a:defRPr>
            </a:lvl2pPr>
            <a:lvl3pPr lvl="2">
              <a:lnSpc>
                <a:spcPct val="100000"/>
              </a:lnSpc>
              <a:spcBef>
                <a:spcPts val="0"/>
              </a:spcBef>
              <a:spcAft>
                <a:spcPts val="0"/>
              </a:spcAft>
              <a:buClr>
                <a:schemeClr val="dk1"/>
              </a:buClr>
              <a:buSzPts val="2800"/>
              <a:buNone/>
              <a:defRPr sz="2800">
                <a:solidFill>
                  <a:schemeClr val="dk1"/>
                </a:solidFill>
              </a:defRPr>
            </a:lvl3pPr>
            <a:lvl4pPr lvl="3">
              <a:lnSpc>
                <a:spcPct val="100000"/>
              </a:lnSpc>
              <a:spcBef>
                <a:spcPts val="0"/>
              </a:spcBef>
              <a:spcAft>
                <a:spcPts val="0"/>
              </a:spcAft>
              <a:buClr>
                <a:schemeClr val="dk1"/>
              </a:buClr>
              <a:buSzPts val="2800"/>
              <a:buNone/>
              <a:defRPr sz="2800">
                <a:solidFill>
                  <a:schemeClr val="dk1"/>
                </a:solidFill>
              </a:defRPr>
            </a:lvl4pPr>
            <a:lvl5pPr lvl="4">
              <a:lnSpc>
                <a:spcPct val="100000"/>
              </a:lnSpc>
              <a:spcBef>
                <a:spcPts val="0"/>
              </a:spcBef>
              <a:spcAft>
                <a:spcPts val="0"/>
              </a:spcAft>
              <a:buClr>
                <a:schemeClr val="dk1"/>
              </a:buClr>
              <a:buSzPts val="2800"/>
              <a:buNone/>
              <a:defRPr sz="2800">
                <a:solidFill>
                  <a:schemeClr val="dk1"/>
                </a:solidFill>
              </a:defRPr>
            </a:lvl5pPr>
            <a:lvl6pPr lvl="5">
              <a:lnSpc>
                <a:spcPct val="100000"/>
              </a:lnSpc>
              <a:spcBef>
                <a:spcPts val="0"/>
              </a:spcBef>
              <a:spcAft>
                <a:spcPts val="0"/>
              </a:spcAft>
              <a:buClr>
                <a:schemeClr val="dk1"/>
              </a:buClr>
              <a:buSzPts val="2800"/>
              <a:buNone/>
              <a:defRPr sz="2800">
                <a:solidFill>
                  <a:schemeClr val="dk1"/>
                </a:solidFill>
              </a:defRPr>
            </a:lvl6pPr>
            <a:lvl7pPr lvl="6">
              <a:lnSpc>
                <a:spcPct val="100000"/>
              </a:lnSpc>
              <a:spcBef>
                <a:spcPts val="0"/>
              </a:spcBef>
              <a:spcAft>
                <a:spcPts val="0"/>
              </a:spcAft>
              <a:buClr>
                <a:schemeClr val="dk1"/>
              </a:buClr>
              <a:buSzPts val="2800"/>
              <a:buNone/>
              <a:defRPr sz="2800">
                <a:solidFill>
                  <a:schemeClr val="dk1"/>
                </a:solidFill>
              </a:defRPr>
            </a:lvl7pPr>
            <a:lvl8pPr lvl="7">
              <a:lnSpc>
                <a:spcPct val="100000"/>
              </a:lnSpc>
              <a:spcBef>
                <a:spcPts val="0"/>
              </a:spcBef>
              <a:spcAft>
                <a:spcPts val="0"/>
              </a:spcAft>
              <a:buClr>
                <a:schemeClr val="dk1"/>
              </a:buClr>
              <a:buSzPts val="2800"/>
              <a:buNone/>
              <a:defRPr sz="2800">
                <a:solidFill>
                  <a:schemeClr val="dk1"/>
                </a:solidFill>
              </a:defRPr>
            </a:lvl8pPr>
            <a:lvl9pPr lvl="8">
              <a:lnSpc>
                <a:spcPct val="100000"/>
              </a:lnSpc>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717925" y="1454725"/>
            <a:ext cx="7708200" cy="3148800"/>
          </a:xfrm>
          <a:prstGeom prst="rect">
            <a:avLst/>
          </a:prstGeom>
          <a:noFill/>
          <a:ln>
            <a:noFill/>
          </a:ln>
        </p:spPr>
        <p:txBody>
          <a:bodyPr spcFirstLastPara="1" wrap="square" lIns="91425" tIns="91425" rIns="91425" bIns="91425" anchor="t" anchorCtr="0">
            <a:noAutofit/>
          </a:bodyPr>
          <a:lstStyle>
            <a:lvl1pPr marL="457200" lvl="0" indent="-317500">
              <a:lnSpc>
                <a:spcPct val="100000"/>
              </a:lnSpc>
              <a:spcBef>
                <a:spcPts val="0"/>
              </a:spcBef>
              <a:spcAft>
                <a:spcPts val="0"/>
              </a:spcAft>
              <a:buClr>
                <a:schemeClr val="dk2"/>
              </a:buClr>
              <a:buSzPts val="1400"/>
              <a:buFont typeface="Barlow Semi Condensed"/>
              <a:buChar char="●"/>
              <a:defRPr>
                <a:solidFill>
                  <a:schemeClr val="dk2"/>
                </a:solidFill>
                <a:latin typeface="Barlow Semi Condensed"/>
                <a:ea typeface="Barlow Semi Condensed"/>
                <a:cs typeface="Barlow Semi Condensed"/>
                <a:sym typeface="Barlow Semi Condensed"/>
              </a:defRPr>
            </a:lvl1pPr>
            <a:lvl2pPr marL="914400" lvl="1" indent="-317500">
              <a:lnSpc>
                <a:spcPct val="100000"/>
              </a:lnSpc>
              <a:spcBef>
                <a:spcPts val="1600"/>
              </a:spcBef>
              <a:spcAft>
                <a:spcPts val="0"/>
              </a:spcAft>
              <a:buClr>
                <a:schemeClr val="dk2"/>
              </a:buClr>
              <a:buSzPts val="1400"/>
              <a:buFont typeface="Barlow Semi Condensed"/>
              <a:buChar char="○"/>
              <a:defRPr>
                <a:solidFill>
                  <a:schemeClr val="dk2"/>
                </a:solidFill>
                <a:latin typeface="Barlow Semi Condensed"/>
                <a:ea typeface="Barlow Semi Condensed"/>
                <a:cs typeface="Barlow Semi Condensed"/>
                <a:sym typeface="Barlow Semi Condensed"/>
              </a:defRPr>
            </a:lvl2pPr>
            <a:lvl3pPr marL="1371600" lvl="2" indent="-317500">
              <a:lnSpc>
                <a:spcPct val="100000"/>
              </a:lnSpc>
              <a:spcBef>
                <a:spcPts val="1600"/>
              </a:spcBef>
              <a:spcAft>
                <a:spcPts val="0"/>
              </a:spcAft>
              <a:buClr>
                <a:schemeClr val="dk2"/>
              </a:buClr>
              <a:buSzPts val="1400"/>
              <a:buFont typeface="Barlow Semi Condensed"/>
              <a:buChar char="■"/>
              <a:defRPr>
                <a:solidFill>
                  <a:schemeClr val="dk2"/>
                </a:solidFill>
                <a:latin typeface="Barlow Semi Condensed"/>
                <a:ea typeface="Barlow Semi Condensed"/>
                <a:cs typeface="Barlow Semi Condensed"/>
                <a:sym typeface="Barlow Semi Condensed"/>
              </a:defRPr>
            </a:lvl3pPr>
            <a:lvl4pPr marL="1828800" lvl="3" indent="-317500">
              <a:lnSpc>
                <a:spcPct val="100000"/>
              </a:lnSpc>
              <a:spcBef>
                <a:spcPts val="1600"/>
              </a:spcBef>
              <a:spcAft>
                <a:spcPts val="0"/>
              </a:spcAft>
              <a:buClr>
                <a:schemeClr val="dk2"/>
              </a:buClr>
              <a:buSzPts val="1400"/>
              <a:buFont typeface="Barlow Semi Condensed"/>
              <a:buChar char="●"/>
              <a:defRPr>
                <a:solidFill>
                  <a:schemeClr val="dk2"/>
                </a:solidFill>
                <a:latin typeface="Barlow Semi Condensed"/>
                <a:ea typeface="Barlow Semi Condensed"/>
                <a:cs typeface="Barlow Semi Condensed"/>
                <a:sym typeface="Barlow Semi Condensed"/>
              </a:defRPr>
            </a:lvl4pPr>
            <a:lvl5pPr marL="2286000" lvl="4" indent="-317500">
              <a:lnSpc>
                <a:spcPct val="100000"/>
              </a:lnSpc>
              <a:spcBef>
                <a:spcPts val="1600"/>
              </a:spcBef>
              <a:spcAft>
                <a:spcPts val="0"/>
              </a:spcAft>
              <a:buClr>
                <a:schemeClr val="dk2"/>
              </a:buClr>
              <a:buSzPts val="1400"/>
              <a:buFont typeface="Barlow Semi Condensed"/>
              <a:buChar char="○"/>
              <a:defRPr>
                <a:solidFill>
                  <a:schemeClr val="dk2"/>
                </a:solidFill>
                <a:latin typeface="Barlow Semi Condensed"/>
                <a:ea typeface="Barlow Semi Condensed"/>
                <a:cs typeface="Barlow Semi Condensed"/>
                <a:sym typeface="Barlow Semi Condensed"/>
              </a:defRPr>
            </a:lvl5pPr>
            <a:lvl6pPr marL="2743200" lvl="5" indent="-317500">
              <a:lnSpc>
                <a:spcPct val="100000"/>
              </a:lnSpc>
              <a:spcBef>
                <a:spcPts val="1600"/>
              </a:spcBef>
              <a:spcAft>
                <a:spcPts val="0"/>
              </a:spcAft>
              <a:buClr>
                <a:schemeClr val="dk2"/>
              </a:buClr>
              <a:buSzPts val="1400"/>
              <a:buFont typeface="Barlow Semi Condensed"/>
              <a:buChar char="■"/>
              <a:defRPr>
                <a:solidFill>
                  <a:schemeClr val="dk2"/>
                </a:solidFill>
                <a:latin typeface="Barlow Semi Condensed"/>
                <a:ea typeface="Barlow Semi Condensed"/>
                <a:cs typeface="Barlow Semi Condensed"/>
                <a:sym typeface="Barlow Semi Condensed"/>
              </a:defRPr>
            </a:lvl6pPr>
            <a:lvl7pPr marL="3200400" lvl="6" indent="-317500">
              <a:lnSpc>
                <a:spcPct val="100000"/>
              </a:lnSpc>
              <a:spcBef>
                <a:spcPts val="1600"/>
              </a:spcBef>
              <a:spcAft>
                <a:spcPts val="0"/>
              </a:spcAft>
              <a:buClr>
                <a:schemeClr val="dk2"/>
              </a:buClr>
              <a:buSzPts val="1400"/>
              <a:buFont typeface="Barlow Semi Condensed"/>
              <a:buChar char="●"/>
              <a:defRPr>
                <a:solidFill>
                  <a:schemeClr val="dk2"/>
                </a:solidFill>
                <a:latin typeface="Barlow Semi Condensed"/>
                <a:ea typeface="Barlow Semi Condensed"/>
                <a:cs typeface="Barlow Semi Condensed"/>
                <a:sym typeface="Barlow Semi Condensed"/>
              </a:defRPr>
            </a:lvl7pPr>
            <a:lvl8pPr marL="3657600" lvl="7" indent="-317500">
              <a:lnSpc>
                <a:spcPct val="100000"/>
              </a:lnSpc>
              <a:spcBef>
                <a:spcPts val="1600"/>
              </a:spcBef>
              <a:spcAft>
                <a:spcPts val="0"/>
              </a:spcAft>
              <a:buClr>
                <a:schemeClr val="dk2"/>
              </a:buClr>
              <a:buSzPts val="1400"/>
              <a:buFont typeface="Barlow Semi Condensed"/>
              <a:buChar char="○"/>
              <a:defRPr>
                <a:solidFill>
                  <a:schemeClr val="dk2"/>
                </a:solidFill>
                <a:latin typeface="Barlow Semi Condensed"/>
                <a:ea typeface="Barlow Semi Condensed"/>
                <a:cs typeface="Barlow Semi Condensed"/>
                <a:sym typeface="Barlow Semi Condensed"/>
              </a:defRPr>
            </a:lvl8pPr>
            <a:lvl9pPr marL="4114800" lvl="8" indent="-317500">
              <a:lnSpc>
                <a:spcPct val="100000"/>
              </a:lnSpc>
              <a:spcBef>
                <a:spcPts val="1600"/>
              </a:spcBef>
              <a:spcAft>
                <a:spcPts val="1600"/>
              </a:spcAft>
              <a:buClr>
                <a:schemeClr val="dk2"/>
              </a:buClr>
              <a:buSzPts val="1400"/>
              <a:buFont typeface="Barlow Semi Condensed"/>
              <a:buChar char="■"/>
              <a:defRPr>
                <a:solidFill>
                  <a:schemeClr val="dk2"/>
                </a:solidFill>
                <a:latin typeface="Barlow Semi Condensed"/>
                <a:ea typeface="Barlow Semi Condensed"/>
                <a:cs typeface="Barlow Semi Condensed"/>
                <a:sym typeface="Barlow Semi Condensed"/>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7" r:id="rId7"/>
    <p:sldLayoutId id="2147483658" r:id="rId8"/>
    <p:sldLayoutId id="2147483662" r:id="rId9"/>
    <p:sldLayoutId id="2147483664" r:id="rId10"/>
    <p:sldLayoutId id="2147483672" r:id="rId11"/>
    <p:sldLayoutId id="2147483675" r:id="rId12"/>
    <p:sldLayoutId id="2147483677" r:id="rId13"/>
    <p:sldLayoutId id="2147483694" r:id="rId14"/>
    <p:sldLayoutId id="2147483698" r:id="rId15"/>
    <p:sldLayoutId id="2147483699" r:id="rId16"/>
    <p:sldLayoutId id="2147483700" r:id="rId1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3" Type="http://schemas.openxmlformats.org/officeDocument/2006/relationships/hyperlink" Target="https://www.bwl-lexikon.de/wiki/arten-der-arbeitslosigkeit/#google_vignette" TargetMode="External"/><Relationship Id="rId2" Type="http://schemas.openxmlformats.org/officeDocument/2006/relationships/notesSlide" Target="../notesSlides/notesSlide13.xml"/><Relationship Id="rId1" Type="http://schemas.openxmlformats.org/officeDocument/2006/relationships/slideLayout" Target="../slideLayouts/slideLayout5.xml"/><Relationship Id="rId5" Type="http://schemas.openxmlformats.org/officeDocument/2006/relationships/hyperlink" Target="https://www.festisite.com/rebus/" TargetMode="External"/><Relationship Id="rId4" Type="http://schemas.openxmlformats.org/officeDocument/2006/relationships/hyperlink" Target="https://studyflix.de/wirtschaft/arten-der-arbeitslosigkeit-4590" TargetMode="Externa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0.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514"/>
        <p:cNvGrpSpPr/>
        <p:nvPr/>
      </p:nvGrpSpPr>
      <p:grpSpPr>
        <a:xfrm>
          <a:off x="0" y="0"/>
          <a:ext cx="0" cy="0"/>
          <a:chOff x="0" y="0"/>
          <a:chExt cx="0" cy="0"/>
        </a:xfrm>
      </p:grpSpPr>
      <p:grpSp>
        <p:nvGrpSpPr>
          <p:cNvPr id="1515" name="Google Shape;1515;p60"/>
          <p:cNvGrpSpPr/>
          <p:nvPr/>
        </p:nvGrpSpPr>
        <p:grpSpPr>
          <a:xfrm>
            <a:off x="3608791" y="2601118"/>
            <a:ext cx="2634182" cy="909600"/>
            <a:chOff x="3608791" y="2601118"/>
            <a:chExt cx="2634182" cy="909600"/>
          </a:xfrm>
        </p:grpSpPr>
        <p:sp>
          <p:nvSpPr>
            <p:cNvPr id="1516" name="Google Shape;1516;p60"/>
            <p:cNvSpPr/>
            <p:nvPr/>
          </p:nvSpPr>
          <p:spPr>
            <a:xfrm>
              <a:off x="3699573" y="2601118"/>
              <a:ext cx="2543400" cy="909600"/>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solidFill>
                  <a:schemeClr val="lt2"/>
                </a:solidFill>
              </a:endParaRPr>
            </a:p>
          </p:txBody>
        </p:sp>
        <p:sp>
          <p:nvSpPr>
            <p:cNvPr id="1517" name="Google Shape;1517;p60"/>
            <p:cNvSpPr/>
            <p:nvPr/>
          </p:nvSpPr>
          <p:spPr>
            <a:xfrm rot="-3763029" flipH="1">
              <a:off x="3630636" y="2657216"/>
              <a:ext cx="235611" cy="197700"/>
            </a:xfrm>
            <a:prstGeom prst="triangl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1518" name="Google Shape;1518;p60"/>
          <p:cNvGrpSpPr/>
          <p:nvPr/>
        </p:nvGrpSpPr>
        <p:grpSpPr>
          <a:xfrm>
            <a:off x="2012200" y="666710"/>
            <a:ext cx="5119800" cy="1920789"/>
            <a:chOff x="2012200" y="666710"/>
            <a:chExt cx="5119800" cy="1920789"/>
          </a:xfrm>
        </p:grpSpPr>
        <p:sp>
          <p:nvSpPr>
            <p:cNvPr id="1519" name="Google Shape;1519;p60"/>
            <p:cNvSpPr/>
            <p:nvPr/>
          </p:nvSpPr>
          <p:spPr>
            <a:xfrm>
              <a:off x="2012200" y="666710"/>
              <a:ext cx="5119800" cy="1763100"/>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solidFill>
                  <a:schemeClr val="lt2"/>
                </a:solidFill>
              </a:endParaRPr>
            </a:p>
          </p:txBody>
        </p:sp>
        <p:sp>
          <p:nvSpPr>
            <p:cNvPr id="1520" name="Google Shape;1520;p60"/>
            <p:cNvSpPr/>
            <p:nvPr/>
          </p:nvSpPr>
          <p:spPr>
            <a:xfrm rot="-1797253" flipH="1">
              <a:off x="2392918" y="2147074"/>
              <a:ext cx="417578" cy="360350"/>
            </a:xfrm>
            <a:prstGeom prst="triangl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1521" name="Google Shape;1521;p60"/>
          <p:cNvSpPr txBox="1">
            <a:spLocks noGrp="1"/>
          </p:cNvSpPr>
          <p:nvPr>
            <p:ph type="ctrTitle"/>
          </p:nvPr>
        </p:nvSpPr>
        <p:spPr>
          <a:xfrm>
            <a:off x="2330844" y="834096"/>
            <a:ext cx="4609500" cy="1355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pl-PL" dirty="0">
                <a:latin typeface="Calibri" panose="020F0502020204030204" pitchFamily="34" charset="0"/>
                <a:ea typeface="Calibri" panose="020F0502020204030204" pitchFamily="34" charset="0"/>
                <a:cs typeface="Calibri" panose="020F0502020204030204" pitchFamily="34" charset="0"/>
              </a:rPr>
              <a:t>ARBEITSLOSIGKEIT</a:t>
            </a:r>
          </a:p>
        </p:txBody>
      </p:sp>
      <p:sp>
        <p:nvSpPr>
          <p:cNvPr id="1522" name="Google Shape;1522;p60"/>
          <p:cNvSpPr txBox="1">
            <a:spLocks noGrp="1"/>
          </p:cNvSpPr>
          <p:nvPr>
            <p:ph type="subTitle" idx="1"/>
          </p:nvPr>
        </p:nvSpPr>
        <p:spPr>
          <a:xfrm>
            <a:off x="3777327" y="2637156"/>
            <a:ext cx="2284500" cy="761700"/>
          </a:xfrm>
          <a:prstGeom prst="rect">
            <a:avLst/>
          </a:prstGeom>
        </p:spPr>
        <p:txBody>
          <a:bodyPr spcFirstLastPara="1" wrap="square" lIns="91425" tIns="91425" rIns="91425" bIns="91425" anchor="ctr" anchorCtr="0">
            <a:noAutofit/>
          </a:bodyPr>
          <a:lstStyle/>
          <a:p>
            <a:pPr marL="0" lvl="0" indent="0" algn="ctr" rtl="0">
              <a:lnSpc>
                <a:spcPct val="150000"/>
              </a:lnSpc>
              <a:spcBef>
                <a:spcPts val="0"/>
              </a:spcBef>
              <a:spcAft>
                <a:spcPts val="0"/>
              </a:spcAft>
              <a:buNone/>
            </a:pPr>
            <a:r>
              <a:rPr lang="pl-PL" sz="1500" dirty="0">
                <a:latin typeface="Calibri" panose="020F0502020204030204" pitchFamily="34" charset="0"/>
                <a:ea typeface="Calibri" panose="020F0502020204030204" pitchFamily="34" charset="0"/>
                <a:cs typeface="Calibri" panose="020F0502020204030204" pitchFamily="34" charset="0"/>
              </a:rPr>
              <a:t>Angelika Hyjek </a:t>
            </a:r>
          </a:p>
          <a:p>
            <a:pPr marL="0" lvl="0" indent="0" algn="ctr" rtl="0">
              <a:lnSpc>
                <a:spcPct val="150000"/>
              </a:lnSpc>
              <a:spcBef>
                <a:spcPts val="0"/>
              </a:spcBef>
              <a:spcAft>
                <a:spcPts val="0"/>
              </a:spcAft>
              <a:buNone/>
            </a:pPr>
            <a:r>
              <a:rPr lang="pl-PL" sz="1500" dirty="0" err="1">
                <a:latin typeface="Calibri" panose="020F0502020204030204" pitchFamily="34" charset="0"/>
                <a:ea typeface="Calibri" panose="020F0502020204030204" pitchFamily="34" charset="0"/>
                <a:cs typeface="Calibri" panose="020F0502020204030204" pitchFamily="34" charset="0"/>
              </a:rPr>
              <a:t>FiR</a:t>
            </a:r>
            <a:r>
              <a:rPr lang="pl-PL" sz="1500" dirty="0">
                <a:latin typeface="Calibri" panose="020F0502020204030204" pitchFamily="34" charset="0"/>
                <a:ea typeface="Calibri" panose="020F0502020204030204" pitchFamily="34" charset="0"/>
                <a:cs typeface="Calibri" panose="020F0502020204030204" pitchFamily="34" charset="0"/>
              </a:rPr>
              <a:t> I 2023/2024</a:t>
            </a:r>
            <a:endParaRPr sz="1500" dirty="0">
              <a:latin typeface="Calibri" panose="020F0502020204030204" pitchFamily="34" charset="0"/>
              <a:ea typeface="Calibri" panose="020F0502020204030204" pitchFamily="34" charset="0"/>
              <a:cs typeface="Calibri" panose="020F0502020204030204" pitchFamily="34" charset="0"/>
            </a:endParaRPr>
          </a:p>
        </p:txBody>
      </p:sp>
      <p:grpSp>
        <p:nvGrpSpPr>
          <p:cNvPr id="1523" name="Google Shape;1523;p60"/>
          <p:cNvGrpSpPr/>
          <p:nvPr/>
        </p:nvGrpSpPr>
        <p:grpSpPr>
          <a:xfrm>
            <a:off x="841101" y="2299450"/>
            <a:ext cx="3722286" cy="2310600"/>
            <a:chOff x="841101" y="2299450"/>
            <a:chExt cx="3722286" cy="2310600"/>
          </a:xfrm>
        </p:grpSpPr>
        <p:cxnSp>
          <p:nvCxnSpPr>
            <p:cNvPr id="1524" name="Google Shape;1524;p60"/>
            <p:cNvCxnSpPr/>
            <p:nvPr/>
          </p:nvCxnSpPr>
          <p:spPr>
            <a:xfrm>
              <a:off x="1119388" y="4610050"/>
              <a:ext cx="3444000" cy="0"/>
            </a:xfrm>
            <a:prstGeom prst="straightConnector1">
              <a:avLst/>
            </a:prstGeom>
            <a:noFill/>
            <a:ln w="9525" cap="flat" cmpd="sng">
              <a:solidFill>
                <a:schemeClr val="accent5"/>
              </a:solidFill>
              <a:prstDash val="solid"/>
              <a:round/>
              <a:headEnd type="none" w="med" len="med"/>
              <a:tailEnd type="none" w="med" len="med"/>
            </a:ln>
          </p:spPr>
        </p:cxnSp>
        <p:grpSp>
          <p:nvGrpSpPr>
            <p:cNvPr id="1525" name="Google Shape;1525;p60"/>
            <p:cNvGrpSpPr/>
            <p:nvPr/>
          </p:nvGrpSpPr>
          <p:grpSpPr>
            <a:xfrm>
              <a:off x="841101" y="2299450"/>
              <a:ext cx="3192968" cy="2304043"/>
              <a:chOff x="238125" y="256450"/>
              <a:chExt cx="7135125" cy="5148700"/>
            </a:xfrm>
          </p:grpSpPr>
          <p:sp>
            <p:nvSpPr>
              <p:cNvPr id="1526" name="Google Shape;1526;p60"/>
              <p:cNvSpPr/>
              <p:nvPr/>
            </p:nvSpPr>
            <p:spPr>
              <a:xfrm>
                <a:off x="238125" y="464675"/>
                <a:ext cx="6076300" cy="4940475"/>
              </a:xfrm>
              <a:custGeom>
                <a:avLst/>
                <a:gdLst/>
                <a:ahLst/>
                <a:cxnLst/>
                <a:rect l="l" t="t" r="r" b="b"/>
                <a:pathLst>
                  <a:path w="243052" h="197619" extrusionOk="0">
                    <a:moveTo>
                      <a:pt x="72790" y="1"/>
                    </a:moveTo>
                    <a:cubicBezTo>
                      <a:pt x="51865" y="1"/>
                      <a:pt x="33710" y="17542"/>
                      <a:pt x="22559" y="35382"/>
                    </a:cubicBezTo>
                    <a:cubicBezTo>
                      <a:pt x="5272" y="63041"/>
                      <a:pt x="0" y="90700"/>
                      <a:pt x="0" y="123199"/>
                    </a:cubicBezTo>
                    <a:cubicBezTo>
                      <a:pt x="0" y="149475"/>
                      <a:pt x="6742" y="197618"/>
                      <a:pt x="89805" y="197618"/>
                    </a:cubicBezTo>
                    <a:lnTo>
                      <a:pt x="188512" y="197618"/>
                    </a:lnTo>
                    <a:cubicBezTo>
                      <a:pt x="243052" y="197618"/>
                      <a:pt x="234495" y="164946"/>
                      <a:pt x="200267" y="154574"/>
                    </a:cubicBezTo>
                    <a:cubicBezTo>
                      <a:pt x="176411" y="147314"/>
                      <a:pt x="160594" y="139189"/>
                      <a:pt x="147542" y="126224"/>
                    </a:cubicBezTo>
                    <a:cubicBezTo>
                      <a:pt x="133627" y="112395"/>
                      <a:pt x="128786" y="98997"/>
                      <a:pt x="124983" y="80241"/>
                    </a:cubicBezTo>
                    <a:cubicBezTo>
                      <a:pt x="119797" y="54052"/>
                      <a:pt x="114093" y="12305"/>
                      <a:pt x="85742" y="2278"/>
                    </a:cubicBezTo>
                    <a:cubicBezTo>
                      <a:pt x="81336" y="713"/>
                      <a:pt x="77007" y="1"/>
                      <a:pt x="7279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7" name="Google Shape;1527;p60"/>
              <p:cNvSpPr/>
              <p:nvPr/>
            </p:nvSpPr>
            <p:spPr>
              <a:xfrm>
                <a:off x="763200" y="768450"/>
                <a:ext cx="4550750" cy="4169625"/>
              </a:xfrm>
              <a:custGeom>
                <a:avLst/>
                <a:gdLst/>
                <a:ahLst/>
                <a:cxnLst/>
                <a:rect l="l" t="t" r="r" b="b"/>
                <a:pathLst>
                  <a:path w="182030" h="166785" extrusionOk="0">
                    <a:moveTo>
                      <a:pt x="61320" y="1"/>
                    </a:moveTo>
                    <a:cubicBezTo>
                      <a:pt x="54609" y="1"/>
                      <a:pt x="47965" y="1315"/>
                      <a:pt x="42094" y="4562"/>
                    </a:cubicBezTo>
                    <a:cubicBezTo>
                      <a:pt x="31981" y="10093"/>
                      <a:pt x="24029" y="19255"/>
                      <a:pt x="18411" y="29455"/>
                    </a:cubicBezTo>
                    <a:cubicBezTo>
                      <a:pt x="12793" y="39567"/>
                      <a:pt x="9422" y="50804"/>
                      <a:pt x="6569" y="62040"/>
                    </a:cubicBezTo>
                    <a:cubicBezTo>
                      <a:pt x="2766" y="77685"/>
                      <a:pt x="0" y="88748"/>
                      <a:pt x="1988" y="104825"/>
                    </a:cubicBezTo>
                    <a:cubicBezTo>
                      <a:pt x="5273" y="131965"/>
                      <a:pt x="22387" y="155993"/>
                      <a:pt x="48922" y="162303"/>
                    </a:cubicBezTo>
                    <a:cubicBezTo>
                      <a:pt x="64129" y="165945"/>
                      <a:pt x="78523" y="166784"/>
                      <a:pt x="93940" y="166784"/>
                    </a:cubicBezTo>
                    <a:cubicBezTo>
                      <a:pt x="105599" y="166784"/>
                      <a:pt x="117843" y="166304"/>
                      <a:pt x="131466" y="166192"/>
                    </a:cubicBezTo>
                    <a:cubicBezTo>
                      <a:pt x="143567" y="166020"/>
                      <a:pt x="182030" y="161352"/>
                      <a:pt x="171917" y="140608"/>
                    </a:cubicBezTo>
                    <a:cubicBezTo>
                      <a:pt x="166990" y="130582"/>
                      <a:pt x="146246" y="133607"/>
                      <a:pt x="123860" y="110097"/>
                    </a:cubicBezTo>
                    <a:cubicBezTo>
                      <a:pt x="110895" y="96527"/>
                      <a:pt x="105450" y="84772"/>
                      <a:pt x="101819" y="67140"/>
                    </a:cubicBezTo>
                    <a:cubicBezTo>
                      <a:pt x="98708" y="52187"/>
                      <a:pt x="87039" y="2228"/>
                      <a:pt x="66382" y="240"/>
                    </a:cubicBezTo>
                    <a:cubicBezTo>
                      <a:pt x="64698" y="84"/>
                      <a:pt x="63007" y="1"/>
                      <a:pt x="6132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8" name="Google Shape;1528;p60"/>
              <p:cNvSpPr/>
              <p:nvPr/>
            </p:nvSpPr>
            <p:spPr>
              <a:xfrm>
                <a:off x="2083475" y="450300"/>
                <a:ext cx="693650" cy="647500"/>
              </a:xfrm>
              <a:custGeom>
                <a:avLst/>
                <a:gdLst/>
                <a:ahLst/>
                <a:cxnLst/>
                <a:rect l="l" t="t" r="r" b="b"/>
                <a:pathLst>
                  <a:path w="27746" h="25900" extrusionOk="0">
                    <a:moveTo>
                      <a:pt x="18104" y="1"/>
                    </a:moveTo>
                    <a:cubicBezTo>
                      <a:pt x="17227" y="1"/>
                      <a:pt x="4453" y="162"/>
                      <a:pt x="865" y="9509"/>
                    </a:cubicBezTo>
                    <a:cubicBezTo>
                      <a:pt x="0" y="12015"/>
                      <a:pt x="6569" y="23684"/>
                      <a:pt x="9508" y="25153"/>
                    </a:cubicBezTo>
                    <a:cubicBezTo>
                      <a:pt x="10562" y="25669"/>
                      <a:pt x="11872" y="25900"/>
                      <a:pt x="13271" y="25900"/>
                    </a:cubicBezTo>
                    <a:cubicBezTo>
                      <a:pt x="17267" y="25900"/>
                      <a:pt x="21997" y="24019"/>
                      <a:pt x="23597" y="21523"/>
                    </a:cubicBezTo>
                    <a:cubicBezTo>
                      <a:pt x="27746" y="15040"/>
                      <a:pt x="18152" y="1"/>
                      <a:pt x="18152" y="1"/>
                    </a:cubicBezTo>
                    <a:cubicBezTo>
                      <a:pt x="18152" y="1"/>
                      <a:pt x="18135" y="1"/>
                      <a:pt x="18104" y="1"/>
                    </a:cubicBezTo>
                    <a:close/>
                  </a:path>
                </a:pathLst>
              </a:custGeom>
              <a:solidFill>
                <a:srgbClr val="99503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9" name="Google Shape;1529;p60"/>
              <p:cNvSpPr/>
              <p:nvPr/>
            </p:nvSpPr>
            <p:spPr>
              <a:xfrm>
                <a:off x="2066175" y="977550"/>
                <a:ext cx="520800" cy="511400"/>
              </a:xfrm>
              <a:custGeom>
                <a:avLst/>
                <a:gdLst/>
                <a:ahLst/>
                <a:cxnLst/>
                <a:rect l="l" t="t" r="r" b="b"/>
                <a:pathLst>
                  <a:path w="20832" h="20456" extrusionOk="0">
                    <a:moveTo>
                      <a:pt x="865" y="1"/>
                    </a:moveTo>
                    <a:lnTo>
                      <a:pt x="1" y="11669"/>
                    </a:lnTo>
                    <a:cubicBezTo>
                      <a:pt x="1" y="11669"/>
                      <a:pt x="3491" y="20456"/>
                      <a:pt x="10074" y="20456"/>
                    </a:cubicBezTo>
                    <a:cubicBezTo>
                      <a:pt x="13043" y="20456"/>
                      <a:pt x="16641" y="18669"/>
                      <a:pt x="20831" y="13484"/>
                    </a:cubicBezTo>
                    <a:lnTo>
                      <a:pt x="20226" y="606"/>
                    </a:lnTo>
                    <a:lnTo>
                      <a:pt x="865" y="1"/>
                    </a:lnTo>
                    <a:close/>
                  </a:path>
                </a:pathLst>
              </a:custGeom>
              <a:solidFill>
                <a:srgbClr val="99503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0" name="Google Shape;1530;p60"/>
              <p:cNvSpPr/>
              <p:nvPr/>
            </p:nvSpPr>
            <p:spPr>
              <a:xfrm>
                <a:off x="1895550" y="256450"/>
                <a:ext cx="790825" cy="819125"/>
              </a:xfrm>
              <a:custGeom>
                <a:avLst/>
                <a:gdLst/>
                <a:ahLst/>
                <a:cxnLst/>
                <a:rect l="l" t="t" r="r" b="b"/>
                <a:pathLst>
                  <a:path w="31633" h="32765" extrusionOk="0">
                    <a:moveTo>
                      <a:pt x="28515" y="1"/>
                    </a:moveTo>
                    <a:cubicBezTo>
                      <a:pt x="25168" y="1"/>
                      <a:pt x="19800" y="2884"/>
                      <a:pt x="15988" y="3520"/>
                    </a:cubicBezTo>
                    <a:cubicBezTo>
                      <a:pt x="12358" y="4038"/>
                      <a:pt x="6394" y="3952"/>
                      <a:pt x="4665" y="7409"/>
                    </a:cubicBezTo>
                    <a:cubicBezTo>
                      <a:pt x="3122" y="10425"/>
                      <a:pt x="3230" y="10709"/>
                      <a:pt x="3325" y="10709"/>
                    </a:cubicBezTo>
                    <a:cubicBezTo>
                      <a:pt x="3327" y="10709"/>
                      <a:pt x="3329" y="10709"/>
                      <a:pt x="3332" y="10709"/>
                    </a:cubicBezTo>
                    <a:lnTo>
                      <a:pt x="3332" y="10709"/>
                    </a:lnTo>
                    <a:cubicBezTo>
                      <a:pt x="1194" y="11585"/>
                      <a:pt x="1" y="13905"/>
                      <a:pt x="516" y="16226"/>
                    </a:cubicBezTo>
                    <a:cubicBezTo>
                      <a:pt x="1035" y="20288"/>
                      <a:pt x="2245" y="22017"/>
                      <a:pt x="3628" y="25387"/>
                    </a:cubicBezTo>
                    <a:cubicBezTo>
                      <a:pt x="5097" y="29018"/>
                      <a:pt x="6394" y="31438"/>
                      <a:pt x="8209" y="32302"/>
                    </a:cubicBezTo>
                    <a:cubicBezTo>
                      <a:pt x="8912" y="32622"/>
                      <a:pt x="9639" y="32764"/>
                      <a:pt x="10284" y="32764"/>
                    </a:cubicBezTo>
                    <a:cubicBezTo>
                      <a:pt x="11385" y="32764"/>
                      <a:pt x="12249" y="32351"/>
                      <a:pt x="12358" y="31697"/>
                    </a:cubicBezTo>
                    <a:cubicBezTo>
                      <a:pt x="12790" y="29623"/>
                      <a:pt x="7604" y="25474"/>
                      <a:pt x="9938" y="23832"/>
                    </a:cubicBezTo>
                    <a:lnTo>
                      <a:pt x="11839" y="22535"/>
                    </a:lnTo>
                    <a:cubicBezTo>
                      <a:pt x="11753" y="22017"/>
                      <a:pt x="11580" y="21584"/>
                      <a:pt x="11407" y="21152"/>
                    </a:cubicBezTo>
                    <a:cubicBezTo>
                      <a:pt x="9678" y="17695"/>
                      <a:pt x="12790" y="18041"/>
                      <a:pt x="13049" y="16312"/>
                    </a:cubicBezTo>
                    <a:cubicBezTo>
                      <a:pt x="13654" y="13287"/>
                      <a:pt x="14778" y="12336"/>
                      <a:pt x="19445" y="11558"/>
                    </a:cubicBezTo>
                    <a:cubicBezTo>
                      <a:pt x="20186" y="11459"/>
                      <a:pt x="21012" y="11445"/>
                      <a:pt x="21863" y="11445"/>
                    </a:cubicBezTo>
                    <a:cubicBezTo>
                      <a:pt x="22204" y="11445"/>
                      <a:pt x="22549" y="11447"/>
                      <a:pt x="22894" y="11447"/>
                    </a:cubicBezTo>
                    <a:cubicBezTo>
                      <a:pt x="24707" y="11447"/>
                      <a:pt x="26533" y="11385"/>
                      <a:pt x="27829" y="10607"/>
                    </a:cubicBezTo>
                    <a:cubicBezTo>
                      <a:pt x="31632" y="8533"/>
                      <a:pt x="31632" y="1273"/>
                      <a:pt x="30422" y="495"/>
                    </a:cubicBezTo>
                    <a:cubicBezTo>
                      <a:pt x="29915" y="146"/>
                      <a:pt x="29266" y="1"/>
                      <a:pt x="2851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1" name="Google Shape;1531;p60"/>
              <p:cNvSpPr/>
              <p:nvPr/>
            </p:nvSpPr>
            <p:spPr>
              <a:xfrm>
                <a:off x="2044575" y="822200"/>
                <a:ext cx="188025" cy="188900"/>
              </a:xfrm>
              <a:custGeom>
                <a:avLst/>
                <a:gdLst/>
                <a:ahLst/>
                <a:cxnLst/>
                <a:rect l="l" t="t" r="r" b="b"/>
                <a:pathLst>
                  <a:path w="7521" h="7556" extrusionOk="0">
                    <a:moveTo>
                      <a:pt x="2585" y="1"/>
                    </a:moveTo>
                    <a:cubicBezTo>
                      <a:pt x="1833" y="1"/>
                      <a:pt x="1268" y="485"/>
                      <a:pt x="865" y="1202"/>
                    </a:cubicBezTo>
                    <a:cubicBezTo>
                      <a:pt x="1" y="3017"/>
                      <a:pt x="2594" y="6388"/>
                      <a:pt x="3631" y="6906"/>
                    </a:cubicBezTo>
                    <a:cubicBezTo>
                      <a:pt x="4500" y="7341"/>
                      <a:pt x="5279" y="7556"/>
                      <a:pt x="5907" y="7556"/>
                    </a:cubicBezTo>
                    <a:cubicBezTo>
                      <a:pt x="6903" y="7556"/>
                      <a:pt x="7520" y="7016"/>
                      <a:pt x="7520" y="5956"/>
                    </a:cubicBezTo>
                    <a:lnTo>
                      <a:pt x="5187" y="1461"/>
                    </a:lnTo>
                    <a:cubicBezTo>
                      <a:pt x="4145" y="420"/>
                      <a:pt x="3285" y="1"/>
                      <a:pt x="2585" y="1"/>
                    </a:cubicBezTo>
                    <a:close/>
                  </a:path>
                </a:pathLst>
              </a:custGeom>
              <a:solidFill>
                <a:srgbClr val="99503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2" name="Google Shape;1532;p60"/>
              <p:cNvSpPr/>
              <p:nvPr/>
            </p:nvSpPr>
            <p:spPr>
              <a:xfrm>
                <a:off x="2303875" y="1066150"/>
                <a:ext cx="272300" cy="54050"/>
              </a:xfrm>
              <a:custGeom>
                <a:avLst/>
                <a:gdLst/>
                <a:ahLst/>
                <a:cxnLst/>
                <a:rect l="l" t="t" r="r" b="b"/>
                <a:pathLst>
                  <a:path w="10892" h="2162" fill="none" extrusionOk="0">
                    <a:moveTo>
                      <a:pt x="10891" y="519"/>
                    </a:moveTo>
                    <a:cubicBezTo>
                      <a:pt x="3631" y="2161"/>
                      <a:pt x="1" y="1"/>
                      <a:pt x="1" y="1"/>
                    </a:cubicBezTo>
                  </a:path>
                </a:pathLst>
              </a:custGeom>
              <a:noFill/>
              <a:ln w="19450" cap="flat" cmpd="sng">
                <a:solidFill>
                  <a:srgbClr val="6D221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3" name="Google Shape;1533;p60"/>
              <p:cNvSpPr/>
              <p:nvPr/>
            </p:nvSpPr>
            <p:spPr>
              <a:xfrm>
                <a:off x="2513475" y="677200"/>
                <a:ext cx="86475" cy="168575"/>
              </a:xfrm>
              <a:custGeom>
                <a:avLst/>
                <a:gdLst/>
                <a:ahLst/>
                <a:cxnLst/>
                <a:rect l="l" t="t" r="r" b="b"/>
                <a:pathLst>
                  <a:path w="3459" h="6743" fill="none" extrusionOk="0">
                    <a:moveTo>
                      <a:pt x="1" y="1"/>
                    </a:moveTo>
                    <a:cubicBezTo>
                      <a:pt x="1" y="1"/>
                      <a:pt x="3458" y="3717"/>
                      <a:pt x="3458" y="4927"/>
                    </a:cubicBezTo>
                    <a:cubicBezTo>
                      <a:pt x="3372" y="6137"/>
                      <a:pt x="606" y="6742"/>
                      <a:pt x="606" y="6742"/>
                    </a:cubicBezTo>
                  </a:path>
                </a:pathLst>
              </a:custGeom>
              <a:noFill/>
              <a:ln w="19450" cap="flat" cmpd="sng">
                <a:solidFill>
                  <a:srgbClr val="6D221D"/>
                </a:solidFill>
                <a:prstDash val="solid"/>
                <a:miter lim="86433"/>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4" name="Google Shape;1534;p60"/>
              <p:cNvSpPr/>
              <p:nvPr/>
            </p:nvSpPr>
            <p:spPr>
              <a:xfrm>
                <a:off x="2448650" y="856550"/>
                <a:ext cx="222600" cy="119825"/>
              </a:xfrm>
              <a:custGeom>
                <a:avLst/>
                <a:gdLst/>
                <a:ahLst/>
                <a:cxnLst/>
                <a:rect l="l" t="t" r="r" b="b"/>
                <a:pathLst>
                  <a:path w="8904" h="4793" extrusionOk="0">
                    <a:moveTo>
                      <a:pt x="7348" y="1"/>
                    </a:moveTo>
                    <a:lnTo>
                      <a:pt x="1" y="2334"/>
                    </a:lnTo>
                    <a:cubicBezTo>
                      <a:pt x="881" y="3906"/>
                      <a:pt x="2493" y="4792"/>
                      <a:pt x="4172" y="4792"/>
                    </a:cubicBezTo>
                    <a:cubicBezTo>
                      <a:pt x="4801" y="4792"/>
                      <a:pt x="5439" y="4668"/>
                      <a:pt x="6051" y="4409"/>
                    </a:cubicBezTo>
                    <a:cubicBezTo>
                      <a:pt x="8903" y="3285"/>
                      <a:pt x="7348" y="1"/>
                      <a:pt x="73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5" name="Google Shape;1535;p60"/>
              <p:cNvSpPr/>
              <p:nvPr/>
            </p:nvSpPr>
            <p:spPr>
              <a:xfrm>
                <a:off x="2567500" y="626075"/>
                <a:ext cx="30275" cy="44125"/>
              </a:xfrm>
              <a:custGeom>
                <a:avLst/>
                <a:gdLst/>
                <a:ahLst/>
                <a:cxnLst/>
                <a:rect l="l" t="t" r="r" b="b"/>
                <a:pathLst>
                  <a:path w="1211" h="1765" extrusionOk="0">
                    <a:moveTo>
                      <a:pt x="414" y="1"/>
                    </a:moveTo>
                    <a:cubicBezTo>
                      <a:pt x="331" y="1"/>
                      <a:pt x="245" y="22"/>
                      <a:pt x="173" y="58"/>
                    </a:cubicBezTo>
                    <a:cubicBezTo>
                      <a:pt x="87" y="58"/>
                      <a:pt x="1" y="317"/>
                      <a:pt x="1" y="490"/>
                    </a:cubicBezTo>
                    <a:cubicBezTo>
                      <a:pt x="1" y="663"/>
                      <a:pt x="87" y="749"/>
                      <a:pt x="173" y="922"/>
                    </a:cubicBezTo>
                    <a:cubicBezTo>
                      <a:pt x="260" y="1095"/>
                      <a:pt x="346" y="1354"/>
                      <a:pt x="433" y="1527"/>
                    </a:cubicBezTo>
                    <a:cubicBezTo>
                      <a:pt x="433" y="1613"/>
                      <a:pt x="519" y="1700"/>
                      <a:pt x="606" y="1700"/>
                    </a:cubicBezTo>
                    <a:cubicBezTo>
                      <a:pt x="692" y="1743"/>
                      <a:pt x="757" y="1765"/>
                      <a:pt x="811" y="1765"/>
                    </a:cubicBezTo>
                    <a:cubicBezTo>
                      <a:pt x="865" y="1765"/>
                      <a:pt x="908" y="1743"/>
                      <a:pt x="951" y="1700"/>
                    </a:cubicBezTo>
                    <a:cubicBezTo>
                      <a:pt x="1038" y="1613"/>
                      <a:pt x="1124" y="1527"/>
                      <a:pt x="1211" y="1441"/>
                    </a:cubicBezTo>
                    <a:lnTo>
                      <a:pt x="1211" y="1268"/>
                    </a:lnTo>
                    <a:cubicBezTo>
                      <a:pt x="1211" y="1181"/>
                      <a:pt x="1211" y="1181"/>
                      <a:pt x="1211" y="1095"/>
                    </a:cubicBezTo>
                    <a:lnTo>
                      <a:pt x="951" y="663"/>
                    </a:lnTo>
                    <a:cubicBezTo>
                      <a:pt x="865" y="490"/>
                      <a:pt x="778" y="317"/>
                      <a:pt x="692" y="144"/>
                    </a:cubicBezTo>
                    <a:cubicBezTo>
                      <a:pt x="641" y="43"/>
                      <a:pt x="531" y="1"/>
                      <a:pt x="41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6" name="Google Shape;1536;p60"/>
              <p:cNvSpPr/>
              <p:nvPr/>
            </p:nvSpPr>
            <p:spPr>
              <a:xfrm>
                <a:off x="2517800" y="560525"/>
                <a:ext cx="71325" cy="34600"/>
              </a:xfrm>
              <a:custGeom>
                <a:avLst/>
                <a:gdLst/>
                <a:ahLst/>
                <a:cxnLst/>
                <a:rect l="l" t="t" r="r" b="b"/>
                <a:pathLst>
                  <a:path w="2853" h="1384" fill="none" extrusionOk="0">
                    <a:moveTo>
                      <a:pt x="1" y="1383"/>
                    </a:moveTo>
                    <a:cubicBezTo>
                      <a:pt x="519" y="346"/>
                      <a:pt x="1816" y="0"/>
                      <a:pt x="2853" y="605"/>
                    </a:cubicBezTo>
                  </a:path>
                </a:pathLst>
              </a:custGeom>
              <a:solidFill>
                <a:schemeClr val="dk2"/>
              </a:solidFill>
              <a:ln w="12975" cap="rnd" cmpd="sng">
                <a:solidFill>
                  <a:srgbClr val="21223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7" name="Google Shape;1537;p60"/>
              <p:cNvSpPr/>
              <p:nvPr/>
            </p:nvSpPr>
            <p:spPr>
              <a:xfrm>
                <a:off x="2357900" y="713100"/>
                <a:ext cx="30275" cy="44075"/>
              </a:xfrm>
              <a:custGeom>
                <a:avLst/>
                <a:gdLst/>
                <a:ahLst/>
                <a:cxnLst/>
                <a:rect l="l" t="t" r="r" b="b"/>
                <a:pathLst>
                  <a:path w="1211" h="1763" extrusionOk="0">
                    <a:moveTo>
                      <a:pt x="397" y="0"/>
                    </a:moveTo>
                    <a:cubicBezTo>
                      <a:pt x="352" y="0"/>
                      <a:pt x="306" y="11"/>
                      <a:pt x="260" y="34"/>
                    </a:cubicBezTo>
                    <a:cubicBezTo>
                      <a:pt x="87" y="120"/>
                      <a:pt x="1" y="293"/>
                      <a:pt x="1" y="466"/>
                    </a:cubicBezTo>
                    <a:lnTo>
                      <a:pt x="87" y="466"/>
                    </a:lnTo>
                    <a:cubicBezTo>
                      <a:pt x="173" y="812"/>
                      <a:pt x="346" y="1158"/>
                      <a:pt x="433" y="1590"/>
                    </a:cubicBezTo>
                    <a:cubicBezTo>
                      <a:pt x="519" y="1676"/>
                      <a:pt x="606" y="1676"/>
                      <a:pt x="692" y="1763"/>
                    </a:cubicBezTo>
                    <a:lnTo>
                      <a:pt x="951" y="1763"/>
                    </a:lnTo>
                    <a:cubicBezTo>
                      <a:pt x="1038" y="1676"/>
                      <a:pt x="1124" y="1676"/>
                      <a:pt x="1211" y="1590"/>
                    </a:cubicBezTo>
                    <a:cubicBezTo>
                      <a:pt x="1211" y="1503"/>
                      <a:pt x="1211" y="1330"/>
                      <a:pt x="1211" y="1244"/>
                    </a:cubicBezTo>
                    <a:cubicBezTo>
                      <a:pt x="1124" y="1071"/>
                      <a:pt x="1038" y="812"/>
                      <a:pt x="951" y="639"/>
                    </a:cubicBezTo>
                    <a:cubicBezTo>
                      <a:pt x="865" y="553"/>
                      <a:pt x="778" y="380"/>
                      <a:pt x="692" y="207"/>
                    </a:cubicBezTo>
                    <a:cubicBezTo>
                      <a:pt x="629" y="80"/>
                      <a:pt x="519" y="0"/>
                      <a:pt x="39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8" name="Google Shape;1538;p60"/>
              <p:cNvSpPr/>
              <p:nvPr/>
            </p:nvSpPr>
            <p:spPr>
              <a:xfrm>
                <a:off x="2288750" y="633975"/>
                <a:ext cx="86450" cy="62700"/>
              </a:xfrm>
              <a:custGeom>
                <a:avLst/>
                <a:gdLst/>
                <a:ahLst/>
                <a:cxnLst/>
                <a:rect l="l" t="t" r="r" b="b"/>
                <a:pathLst>
                  <a:path w="3458" h="2508" fill="none" extrusionOk="0">
                    <a:moveTo>
                      <a:pt x="3458" y="347"/>
                    </a:moveTo>
                    <a:cubicBezTo>
                      <a:pt x="3458" y="347"/>
                      <a:pt x="1556" y="1"/>
                      <a:pt x="1" y="2507"/>
                    </a:cubicBezTo>
                  </a:path>
                </a:pathLst>
              </a:custGeom>
              <a:solidFill>
                <a:schemeClr val="dk2"/>
              </a:solidFill>
              <a:ln w="12975" cap="rnd" cmpd="sng">
                <a:solidFill>
                  <a:srgbClr val="21223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9" name="Google Shape;1539;p60"/>
              <p:cNvSpPr/>
              <p:nvPr/>
            </p:nvSpPr>
            <p:spPr>
              <a:xfrm>
                <a:off x="2828975" y="1893750"/>
                <a:ext cx="2195425" cy="1285725"/>
              </a:xfrm>
              <a:custGeom>
                <a:avLst/>
                <a:gdLst/>
                <a:ahLst/>
                <a:cxnLst/>
                <a:rect l="l" t="t" r="r" b="b"/>
                <a:pathLst>
                  <a:path w="87817" h="51429" extrusionOk="0">
                    <a:moveTo>
                      <a:pt x="75111" y="1"/>
                    </a:moveTo>
                    <a:cubicBezTo>
                      <a:pt x="75111" y="1"/>
                      <a:pt x="44168" y="22828"/>
                      <a:pt x="39641" y="22828"/>
                    </a:cubicBezTo>
                    <a:cubicBezTo>
                      <a:pt x="39591" y="22828"/>
                      <a:pt x="39544" y="22825"/>
                      <a:pt x="39500" y="22819"/>
                    </a:cubicBezTo>
                    <a:cubicBezTo>
                      <a:pt x="36216" y="22387"/>
                      <a:pt x="24807" y="433"/>
                      <a:pt x="24807" y="433"/>
                    </a:cubicBezTo>
                    <a:lnTo>
                      <a:pt x="0" y="15559"/>
                    </a:lnTo>
                    <a:cubicBezTo>
                      <a:pt x="0" y="15559"/>
                      <a:pt x="18497" y="51429"/>
                      <a:pt x="38377" y="51429"/>
                    </a:cubicBezTo>
                    <a:cubicBezTo>
                      <a:pt x="58256" y="51429"/>
                      <a:pt x="87817" y="15559"/>
                      <a:pt x="87817" y="15559"/>
                    </a:cubicBezTo>
                    <a:lnTo>
                      <a:pt x="75111" y="1"/>
                    </a:lnTo>
                    <a:close/>
                  </a:path>
                </a:pathLst>
              </a:custGeom>
              <a:solidFill>
                <a:srgbClr val="99503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0" name="Google Shape;1540;p60"/>
              <p:cNvSpPr/>
              <p:nvPr/>
            </p:nvSpPr>
            <p:spPr>
              <a:xfrm>
                <a:off x="1495725" y="1269275"/>
                <a:ext cx="1869150" cy="2549800"/>
              </a:xfrm>
              <a:custGeom>
                <a:avLst/>
                <a:gdLst/>
                <a:ahLst/>
                <a:cxnLst/>
                <a:rect l="l" t="t" r="r" b="b"/>
                <a:pathLst>
                  <a:path w="74766" h="101992" extrusionOk="0">
                    <a:moveTo>
                      <a:pt x="22819" y="0"/>
                    </a:moveTo>
                    <a:cubicBezTo>
                      <a:pt x="22819" y="0"/>
                      <a:pt x="3976" y="20831"/>
                      <a:pt x="1902" y="44081"/>
                    </a:cubicBezTo>
                    <a:cubicBezTo>
                      <a:pt x="260" y="63356"/>
                      <a:pt x="0" y="82717"/>
                      <a:pt x="951" y="101992"/>
                    </a:cubicBezTo>
                    <a:lnTo>
                      <a:pt x="74766" y="97065"/>
                    </a:lnTo>
                    <a:cubicBezTo>
                      <a:pt x="74766" y="97065"/>
                      <a:pt x="70358" y="56355"/>
                      <a:pt x="66814" y="32499"/>
                    </a:cubicBezTo>
                    <a:cubicBezTo>
                      <a:pt x="63011" y="6915"/>
                      <a:pt x="43563" y="1815"/>
                      <a:pt x="43563" y="1815"/>
                    </a:cubicBezTo>
                    <a:cubicBezTo>
                      <a:pt x="43563" y="1815"/>
                      <a:pt x="40711" y="4581"/>
                      <a:pt x="34228" y="4841"/>
                    </a:cubicBezTo>
                    <a:cubicBezTo>
                      <a:pt x="33952" y="4852"/>
                      <a:pt x="33682" y="4857"/>
                      <a:pt x="33418" y="4857"/>
                    </a:cubicBezTo>
                    <a:cubicBezTo>
                      <a:pt x="25490" y="4857"/>
                      <a:pt x="22819" y="0"/>
                      <a:pt x="228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1" name="Google Shape;1541;p60"/>
              <p:cNvSpPr/>
              <p:nvPr/>
            </p:nvSpPr>
            <p:spPr>
              <a:xfrm>
                <a:off x="1966800" y="3281000"/>
                <a:ext cx="1048025" cy="75675"/>
              </a:xfrm>
              <a:custGeom>
                <a:avLst/>
                <a:gdLst/>
                <a:ahLst/>
                <a:cxnLst/>
                <a:rect l="l" t="t" r="r" b="b"/>
                <a:pathLst>
                  <a:path w="41921" h="3027" extrusionOk="0">
                    <a:moveTo>
                      <a:pt x="2161" y="1"/>
                    </a:moveTo>
                    <a:cubicBezTo>
                      <a:pt x="951" y="87"/>
                      <a:pt x="0" y="1125"/>
                      <a:pt x="0" y="2421"/>
                    </a:cubicBezTo>
                    <a:lnTo>
                      <a:pt x="41920" y="3026"/>
                    </a:lnTo>
                    <a:lnTo>
                      <a:pt x="41920" y="606"/>
                    </a:lnTo>
                    <a:lnTo>
                      <a:pt x="2161" y="1"/>
                    </a:lnTo>
                    <a:close/>
                  </a:path>
                </a:pathLst>
              </a:custGeom>
              <a:solidFill>
                <a:srgbClr val="DCDD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2" name="Google Shape;1542;p60"/>
              <p:cNvSpPr/>
              <p:nvPr/>
            </p:nvSpPr>
            <p:spPr>
              <a:xfrm>
                <a:off x="2828975" y="2341050"/>
                <a:ext cx="1689800" cy="1030750"/>
              </a:xfrm>
              <a:custGeom>
                <a:avLst/>
                <a:gdLst/>
                <a:ahLst/>
                <a:cxnLst/>
                <a:rect l="l" t="t" r="r" b="b"/>
                <a:pathLst>
                  <a:path w="67592" h="41230" extrusionOk="0">
                    <a:moveTo>
                      <a:pt x="15212" y="0"/>
                    </a:moveTo>
                    <a:cubicBezTo>
                      <a:pt x="13311" y="87"/>
                      <a:pt x="11669" y="1383"/>
                      <a:pt x="11150" y="3198"/>
                    </a:cubicBezTo>
                    <a:lnTo>
                      <a:pt x="0" y="40451"/>
                    </a:lnTo>
                    <a:lnTo>
                      <a:pt x="55836" y="41229"/>
                    </a:lnTo>
                    <a:lnTo>
                      <a:pt x="67246" y="3112"/>
                    </a:lnTo>
                    <a:cubicBezTo>
                      <a:pt x="67591" y="1988"/>
                      <a:pt x="66813" y="778"/>
                      <a:pt x="65690" y="692"/>
                    </a:cubicBezTo>
                    <a:lnTo>
                      <a:pt x="15212"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3" name="Google Shape;1543;p60"/>
              <p:cNvSpPr/>
              <p:nvPr/>
            </p:nvSpPr>
            <p:spPr>
              <a:xfrm>
                <a:off x="2891625" y="2343200"/>
                <a:ext cx="1691975" cy="1030750"/>
              </a:xfrm>
              <a:custGeom>
                <a:avLst/>
                <a:gdLst/>
                <a:ahLst/>
                <a:cxnLst/>
                <a:rect l="l" t="t" r="r" b="b"/>
                <a:pathLst>
                  <a:path w="67679" h="41230" extrusionOk="0">
                    <a:moveTo>
                      <a:pt x="15299" y="1"/>
                    </a:moveTo>
                    <a:cubicBezTo>
                      <a:pt x="13311" y="1"/>
                      <a:pt x="11669" y="1297"/>
                      <a:pt x="11237" y="3112"/>
                    </a:cubicBezTo>
                    <a:lnTo>
                      <a:pt x="1" y="40452"/>
                    </a:lnTo>
                    <a:lnTo>
                      <a:pt x="55837" y="41230"/>
                    </a:lnTo>
                    <a:lnTo>
                      <a:pt x="67246" y="3026"/>
                    </a:lnTo>
                    <a:cubicBezTo>
                      <a:pt x="67678" y="1902"/>
                      <a:pt x="66900" y="779"/>
                      <a:pt x="65690" y="692"/>
                    </a:cubicBezTo>
                    <a:lnTo>
                      <a:pt x="15299"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4" name="Google Shape;1544;p60"/>
              <p:cNvSpPr/>
              <p:nvPr/>
            </p:nvSpPr>
            <p:spPr>
              <a:xfrm>
                <a:off x="3686825" y="2734325"/>
                <a:ext cx="203150" cy="159925"/>
              </a:xfrm>
              <a:custGeom>
                <a:avLst/>
                <a:gdLst/>
                <a:ahLst/>
                <a:cxnLst/>
                <a:rect l="l" t="t" r="r" b="b"/>
                <a:pathLst>
                  <a:path w="8126" h="6397" extrusionOk="0">
                    <a:moveTo>
                      <a:pt x="4754" y="0"/>
                    </a:moveTo>
                    <a:cubicBezTo>
                      <a:pt x="2766" y="0"/>
                      <a:pt x="951" y="1210"/>
                      <a:pt x="432" y="3112"/>
                    </a:cubicBezTo>
                    <a:cubicBezTo>
                      <a:pt x="0" y="4927"/>
                      <a:pt x="1470" y="6396"/>
                      <a:pt x="3458" y="6396"/>
                    </a:cubicBezTo>
                    <a:cubicBezTo>
                      <a:pt x="5446" y="6396"/>
                      <a:pt x="7261" y="5186"/>
                      <a:pt x="7779" y="3285"/>
                    </a:cubicBezTo>
                    <a:cubicBezTo>
                      <a:pt x="8125" y="1556"/>
                      <a:pt x="6829" y="87"/>
                      <a:pt x="475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5" name="Google Shape;1545;p60"/>
              <p:cNvSpPr/>
              <p:nvPr/>
            </p:nvSpPr>
            <p:spPr>
              <a:xfrm>
                <a:off x="2586950" y="1313075"/>
                <a:ext cx="1039400" cy="945875"/>
              </a:xfrm>
              <a:custGeom>
                <a:avLst/>
                <a:gdLst/>
                <a:ahLst/>
                <a:cxnLst/>
                <a:rect l="l" t="t" r="r" b="b"/>
                <a:pathLst>
                  <a:path w="41576" h="37835" extrusionOk="0">
                    <a:moveTo>
                      <a:pt x="2206" y="0"/>
                    </a:moveTo>
                    <a:cubicBezTo>
                      <a:pt x="1455" y="0"/>
                      <a:pt x="718" y="21"/>
                      <a:pt x="0" y="63"/>
                    </a:cubicBezTo>
                    <a:lnTo>
                      <a:pt x="22560" y="37835"/>
                    </a:lnTo>
                    <a:lnTo>
                      <a:pt x="41575" y="32995"/>
                    </a:lnTo>
                    <a:cubicBezTo>
                      <a:pt x="41575" y="32995"/>
                      <a:pt x="35784" y="13806"/>
                      <a:pt x="21955" y="4817"/>
                    </a:cubicBezTo>
                    <a:cubicBezTo>
                      <a:pt x="17275" y="1775"/>
                      <a:pt x="9146" y="0"/>
                      <a:pt x="22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6" name="Google Shape;1546;p60"/>
              <p:cNvSpPr/>
              <p:nvPr/>
            </p:nvSpPr>
            <p:spPr>
              <a:xfrm>
                <a:off x="886375" y="2215725"/>
                <a:ext cx="1672500" cy="1404075"/>
              </a:xfrm>
              <a:custGeom>
                <a:avLst/>
                <a:gdLst/>
                <a:ahLst/>
                <a:cxnLst/>
                <a:rect l="l" t="t" r="r" b="b"/>
                <a:pathLst>
                  <a:path w="66900" h="56163" extrusionOk="0">
                    <a:moveTo>
                      <a:pt x="11237" y="0"/>
                    </a:moveTo>
                    <a:cubicBezTo>
                      <a:pt x="11237" y="0"/>
                      <a:pt x="0" y="37512"/>
                      <a:pt x="9854" y="49872"/>
                    </a:cubicBezTo>
                    <a:cubicBezTo>
                      <a:pt x="14048" y="55066"/>
                      <a:pt x="32440" y="56163"/>
                      <a:pt x="47222" y="56163"/>
                    </a:cubicBezTo>
                    <a:cubicBezTo>
                      <a:pt x="58024" y="56163"/>
                      <a:pt x="66900" y="55577"/>
                      <a:pt x="66900" y="55577"/>
                    </a:cubicBezTo>
                    <a:lnTo>
                      <a:pt x="65430" y="36907"/>
                    </a:lnTo>
                    <a:cubicBezTo>
                      <a:pt x="65430" y="36907"/>
                      <a:pt x="37253" y="32931"/>
                      <a:pt x="36302" y="29647"/>
                    </a:cubicBezTo>
                    <a:cubicBezTo>
                      <a:pt x="35006" y="25325"/>
                      <a:pt x="40538" y="5705"/>
                      <a:pt x="40538" y="5705"/>
                    </a:cubicBezTo>
                    <a:lnTo>
                      <a:pt x="11237" y="0"/>
                    </a:lnTo>
                    <a:close/>
                  </a:path>
                </a:pathLst>
              </a:custGeom>
              <a:solidFill>
                <a:srgbClr val="99503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7" name="Google Shape;1547;p60"/>
              <p:cNvSpPr/>
              <p:nvPr/>
            </p:nvSpPr>
            <p:spPr>
              <a:xfrm>
                <a:off x="2375175" y="3131925"/>
                <a:ext cx="900575" cy="472625"/>
              </a:xfrm>
              <a:custGeom>
                <a:avLst/>
                <a:gdLst/>
                <a:ahLst/>
                <a:cxnLst/>
                <a:rect l="l" t="t" r="r" b="b"/>
                <a:pathLst>
                  <a:path w="36023" h="18905" extrusionOk="0">
                    <a:moveTo>
                      <a:pt x="21319" y="13187"/>
                    </a:moveTo>
                    <a:lnTo>
                      <a:pt x="21319" y="13187"/>
                    </a:lnTo>
                    <a:cubicBezTo>
                      <a:pt x="21008" y="13320"/>
                      <a:pt x="20832" y="13397"/>
                      <a:pt x="20832" y="13397"/>
                    </a:cubicBezTo>
                    <a:cubicBezTo>
                      <a:pt x="20872" y="13340"/>
                      <a:pt x="21043" y="13270"/>
                      <a:pt x="21319" y="13187"/>
                    </a:cubicBezTo>
                    <a:close/>
                    <a:moveTo>
                      <a:pt x="1" y="0"/>
                    </a:moveTo>
                    <a:lnTo>
                      <a:pt x="2594" y="18756"/>
                    </a:lnTo>
                    <a:cubicBezTo>
                      <a:pt x="4142" y="18855"/>
                      <a:pt x="5695" y="18905"/>
                      <a:pt x="7249" y="18905"/>
                    </a:cubicBezTo>
                    <a:cubicBezTo>
                      <a:pt x="12459" y="18905"/>
                      <a:pt x="17673" y="18352"/>
                      <a:pt x="22733" y="17287"/>
                    </a:cubicBezTo>
                    <a:cubicBezTo>
                      <a:pt x="23951" y="16962"/>
                      <a:pt x="30665" y="13889"/>
                      <a:pt x="31255" y="12157"/>
                    </a:cubicBezTo>
                    <a:lnTo>
                      <a:pt x="31255" y="12157"/>
                    </a:lnTo>
                    <a:cubicBezTo>
                      <a:pt x="32582" y="11346"/>
                      <a:pt x="33549" y="10579"/>
                      <a:pt x="33819" y="10001"/>
                    </a:cubicBezTo>
                    <a:lnTo>
                      <a:pt x="33819" y="10001"/>
                    </a:lnTo>
                    <a:cubicBezTo>
                      <a:pt x="35177" y="9459"/>
                      <a:pt x="36023" y="8884"/>
                      <a:pt x="35871" y="8298"/>
                    </a:cubicBezTo>
                    <a:cubicBezTo>
                      <a:pt x="35797" y="7944"/>
                      <a:pt x="35076" y="7783"/>
                      <a:pt x="33992" y="7747"/>
                    </a:cubicBezTo>
                    <a:lnTo>
                      <a:pt x="33992" y="7747"/>
                    </a:lnTo>
                    <a:cubicBezTo>
                      <a:pt x="34167" y="7601"/>
                      <a:pt x="34252" y="7439"/>
                      <a:pt x="34229" y="7260"/>
                    </a:cubicBezTo>
                    <a:cubicBezTo>
                      <a:pt x="34056" y="6223"/>
                      <a:pt x="30166" y="5878"/>
                      <a:pt x="27746" y="5878"/>
                    </a:cubicBezTo>
                    <a:cubicBezTo>
                      <a:pt x="25067" y="5878"/>
                      <a:pt x="20226" y="5445"/>
                      <a:pt x="19881" y="4667"/>
                    </a:cubicBezTo>
                    <a:cubicBezTo>
                      <a:pt x="19621" y="4062"/>
                      <a:pt x="25845" y="3371"/>
                      <a:pt x="25931" y="2247"/>
                    </a:cubicBezTo>
                    <a:cubicBezTo>
                      <a:pt x="26018" y="1210"/>
                      <a:pt x="4150" y="86"/>
                      <a:pt x="1" y="0"/>
                    </a:cubicBezTo>
                    <a:close/>
                  </a:path>
                </a:pathLst>
              </a:custGeom>
              <a:solidFill>
                <a:srgbClr val="99503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8" name="Google Shape;1548;p60"/>
              <p:cNvSpPr/>
              <p:nvPr/>
            </p:nvSpPr>
            <p:spPr>
              <a:xfrm>
                <a:off x="2941325" y="3339350"/>
                <a:ext cx="255000" cy="23800"/>
              </a:xfrm>
              <a:custGeom>
                <a:avLst/>
                <a:gdLst/>
                <a:ahLst/>
                <a:cxnLst/>
                <a:rect l="l" t="t" r="r" b="b"/>
                <a:pathLst>
                  <a:path w="10200" h="952" extrusionOk="0">
                    <a:moveTo>
                      <a:pt x="10200" y="1"/>
                    </a:moveTo>
                    <a:cubicBezTo>
                      <a:pt x="8471" y="1"/>
                      <a:pt x="6742" y="87"/>
                      <a:pt x="5100" y="260"/>
                    </a:cubicBezTo>
                    <a:cubicBezTo>
                      <a:pt x="3372" y="433"/>
                      <a:pt x="1643" y="606"/>
                      <a:pt x="1" y="951"/>
                    </a:cubicBezTo>
                    <a:lnTo>
                      <a:pt x="2507" y="951"/>
                    </a:lnTo>
                    <a:cubicBezTo>
                      <a:pt x="3372" y="865"/>
                      <a:pt x="4236" y="865"/>
                      <a:pt x="5100" y="779"/>
                    </a:cubicBezTo>
                    <a:cubicBezTo>
                      <a:pt x="6829" y="606"/>
                      <a:pt x="8558" y="346"/>
                      <a:pt x="10200" y="1"/>
                    </a:cubicBezTo>
                    <a:close/>
                  </a:path>
                </a:pathLst>
              </a:custGeom>
              <a:solidFill>
                <a:srgbClr val="6D221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9" name="Google Shape;1549;p60"/>
              <p:cNvSpPr/>
              <p:nvPr/>
            </p:nvSpPr>
            <p:spPr>
              <a:xfrm>
                <a:off x="2891625" y="3399850"/>
                <a:ext cx="274450" cy="54950"/>
              </a:xfrm>
              <a:custGeom>
                <a:avLst/>
                <a:gdLst/>
                <a:ahLst/>
                <a:cxnLst/>
                <a:rect l="l" t="t" r="r" b="b"/>
                <a:pathLst>
                  <a:path w="10978" h="2198" extrusionOk="0">
                    <a:moveTo>
                      <a:pt x="10978" y="1"/>
                    </a:moveTo>
                    <a:lnTo>
                      <a:pt x="10978" y="1"/>
                    </a:lnTo>
                    <a:cubicBezTo>
                      <a:pt x="9163" y="260"/>
                      <a:pt x="7175" y="779"/>
                      <a:pt x="5446" y="1124"/>
                    </a:cubicBezTo>
                    <a:cubicBezTo>
                      <a:pt x="3631" y="1470"/>
                      <a:pt x="1902" y="1902"/>
                      <a:pt x="1" y="2162"/>
                    </a:cubicBezTo>
                    <a:cubicBezTo>
                      <a:pt x="279" y="2187"/>
                      <a:pt x="558" y="2197"/>
                      <a:pt x="836" y="2197"/>
                    </a:cubicBezTo>
                    <a:cubicBezTo>
                      <a:pt x="1508" y="2197"/>
                      <a:pt x="2181" y="2136"/>
                      <a:pt x="2853" y="2075"/>
                    </a:cubicBezTo>
                    <a:cubicBezTo>
                      <a:pt x="3804" y="1989"/>
                      <a:pt x="4668" y="1816"/>
                      <a:pt x="5619" y="1643"/>
                    </a:cubicBezTo>
                    <a:cubicBezTo>
                      <a:pt x="7434" y="1211"/>
                      <a:pt x="9249" y="692"/>
                      <a:pt x="10978" y="1"/>
                    </a:cubicBezTo>
                    <a:close/>
                  </a:path>
                </a:pathLst>
              </a:custGeom>
              <a:solidFill>
                <a:srgbClr val="6D221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0" name="Google Shape;1550;p60"/>
              <p:cNvSpPr/>
              <p:nvPr/>
            </p:nvSpPr>
            <p:spPr>
              <a:xfrm>
                <a:off x="2876500" y="3460350"/>
                <a:ext cx="239875" cy="67025"/>
              </a:xfrm>
              <a:custGeom>
                <a:avLst/>
                <a:gdLst/>
                <a:ahLst/>
                <a:cxnLst/>
                <a:rect l="l" t="t" r="r" b="b"/>
                <a:pathLst>
                  <a:path w="9595" h="2681" extrusionOk="0">
                    <a:moveTo>
                      <a:pt x="9595" y="1"/>
                    </a:moveTo>
                    <a:lnTo>
                      <a:pt x="9595" y="1"/>
                    </a:lnTo>
                    <a:cubicBezTo>
                      <a:pt x="7953" y="433"/>
                      <a:pt x="6310" y="779"/>
                      <a:pt x="4754" y="1211"/>
                    </a:cubicBezTo>
                    <a:cubicBezTo>
                      <a:pt x="3112" y="1730"/>
                      <a:pt x="1556" y="2162"/>
                      <a:pt x="1" y="2680"/>
                    </a:cubicBezTo>
                    <a:cubicBezTo>
                      <a:pt x="779" y="2594"/>
                      <a:pt x="1643" y="2508"/>
                      <a:pt x="2421" y="2335"/>
                    </a:cubicBezTo>
                    <a:cubicBezTo>
                      <a:pt x="3285" y="2162"/>
                      <a:pt x="4063" y="1989"/>
                      <a:pt x="4927" y="1730"/>
                    </a:cubicBezTo>
                    <a:cubicBezTo>
                      <a:pt x="6483" y="1297"/>
                      <a:pt x="8039" y="779"/>
                      <a:pt x="9595" y="1"/>
                    </a:cubicBezTo>
                    <a:close/>
                  </a:path>
                </a:pathLst>
              </a:custGeom>
              <a:solidFill>
                <a:srgbClr val="6D221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1" name="Google Shape;1551;p60"/>
              <p:cNvSpPr/>
              <p:nvPr/>
            </p:nvSpPr>
            <p:spPr>
              <a:xfrm>
                <a:off x="1083000" y="1269275"/>
                <a:ext cx="983200" cy="1194975"/>
              </a:xfrm>
              <a:custGeom>
                <a:avLst/>
                <a:gdLst/>
                <a:ahLst/>
                <a:cxnLst/>
                <a:rect l="l" t="t" r="r" b="b"/>
                <a:pathLst>
                  <a:path w="39328" h="47799" extrusionOk="0">
                    <a:moveTo>
                      <a:pt x="39328" y="0"/>
                    </a:moveTo>
                    <a:cubicBezTo>
                      <a:pt x="39328" y="0"/>
                      <a:pt x="24375" y="1038"/>
                      <a:pt x="18670" y="5273"/>
                    </a:cubicBezTo>
                    <a:cubicBezTo>
                      <a:pt x="3458" y="16768"/>
                      <a:pt x="1" y="39155"/>
                      <a:pt x="1" y="39155"/>
                    </a:cubicBezTo>
                    <a:lnTo>
                      <a:pt x="33364" y="47798"/>
                    </a:lnTo>
                    <a:lnTo>
                      <a:pt x="39328" y="29388"/>
                    </a:lnTo>
                    <a:lnTo>
                      <a:pt x="3932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2" name="Google Shape;1552;p60"/>
              <p:cNvSpPr/>
              <p:nvPr/>
            </p:nvSpPr>
            <p:spPr>
              <a:xfrm>
                <a:off x="1882525" y="2081750"/>
                <a:ext cx="114550" cy="384650"/>
              </a:xfrm>
              <a:custGeom>
                <a:avLst/>
                <a:gdLst/>
                <a:ahLst/>
                <a:cxnLst/>
                <a:rect l="l" t="t" r="r" b="b"/>
                <a:pathLst>
                  <a:path w="4582" h="15386" fill="none" extrusionOk="0">
                    <a:moveTo>
                      <a:pt x="0" y="15386"/>
                    </a:moveTo>
                    <a:cubicBezTo>
                      <a:pt x="1124" y="10113"/>
                      <a:pt x="2593" y="5014"/>
                      <a:pt x="4581" y="0"/>
                    </a:cubicBezTo>
                  </a:path>
                </a:pathLst>
              </a:custGeom>
              <a:solidFill>
                <a:schemeClr val="dk2"/>
              </a:solidFill>
              <a:ln w="19450" cap="flat" cmpd="sng">
                <a:solidFill>
                  <a:schemeClr val="accent5"/>
                </a:solidFill>
                <a:prstDash val="solid"/>
                <a:miter lim="86433"/>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3" name="Google Shape;1553;p60"/>
              <p:cNvSpPr/>
              <p:nvPr/>
            </p:nvSpPr>
            <p:spPr>
              <a:xfrm>
                <a:off x="3055850" y="1727375"/>
                <a:ext cx="138325" cy="516450"/>
              </a:xfrm>
              <a:custGeom>
                <a:avLst/>
                <a:gdLst/>
                <a:ahLst/>
                <a:cxnLst/>
                <a:rect l="l" t="t" r="r" b="b"/>
                <a:pathLst>
                  <a:path w="5533" h="20658" fill="none" extrusionOk="0">
                    <a:moveTo>
                      <a:pt x="5532" y="20658"/>
                    </a:moveTo>
                    <a:cubicBezTo>
                      <a:pt x="4236" y="13657"/>
                      <a:pt x="2421" y="6742"/>
                      <a:pt x="1" y="0"/>
                    </a:cubicBezTo>
                  </a:path>
                </a:pathLst>
              </a:custGeom>
              <a:solidFill>
                <a:schemeClr val="dk2"/>
              </a:solidFill>
              <a:ln w="19450" cap="flat" cmpd="sng">
                <a:solidFill>
                  <a:schemeClr val="accent5"/>
                </a:solidFill>
                <a:prstDash val="solid"/>
                <a:miter lim="86433"/>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4" name="Google Shape;1554;p60"/>
              <p:cNvSpPr/>
              <p:nvPr/>
            </p:nvSpPr>
            <p:spPr>
              <a:xfrm>
                <a:off x="1111100" y="2116325"/>
                <a:ext cx="797375" cy="237700"/>
              </a:xfrm>
              <a:custGeom>
                <a:avLst/>
                <a:gdLst/>
                <a:ahLst/>
                <a:cxnLst/>
                <a:rect l="l" t="t" r="r" b="b"/>
                <a:pathLst>
                  <a:path w="31895" h="9508" fill="none" extrusionOk="0">
                    <a:moveTo>
                      <a:pt x="0" y="0"/>
                    </a:moveTo>
                    <a:lnTo>
                      <a:pt x="31894" y="9508"/>
                    </a:lnTo>
                  </a:path>
                </a:pathLst>
              </a:custGeom>
              <a:solidFill>
                <a:schemeClr val="dk2"/>
              </a:solidFill>
              <a:ln w="19450" cap="flat" cmpd="sng">
                <a:solidFill>
                  <a:schemeClr val="accent5"/>
                </a:solidFill>
                <a:prstDash val="solid"/>
                <a:miter lim="86433"/>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5" name="Google Shape;1555;p60"/>
              <p:cNvSpPr/>
              <p:nvPr/>
            </p:nvSpPr>
            <p:spPr>
              <a:xfrm>
                <a:off x="3170375" y="2023400"/>
                <a:ext cx="412750" cy="112400"/>
              </a:xfrm>
              <a:custGeom>
                <a:avLst/>
                <a:gdLst/>
                <a:ahLst/>
                <a:cxnLst/>
                <a:rect l="l" t="t" r="r" b="b"/>
                <a:pathLst>
                  <a:path w="16510" h="4496" fill="none" extrusionOk="0">
                    <a:moveTo>
                      <a:pt x="16509" y="1"/>
                    </a:moveTo>
                    <a:lnTo>
                      <a:pt x="1" y="4495"/>
                    </a:lnTo>
                  </a:path>
                </a:pathLst>
              </a:custGeom>
              <a:solidFill>
                <a:schemeClr val="dk2"/>
              </a:solidFill>
              <a:ln w="19450" cap="flat" cmpd="sng">
                <a:solidFill>
                  <a:schemeClr val="accent5"/>
                </a:solidFill>
                <a:prstDash val="solid"/>
                <a:miter lim="86433"/>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6" name="Google Shape;1556;p60"/>
              <p:cNvSpPr/>
              <p:nvPr/>
            </p:nvSpPr>
            <p:spPr>
              <a:xfrm>
                <a:off x="1986225" y="1275750"/>
                <a:ext cx="695825" cy="196675"/>
              </a:xfrm>
              <a:custGeom>
                <a:avLst/>
                <a:gdLst/>
                <a:ahLst/>
                <a:cxnLst/>
                <a:rect l="l" t="t" r="r" b="b"/>
                <a:pathLst>
                  <a:path w="27833" h="7867" fill="none" extrusionOk="0">
                    <a:moveTo>
                      <a:pt x="1" y="1"/>
                    </a:moveTo>
                    <a:cubicBezTo>
                      <a:pt x="1" y="1"/>
                      <a:pt x="3977" y="7866"/>
                      <a:pt x="15645" y="7088"/>
                    </a:cubicBezTo>
                    <a:cubicBezTo>
                      <a:pt x="27314" y="6397"/>
                      <a:pt x="27833" y="1470"/>
                      <a:pt x="27833" y="1470"/>
                    </a:cubicBezTo>
                  </a:path>
                </a:pathLst>
              </a:custGeom>
              <a:solidFill>
                <a:schemeClr val="dk2"/>
              </a:solidFill>
              <a:ln w="19450" cap="flat" cmpd="sng">
                <a:solidFill>
                  <a:schemeClr val="accent5"/>
                </a:solidFill>
                <a:prstDash val="solid"/>
                <a:miter lim="86433"/>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7" name="Google Shape;1557;p60"/>
              <p:cNvSpPr/>
              <p:nvPr/>
            </p:nvSpPr>
            <p:spPr>
              <a:xfrm>
                <a:off x="4494975" y="1568450"/>
                <a:ext cx="927025" cy="895800"/>
              </a:xfrm>
              <a:custGeom>
                <a:avLst/>
                <a:gdLst/>
                <a:ahLst/>
                <a:cxnLst/>
                <a:rect l="l" t="t" r="r" b="b"/>
                <a:pathLst>
                  <a:path w="37081" h="35832" extrusionOk="0">
                    <a:moveTo>
                      <a:pt x="30937" y="1"/>
                    </a:moveTo>
                    <a:cubicBezTo>
                      <a:pt x="29458" y="1"/>
                      <a:pt x="23115" y="6444"/>
                      <a:pt x="22145" y="6444"/>
                    </a:cubicBezTo>
                    <a:cubicBezTo>
                      <a:pt x="22139" y="6444"/>
                      <a:pt x="22133" y="6444"/>
                      <a:pt x="22128" y="6444"/>
                    </a:cubicBezTo>
                    <a:cubicBezTo>
                      <a:pt x="21177" y="6357"/>
                      <a:pt x="24202" y="3073"/>
                      <a:pt x="23165" y="2727"/>
                    </a:cubicBezTo>
                    <a:cubicBezTo>
                      <a:pt x="23154" y="2724"/>
                      <a:pt x="23140" y="2722"/>
                      <a:pt x="23125" y="2722"/>
                    </a:cubicBezTo>
                    <a:cubicBezTo>
                      <a:pt x="21603" y="2722"/>
                      <a:pt x="1" y="19495"/>
                      <a:pt x="1" y="19495"/>
                    </a:cubicBezTo>
                    <a:lnTo>
                      <a:pt x="14262" y="35831"/>
                    </a:lnTo>
                    <a:cubicBezTo>
                      <a:pt x="24893" y="25286"/>
                      <a:pt x="37081" y="9642"/>
                      <a:pt x="36130" y="8864"/>
                    </a:cubicBezTo>
                    <a:cubicBezTo>
                      <a:pt x="36054" y="8795"/>
                      <a:pt x="35949" y="8764"/>
                      <a:pt x="35819" y="8764"/>
                    </a:cubicBezTo>
                    <a:cubicBezTo>
                      <a:pt x="34309" y="8764"/>
                      <a:pt x="29474" y="13013"/>
                      <a:pt x="29474" y="13013"/>
                    </a:cubicBezTo>
                    <a:cubicBezTo>
                      <a:pt x="29474" y="13013"/>
                      <a:pt x="36821" y="6098"/>
                      <a:pt x="36130" y="5234"/>
                    </a:cubicBezTo>
                    <a:cubicBezTo>
                      <a:pt x="36088" y="5187"/>
                      <a:pt x="36019" y="5165"/>
                      <a:pt x="35925" y="5165"/>
                    </a:cubicBezTo>
                    <a:cubicBezTo>
                      <a:pt x="34466" y="5165"/>
                      <a:pt x="27141" y="10506"/>
                      <a:pt x="27141" y="10506"/>
                    </a:cubicBezTo>
                    <a:cubicBezTo>
                      <a:pt x="27141" y="10506"/>
                      <a:pt x="35265" y="2641"/>
                      <a:pt x="34660" y="1863"/>
                    </a:cubicBezTo>
                    <a:cubicBezTo>
                      <a:pt x="34583" y="1779"/>
                      <a:pt x="34466" y="1741"/>
                      <a:pt x="34315" y="1741"/>
                    </a:cubicBezTo>
                    <a:cubicBezTo>
                      <a:pt x="32436" y="1741"/>
                      <a:pt x="25326" y="7740"/>
                      <a:pt x="25326" y="7740"/>
                    </a:cubicBezTo>
                    <a:cubicBezTo>
                      <a:pt x="25326" y="7740"/>
                      <a:pt x="32500" y="912"/>
                      <a:pt x="31117" y="48"/>
                    </a:cubicBezTo>
                    <a:cubicBezTo>
                      <a:pt x="31069" y="16"/>
                      <a:pt x="31009" y="1"/>
                      <a:pt x="30937" y="1"/>
                    </a:cubicBezTo>
                    <a:close/>
                  </a:path>
                </a:pathLst>
              </a:custGeom>
              <a:solidFill>
                <a:srgbClr val="99503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8" name="Google Shape;1558;p60"/>
              <p:cNvSpPr/>
              <p:nvPr/>
            </p:nvSpPr>
            <p:spPr>
              <a:xfrm>
                <a:off x="4920650" y="1753300"/>
                <a:ext cx="90800" cy="177225"/>
              </a:xfrm>
              <a:custGeom>
                <a:avLst/>
                <a:gdLst/>
                <a:ahLst/>
                <a:cxnLst/>
                <a:rect l="l" t="t" r="r" b="b"/>
                <a:pathLst>
                  <a:path w="3632" h="7089" fill="none" extrusionOk="0">
                    <a:moveTo>
                      <a:pt x="3631" y="0"/>
                    </a:moveTo>
                    <a:cubicBezTo>
                      <a:pt x="2594" y="2421"/>
                      <a:pt x="1384" y="4841"/>
                      <a:pt x="1" y="7088"/>
                    </a:cubicBezTo>
                  </a:path>
                </a:pathLst>
              </a:custGeom>
              <a:noFill/>
              <a:ln w="19450" cap="flat" cmpd="sng">
                <a:solidFill>
                  <a:srgbClr val="6D221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9" name="Google Shape;1559;p60"/>
              <p:cNvSpPr/>
              <p:nvPr/>
            </p:nvSpPr>
            <p:spPr>
              <a:xfrm>
                <a:off x="4987650" y="1906725"/>
                <a:ext cx="209625" cy="69175"/>
              </a:xfrm>
              <a:custGeom>
                <a:avLst/>
                <a:gdLst/>
                <a:ahLst/>
                <a:cxnLst/>
                <a:rect l="l" t="t" r="r" b="b"/>
                <a:pathLst>
                  <a:path w="8385" h="2767" fill="none" extrusionOk="0">
                    <a:moveTo>
                      <a:pt x="0" y="2766"/>
                    </a:moveTo>
                    <a:cubicBezTo>
                      <a:pt x="2334" y="432"/>
                      <a:pt x="5446" y="0"/>
                      <a:pt x="8384" y="87"/>
                    </a:cubicBezTo>
                  </a:path>
                </a:pathLst>
              </a:custGeom>
              <a:noFill/>
              <a:ln w="19450" cap="flat" cmpd="sng">
                <a:solidFill>
                  <a:srgbClr val="6D221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0" name="Google Shape;1560;p60"/>
              <p:cNvSpPr/>
              <p:nvPr/>
            </p:nvSpPr>
            <p:spPr>
              <a:xfrm>
                <a:off x="5313925" y="3976800"/>
                <a:ext cx="1929675" cy="1307325"/>
              </a:xfrm>
              <a:custGeom>
                <a:avLst/>
                <a:gdLst/>
                <a:ahLst/>
                <a:cxnLst/>
                <a:rect l="l" t="t" r="r" b="b"/>
                <a:pathLst>
                  <a:path w="77187" h="52293" extrusionOk="0">
                    <a:moveTo>
                      <a:pt x="20659" y="1"/>
                    </a:moveTo>
                    <a:lnTo>
                      <a:pt x="1" y="17547"/>
                    </a:lnTo>
                    <a:lnTo>
                      <a:pt x="33624" y="42612"/>
                    </a:lnTo>
                    <a:lnTo>
                      <a:pt x="39933" y="52293"/>
                    </a:lnTo>
                    <a:lnTo>
                      <a:pt x="76063" y="27659"/>
                    </a:lnTo>
                    <a:cubicBezTo>
                      <a:pt x="76927" y="27054"/>
                      <a:pt x="77186" y="25844"/>
                      <a:pt x="76581" y="24980"/>
                    </a:cubicBezTo>
                    <a:cubicBezTo>
                      <a:pt x="76153" y="24480"/>
                      <a:pt x="75548" y="24157"/>
                      <a:pt x="74912" y="24157"/>
                    </a:cubicBezTo>
                    <a:cubicBezTo>
                      <a:pt x="74778" y="24157"/>
                      <a:pt x="74642" y="24172"/>
                      <a:pt x="74507" y="24202"/>
                    </a:cubicBezTo>
                    <a:lnTo>
                      <a:pt x="54022" y="27573"/>
                    </a:lnTo>
                    <a:lnTo>
                      <a:pt x="20659" y="1"/>
                    </a:lnTo>
                    <a:close/>
                  </a:path>
                </a:pathLst>
              </a:custGeom>
              <a:solidFill>
                <a:srgbClr val="99503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1" name="Google Shape;1561;p60"/>
              <p:cNvSpPr/>
              <p:nvPr/>
            </p:nvSpPr>
            <p:spPr>
              <a:xfrm>
                <a:off x="6154500" y="4564000"/>
                <a:ext cx="1218750" cy="833975"/>
              </a:xfrm>
              <a:custGeom>
                <a:avLst/>
                <a:gdLst/>
                <a:ahLst/>
                <a:cxnLst/>
                <a:rect l="l" t="t" r="r" b="b"/>
                <a:pathLst>
                  <a:path w="48750" h="33359" extrusionOk="0">
                    <a:moveTo>
                      <a:pt x="41988" y="0"/>
                    </a:moveTo>
                    <a:cubicBezTo>
                      <a:pt x="41903" y="0"/>
                      <a:pt x="41823" y="8"/>
                      <a:pt x="41748" y="23"/>
                    </a:cubicBezTo>
                    <a:lnTo>
                      <a:pt x="20313" y="4085"/>
                    </a:lnTo>
                    <a:cubicBezTo>
                      <a:pt x="13744" y="13938"/>
                      <a:pt x="1" y="19124"/>
                      <a:pt x="1" y="19124"/>
                    </a:cubicBezTo>
                    <a:lnTo>
                      <a:pt x="6310" y="32954"/>
                    </a:lnTo>
                    <a:cubicBezTo>
                      <a:pt x="6472" y="33224"/>
                      <a:pt x="6736" y="33359"/>
                      <a:pt x="7016" y="33359"/>
                    </a:cubicBezTo>
                    <a:cubicBezTo>
                      <a:pt x="7184" y="33359"/>
                      <a:pt x="7358" y="33310"/>
                      <a:pt x="7520" y="33213"/>
                    </a:cubicBezTo>
                    <a:lnTo>
                      <a:pt x="47885" y="5986"/>
                    </a:lnTo>
                    <a:cubicBezTo>
                      <a:pt x="48749" y="5468"/>
                      <a:pt x="45465" y="1665"/>
                      <a:pt x="45378" y="1665"/>
                    </a:cubicBezTo>
                    <a:cubicBezTo>
                      <a:pt x="44273" y="796"/>
                      <a:pt x="42880" y="0"/>
                      <a:pt x="4198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2" name="Google Shape;1562;p60"/>
              <p:cNvSpPr/>
              <p:nvPr/>
            </p:nvSpPr>
            <p:spPr>
              <a:xfrm>
                <a:off x="6763850" y="4622900"/>
                <a:ext cx="10850" cy="138300"/>
              </a:xfrm>
              <a:custGeom>
                <a:avLst/>
                <a:gdLst/>
                <a:ahLst/>
                <a:cxnLst/>
                <a:rect l="l" t="t" r="r" b="b"/>
                <a:pathLst>
                  <a:path w="434" h="5532" fill="none" extrusionOk="0">
                    <a:moveTo>
                      <a:pt x="87" y="0"/>
                    </a:moveTo>
                    <a:cubicBezTo>
                      <a:pt x="1" y="1902"/>
                      <a:pt x="87" y="3717"/>
                      <a:pt x="433" y="5532"/>
                    </a:cubicBezTo>
                  </a:path>
                </a:pathLst>
              </a:custGeom>
              <a:noFill/>
              <a:ln w="19450" cap="flat" cmpd="sng">
                <a:solidFill>
                  <a:schemeClr val="accent3"/>
                </a:solidFill>
                <a:prstDash val="solid"/>
                <a:miter lim="86433"/>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3" name="Google Shape;1563;p60"/>
              <p:cNvSpPr/>
              <p:nvPr/>
            </p:nvSpPr>
            <p:spPr>
              <a:xfrm>
                <a:off x="6837325" y="4620725"/>
                <a:ext cx="10825" cy="114550"/>
              </a:xfrm>
              <a:custGeom>
                <a:avLst/>
                <a:gdLst/>
                <a:ahLst/>
                <a:cxnLst/>
                <a:rect l="l" t="t" r="r" b="b"/>
                <a:pathLst>
                  <a:path w="433" h="4582" fill="none" extrusionOk="0">
                    <a:moveTo>
                      <a:pt x="87" y="1"/>
                    </a:moveTo>
                    <a:cubicBezTo>
                      <a:pt x="1" y="1470"/>
                      <a:pt x="87" y="3026"/>
                      <a:pt x="433" y="4582"/>
                    </a:cubicBezTo>
                  </a:path>
                </a:pathLst>
              </a:custGeom>
              <a:noFill/>
              <a:ln w="19450" cap="flat" cmpd="sng">
                <a:solidFill>
                  <a:schemeClr val="accent3"/>
                </a:solidFill>
                <a:prstDash val="solid"/>
                <a:miter lim="86433"/>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4" name="Google Shape;1564;p60"/>
              <p:cNvSpPr/>
              <p:nvPr/>
            </p:nvSpPr>
            <p:spPr>
              <a:xfrm>
                <a:off x="6897825" y="4612100"/>
                <a:ext cx="6525" cy="108050"/>
              </a:xfrm>
              <a:custGeom>
                <a:avLst/>
                <a:gdLst/>
                <a:ahLst/>
                <a:cxnLst/>
                <a:rect l="l" t="t" r="r" b="b"/>
                <a:pathLst>
                  <a:path w="261" h="4322" fill="none" extrusionOk="0">
                    <a:moveTo>
                      <a:pt x="1" y="0"/>
                    </a:moveTo>
                    <a:cubicBezTo>
                      <a:pt x="1" y="1469"/>
                      <a:pt x="87" y="2939"/>
                      <a:pt x="260" y="4322"/>
                    </a:cubicBezTo>
                  </a:path>
                </a:pathLst>
              </a:custGeom>
              <a:noFill/>
              <a:ln w="19450" cap="flat" cmpd="sng">
                <a:solidFill>
                  <a:schemeClr val="accent3"/>
                </a:solidFill>
                <a:prstDash val="solid"/>
                <a:miter lim="86433"/>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5" name="Google Shape;1565;p60"/>
              <p:cNvSpPr/>
              <p:nvPr/>
            </p:nvSpPr>
            <p:spPr>
              <a:xfrm>
                <a:off x="6284150" y="4633700"/>
                <a:ext cx="1030750" cy="702300"/>
              </a:xfrm>
              <a:custGeom>
                <a:avLst/>
                <a:gdLst/>
                <a:ahLst/>
                <a:cxnLst/>
                <a:rect l="l" t="t" r="r" b="b"/>
                <a:pathLst>
                  <a:path w="41230" h="28092" fill="none" extrusionOk="0">
                    <a:moveTo>
                      <a:pt x="1" y="28091"/>
                    </a:moveTo>
                    <a:lnTo>
                      <a:pt x="41230" y="0"/>
                    </a:lnTo>
                  </a:path>
                </a:pathLst>
              </a:custGeom>
              <a:noFill/>
              <a:ln w="19450" cap="flat" cmpd="sng">
                <a:solidFill>
                  <a:schemeClr val="accent3"/>
                </a:solidFill>
                <a:prstDash val="solid"/>
                <a:miter lim="86433"/>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6" name="Google Shape;1566;p60"/>
              <p:cNvSpPr/>
              <p:nvPr/>
            </p:nvSpPr>
            <p:spPr>
              <a:xfrm>
                <a:off x="6210675" y="5005350"/>
                <a:ext cx="365225" cy="159950"/>
              </a:xfrm>
              <a:custGeom>
                <a:avLst/>
                <a:gdLst/>
                <a:ahLst/>
                <a:cxnLst/>
                <a:rect l="l" t="t" r="r" b="b"/>
                <a:pathLst>
                  <a:path w="14609" h="6398" fill="none" extrusionOk="0">
                    <a:moveTo>
                      <a:pt x="1" y="6397"/>
                    </a:moveTo>
                    <a:cubicBezTo>
                      <a:pt x="1" y="6397"/>
                      <a:pt x="9854" y="1"/>
                      <a:pt x="14608" y="5273"/>
                    </a:cubicBezTo>
                  </a:path>
                </a:pathLst>
              </a:custGeom>
              <a:noFill/>
              <a:ln w="19450" cap="flat" cmpd="sng">
                <a:solidFill>
                  <a:schemeClr val="accent3"/>
                </a:solidFill>
                <a:prstDash val="solid"/>
                <a:miter lim="86433"/>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7" name="Google Shape;1567;p60"/>
              <p:cNvSpPr/>
              <p:nvPr/>
            </p:nvSpPr>
            <p:spPr>
              <a:xfrm>
                <a:off x="7085825" y="4586150"/>
                <a:ext cx="17325" cy="192350"/>
              </a:xfrm>
              <a:custGeom>
                <a:avLst/>
                <a:gdLst/>
                <a:ahLst/>
                <a:cxnLst/>
                <a:rect l="l" t="t" r="r" b="b"/>
                <a:pathLst>
                  <a:path w="693" h="7694" fill="none" extrusionOk="0">
                    <a:moveTo>
                      <a:pt x="173" y="1"/>
                    </a:moveTo>
                    <a:cubicBezTo>
                      <a:pt x="173" y="1"/>
                      <a:pt x="1" y="5619"/>
                      <a:pt x="692" y="7693"/>
                    </a:cubicBezTo>
                  </a:path>
                </a:pathLst>
              </a:custGeom>
              <a:noFill/>
              <a:ln w="19450" cap="flat" cmpd="sng">
                <a:solidFill>
                  <a:schemeClr val="accent3"/>
                </a:solidFill>
                <a:prstDash val="solid"/>
                <a:miter lim="86433"/>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8" name="Google Shape;1568;p60"/>
              <p:cNvSpPr/>
              <p:nvPr/>
            </p:nvSpPr>
            <p:spPr>
              <a:xfrm>
                <a:off x="4097375" y="4052425"/>
                <a:ext cx="1495325" cy="1238200"/>
              </a:xfrm>
              <a:custGeom>
                <a:avLst/>
                <a:gdLst/>
                <a:ahLst/>
                <a:cxnLst/>
                <a:rect l="l" t="t" r="r" b="b"/>
                <a:pathLst>
                  <a:path w="59813" h="49528" extrusionOk="0">
                    <a:moveTo>
                      <a:pt x="26968" y="1"/>
                    </a:moveTo>
                    <a:lnTo>
                      <a:pt x="1" y="2853"/>
                    </a:lnTo>
                    <a:lnTo>
                      <a:pt x="14349" y="37945"/>
                    </a:lnTo>
                    <a:lnTo>
                      <a:pt x="14176" y="49527"/>
                    </a:lnTo>
                    <a:lnTo>
                      <a:pt x="57911" y="49268"/>
                    </a:lnTo>
                    <a:cubicBezTo>
                      <a:pt x="58949" y="49268"/>
                      <a:pt x="59813" y="48404"/>
                      <a:pt x="59813" y="47366"/>
                    </a:cubicBezTo>
                    <a:cubicBezTo>
                      <a:pt x="59813" y="46502"/>
                      <a:pt x="59294" y="45811"/>
                      <a:pt x="58603" y="45551"/>
                    </a:cubicBezTo>
                    <a:lnTo>
                      <a:pt x="39760" y="36908"/>
                    </a:lnTo>
                    <a:lnTo>
                      <a:pt x="26968" y="1"/>
                    </a:lnTo>
                    <a:close/>
                  </a:path>
                </a:pathLst>
              </a:custGeom>
              <a:solidFill>
                <a:srgbClr val="99503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9" name="Google Shape;1569;p60"/>
              <p:cNvSpPr/>
              <p:nvPr/>
            </p:nvSpPr>
            <p:spPr>
              <a:xfrm>
                <a:off x="4391250" y="4972950"/>
                <a:ext cx="1266275" cy="425700"/>
              </a:xfrm>
              <a:custGeom>
                <a:avLst/>
                <a:gdLst/>
                <a:ahLst/>
                <a:cxnLst/>
                <a:rect l="l" t="t" r="r" b="b"/>
                <a:pathLst>
                  <a:path w="50651" h="17028" extrusionOk="0">
                    <a:moveTo>
                      <a:pt x="27832" y="0"/>
                    </a:moveTo>
                    <a:cubicBezTo>
                      <a:pt x="23442" y="1798"/>
                      <a:pt x="18525" y="2338"/>
                      <a:pt x="14206" y="2338"/>
                    </a:cubicBezTo>
                    <a:cubicBezTo>
                      <a:pt x="7728" y="2338"/>
                      <a:pt x="2594" y="1124"/>
                      <a:pt x="2594" y="1124"/>
                    </a:cubicBezTo>
                    <a:lnTo>
                      <a:pt x="1" y="16164"/>
                    </a:lnTo>
                    <a:cubicBezTo>
                      <a:pt x="1" y="16596"/>
                      <a:pt x="433" y="17028"/>
                      <a:pt x="951" y="17028"/>
                    </a:cubicBezTo>
                    <a:lnTo>
                      <a:pt x="49614" y="17028"/>
                    </a:lnTo>
                    <a:cubicBezTo>
                      <a:pt x="50651" y="17028"/>
                      <a:pt x="50046" y="12015"/>
                      <a:pt x="49959" y="12015"/>
                    </a:cubicBezTo>
                    <a:cubicBezTo>
                      <a:pt x="49527" y="10545"/>
                      <a:pt x="48663" y="8990"/>
                      <a:pt x="47885" y="8644"/>
                    </a:cubicBezTo>
                    <a:lnTo>
                      <a:pt x="2783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0" name="Google Shape;1570;p60"/>
              <p:cNvSpPr/>
              <p:nvPr/>
            </p:nvSpPr>
            <p:spPr>
              <a:xfrm>
                <a:off x="5125950" y="4994550"/>
                <a:ext cx="71325" cy="118875"/>
              </a:xfrm>
              <a:custGeom>
                <a:avLst/>
                <a:gdLst/>
                <a:ahLst/>
                <a:cxnLst/>
                <a:rect l="l" t="t" r="r" b="b"/>
                <a:pathLst>
                  <a:path w="2853" h="4755" fill="none" extrusionOk="0">
                    <a:moveTo>
                      <a:pt x="2852" y="1"/>
                    </a:moveTo>
                    <a:cubicBezTo>
                      <a:pt x="1729" y="1470"/>
                      <a:pt x="778" y="3112"/>
                      <a:pt x="0" y="4755"/>
                    </a:cubicBezTo>
                  </a:path>
                </a:pathLst>
              </a:custGeom>
              <a:noFill/>
              <a:ln w="19450" cap="flat" cmpd="sng">
                <a:solidFill>
                  <a:schemeClr val="accent2"/>
                </a:solidFill>
                <a:prstDash val="solid"/>
                <a:miter lim="86433"/>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1" name="Google Shape;1571;p60"/>
              <p:cNvSpPr/>
              <p:nvPr/>
            </p:nvSpPr>
            <p:spPr>
              <a:xfrm>
                <a:off x="5201575" y="5033450"/>
                <a:ext cx="58375" cy="99425"/>
              </a:xfrm>
              <a:custGeom>
                <a:avLst/>
                <a:gdLst/>
                <a:ahLst/>
                <a:cxnLst/>
                <a:rect l="l" t="t" r="r" b="b"/>
                <a:pathLst>
                  <a:path w="2335" h="3977" fill="none" extrusionOk="0">
                    <a:moveTo>
                      <a:pt x="2334" y="1"/>
                    </a:moveTo>
                    <a:cubicBezTo>
                      <a:pt x="1470" y="1211"/>
                      <a:pt x="692" y="2594"/>
                      <a:pt x="0" y="3977"/>
                    </a:cubicBezTo>
                  </a:path>
                </a:pathLst>
              </a:custGeom>
              <a:noFill/>
              <a:ln w="19450" cap="flat" cmpd="sng">
                <a:solidFill>
                  <a:schemeClr val="accent2"/>
                </a:solidFill>
                <a:prstDash val="solid"/>
                <a:miter lim="86433"/>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2" name="Google Shape;1572;p60"/>
              <p:cNvSpPr/>
              <p:nvPr/>
            </p:nvSpPr>
            <p:spPr>
              <a:xfrm>
                <a:off x="5259925" y="5061550"/>
                <a:ext cx="54025" cy="90775"/>
              </a:xfrm>
              <a:custGeom>
                <a:avLst/>
                <a:gdLst/>
                <a:ahLst/>
                <a:cxnLst/>
                <a:rect l="l" t="t" r="r" b="b"/>
                <a:pathLst>
                  <a:path w="2161" h="3631" fill="none" extrusionOk="0">
                    <a:moveTo>
                      <a:pt x="2161" y="0"/>
                    </a:moveTo>
                    <a:cubicBezTo>
                      <a:pt x="1297" y="1124"/>
                      <a:pt x="605" y="2334"/>
                      <a:pt x="0" y="3630"/>
                    </a:cubicBezTo>
                  </a:path>
                </a:pathLst>
              </a:custGeom>
              <a:noFill/>
              <a:ln w="19450" cap="flat" cmpd="sng">
                <a:solidFill>
                  <a:schemeClr val="accent2"/>
                </a:solidFill>
                <a:prstDash val="solid"/>
                <a:miter lim="86433"/>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3" name="Google Shape;1573;p60"/>
              <p:cNvSpPr/>
              <p:nvPr/>
            </p:nvSpPr>
            <p:spPr>
              <a:xfrm>
                <a:off x="4399900" y="5312200"/>
                <a:ext cx="1246825" cy="6500"/>
              </a:xfrm>
              <a:custGeom>
                <a:avLst/>
                <a:gdLst/>
                <a:ahLst/>
                <a:cxnLst/>
                <a:rect l="l" t="t" r="r" b="b"/>
                <a:pathLst>
                  <a:path w="49873" h="260" fill="none" extrusionOk="0">
                    <a:moveTo>
                      <a:pt x="0" y="260"/>
                    </a:moveTo>
                    <a:lnTo>
                      <a:pt x="49873" y="1"/>
                    </a:lnTo>
                  </a:path>
                </a:pathLst>
              </a:custGeom>
              <a:noFill/>
              <a:ln w="19450" cap="flat" cmpd="sng">
                <a:solidFill>
                  <a:schemeClr val="accent2"/>
                </a:solidFill>
                <a:prstDash val="solid"/>
                <a:miter lim="86433"/>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4" name="Google Shape;1574;p60"/>
              <p:cNvSpPr/>
              <p:nvPr/>
            </p:nvSpPr>
            <p:spPr>
              <a:xfrm>
                <a:off x="4434475" y="5132850"/>
                <a:ext cx="317675" cy="183700"/>
              </a:xfrm>
              <a:custGeom>
                <a:avLst/>
                <a:gdLst/>
                <a:ahLst/>
                <a:cxnLst/>
                <a:rect l="l" t="t" r="r" b="b"/>
                <a:pathLst>
                  <a:path w="12707" h="7348" fill="none" extrusionOk="0">
                    <a:moveTo>
                      <a:pt x="0" y="1"/>
                    </a:moveTo>
                    <a:cubicBezTo>
                      <a:pt x="0" y="1"/>
                      <a:pt x="11669" y="260"/>
                      <a:pt x="12706" y="7347"/>
                    </a:cubicBezTo>
                  </a:path>
                </a:pathLst>
              </a:custGeom>
              <a:noFill/>
              <a:ln w="19450" cap="flat" cmpd="sng">
                <a:solidFill>
                  <a:schemeClr val="accent2"/>
                </a:solidFill>
                <a:prstDash val="solid"/>
                <a:miter lim="86433"/>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5" name="Google Shape;1575;p60"/>
              <p:cNvSpPr/>
              <p:nvPr/>
            </p:nvSpPr>
            <p:spPr>
              <a:xfrm>
                <a:off x="5389575" y="5145825"/>
                <a:ext cx="97250" cy="166400"/>
              </a:xfrm>
              <a:custGeom>
                <a:avLst/>
                <a:gdLst/>
                <a:ahLst/>
                <a:cxnLst/>
                <a:rect l="l" t="t" r="r" b="b"/>
                <a:pathLst>
                  <a:path w="3890" h="6656" fill="none" extrusionOk="0">
                    <a:moveTo>
                      <a:pt x="3890" y="0"/>
                    </a:moveTo>
                    <a:cubicBezTo>
                      <a:pt x="3890" y="0"/>
                      <a:pt x="605" y="4581"/>
                      <a:pt x="0" y="6656"/>
                    </a:cubicBezTo>
                  </a:path>
                </a:pathLst>
              </a:custGeom>
              <a:noFill/>
              <a:ln w="19450" cap="flat" cmpd="sng">
                <a:solidFill>
                  <a:schemeClr val="accent2"/>
                </a:solidFill>
                <a:prstDash val="solid"/>
                <a:miter lim="86433"/>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6" name="Google Shape;1576;p60"/>
              <p:cNvSpPr/>
              <p:nvPr/>
            </p:nvSpPr>
            <p:spPr>
              <a:xfrm>
                <a:off x="2279175" y="3055250"/>
                <a:ext cx="4231900" cy="1932850"/>
              </a:xfrm>
              <a:custGeom>
                <a:avLst/>
                <a:gdLst/>
                <a:ahLst/>
                <a:cxnLst/>
                <a:rect l="l" t="t" r="r" b="b"/>
                <a:pathLst>
                  <a:path w="169276" h="77314" extrusionOk="0">
                    <a:moveTo>
                      <a:pt x="94959" y="1"/>
                    </a:moveTo>
                    <a:cubicBezTo>
                      <a:pt x="94523" y="1"/>
                      <a:pt x="94085" y="14"/>
                      <a:pt x="93646" y="42"/>
                    </a:cubicBezTo>
                    <a:cubicBezTo>
                      <a:pt x="82582" y="820"/>
                      <a:pt x="20350" y="25021"/>
                      <a:pt x="20350" y="25021"/>
                    </a:cubicBezTo>
                    <a:lnTo>
                      <a:pt x="1853" y="58990"/>
                    </a:lnTo>
                    <a:cubicBezTo>
                      <a:pt x="1853" y="58990"/>
                      <a:pt x="1" y="70184"/>
                      <a:pt x="10833" y="70184"/>
                    </a:cubicBezTo>
                    <a:cubicBezTo>
                      <a:pt x="11223" y="70184"/>
                      <a:pt x="11629" y="70170"/>
                      <a:pt x="12052" y="70140"/>
                    </a:cubicBezTo>
                    <a:cubicBezTo>
                      <a:pt x="41526" y="68152"/>
                      <a:pt x="88633" y="32973"/>
                      <a:pt x="88633" y="32973"/>
                    </a:cubicBezTo>
                    <a:lnTo>
                      <a:pt x="145765" y="77313"/>
                    </a:lnTo>
                    <a:lnTo>
                      <a:pt x="169275" y="52248"/>
                    </a:lnTo>
                    <a:cubicBezTo>
                      <a:pt x="169275" y="52248"/>
                      <a:pt x="130553" y="19835"/>
                      <a:pt x="119230" y="11192"/>
                    </a:cubicBezTo>
                    <a:cubicBezTo>
                      <a:pt x="114667" y="7707"/>
                      <a:pt x="105404" y="1"/>
                      <a:pt x="9495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7" name="Google Shape;1577;p60"/>
              <p:cNvSpPr/>
              <p:nvPr/>
            </p:nvSpPr>
            <p:spPr>
              <a:xfrm>
                <a:off x="2569675" y="3734800"/>
                <a:ext cx="3431425" cy="1169025"/>
              </a:xfrm>
              <a:custGeom>
                <a:avLst/>
                <a:gdLst/>
                <a:ahLst/>
                <a:cxnLst/>
                <a:rect l="l" t="t" r="r" b="b"/>
                <a:pathLst>
                  <a:path w="137257" h="46761" fill="none" extrusionOk="0">
                    <a:moveTo>
                      <a:pt x="0" y="36561"/>
                    </a:moveTo>
                    <a:cubicBezTo>
                      <a:pt x="25412" y="34833"/>
                      <a:pt x="63875" y="7174"/>
                      <a:pt x="73987" y="951"/>
                    </a:cubicBezTo>
                    <a:cubicBezTo>
                      <a:pt x="75543" y="0"/>
                      <a:pt x="77531" y="173"/>
                      <a:pt x="78914" y="1297"/>
                    </a:cubicBezTo>
                    <a:lnTo>
                      <a:pt x="137257" y="46761"/>
                    </a:lnTo>
                  </a:path>
                </a:pathLst>
              </a:custGeom>
              <a:noFill/>
              <a:ln w="19450" cap="flat" cmpd="sng">
                <a:solidFill>
                  <a:schemeClr val="accent3"/>
                </a:solidFill>
                <a:prstDash val="solid"/>
                <a:miter lim="86433"/>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8" name="Google Shape;1578;p60"/>
              <p:cNvSpPr/>
              <p:nvPr/>
            </p:nvSpPr>
            <p:spPr>
              <a:xfrm>
                <a:off x="1467700" y="2798725"/>
                <a:ext cx="3686350" cy="2213150"/>
              </a:xfrm>
              <a:custGeom>
                <a:avLst/>
                <a:gdLst/>
                <a:ahLst/>
                <a:cxnLst/>
                <a:rect l="l" t="t" r="r" b="b"/>
                <a:pathLst>
                  <a:path w="147454" h="88526" extrusionOk="0">
                    <a:moveTo>
                      <a:pt x="99945" y="1"/>
                    </a:moveTo>
                    <a:cubicBezTo>
                      <a:pt x="92106" y="1"/>
                      <a:pt x="83820" y="3760"/>
                      <a:pt x="74244" y="9352"/>
                    </a:cubicBezTo>
                    <a:cubicBezTo>
                      <a:pt x="65428" y="14452"/>
                      <a:pt x="38202" y="38394"/>
                      <a:pt x="38202" y="38394"/>
                    </a:cubicBezTo>
                    <a:lnTo>
                      <a:pt x="4665" y="40641"/>
                    </a:lnTo>
                    <a:cubicBezTo>
                      <a:pt x="4665" y="40641"/>
                      <a:pt x="0" y="82053"/>
                      <a:pt x="33277" y="82053"/>
                    </a:cubicBezTo>
                    <a:cubicBezTo>
                      <a:pt x="34198" y="82053"/>
                      <a:pt x="35147" y="82021"/>
                      <a:pt x="36127" y="81956"/>
                    </a:cubicBezTo>
                    <a:cubicBezTo>
                      <a:pt x="61712" y="80228"/>
                      <a:pt x="93951" y="43753"/>
                      <a:pt x="93951" y="43753"/>
                    </a:cubicBezTo>
                    <a:lnTo>
                      <a:pt x="113745" y="88525"/>
                    </a:lnTo>
                    <a:lnTo>
                      <a:pt x="147454" y="78499"/>
                    </a:lnTo>
                    <a:cubicBezTo>
                      <a:pt x="147454" y="78499"/>
                      <a:pt x="130859" y="36924"/>
                      <a:pt x="125240" y="22836"/>
                    </a:cubicBezTo>
                    <a:cubicBezTo>
                      <a:pt x="120400" y="10821"/>
                      <a:pt x="111670" y="1314"/>
                      <a:pt x="102940" y="190"/>
                    </a:cubicBezTo>
                    <a:cubicBezTo>
                      <a:pt x="101948" y="62"/>
                      <a:pt x="100950" y="1"/>
                      <a:pt x="9994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9" name="Google Shape;1579;p60"/>
              <p:cNvSpPr/>
              <p:nvPr/>
            </p:nvSpPr>
            <p:spPr>
              <a:xfrm>
                <a:off x="1772300" y="3646200"/>
                <a:ext cx="2675150" cy="1324625"/>
              </a:xfrm>
              <a:custGeom>
                <a:avLst/>
                <a:gdLst/>
                <a:ahLst/>
                <a:cxnLst/>
                <a:rect l="l" t="t" r="r" b="b"/>
                <a:pathLst>
                  <a:path w="107006" h="52985" fill="none" extrusionOk="0">
                    <a:moveTo>
                      <a:pt x="2162" y="6137"/>
                    </a:moveTo>
                    <a:cubicBezTo>
                      <a:pt x="2162" y="6137"/>
                      <a:pt x="1" y="42266"/>
                      <a:pt x="26018" y="40451"/>
                    </a:cubicBezTo>
                    <a:cubicBezTo>
                      <a:pt x="41576" y="39414"/>
                      <a:pt x="72260" y="8471"/>
                      <a:pt x="80903" y="951"/>
                    </a:cubicBezTo>
                    <a:cubicBezTo>
                      <a:pt x="82113" y="0"/>
                      <a:pt x="83842" y="346"/>
                      <a:pt x="84533" y="1729"/>
                    </a:cubicBezTo>
                    <a:lnTo>
                      <a:pt x="107006" y="52984"/>
                    </a:lnTo>
                  </a:path>
                </a:pathLst>
              </a:custGeom>
              <a:noFill/>
              <a:ln w="19450" cap="flat" cmpd="sng">
                <a:solidFill>
                  <a:schemeClr val="accent2"/>
                </a:solidFill>
                <a:prstDash val="solid"/>
                <a:miter lim="86433"/>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0" name="Google Shape;1580;p60"/>
              <p:cNvSpPr/>
              <p:nvPr/>
            </p:nvSpPr>
            <p:spPr>
              <a:xfrm>
                <a:off x="1832825" y="3780175"/>
                <a:ext cx="276600" cy="244200"/>
              </a:xfrm>
              <a:custGeom>
                <a:avLst/>
                <a:gdLst/>
                <a:ahLst/>
                <a:cxnLst/>
                <a:rect l="l" t="t" r="r" b="b"/>
                <a:pathLst>
                  <a:path w="11064" h="9768" fill="none" extrusionOk="0">
                    <a:moveTo>
                      <a:pt x="0" y="9767"/>
                    </a:moveTo>
                    <a:cubicBezTo>
                      <a:pt x="0" y="9767"/>
                      <a:pt x="10286" y="8471"/>
                      <a:pt x="11064" y="0"/>
                    </a:cubicBezTo>
                  </a:path>
                </a:pathLst>
              </a:custGeom>
              <a:noFill/>
              <a:ln w="19450" cap="flat" cmpd="sng">
                <a:solidFill>
                  <a:schemeClr val="accent2"/>
                </a:solidFill>
                <a:prstDash val="solid"/>
                <a:miter lim="86433"/>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1" name="Google Shape;1581;p60"/>
              <p:cNvSpPr/>
              <p:nvPr/>
            </p:nvSpPr>
            <p:spPr>
              <a:xfrm>
                <a:off x="4242150" y="4601275"/>
                <a:ext cx="847075" cy="255025"/>
              </a:xfrm>
              <a:custGeom>
                <a:avLst/>
                <a:gdLst/>
                <a:ahLst/>
                <a:cxnLst/>
                <a:rect l="l" t="t" r="r" b="b"/>
                <a:pathLst>
                  <a:path w="33883" h="10201" fill="none" extrusionOk="0">
                    <a:moveTo>
                      <a:pt x="1" y="10200"/>
                    </a:moveTo>
                    <a:lnTo>
                      <a:pt x="33883" y="1"/>
                    </a:lnTo>
                  </a:path>
                </a:pathLst>
              </a:custGeom>
              <a:noFill/>
              <a:ln w="19450" cap="flat" cmpd="sng">
                <a:solidFill>
                  <a:schemeClr val="accent2"/>
                </a:solidFill>
                <a:prstDash val="solid"/>
                <a:miter lim="86433"/>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2" name="Google Shape;1582;p60"/>
              <p:cNvSpPr/>
              <p:nvPr/>
            </p:nvSpPr>
            <p:spPr>
              <a:xfrm>
                <a:off x="5787150" y="4246900"/>
                <a:ext cx="589950" cy="633150"/>
              </a:xfrm>
              <a:custGeom>
                <a:avLst/>
                <a:gdLst/>
                <a:ahLst/>
                <a:cxnLst/>
                <a:rect l="l" t="t" r="r" b="b"/>
                <a:pathLst>
                  <a:path w="23598" h="25326" fill="none" extrusionOk="0">
                    <a:moveTo>
                      <a:pt x="1" y="25326"/>
                    </a:moveTo>
                    <a:lnTo>
                      <a:pt x="23597" y="1"/>
                    </a:lnTo>
                  </a:path>
                </a:pathLst>
              </a:custGeom>
              <a:noFill/>
              <a:ln w="19450" cap="flat" cmpd="sng">
                <a:solidFill>
                  <a:schemeClr val="accent3"/>
                </a:solidFill>
                <a:prstDash val="solid"/>
                <a:miter lim="86433"/>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680"/>
        <p:cNvGrpSpPr/>
        <p:nvPr/>
      </p:nvGrpSpPr>
      <p:grpSpPr>
        <a:xfrm>
          <a:off x="0" y="0"/>
          <a:ext cx="0" cy="0"/>
          <a:chOff x="0" y="0"/>
          <a:chExt cx="0" cy="0"/>
        </a:xfrm>
      </p:grpSpPr>
      <p:grpSp>
        <p:nvGrpSpPr>
          <p:cNvPr id="2681" name="Google Shape;2681;p74"/>
          <p:cNvGrpSpPr/>
          <p:nvPr/>
        </p:nvGrpSpPr>
        <p:grpSpPr>
          <a:xfrm>
            <a:off x="1282010" y="535571"/>
            <a:ext cx="6216531" cy="958065"/>
            <a:chOff x="2232675" y="540000"/>
            <a:chExt cx="4678800" cy="958065"/>
          </a:xfrm>
        </p:grpSpPr>
        <p:sp>
          <p:nvSpPr>
            <p:cNvPr id="2682" name="Google Shape;2682;p74"/>
            <p:cNvSpPr/>
            <p:nvPr/>
          </p:nvSpPr>
          <p:spPr>
            <a:xfrm>
              <a:off x="2232675" y="540000"/>
              <a:ext cx="4678800" cy="744900"/>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solidFill>
                  <a:schemeClr val="lt2"/>
                </a:solidFill>
              </a:endParaRPr>
            </a:p>
          </p:txBody>
        </p:sp>
        <p:sp>
          <p:nvSpPr>
            <p:cNvPr id="2683" name="Google Shape;2683;p74"/>
            <p:cNvSpPr/>
            <p:nvPr/>
          </p:nvSpPr>
          <p:spPr>
            <a:xfrm rot="8997242">
              <a:off x="6310730" y="1169260"/>
              <a:ext cx="311567" cy="268811"/>
            </a:xfrm>
            <a:prstGeom prst="triangl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684" name="Google Shape;2684;p74"/>
            <p:cNvSpPr/>
            <p:nvPr/>
          </p:nvSpPr>
          <p:spPr>
            <a:xfrm rot="-1802758">
              <a:off x="2569816" y="1097632"/>
              <a:ext cx="311567" cy="268811"/>
            </a:xfrm>
            <a:prstGeom prst="triangl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685" name="Google Shape;2685;p74"/>
            <p:cNvSpPr/>
            <p:nvPr/>
          </p:nvSpPr>
          <p:spPr>
            <a:xfrm rot="3597242">
              <a:off x="4456986" y="1097631"/>
              <a:ext cx="311567" cy="268811"/>
            </a:xfrm>
            <a:prstGeom prst="triangl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2687" name="Google Shape;2687;p74"/>
          <p:cNvSpPr txBox="1">
            <a:spLocks noGrp="1"/>
          </p:cNvSpPr>
          <p:nvPr>
            <p:ph type="title"/>
          </p:nvPr>
        </p:nvSpPr>
        <p:spPr>
          <a:xfrm>
            <a:off x="1328928" y="620337"/>
            <a:ext cx="6122697" cy="530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pl-PL" sz="3200" dirty="0" err="1">
                <a:latin typeface="Calibri" panose="020F0502020204030204" pitchFamily="34" charset="0"/>
                <a:ea typeface="Calibri" panose="020F0502020204030204" pitchFamily="34" charset="0"/>
                <a:cs typeface="Calibri" panose="020F0502020204030204" pitchFamily="34" charset="0"/>
              </a:rPr>
              <a:t>Auswirkungen</a:t>
            </a:r>
            <a:r>
              <a:rPr lang="pl-PL" sz="3200" dirty="0">
                <a:latin typeface="Calibri" panose="020F0502020204030204" pitchFamily="34" charset="0"/>
                <a:ea typeface="Calibri" panose="020F0502020204030204" pitchFamily="34" charset="0"/>
                <a:cs typeface="Calibri" panose="020F0502020204030204" pitchFamily="34" charset="0"/>
              </a:rPr>
              <a:t> der </a:t>
            </a:r>
            <a:r>
              <a:rPr lang="pl-PL" sz="3200" dirty="0" err="1">
                <a:latin typeface="Calibri" panose="020F0502020204030204" pitchFamily="34" charset="0"/>
                <a:ea typeface="Calibri" panose="020F0502020204030204" pitchFamily="34" charset="0"/>
                <a:cs typeface="Calibri" panose="020F0502020204030204" pitchFamily="34" charset="0"/>
              </a:rPr>
              <a:t>Arbeitslosigkeit</a:t>
            </a:r>
            <a:endParaRPr sz="3200" dirty="0">
              <a:latin typeface="Calibri" panose="020F0502020204030204" pitchFamily="34" charset="0"/>
              <a:ea typeface="Calibri" panose="020F0502020204030204" pitchFamily="34" charset="0"/>
              <a:cs typeface="Calibri" panose="020F0502020204030204" pitchFamily="34" charset="0"/>
            </a:endParaRPr>
          </a:p>
        </p:txBody>
      </p:sp>
      <p:sp>
        <p:nvSpPr>
          <p:cNvPr id="2688" name="Google Shape;2688;p74"/>
          <p:cNvSpPr txBox="1">
            <a:spLocks noGrp="1"/>
          </p:cNvSpPr>
          <p:nvPr>
            <p:ph type="subTitle" idx="2"/>
          </p:nvPr>
        </p:nvSpPr>
        <p:spPr>
          <a:xfrm>
            <a:off x="862248" y="1703999"/>
            <a:ext cx="2103000" cy="610200"/>
          </a:xfrm>
          <a:prstGeom prst="rect">
            <a:avLst/>
          </a:prstGeom>
        </p:spPr>
        <p:txBody>
          <a:bodyPr spcFirstLastPara="1" wrap="square" lIns="91425" tIns="91425" rIns="91425" bIns="91425" anchor="t" anchorCtr="0">
            <a:noAutofit/>
          </a:bodyPr>
          <a:lstStyle/>
          <a:p>
            <a:pPr marL="0" lvl="0" indent="0" algn="ctr" rtl="0">
              <a:lnSpc>
                <a:spcPct val="150000"/>
              </a:lnSpc>
              <a:spcBef>
                <a:spcPts val="0"/>
              </a:spcBef>
              <a:buNone/>
            </a:pPr>
            <a:r>
              <a:rPr lang="de-DE" sz="1500" dirty="0">
                <a:latin typeface="Calibri" panose="020F0502020204030204" pitchFamily="34" charset="0"/>
                <a:ea typeface="Calibri" panose="020F0502020204030204" pitchFamily="34" charset="0"/>
                <a:cs typeface="Calibri" panose="020F0502020204030204" pitchFamily="34" charset="0"/>
              </a:rPr>
              <a:t>Rückgang der Einkommen und des Konsums</a:t>
            </a:r>
            <a:endParaRPr sz="1500" dirty="0">
              <a:latin typeface="Calibri" panose="020F0502020204030204" pitchFamily="34" charset="0"/>
              <a:ea typeface="Calibri" panose="020F0502020204030204" pitchFamily="34" charset="0"/>
              <a:cs typeface="Calibri" panose="020F0502020204030204" pitchFamily="34" charset="0"/>
            </a:endParaRPr>
          </a:p>
        </p:txBody>
      </p:sp>
      <p:sp>
        <p:nvSpPr>
          <p:cNvPr id="2690" name="Google Shape;2690;p74"/>
          <p:cNvSpPr txBox="1">
            <a:spLocks noGrp="1"/>
          </p:cNvSpPr>
          <p:nvPr>
            <p:ph type="subTitle" idx="4"/>
          </p:nvPr>
        </p:nvSpPr>
        <p:spPr>
          <a:xfrm>
            <a:off x="3362247" y="1836536"/>
            <a:ext cx="2410642" cy="610200"/>
          </a:xfrm>
          <a:prstGeom prst="rect">
            <a:avLst/>
          </a:prstGeom>
        </p:spPr>
        <p:txBody>
          <a:bodyPr spcFirstLastPara="1" wrap="square" lIns="91425" tIns="91425" rIns="91425" bIns="91425" anchor="t" anchorCtr="0">
            <a:noAutofit/>
          </a:bodyPr>
          <a:lstStyle/>
          <a:p>
            <a:pPr marL="0" lvl="0" indent="0" algn="ctr" rtl="0">
              <a:lnSpc>
                <a:spcPct val="150000"/>
              </a:lnSpc>
              <a:spcBef>
                <a:spcPts val="0"/>
              </a:spcBef>
              <a:spcAft>
                <a:spcPts val="0"/>
              </a:spcAft>
              <a:buNone/>
            </a:pPr>
            <a:r>
              <a:rPr lang="de-DE" sz="1500" dirty="0">
                <a:latin typeface="Calibri" panose="020F0502020204030204" pitchFamily="34" charset="0"/>
                <a:ea typeface="Calibri" panose="020F0502020204030204" pitchFamily="34" charset="0"/>
                <a:cs typeface="Calibri" panose="020F0502020204030204" pitchFamily="34" charset="0"/>
              </a:rPr>
              <a:t>Erhöhte staatliche Ausgaben für Sozialleistungen</a:t>
            </a:r>
            <a:endParaRPr sz="1500" dirty="0">
              <a:latin typeface="Calibri" panose="020F0502020204030204" pitchFamily="34" charset="0"/>
              <a:ea typeface="Calibri" panose="020F0502020204030204" pitchFamily="34" charset="0"/>
              <a:cs typeface="Calibri" panose="020F0502020204030204" pitchFamily="34" charset="0"/>
            </a:endParaRPr>
          </a:p>
        </p:txBody>
      </p:sp>
      <p:sp>
        <p:nvSpPr>
          <p:cNvPr id="2692" name="Google Shape;2692;p74"/>
          <p:cNvSpPr txBox="1">
            <a:spLocks noGrp="1"/>
          </p:cNvSpPr>
          <p:nvPr>
            <p:ph type="subTitle" idx="6"/>
          </p:nvPr>
        </p:nvSpPr>
        <p:spPr>
          <a:xfrm>
            <a:off x="6102305" y="1703999"/>
            <a:ext cx="2103000" cy="610200"/>
          </a:xfrm>
          <a:prstGeom prst="rect">
            <a:avLst/>
          </a:prstGeom>
        </p:spPr>
        <p:txBody>
          <a:bodyPr spcFirstLastPara="1" wrap="square" lIns="91425" tIns="91425" rIns="91425" bIns="91425" anchor="t" anchorCtr="0">
            <a:noAutofit/>
          </a:bodyPr>
          <a:lstStyle/>
          <a:p>
            <a:pPr marL="0" lvl="0" indent="0" algn="ctr" rtl="0">
              <a:lnSpc>
                <a:spcPct val="150000"/>
              </a:lnSpc>
              <a:spcBef>
                <a:spcPts val="0"/>
              </a:spcBef>
              <a:buNone/>
            </a:pPr>
            <a:r>
              <a:rPr lang="de-DE" sz="1500" dirty="0">
                <a:latin typeface="Calibri" panose="020F0502020204030204" pitchFamily="34" charset="0"/>
                <a:ea typeface="Calibri" panose="020F0502020204030204" pitchFamily="34" charset="0"/>
                <a:cs typeface="Calibri" panose="020F0502020204030204" pitchFamily="34" charset="0"/>
              </a:rPr>
              <a:t>Zunahme von Armut und sozialer Ausgrenzung</a:t>
            </a:r>
            <a:endParaRPr sz="1500" dirty="0">
              <a:latin typeface="Calibri" panose="020F0502020204030204" pitchFamily="34" charset="0"/>
              <a:ea typeface="Calibri" panose="020F0502020204030204" pitchFamily="34" charset="0"/>
              <a:cs typeface="Calibri" panose="020F0502020204030204" pitchFamily="34" charset="0"/>
            </a:endParaRPr>
          </a:p>
        </p:txBody>
      </p:sp>
      <p:sp>
        <p:nvSpPr>
          <p:cNvPr id="2694" name="Google Shape;2694;p74"/>
          <p:cNvSpPr txBox="1">
            <a:spLocks noGrp="1"/>
          </p:cNvSpPr>
          <p:nvPr>
            <p:ph type="subTitle" idx="8"/>
          </p:nvPr>
        </p:nvSpPr>
        <p:spPr>
          <a:xfrm>
            <a:off x="698952" y="3302956"/>
            <a:ext cx="2429592" cy="612600"/>
          </a:xfrm>
          <a:prstGeom prst="rect">
            <a:avLst/>
          </a:prstGeom>
        </p:spPr>
        <p:txBody>
          <a:bodyPr spcFirstLastPara="1" wrap="square" lIns="91425" tIns="91425" rIns="91425" bIns="91425" anchor="t" anchorCtr="0">
            <a:noAutofit/>
          </a:bodyPr>
          <a:lstStyle/>
          <a:p>
            <a:pPr marL="0" lvl="0" indent="0" algn="ctr" rtl="0">
              <a:lnSpc>
                <a:spcPct val="150000"/>
              </a:lnSpc>
              <a:spcBef>
                <a:spcPts val="0"/>
              </a:spcBef>
              <a:buNone/>
            </a:pPr>
            <a:r>
              <a:rPr lang="de-DE" sz="1500" dirty="0">
                <a:latin typeface="Calibri" panose="020F0502020204030204" pitchFamily="34" charset="0"/>
                <a:ea typeface="Calibri" panose="020F0502020204030204" pitchFamily="34" charset="0"/>
                <a:cs typeface="Calibri" panose="020F0502020204030204" pitchFamily="34" charset="0"/>
              </a:rPr>
              <a:t>Höhere soziale Spannungen und potenziell mehr Kriminalität</a:t>
            </a:r>
            <a:endParaRPr sz="1500" dirty="0">
              <a:latin typeface="Calibri" panose="020F0502020204030204" pitchFamily="34" charset="0"/>
              <a:ea typeface="Calibri" panose="020F0502020204030204" pitchFamily="34" charset="0"/>
              <a:cs typeface="Calibri" panose="020F0502020204030204" pitchFamily="34" charset="0"/>
            </a:endParaRPr>
          </a:p>
        </p:txBody>
      </p:sp>
      <p:sp>
        <p:nvSpPr>
          <p:cNvPr id="2696" name="Google Shape;2696;p74"/>
          <p:cNvSpPr txBox="1">
            <a:spLocks noGrp="1"/>
          </p:cNvSpPr>
          <p:nvPr>
            <p:ph type="subTitle" idx="13"/>
          </p:nvPr>
        </p:nvSpPr>
        <p:spPr>
          <a:xfrm>
            <a:off x="3516068" y="3444550"/>
            <a:ext cx="2103000" cy="612600"/>
          </a:xfrm>
          <a:prstGeom prst="rect">
            <a:avLst/>
          </a:prstGeom>
        </p:spPr>
        <p:txBody>
          <a:bodyPr spcFirstLastPara="1" wrap="square" lIns="91425" tIns="91425" rIns="91425" bIns="91425" anchor="t" anchorCtr="0">
            <a:noAutofit/>
          </a:bodyPr>
          <a:lstStyle/>
          <a:p>
            <a:pPr marL="0" lvl="0" indent="0" algn="ctr" rtl="0">
              <a:lnSpc>
                <a:spcPct val="150000"/>
              </a:lnSpc>
              <a:spcBef>
                <a:spcPts val="0"/>
              </a:spcBef>
              <a:buNone/>
            </a:pPr>
            <a:r>
              <a:rPr lang="pl-PL" sz="1500" dirty="0" err="1">
                <a:latin typeface="Calibri" panose="020F0502020204030204" pitchFamily="34" charset="0"/>
                <a:ea typeface="Calibri" panose="020F0502020204030204" pitchFamily="34" charset="0"/>
                <a:cs typeface="Calibri" panose="020F0502020204030204" pitchFamily="34" charset="0"/>
              </a:rPr>
              <a:t>Stress</a:t>
            </a:r>
            <a:r>
              <a:rPr lang="pl-PL" sz="1500" dirty="0">
                <a:latin typeface="Calibri" panose="020F0502020204030204" pitchFamily="34" charset="0"/>
                <a:ea typeface="Calibri" panose="020F0502020204030204" pitchFamily="34" charset="0"/>
                <a:cs typeface="Calibri" panose="020F0502020204030204" pitchFamily="34" charset="0"/>
              </a:rPr>
              <a:t>, </a:t>
            </a:r>
            <a:r>
              <a:rPr lang="pl-PL" sz="1500" dirty="0" err="1">
                <a:latin typeface="Calibri" panose="020F0502020204030204" pitchFamily="34" charset="0"/>
                <a:ea typeface="Calibri" panose="020F0502020204030204" pitchFamily="34" charset="0"/>
                <a:cs typeface="Calibri" panose="020F0502020204030204" pitchFamily="34" charset="0"/>
              </a:rPr>
              <a:t>Depressionen</a:t>
            </a:r>
            <a:r>
              <a:rPr lang="pl-PL" sz="1500" dirty="0">
                <a:latin typeface="Calibri" panose="020F0502020204030204" pitchFamily="34" charset="0"/>
                <a:ea typeface="Calibri" panose="020F0502020204030204" pitchFamily="34" charset="0"/>
                <a:cs typeface="Calibri" panose="020F0502020204030204" pitchFamily="34" charset="0"/>
              </a:rPr>
              <a:t>, </a:t>
            </a:r>
            <a:r>
              <a:rPr lang="pl-PL" sz="1500" dirty="0" err="1">
                <a:latin typeface="Calibri" panose="020F0502020204030204" pitchFamily="34" charset="0"/>
                <a:ea typeface="Calibri" panose="020F0502020204030204" pitchFamily="34" charset="0"/>
                <a:cs typeface="Calibri" panose="020F0502020204030204" pitchFamily="34" charset="0"/>
              </a:rPr>
              <a:t>Ängste</a:t>
            </a:r>
            <a:endParaRPr sz="1500" dirty="0">
              <a:latin typeface="Calibri" panose="020F0502020204030204" pitchFamily="34" charset="0"/>
              <a:ea typeface="Calibri" panose="020F0502020204030204" pitchFamily="34" charset="0"/>
              <a:cs typeface="Calibri" panose="020F0502020204030204" pitchFamily="34" charset="0"/>
            </a:endParaRPr>
          </a:p>
        </p:txBody>
      </p:sp>
      <p:sp>
        <p:nvSpPr>
          <p:cNvPr id="2698" name="Google Shape;2698;p74"/>
          <p:cNvSpPr txBox="1">
            <a:spLocks noGrp="1"/>
          </p:cNvSpPr>
          <p:nvPr>
            <p:ph type="subTitle" idx="15"/>
          </p:nvPr>
        </p:nvSpPr>
        <p:spPr>
          <a:xfrm>
            <a:off x="6169888" y="3444550"/>
            <a:ext cx="2103000" cy="612600"/>
          </a:xfrm>
          <a:prstGeom prst="rect">
            <a:avLst/>
          </a:prstGeom>
        </p:spPr>
        <p:txBody>
          <a:bodyPr spcFirstLastPara="1" wrap="square" lIns="91425" tIns="91425" rIns="91425" bIns="91425" anchor="t" anchorCtr="0">
            <a:noAutofit/>
          </a:bodyPr>
          <a:lstStyle/>
          <a:p>
            <a:pPr marL="0" lvl="0" indent="0" algn="ctr" rtl="0">
              <a:lnSpc>
                <a:spcPct val="150000"/>
              </a:lnSpc>
              <a:spcBef>
                <a:spcPts val="0"/>
              </a:spcBef>
              <a:buNone/>
            </a:pPr>
            <a:r>
              <a:rPr lang="de-DE" sz="1500" dirty="0">
                <a:latin typeface="Calibri" panose="020F0502020204030204" pitchFamily="34" charset="0"/>
                <a:ea typeface="Calibri" panose="020F0502020204030204" pitchFamily="34" charset="0"/>
                <a:cs typeface="Calibri" panose="020F0502020204030204" pitchFamily="34" charset="0"/>
              </a:rPr>
              <a:t>Konflikte und finanzielle Probleme in der Familie</a:t>
            </a:r>
            <a:endParaRPr sz="1500" dirty="0">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4116"/>
        <p:cNvGrpSpPr/>
        <p:nvPr/>
      </p:nvGrpSpPr>
      <p:grpSpPr>
        <a:xfrm>
          <a:off x="0" y="0"/>
          <a:ext cx="0" cy="0"/>
          <a:chOff x="0" y="0"/>
          <a:chExt cx="0" cy="0"/>
        </a:xfrm>
      </p:grpSpPr>
      <p:sp>
        <p:nvSpPr>
          <p:cNvPr id="4117" name="Google Shape;4117;p110"/>
          <p:cNvSpPr/>
          <p:nvPr/>
        </p:nvSpPr>
        <p:spPr>
          <a:xfrm>
            <a:off x="2690433" y="1619089"/>
            <a:ext cx="6226384" cy="3233321"/>
          </a:xfrm>
          <a:prstGeom prst="roundRect">
            <a:avLst>
              <a:gd name="adj" fmla="val 26112"/>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4118" name="Google Shape;4118;p110"/>
          <p:cNvGrpSpPr/>
          <p:nvPr/>
        </p:nvGrpSpPr>
        <p:grpSpPr>
          <a:xfrm>
            <a:off x="3214301" y="584085"/>
            <a:ext cx="5104791" cy="841800"/>
            <a:chOff x="3249741" y="904225"/>
            <a:chExt cx="5174259" cy="1876500"/>
          </a:xfrm>
        </p:grpSpPr>
        <p:sp>
          <p:nvSpPr>
            <p:cNvPr id="4119" name="Google Shape;4119;p110"/>
            <p:cNvSpPr/>
            <p:nvPr/>
          </p:nvSpPr>
          <p:spPr>
            <a:xfrm>
              <a:off x="3412200" y="904225"/>
              <a:ext cx="5011800" cy="1876500"/>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solidFill>
                  <a:schemeClr val="lt2"/>
                </a:solidFill>
              </a:endParaRPr>
            </a:p>
          </p:txBody>
        </p:sp>
        <p:sp>
          <p:nvSpPr>
            <p:cNvPr id="4120" name="Google Shape;4120;p110"/>
            <p:cNvSpPr/>
            <p:nvPr/>
          </p:nvSpPr>
          <p:spPr>
            <a:xfrm rot="10797530">
              <a:off x="3249741" y="1662426"/>
              <a:ext cx="417600" cy="360300"/>
            </a:xfrm>
            <a:prstGeom prst="triangl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4121" name="Google Shape;4121;p110"/>
          <p:cNvSpPr txBox="1">
            <a:spLocks noGrp="1"/>
          </p:cNvSpPr>
          <p:nvPr>
            <p:ph type="title"/>
          </p:nvPr>
        </p:nvSpPr>
        <p:spPr>
          <a:xfrm>
            <a:off x="3727185" y="561212"/>
            <a:ext cx="4239300" cy="84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pl-PL" sz="3200" dirty="0" err="1">
                <a:latin typeface="Calibri" panose="020F0502020204030204" pitchFamily="34" charset="0"/>
                <a:ea typeface="Calibri" panose="020F0502020204030204" pitchFamily="34" charset="0"/>
                <a:cs typeface="Calibri" panose="020F0502020204030204" pitchFamily="34" charset="0"/>
              </a:rPr>
              <a:t>Zusammenfassung</a:t>
            </a:r>
            <a:endParaRPr sz="4000" dirty="0">
              <a:latin typeface="Calibri" panose="020F0502020204030204" pitchFamily="34" charset="0"/>
              <a:ea typeface="Calibri" panose="020F0502020204030204" pitchFamily="34" charset="0"/>
              <a:cs typeface="Calibri" panose="020F0502020204030204" pitchFamily="34" charset="0"/>
            </a:endParaRPr>
          </a:p>
        </p:txBody>
      </p:sp>
      <p:sp>
        <p:nvSpPr>
          <p:cNvPr id="4122" name="Google Shape;4122;p110"/>
          <p:cNvSpPr txBox="1">
            <a:spLocks noGrp="1"/>
          </p:cNvSpPr>
          <p:nvPr>
            <p:ph type="subTitle" idx="1"/>
          </p:nvPr>
        </p:nvSpPr>
        <p:spPr>
          <a:xfrm>
            <a:off x="2970580" y="1737634"/>
            <a:ext cx="5754340" cy="946500"/>
          </a:xfrm>
          <a:prstGeom prst="rect">
            <a:avLst/>
          </a:prstGeom>
        </p:spPr>
        <p:txBody>
          <a:bodyPr spcFirstLastPara="1" wrap="square" lIns="91425" tIns="91425" rIns="91425" bIns="91425" anchor="t" anchorCtr="0">
            <a:noAutofit/>
          </a:bodyPr>
          <a:lstStyle/>
          <a:p>
            <a:pPr marL="0" lvl="0" indent="0" algn="just" rtl="0">
              <a:lnSpc>
                <a:spcPct val="150000"/>
              </a:lnSpc>
              <a:spcBef>
                <a:spcPts val="0"/>
              </a:spcBef>
              <a:buNone/>
            </a:pPr>
            <a:r>
              <a:rPr lang="de-DE" sz="1500" dirty="0">
                <a:latin typeface="Calibri" panose="020F0502020204030204" pitchFamily="34" charset="0"/>
                <a:ea typeface="Calibri" panose="020F0502020204030204" pitchFamily="34" charset="0"/>
                <a:cs typeface="Calibri" panose="020F0502020204030204" pitchFamily="34" charset="0"/>
              </a:rPr>
              <a:t>Arbeitslosigkeit bedeutet, dass arbeitsfähige Personen keine Arbeit finden, was zu wirtschaftlichen, sozialen und psychologischen Konsequenzen führt, wie Einkommensrückgang, zunehmende Armut und gesundheitliche Probleme. </a:t>
            </a:r>
            <a:endParaRPr lang="pl-PL" sz="1500" dirty="0">
              <a:latin typeface="Calibri" panose="020F0502020204030204" pitchFamily="34" charset="0"/>
              <a:ea typeface="Calibri" panose="020F0502020204030204" pitchFamily="34" charset="0"/>
              <a:cs typeface="Calibri" panose="020F0502020204030204" pitchFamily="34" charset="0"/>
            </a:endParaRPr>
          </a:p>
          <a:p>
            <a:pPr marL="0" lvl="0" indent="0" algn="just" rtl="0">
              <a:lnSpc>
                <a:spcPct val="150000"/>
              </a:lnSpc>
              <a:spcBef>
                <a:spcPts val="0"/>
              </a:spcBef>
              <a:buNone/>
            </a:pPr>
            <a:r>
              <a:rPr lang="de-DE" sz="1500" dirty="0">
                <a:latin typeface="Calibri" panose="020F0502020204030204" pitchFamily="34" charset="0"/>
                <a:ea typeface="Calibri" panose="020F0502020204030204" pitchFamily="34" charset="0"/>
                <a:cs typeface="Calibri" panose="020F0502020204030204" pitchFamily="34" charset="0"/>
              </a:rPr>
              <a:t>Sie kann verschiedene Formen annehmen, darunter strukturelle, friktionelle, </a:t>
            </a:r>
            <a:r>
              <a:rPr lang="pl-PL" sz="1500" dirty="0" err="1">
                <a:latin typeface="Calibri" panose="020F0502020204030204" pitchFamily="34" charset="0"/>
                <a:ea typeface="Calibri" panose="020F0502020204030204" pitchFamily="34" charset="0"/>
                <a:cs typeface="Calibri" panose="020F0502020204030204" pitchFamily="34" charset="0"/>
              </a:rPr>
              <a:t>Konjunkturelle</a:t>
            </a:r>
            <a:r>
              <a:rPr lang="pl-PL" sz="1500" dirty="0">
                <a:latin typeface="Calibri" panose="020F0502020204030204" pitchFamily="34" charset="0"/>
                <a:ea typeface="Calibri" panose="020F0502020204030204" pitchFamily="34" charset="0"/>
                <a:cs typeface="Calibri" panose="020F0502020204030204" pitchFamily="34" charset="0"/>
              </a:rPr>
              <a:t> </a:t>
            </a:r>
            <a:r>
              <a:rPr lang="de-DE" sz="1500" dirty="0">
                <a:latin typeface="Calibri" panose="020F0502020204030204" pitchFamily="34" charset="0"/>
                <a:ea typeface="Calibri" panose="020F0502020204030204" pitchFamily="34" charset="0"/>
                <a:cs typeface="Calibri" panose="020F0502020204030204" pitchFamily="34" charset="0"/>
              </a:rPr>
              <a:t>und </a:t>
            </a:r>
            <a:r>
              <a:rPr lang="pl-PL" sz="1500" dirty="0">
                <a:latin typeface="Calibri" panose="020F0502020204030204" pitchFamily="34" charset="0"/>
                <a:ea typeface="Calibri" panose="020F0502020204030204" pitchFamily="34" charset="0"/>
                <a:cs typeface="Calibri" panose="020F0502020204030204" pitchFamily="34" charset="0"/>
              </a:rPr>
              <a:t>S</a:t>
            </a:r>
            <a:r>
              <a:rPr lang="de-DE" sz="1500" dirty="0" err="1">
                <a:latin typeface="Calibri" panose="020F0502020204030204" pitchFamily="34" charset="0"/>
                <a:ea typeface="Calibri" panose="020F0502020204030204" pitchFamily="34" charset="0"/>
                <a:cs typeface="Calibri" panose="020F0502020204030204" pitchFamily="34" charset="0"/>
              </a:rPr>
              <a:t>aisonale</a:t>
            </a:r>
            <a:r>
              <a:rPr lang="de-DE" sz="1500" dirty="0">
                <a:latin typeface="Calibri" panose="020F0502020204030204" pitchFamily="34" charset="0"/>
                <a:ea typeface="Calibri" panose="020F0502020204030204" pitchFamily="34" charset="0"/>
                <a:cs typeface="Calibri" panose="020F0502020204030204" pitchFamily="34" charset="0"/>
              </a:rPr>
              <a:t> Arbeitslosigkeit.</a:t>
            </a:r>
            <a:r>
              <a:rPr lang="pl-PL" sz="1500" dirty="0">
                <a:latin typeface="Calibri" panose="020F0502020204030204" pitchFamily="34" charset="0"/>
                <a:ea typeface="Calibri" panose="020F0502020204030204" pitchFamily="34" charset="0"/>
                <a:cs typeface="Calibri" panose="020F0502020204030204" pitchFamily="34" charset="0"/>
              </a:rPr>
              <a:t> </a:t>
            </a:r>
          </a:p>
          <a:p>
            <a:pPr marL="0" lvl="0" indent="0" algn="just" rtl="0">
              <a:lnSpc>
                <a:spcPct val="150000"/>
              </a:lnSpc>
              <a:spcBef>
                <a:spcPts val="0"/>
              </a:spcBef>
              <a:buNone/>
            </a:pPr>
            <a:r>
              <a:rPr lang="de-DE" sz="1500" dirty="0">
                <a:latin typeface="Calibri" panose="020F0502020204030204" pitchFamily="34" charset="0"/>
                <a:ea typeface="Calibri" panose="020F0502020204030204" pitchFamily="34" charset="0"/>
                <a:cs typeface="Calibri" panose="020F0502020204030204" pitchFamily="34" charset="0"/>
              </a:rPr>
              <a:t>Eine wirksame Bekämpfung der Arbeitslosigkeit erfordert Politiken, die Beschäftigung und berufliche Aktivierung unterstützen</a:t>
            </a:r>
            <a:endParaRPr lang="en-US" sz="1500" dirty="0">
              <a:latin typeface="Calibri" panose="020F0502020204030204" pitchFamily="34" charset="0"/>
              <a:ea typeface="Calibri" panose="020F0502020204030204" pitchFamily="34" charset="0"/>
              <a:cs typeface="Calibri" panose="020F0502020204030204" pitchFamily="34" charset="0"/>
            </a:endParaRPr>
          </a:p>
        </p:txBody>
      </p:sp>
      <p:grpSp>
        <p:nvGrpSpPr>
          <p:cNvPr id="4123" name="Google Shape;4123;p110"/>
          <p:cNvGrpSpPr/>
          <p:nvPr/>
        </p:nvGrpSpPr>
        <p:grpSpPr>
          <a:xfrm>
            <a:off x="1048465" y="1368615"/>
            <a:ext cx="1846461" cy="3483795"/>
            <a:chOff x="1577525" y="1912075"/>
            <a:chExt cx="1197912" cy="2260150"/>
          </a:xfrm>
        </p:grpSpPr>
        <p:grpSp>
          <p:nvGrpSpPr>
            <p:cNvPr id="4124" name="Google Shape;4124;p110"/>
            <p:cNvGrpSpPr/>
            <p:nvPr/>
          </p:nvGrpSpPr>
          <p:grpSpPr>
            <a:xfrm>
              <a:off x="1732676" y="1912075"/>
              <a:ext cx="1042761" cy="2255661"/>
              <a:chOff x="2584900" y="238775"/>
              <a:chExt cx="2402675" cy="5197375"/>
            </a:xfrm>
          </p:grpSpPr>
          <p:sp>
            <p:nvSpPr>
              <p:cNvPr id="4125" name="Google Shape;4125;p110"/>
              <p:cNvSpPr/>
              <p:nvPr/>
            </p:nvSpPr>
            <p:spPr>
              <a:xfrm>
                <a:off x="4224750" y="238775"/>
                <a:ext cx="354275" cy="427150"/>
              </a:xfrm>
              <a:custGeom>
                <a:avLst/>
                <a:gdLst/>
                <a:ahLst/>
                <a:cxnLst/>
                <a:rect l="l" t="t" r="r" b="b"/>
                <a:pathLst>
                  <a:path w="14171" h="17086" extrusionOk="0">
                    <a:moveTo>
                      <a:pt x="11286" y="0"/>
                    </a:moveTo>
                    <a:cubicBezTo>
                      <a:pt x="10587" y="0"/>
                      <a:pt x="7835" y="3371"/>
                      <a:pt x="7264" y="3371"/>
                    </a:cubicBezTo>
                    <a:cubicBezTo>
                      <a:pt x="7257" y="3371"/>
                      <a:pt x="7250" y="3370"/>
                      <a:pt x="7244" y="3369"/>
                    </a:cubicBezTo>
                    <a:cubicBezTo>
                      <a:pt x="6746" y="3279"/>
                      <a:pt x="8557" y="744"/>
                      <a:pt x="7968" y="562"/>
                    </a:cubicBezTo>
                    <a:cubicBezTo>
                      <a:pt x="7960" y="560"/>
                      <a:pt x="7952" y="559"/>
                      <a:pt x="7943" y="559"/>
                    </a:cubicBezTo>
                    <a:cubicBezTo>
                      <a:pt x="7206" y="559"/>
                      <a:pt x="2102" y="7606"/>
                      <a:pt x="1" y="9707"/>
                    </a:cubicBezTo>
                    <a:lnTo>
                      <a:pt x="5569" y="17086"/>
                    </a:lnTo>
                    <a:cubicBezTo>
                      <a:pt x="9643" y="12106"/>
                      <a:pt x="14170" y="5270"/>
                      <a:pt x="13808" y="4863"/>
                    </a:cubicBezTo>
                    <a:cubicBezTo>
                      <a:pt x="13770" y="4829"/>
                      <a:pt x="13721" y="4814"/>
                      <a:pt x="13661" y="4814"/>
                    </a:cubicBezTo>
                    <a:cubicBezTo>
                      <a:pt x="13080" y="4814"/>
                      <a:pt x="11547" y="6313"/>
                      <a:pt x="10684" y="7217"/>
                    </a:cubicBezTo>
                    <a:cubicBezTo>
                      <a:pt x="12042" y="5497"/>
                      <a:pt x="13898" y="3369"/>
                      <a:pt x="13491" y="2962"/>
                    </a:cubicBezTo>
                    <a:cubicBezTo>
                      <a:pt x="13453" y="2914"/>
                      <a:pt x="13395" y="2892"/>
                      <a:pt x="13320" y="2892"/>
                    </a:cubicBezTo>
                    <a:cubicBezTo>
                      <a:pt x="12684" y="2892"/>
                      <a:pt x="10832" y="4498"/>
                      <a:pt x="9779" y="5633"/>
                    </a:cubicBezTo>
                    <a:cubicBezTo>
                      <a:pt x="10730" y="4365"/>
                      <a:pt x="13491" y="1287"/>
                      <a:pt x="13129" y="879"/>
                    </a:cubicBezTo>
                    <a:cubicBezTo>
                      <a:pt x="13094" y="838"/>
                      <a:pt x="13041" y="818"/>
                      <a:pt x="12975" y="818"/>
                    </a:cubicBezTo>
                    <a:cubicBezTo>
                      <a:pt x="12104" y="818"/>
                      <a:pt x="8783" y="4139"/>
                      <a:pt x="8783" y="4139"/>
                    </a:cubicBezTo>
                    <a:cubicBezTo>
                      <a:pt x="8783" y="4139"/>
                      <a:pt x="12088" y="472"/>
                      <a:pt x="11363" y="19"/>
                    </a:cubicBezTo>
                    <a:cubicBezTo>
                      <a:pt x="11341" y="6"/>
                      <a:pt x="11315" y="0"/>
                      <a:pt x="11286" y="0"/>
                    </a:cubicBezTo>
                    <a:close/>
                  </a:path>
                </a:pathLst>
              </a:custGeom>
              <a:solidFill>
                <a:srgbClr val="FFCBB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126" name="Google Shape;4126;p110"/>
              <p:cNvSpPr/>
              <p:nvPr/>
            </p:nvSpPr>
            <p:spPr>
              <a:xfrm>
                <a:off x="3538950" y="387500"/>
                <a:ext cx="937075" cy="947275"/>
              </a:xfrm>
              <a:custGeom>
                <a:avLst/>
                <a:gdLst/>
                <a:ahLst/>
                <a:cxnLst/>
                <a:rect l="l" t="t" r="r" b="b"/>
                <a:pathLst>
                  <a:path w="37483" h="37891" extrusionOk="0">
                    <a:moveTo>
                      <a:pt x="30602" y="1"/>
                    </a:moveTo>
                    <a:cubicBezTo>
                      <a:pt x="21095" y="10684"/>
                      <a:pt x="10910" y="20688"/>
                      <a:pt x="0" y="29923"/>
                    </a:cubicBezTo>
                    <a:lnTo>
                      <a:pt x="10865" y="37891"/>
                    </a:lnTo>
                    <a:cubicBezTo>
                      <a:pt x="25939" y="22499"/>
                      <a:pt x="37483" y="4573"/>
                      <a:pt x="37483" y="4573"/>
                    </a:cubicBezTo>
                    <a:lnTo>
                      <a:pt x="30602" y="1"/>
                    </a:lnTo>
                    <a:close/>
                  </a:path>
                </a:pathLst>
              </a:custGeom>
              <a:solidFill>
                <a:srgbClr val="FFCBB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127" name="Google Shape;4127;p110"/>
              <p:cNvSpPr/>
              <p:nvPr/>
            </p:nvSpPr>
            <p:spPr>
              <a:xfrm>
                <a:off x="3403125" y="1033725"/>
                <a:ext cx="527425" cy="509300"/>
              </a:xfrm>
              <a:custGeom>
                <a:avLst/>
                <a:gdLst/>
                <a:ahLst/>
                <a:cxnLst/>
                <a:rect l="l" t="t" r="r" b="b"/>
                <a:pathLst>
                  <a:path w="21097" h="20372" extrusionOk="0">
                    <a:moveTo>
                      <a:pt x="10005" y="0"/>
                    </a:moveTo>
                    <a:cubicBezTo>
                      <a:pt x="10005" y="0"/>
                      <a:pt x="3758" y="4572"/>
                      <a:pt x="1" y="9325"/>
                    </a:cubicBezTo>
                    <a:lnTo>
                      <a:pt x="11363" y="20371"/>
                    </a:lnTo>
                    <a:lnTo>
                      <a:pt x="21096" y="8918"/>
                    </a:lnTo>
                    <a:lnTo>
                      <a:pt x="1000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128" name="Google Shape;4128;p110"/>
              <p:cNvSpPr/>
              <p:nvPr/>
            </p:nvSpPr>
            <p:spPr>
              <a:xfrm>
                <a:off x="3354475" y="3296025"/>
                <a:ext cx="552300" cy="2061650"/>
              </a:xfrm>
              <a:custGeom>
                <a:avLst/>
                <a:gdLst/>
                <a:ahLst/>
                <a:cxnLst/>
                <a:rect l="l" t="t" r="r" b="b"/>
                <a:pathLst>
                  <a:path w="22092" h="82466" extrusionOk="0">
                    <a:moveTo>
                      <a:pt x="0" y="1"/>
                    </a:moveTo>
                    <a:lnTo>
                      <a:pt x="3169" y="77365"/>
                    </a:lnTo>
                    <a:cubicBezTo>
                      <a:pt x="3169" y="77365"/>
                      <a:pt x="1766" y="81666"/>
                      <a:pt x="2400" y="82254"/>
                    </a:cubicBezTo>
                    <a:cubicBezTo>
                      <a:pt x="2553" y="82407"/>
                      <a:pt x="3779" y="82465"/>
                      <a:pt x="5552" y="82465"/>
                    </a:cubicBezTo>
                    <a:cubicBezTo>
                      <a:pt x="11123" y="82465"/>
                      <a:pt x="22091" y="81892"/>
                      <a:pt x="22091" y="81892"/>
                    </a:cubicBezTo>
                    <a:lnTo>
                      <a:pt x="15165" y="77501"/>
                    </a:lnTo>
                    <a:lnTo>
                      <a:pt x="21050" y="182"/>
                    </a:lnTo>
                    <a:lnTo>
                      <a:pt x="0" y="1"/>
                    </a:lnTo>
                    <a:close/>
                  </a:path>
                </a:pathLst>
              </a:custGeom>
              <a:solidFill>
                <a:srgbClr val="FFCBB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129" name="Google Shape;4129;p110"/>
              <p:cNvSpPr/>
              <p:nvPr/>
            </p:nvSpPr>
            <p:spPr>
              <a:xfrm>
                <a:off x="3405400" y="5244850"/>
                <a:ext cx="595300" cy="191300"/>
              </a:xfrm>
              <a:custGeom>
                <a:avLst/>
                <a:gdLst/>
                <a:ahLst/>
                <a:cxnLst/>
                <a:rect l="l" t="t" r="r" b="b"/>
                <a:pathLst>
                  <a:path w="23812" h="7652" extrusionOk="0">
                    <a:moveTo>
                      <a:pt x="996" y="1"/>
                    </a:moveTo>
                    <a:lnTo>
                      <a:pt x="589" y="1449"/>
                    </a:lnTo>
                    <a:lnTo>
                      <a:pt x="3396" y="4256"/>
                    </a:lnTo>
                    <a:lnTo>
                      <a:pt x="0" y="4256"/>
                    </a:lnTo>
                    <a:lnTo>
                      <a:pt x="0" y="7606"/>
                    </a:lnTo>
                    <a:lnTo>
                      <a:pt x="7062" y="7606"/>
                    </a:lnTo>
                    <a:lnTo>
                      <a:pt x="7062" y="5207"/>
                    </a:lnTo>
                    <a:lnTo>
                      <a:pt x="8058" y="5207"/>
                    </a:lnTo>
                    <a:lnTo>
                      <a:pt x="11499" y="7606"/>
                    </a:lnTo>
                    <a:lnTo>
                      <a:pt x="22318" y="7651"/>
                    </a:lnTo>
                    <a:cubicBezTo>
                      <a:pt x="23404" y="7651"/>
                      <a:pt x="23812" y="6203"/>
                      <a:pt x="22906" y="5659"/>
                    </a:cubicBezTo>
                    <a:lnTo>
                      <a:pt x="14849" y="635"/>
                    </a:lnTo>
                    <a:lnTo>
                      <a:pt x="7470" y="4256"/>
                    </a:lnTo>
                    <a:lnTo>
                      <a:pt x="5342" y="4256"/>
                    </a:lnTo>
                    <a:lnTo>
                      <a:pt x="996"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130" name="Google Shape;4130;p110"/>
              <p:cNvSpPr/>
              <p:nvPr/>
            </p:nvSpPr>
            <p:spPr>
              <a:xfrm>
                <a:off x="2727500" y="3290375"/>
                <a:ext cx="767325" cy="2067300"/>
              </a:xfrm>
              <a:custGeom>
                <a:avLst/>
                <a:gdLst/>
                <a:ahLst/>
                <a:cxnLst/>
                <a:rect l="l" t="t" r="r" b="b"/>
                <a:pathLst>
                  <a:path w="30693" h="82692" extrusionOk="0">
                    <a:moveTo>
                      <a:pt x="6474" y="0"/>
                    </a:moveTo>
                    <a:lnTo>
                      <a:pt x="1449" y="77591"/>
                    </a:lnTo>
                    <a:cubicBezTo>
                      <a:pt x="1449" y="77591"/>
                      <a:pt x="0" y="81892"/>
                      <a:pt x="589" y="82480"/>
                    </a:cubicBezTo>
                    <a:cubicBezTo>
                      <a:pt x="742" y="82633"/>
                      <a:pt x="1971" y="82691"/>
                      <a:pt x="3748" y="82691"/>
                    </a:cubicBezTo>
                    <a:cubicBezTo>
                      <a:pt x="9332" y="82691"/>
                      <a:pt x="20326" y="82118"/>
                      <a:pt x="20326" y="82118"/>
                    </a:cubicBezTo>
                    <a:lnTo>
                      <a:pt x="13355" y="77727"/>
                    </a:lnTo>
                    <a:lnTo>
                      <a:pt x="30693" y="0"/>
                    </a:lnTo>
                    <a:close/>
                  </a:path>
                </a:pathLst>
              </a:custGeom>
              <a:solidFill>
                <a:srgbClr val="FFCBB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131" name="Google Shape;4131;p110"/>
              <p:cNvSpPr/>
              <p:nvPr/>
            </p:nvSpPr>
            <p:spPr>
              <a:xfrm>
                <a:off x="2735425" y="5244850"/>
                <a:ext cx="593050" cy="191300"/>
              </a:xfrm>
              <a:custGeom>
                <a:avLst/>
                <a:gdLst/>
                <a:ahLst/>
                <a:cxnLst/>
                <a:rect l="l" t="t" r="r" b="b"/>
                <a:pathLst>
                  <a:path w="23722" h="7652" extrusionOk="0">
                    <a:moveTo>
                      <a:pt x="906" y="1"/>
                    </a:moveTo>
                    <a:lnTo>
                      <a:pt x="498" y="1449"/>
                    </a:lnTo>
                    <a:lnTo>
                      <a:pt x="3350" y="4256"/>
                    </a:lnTo>
                    <a:lnTo>
                      <a:pt x="0" y="4256"/>
                    </a:lnTo>
                    <a:lnTo>
                      <a:pt x="0" y="7606"/>
                    </a:lnTo>
                    <a:lnTo>
                      <a:pt x="7017" y="7606"/>
                    </a:lnTo>
                    <a:lnTo>
                      <a:pt x="7017" y="5207"/>
                    </a:lnTo>
                    <a:lnTo>
                      <a:pt x="8013" y="5207"/>
                    </a:lnTo>
                    <a:lnTo>
                      <a:pt x="11453" y="7606"/>
                    </a:lnTo>
                    <a:lnTo>
                      <a:pt x="22273" y="7651"/>
                    </a:lnTo>
                    <a:cubicBezTo>
                      <a:pt x="23359" y="7651"/>
                      <a:pt x="23721" y="6203"/>
                      <a:pt x="22816" y="5659"/>
                    </a:cubicBezTo>
                    <a:lnTo>
                      <a:pt x="14758" y="635"/>
                    </a:lnTo>
                    <a:lnTo>
                      <a:pt x="7379" y="4256"/>
                    </a:lnTo>
                    <a:lnTo>
                      <a:pt x="5297" y="4256"/>
                    </a:lnTo>
                    <a:lnTo>
                      <a:pt x="906"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132" name="Google Shape;4132;p110"/>
              <p:cNvSpPr/>
              <p:nvPr/>
            </p:nvSpPr>
            <p:spPr>
              <a:xfrm>
                <a:off x="2802200" y="2287675"/>
                <a:ext cx="1103450" cy="1198500"/>
              </a:xfrm>
              <a:custGeom>
                <a:avLst/>
                <a:gdLst/>
                <a:ahLst/>
                <a:cxnLst/>
                <a:rect l="l" t="t" r="r" b="b"/>
                <a:pathLst>
                  <a:path w="44138" h="47940" extrusionOk="0">
                    <a:moveTo>
                      <a:pt x="9507" y="0"/>
                    </a:moveTo>
                    <a:cubicBezTo>
                      <a:pt x="0" y="16750"/>
                      <a:pt x="0" y="47940"/>
                      <a:pt x="0" y="47940"/>
                    </a:cubicBezTo>
                    <a:lnTo>
                      <a:pt x="44137" y="47940"/>
                    </a:lnTo>
                    <a:cubicBezTo>
                      <a:pt x="44137" y="47940"/>
                      <a:pt x="43549" y="20552"/>
                      <a:pt x="38614" y="5115"/>
                    </a:cubicBezTo>
                    <a:lnTo>
                      <a:pt x="950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133" name="Google Shape;4133;p110"/>
              <p:cNvSpPr/>
              <p:nvPr/>
            </p:nvSpPr>
            <p:spPr>
              <a:xfrm>
                <a:off x="3408800" y="2325000"/>
                <a:ext cx="27175" cy="1161175"/>
              </a:xfrm>
              <a:custGeom>
                <a:avLst/>
                <a:gdLst/>
                <a:ahLst/>
                <a:cxnLst/>
                <a:rect l="l" t="t" r="r" b="b"/>
                <a:pathLst>
                  <a:path w="1087" h="46447" fill="none" extrusionOk="0">
                    <a:moveTo>
                      <a:pt x="0" y="1"/>
                    </a:moveTo>
                    <a:lnTo>
                      <a:pt x="1087" y="46447"/>
                    </a:lnTo>
                  </a:path>
                </a:pathLst>
              </a:custGeom>
              <a:noFill/>
              <a:ln w="10175" cap="flat" cmpd="sng">
                <a:solidFill>
                  <a:schemeClr val="accent5"/>
                </a:solidFill>
                <a:prstDash val="solid"/>
                <a:miter lim="4526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134" name="Google Shape;4134;p110"/>
              <p:cNvSpPr/>
              <p:nvPr/>
            </p:nvSpPr>
            <p:spPr>
              <a:xfrm>
                <a:off x="3408800" y="2374800"/>
                <a:ext cx="244475" cy="190150"/>
              </a:xfrm>
              <a:custGeom>
                <a:avLst/>
                <a:gdLst/>
                <a:ahLst/>
                <a:cxnLst/>
                <a:rect l="l" t="t" r="r" b="b"/>
                <a:pathLst>
                  <a:path w="9779" h="7606" fill="none" extrusionOk="0">
                    <a:moveTo>
                      <a:pt x="9778" y="1"/>
                    </a:moveTo>
                    <a:cubicBezTo>
                      <a:pt x="9778" y="1"/>
                      <a:pt x="7515" y="5659"/>
                      <a:pt x="0" y="7606"/>
                    </a:cubicBezTo>
                  </a:path>
                </a:pathLst>
              </a:custGeom>
              <a:noFill/>
              <a:ln w="10175" cap="flat" cmpd="sng">
                <a:solidFill>
                  <a:schemeClr val="accent5"/>
                </a:solidFill>
                <a:prstDash val="solid"/>
                <a:miter lim="4526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135" name="Google Shape;4135;p110"/>
              <p:cNvSpPr/>
              <p:nvPr/>
            </p:nvSpPr>
            <p:spPr>
              <a:xfrm>
                <a:off x="4568800" y="1880250"/>
                <a:ext cx="418775" cy="246025"/>
              </a:xfrm>
              <a:custGeom>
                <a:avLst/>
                <a:gdLst/>
                <a:ahLst/>
                <a:cxnLst/>
                <a:rect l="l" t="t" r="r" b="b"/>
                <a:pathLst>
                  <a:path w="16751" h="9841" extrusionOk="0">
                    <a:moveTo>
                      <a:pt x="2400" y="0"/>
                    </a:moveTo>
                    <a:lnTo>
                      <a:pt x="1" y="8103"/>
                    </a:lnTo>
                    <a:cubicBezTo>
                      <a:pt x="5148" y="9016"/>
                      <a:pt x="10561" y="9840"/>
                      <a:pt x="12534" y="9840"/>
                    </a:cubicBezTo>
                    <a:cubicBezTo>
                      <a:pt x="13008" y="9840"/>
                      <a:pt x="13283" y="9793"/>
                      <a:pt x="13310" y="9688"/>
                    </a:cubicBezTo>
                    <a:cubicBezTo>
                      <a:pt x="13491" y="9190"/>
                      <a:pt x="11137" y="8466"/>
                      <a:pt x="9824" y="8103"/>
                    </a:cubicBezTo>
                    <a:lnTo>
                      <a:pt x="9824" y="8103"/>
                    </a:lnTo>
                    <a:cubicBezTo>
                      <a:pt x="11333" y="8360"/>
                      <a:pt x="13161" y="8731"/>
                      <a:pt x="14161" y="8731"/>
                    </a:cubicBezTo>
                    <a:cubicBezTo>
                      <a:pt x="14571" y="8731"/>
                      <a:pt x="14841" y="8669"/>
                      <a:pt x="14894" y="8511"/>
                    </a:cubicBezTo>
                    <a:cubicBezTo>
                      <a:pt x="15075" y="7968"/>
                      <a:pt x="12450" y="6972"/>
                      <a:pt x="10729" y="6610"/>
                    </a:cubicBezTo>
                    <a:lnTo>
                      <a:pt x="10729" y="6610"/>
                    </a:lnTo>
                    <a:cubicBezTo>
                      <a:pt x="11990" y="6718"/>
                      <a:pt x="14797" y="7341"/>
                      <a:pt x="15983" y="7341"/>
                    </a:cubicBezTo>
                    <a:cubicBezTo>
                      <a:pt x="16289" y="7341"/>
                      <a:pt x="16487" y="7300"/>
                      <a:pt x="16524" y="7198"/>
                    </a:cubicBezTo>
                    <a:cubicBezTo>
                      <a:pt x="16750" y="6429"/>
                      <a:pt x="11545" y="4935"/>
                      <a:pt x="11544" y="4935"/>
                    </a:cubicBezTo>
                    <a:lnTo>
                      <a:pt x="11544" y="4935"/>
                    </a:lnTo>
                    <a:cubicBezTo>
                      <a:pt x="11545" y="4935"/>
                      <a:pt x="14088" y="5529"/>
                      <a:pt x="15506" y="5529"/>
                    </a:cubicBezTo>
                    <a:cubicBezTo>
                      <a:pt x="16044" y="5529"/>
                      <a:pt x="16421" y="5443"/>
                      <a:pt x="16433" y="5206"/>
                    </a:cubicBezTo>
                    <a:cubicBezTo>
                      <a:pt x="16433" y="4572"/>
                      <a:pt x="11680" y="3712"/>
                      <a:pt x="11499" y="3260"/>
                    </a:cubicBezTo>
                    <a:cubicBezTo>
                      <a:pt x="11273" y="2762"/>
                      <a:pt x="14396" y="3124"/>
                      <a:pt x="14260" y="2490"/>
                    </a:cubicBezTo>
                    <a:cubicBezTo>
                      <a:pt x="14125" y="1902"/>
                      <a:pt x="5297" y="815"/>
                      <a:pt x="2400" y="0"/>
                    </a:cubicBezTo>
                    <a:close/>
                  </a:path>
                </a:pathLst>
              </a:custGeom>
              <a:solidFill>
                <a:srgbClr val="FFCBB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136" name="Google Shape;4136;p110"/>
              <p:cNvSpPr/>
              <p:nvPr/>
            </p:nvSpPr>
            <p:spPr>
              <a:xfrm>
                <a:off x="2964025" y="1154800"/>
                <a:ext cx="934825" cy="1260775"/>
              </a:xfrm>
              <a:custGeom>
                <a:avLst/>
                <a:gdLst/>
                <a:ahLst/>
                <a:cxnLst/>
                <a:rect l="l" t="t" r="r" b="b"/>
                <a:pathLst>
                  <a:path w="37393" h="50431" extrusionOk="0">
                    <a:moveTo>
                      <a:pt x="14668" y="1"/>
                    </a:moveTo>
                    <a:cubicBezTo>
                      <a:pt x="8194" y="2717"/>
                      <a:pt x="3532" y="8466"/>
                      <a:pt x="2219" y="15347"/>
                    </a:cubicBezTo>
                    <a:cubicBezTo>
                      <a:pt x="1" y="27751"/>
                      <a:pt x="589" y="50430"/>
                      <a:pt x="589" y="50430"/>
                    </a:cubicBezTo>
                    <a:lnTo>
                      <a:pt x="32141" y="50430"/>
                    </a:lnTo>
                    <a:cubicBezTo>
                      <a:pt x="31779" y="43912"/>
                      <a:pt x="32051" y="37348"/>
                      <a:pt x="33047" y="30874"/>
                    </a:cubicBezTo>
                    <a:cubicBezTo>
                      <a:pt x="36895" y="25216"/>
                      <a:pt x="37393" y="18697"/>
                      <a:pt x="35084" y="15664"/>
                    </a:cubicBezTo>
                    <a:cubicBezTo>
                      <a:pt x="24174" y="1314"/>
                      <a:pt x="23178" y="408"/>
                      <a:pt x="23178" y="408"/>
                    </a:cubicBezTo>
                    <a:cubicBezTo>
                      <a:pt x="23178" y="408"/>
                      <a:pt x="22137" y="1857"/>
                      <a:pt x="19330" y="1857"/>
                    </a:cubicBezTo>
                    <a:cubicBezTo>
                      <a:pt x="15392" y="1857"/>
                      <a:pt x="14668" y="1"/>
                      <a:pt x="1466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137" name="Google Shape;4137;p110"/>
              <p:cNvSpPr/>
              <p:nvPr/>
            </p:nvSpPr>
            <p:spPr>
              <a:xfrm>
                <a:off x="3654375" y="1400400"/>
                <a:ext cx="1089875" cy="703950"/>
              </a:xfrm>
              <a:custGeom>
                <a:avLst/>
                <a:gdLst/>
                <a:ahLst/>
                <a:cxnLst/>
                <a:rect l="l" t="t" r="r" b="b"/>
                <a:pathLst>
                  <a:path w="43595" h="28158" extrusionOk="0">
                    <a:moveTo>
                      <a:pt x="7923" y="0"/>
                    </a:moveTo>
                    <a:lnTo>
                      <a:pt x="1" y="11001"/>
                    </a:lnTo>
                    <a:cubicBezTo>
                      <a:pt x="16614" y="24943"/>
                      <a:pt x="41874" y="28158"/>
                      <a:pt x="41874" y="28158"/>
                    </a:cubicBezTo>
                    <a:lnTo>
                      <a:pt x="43594" y="20054"/>
                    </a:lnTo>
                    <a:cubicBezTo>
                      <a:pt x="43594" y="20054"/>
                      <a:pt x="28973" y="16478"/>
                      <a:pt x="7923" y="0"/>
                    </a:cubicBezTo>
                    <a:close/>
                  </a:path>
                </a:pathLst>
              </a:custGeom>
              <a:solidFill>
                <a:srgbClr val="FFCBB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138" name="Google Shape;4138;p110"/>
              <p:cNvSpPr/>
              <p:nvPr/>
            </p:nvSpPr>
            <p:spPr>
              <a:xfrm>
                <a:off x="3448400" y="1178575"/>
                <a:ext cx="440275" cy="544375"/>
              </a:xfrm>
              <a:custGeom>
                <a:avLst/>
                <a:gdLst/>
                <a:ahLst/>
                <a:cxnLst/>
                <a:rect l="l" t="t" r="r" b="b"/>
                <a:pathLst>
                  <a:path w="17611" h="21775" extrusionOk="0">
                    <a:moveTo>
                      <a:pt x="3939" y="1"/>
                    </a:moveTo>
                    <a:cubicBezTo>
                      <a:pt x="9326" y="906"/>
                      <a:pt x="17610" y="8873"/>
                      <a:pt x="17610" y="8873"/>
                    </a:cubicBezTo>
                    <a:lnTo>
                      <a:pt x="8828" y="21775"/>
                    </a:lnTo>
                    <a:cubicBezTo>
                      <a:pt x="8828" y="21775"/>
                      <a:pt x="5071" y="19195"/>
                      <a:pt x="1" y="14849"/>
                    </a:cubicBezTo>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139" name="Google Shape;4139;p110"/>
              <p:cNvSpPr/>
              <p:nvPr/>
            </p:nvSpPr>
            <p:spPr>
              <a:xfrm>
                <a:off x="3430300" y="1537325"/>
                <a:ext cx="238825" cy="173175"/>
              </a:xfrm>
              <a:custGeom>
                <a:avLst/>
                <a:gdLst/>
                <a:ahLst/>
                <a:cxnLst/>
                <a:rect l="l" t="t" r="r" b="b"/>
                <a:pathLst>
                  <a:path w="9553" h="6927" fill="none" extrusionOk="0">
                    <a:moveTo>
                      <a:pt x="9552" y="6927"/>
                    </a:moveTo>
                    <a:cubicBezTo>
                      <a:pt x="2943" y="2943"/>
                      <a:pt x="0" y="1"/>
                      <a:pt x="0" y="1"/>
                    </a:cubicBezTo>
                  </a:path>
                </a:pathLst>
              </a:custGeom>
              <a:solidFill>
                <a:schemeClr val="accent1"/>
              </a:solidFill>
              <a:ln w="10175" cap="flat" cmpd="sng">
                <a:solidFill>
                  <a:schemeClr val="accent1"/>
                </a:solidFill>
                <a:prstDash val="solid"/>
                <a:miter lim="4526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140" name="Google Shape;4140;p110"/>
              <p:cNvSpPr/>
              <p:nvPr/>
            </p:nvSpPr>
            <p:spPr>
              <a:xfrm>
                <a:off x="3271850" y="678350"/>
                <a:ext cx="410850" cy="424425"/>
              </a:xfrm>
              <a:custGeom>
                <a:avLst/>
                <a:gdLst/>
                <a:ahLst/>
                <a:cxnLst/>
                <a:rect l="l" t="t" r="r" b="b"/>
                <a:pathLst>
                  <a:path w="16434" h="16977" extrusionOk="0">
                    <a:moveTo>
                      <a:pt x="13355" y="5071"/>
                    </a:moveTo>
                    <a:cubicBezTo>
                      <a:pt x="15528" y="8692"/>
                      <a:pt x="16433" y="12314"/>
                      <a:pt x="13355" y="14170"/>
                    </a:cubicBezTo>
                    <a:cubicBezTo>
                      <a:pt x="10231" y="16071"/>
                      <a:pt x="5342" y="16976"/>
                      <a:pt x="2219" y="11816"/>
                    </a:cubicBezTo>
                    <a:cubicBezTo>
                      <a:pt x="1" y="8194"/>
                      <a:pt x="725" y="3758"/>
                      <a:pt x="3803" y="1857"/>
                    </a:cubicBezTo>
                    <a:cubicBezTo>
                      <a:pt x="6882" y="1"/>
                      <a:pt x="11137" y="1449"/>
                      <a:pt x="13355" y="5071"/>
                    </a:cubicBezTo>
                    <a:close/>
                  </a:path>
                </a:pathLst>
              </a:custGeom>
              <a:solidFill>
                <a:srgbClr val="FFCBB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141" name="Google Shape;4141;p110"/>
              <p:cNvSpPr/>
              <p:nvPr/>
            </p:nvSpPr>
            <p:spPr>
              <a:xfrm>
                <a:off x="3539500" y="820775"/>
                <a:ext cx="29450" cy="27350"/>
              </a:xfrm>
              <a:custGeom>
                <a:avLst/>
                <a:gdLst/>
                <a:ahLst/>
                <a:cxnLst/>
                <a:rect l="l" t="t" r="r" b="b"/>
                <a:pathLst>
                  <a:path w="1178" h="1094" extrusionOk="0">
                    <a:moveTo>
                      <a:pt x="218" y="1"/>
                    </a:moveTo>
                    <a:cubicBezTo>
                      <a:pt x="80" y="1"/>
                      <a:pt x="1" y="93"/>
                      <a:pt x="69" y="324"/>
                    </a:cubicBezTo>
                    <a:cubicBezTo>
                      <a:pt x="159" y="687"/>
                      <a:pt x="476" y="1094"/>
                      <a:pt x="838" y="1094"/>
                    </a:cubicBezTo>
                    <a:cubicBezTo>
                      <a:pt x="929" y="1094"/>
                      <a:pt x="1019" y="1003"/>
                      <a:pt x="1019" y="913"/>
                    </a:cubicBezTo>
                    <a:cubicBezTo>
                      <a:pt x="1178" y="501"/>
                      <a:pt x="538" y="1"/>
                      <a:pt x="21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142" name="Google Shape;4142;p110"/>
              <p:cNvSpPr/>
              <p:nvPr/>
            </p:nvSpPr>
            <p:spPr>
              <a:xfrm>
                <a:off x="3505000" y="790400"/>
                <a:ext cx="52075" cy="30575"/>
              </a:xfrm>
              <a:custGeom>
                <a:avLst/>
                <a:gdLst/>
                <a:ahLst/>
                <a:cxnLst/>
                <a:rect l="l" t="t" r="r" b="b"/>
                <a:pathLst>
                  <a:path w="2083" h="1223" fill="none" extrusionOk="0">
                    <a:moveTo>
                      <a:pt x="0" y="1223"/>
                    </a:moveTo>
                    <a:cubicBezTo>
                      <a:pt x="498" y="498"/>
                      <a:pt x="1222" y="46"/>
                      <a:pt x="2082" y="0"/>
                    </a:cubicBezTo>
                  </a:path>
                </a:pathLst>
              </a:custGeom>
              <a:solidFill>
                <a:schemeClr val="dk1"/>
              </a:solidFill>
              <a:ln w="6800" cap="rnd" cmpd="sng">
                <a:solidFill>
                  <a:srgbClr val="0B0B3A"/>
                </a:solidFill>
                <a:prstDash val="solid"/>
                <a:miter lim="4526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143" name="Google Shape;4143;p110"/>
              <p:cNvSpPr/>
              <p:nvPr/>
            </p:nvSpPr>
            <p:spPr>
              <a:xfrm>
                <a:off x="3575150" y="908100"/>
                <a:ext cx="67925" cy="62350"/>
              </a:xfrm>
              <a:custGeom>
                <a:avLst/>
                <a:gdLst/>
                <a:ahLst/>
                <a:cxnLst/>
                <a:rect l="l" t="t" r="r" b="b"/>
                <a:pathLst>
                  <a:path w="2717" h="2494" extrusionOk="0">
                    <a:moveTo>
                      <a:pt x="2038" y="0"/>
                    </a:moveTo>
                    <a:lnTo>
                      <a:pt x="1" y="1041"/>
                    </a:lnTo>
                    <a:cubicBezTo>
                      <a:pt x="1" y="1041"/>
                      <a:pt x="597" y="2494"/>
                      <a:pt x="1518" y="2494"/>
                    </a:cubicBezTo>
                    <a:cubicBezTo>
                      <a:pt x="1613" y="2494"/>
                      <a:pt x="1710" y="2478"/>
                      <a:pt x="1811" y="2445"/>
                    </a:cubicBezTo>
                    <a:cubicBezTo>
                      <a:pt x="2717" y="2173"/>
                      <a:pt x="2038" y="0"/>
                      <a:pt x="203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144" name="Google Shape;4144;p110"/>
              <p:cNvSpPr/>
              <p:nvPr/>
            </p:nvSpPr>
            <p:spPr>
              <a:xfrm>
                <a:off x="3329575" y="944300"/>
                <a:ext cx="245600" cy="258075"/>
              </a:xfrm>
              <a:custGeom>
                <a:avLst/>
                <a:gdLst/>
                <a:ahLst/>
                <a:cxnLst/>
                <a:rect l="l" t="t" r="r" b="b"/>
                <a:pathLst>
                  <a:path w="9824" h="10323" extrusionOk="0">
                    <a:moveTo>
                      <a:pt x="8692" y="9372"/>
                    </a:moveTo>
                    <a:cubicBezTo>
                      <a:pt x="7425" y="10005"/>
                      <a:pt x="6066" y="10322"/>
                      <a:pt x="4708" y="10277"/>
                    </a:cubicBezTo>
                    <a:cubicBezTo>
                      <a:pt x="1540" y="10186"/>
                      <a:pt x="0" y="8919"/>
                      <a:pt x="0" y="8919"/>
                    </a:cubicBezTo>
                    <a:lnTo>
                      <a:pt x="2128" y="1"/>
                    </a:lnTo>
                    <a:lnTo>
                      <a:pt x="9824" y="544"/>
                    </a:lnTo>
                    <a:close/>
                  </a:path>
                </a:pathLst>
              </a:custGeom>
              <a:solidFill>
                <a:srgbClr val="FFCBB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145" name="Google Shape;4145;p110"/>
              <p:cNvSpPr/>
              <p:nvPr/>
            </p:nvSpPr>
            <p:spPr>
              <a:xfrm>
                <a:off x="3586475" y="809625"/>
                <a:ext cx="71325" cy="83775"/>
              </a:xfrm>
              <a:custGeom>
                <a:avLst/>
                <a:gdLst/>
                <a:ahLst/>
                <a:cxnLst/>
                <a:rect l="l" t="t" r="r" b="b"/>
                <a:pathLst>
                  <a:path w="2853" h="3351" extrusionOk="0">
                    <a:moveTo>
                      <a:pt x="0" y="1"/>
                    </a:moveTo>
                    <a:cubicBezTo>
                      <a:pt x="0" y="1"/>
                      <a:pt x="2626" y="1766"/>
                      <a:pt x="2717" y="2219"/>
                    </a:cubicBezTo>
                    <a:cubicBezTo>
                      <a:pt x="2852" y="2672"/>
                      <a:pt x="1721" y="3351"/>
                      <a:pt x="1721" y="3351"/>
                    </a:cubicBezTo>
                  </a:path>
                </a:pathLst>
              </a:custGeom>
              <a:solidFill>
                <a:srgbClr val="FFCBB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146" name="Google Shape;4146;p110"/>
              <p:cNvSpPr/>
              <p:nvPr/>
            </p:nvSpPr>
            <p:spPr>
              <a:xfrm>
                <a:off x="2584900" y="647450"/>
                <a:ext cx="1008400" cy="1035225"/>
              </a:xfrm>
              <a:custGeom>
                <a:avLst/>
                <a:gdLst/>
                <a:ahLst/>
                <a:cxnLst/>
                <a:rect l="l" t="t" r="r" b="b"/>
                <a:pathLst>
                  <a:path w="40336" h="41409" extrusionOk="0">
                    <a:moveTo>
                      <a:pt x="35310" y="0"/>
                    </a:moveTo>
                    <a:cubicBezTo>
                      <a:pt x="34404" y="0"/>
                      <a:pt x="33509" y="206"/>
                      <a:pt x="32730" y="603"/>
                    </a:cubicBezTo>
                    <a:cubicBezTo>
                      <a:pt x="32667" y="630"/>
                      <a:pt x="32578" y="641"/>
                      <a:pt x="32474" y="641"/>
                    </a:cubicBezTo>
                    <a:cubicBezTo>
                      <a:pt x="32056" y="641"/>
                      <a:pt x="31390" y="467"/>
                      <a:pt x="31100" y="467"/>
                    </a:cubicBezTo>
                    <a:cubicBezTo>
                      <a:pt x="30602" y="467"/>
                      <a:pt x="30104" y="512"/>
                      <a:pt x="29606" y="603"/>
                    </a:cubicBezTo>
                    <a:cubicBezTo>
                      <a:pt x="26664" y="1146"/>
                      <a:pt x="24491" y="3545"/>
                      <a:pt x="23088" y="6080"/>
                    </a:cubicBezTo>
                    <a:cubicBezTo>
                      <a:pt x="22182" y="7710"/>
                      <a:pt x="21413" y="9521"/>
                      <a:pt x="19783" y="10607"/>
                    </a:cubicBezTo>
                    <a:cubicBezTo>
                      <a:pt x="16162" y="12871"/>
                      <a:pt x="11408" y="12056"/>
                      <a:pt x="7334" y="13414"/>
                    </a:cubicBezTo>
                    <a:cubicBezTo>
                      <a:pt x="3260" y="14772"/>
                      <a:pt x="1" y="18982"/>
                      <a:pt x="1132" y="23464"/>
                    </a:cubicBezTo>
                    <a:cubicBezTo>
                      <a:pt x="1494" y="24958"/>
                      <a:pt x="2264" y="26316"/>
                      <a:pt x="2717" y="27719"/>
                    </a:cubicBezTo>
                    <a:cubicBezTo>
                      <a:pt x="3667" y="30797"/>
                      <a:pt x="3215" y="34374"/>
                      <a:pt x="5071" y="36999"/>
                    </a:cubicBezTo>
                    <a:cubicBezTo>
                      <a:pt x="5569" y="37723"/>
                      <a:pt x="6202" y="38312"/>
                      <a:pt x="6881" y="38855"/>
                    </a:cubicBezTo>
                    <a:cubicBezTo>
                      <a:pt x="9143" y="40535"/>
                      <a:pt x="11866" y="41408"/>
                      <a:pt x="14622" y="41408"/>
                    </a:cubicBezTo>
                    <a:cubicBezTo>
                      <a:pt x="15728" y="41408"/>
                      <a:pt x="16839" y="41268"/>
                      <a:pt x="17927" y="40983"/>
                    </a:cubicBezTo>
                    <a:cubicBezTo>
                      <a:pt x="21730" y="39896"/>
                      <a:pt x="24808" y="37135"/>
                      <a:pt x="26302" y="33468"/>
                    </a:cubicBezTo>
                    <a:cubicBezTo>
                      <a:pt x="27931" y="29394"/>
                      <a:pt x="27433" y="24505"/>
                      <a:pt x="29833" y="20793"/>
                    </a:cubicBezTo>
                    <a:cubicBezTo>
                      <a:pt x="30964" y="19073"/>
                      <a:pt x="32594" y="17760"/>
                      <a:pt x="33726" y="16040"/>
                    </a:cubicBezTo>
                    <a:cubicBezTo>
                      <a:pt x="34722" y="14455"/>
                      <a:pt x="35265" y="11467"/>
                      <a:pt x="35401" y="9566"/>
                    </a:cubicBezTo>
                    <a:cubicBezTo>
                      <a:pt x="35401" y="9113"/>
                      <a:pt x="34631" y="5447"/>
                      <a:pt x="34903" y="5447"/>
                    </a:cubicBezTo>
                    <a:cubicBezTo>
                      <a:pt x="36895" y="5311"/>
                      <a:pt x="38841" y="4496"/>
                      <a:pt x="40335" y="3138"/>
                    </a:cubicBezTo>
                    <a:cubicBezTo>
                      <a:pt x="39340" y="992"/>
                      <a:pt x="37298" y="0"/>
                      <a:pt x="3531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147" name="Google Shape;4147;p110"/>
              <p:cNvSpPr/>
              <p:nvPr/>
            </p:nvSpPr>
            <p:spPr>
              <a:xfrm>
                <a:off x="3386150" y="892050"/>
                <a:ext cx="109725" cy="96550"/>
              </a:xfrm>
              <a:custGeom>
                <a:avLst/>
                <a:gdLst/>
                <a:ahLst/>
                <a:cxnLst/>
                <a:rect l="l" t="t" r="r" b="b"/>
                <a:pathLst>
                  <a:path w="4389" h="3862" extrusionOk="0">
                    <a:moveTo>
                      <a:pt x="1955" y="1"/>
                    </a:moveTo>
                    <a:cubicBezTo>
                      <a:pt x="1537" y="1"/>
                      <a:pt x="1128" y="191"/>
                      <a:pt x="906" y="552"/>
                    </a:cubicBezTo>
                    <a:cubicBezTo>
                      <a:pt x="1" y="1955"/>
                      <a:pt x="2219" y="3721"/>
                      <a:pt x="3305" y="3856"/>
                    </a:cubicBezTo>
                    <a:cubicBezTo>
                      <a:pt x="3344" y="3860"/>
                      <a:pt x="3382" y="3861"/>
                      <a:pt x="3418" y="3861"/>
                    </a:cubicBezTo>
                    <a:cubicBezTo>
                      <a:pt x="4389" y="3861"/>
                      <a:pt x="4347" y="2725"/>
                      <a:pt x="4347" y="2725"/>
                    </a:cubicBezTo>
                    <a:lnTo>
                      <a:pt x="2717" y="235"/>
                    </a:lnTo>
                    <a:cubicBezTo>
                      <a:pt x="2489" y="77"/>
                      <a:pt x="2220" y="1"/>
                      <a:pt x="1955" y="1"/>
                    </a:cubicBezTo>
                    <a:close/>
                  </a:path>
                </a:pathLst>
              </a:custGeom>
              <a:solidFill>
                <a:srgbClr val="FFCBB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cxnSp>
          <p:nvCxnSpPr>
            <p:cNvPr id="4148" name="Google Shape;4148;p110"/>
            <p:cNvCxnSpPr/>
            <p:nvPr/>
          </p:nvCxnSpPr>
          <p:spPr>
            <a:xfrm>
              <a:off x="1577525" y="4172225"/>
              <a:ext cx="1016100" cy="0"/>
            </a:xfrm>
            <a:prstGeom prst="straightConnector1">
              <a:avLst/>
            </a:prstGeom>
            <a:noFill/>
            <a:ln w="9525" cap="flat" cmpd="sng">
              <a:solidFill>
                <a:schemeClr val="accent5"/>
              </a:solidFill>
              <a:prstDash val="solid"/>
              <a:round/>
              <a:headEnd type="none" w="med" len="med"/>
              <a:tailEnd type="none" w="med" len="med"/>
            </a:ln>
          </p:spPr>
        </p:cxn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325"/>
        <p:cNvGrpSpPr/>
        <p:nvPr/>
      </p:nvGrpSpPr>
      <p:grpSpPr>
        <a:xfrm>
          <a:off x="0" y="0"/>
          <a:ext cx="0" cy="0"/>
          <a:chOff x="0" y="0"/>
          <a:chExt cx="0" cy="0"/>
        </a:xfrm>
      </p:grpSpPr>
      <p:grpSp>
        <p:nvGrpSpPr>
          <p:cNvPr id="6326" name="Google Shape;6326;p124"/>
          <p:cNvGrpSpPr/>
          <p:nvPr/>
        </p:nvGrpSpPr>
        <p:grpSpPr>
          <a:xfrm>
            <a:off x="1477150" y="217236"/>
            <a:ext cx="6189300" cy="721548"/>
            <a:chOff x="1477350" y="540000"/>
            <a:chExt cx="6189300" cy="965714"/>
          </a:xfrm>
        </p:grpSpPr>
        <p:sp>
          <p:nvSpPr>
            <p:cNvPr id="6327" name="Google Shape;6327;p124"/>
            <p:cNvSpPr/>
            <p:nvPr/>
          </p:nvSpPr>
          <p:spPr>
            <a:xfrm>
              <a:off x="1477350" y="540000"/>
              <a:ext cx="6189300" cy="744900"/>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solidFill>
                  <a:schemeClr val="lt2"/>
                </a:solidFill>
              </a:endParaRPr>
            </a:p>
          </p:txBody>
        </p:sp>
        <p:sp>
          <p:nvSpPr>
            <p:cNvPr id="6328" name="Google Shape;6328;p124"/>
            <p:cNvSpPr/>
            <p:nvPr/>
          </p:nvSpPr>
          <p:spPr>
            <a:xfrm rot="3597242">
              <a:off x="4465875" y="1169259"/>
              <a:ext cx="311567" cy="268811"/>
            </a:xfrm>
            <a:prstGeom prst="triangl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6329" name="Google Shape;6329;p124"/>
          <p:cNvSpPr txBox="1">
            <a:spLocks noGrp="1"/>
          </p:cNvSpPr>
          <p:nvPr>
            <p:ph type="title"/>
          </p:nvPr>
        </p:nvSpPr>
        <p:spPr>
          <a:xfrm>
            <a:off x="841248" y="217236"/>
            <a:ext cx="7126800" cy="530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pl-PL" sz="3200" dirty="0" err="1">
                <a:latin typeface="Calibri" panose="020F0502020204030204" pitchFamily="34" charset="0"/>
                <a:ea typeface="Calibri" panose="020F0502020204030204" pitchFamily="34" charset="0"/>
                <a:cs typeface="Calibri" panose="020F0502020204030204" pitchFamily="34" charset="0"/>
              </a:rPr>
              <a:t>Wörterbuch</a:t>
            </a:r>
            <a:endParaRPr sz="3200" dirty="0">
              <a:latin typeface="Calibri" panose="020F0502020204030204" pitchFamily="34" charset="0"/>
              <a:ea typeface="Calibri" panose="020F0502020204030204" pitchFamily="34" charset="0"/>
              <a:cs typeface="Calibri" panose="020F0502020204030204" pitchFamily="34" charset="0"/>
            </a:endParaRPr>
          </a:p>
        </p:txBody>
      </p:sp>
      <p:sp>
        <p:nvSpPr>
          <p:cNvPr id="6331" name="Google Shape;6331;p124"/>
          <p:cNvSpPr txBox="1"/>
          <p:nvPr/>
        </p:nvSpPr>
        <p:spPr>
          <a:xfrm>
            <a:off x="987254" y="747636"/>
            <a:ext cx="4268074" cy="3108537"/>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pl-PL" b="1" dirty="0" err="1">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Arbeitslosigkeit</a:t>
            </a:r>
            <a:r>
              <a:rPr lang="pl-PL" dirty="0">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 - bezrobocie</a:t>
            </a:r>
          </a:p>
          <a:p>
            <a:pPr marL="0" lvl="0" indent="0" algn="l" rtl="0">
              <a:spcBef>
                <a:spcPts val="0"/>
              </a:spcBef>
              <a:spcAft>
                <a:spcPts val="0"/>
              </a:spcAft>
              <a:buNone/>
            </a:pPr>
            <a:r>
              <a:rPr lang="pl-PL" b="1" dirty="0" err="1">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Arten</a:t>
            </a:r>
            <a:r>
              <a:rPr lang="pl-PL" b="1" dirty="0">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 der </a:t>
            </a:r>
            <a:r>
              <a:rPr lang="pl-PL" b="1" dirty="0" err="1">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Arbeitslosigkeit</a:t>
            </a:r>
            <a:r>
              <a:rPr lang="pl-PL" b="1" dirty="0">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 </a:t>
            </a:r>
            <a:r>
              <a:rPr lang="pl-PL" dirty="0">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 rodzaje bezrobocia</a:t>
            </a:r>
          </a:p>
          <a:p>
            <a:pPr marL="0" lvl="0" indent="0" algn="l" rtl="0">
              <a:spcBef>
                <a:spcPts val="0"/>
              </a:spcBef>
              <a:spcAft>
                <a:spcPts val="0"/>
              </a:spcAft>
              <a:buNone/>
            </a:pPr>
            <a:r>
              <a:rPr lang="pl-PL" b="1" dirty="0" err="1">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Friktionelle</a:t>
            </a:r>
            <a:r>
              <a:rPr lang="pl-PL" b="1" dirty="0">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 </a:t>
            </a:r>
            <a:r>
              <a:rPr lang="pl-PL" b="1" dirty="0" err="1">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Arbeitslosigkeit</a:t>
            </a:r>
            <a:r>
              <a:rPr lang="pl-PL" b="1" dirty="0">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 </a:t>
            </a:r>
            <a:r>
              <a:rPr lang="pl-PL" dirty="0">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 bezrobocie frykcyjne</a:t>
            </a:r>
          </a:p>
          <a:p>
            <a:pPr marL="0" lvl="0" indent="0" algn="l" rtl="0">
              <a:spcBef>
                <a:spcPts val="0"/>
              </a:spcBef>
              <a:spcAft>
                <a:spcPts val="0"/>
              </a:spcAft>
              <a:buNone/>
            </a:pPr>
            <a:r>
              <a:rPr lang="pl-PL" b="1" dirty="0" err="1">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Saisonale</a:t>
            </a:r>
            <a:r>
              <a:rPr lang="pl-PL" b="1" dirty="0">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 </a:t>
            </a:r>
            <a:r>
              <a:rPr lang="pl-PL" b="1" dirty="0" err="1">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Arbeitslosigkeit</a:t>
            </a:r>
            <a:r>
              <a:rPr lang="pl-PL" b="1" dirty="0">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 </a:t>
            </a:r>
            <a:r>
              <a:rPr lang="pl-PL" dirty="0">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 bezrobocie sezonowe</a:t>
            </a:r>
          </a:p>
          <a:p>
            <a:pPr marL="0" lvl="0" indent="0" algn="l" rtl="0">
              <a:spcBef>
                <a:spcPts val="0"/>
              </a:spcBef>
              <a:spcAft>
                <a:spcPts val="0"/>
              </a:spcAft>
              <a:buNone/>
            </a:pPr>
            <a:r>
              <a:rPr lang="pl-PL" b="1" dirty="0" err="1">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Konjunkturelle</a:t>
            </a:r>
            <a:r>
              <a:rPr lang="pl-PL" b="1" dirty="0">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 </a:t>
            </a:r>
            <a:r>
              <a:rPr lang="pl-PL" b="1" dirty="0" err="1">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Arbeitslosigkeit</a:t>
            </a:r>
            <a:r>
              <a:rPr lang="pl-PL" b="1" dirty="0">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 </a:t>
            </a:r>
            <a:r>
              <a:rPr lang="pl-PL" dirty="0">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 bezrobocie koniunkturalne</a:t>
            </a:r>
          </a:p>
          <a:p>
            <a:pPr marL="0" lvl="0" indent="0" algn="l" rtl="0">
              <a:spcBef>
                <a:spcPts val="0"/>
              </a:spcBef>
              <a:spcAft>
                <a:spcPts val="0"/>
              </a:spcAft>
              <a:buNone/>
            </a:pPr>
            <a:r>
              <a:rPr lang="pl-PL" b="1" dirty="0" err="1">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Strukturelle</a:t>
            </a:r>
            <a:r>
              <a:rPr lang="pl-PL" b="1" dirty="0">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 </a:t>
            </a:r>
            <a:r>
              <a:rPr lang="pl-PL" b="1" dirty="0" err="1">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Arbeitslosigkeit</a:t>
            </a:r>
            <a:r>
              <a:rPr lang="pl-PL" b="1" dirty="0">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 </a:t>
            </a:r>
            <a:r>
              <a:rPr lang="pl-PL" dirty="0">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 bezrobocie strukturalne</a:t>
            </a:r>
          </a:p>
          <a:p>
            <a:pPr marL="0" lvl="0" indent="0" algn="l" rtl="0">
              <a:spcBef>
                <a:spcPts val="0"/>
              </a:spcBef>
              <a:spcAft>
                <a:spcPts val="0"/>
              </a:spcAft>
              <a:buNone/>
            </a:pPr>
            <a:r>
              <a:rPr lang="pl-PL" b="1" dirty="0" err="1">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Freiwillige</a:t>
            </a:r>
            <a:r>
              <a:rPr lang="pl-PL" b="1" dirty="0">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 </a:t>
            </a:r>
            <a:r>
              <a:rPr lang="pl-PL" b="1" dirty="0" err="1">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Arbeitslosigkeit</a:t>
            </a:r>
            <a:r>
              <a:rPr lang="pl-PL" b="1" dirty="0">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 </a:t>
            </a:r>
            <a:r>
              <a:rPr lang="pl-PL" dirty="0">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 bezrobocie dobrowolne</a:t>
            </a:r>
          </a:p>
          <a:p>
            <a:pPr marL="0" lvl="0" indent="0" algn="l" rtl="0">
              <a:spcBef>
                <a:spcPts val="0"/>
              </a:spcBef>
              <a:spcAft>
                <a:spcPts val="0"/>
              </a:spcAft>
              <a:buNone/>
            </a:pPr>
            <a:r>
              <a:rPr lang="pl-PL" b="1" dirty="0" err="1">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Unfreiwillige</a:t>
            </a:r>
            <a:r>
              <a:rPr lang="pl-PL" b="1" dirty="0">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 </a:t>
            </a:r>
            <a:r>
              <a:rPr lang="pl-PL" b="1" dirty="0" err="1">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Arbeitslosigkeit</a:t>
            </a:r>
            <a:r>
              <a:rPr lang="pl-PL" b="1" dirty="0">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 </a:t>
            </a:r>
            <a:r>
              <a:rPr lang="pl-PL" dirty="0">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 bezrobocie przymusowe</a:t>
            </a:r>
          </a:p>
          <a:p>
            <a:pPr marL="0" lvl="0" indent="0" algn="l" rtl="0">
              <a:spcBef>
                <a:spcPts val="0"/>
              </a:spcBef>
              <a:spcAft>
                <a:spcPts val="0"/>
              </a:spcAft>
              <a:buNone/>
            </a:pPr>
            <a:r>
              <a:rPr lang="pl-PL" b="1" dirty="0" err="1">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Arbeitsmarkt</a:t>
            </a:r>
            <a:r>
              <a:rPr lang="pl-PL" dirty="0">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 - rynek pracy</a:t>
            </a:r>
          </a:p>
          <a:p>
            <a:pPr marL="0" lvl="0" indent="0" algn="l" rtl="0">
              <a:spcBef>
                <a:spcPts val="0"/>
              </a:spcBef>
              <a:spcAft>
                <a:spcPts val="0"/>
              </a:spcAft>
              <a:buNone/>
            </a:pPr>
            <a:r>
              <a:rPr lang="pl-PL" b="1" dirty="0" err="1">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Wirtschaft</a:t>
            </a:r>
            <a:r>
              <a:rPr lang="pl-PL" dirty="0">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 - gospodarka</a:t>
            </a:r>
          </a:p>
          <a:p>
            <a:pPr marL="0" lvl="0" indent="0" algn="l" rtl="0">
              <a:spcBef>
                <a:spcPts val="0"/>
              </a:spcBef>
              <a:spcAft>
                <a:spcPts val="0"/>
              </a:spcAft>
              <a:buNone/>
            </a:pPr>
            <a:r>
              <a:rPr lang="pl-PL" b="1" dirty="0" err="1">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Nachfrage</a:t>
            </a:r>
            <a:r>
              <a:rPr lang="pl-PL" dirty="0">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 - popyt</a:t>
            </a:r>
          </a:p>
          <a:p>
            <a:pPr marL="0" lvl="0" indent="0" algn="l" rtl="0">
              <a:spcBef>
                <a:spcPts val="0"/>
              </a:spcBef>
              <a:spcAft>
                <a:spcPts val="0"/>
              </a:spcAft>
              <a:buNone/>
            </a:pPr>
            <a:r>
              <a:rPr lang="pl-PL" b="1" dirty="0" err="1">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Angebot</a:t>
            </a:r>
            <a:r>
              <a:rPr lang="pl-PL" dirty="0">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 - podaż</a:t>
            </a:r>
          </a:p>
          <a:p>
            <a:pPr marL="0" lvl="0" indent="0" algn="l" rtl="0">
              <a:spcBef>
                <a:spcPts val="0"/>
              </a:spcBef>
              <a:spcAft>
                <a:spcPts val="0"/>
              </a:spcAft>
              <a:buNone/>
            </a:pPr>
            <a:r>
              <a:rPr lang="pl-PL" b="1" dirty="0" err="1">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Rezession</a:t>
            </a:r>
            <a:r>
              <a:rPr lang="pl-PL" dirty="0">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 - recesja</a:t>
            </a:r>
          </a:p>
          <a:p>
            <a:pPr marL="0" lvl="0" indent="0" algn="l" rtl="0">
              <a:spcBef>
                <a:spcPts val="0"/>
              </a:spcBef>
              <a:spcAft>
                <a:spcPts val="0"/>
              </a:spcAft>
              <a:buNone/>
            </a:pPr>
            <a:r>
              <a:rPr lang="pl-PL" b="1" dirty="0" err="1">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Wirtschaftsaufschwung</a:t>
            </a:r>
            <a:r>
              <a:rPr lang="pl-PL" dirty="0">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 - ożywienie gospodarcze</a:t>
            </a:r>
          </a:p>
          <a:p>
            <a:pPr marL="0" lvl="0" indent="0" algn="l" rtl="0">
              <a:spcBef>
                <a:spcPts val="0"/>
              </a:spcBef>
              <a:spcAft>
                <a:spcPts val="0"/>
              </a:spcAft>
              <a:buNone/>
            </a:pPr>
            <a:r>
              <a:rPr lang="pl-PL" b="1" dirty="0" err="1">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Technologische</a:t>
            </a:r>
            <a:r>
              <a:rPr lang="pl-PL" dirty="0">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 </a:t>
            </a:r>
            <a:r>
              <a:rPr lang="pl-PL" b="1" dirty="0" err="1">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Entwicklungen</a:t>
            </a:r>
            <a:r>
              <a:rPr lang="pl-PL" dirty="0">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 - rozwój technologiczny</a:t>
            </a:r>
          </a:p>
          <a:p>
            <a:pPr marL="0" lvl="0" indent="0" algn="l" rtl="0">
              <a:spcBef>
                <a:spcPts val="0"/>
              </a:spcBef>
              <a:spcAft>
                <a:spcPts val="0"/>
              </a:spcAft>
              <a:buNone/>
            </a:pPr>
            <a:r>
              <a:rPr lang="pl-PL" b="1" dirty="0" err="1">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Qualifizierte</a:t>
            </a:r>
            <a:r>
              <a:rPr lang="pl-PL" dirty="0">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 </a:t>
            </a:r>
            <a:r>
              <a:rPr lang="pl-PL" b="1" dirty="0" err="1">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Fachkräfte</a:t>
            </a:r>
            <a:r>
              <a:rPr lang="pl-PL" dirty="0">
                <a:solidFill>
                  <a:schemeClr val="dk1"/>
                </a:solidFill>
                <a:latin typeface="Calibri" panose="020F0502020204030204" pitchFamily="34" charset="0"/>
                <a:ea typeface="Calibri" panose="020F0502020204030204" pitchFamily="34" charset="0"/>
                <a:cs typeface="Calibri" panose="020F0502020204030204" pitchFamily="34" charset="0"/>
                <a:sym typeface="Barlow Semi Condensed"/>
              </a:rPr>
              <a:t> - wykwalifikowani pracownicy</a:t>
            </a:r>
          </a:p>
          <a:p>
            <a:pPr marL="0" lvl="0" indent="0" algn="l" rtl="0">
              <a:spcBef>
                <a:spcPts val="0"/>
              </a:spcBef>
              <a:spcAft>
                <a:spcPts val="0"/>
              </a:spcAft>
              <a:buNone/>
            </a:pPr>
            <a:endParaRPr dirty="0">
              <a:solidFill>
                <a:schemeClr val="dk1"/>
              </a:solidFill>
              <a:latin typeface="Barlow Semi Condensed"/>
              <a:ea typeface="Barlow Semi Condensed"/>
              <a:cs typeface="Barlow Semi Condensed"/>
              <a:sym typeface="Barlow Semi Condensed"/>
            </a:endParaRPr>
          </a:p>
        </p:txBody>
      </p:sp>
      <p:sp>
        <p:nvSpPr>
          <p:cNvPr id="6333" name="Google Shape;6333;p124"/>
          <p:cNvSpPr txBox="1"/>
          <p:nvPr/>
        </p:nvSpPr>
        <p:spPr>
          <a:xfrm>
            <a:off x="4796082" y="787819"/>
            <a:ext cx="3958771" cy="3691456"/>
          </a:xfrm>
          <a:prstGeom prst="rect">
            <a:avLst/>
          </a:prstGeom>
          <a:noFill/>
          <a:ln>
            <a:noFill/>
          </a:ln>
        </p:spPr>
        <p:txBody>
          <a:bodyPr spcFirstLastPara="1" wrap="square" lIns="91425" tIns="91425" rIns="91425" bIns="91425" anchor="t" anchorCtr="0">
            <a:noAutofit/>
          </a:bodyPr>
          <a:lstStyle/>
          <a:p>
            <a:pPr marL="457200" lvl="0" indent="0" algn="l" rtl="0">
              <a:spcBef>
                <a:spcPts val="0"/>
              </a:spcBef>
              <a:spcAft>
                <a:spcPts val="0"/>
              </a:spcAft>
              <a:buNone/>
            </a:pPr>
            <a:r>
              <a:rPr lang="pl-PL" b="1" dirty="0" err="1">
                <a:solidFill>
                  <a:schemeClr val="dk2"/>
                </a:solidFill>
                <a:latin typeface="Calibri" panose="020F0502020204030204" pitchFamily="34" charset="0"/>
                <a:ea typeface="Calibri" panose="020F0502020204030204" pitchFamily="34" charset="0"/>
                <a:cs typeface="Calibri" panose="020F0502020204030204" pitchFamily="34" charset="0"/>
                <a:sym typeface="Barlow Semi Condensed"/>
              </a:rPr>
              <a:t>Industriesektor</a:t>
            </a:r>
            <a:r>
              <a:rPr lang="pl-PL" dirty="0">
                <a:solidFill>
                  <a:schemeClr val="dk2"/>
                </a:solidFill>
                <a:latin typeface="Calibri" panose="020F0502020204030204" pitchFamily="34" charset="0"/>
                <a:ea typeface="Calibri" panose="020F0502020204030204" pitchFamily="34" charset="0"/>
                <a:cs typeface="Calibri" panose="020F0502020204030204" pitchFamily="34" charset="0"/>
                <a:sym typeface="Barlow Semi Condensed"/>
              </a:rPr>
              <a:t> - sektor przemysłowy</a:t>
            </a:r>
          </a:p>
          <a:p>
            <a:pPr marL="457200" lvl="0" indent="0" algn="l" rtl="0">
              <a:spcBef>
                <a:spcPts val="0"/>
              </a:spcBef>
              <a:spcAft>
                <a:spcPts val="0"/>
              </a:spcAft>
              <a:buNone/>
            </a:pPr>
            <a:r>
              <a:rPr lang="pl-PL" b="1" dirty="0" err="1">
                <a:solidFill>
                  <a:schemeClr val="dk2"/>
                </a:solidFill>
                <a:latin typeface="Calibri" panose="020F0502020204030204" pitchFamily="34" charset="0"/>
                <a:ea typeface="Calibri" panose="020F0502020204030204" pitchFamily="34" charset="0"/>
                <a:cs typeface="Calibri" panose="020F0502020204030204" pitchFamily="34" charset="0"/>
                <a:sym typeface="Barlow Semi Condensed"/>
              </a:rPr>
              <a:t>Branchen</a:t>
            </a:r>
            <a:r>
              <a:rPr lang="pl-PL" dirty="0">
                <a:solidFill>
                  <a:schemeClr val="dk2"/>
                </a:solidFill>
                <a:latin typeface="Calibri" panose="020F0502020204030204" pitchFamily="34" charset="0"/>
                <a:ea typeface="Calibri" panose="020F0502020204030204" pitchFamily="34" charset="0"/>
                <a:cs typeface="Calibri" panose="020F0502020204030204" pitchFamily="34" charset="0"/>
                <a:sym typeface="Barlow Semi Condensed"/>
              </a:rPr>
              <a:t> - branże</a:t>
            </a:r>
          </a:p>
          <a:p>
            <a:pPr marL="457200" lvl="0" indent="0" algn="l" rtl="0">
              <a:spcBef>
                <a:spcPts val="0"/>
              </a:spcBef>
              <a:spcAft>
                <a:spcPts val="0"/>
              </a:spcAft>
              <a:buNone/>
            </a:pPr>
            <a:r>
              <a:rPr lang="pl-PL" b="1" dirty="0" err="1">
                <a:solidFill>
                  <a:schemeClr val="dk2"/>
                </a:solidFill>
                <a:latin typeface="Calibri" panose="020F0502020204030204" pitchFamily="34" charset="0"/>
                <a:ea typeface="Calibri" panose="020F0502020204030204" pitchFamily="34" charset="0"/>
                <a:cs typeface="Calibri" panose="020F0502020204030204" pitchFamily="34" charset="0"/>
                <a:sym typeface="Barlow Semi Condensed"/>
              </a:rPr>
              <a:t>Schulungen</a:t>
            </a:r>
            <a:r>
              <a:rPr lang="pl-PL" dirty="0">
                <a:solidFill>
                  <a:schemeClr val="dk2"/>
                </a:solidFill>
                <a:latin typeface="Calibri" panose="020F0502020204030204" pitchFamily="34" charset="0"/>
                <a:ea typeface="Calibri" panose="020F0502020204030204" pitchFamily="34" charset="0"/>
                <a:cs typeface="Calibri" panose="020F0502020204030204" pitchFamily="34" charset="0"/>
                <a:sym typeface="Barlow Semi Condensed"/>
              </a:rPr>
              <a:t> - szkolenia</a:t>
            </a:r>
          </a:p>
          <a:p>
            <a:pPr marL="457200" lvl="0" indent="0" algn="l" rtl="0">
              <a:spcBef>
                <a:spcPts val="0"/>
              </a:spcBef>
              <a:spcAft>
                <a:spcPts val="0"/>
              </a:spcAft>
              <a:buNone/>
            </a:pPr>
            <a:r>
              <a:rPr lang="pl-PL" b="1" dirty="0" err="1">
                <a:solidFill>
                  <a:schemeClr val="dk2"/>
                </a:solidFill>
                <a:latin typeface="Calibri" panose="020F0502020204030204" pitchFamily="34" charset="0"/>
                <a:ea typeface="Calibri" panose="020F0502020204030204" pitchFamily="34" charset="0"/>
                <a:cs typeface="Calibri" panose="020F0502020204030204" pitchFamily="34" charset="0"/>
                <a:sym typeface="Barlow Semi Condensed"/>
              </a:rPr>
              <a:t>Investitionen</a:t>
            </a:r>
            <a:r>
              <a:rPr lang="pl-PL" dirty="0">
                <a:solidFill>
                  <a:schemeClr val="dk2"/>
                </a:solidFill>
                <a:latin typeface="Calibri" panose="020F0502020204030204" pitchFamily="34" charset="0"/>
                <a:ea typeface="Calibri" panose="020F0502020204030204" pitchFamily="34" charset="0"/>
                <a:cs typeface="Calibri" panose="020F0502020204030204" pitchFamily="34" charset="0"/>
                <a:sym typeface="Barlow Semi Condensed"/>
              </a:rPr>
              <a:t> - inwestycje</a:t>
            </a:r>
          </a:p>
          <a:p>
            <a:pPr marL="457200" lvl="0" indent="0" algn="l" rtl="0">
              <a:spcBef>
                <a:spcPts val="0"/>
              </a:spcBef>
              <a:spcAft>
                <a:spcPts val="0"/>
              </a:spcAft>
              <a:buNone/>
            </a:pPr>
            <a:r>
              <a:rPr lang="pl-PL" b="1" dirty="0" err="1">
                <a:solidFill>
                  <a:schemeClr val="dk2"/>
                </a:solidFill>
                <a:latin typeface="Calibri" panose="020F0502020204030204" pitchFamily="34" charset="0"/>
                <a:ea typeface="Calibri" panose="020F0502020204030204" pitchFamily="34" charset="0"/>
                <a:cs typeface="Calibri" panose="020F0502020204030204" pitchFamily="34" charset="0"/>
                <a:sym typeface="Barlow Semi Condensed"/>
              </a:rPr>
              <a:t>Unternehmertum</a:t>
            </a:r>
            <a:r>
              <a:rPr lang="pl-PL" dirty="0">
                <a:solidFill>
                  <a:schemeClr val="dk2"/>
                </a:solidFill>
                <a:latin typeface="Calibri" panose="020F0502020204030204" pitchFamily="34" charset="0"/>
                <a:ea typeface="Calibri" panose="020F0502020204030204" pitchFamily="34" charset="0"/>
                <a:cs typeface="Calibri" panose="020F0502020204030204" pitchFamily="34" charset="0"/>
                <a:sym typeface="Barlow Semi Condensed"/>
              </a:rPr>
              <a:t> - przedsiębiorczość</a:t>
            </a:r>
          </a:p>
          <a:p>
            <a:pPr marL="457200" lvl="0" indent="0" algn="l" rtl="0">
              <a:spcBef>
                <a:spcPts val="0"/>
              </a:spcBef>
              <a:spcAft>
                <a:spcPts val="0"/>
              </a:spcAft>
              <a:buNone/>
            </a:pPr>
            <a:r>
              <a:rPr lang="pl-PL" b="1" dirty="0" err="1">
                <a:solidFill>
                  <a:schemeClr val="dk2"/>
                </a:solidFill>
                <a:latin typeface="Calibri" panose="020F0502020204030204" pitchFamily="34" charset="0"/>
                <a:ea typeface="Calibri" panose="020F0502020204030204" pitchFamily="34" charset="0"/>
                <a:cs typeface="Calibri" panose="020F0502020204030204" pitchFamily="34" charset="0"/>
                <a:sym typeface="Barlow Semi Condensed"/>
              </a:rPr>
              <a:t>Beschäftigung</a:t>
            </a:r>
            <a:r>
              <a:rPr lang="pl-PL" dirty="0">
                <a:solidFill>
                  <a:schemeClr val="dk2"/>
                </a:solidFill>
                <a:latin typeface="Calibri" panose="020F0502020204030204" pitchFamily="34" charset="0"/>
                <a:ea typeface="Calibri" panose="020F0502020204030204" pitchFamily="34" charset="0"/>
                <a:cs typeface="Calibri" panose="020F0502020204030204" pitchFamily="34" charset="0"/>
                <a:sym typeface="Barlow Semi Condensed"/>
              </a:rPr>
              <a:t> - zatrudnienie</a:t>
            </a:r>
          </a:p>
          <a:p>
            <a:pPr marL="457200" lvl="0" indent="0" algn="l" rtl="0">
              <a:spcBef>
                <a:spcPts val="0"/>
              </a:spcBef>
              <a:spcAft>
                <a:spcPts val="0"/>
              </a:spcAft>
              <a:buNone/>
            </a:pPr>
            <a:r>
              <a:rPr lang="pl-PL" b="1" dirty="0" err="1">
                <a:solidFill>
                  <a:schemeClr val="dk2"/>
                </a:solidFill>
                <a:latin typeface="Calibri" panose="020F0502020204030204" pitchFamily="34" charset="0"/>
                <a:ea typeface="Calibri" panose="020F0502020204030204" pitchFamily="34" charset="0"/>
                <a:cs typeface="Calibri" panose="020F0502020204030204" pitchFamily="34" charset="0"/>
                <a:sym typeface="Barlow Semi Condensed"/>
              </a:rPr>
              <a:t>Arbeitskräfte</a:t>
            </a:r>
            <a:r>
              <a:rPr lang="pl-PL" dirty="0">
                <a:solidFill>
                  <a:schemeClr val="dk2"/>
                </a:solidFill>
                <a:latin typeface="Calibri" panose="020F0502020204030204" pitchFamily="34" charset="0"/>
                <a:ea typeface="Calibri" panose="020F0502020204030204" pitchFamily="34" charset="0"/>
                <a:cs typeface="Calibri" panose="020F0502020204030204" pitchFamily="34" charset="0"/>
                <a:sym typeface="Barlow Semi Condensed"/>
              </a:rPr>
              <a:t> - siła robocza</a:t>
            </a:r>
          </a:p>
          <a:p>
            <a:pPr marL="457200" lvl="0" indent="0" algn="l" rtl="0">
              <a:spcBef>
                <a:spcPts val="0"/>
              </a:spcBef>
              <a:spcAft>
                <a:spcPts val="0"/>
              </a:spcAft>
              <a:buNone/>
            </a:pPr>
            <a:r>
              <a:rPr lang="pl-PL" b="1" dirty="0" err="1">
                <a:solidFill>
                  <a:schemeClr val="dk2"/>
                </a:solidFill>
                <a:latin typeface="Calibri" panose="020F0502020204030204" pitchFamily="34" charset="0"/>
                <a:ea typeface="Calibri" panose="020F0502020204030204" pitchFamily="34" charset="0"/>
                <a:cs typeface="Calibri" panose="020F0502020204030204" pitchFamily="34" charset="0"/>
                <a:sym typeface="Barlow Semi Condensed"/>
              </a:rPr>
              <a:t>Programme</a:t>
            </a:r>
            <a:r>
              <a:rPr lang="pl-PL" dirty="0">
                <a:solidFill>
                  <a:schemeClr val="dk2"/>
                </a:solidFill>
                <a:latin typeface="Calibri" panose="020F0502020204030204" pitchFamily="34" charset="0"/>
                <a:ea typeface="Calibri" panose="020F0502020204030204" pitchFamily="34" charset="0"/>
                <a:cs typeface="Calibri" panose="020F0502020204030204" pitchFamily="34" charset="0"/>
                <a:sym typeface="Barlow Semi Condensed"/>
              </a:rPr>
              <a:t> - programy</a:t>
            </a:r>
          </a:p>
          <a:p>
            <a:pPr marL="457200" lvl="0" indent="0" algn="l" rtl="0">
              <a:spcBef>
                <a:spcPts val="0"/>
              </a:spcBef>
              <a:spcAft>
                <a:spcPts val="0"/>
              </a:spcAft>
              <a:buNone/>
            </a:pPr>
            <a:r>
              <a:rPr lang="pl-PL" b="1" dirty="0" err="1">
                <a:solidFill>
                  <a:schemeClr val="dk2"/>
                </a:solidFill>
                <a:latin typeface="Calibri" panose="020F0502020204030204" pitchFamily="34" charset="0"/>
                <a:ea typeface="Calibri" panose="020F0502020204030204" pitchFamily="34" charset="0"/>
                <a:cs typeface="Calibri" panose="020F0502020204030204" pitchFamily="34" charset="0"/>
                <a:sym typeface="Barlow Semi Condensed"/>
              </a:rPr>
              <a:t>Arbeitsbedingungen</a:t>
            </a:r>
            <a:r>
              <a:rPr lang="pl-PL" dirty="0">
                <a:solidFill>
                  <a:schemeClr val="dk2"/>
                </a:solidFill>
                <a:latin typeface="Calibri" panose="020F0502020204030204" pitchFamily="34" charset="0"/>
                <a:ea typeface="Calibri" panose="020F0502020204030204" pitchFamily="34" charset="0"/>
                <a:cs typeface="Calibri" panose="020F0502020204030204" pitchFamily="34" charset="0"/>
                <a:sym typeface="Barlow Semi Condensed"/>
              </a:rPr>
              <a:t> - warunki pracy</a:t>
            </a:r>
          </a:p>
          <a:p>
            <a:pPr marL="457200" lvl="0" indent="0" algn="l" rtl="0">
              <a:spcBef>
                <a:spcPts val="0"/>
              </a:spcBef>
              <a:spcAft>
                <a:spcPts val="0"/>
              </a:spcAft>
              <a:buNone/>
            </a:pPr>
            <a:r>
              <a:rPr lang="pl-PL" b="1" dirty="0" err="1">
                <a:solidFill>
                  <a:schemeClr val="dk2"/>
                </a:solidFill>
                <a:latin typeface="Calibri" panose="020F0502020204030204" pitchFamily="34" charset="0"/>
                <a:ea typeface="Calibri" panose="020F0502020204030204" pitchFamily="34" charset="0"/>
                <a:cs typeface="Calibri" panose="020F0502020204030204" pitchFamily="34" charset="0"/>
                <a:sym typeface="Barlow Semi Condensed"/>
              </a:rPr>
              <a:t>Umzüge</a:t>
            </a:r>
            <a:r>
              <a:rPr lang="pl-PL" dirty="0">
                <a:solidFill>
                  <a:schemeClr val="dk2"/>
                </a:solidFill>
                <a:latin typeface="Calibri" panose="020F0502020204030204" pitchFamily="34" charset="0"/>
                <a:ea typeface="Calibri" panose="020F0502020204030204" pitchFamily="34" charset="0"/>
                <a:cs typeface="Calibri" panose="020F0502020204030204" pitchFamily="34" charset="0"/>
                <a:sym typeface="Barlow Semi Condensed"/>
              </a:rPr>
              <a:t> - przeprowadzki</a:t>
            </a:r>
          </a:p>
          <a:p>
            <a:pPr marL="457200" lvl="0" indent="0" algn="l" rtl="0">
              <a:spcBef>
                <a:spcPts val="0"/>
              </a:spcBef>
              <a:spcAft>
                <a:spcPts val="0"/>
              </a:spcAft>
              <a:buNone/>
            </a:pPr>
            <a:r>
              <a:rPr lang="pl-PL" b="1" dirty="0" err="1">
                <a:solidFill>
                  <a:schemeClr val="dk2"/>
                </a:solidFill>
                <a:latin typeface="Calibri" panose="020F0502020204030204" pitchFamily="34" charset="0"/>
                <a:ea typeface="Calibri" panose="020F0502020204030204" pitchFamily="34" charset="0"/>
                <a:cs typeface="Calibri" panose="020F0502020204030204" pitchFamily="34" charset="0"/>
                <a:sym typeface="Barlow Semi Condensed"/>
              </a:rPr>
              <a:t>Absolventen</a:t>
            </a:r>
            <a:r>
              <a:rPr lang="pl-PL" dirty="0">
                <a:solidFill>
                  <a:schemeClr val="dk2"/>
                </a:solidFill>
                <a:latin typeface="Calibri" panose="020F0502020204030204" pitchFamily="34" charset="0"/>
                <a:ea typeface="Calibri" panose="020F0502020204030204" pitchFamily="34" charset="0"/>
                <a:cs typeface="Calibri" panose="020F0502020204030204" pitchFamily="34" charset="0"/>
                <a:sym typeface="Barlow Semi Condensed"/>
              </a:rPr>
              <a:t> - absolwenci</a:t>
            </a:r>
          </a:p>
          <a:p>
            <a:pPr marL="457200" lvl="0" indent="0" algn="l" rtl="0">
              <a:spcBef>
                <a:spcPts val="0"/>
              </a:spcBef>
              <a:spcAft>
                <a:spcPts val="0"/>
              </a:spcAft>
              <a:buNone/>
            </a:pPr>
            <a:r>
              <a:rPr lang="pl-PL" b="1" dirty="0" err="1">
                <a:solidFill>
                  <a:schemeClr val="dk2"/>
                </a:solidFill>
                <a:latin typeface="Calibri" panose="020F0502020204030204" pitchFamily="34" charset="0"/>
                <a:ea typeface="Calibri" panose="020F0502020204030204" pitchFamily="34" charset="0"/>
                <a:cs typeface="Calibri" panose="020F0502020204030204" pitchFamily="34" charset="0"/>
                <a:sym typeface="Barlow Semi Condensed"/>
              </a:rPr>
              <a:t>Löhne</a:t>
            </a:r>
            <a:r>
              <a:rPr lang="pl-PL" dirty="0">
                <a:solidFill>
                  <a:schemeClr val="dk2"/>
                </a:solidFill>
                <a:latin typeface="Calibri" panose="020F0502020204030204" pitchFamily="34" charset="0"/>
                <a:ea typeface="Calibri" panose="020F0502020204030204" pitchFamily="34" charset="0"/>
                <a:cs typeface="Calibri" panose="020F0502020204030204" pitchFamily="34" charset="0"/>
                <a:sym typeface="Barlow Semi Condensed"/>
              </a:rPr>
              <a:t> - płace</a:t>
            </a:r>
          </a:p>
          <a:p>
            <a:pPr marL="457200" lvl="0" indent="0" algn="l" rtl="0">
              <a:spcBef>
                <a:spcPts val="0"/>
              </a:spcBef>
              <a:spcAft>
                <a:spcPts val="0"/>
              </a:spcAft>
              <a:buNone/>
            </a:pPr>
            <a:r>
              <a:rPr lang="pl-PL" b="1" dirty="0" err="1">
                <a:solidFill>
                  <a:schemeClr val="dk2"/>
                </a:solidFill>
                <a:latin typeface="Calibri" panose="020F0502020204030204" pitchFamily="34" charset="0"/>
                <a:ea typeface="Calibri" panose="020F0502020204030204" pitchFamily="34" charset="0"/>
                <a:cs typeface="Calibri" panose="020F0502020204030204" pitchFamily="34" charset="0"/>
                <a:sym typeface="Barlow Semi Condensed"/>
              </a:rPr>
              <a:t>Entlassungen</a:t>
            </a:r>
            <a:r>
              <a:rPr lang="pl-PL" dirty="0">
                <a:solidFill>
                  <a:schemeClr val="dk2"/>
                </a:solidFill>
                <a:latin typeface="Calibri" panose="020F0502020204030204" pitchFamily="34" charset="0"/>
                <a:ea typeface="Calibri" panose="020F0502020204030204" pitchFamily="34" charset="0"/>
                <a:cs typeface="Calibri" panose="020F0502020204030204" pitchFamily="34" charset="0"/>
                <a:sym typeface="Barlow Semi Condensed"/>
              </a:rPr>
              <a:t> – zwolnienia</a:t>
            </a:r>
          </a:p>
          <a:p>
            <a:pPr marL="457200" lvl="0" indent="0" algn="l" rtl="0">
              <a:spcBef>
                <a:spcPts val="0"/>
              </a:spcBef>
              <a:spcAft>
                <a:spcPts val="0"/>
              </a:spcAft>
              <a:buNone/>
            </a:pPr>
            <a:r>
              <a:rPr lang="pl-PL" b="1" dirty="0" err="1">
                <a:solidFill>
                  <a:schemeClr val="dk2"/>
                </a:solidFill>
                <a:latin typeface="Calibri" panose="020F0502020204030204" pitchFamily="34" charset="0"/>
                <a:ea typeface="Calibri" panose="020F0502020204030204" pitchFamily="34" charset="0"/>
                <a:cs typeface="Calibri" panose="020F0502020204030204" pitchFamily="34" charset="0"/>
                <a:sym typeface="Barlow Semi Condensed"/>
              </a:rPr>
              <a:t>Qualifizierte</a:t>
            </a:r>
            <a:r>
              <a:rPr lang="pl-PL" dirty="0">
                <a:solidFill>
                  <a:schemeClr val="dk2"/>
                </a:solidFill>
                <a:latin typeface="Calibri" panose="020F0502020204030204" pitchFamily="34" charset="0"/>
                <a:ea typeface="Calibri" panose="020F0502020204030204" pitchFamily="34" charset="0"/>
                <a:cs typeface="Calibri" panose="020F0502020204030204" pitchFamily="34" charset="0"/>
                <a:sym typeface="Barlow Semi Condensed"/>
              </a:rPr>
              <a:t> </a:t>
            </a:r>
            <a:r>
              <a:rPr lang="pl-PL" b="1" dirty="0" err="1">
                <a:solidFill>
                  <a:schemeClr val="dk2"/>
                </a:solidFill>
                <a:latin typeface="Calibri" panose="020F0502020204030204" pitchFamily="34" charset="0"/>
                <a:ea typeface="Calibri" panose="020F0502020204030204" pitchFamily="34" charset="0"/>
                <a:cs typeface="Calibri" panose="020F0502020204030204" pitchFamily="34" charset="0"/>
                <a:sym typeface="Barlow Semi Condensed"/>
              </a:rPr>
              <a:t>Fachkräfte</a:t>
            </a:r>
            <a:r>
              <a:rPr lang="pl-PL" dirty="0">
                <a:solidFill>
                  <a:schemeClr val="dk2"/>
                </a:solidFill>
                <a:latin typeface="Calibri" panose="020F0502020204030204" pitchFamily="34" charset="0"/>
                <a:ea typeface="Calibri" panose="020F0502020204030204" pitchFamily="34" charset="0"/>
                <a:cs typeface="Calibri" panose="020F0502020204030204" pitchFamily="34" charset="0"/>
                <a:sym typeface="Barlow Semi Condensed"/>
              </a:rPr>
              <a:t> - wykwalifikowani pracownicy</a:t>
            </a:r>
          </a:p>
          <a:p>
            <a:pPr marL="457200" lvl="0" indent="0" algn="l" rtl="0">
              <a:spcBef>
                <a:spcPts val="0"/>
              </a:spcBef>
              <a:spcAft>
                <a:spcPts val="0"/>
              </a:spcAft>
              <a:buNone/>
            </a:pPr>
            <a:endParaRPr lang="pl-PL" dirty="0">
              <a:solidFill>
                <a:schemeClr val="dk2"/>
              </a:solidFill>
              <a:latin typeface="Barlow Semi Condensed"/>
              <a:ea typeface="Barlow Semi Condensed"/>
              <a:cs typeface="Barlow Semi Condensed"/>
              <a:sym typeface="Barlow Semi Condensed"/>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4004"/>
        <p:cNvGrpSpPr/>
        <p:nvPr/>
      </p:nvGrpSpPr>
      <p:grpSpPr>
        <a:xfrm>
          <a:off x="0" y="0"/>
          <a:ext cx="0" cy="0"/>
          <a:chOff x="0" y="0"/>
          <a:chExt cx="0" cy="0"/>
        </a:xfrm>
      </p:grpSpPr>
      <p:grpSp>
        <p:nvGrpSpPr>
          <p:cNvPr id="4009" name="Google Shape;4009;p104"/>
          <p:cNvGrpSpPr/>
          <p:nvPr/>
        </p:nvGrpSpPr>
        <p:grpSpPr>
          <a:xfrm>
            <a:off x="2191334" y="539993"/>
            <a:ext cx="4713341" cy="778314"/>
            <a:chOff x="2650900" y="540000"/>
            <a:chExt cx="3794350" cy="778314"/>
          </a:xfrm>
        </p:grpSpPr>
        <p:sp>
          <p:nvSpPr>
            <p:cNvPr id="4010" name="Google Shape;4010;p104"/>
            <p:cNvSpPr/>
            <p:nvPr/>
          </p:nvSpPr>
          <p:spPr>
            <a:xfrm>
              <a:off x="2698850" y="540000"/>
              <a:ext cx="3746400" cy="744900"/>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2"/>
                </a:solidFill>
              </a:endParaRPr>
            </a:p>
          </p:txBody>
        </p:sp>
        <p:sp>
          <p:nvSpPr>
            <p:cNvPr id="4011" name="Google Shape;4011;p104"/>
            <p:cNvSpPr/>
            <p:nvPr/>
          </p:nvSpPr>
          <p:spPr>
            <a:xfrm rot="-900790">
              <a:off x="2680383" y="1013584"/>
              <a:ext cx="311534" cy="268961"/>
            </a:xfrm>
            <a:prstGeom prst="triangl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012" name="Google Shape;4012;p104"/>
          <p:cNvSpPr txBox="1">
            <a:spLocks noGrp="1"/>
          </p:cNvSpPr>
          <p:nvPr>
            <p:ph type="title"/>
          </p:nvPr>
        </p:nvSpPr>
        <p:spPr>
          <a:xfrm>
            <a:off x="2331750" y="912443"/>
            <a:ext cx="4480500" cy="530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pl-PL" sz="3200" dirty="0" err="1">
                <a:latin typeface="Calibri" panose="020F0502020204030204" pitchFamily="34" charset="0"/>
                <a:ea typeface="Calibri" panose="020F0502020204030204" pitchFamily="34" charset="0"/>
                <a:cs typeface="Calibri" panose="020F0502020204030204" pitchFamily="34" charset="0"/>
              </a:rPr>
              <a:t>Quellen</a:t>
            </a:r>
            <a:r>
              <a:rPr lang="pl-PL" sz="3600" dirty="0"/>
              <a:t>:</a:t>
            </a:r>
            <a:br>
              <a:rPr lang="pl-PL" sz="3600" dirty="0"/>
            </a:br>
            <a:endParaRPr sz="3600" dirty="0"/>
          </a:p>
        </p:txBody>
      </p:sp>
      <p:grpSp>
        <p:nvGrpSpPr>
          <p:cNvPr id="4013" name="Google Shape;4013;p104"/>
          <p:cNvGrpSpPr/>
          <p:nvPr/>
        </p:nvGrpSpPr>
        <p:grpSpPr>
          <a:xfrm flipH="1">
            <a:off x="117174" y="1613370"/>
            <a:ext cx="1205660" cy="2990139"/>
            <a:chOff x="6281650" y="1101636"/>
            <a:chExt cx="1238098" cy="3070589"/>
          </a:xfrm>
        </p:grpSpPr>
        <p:grpSp>
          <p:nvGrpSpPr>
            <p:cNvPr id="4014" name="Google Shape;4014;p104"/>
            <p:cNvGrpSpPr/>
            <p:nvPr/>
          </p:nvGrpSpPr>
          <p:grpSpPr>
            <a:xfrm>
              <a:off x="6281650" y="1101636"/>
              <a:ext cx="1238098" cy="3070579"/>
              <a:chOff x="2753575" y="238125"/>
              <a:chExt cx="2106325" cy="5223850"/>
            </a:xfrm>
          </p:grpSpPr>
          <p:sp>
            <p:nvSpPr>
              <p:cNvPr id="4015" name="Google Shape;4015;p104"/>
              <p:cNvSpPr/>
              <p:nvPr/>
            </p:nvSpPr>
            <p:spPr>
              <a:xfrm>
                <a:off x="3111450" y="4790925"/>
                <a:ext cx="563875" cy="616075"/>
              </a:xfrm>
              <a:custGeom>
                <a:avLst/>
                <a:gdLst/>
                <a:ahLst/>
                <a:cxnLst/>
                <a:rect l="l" t="t" r="r" b="b"/>
                <a:pathLst>
                  <a:path w="22555" h="24643" extrusionOk="0">
                    <a:moveTo>
                      <a:pt x="7866" y="0"/>
                    </a:moveTo>
                    <a:lnTo>
                      <a:pt x="9991" y="18342"/>
                    </a:lnTo>
                    <a:lnTo>
                      <a:pt x="597" y="22666"/>
                    </a:lnTo>
                    <a:cubicBezTo>
                      <a:pt x="224" y="22815"/>
                      <a:pt x="0" y="23151"/>
                      <a:pt x="0" y="23561"/>
                    </a:cubicBezTo>
                    <a:cubicBezTo>
                      <a:pt x="0" y="24083"/>
                      <a:pt x="410" y="24530"/>
                      <a:pt x="932" y="24530"/>
                    </a:cubicBezTo>
                    <a:lnTo>
                      <a:pt x="21995" y="24642"/>
                    </a:lnTo>
                    <a:lnTo>
                      <a:pt x="22555" y="19087"/>
                    </a:lnTo>
                    <a:lnTo>
                      <a:pt x="21473" y="1454"/>
                    </a:lnTo>
                    <a:lnTo>
                      <a:pt x="7866" y="0"/>
                    </a:lnTo>
                    <a:close/>
                  </a:path>
                </a:pathLst>
              </a:custGeom>
              <a:solidFill>
                <a:srgbClr val="FFCBB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6" name="Google Shape;4016;p104"/>
              <p:cNvSpPr/>
              <p:nvPr/>
            </p:nvSpPr>
            <p:spPr>
              <a:xfrm>
                <a:off x="3079750" y="5249450"/>
                <a:ext cx="610500" cy="212525"/>
              </a:xfrm>
              <a:custGeom>
                <a:avLst/>
                <a:gdLst/>
                <a:ahLst/>
                <a:cxnLst/>
                <a:rect l="l" t="t" r="r" b="b"/>
                <a:pathLst>
                  <a:path w="24420" h="8501" extrusionOk="0">
                    <a:moveTo>
                      <a:pt x="11297" y="1"/>
                    </a:moveTo>
                    <a:lnTo>
                      <a:pt x="1343" y="4288"/>
                    </a:lnTo>
                    <a:cubicBezTo>
                      <a:pt x="933" y="4474"/>
                      <a:pt x="523" y="5257"/>
                      <a:pt x="299" y="5928"/>
                    </a:cubicBezTo>
                    <a:cubicBezTo>
                      <a:pt x="299" y="6003"/>
                      <a:pt x="1" y="8351"/>
                      <a:pt x="486" y="8351"/>
                    </a:cubicBezTo>
                    <a:lnTo>
                      <a:pt x="23972" y="8501"/>
                    </a:lnTo>
                    <a:cubicBezTo>
                      <a:pt x="24195" y="8501"/>
                      <a:pt x="24419" y="8277"/>
                      <a:pt x="24419" y="8016"/>
                    </a:cubicBezTo>
                    <a:lnTo>
                      <a:pt x="23897" y="523"/>
                    </a:lnTo>
                    <a:cubicBezTo>
                      <a:pt x="23897" y="523"/>
                      <a:pt x="21289" y="1151"/>
                      <a:pt x="18014" y="1151"/>
                    </a:cubicBezTo>
                    <a:cubicBezTo>
                      <a:pt x="15879" y="1151"/>
                      <a:pt x="13460" y="884"/>
                      <a:pt x="1129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7" name="Google Shape;4017;p104"/>
              <p:cNvSpPr/>
              <p:nvPr/>
            </p:nvSpPr>
            <p:spPr>
              <a:xfrm>
                <a:off x="3308100" y="5260650"/>
                <a:ext cx="35450" cy="58725"/>
              </a:xfrm>
              <a:custGeom>
                <a:avLst/>
                <a:gdLst/>
                <a:ahLst/>
                <a:cxnLst/>
                <a:rect l="l" t="t" r="r" b="b"/>
                <a:pathLst>
                  <a:path w="1418" h="2349" fill="none" extrusionOk="0">
                    <a:moveTo>
                      <a:pt x="0" y="0"/>
                    </a:moveTo>
                    <a:cubicBezTo>
                      <a:pt x="560" y="708"/>
                      <a:pt x="1044" y="1491"/>
                      <a:pt x="1417" y="2349"/>
                    </a:cubicBezTo>
                  </a:path>
                </a:pathLst>
              </a:custGeom>
              <a:noFill/>
              <a:ln w="8400" cap="flat" cmpd="sng">
                <a:solidFill>
                  <a:schemeClr val="accent1"/>
                </a:solidFill>
                <a:prstDash val="solid"/>
                <a:miter lim="3727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8" name="Google Shape;4018;p104"/>
              <p:cNvSpPr/>
              <p:nvPr/>
            </p:nvSpPr>
            <p:spPr>
              <a:xfrm>
                <a:off x="3277350" y="5279275"/>
                <a:ext cx="28900" cy="49425"/>
              </a:xfrm>
              <a:custGeom>
                <a:avLst/>
                <a:gdLst/>
                <a:ahLst/>
                <a:cxnLst/>
                <a:rect l="l" t="t" r="r" b="b"/>
                <a:pathLst>
                  <a:path w="1156" h="1977" fill="none" extrusionOk="0">
                    <a:moveTo>
                      <a:pt x="0" y="1"/>
                    </a:moveTo>
                    <a:cubicBezTo>
                      <a:pt x="448" y="597"/>
                      <a:pt x="820" y="1268"/>
                      <a:pt x="1156" y="1977"/>
                    </a:cubicBezTo>
                  </a:path>
                </a:pathLst>
              </a:custGeom>
              <a:noFill/>
              <a:ln w="8400" cap="flat" cmpd="sng">
                <a:solidFill>
                  <a:schemeClr val="accent1"/>
                </a:solidFill>
                <a:prstDash val="solid"/>
                <a:miter lim="3727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9" name="Google Shape;4019;p104"/>
              <p:cNvSpPr/>
              <p:nvPr/>
            </p:nvSpPr>
            <p:spPr>
              <a:xfrm>
                <a:off x="3250325" y="5292325"/>
                <a:ext cx="27975" cy="46625"/>
              </a:xfrm>
              <a:custGeom>
                <a:avLst/>
                <a:gdLst/>
                <a:ahLst/>
                <a:cxnLst/>
                <a:rect l="l" t="t" r="r" b="b"/>
                <a:pathLst>
                  <a:path w="1119" h="1865" fill="none" extrusionOk="0">
                    <a:moveTo>
                      <a:pt x="0" y="1"/>
                    </a:moveTo>
                    <a:cubicBezTo>
                      <a:pt x="410" y="597"/>
                      <a:pt x="783" y="1231"/>
                      <a:pt x="1118" y="1865"/>
                    </a:cubicBezTo>
                  </a:path>
                </a:pathLst>
              </a:custGeom>
              <a:noFill/>
              <a:ln w="8400" cap="flat" cmpd="sng">
                <a:solidFill>
                  <a:schemeClr val="accent1"/>
                </a:solidFill>
                <a:prstDash val="solid"/>
                <a:miter lim="3727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0" name="Google Shape;4020;p104"/>
              <p:cNvSpPr/>
              <p:nvPr/>
            </p:nvSpPr>
            <p:spPr>
              <a:xfrm>
                <a:off x="3085350" y="5417225"/>
                <a:ext cx="602100" cy="3750"/>
              </a:xfrm>
              <a:custGeom>
                <a:avLst/>
                <a:gdLst/>
                <a:ahLst/>
                <a:cxnLst/>
                <a:rect l="l" t="t" r="r" b="b"/>
                <a:pathLst>
                  <a:path w="24084" h="150" fill="none" extrusionOk="0">
                    <a:moveTo>
                      <a:pt x="24083" y="149"/>
                    </a:moveTo>
                    <a:lnTo>
                      <a:pt x="1" y="0"/>
                    </a:lnTo>
                  </a:path>
                </a:pathLst>
              </a:custGeom>
              <a:noFill/>
              <a:ln w="8400" cap="flat" cmpd="sng">
                <a:solidFill>
                  <a:schemeClr val="accent1"/>
                </a:solidFill>
                <a:prstDash val="solid"/>
                <a:miter lim="3727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1" name="Google Shape;4021;p104"/>
              <p:cNvSpPr/>
              <p:nvPr/>
            </p:nvSpPr>
            <p:spPr>
              <a:xfrm>
                <a:off x="3529900" y="5331475"/>
                <a:ext cx="151950" cy="88550"/>
              </a:xfrm>
              <a:custGeom>
                <a:avLst/>
                <a:gdLst/>
                <a:ahLst/>
                <a:cxnLst/>
                <a:rect l="l" t="t" r="r" b="b"/>
                <a:pathLst>
                  <a:path w="6078" h="3542" fill="none" extrusionOk="0">
                    <a:moveTo>
                      <a:pt x="6078" y="0"/>
                    </a:moveTo>
                    <a:cubicBezTo>
                      <a:pt x="6078" y="0"/>
                      <a:pt x="486" y="38"/>
                      <a:pt x="1" y="3542"/>
                    </a:cubicBezTo>
                  </a:path>
                </a:pathLst>
              </a:custGeom>
              <a:noFill/>
              <a:ln w="8400" cap="flat" cmpd="sng">
                <a:solidFill>
                  <a:schemeClr val="accent1"/>
                </a:solidFill>
                <a:prstDash val="solid"/>
                <a:miter lim="3727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2" name="Google Shape;4022;p104"/>
              <p:cNvSpPr/>
              <p:nvPr/>
            </p:nvSpPr>
            <p:spPr>
              <a:xfrm>
                <a:off x="3164575" y="5335200"/>
                <a:ext cx="48475" cy="82975"/>
              </a:xfrm>
              <a:custGeom>
                <a:avLst/>
                <a:gdLst/>
                <a:ahLst/>
                <a:cxnLst/>
                <a:rect l="l" t="t" r="r" b="b"/>
                <a:pathLst>
                  <a:path w="1939" h="3319" fill="none" extrusionOk="0">
                    <a:moveTo>
                      <a:pt x="0" y="0"/>
                    </a:moveTo>
                    <a:cubicBezTo>
                      <a:pt x="0" y="0"/>
                      <a:pt x="1603" y="2275"/>
                      <a:pt x="1939" y="3318"/>
                    </a:cubicBezTo>
                  </a:path>
                </a:pathLst>
              </a:custGeom>
              <a:noFill/>
              <a:ln w="8400" cap="flat" cmpd="sng">
                <a:solidFill>
                  <a:schemeClr val="accent1"/>
                </a:solidFill>
                <a:prstDash val="solid"/>
                <a:miter lim="3727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3" name="Google Shape;4023;p104"/>
              <p:cNvSpPr/>
              <p:nvPr/>
            </p:nvSpPr>
            <p:spPr>
              <a:xfrm>
                <a:off x="3159900" y="3131950"/>
                <a:ext cx="633800" cy="2045775"/>
              </a:xfrm>
              <a:custGeom>
                <a:avLst/>
                <a:gdLst/>
                <a:ahLst/>
                <a:cxnLst/>
                <a:rect l="l" t="t" r="r" b="b"/>
                <a:pathLst>
                  <a:path w="25352" h="81831" extrusionOk="0">
                    <a:moveTo>
                      <a:pt x="3021" y="1"/>
                    </a:moveTo>
                    <a:cubicBezTo>
                      <a:pt x="3021" y="1"/>
                      <a:pt x="1" y="24829"/>
                      <a:pt x="1157" y="42873"/>
                    </a:cubicBezTo>
                    <a:cubicBezTo>
                      <a:pt x="2312" y="60916"/>
                      <a:pt x="3990" y="81830"/>
                      <a:pt x="3990" y="81830"/>
                    </a:cubicBezTo>
                    <a:lnTo>
                      <a:pt x="22257" y="81830"/>
                    </a:lnTo>
                    <a:cubicBezTo>
                      <a:pt x="22257" y="81830"/>
                      <a:pt x="19871" y="50888"/>
                      <a:pt x="20132" y="36386"/>
                    </a:cubicBezTo>
                    <a:cubicBezTo>
                      <a:pt x="20430" y="20318"/>
                      <a:pt x="25351" y="38"/>
                      <a:pt x="25351" y="38"/>
                    </a:cubicBezTo>
                    <a:lnTo>
                      <a:pt x="302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4" name="Google Shape;4024;p104"/>
              <p:cNvSpPr/>
              <p:nvPr/>
            </p:nvSpPr>
            <p:spPr>
              <a:xfrm>
                <a:off x="3564400" y="3132900"/>
                <a:ext cx="136100" cy="2044825"/>
              </a:xfrm>
              <a:custGeom>
                <a:avLst/>
                <a:gdLst/>
                <a:ahLst/>
                <a:cxnLst/>
                <a:rect l="l" t="t" r="r" b="b"/>
                <a:pathLst>
                  <a:path w="5444" h="81793" fill="none" extrusionOk="0">
                    <a:moveTo>
                      <a:pt x="2386" y="81792"/>
                    </a:moveTo>
                    <a:cubicBezTo>
                      <a:pt x="2386" y="81792"/>
                      <a:pt x="0" y="50850"/>
                      <a:pt x="261" y="36348"/>
                    </a:cubicBezTo>
                    <a:cubicBezTo>
                      <a:pt x="560" y="20280"/>
                      <a:pt x="5443" y="0"/>
                      <a:pt x="5443" y="0"/>
                    </a:cubicBezTo>
                  </a:path>
                </a:pathLst>
              </a:custGeom>
              <a:noFill/>
              <a:ln w="8400" cap="flat" cmpd="sng">
                <a:solidFill>
                  <a:schemeClr val="accent5"/>
                </a:solidFill>
                <a:prstDash val="solid"/>
                <a:miter lim="3727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5" name="Google Shape;4025;p104"/>
              <p:cNvSpPr/>
              <p:nvPr/>
            </p:nvSpPr>
            <p:spPr>
              <a:xfrm>
                <a:off x="4119850" y="4236375"/>
                <a:ext cx="681325" cy="708825"/>
              </a:xfrm>
              <a:custGeom>
                <a:avLst/>
                <a:gdLst/>
                <a:ahLst/>
                <a:cxnLst/>
                <a:rect l="l" t="t" r="r" b="b"/>
                <a:pathLst>
                  <a:path w="27253" h="28353" extrusionOk="0">
                    <a:moveTo>
                      <a:pt x="5146" y="1"/>
                    </a:moveTo>
                    <a:lnTo>
                      <a:pt x="1" y="11483"/>
                    </a:lnTo>
                    <a:lnTo>
                      <a:pt x="17634" y="17187"/>
                    </a:lnTo>
                    <a:lnTo>
                      <a:pt x="18902" y="27439"/>
                    </a:lnTo>
                    <a:cubicBezTo>
                      <a:pt x="18902" y="27849"/>
                      <a:pt x="19200" y="28184"/>
                      <a:pt x="19573" y="28296"/>
                    </a:cubicBezTo>
                    <a:cubicBezTo>
                      <a:pt x="19672" y="28334"/>
                      <a:pt x="19775" y="28352"/>
                      <a:pt x="19877" y="28352"/>
                    </a:cubicBezTo>
                    <a:cubicBezTo>
                      <a:pt x="20270" y="28352"/>
                      <a:pt x="20647" y="28085"/>
                      <a:pt x="20766" y="27699"/>
                    </a:cubicBezTo>
                    <a:lnTo>
                      <a:pt x="27252" y="7680"/>
                    </a:lnTo>
                    <a:lnTo>
                      <a:pt x="22108" y="5443"/>
                    </a:lnTo>
                    <a:lnTo>
                      <a:pt x="5146" y="1"/>
                    </a:lnTo>
                    <a:close/>
                  </a:path>
                </a:pathLst>
              </a:custGeom>
              <a:solidFill>
                <a:srgbClr val="FFCBB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6" name="Google Shape;4026;p104"/>
              <p:cNvSpPr/>
              <p:nvPr/>
            </p:nvSpPr>
            <p:spPr>
              <a:xfrm>
                <a:off x="4560700" y="4369650"/>
                <a:ext cx="299200" cy="619875"/>
              </a:xfrm>
              <a:custGeom>
                <a:avLst/>
                <a:gdLst/>
                <a:ahLst/>
                <a:cxnLst/>
                <a:rect l="l" t="t" r="r" b="b"/>
                <a:pathLst>
                  <a:path w="11968" h="24795" extrusionOk="0">
                    <a:moveTo>
                      <a:pt x="4287" y="1"/>
                    </a:moveTo>
                    <a:cubicBezTo>
                      <a:pt x="4287" y="1"/>
                      <a:pt x="3766" y="7270"/>
                      <a:pt x="0" y="11818"/>
                    </a:cubicBezTo>
                    <a:lnTo>
                      <a:pt x="1081" y="22629"/>
                    </a:lnTo>
                    <a:cubicBezTo>
                      <a:pt x="1119" y="23077"/>
                      <a:pt x="1752" y="23673"/>
                      <a:pt x="2349" y="24121"/>
                    </a:cubicBezTo>
                    <a:cubicBezTo>
                      <a:pt x="2349" y="24121"/>
                      <a:pt x="3796" y="24794"/>
                      <a:pt x="4404" y="24794"/>
                    </a:cubicBezTo>
                    <a:cubicBezTo>
                      <a:pt x="4539" y="24794"/>
                      <a:pt x="4633" y="24761"/>
                      <a:pt x="4660" y="24680"/>
                    </a:cubicBezTo>
                    <a:lnTo>
                      <a:pt x="11892" y="2312"/>
                    </a:lnTo>
                    <a:cubicBezTo>
                      <a:pt x="11967" y="2088"/>
                      <a:pt x="11818" y="1827"/>
                      <a:pt x="11594" y="1753"/>
                    </a:cubicBezTo>
                    <a:lnTo>
                      <a:pt x="4287"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7" name="Google Shape;4027;p104"/>
              <p:cNvSpPr/>
              <p:nvPr/>
            </p:nvSpPr>
            <p:spPr>
              <a:xfrm>
                <a:off x="4554175" y="4704250"/>
                <a:ext cx="67125" cy="15850"/>
              </a:xfrm>
              <a:custGeom>
                <a:avLst/>
                <a:gdLst/>
                <a:ahLst/>
                <a:cxnLst/>
                <a:rect l="l" t="t" r="r" b="b"/>
                <a:pathLst>
                  <a:path w="2685" h="634" fill="none" extrusionOk="0">
                    <a:moveTo>
                      <a:pt x="0" y="634"/>
                    </a:moveTo>
                    <a:cubicBezTo>
                      <a:pt x="858" y="336"/>
                      <a:pt x="1752" y="112"/>
                      <a:pt x="2684" y="0"/>
                    </a:cubicBezTo>
                  </a:path>
                </a:pathLst>
              </a:custGeom>
              <a:noFill/>
              <a:ln w="8400" cap="flat" cmpd="sng">
                <a:solidFill>
                  <a:schemeClr val="accent1"/>
                </a:solidFill>
                <a:prstDash val="solid"/>
                <a:miter lim="3727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8" name="Google Shape;4028;p104"/>
              <p:cNvSpPr/>
              <p:nvPr/>
            </p:nvSpPr>
            <p:spPr>
              <a:xfrm>
                <a:off x="4562550" y="4743375"/>
                <a:ext cx="56875" cy="12150"/>
              </a:xfrm>
              <a:custGeom>
                <a:avLst/>
                <a:gdLst/>
                <a:ahLst/>
                <a:cxnLst/>
                <a:rect l="l" t="t" r="r" b="b"/>
                <a:pathLst>
                  <a:path w="2275" h="486" fill="none" extrusionOk="0">
                    <a:moveTo>
                      <a:pt x="1" y="485"/>
                    </a:moveTo>
                    <a:cubicBezTo>
                      <a:pt x="746" y="224"/>
                      <a:pt x="1492" y="75"/>
                      <a:pt x="2275" y="1"/>
                    </a:cubicBezTo>
                  </a:path>
                </a:pathLst>
              </a:custGeom>
              <a:noFill/>
              <a:ln w="8400" cap="flat" cmpd="sng">
                <a:solidFill>
                  <a:schemeClr val="accent1"/>
                </a:solidFill>
                <a:prstDash val="solid"/>
                <a:miter lim="3727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9" name="Google Shape;4029;p104"/>
              <p:cNvSpPr/>
              <p:nvPr/>
            </p:nvSpPr>
            <p:spPr>
              <a:xfrm>
                <a:off x="4568150" y="4773200"/>
                <a:ext cx="51275" cy="12150"/>
              </a:xfrm>
              <a:custGeom>
                <a:avLst/>
                <a:gdLst/>
                <a:ahLst/>
                <a:cxnLst/>
                <a:rect l="l" t="t" r="r" b="b"/>
                <a:pathLst>
                  <a:path w="2051" h="486" fill="none" extrusionOk="0">
                    <a:moveTo>
                      <a:pt x="1" y="485"/>
                    </a:moveTo>
                    <a:cubicBezTo>
                      <a:pt x="672" y="262"/>
                      <a:pt x="1380" y="113"/>
                      <a:pt x="2051" y="1"/>
                    </a:cubicBezTo>
                  </a:path>
                </a:pathLst>
              </a:custGeom>
              <a:noFill/>
              <a:ln w="8400" cap="flat" cmpd="sng">
                <a:solidFill>
                  <a:schemeClr val="accent1"/>
                </a:solidFill>
                <a:prstDash val="solid"/>
                <a:miter lim="3727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0" name="Google Shape;4030;p104"/>
              <p:cNvSpPr/>
              <p:nvPr/>
            </p:nvSpPr>
            <p:spPr>
              <a:xfrm>
                <a:off x="4636175" y="4407875"/>
                <a:ext cx="185500" cy="572250"/>
              </a:xfrm>
              <a:custGeom>
                <a:avLst/>
                <a:gdLst/>
                <a:ahLst/>
                <a:cxnLst/>
                <a:rect l="l" t="t" r="r" b="b"/>
                <a:pathLst>
                  <a:path w="7420" h="22890" fill="none" extrusionOk="0">
                    <a:moveTo>
                      <a:pt x="7420" y="0"/>
                    </a:moveTo>
                    <a:lnTo>
                      <a:pt x="1" y="22890"/>
                    </a:lnTo>
                  </a:path>
                </a:pathLst>
              </a:custGeom>
              <a:noFill/>
              <a:ln w="8400" cap="flat" cmpd="sng">
                <a:solidFill>
                  <a:schemeClr val="accent1"/>
                </a:solidFill>
                <a:prstDash val="solid"/>
                <a:miter lim="3727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1" name="Google Shape;4031;p104"/>
              <p:cNvSpPr/>
              <p:nvPr/>
            </p:nvSpPr>
            <p:spPr>
              <a:xfrm>
                <a:off x="4693975" y="4385500"/>
                <a:ext cx="79250" cy="171500"/>
              </a:xfrm>
              <a:custGeom>
                <a:avLst/>
                <a:gdLst/>
                <a:ahLst/>
                <a:cxnLst/>
                <a:rect l="l" t="t" r="r" b="b"/>
                <a:pathLst>
                  <a:path w="3170" h="6860" fill="none" extrusionOk="0">
                    <a:moveTo>
                      <a:pt x="1641" y="0"/>
                    </a:moveTo>
                    <a:cubicBezTo>
                      <a:pt x="1641" y="0"/>
                      <a:pt x="0" y="5331"/>
                      <a:pt x="3169" y="6860"/>
                    </a:cubicBezTo>
                  </a:path>
                </a:pathLst>
              </a:custGeom>
              <a:noFill/>
              <a:ln w="8400" cap="flat" cmpd="sng">
                <a:solidFill>
                  <a:schemeClr val="accent1"/>
                </a:solidFill>
                <a:prstDash val="solid"/>
                <a:miter lim="3727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2" name="Google Shape;4032;p104"/>
              <p:cNvSpPr/>
              <p:nvPr/>
            </p:nvSpPr>
            <p:spPr>
              <a:xfrm>
                <a:off x="4582125" y="4858950"/>
                <a:ext cx="94150" cy="20525"/>
              </a:xfrm>
              <a:custGeom>
                <a:avLst/>
                <a:gdLst/>
                <a:ahLst/>
                <a:cxnLst/>
                <a:rect l="l" t="t" r="r" b="b"/>
                <a:pathLst>
                  <a:path w="3766" h="821" fill="none" extrusionOk="0">
                    <a:moveTo>
                      <a:pt x="1" y="821"/>
                    </a:moveTo>
                    <a:cubicBezTo>
                      <a:pt x="1" y="821"/>
                      <a:pt x="2648" y="0"/>
                      <a:pt x="3766" y="0"/>
                    </a:cubicBezTo>
                  </a:path>
                </a:pathLst>
              </a:custGeom>
              <a:noFill/>
              <a:ln w="8400" cap="flat" cmpd="sng">
                <a:solidFill>
                  <a:schemeClr val="accent1"/>
                </a:solidFill>
                <a:prstDash val="solid"/>
                <a:miter lim="3727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3" name="Google Shape;4033;p104"/>
              <p:cNvSpPr/>
              <p:nvPr/>
            </p:nvSpPr>
            <p:spPr>
              <a:xfrm>
                <a:off x="3437650" y="3152475"/>
                <a:ext cx="1165000" cy="1562975"/>
              </a:xfrm>
              <a:custGeom>
                <a:avLst/>
                <a:gdLst/>
                <a:ahLst/>
                <a:cxnLst/>
                <a:rect l="l" t="t" r="r" b="b"/>
                <a:pathLst>
                  <a:path w="46600" h="62519" extrusionOk="0">
                    <a:moveTo>
                      <a:pt x="1603" y="0"/>
                    </a:moveTo>
                    <a:cubicBezTo>
                      <a:pt x="1603" y="0"/>
                      <a:pt x="0" y="31203"/>
                      <a:pt x="5555" y="44773"/>
                    </a:cubicBezTo>
                    <a:cubicBezTo>
                      <a:pt x="9507" y="54503"/>
                      <a:pt x="41343" y="62518"/>
                      <a:pt x="41343" y="62518"/>
                    </a:cubicBezTo>
                    <a:lnTo>
                      <a:pt x="46600" y="46637"/>
                    </a:lnTo>
                    <a:cubicBezTo>
                      <a:pt x="46600" y="46637"/>
                      <a:pt x="25798" y="39591"/>
                      <a:pt x="23300" y="34260"/>
                    </a:cubicBezTo>
                    <a:cubicBezTo>
                      <a:pt x="21287" y="29936"/>
                      <a:pt x="21473" y="20840"/>
                      <a:pt x="21622" y="17559"/>
                    </a:cubicBezTo>
                    <a:cubicBezTo>
                      <a:pt x="21622" y="16851"/>
                      <a:pt x="21772" y="16142"/>
                      <a:pt x="21958" y="15434"/>
                    </a:cubicBezTo>
                    <a:cubicBezTo>
                      <a:pt x="22443" y="13794"/>
                      <a:pt x="23300" y="12302"/>
                      <a:pt x="23300" y="10066"/>
                    </a:cubicBezTo>
                    <a:cubicBezTo>
                      <a:pt x="23300" y="7046"/>
                      <a:pt x="21660" y="0"/>
                      <a:pt x="2166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4" name="Google Shape;4034;p104"/>
              <p:cNvSpPr/>
              <p:nvPr/>
            </p:nvSpPr>
            <p:spPr>
              <a:xfrm>
                <a:off x="3437650" y="3152475"/>
                <a:ext cx="233950" cy="1233050"/>
              </a:xfrm>
              <a:custGeom>
                <a:avLst/>
                <a:gdLst/>
                <a:ahLst/>
                <a:cxnLst/>
                <a:rect l="l" t="t" r="r" b="b"/>
                <a:pathLst>
                  <a:path w="9358" h="49322" fill="none" extrusionOk="0">
                    <a:moveTo>
                      <a:pt x="9357" y="49321"/>
                    </a:moveTo>
                    <a:cubicBezTo>
                      <a:pt x="7531" y="47867"/>
                      <a:pt x="6189" y="46339"/>
                      <a:pt x="5518" y="44773"/>
                    </a:cubicBezTo>
                    <a:cubicBezTo>
                      <a:pt x="0" y="31166"/>
                      <a:pt x="1566" y="0"/>
                      <a:pt x="1566" y="0"/>
                    </a:cubicBezTo>
                  </a:path>
                </a:pathLst>
              </a:custGeom>
              <a:noFill/>
              <a:ln w="8400" cap="flat" cmpd="sng">
                <a:solidFill>
                  <a:schemeClr val="accent5"/>
                </a:solidFill>
                <a:prstDash val="solid"/>
                <a:miter lim="3727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5" name="Google Shape;4035;p104"/>
              <p:cNvSpPr/>
              <p:nvPr/>
            </p:nvSpPr>
            <p:spPr>
              <a:xfrm>
                <a:off x="3901775" y="3137550"/>
                <a:ext cx="679450" cy="1244250"/>
              </a:xfrm>
              <a:custGeom>
                <a:avLst/>
                <a:gdLst/>
                <a:ahLst/>
                <a:cxnLst/>
                <a:rect l="l" t="t" r="r" b="b"/>
                <a:pathLst>
                  <a:path w="27178" h="49770" fill="none" extrusionOk="0">
                    <a:moveTo>
                      <a:pt x="411" y="1"/>
                    </a:moveTo>
                    <a:cubicBezTo>
                      <a:pt x="411" y="1"/>
                      <a:pt x="2275" y="8873"/>
                      <a:pt x="2275" y="11893"/>
                    </a:cubicBezTo>
                    <a:cubicBezTo>
                      <a:pt x="2275" y="14167"/>
                      <a:pt x="1343" y="15770"/>
                      <a:pt x="858" y="17373"/>
                    </a:cubicBezTo>
                    <a:cubicBezTo>
                      <a:pt x="672" y="18007"/>
                      <a:pt x="560" y="18678"/>
                      <a:pt x="522" y="19349"/>
                    </a:cubicBezTo>
                    <a:cubicBezTo>
                      <a:pt x="336" y="22555"/>
                      <a:pt x="1" y="31838"/>
                      <a:pt x="2237" y="36087"/>
                    </a:cubicBezTo>
                    <a:cubicBezTo>
                      <a:pt x="5406" y="41978"/>
                      <a:pt x="27177" y="49769"/>
                      <a:pt x="27177" y="49769"/>
                    </a:cubicBezTo>
                  </a:path>
                </a:pathLst>
              </a:custGeom>
              <a:noFill/>
              <a:ln w="8400" cap="flat" cmpd="sng">
                <a:solidFill>
                  <a:schemeClr val="accent5"/>
                </a:solidFill>
                <a:prstDash val="solid"/>
                <a:miter lim="3727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6" name="Google Shape;4036;p104"/>
              <p:cNvSpPr/>
              <p:nvPr/>
            </p:nvSpPr>
            <p:spPr>
              <a:xfrm>
                <a:off x="3405025" y="3195325"/>
                <a:ext cx="67125" cy="211600"/>
              </a:xfrm>
              <a:custGeom>
                <a:avLst/>
                <a:gdLst/>
                <a:ahLst/>
                <a:cxnLst/>
                <a:rect l="l" t="t" r="r" b="b"/>
                <a:pathLst>
                  <a:path w="2685" h="8464" fill="none" extrusionOk="0">
                    <a:moveTo>
                      <a:pt x="299" y="1"/>
                    </a:moveTo>
                    <a:cubicBezTo>
                      <a:pt x="299" y="1"/>
                      <a:pt x="0" y="6413"/>
                      <a:pt x="895" y="7196"/>
                    </a:cubicBezTo>
                    <a:cubicBezTo>
                      <a:pt x="1454" y="7681"/>
                      <a:pt x="2051" y="8091"/>
                      <a:pt x="2685" y="8463"/>
                    </a:cubicBezTo>
                  </a:path>
                </a:pathLst>
              </a:custGeom>
              <a:noFill/>
              <a:ln w="8400" cap="flat" cmpd="sng">
                <a:solidFill>
                  <a:schemeClr val="accent5"/>
                </a:solidFill>
                <a:prstDash val="solid"/>
                <a:miter lim="3727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7" name="Google Shape;4037;p104"/>
              <p:cNvSpPr/>
              <p:nvPr/>
            </p:nvSpPr>
            <p:spPr>
              <a:xfrm>
                <a:off x="4392000" y="4295100"/>
                <a:ext cx="145425" cy="398900"/>
              </a:xfrm>
              <a:custGeom>
                <a:avLst/>
                <a:gdLst/>
                <a:ahLst/>
                <a:cxnLst/>
                <a:rect l="l" t="t" r="r" b="b"/>
                <a:pathLst>
                  <a:path w="5817" h="15956" fill="none" extrusionOk="0">
                    <a:moveTo>
                      <a:pt x="5816" y="0"/>
                    </a:moveTo>
                    <a:lnTo>
                      <a:pt x="1" y="15956"/>
                    </a:lnTo>
                  </a:path>
                </a:pathLst>
              </a:custGeom>
              <a:noFill/>
              <a:ln w="8400" cap="flat" cmpd="sng">
                <a:solidFill>
                  <a:schemeClr val="accent5"/>
                </a:solidFill>
                <a:prstDash val="solid"/>
                <a:miter lim="3727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8" name="Google Shape;4038;p104"/>
              <p:cNvSpPr/>
              <p:nvPr/>
            </p:nvSpPr>
            <p:spPr>
              <a:xfrm>
                <a:off x="3253100" y="5098475"/>
                <a:ext cx="457650" cy="25"/>
              </a:xfrm>
              <a:custGeom>
                <a:avLst/>
                <a:gdLst/>
                <a:ahLst/>
                <a:cxnLst/>
                <a:rect l="l" t="t" r="r" b="b"/>
                <a:pathLst>
                  <a:path w="18306" h="1" fill="none" extrusionOk="0">
                    <a:moveTo>
                      <a:pt x="1" y="0"/>
                    </a:moveTo>
                    <a:lnTo>
                      <a:pt x="18305" y="0"/>
                    </a:lnTo>
                  </a:path>
                </a:pathLst>
              </a:custGeom>
              <a:noFill/>
              <a:ln w="8400" cap="flat" cmpd="sng">
                <a:solidFill>
                  <a:schemeClr val="accent5"/>
                </a:solidFill>
                <a:prstDash val="solid"/>
                <a:miter lim="3727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9" name="Google Shape;4039;p104"/>
              <p:cNvSpPr/>
              <p:nvPr/>
            </p:nvSpPr>
            <p:spPr>
              <a:xfrm>
                <a:off x="3786200" y="3164575"/>
                <a:ext cx="155675" cy="132375"/>
              </a:xfrm>
              <a:custGeom>
                <a:avLst/>
                <a:gdLst/>
                <a:ahLst/>
                <a:cxnLst/>
                <a:rect l="l" t="t" r="r" b="b"/>
                <a:pathLst>
                  <a:path w="6227" h="5295" fill="none" extrusionOk="0">
                    <a:moveTo>
                      <a:pt x="1" y="1"/>
                    </a:moveTo>
                    <a:cubicBezTo>
                      <a:pt x="1" y="1"/>
                      <a:pt x="1157" y="4101"/>
                      <a:pt x="6227" y="5294"/>
                    </a:cubicBezTo>
                  </a:path>
                </a:pathLst>
              </a:custGeom>
              <a:noFill/>
              <a:ln w="8400" cap="flat" cmpd="sng">
                <a:solidFill>
                  <a:schemeClr val="accent5"/>
                </a:solidFill>
                <a:prstDash val="solid"/>
                <a:miter lim="3727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0" name="Google Shape;4040;p104"/>
              <p:cNvSpPr/>
              <p:nvPr/>
            </p:nvSpPr>
            <p:spPr>
              <a:xfrm>
                <a:off x="3220500" y="3164575"/>
                <a:ext cx="150075" cy="114675"/>
              </a:xfrm>
              <a:custGeom>
                <a:avLst/>
                <a:gdLst/>
                <a:ahLst/>
                <a:cxnLst/>
                <a:rect l="l" t="t" r="r" b="b"/>
                <a:pathLst>
                  <a:path w="6003" h="4587" fill="none" extrusionOk="0">
                    <a:moveTo>
                      <a:pt x="0" y="4586"/>
                    </a:moveTo>
                    <a:cubicBezTo>
                      <a:pt x="0" y="4586"/>
                      <a:pt x="4586" y="3244"/>
                      <a:pt x="6002" y="1"/>
                    </a:cubicBezTo>
                  </a:path>
                </a:pathLst>
              </a:custGeom>
              <a:noFill/>
              <a:ln w="8400" cap="flat" cmpd="sng">
                <a:solidFill>
                  <a:schemeClr val="accent5"/>
                </a:solidFill>
                <a:prstDash val="solid"/>
                <a:miter lim="3727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1" name="Google Shape;4041;p104"/>
              <p:cNvSpPr/>
              <p:nvPr/>
            </p:nvSpPr>
            <p:spPr>
              <a:xfrm>
                <a:off x="3474925" y="1926900"/>
                <a:ext cx="229300" cy="220450"/>
              </a:xfrm>
              <a:custGeom>
                <a:avLst/>
                <a:gdLst/>
                <a:ahLst/>
                <a:cxnLst/>
                <a:rect l="l" t="t" r="r" b="b"/>
                <a:pathLst>
                  <a:path w="9172" h="8818" extrusionOk="0">
                    <a:moveTo>
                      <a:pt x="895" y="0"/>
                    </a:moveTo>
                    <a:lnTo>
                      <a:pt x="75" y="5741"/>
                    </a:lnTo>
                    <a:cubicBezTo>
                      <a:pt x="75" y="5741"/>
                      <a:pt x="0" y="7344"/>
                      <a:pt x="3095" y="8463"/>
                    </a:cubicBezTo>
                    <a:cubicBezTo>
                      <a:pt x="3715" y="8702"/>
                      <a:pt x="4364" y="8818"/>
                      <a:pt x="5009" y="8818"/>
                    </a:cubicBezTo>
                    <a:cubicBezTo>
                      <a:pt x="6573" y="8818"/>
                      <a:pt x="8115" y="8138"/>
                      <a:pt x="9171" y="6897"/>
                    </a:cubicBezTo>
                    <a:lnTo>
                      <a:pt x="8910" y="1081"/>
                    </a:lnTo>
                    <a:lnTo>
                      <a:pt x="895" y="0"/>
                    </a:lnTo>
                    <a:close/>
                  </a:path>
                </a:pathLst>
              </a:custGeom>
              <a:solidFill>
                <a:srgbClr val="FFCB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2" name="Google Shape;4042;p104"/>
              <p:cNvSpPr/>
              <p:nvPr/>
            </p:nvSpPr>
            <p:spPr>
              <a:xfrm>
                <a:off x="3386375" y="1692025"/>
                <a:ext cx="373775" cy="309825"/>
              </a:xfrm>
              <a:custGeom>
                <a:avLst/>
                <a:gdLst/>
                <a:ahLst/>
                <a:cxnLst/>
                <a:rect l="l" t="t" r="r" b="b"/>
                <a:pathLst>
                  <a:path w="14951" h="12393" extrusionOk="0">
                    <a:moveTo>
                      <a:pt x="7476" y="1"/>
                    </a:moveTo>
                    <a:cubicBezTo>
                      <a:pt x="6009" y="1"/>
                      <a:pt x="4726" y="492"/>
                      <a:pt x="3990" y="1753"/>
                    </a:cubicBezTo>
                    <a:cubicBezTo>
                      <a:pt x="3990" y="1753"/>
                      <a:pt x="1" y="8426"/>
                      <a:pt x="2760" y="11073"/>
                    </a:cubicBezTo>
                    <a:cubicBezTo>
                      <a:pt x="3770" y="12053"/>
                      <a:pt x="5275" y="12393"/>
                      <a:pt x="6744" y="12393"/>
                    </a:cubicBezTo>
                    <a:cubicBezTo>
                      <a:pt x="8905" y="12393"/>
                      <a:pt x="10986" y="11658"/>
                      <a:pt x="11297" y="11147"/>
                    </a:cubicBezTo>
                    <a:cubicBezTo>
                      <a:pt x="11781" y="10290"/>
                      <a:pt x="14950" y="2871"/>
                      <a:pt x="13235" y="1827"/>
                    </a:cubicBezTo>
                    <a:cubicBezTo>
                      <a:pt x="11521" y="803"/>
                      <a:pt x="9348" y="1"/>
                      <a:pt x="7476" y="1"/>
                    </a:cubicBezTo>
                    <a:close/>
                  </a:path>
                </a:pathLst>
              </a:custGeom>
              <a:solidFill>
                <a:srgbClr val="FFCB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3" name="Google Shape;4043;p104"/>
              <p:cNvSpPr/>
              <p:nvPr/>
            </p:nvSpPr>
            <p:spPr>
              <a:xfrm>
                <a:off x="3487050" y="1994925"/>
                <a:ext cx="129550" cy="27050"/>
              </a:xfrm>
              <a:custGeom>
                <a:avLst/>
                <a:gdLst/>
                <a:ahLst/>
                <a:cxnLst/>
                <a:rect l="l" t="t" r="r" b="b"/>
                <a:pathLst>
                  <a:path w="5182" h="1082" fill="none" extrusionOk="0">
                    <a:moveTo>
                      <a:pt x="0" y="224"/>
                    </a:moveTo>
                    <a:cubicBezTo>
                      <a:pt x="0" y="224"/>
                      <a:pt x="2684" y="1082"/>
                      <a:pt x="5182" y="1"/>
                    </a:cubicBezTo>
                  </a:path>
                </a:pathLst>
              </a:custGeom>
              <a:noFill/>
              <a:ln w="12125" cap="flat" cmpd="sng">
                <a:solidFill>
                  <a:srgbClr val="EF977F"/>
                </a:solidFill>
                <a:prstDash val="solid"/>
                <a:miter lim="3727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4" name="Google Shape;4044;p104"/>
              <p:cNvSpPr/>
              <p:nvPr/>
            </p:nvSpPr>
            <p:spPr>
              <a:xfrm>
                <a:off x="3455350" y="1579350"/>
                <a:ext cx="339275" cy="401150"/>
              </a:xfrm>
              <a:custGeom>
                <a:avLst/>
                <a:gdLst/>
                <a:ahLst/>
                <a:cxnLst/>
                <a:rect l="l" t="t" r="r" b="b"/>
                <a:pathLst>
                  <a:path w="13571" h="16046" extrusionOk="0">
                    <a:moveTo>
                      <a:pt x="2460" y="1"/>
                    </a:moveTo>
                    <a:cubicBezTo>
                      <a:pt x="1494" y="1"/>
                      <a:pt x="749" y="519"/>
                      <a:pt x="560" y="1935"/>
                    </a:cubicBezTo>
                    <a:cubicBezTo>
                      <a:pt x="411" y="3128"/>
                      <a:pt x="1" y="4433"/>
                      <a:pt x="746" y="5402"/>
                    </a:cubicBezTo>
                    <a:cubicBezTo>
                      <a:pt x="1380" y="6297"/>
                      <a:pt x="2237" y="7005"/>
                      <a:pt x="3244" y="7415"/>
                    </a:cubicBezTo>
                    <a:cubicBezTo>
                      <a:pt x="4996" y="8124"/>
                      <a:pt x="6338" y="8198"/>
                      <a:pt x="8053" y="9018"/>
                    </a:cubicBezTo>
                    <a:cubicBezTo>
                      <a:pt x="6860" y="10025"/>
                      <a:pt x="6599" y="12560"/>
                      <a:pt x="6823" y="12933"/>
                    </a:cubicBezTo>
                    <a:cubicBezTo>
                      <a:pt x="6897" y="13045"/>
                      <a:pt x="6935" y="13194"/>
                      <a:pt x="7046" y="13231"/>
                    </a:cubicBezTo>
                    <a:cubicBezTo>
                      <a:pt x="7127" y="13255"/>
                      <a:pt x="7208" y="13266"/>
                      <a:pt x="7289" y="13266"/>
                    </a:cubicBezTo>
                    <a:cubicBezTo>
                      <a:pt x="7581" y="13266"/>
                      <a:pt x="7873" y="13132"/>
                      <a:pt x="8165" y="13045"/>
                    </a:cubicBezTo>
                    <a:lnTo>
                      <a:pt x="8165" y="13045"/>
                    </a:lnTo>
                    <a:cubicBezTo>
                      <a:pt x="7904" y="13529"/>
                      <a:pt x="7755" y="14088"/>
                      <a:pt x="7680" y="14648"/>
                    </a:cubicBezTo>
                    <a:cubicBezTo>
                      <a:pt x="7606" y="14983"/>
                      <a:pt x="7680" y="15356"/>
                      <a:pt x="7867" y="15654"/>
                    </a:cubicBezTo>
                    <a:cubicBezTo>
                      <a:pt x="8128" y="15878"/>
                      <a:pt x="8463" y="16027"/>
                      <a:pt x="8799" y="16027"/>
                    </a:cubicBezTo>
                    <a:cubicBezTo>
                      <a:pt x="8888" y="16040"/>
                      <a:pt x="8976" y="16046"/>
                      <a:pt x="9061" y="16046"/>
                    </a:cubicBezTo>
                    <a:cubicBezTo>
                      <a:pt x="10716" y="16046"/>
                      <a:pt x="11583" y="13728"/>
                      <a:pt x="12079" y="12523"/>
                    </a:cubicBezTo>
                    <a:cubicBezTo>
                      <a:pt x="12564" y="11367"/>
                      <a:pt x="13011" y="10174"/>
                      <a:pt x="13309" y="8981"/>
                    </a:cubicBezTo>
                    <a:cubicBezTo>
                      <a:pt x="13533" y="8310"/>
                      <a:pt x="13570" y="7602"/>
                      <a:pt x="13459" y="6893"/>
                    </a:cubicBezTo>
                    <a:cubicBezTo>
                      <a:pt x="13309" y="6111"/>
                      <a:pt x="12899" y="5402"/>
                      <a:pt x="12340" y="4843"/>
                    </a:cubicBezTo>
                    <a:cubicBezTo>
                      <a:pt x="11781" y="4284"/>
                      <a:pt x="8351" y="3277"/>
                      <a:pt x="7792" y="2755"/>
                    </a:cubicBezTo>
                    <a:cubicBezTo>
                      <a:pt x="6555" y="1613"/>
                      <a:pt x="4164" y="1"/>
                      <a:pt x="246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5" name="Google Shape;4045;p104"/>
              <p:cNvSpPr/>
              <p:nvPr/>
            </p:nvSpPr>
            <p:spPr>
              <a:xfrm>
                <a:off x="3626850" y="1875950"/>
                <a:ext cx="75300" cy="90600"/>
              </a:xfrm>
              <a:custGeom>
                <a:avLst/>
                <a:gdLst/>
                <a:ahLst/>
                <a:cxnLst/>
                <a:rect l="l" t="t" r="r" b="b"/>
                <a:pathLst>
                  <a:path w="3012" h="3624" extrusionOk="0">
                    <a:moveTo>
                      <a:pt x="2093" y="0"/>
                    </a:moveTo>
                    <a:cubicBezTo>
                      <a:pt x="1623" y="0"/>
                      <a:pt x="1191" y="489"/>
                      <a:pt x="895" y="920"/>
                    </a:cubicBezTo>
                    <a:lnTo>
                      <a:pt x="0" y="2075"/>
                    </a:lnTo>
                    <a:cubicBezTo>
                      <a:pt x="75" y="2635"/>
                      <a:pt x="224" y="3343"/>
                      <a:pt x="746" y="3567"/>
                    </a:cubicBezTo>
                    <a:cubicBezTo>
                      <a:pt x="859" y="3605"/>
                      <a:pt x="973" y="3624"/>
                      <a:pt x="1087" y="3624"/>
                    </a:cubicBezTo>
                    <a:cubicBezTo>
                      <a:pt x="2062" y="3624"/>
                      <a:pt x="3012" y="2286"/>
                      <a:pt x="2945" y="1218"/>
                    </a:cubicBezTo>
                    <a:cubicBezTo>
                      <a:pt x="2945" y="882"/>
                      <a:pt x="2833" y="510"/>
                      <a:pt x="2647" y="249"/>
                    </a:cubicBezTo>
                    <a:cubicBezTo>
                      <a:pt x="2460" y="72"/>
                      <a:pt x="2274" y="0"/>
                      <a:pt x="2093" y="0"/>
                    </a:cubicBezTo>
                    <a:close/>
                  </a:path>
                </a:pathLst>
              </a:custGeom>
              <a:solidFill>
                <a:srgbClr val="FFCB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6" name="Google Shape;4046;p104"/>
              <p:cNvSpPr/>
              <p:nvPr/>
            </p:nvSpPr>
            <p:spPr>
              <a:xfrm>
                <a:off x="3464675" y="1809450"/>
                <a:ext cx="42900" cy="80175"/>
              </a:xfrm>
              <a:custGeom>
                <a:avLst/>
                <a:gdLst/>
                <a:ahLst/>
                <a:cxnLst/>
                <a:rect l="l" t="t" r="r" b="b"/>
                <a:pathLst>
                  <a:path w="1716" h="3207" fill="none" extrusionOk="0">
                    <a:moveTo>
                      <a:pt x="1715" y="1"/>
                    </a:moveTo>
                    <a:cubicBezTo>
                      <a:pt x="1715" y="1"/>
                      <a:pt x="0" y="1716"/>
                      <a:pt x="0" y="2275"/>
                    </a:cubicBezTo>
                    <a:cubicBezTo>
                      <a:pt x="0" y="2834"/>
                      <a:pt x="1268" y="3207"/>
                      <a:pt x="1268" y="3207"/>
                    </a:cubicBezTo>
                  </a:path>
                </a:pathLst>
              </a:custGeom>
              <a:noFill/>
              <a:ln w="5600" cap="flat" cmpd="sng">
                <a:solidFill>
                  <a:srgbClr val="F7A794"/>
                </a:solidFill>
                <a:prstDash val="solid"/>
                <a:miter lim="3727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7" name="Google Shape;4047;p104"/>
              <p:cNvSpPr/>
              <p:nvPr/>
            </p:nvSpPr>
            <p:spPr>
              <a:xfrm>
                <a:off x="3428325" y="1894275"/>
                <a:ext cx="96950" cy="59375"/>
              </a:xfrm>
              <a:custGeom>
                <a:avLst/>
                <a:gdLst/>
                <a:ahLst/>
                <a:cxnLst/>
                <a:rect l="l" t="t" r="r" b="b"/>
                <a:pathLst>
                  <a:path w="3878" h="2375" extrusionOk="0">
                    <a:moveTo>
                      <a:pt x="783" y="0"/>
                    </a:moveTo>
                    <a:cubicBezTo>
                      <a:pt x="783" y="0"/>
                      <a:pt x="1" y="1566"/>
                      <a:pt x="1305" y="2163"/>
                    </a:cubicBezTo>
                    <a:cubicBezTo>
                      <a:pt x="1583" y="2307"/>
                      <a:pt x="1876" y="2374"/>
                      <a:pt x="2161" y="2374"/>
                    </a:cubicBezTo>
                    <a:cubicBezTo>
                      <a:pt x="2908" y="2374"/>
                      <a:pt x="3608" y="1911"/>
                      <a:pt x="3878" y="1156"/>
                    </a:cubicBezTo>
                    <a:lnTo>
                      <a:pt x="78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8" name="Google Shape;4048;p104"/>
              <p:cNvSpPr/>
              <p:nvPr/>
            </p:nvSpPr>
            <p:spPr>
              <a:xfrm>
                <a:off x="3469325" y="1784850"/>
                <a:ext cx="14950" cy="19400"/>
              </a:xfrm>
              <a:custGeom>
                <a:avLst/>
                <a:gdLst/>
                <a:ahLst/>
                <a:cxnLst/>
                <a:rect l="l" t="t" r="r" b="b"/>
                <a:pathLst>
                  <a:path w="598" h="776" extrusionOk="0">
                    <a:moveTo>
                      <a:pt x="426" y="1"/>
                    </a:moveTo>
                    <a:cubicBezTo>
                      <a:pt x="374" y="1"/>
                      <a:pt x="326" y="36"/>
                      <a:pt x="299" y="90"/>
                    </a:cubicBezTo>
                    <a:lnTo>
                      <a:pt x="262" y="53"/>
                    </a:lnTo>
                    <a:cubicBezTo>
                      <a:pt x="224" y="127"/>
                      <a:pt x="187" y="202"/>
                      <a:pt x="150" y="277"/>
                    </a:cubicBezTo>
                    <a:cubicBezTo>
                      <a:pt x="75" y="351"/>
                      <a:pt x="38" y="426"/>
                      <a:pt x="1" y="500"/>
                    </a:cubicBezTo>
                    <a:cubicBezTo>
                      <a:pt x="1" y="537"/>
                      <a:pt x="1" y="575"/>
                      <a:pt x="1" y="649"/>
                    </a:cubicBezTo>
                    <a:cubicBezTo>
                      <a:pt x="38" y="687"/>
                      <a:pt x="38" y="724"/>
                      <a:pt x="113" y="761"/>
                    </a:cubicBezTo>
                    <a:cubicBezTo>
                      <a:pt x="133" y="771"/>
                      <a:pt x="155" y="776"/>
                      <a:pt x="178" y="776"/>
                    </a:cubicBezTo>
                    <a:cubicBezTo>
                      <a:pt x="242" y="776"/>
                      <a:pt x="309" y="741"/>
                      <a:pt x="336" y="687"/>
                    </a:cubicBezTo>
                    <a:cubicBezTo>
                      <a:pt x="374" y="612"/>
                      <a:pt x="411" y="537"/>
                      <a:pt x="448" y="463"/>
                    </a:cubicBezTo>
                    <a:cubicBezTo>
                      <a:pt x="485" y="388"/>
                      <a:pt x="523" y="277"/>
                      <a:pt x="560" y="202"/>
                    </a:cubicBezTo>
                    <a:cubicBezTo>
                      <a:pt x="597" y="165"/>
                      <a:pt x="597" y="127"/>
                      <a:pt x="560" y="90"/>
                    </a:cubicBezTo>
                    <a:cubicBezTo>
                      <a:pt x="560" y="53"/>
                      <a:pt x="523" y="16"/>
                      <a:pt x="485" y="16"/>
                    </a:cubicBezTo>
                    <a:cubicBezTo>
                      <a:pt x="465" y="6"/>
                      <a:pt x="445" y="1"/>
                      <a:pt x="42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9" name="Google Shape;4049;p104"/>
              <p:cNvSpPr/>
              <p:nvPr/>
            </p:nvSpPr>
            <p:spPr>
              <a:xfrm>
                <a:off x="3475850" y="1752600"/>
                <a:ext cx="32650" cy="18675"/>
              </a:xfrm>
              <a:custGeom>
                <a:avLst/>
                <a:gdLst/>
                <a:ahLst/>
                <a:cxnLst/>
                <a:rect l="l" t="t" r="r" b="b"/>
                <a:pathLst>
                  <a:path w="1306" h="747" fill="none" extrusionOk="0">
                    <a:moveTo>
                      <a:pt x="1306" y="746"/>
                    </a:moveTo>
                    <a:cubicBezTo>
                      <a:pt x="1082" y="224"/>
                      <a:pt x="485" y="1"/>
                      <a:pt x="1" y="299"/>
                    </a:cubicBezTo>
                  </a:path>
                </a:pathLst>
              </a:custGeom>
              <a:solidFill>
                <a:schemeClr val="dk1"/>
              </a:solidFill>
              <a:ln w="5600" cap="rnd" cmpd="sng">
                <a:solidFill>
                  <a:srgbClr val="21223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0" name="Google Shape;4050;p104"/>
              <p:cNvSpPr/>
              <p:nvPr/>
            </p:nvSpPr>
            <p:spPr>
              <a:xfrm>
                <a:off x="3566250" y="1830525"/>
                <a:ext cx="14950" cy="19975"/>
              </a:xfrm>
              <a:custGeom>
                <a:avLst/>
                <a:gdLst/>
                <a:ahLst/>
                <a:cxnLst/>
                <a:rect l="l" t="t" r="r" b="b"/>
                <a:pathLst>
                  <a:path w="598" h="799" extrusionOk="0">
                    <a:moveTo>
                      <a:pt x="426" y="1"/>
                    </a:moveTo>
                    <a:cubicBezTo>
                      <a:pt x="374" y="1"/>
                      <a:pt x="326" y="35"/>
                      <a:pt x="299" y="90"/>
                    </a:cubicBezTo>
                    <a:lnTo>
                      <a:pt x="262" y="90"/>
                    </a:lnTo>
                    <a:cubicBezTo>
                      <a:pt x="225" y="164"/>
                      <a:pt x="187" y="239"/>
                      <a:pt x="150" y="313"/>
                    </a:cubicBezTo>
                    <a:cubicBezTo>
                      <a:pt x="113" y="388"/>
                      <a:pt x="75" y="463"/>
                      <a:pt x="38" y="537"/>
                    </a:cubicBezTo>
                    <a:cubicBezTo>
                      <a:pt x="38" y="537"/>
                      <a:pt x="38" y="574"/>
                      <a:pt x="38" y="612"/>
                    </a:cubicBezTo>
                    <a:cubicBezTo>
                      <a:pt x="1" y="612"/>
                      <a:pt x="1" y="649"/>
                      <a:pt x="38" y="686"/>
                    </a:cubicBezTo>
                    <a:cubicBezTo>
                      <a:pt x="38" y="724"/>
                      <a:pt x="75" y="761"/>
                      <a:pt x="113" y="798"/>
                    </a:cubicBezTo>
                    <a:lnTo>
                      <a:pt x="262" y="798"/>
                    </a:lnTo>
                    <a:cubicBezTo>
                      <a:pt x="299" y="761"/>
                      <a:pt x="336" y="724"/>
                      <a:pt x="374" y="686"/>
                    </a:cubicBezTo>
                    <a:cubicBezTo>
                      <a:pt x="411" y="612"/>
                      <a:pt x="448" y="537"/>
                      <a:pt x="486" y="425"/>
                    </a:cubicBezTo>
                    <a:cubicBezTo>
                      <a:pt x="523" y="351"/>
                      <a:pt x="523" y="276"/>
                      <a:pt x="560" y="202"/>
                    </a:cubicBezTo>
                    <a:cubicBezTo>
                      <a:pt x="597" y="164"/>
                      <a:pt x="597" y="127"/>
                      <a:pt x="560" y="90"/>
                    </a:cubicBezTo>
                    <a:cubicBezTo>
                      <a:pt x="560" y="53"/>
                      <a:pt x="523" y="15"/>
                      <a:pt x="486" y="15"/>
                    </a:cubicBezTo>
                    <a:cubicBezTo>
                      <a:pt x="466" y="5"/>
                      <a:pt x="446" y="1"/>
                      <a:pt x="42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1" name="Google Shape;4051;p104"/>
              <p:cNvSpPr/>
              <p:nvPr/>
            </p:nvSpPr>
            <p:spPr>
              <a:xfrm>
                <a:off x="3574650" y="1794550"/>
                <a:ext cx="40100" cy="30775"/>
              </a:xfrm>
              <a:custGeom>
                <a:avLst/>
                <a:gdLst/>
                <a:ahLst/>
                <a:cxnLst/>
                <a:rect l="l" t="t" r="r" b="b"/>
                <a:pathLst>
                  <a:path w="1604" h="1231" fill="none" extrusionOk="0">
                    <a:moveTo>
                      <a:pt x="0" y="75"/>
                    </a:moveTo>
                    <a:cubicBezTo>
                      <a:pt x="0" y="75"/>
                      <a:pt x="932" y="0"/>
                      <a:pt x="1603" y="1231"/>
                    </a:cubicBezTo>
                  </a:path>
                </a:pathLst>
              </a:custGeom>
              <a:solidFill>
                <a:schemeClr val="dk1"/>
              </a:solidFill>
              <a:ln w="5600" cap="rnd" cmpd="sng">
                <a:solidFill>
                  <a:srgbClr val="21223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2" name="Google Shape;4052;p104"/>
              <p:cNvSpPr/>
              <p:nvPr/>
            </p:nvSpPr>
            <p:spPr>
              <a:xfrm>
                <a:off x="2949275" y="891400"/>
                <a:ext cx="219050" cy="422250"/>
              </a:xfrm>
              <a:custGeom>
                <a:avLst/>
                <a:gdLst/>
                <a:ahLst/>
                <a:cxnLst/>
                <a:rect l="l" t="t" r="r" b="b"/>
                <a:pathLst>
                  <a:path w="8762" h="16890" extrusionOk="0">
                    <a:moveTo>
                      <a:pt x="3865" y="1"/>
                    </a:moveTo>
                    <a:cubicBezTo>
                      <a:pt x="3857" y="1"/>
                      <a:pt x="3849" y="1"/>
                      <a:pt x="3841" y="2"/>
                    </a:cubicBezTo>
                    <a:cubicBezTo>
                      <a:pt x="3281" y="114"/>
                      <a:pt x="3505" y="4364"/>
                      <a:pt x="3393" y="6004"/>
                    </a:cubicBezTo>
                    <a:cubicBezTo>
                      <a:pt x="3283" y="4244"/>
                      <a:pt x="2776" y="969"/>
                      <a:pt x="2192" y="969"/>
                    </a:cubicBezTo>
                    <a:cubicBezTo>
                      <a:pt x="2182" y="969"/>
                      <a:pt x="2173" y="970"/>
                      <a:pt x="2163" y="971"/>
                    </a:cubicBezTo>
                    <a:cubicBezTo>
                      <a:pt x="1604" y="1083"/>
                      <a:pt x="1716" y="4401"/>
                      <a:pt x="1641" y="6638"/>
                    </a:cubicBezTo>
                    <a:cubicBezTo>
                      <a:pt x="1567" y="5239"/>
                      <a:pt x="1275" y="2275"/>
                      <a:pt x="729" y="2275"/>
                    </a:cubicBezTo>
                    <a:cubicBezTo>
                      <a:pt x="723" y="2275"/>
                      <a:pt x="716" y="2275"/>
                      <a:pt x="709" y="2276"/>
                    </a:cubicBezTo>
                    <a:cubicBezTo>
                      <a:pt x="150" y="2314"/>
                      <a:pt x="38" y="10217"/>
                      <a:pt x="1" y="16890"/>
                    </a:cubicBezTo>
                    <a:lnTo>
                      <a:pt x="8538" y="16219"/>
                    </a:lnTo>
                    <a:cubicBezTo>
                      <a:pt x="8314" y="12901"/>
                      <a:pt x="8761" y="3432"/>
                      <a:pt x="8165" y="3171"/>
                    </a:cubicBezTo>
                    <a:cubicBezTo>
                      <a:pt x="8145" y="3163"/>
                      <a:pt x="8125" y="3160"/>
                      <a:pt x="8106" y="3160"/>
                    </a:cubicBezTo>
                    <a:cubicBezTo>
                      <a:pt x="7579" y="3160"/>
                      <a:pt x="7351" y="5875"/>
                      <a:pt x="6956" y="5875"/>
                    </a:cubicBezTo>
                    <a:cubicBezTo>
                      <a:pt x="6937" y="5875"/>
                      <a:pt x="6917" y="5868"/>
                      <a:pt x="6897" y="5855"/>
                    </a:cubicBezTo>
                    <a:cubicBezTo>
                      <a:pt x="6450" y="5557"/>
                      <a:pt x="6487" y="599"/>
                      <a:pt x="5816" y="487"/>
                    </a:cubicBezTo>
                    <a:cubicBezTo>
                      <a:pt x="5807" y="486"/>
                      <a:pt x="5798" y="485"/>
                      <a:pt x="5789" y="485"/>
                    </a:cubicBezTo>
                    <a:cubicBezTo>
                      <a:pt x="4964" y="485"/>
                      <a:pt x="5183" y="5445"/>
                      <a:pt x="5183" y="5445"/>
                    </a:cubicBezTo>
                    <a:cubicBezTo>
                      <a:pt x="5183" y="5445"/>
                      <a:pt x="4671" y="1"/>
                      <a:pt x="3865" y="1"/>
                    </a:cubicBezTo>
                    <a:close/>
                  </a:path>
                </a:pathLst>
              </a:custGeom>
              <a:solidFill>
                <a:srgbClr val="FFCBB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3" name="Google Shape;4053;p104"/>
              <p:cNvSpPr/>
              <p:nvPr/>
            </p:nvSpPr>
            <p:spPr>
              <a:xfrm>
                <a:off x="2939950" y="1223225"/>
                <a:ext cx="469750" cy="910600"/>
              </a:xfrm>
              <a:custGeom>
                <a:avLst/>
                <a:gdLst/>
                <a:ahLst/>
                <a:cxnLst/>
                <a:rect l="l" t="t" r="r" b="b"/>
                <a:pathLst>
                  <a:path w="18790" h="36424" extrusionOk="0">
                    <a:moveTo>
                      <a:pt x="374" y="1"/>
                    </a:moveTo>
                    <a:cubicBezTo>
                      <a:pt x="374" y="1"/>
                      <a:pt x="1" y="11408"/>
                      <a:pt x="2238" y="20169"/>
                    </a:cubicBezTo>
                    <a:cubicBezTo>
                      <a:pt x="3729" y="25724"/>
                      <a:pt x="5667" y="31167"/>
                      <a:pt x="8091" y="36423"/>
                    </a:cubicBezTo>
                    <a:lnTo>
                      <a:pt x="18790" y="33105"/>
                    </a:lnTo>
                    <a:cubicBezTo>
                      <a:pt x="9209" y="17299"/>
                      <a:pt x="8799" y="1417"/>
                      <a:pt x="8799" y="1417"/>
                    </a:cubicBezTo>
                    <a:lnTo>
                      <a:pt x="374" y="1"/>
                    </a:lnTo>
                    <a:close/>
                  </a:path>
                </a:pathLst>
              </a:custGeom>
              <a:solidFill>
                <a:srgbClr val="FFCBB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4" name="Google Shape;4054;p104"/>
              <p:cNvSpPr/>
              <p:nvPr/>
            </p:nvSpPr>
            <p:spPr>
              <a:xfrm>
                <a:off x="2993075" y="1066650"/>
                <a:ext cx="41050" cy="109075"/>
              </a:xfrm>
              <a:custGeom>
                <a:avLst/>
                <a:gdLst/>
                <a:ahLst/>
                <a:cxnLst/>
                <a:rect l="l" t="t" r="r" b="b"/>
                <a:pathLst>
                  <a:path w="1642" h="4363" fill="none" extrusionOk="0">
                    <a:moveTo>
                      <a:pt x="1" y="1"/>
                    </a:moveTo>
                    <a:cubicBezTo>
                      <a:pt x="709" y="1045"/>
                      <a:pt x="1641" y="2275"/>
                      <a:pt x="1604" y="4363"/>
                    </a:cubicBezTo>
                  </a:path>
                </a:pathLst>
              </a:custGeom>
              <a:noFill/>
              <a:ln w="12125" cap="flat" cmpd="sng">
                <a:solidFill>
                  <a:srgbClr val="F7A794"/>
                </a:solidFill>
                <a:prstDash val="solid"/>
                <a:miter lim="3727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5" name="Google Shape;4055;p104"/>
              <p:cNvSpPr/>
              <p:nvPr/>
            </p:nvSpPr>
            <p:spPr>
              <a:xfrm>
                <a:off x="3077900" y="1056400"/>
                <a:ext cx="41950" cy="91375"/>
              </a:xfrm>
              <a:custGeom>
                <a:avLst/>
                <a:gdLst/>
                <a:ahLst/>
                <a:cxnLst/>
                <a:rect l="l" t="t" r="r" b="b"/>
                <a:pathLst>
                  <a:path w="1678" h="3655" fill="none" extrusionOk="0">
                    <a:moveTo>
                      <a:pt x="1678" y="1"/>
                    </a:moveTo>
                    <a:cubicBezTo>
                      <a:pt x="858" y="709"/>
                      <a:pt x="0" y="2685"/>
                      <a:pt x="410" y="3654"/>
                    </a:cubicBezTo>
                  </a:path>
                </a:pathLst>
              </a:custGeom>
              <a:noFill/>
              <a:ln w="12125" cap="flat" cmpd="sng">
                <a:solidFill>
                  <a:srgbClr val="F7A794"/>
                </a:solidFill>
                <a:prstDash val="solid"/>
                <a:miter lim="3727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6" name="Google Shape;4056;p104"/>
              <p:cNvSpPr/>
              <p:nvPr/>
            </p:nvSpPr>
            <p:spPr>
              <a:xfrm>
                <a:off x="2753575" y="238125"/>
                <a:ext cx="1233975" cy="1233975"/>
              </a:xfrm>
              <a:custGeom>
                <a:avLst/>
                <a:gdLst/>
                <a:ahLst/>
                <a:cxnLst/>
                <a:rect l="l" t="t" r="r" b="b"/>
                <a:pathLst>
                  <a:path w="49359" h="49359" extrusionOk="0">
                    <a:moveTo>
                      <a:pt x="24739" y="15173"/>
                    </a:moveTo>
                    <a:cubicBezTo>
                      <a:pt x="31435" y="15173"/>
                      <a:pt x="36494" y="22429"/>
                      <a:pt x="33142" y="29004"/>
                    </a:cubicBezTo>
                    <a:cubicBezTo>
                      <a:pt x="31461" y="32286"/>
                      <a:pt x="28135" y="34181"/>
                      <a:pt x="24673" y="34181"/>
                    </a:cubicBezTo>
                    <a:cubicBezTo>
                      <a:pt x="23220" y="34181"/>
                      <a:pt x="21743" y="33847"/>
                      <a:pt x="20355" y="33142"/>
                    </a:cubicBezTo>
                    <a:cubicBezTo>
                      <a:pt x="12824" y="29302"/>
                      <a:pt x="13719" y="18267"/>
                      <a:pt x="21734" y="15658"/>
                    </a:cubicBezTo>
                    <a:cubicBezTo>
                      <a:pt x="22756" y="15326"/>
                      <a:pt x="23765" y="15173"/>
                      <a:pt x="24739" y="15173"/>
                    </a:cubicBezTo>
                    <a:close/>
                    <a:moveTo>
                      <a:pt x="22741" y="0"/>
                    </a:moveTo>
                    <a:cubicBezTo>
                      <a:pt x="18864" y="298"/>
                      <a:pt x="15098" y="1528"/>
                      <a:pt x="11780" y="3542"/>
                    </a:cubicBezTo>
                    <a:lnTo>
                      <a:pt x="14092" y="8276"/>
                    </a:lnTo>
                    <a:cubicBezTo>
                      <a:pt x="12638" y="9245"/>
                      <a:pt x="11296" y="10364"/>
                      <a:pt x="10140" y="11669"/>
                    </a:cubicBezTo>
                    <a:lnTo>
                      <a:pt x="5853" y="8612"/>
                    </a:lnTo>
                    <a:cubicBezTo>
                      <a:pt x="3318" y="11557"/>
                      <a:pt x="1528" y="15061"/>
                      <a:pt x="634" y="18864"/>
                    </a:cubicBezTo>
                    <a:lnTo>
                      <a:pt x="5592" y="20578"/>
                    </a:lnTo>
                    <a:cubicBezTo>
                      <a:pt x="5219" y="22256"/>
                      <a:pt x="5070" y="24008"/>
                      <a:pt x="5182" y="25760"/>
                    </a:cubicBezTo>
                    <a:lnTo>
                      <a:pt x="0" y="26618"/>
                    </a:lnTo>
                    <a:cubicBezTo>
                      <a:pt x="298" y="30495"/>
                      <a:pt x="1528" y="34260"/>
                      <a:pt x="3542" y="37578"/>
                    </a:cubicBezTo>
                    <a:lnTo>
                      <a:pt x="8276" y="35267"/>
                    </a:lnTo>
                    <a:cubicBezTo>
                      <a:pt x="9245" y="36721"/>
                      <a:pt x="10364" y="38063"/>
                      <a:pt x="11669" y="39218"/>
                    </a:cubicBezTo>
                    <a:lnTo>
                      <a:pt x="8612" y="43506"/>
                    </a:lnTo>
                    <a:cubicBezTo>
                      <a:pt x="11557" y="46041"/>
                      <a:pt x="15061" y="47830"/>
                      <a:pt x="18864" y="48762"/>
                    </a:cubicBezTo>
                    <a:lnTo>
                      <a:pt x="20541" y="43767"/>
                    </a:lnTo>
                    <a:cubicBezTo>
                      <a:pt x="21877" y="44028"/>
                      <a:pt x="23212" y="44176"/>
                      <a:pt x="24565" y="44176"/>
                    </a:cubicBezTo>
                    <a:cubicBezTo>
                      <a:pt x="24949" y="44176"/>
                      <a:pt x="25335" y="44164"/>
                      <a:pt x="25723" y="44139"/>
                    </a:cubicBezTo>
                    <a:lnTo>
                      <a:pt x="26618" y="49359"/>
                    </a:lnTo>
                    <a:cubicBezTo>
                      <a:pt x="30495" y="49060"/>
                      <a:pt x="34260" y="47830"/>
                      <a:pt x="37578" y="45817"/>
                    </a:cubicBezTo>
                    <a:lnTo>
                      <a:pt x="35229" y="41082"/>
                    </a:lnTo>
                    <a:cubicBezTo>
                      <a:pt x="36720" y="40113"/>
                      <a:pt x="38025" y="38995"/>
                      <a:pt x="39218" y="37690"/>
                    </a:cubicBezTo>
                    <a:lnTo>
                      <a:pt x="43505" y="40747"/>
                    </a:lnTo>
                    <a:cubicBezTo>
                      <a:pt x="46040" y="37802"/>
                      <a:pt x="47830" y="34260"/>
                      <a:pt x="48762" y="30495"/>
                    </a:cubicBezTo>
                    <a:lnTo>
                      <a:pt x="43766" y="28780"/>
                    </a:lnTo>
                    <a:cubicBezTo>
                      <a:pt x="44102" y="27102"/>
                      <a:pt x="44251" y="25350"/>
                      <a:pt x="44139" y="23598"/>
                    </a:cubicBezTo>
                    <a:lnTo>
                      <a:pt x="49358" y="22741"/>
                    </a:lnTo>
                    <a:cubicBezTo>
                      <a:pt x="49060" y="18864"/>
                      <a:pt x="47830" y="15098"/>
                      <a:pt x="45817" y="11780"/>
                    </a:cubicBezTo>
                    <a:lnTo>
                      <a:pt x="41082" y="14092"/>
                    </a:lnTo>
                    <a:cubicBezTo>
                      <a:pt x="40113" y="12638"/>
                      <a:pt x="38995" y="11296"/>
                      <a:pt x="37690" y="10140"/>
                    </a:cubicBezTo>
                    <a:lnTo>
                      <a:pt x="40747" y="5853"/>
                    </a:lnTo>
                    <a:cubicBezTo>
                      <a:pt x="37802" y="3318"/>
                      <a:pt x="34260" y="1528"/>
                      <a:pt x="30495" y="596"/>
                    </a:cubicBezTo>
                    <a:lnTo>
                      <a:pt x="28780" y="5592"/>
                    </a:lnTo>
                    <a:cubicBezTo>
                      <a:pt x="27467" y="5300"/>
                      <a:pt x="26109" y="5146"/>
                      <a:pt x="24741" y="5146"/>
                    </a:cubicBezTo>
                    <a:cubicBezTo>
                      <a:pt x="24361" y="5146"/>
                      <a:pt x="23979" y="5158"/>
                      <a:pt x="23598" y="5182"/>
                    </a:cubicBezTo>
                    <a:lnTo>
                      <a:pt x="2274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7" name="Google Shape;4057;p104"/>
              <p:cNvSpPr/>
              <p:nvPr/>
            </p:nvSpPr>
            <p:spPr>
              <a:xfrm>
                <a:off x="3067650" y="1849525"/>
                <a:ext cx="411950" cy="596500"/>
              </a:xfrm>
              <a:custGeom>
                <a:avLst/>
                <a:gdLst/>
                <a:ahLst/>
                <a:cxnLst/>
                <a:rect l="l" t="t" r="r" b="b"/>
                <a:pathLst>
                  <a:path w="16478" h="23860" extrusionOk="0">
                    <a:moveTo>
                      <a:pt x="10066" y="1"/>
                    </a:moveTo>
                    <a:lnTo>
                      <a:pt x="0" y="7494"/>
                    </a:lnTo>
                    <a:cubicBezTo>
                      <a:pt x="0" y="7494"/>
                      <a:pt x="3206" y="17522"/>
                      <a:pt x="8649" y="23860"/>
                    </a:cubicBezTo>
                    <a:lnTo>
                      <a:pt x="16478" y="8016"/>
                    </a:lnTo>
                    <a:cubicBezTo>
                      <a:pt x="13980" y="8016"/>
                      <a:pt x="10066" y="1"/>
                      <a:pt x="1006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8" name="Google Shape;4058;p104"/>
              <p:cNvSpPr/>
              <p:nvPr/>
            </p:nvSpPr>
            <p:spPr>
              <a:xfrm>
                <a:off x="3083500" y="1889600"/>
                <a:ext cx="256300" cy="192950"/>
              </a:xfrm>
              <a:custGeom>
                <a:avLst/>
                <a:gdLst/>
                <a:ahLst/>
                <a:cxnLst/>
                <a:rect l="l" t="t" r="r" b="b"/>
                <a:pathLst>
                  <a:path w="10252" h="7718" fill="none" extrusionOk="0">
                    <a:moveTo>
                      <a:pt x="10252" y="1"/>
                    </a:moveTo>
                    <a:lnTo>
                      <a:pt x="0" y="7718"/>
                    </a:lnTo>
                  </a:path>
                </a:pathLst>
              </a:custGeom>
              <a:noFill/>
              <a:ln w="8400" cap="flat" cmpd="sng">
                <a:solidFill>
                  <a:schemeClr val="accent1"/>
                </a:solidFill>
                <a:prstDash val="solid"/>
                <a:miter lim="3727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9" name="Google Shape;4059;p104"/>
              <p:cNvSpPr/>
              <p:nvPr/>
            </p:nvSpPr>
            <p:spPr>
              <a:xfrm>
                <a:off x="3866350" y="823225"/>
                <a:ext cx="264725" cy="413075"/>
              </a:xfrm>
              <a:custGeom>
                <a:avLst/>
                <a:gdLst/>
                <a:ahLst/>
                <a:cxnLst/>
                <a:rect l="l" t="t" r="r" b="b"/>
                <a:pathLst>
                  <a:path w="10589" h="16523" extrusionOk="0">
                    <a:moveTo>
                      <a:pt x="3291" y="1"/>
                    </a:moveTo>
                    <a:cubicBezTo>
                      <a:pt x="3275" y="1"/>
                      <a:pt x="3259" y="3"/>
                      <a:pt x="3244" y="8"/>
                    </a:cubicBezTo>
                    <a:cubicBezTo>
                      <a:pt x="2685" y="194"/>
                      <a:pt x="3654" y="4332"/>
                      <a:pt x="3803" y="5973"/>
                    </a:cubicBezTo>
                    <a:cubicBezTo>
                      <a:pt x="3405" y="4270"/>
                      <a:pt x="2373" y="1230"/>
                      <a:pt x="1802" y="1230"/>
                    </a:cubicBezTo>
                    <a:cubicBezTo>
                      <a:pt x="1785" y="1230"/>
                      <a:pt x="1769" y="1233"/>
                      <a:pt x="1753" y="1238"/>
                    </a:cubicBezTo>
                    <a:cubicBezTo>
                      <a:pt x="1194" y="1424"/>
                      <a:pt x="1902" y="4705"/>
                      <a:pt x="2200" y="6905"/>
                    </a:cubicBezTo>
                    <a:cubicBezTo>
                      <a:pt x="1873" y="5595"/>
                      <a:pt x="1085" y="2761"/>
                      <a:pt x="562" y="2761"/>
                    </a:cubicBezTo>
                    <a:cubicBezTo>
                      <a:pt x="549" y="2761"/>
                      <a:pt x="536" y="2763"/>
                      <a:pt x="523" y="2766"/>
                    </a:cubicBezTo>
                    <a:cubicBezTo>
                      <a:pt x="1" y="2916"/>
                      <a:pt x="1380" y="9738"/>
                      <a:pt x="2200" y="16523"/>
                    </a:cubicBezTo>
                    <a:lnTo>
                      <a:pt x="10588" y="14882"/>
                    </a:lnTo>
                    <a:cubicBezTo>
                      <a:pt x="10066" y="11192"/>
                      <a:pt x="8650" y="2543"/>
                      <a:pt x="8016" y="2394"/>
                    </a:cubicBezTo>
                    <a:cubicBezTo>
                      <a:pt x="7995" y="2388"/>
                      <a:pt x="7975" y="2386"/>
                      <a:pt x="7955" y="2386"/>
                    </a:cubicBezTo>
                    <a:cubicBezTo>
                      <a:pt x="7426" y="2386"/>
                      <a:pt x="7188" y="4161"/>
                      <a:pt x="7390" y="5039"/>
                    </a:cubicBezTo>
                    <a:lnTo>
                      <a:pt x="7390" y="5039"/>
                    </a:lnTo>
                    <a:cubicBezTo>
                      <a:pt x="6962" y="3435"/>
                      <a:pt x="5924" y="157"/>
                      <a:pt x="5268" y="157"/>
                    </a:cubicBezTo>
                    <a:cubicBezTo>
                      <a:pt x="5265" y="157"/>
                      <a:pt x="5261" y="157"/>
                      <a:pt x="5257" y="157"/>
                    </a:cubicBezTo>
                    <a:cubicBezTo>
                      <a:pt x="4363" y="194"/>
                      <a:pt x="5481" y="5152"/>
                      <a:pt x="5481" y="5152"/>
                    </a:cubicBezTo>
                    <a:cubicBezTo>
                      <a:pt x="5481" y="5152"/>
                      <a:pt x="4050" y="1"/>
                      <a:pt x="3291" y="1"/>
                    </a:cubicBezTo>
                    <a:close/>
                  </a:path>
                </a:pathLst>
              </a:custGeom>
              <a:solidFill>
                <a:srgbClr val="FFCBB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0" name="Google Shape;4060;p104"/>
              <p:cNvSpPr/>
              <p:nvPr/>
            </p:nvSpPr>
            <p:spPr>
              <a:xfrm>
                <a:off x="3808575" y="1129100"/>
                <a:ext cx="369100" cy="930150"/>
              </a:xfrm>
              <a:custGeom>
                <a:avLst/>
                <a:gdLst/>
                <a:ahLst/>
                <a:cxnLst/>
                <a:rect l="l" t="t" r="r" b="b"/>
                <a:pathLst>
                  <a:path w="14764" h="37206" extrusionOk="0">
                    <a:moveTo>
                      <a:pt x="12415" y="1"/>
                    </a:moveTo>
                    <a:lnTo>
                      <a:pt x="4362" y="2871"/>
                    </a:lnTo>
                    <a:cubicBezTo>
                      <a:pt x="4362" y="2871"/>
                      <a:pt x="6748" y="18603"/>
                      <a:pt x="1" y="35789"/>
                    </a:cubicBezTo>
                    <a:lnTo>
                      <a:pt x="11147" y="37206"/>
                    </a:lnTo>
                    <a:cubicBezTo>
                      <a:pt x="12601" y="31614"/>
                      <a:pt x="13608" y="25910"/>
                      <a:pt x="14092" y="20169"/>
                    </a:cubicBezTo>
                    <a:cubicBezTo>
                      <a:pt x="14763" y="11147"/>
                      <a:pt x="12415" y="1"/>
                      <a:pt x="12415" y="1"/>
                    </a:cubicBezTo>
                    <a:close/>
                  </a:path>
                </a:pathLst>
              </a:custGeom>
              <a:solidFill>
                <a:srgbClr val="FFCBB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1" name="Google Shape;4061;p104"/>
              <p:cNvSpPr/>
              <p:nvPr/>
            </p:nvSpPr>
            <p:spPr>
              <a:xfrm>
                <a:off x="3188800" y="2049925"/>
                <a:ext cx="832300" cy="1134250"/>
              </a:xfrm>
              <a:custGeom>
                <a:avLst/>
                <a:gdLst/>
                <a:ahLst/>
                <a:cxnLst/>
                <a:rect l="l" t="t" r="r" b="b"/>
                <a:pathLst>
                  <a:path w="33292" h="45370" extrusionOk="0">
                    <a:moveTo>
                      <a:pt x="11632" y="0"/>
                    </a:moveTo>
                    <a:cubicBezTo>
                      <a:pt x="11632" y="0"/>
                      <a:pt x="1604" y="3691"/>
                      <a:pt x="933" y="13570"/>
                    </a:cubicBezTo>
                    <a:cubicBezTo>
                      <a:pt x="224" y="23822"/>
                      <a:pt x="1" y="45370"/>
                      <a:pt x="1" y="45370"/>
                    </a:cubicBezTo>
                    <a:lnTo>
                      <a:pt x="33291" y="45370"/>
                    </a:lnTo>
                    <a:cubicBezTo>
                      <a:pt x="33291" y="45370"/>
                      <a:pt x="32993" y="26506"/>
                      <a:pt x="32024" y="13085"/>
                    </a:cubicBezTo>
                    <a:cubicBezTo>
                      <a:pt x="31166" y="1417"/>
                      <a:pt x="20467" y="0"/>
                      <a:pt x="20467" y="0"/>
                    </a:cubicBezTo>
                    <a:cubicBezTo>
                      <a:pt x="20467" y="0"/>
                      <a:pt x="18686" y="1580"/>
                      <a:pt x="15411" y="1580"/>
                    </a:cubicBezTo>
                    <a:cubicBezTo>
                      <a:pt x="15236" y="1580"/>
                      <a:pt x="15058" y="1575"/>
                      <a:pt x="14875" y="1566"/>
                    </a:cubicBezTo>
                    <a:cubicBezTo>
                      <a:pt x="12117" y="1417"/>
                      <a:pt x="11632" y="0"/>
                      <a:pt x="1163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2" name="Google Shape;4062;p104"/>
              <p:cNvSpPr/>
              <p:nvPr/>
            </p:nvSpPr>
            <p:spPr>
              <a:xfrm>
                <a:off x="3700475" y="1824375"/>
                <a:ext cx="424075" cy="589050"/>
              </a:xfrm>
              <a:custGeom>
                <a:avLst/>
                <a:gdLst/>
                <a:ahLst/>
                <a:cxnLst/>
                <a:rect l="l" t="t" r="r" b="b"/>
                <a:pathLst>
                  <a:path w="16963" h="23562" extrusionOk="0">
                    <a:moveTo>
                      <a:pt x="6263" y="0"/>
                    </a:moveTo>
                    <a:cubicBezTo>
                      <a:pt x="6263" y="0"/>
                      <a:pt x="3728" y="7121"/>
                      <a:pt x="0" y="9022"/>
                    </a:cubicBezTo>
                    <a:lnTo>
                      <a:pt x="11520" y="23561"/>
                    </a:lnTo>
                    <a:cubicBezTo>
                      <a:pt x="13868" y="17596"/>
                      <a:pt x="15658" y="11445"/>
                      <a:pt x="16962" y="5182"/>
                    </a:cubicBezTo>
                    <a:lnTo>
                      <a:pt x="6263"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3" name="Google Shape;4063;p104"/>
              <p:cNvSpPr/>
              <p:nvPr/>
            </p:nvSpPr>
            <p:spPr>
              <a:xfrm>
                <a:off x="3835600" y="1875625"/>
                <a:ext cx="276825" cy="133300"/>
              </a:xfrm>
              <a:custGeom>
                <a:avLst/>
                <a:gdLst/>
                <a:ahLst/>
                <a:cxnLst/>
                <a:rect l="l" t="t" r="r" b="b"/>
                <a:pathLst>
                  <a:path w="11073" h="5332" fill="none" extrusionOk="0">
                    <a:moveTo>
                      <a:pt x="1" y="1"/>
                    </a:moveTo>
                    <a:lnTo>
                      <a:pt x="11073" y="5332"/>
                    </a:lnTo>
                  </a:path>
                </a:pathLst>
              </a:custGeom>
              <a:noFill/>
              <a:ln w="8400" cap="flat" cmpd="sng">
                <a:solidFill>
                  <a:schemeClr val="accent1"/>
                </a:solidFill>
                <a:prstDash val="solid"/>
                <a:miter lim="3727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4" name="Google Shape;4064;p104"/>
              <p:cNvSpPr/>
              <p:nvPr/>
            </p:nvSpPr>
            <p:spPr>
              <a:xfrm>
                <a:off x="3188800" y="3137550"/>
                <a:ext cx="831375" cy="25"/>
              </a:xfrm>
              <a:custGeom>
                <a:avLst/>
                <a:gdLst/>
                <a:ahLst/>
                <a:cxnLst/>
                <a:rect l="l" t="t" r="r" b="b"/>
                <a:pathLst>
                  <a:path w="33255" h="1" fill="none" extrusionOk="0">
                    <a:moveTo>
                      <a:pt x="1" y="1"/>
                    </a:moveTo>
                    <a:lnTo>
                      <a:pt x="33254" y="1"/>
                    </a:lnTo>
                  </a:path>
                </a:pathLst>
              </a:custGeom>
              <a:noFill/>
              <a:ln w="8400" cap="flat" cmpd="sng">
                <a:solidFill>
                  <a:schemeClr val="accent1"/>
                </a:solidFill>
                <a:prstDash val="solid"/>
                <a:miter lim="3727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5" name="Google Shape;4065;p104"/>
              <p:cNvSpPr/>
              <p:nvPr/>
            </p:nvSpPr>
            <p:spPr>
              <a:xfrm>
                <a:off x="3957700" y="2394750"/>
                <a:ext cx="38225" cy="109075"/>
              </a:xfrm>
              <a:custGeom>
                <a:avLst/>
                <a:gdLst/>
                <a:ahLst/>
                <a:cxnLst/>
                <a:rect l="l" t="t" r="r" b="b"/>
                <a:pathLst>
                  <a:path w="1529" h="4363" fill="none" extrusionOk="0">
                    <a:moveTo>
                      <a:pt x="1529" y="1"/>
                    </a:moveTo>
                    <a:cubicBezTo>
                      <a:pt x="1529" y="1"/>
                      <a:pt x="149" y="2908"/>
                      <a:pt x="0" y="4362"/>
                    </a:cubicBezTo>
                  </a:path>
                </a:pathLst>
              </a:custGeom>
              <a:noFill/>
              <a:ln w="8400" cap="flat" cmpd="sng">
                <a:solidFill>
                  <a:schemeClr val="accent1"/>
                </a:solidFill>
                <a:prstDash val="solid"/>
                <a:miter lim="3727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6" name="Google Shape;4066;p104"/>
              <p:cNvSpPr/>
              <p:nvPr/>
            </p:nvSpPr>
            <p:spPr>
              <a:xfrm>
                <a:off x="3212100" y="2202750"/>
                <a:ext cx="61550" cy="186425"/>
              </a:xfrm>
              <a:custGeom>
                <a:avLst/>
                <a:gdLst/>
                <a:ahLst/>
                <a:cxnLst/>
                <a:rect l="l" t="t" r="r" b="b"/>
                <a:pathLst>
                  <a:path w="2462" h="7457" fill="none" extrusionOk="0">
                    <a:moveTo>
                      <a:pt x="2461" y="1"/>
                    </a:moveTo>
                    <a:cubicBezTo>
                      <a:pt x="1156" y="2312"/>
                      <a:pt x="336" y="4847"/>
                      <a:pt x="1" y="7457"/>
                    </a:cubicBezTo>
                  </a:path>
                </a:pathLst>
              </a:custGeom>
              <a:noFill/>
              <a:ln w="8400" cap="flat" cmpd="sng">
                <a:solidFill>
                  <a:schemeClr val="accent1"/>
                </a:solidFill>
                <a:prstDash val="solid"/>
                <a:miter lim="3727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7" name="Google Shape;4067;p104"/>
              <p:cNvSpPr/>
              <p:nvPr/>
            </p:nvSpPr>
            <p:spPr>
              <a:xfrm>
                <a:off x="3447900" y="2036875"/>
                <a:ext cx="281475" cy="100675"/>
              </a:xfrm>
              <a:custGeom>
                <a:avLst/>
                <a:gdLst/>
                <a:ahLst/>
                <a:cxnLst/>
                <a:rect l="l" t="t" r="r" b="b"/>
                <a:pathLst>
                  <a:path w="11259" h="4027" fill="none" extrusionOk="0">
                    <a:moveTo>
                      <a:pt x="0" y="0"/>
                    </a:moveTo>
                    <a:cubicBezTo>
                      <a:pt x="410" y="2349"/>
                      <a:pt x="2535" y="4026"/>
                      <a:pt x="4884" y="3877"/>
                    </a:cubicBezTo>
                    <a:cubicBezTo>
                      <a:pt x="10215" y="3877"/>
                      <a:pt x="11259" y="0"/>
                      <a:pt x="11259" y="0"/>
                    </a:cubicBezTo>
                  </a:path>
                </a:pathLst>
              </a:custGeom>
              <a:noFill/>
              <a:ln w="8400" cap="flat" cmpd="sng">
                <a:solidFill>
                  <a:schemeClr val="accent1"/>
                </a:solidFill>
                <a:prstDash val="solid"/>
                <a:miter lim="3727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8" name="Google Shape;4068;p104"/>
              <p:cNvSpPr/>
              <p:nvPr/>
            </p:nvSpPr>
            <p:spPr>
              <a:xfrm>
                <a:off x="4050900" y="951375"/>
                <a:ext cx="19600" cy="62175"/>
              </a:xfrm>
              <a:custGeom>
                <a:avLst/>
                <a:gdLst/>
                <a:ahLst/>
                <a:cxnLst/>
                <a:rect l="l" t="t" r="r" b="b"/>
                <a:pathLst>
                  <a:path w="784" h="2487" extrusionOk="0">
                    <a:moveTo>
                      <a:pt x="16" y="1"/>
                    </a:moveTo>
                    <a:cubicBezTo>
                      <a:pt x="0" y="1"/>
                      <a:pt x="0" y="64"/>
                      <a:pt x="0" y="64"/>
                    </a:cubicBezTo>
                    <a:lnTo>
                      <a:pt x="0" y="138"/>
                    </a:lnTo>
                    <a:lnTo>
                      <a:pt x="0" y="287"/>
                    </a:lnTo>
                    <a:lnTo>
                      <a:pt x="75" y="623"/>
                    </a:lnTo>
                    <a:cubicBezTo>
                      <a:pt x="112" y="847"/>
                      <a:pt x="187" y="1070"/>
                      <a:pt x="261" y="1257"/>
                    </a:cubicBezTo>
                    <a:cubicBezTo>
                      <a:pt x="299" y="1480"/>
                      <a:pt x="373" y="1667"/>
                      <a:pt x="485" y="1890"/>
                    </a:cubicBezTo>
                    <a:cubicBezTo>
                      <a:pt x="559" y="2077"/>
                      <a:pt x="671" y="2300"/>
                      <a:pt x="783" y="2487"/>
                    </a:cubicBezTo>
                    <a:cubicBezTo>
                      <a:pt x="709" y="2039"/>
                      <a:pt x="597" y="1629"/>
                      <a:pt x="485" y="1182"/>
                    </a:cubicBezTo>
                    <a:cubicBezTo>
                      <a:pt x="410" y="996"/>
                      <a:pt x="336" y="772"/>
                      <a:pt x="261" y="586"/>
                    </a:cubicBezTo>
                    <a:lnTo>
                      <a:pt x="112" y="287"/>
                    </a:lnTo>
                    <a:lnTo>
                      <a:pt x="38" y="138"/>
                    </a:lnTo>
                    <a:lnTo>
                      <a:pt x="38" y="64"/>
                    </a:lnTo>
                    <a:lnTo>
                      <a:pt x="38" y="26"/>
                    </a:lnTo>
                    <a:cubicBezTo>
                      <a:pt x="28" y="8"/>
                      <a:pt x="21" y="1"/>
                      <a:pt x="16" y="1"/>
                    </a:cubicBezTo>
                    <a:close/>
                  </a:path>
                </a:pathLst>
              </a:custGeom>
              <a:solidFill>
                <a:srgbClr val="EF97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4069" name="Google Shape;4069;p104"/>
            <p:cNvCxnSpPr/>
            <p:nvPr/>
          </p:nvCxnSpPr>
          <p:spPr>
            <a:xfrm>
              <a:off x="6402150" y="4172225"/>
              <a:ext cx="1016100" cy="0"/>
            </a:xfrm>
            <a:prstGeom prst="straightConnector1">
              <a:avLst/>
            </a:prstGeom>
            <a:noFill/>
            <a:ln w="9525" cap="flat" cmpd="sng">
              <a:solidFill>
                <a:schemeClr val="dk1"/>
              </a:solidFill>
              <a:prstDash val="solid"/>
              <a:round/>
              <a:headEnd type="none" w="med" len="med"/>
              <a:tailEnd type="none" w="med" len="med"/>
            </a:ln>
          </p:spPr>
        </p:cxnSp>
      </p:grpSp>
      <p:sp>
        <p:nvSpPr>
          <p:cNvPr id="4" name="pole tekstowe 3">
            <a:extLst>
              <a:ext uri="{FF2B5EF4-FFF2-40B4-BE49-F238E27FC236}">
                <a16:creationId xmlns:a16="http://schemas.microsoft.com/office/drawing/2014/main" id="{0C4DEE08-E512-9C8C-32DC-E23617E4428B}"/>
              </a:ext>
            </a:extLst>
          </p:cNvPr>
          <p:cNvSpPr txBox="1"/>
          <p:nvPr/>
        </p:nvSpPr>
        <p:spPr>
          <a:xfrm>
            <a:off x="1617484" y="1811660"/>
            <a:ext cx="6614993" cy="1908215"/>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pl-PL" sz="1500" dirty="0">
                <a:latin typeface="Calibri" panose="020F0502020204030204" pitchFamily="34" charset="0"/>
                <a:ea typeface="Calibri" panose="020F0502020204030204" pitchFamily="34" charset="0"/>
                <a:cs typeface="Calibri" panose="020F0502020204030204" pitchFamily="34" charset="0"/>
                <a:hlinkClick r:id="rId3"/>
              </a:rPr>
              <a:t>https://www.bwl-lexikon.de/wiki/arten-der-arbeitslosigkeit/#google_vignette</a:t>
            </a:r>
            <a:endParaRPr lang="pl-PL" sz="1500" dirty="0">
              <a:latin typeface="Calibri" panose="020F0502020204030204" pitchFamily="34" charset="0"/>
              <a:ea typeface="Calibri" panose="020F0502020204030204" pitchFamily="34" charset="0"/>
              <a:cs typeface="Calibri" panose="020F0502020204030204" pitchFamily="34" charset="0"/>
            </a:endParaRPr>
          </a:p>
          <a:p>
            <a:pPr marL="285750" indent="-285750">
              <a:lnSpc>
                <a:spcPct val="150000"/>
              </a:lnSpc>
              <a:buFont typeface="Arial" panose="020B0604020202020204" pitchFamily="34" charset="0"/>
              <a:buChar char="•"/>
            </a:pPr>
            <a:r>
              <a:rPr lang="pl-PL" sz="1500" dirty="0">
                <a:latin typeface="Calibri" panose="020F0502020204030204" pitchFamily="34" charset="0"/>
                <a:ea typeface="Calibri" panose="020F0502020204030204" pitchFamily="34" charset="0"/>
                <a:cs typeface="Calibri" panose="020F0502020204030204" pitchFamily="34" charset="0"/>
                <a:hlinkClick r:id="rId4"/>
              </a:rPr>
              <a:t>https://studyflix.de/wirtschaft/arten-der-arbeitslosigkeit-4590</a:t>
            </a:r>
            <a:endParaRPr lang="pl-PL" sz="1500" dirty="0">
              <a:latin typeface="Calibri" panose="020F0502020204030204" pitchFamily="34" charset="0"/>
              <a:ea typeface="Calibri" panose="020F0502020204030204" pitchFamily="34" charset="0"/>
              <a:cs typeface="Calibri" panose="020F0502020204030204" pitchFamily="34" charset="0"/>
            </a:endParaRPr>
          </a:p>
          <a:p>
            <a:pPr marL="285750" indent="-285750">
              <a:lnSpc>
                <a:spcPct val="150000"/>
              </a:lnSpc>
              <a:buFont typeface="Arial" panose="020B0604020202020204" pitchFamily="34" charset="0"/>
              <a:buChar char="•"/>
            </a:pPr>
            <a:r>
              <a:rPr lang="pl-PL" sz="1500" dirty="0">
                <a:latin typeface="Calibri" panose="020F0502020204030204" pitchFamily="34" charset="0"/>
                <a:ea typeface="Calibri" panose="020F0502020204030204" pitchFamily="34" charset="0"/>
                <a:cs typeface="Calibri" panose="020F0502020204030204" pitchFamily="34" charset="0"/>
                <a:hlinkClick r:id="rId5"/>
              </a:rPr>
              <a:t>https://www.festisite.com/rebus/</a:t>
            </a:r>
            <a:endParaRPr lang="pl-PL" sz="1500" dirty="0">
              <a:latin typeface="Calibri" panose="020F0502020204030204" pitchFamily="34" charset="0"/>
              <a:ea typeface="Calibri" panose="020F0502020204030204" pitchFamily="34" charset="0"/>
              <a:cs typeface="Calibri" panose="020F0502020204030204" pitchFamily="34" charset="0"/>
            </a:endParaRPr>
          </a:p>
          <a:p>
            <a:pPr>
              <a:lnSpc>
                <a:spcPct val="150000"/>
              </a:lnSpc>
            </a:pPr>
            <a:endParaRPr lang="pl-PL" sz="1500" dirty="0">
              <a:latin typeface="Barlow Semi Condensed" panose="00000506000000000000" pitchFamily="2" charset="-18"/>
            </a:endParaRPr>
          </a:p>
          <a:p>
            <a:pPr marL="285750" indent="-285750">
              <a:buFont typeface="Arial" panose="020B0604020202020204" pitchFamily="34" charset="0"/>
              <a:buChar char="•"/>
            </a:pPr>
            <a:endParaRPr lang="pl-PL" dirty="0"/>
          </a:p>
          <a:p>
            <a:pPr marL="285750" indent="-285750">
              <a:buFont typeface="Arial" panose="020B0604020202020204" pitchFamily="34" charset="0"/>
              <a:buChar char="•"/>
            </a:pPr>
            <a:endParaRPr lang="pl-PL"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272"/>
        <p:cNvGrpSpPr/>
        <p:nvPr/>
      </p:nvGrpSpPr>
      <p:grpSpPr>
        <a:xfrm>
          <a:off x="0" y="0"/>
          <a:ext cx="0" cy="0"/>
          <a:chOff x="0" y="0"/>
          <a:chExt cx="0" cy="0"/>
        </a:xfrm>
      </p:grpSpPr>
      <p:grpSp>
        <p:nvGrpSpPr>
          <p:cNvPr id="3274" name="Google Shape;3274;p84"/>
          <p:cNvGrpSpPr/>
          <p:nvPr/>
        </p:nvGrpSpPr>
        <p:grpSpPr>
          <a:xfrm flipH="1">
            <a:off x="888144" y="1540937"/>
            <a:ext cx="7538400" cy="2061626"/>
            <a:chOff x="2148825" y="904225"/>
            <a:chExt cx="7538400" cy="2061626"/>
          </a:xfrm>
        </p:grpSpPr>
        <p:sp>
          <p:nvSpPr>
            <p:cNvPr id="3275" name="Google Shape;3275;p84"/>
            <p:cNvSpPr/>
            <p:nvPr/>
          </p:nvSpPr>
          <p:spPr>
            <a:xfrm>
              <a:off x="2148825" y="904225"/>
              <a:ext cx="7538400" cy="1876500"/>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solidFill>
                  <a:schemeClr val="lt2"/>
                </a:solidFill>
              </a:endParaRPr>
            </a:p>
          </p:txBody>
        </p:sp>
        <p:sp>
          <p:nvSpPr>
            <p:cNvPr id="3276" name="Google Shape;3276;p84"/>
            <p:cNvSpPr/>
            <p:nvPr/>
          </p:nvSpPr>
          <p:spPr>
            <a:xfrm rot="10797530">
              <a:off x="5628066" y="2605401"/>
              <a:ext cx="417600" cy="360300"/>
            </a:xfrm>
            <a:prstGeom prst="triangl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3277" name="Google Shape;3277;p84"/>
          <p:cNvSpPr txBox="1">
            <a:spLocks noGrp="1"/>
          </p:cNvSpPr>
          <p:nvPr>
            <p:ph type="title"/>
          </p:nvPr>
        </p:nvSpPr>
        <p:spPr>
          <a:xfrm flipH="1">
            <a:off x="1183500" y="2053538"/>
            <a:ext cx="6776700" cy="837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de-DE" sz="4000" dirty="0">
                <a:latin typeface="Calibri" panose="020F0502020204030204" pitchFamily="34" charset="0"/>
                <a:ea typeface="Calibri" panose="020F0502020204030204" pitchFamily="34" charset="0"/>
                <a:cs typeface="Calibri" panose="020F0502020204030204" pitchFamily="34" charset="0"/>
              </a:rPr>
              <a:t>VIELEN DANK FÜR IHRE AUFMERKSAMKEIT!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785"/>
        <p:cNvGrpSpPr/>
        <p:nvPr/>
      </p:nvGrpSpPr>
      <p:grpSpPr>
        <a:xfrm>
          <a:off x="0" y="0"/>
          <a:ext cx="0" cy="0"/>
          <a:chOff x="0" y="0"/>
          <a:chExt cx="0" cy="0"/>
        </a:xfrm>
      </p:grpSpPr>
      <p:grpSp>
        <p:nvGrpSpPr>
          <p:cNvPr id="3786" name="Google Shape;3786;p97"/>
          <p:cNvGrpSpPr/>
          <p:nvPr/>
        </p:nvGrpSpPr>
        <p:grpSpPr>
          <a:xfrm>
            <a:off x="254833" y="2087850"/>
            <a:ext cx="8761751" cy="1415185"/>
            <a:chOff x="1168250" y="1500800"/>
            <a:chExt cx="6807600" cy="1415185"/>
          </a:xfrm>
        </p:grpSpPr>
        <p:sp>
          <p:nvSpPr>
            <p:cNvPr id="3787" name="Google Shape;3787;p97"/>
            <p:cNvSpPr/>
            <p:nvPr/>
          </p:nvSpPr>
          <p:spPr>
            <a:xfrm>
              <a:off x="1168250" y="1500800"/>
              <a:ext cx="6807600" cy="1130700"/>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2"/>
                </a:solidFill>
              </a:endParaRPr>
            </a:p>
          </p:txBody>
        </p:sp>
        <p:sp>
          <p:nvSpPr>
            <p:cNvPr id="3788" name="Google Shape;3788;p97"/>
            <p:cNvSpPr/>
            <p:nvPr/>
          </p:nvSpPr>
          <p:spPr>
            <a:xfrm rot="-10795061" flipH="1">
              <a:off x="4363205" y="2555385"/>
              <a:ext cx="417600" cy="360300"/>
            </a:xfrm>
            <a:prstGeom prst="triangl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789" name="Google Shape;3789;p97"/>
          <p:cNvSpPr txBox="1">
            <a:spLocks noGrp="1"/>
          </p:cNvSpPr>
          <p:nvPr>
            <p:ph type="title"/>
          </p:nvPr>
        </p:nvSpPr>
        <p:spPr>
          <a:xfrm>
            <a:off x="191124" y="2280017"/>
            <a:ext cx="8761751" cy="69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pl-PL" sz="3200" dirty="0">
                <a:effectLst/>
                <a:latin typeface="Calibri" panose="020F0502020204030204" pitchFamily="34" charset="0"/>
                <a:ea typeface="Times New Roman" panose="02020603050405020304" pitchFamily="18" charset="0"/>
                <a:cs typeface="Times New Roman" panose="02020603050405020304" pitchFamily="18" charset="0"/>
              </a:rPr>
              <a:t>💵-</a:t>
            </a:r>
            <a:r>
              <a:rPr lang="pl-PL" sz="3200" dirty="0" err="1">
                <a:effectLst/>
                <a:latin typeface="Calibri" panose="020F0502020204030204" pitchFamily="34" charset="0"/>
                <a:ea typeface="Times New Roman" panose="02020603050405020304" pitchFamily="18" charset="0"/>
                <a:cs typeface="Times New Roman" panose="02020603050405020304" pitchFamily="18" charset="0"/>
              </a:rPr>
              <a:t>doll</a:t>
            </a:r>
            <a:r>
              <a:rPr lang="pl-PL" sz="3200" dirty="0">
                <a:effectLst/>
                <a:latin typeface="Calibri" panose="020F0502020204030204" pitchFamily="34" charset="0"/>
                <a:ea typeface="Times New Roman" panose="02020603050405020304" pitchFamily="18" charset="0"/>
                <a:cs typeface="Times New Roman" panose="02020603050405020304" pitchFamily="18" charset="0"/>
              </a:rPr>
              <a:t>+⌛z=b+🚌-</a:t>
            </a:r>
            <a:r>
              <a:rPr lang="pl-PL" sz="3200" dirty="0" err="1">
                <a:effectLst/>
                <a:latin typeface="Calibri" panose="020F0502020204030204" pitchFamily="34" charset="0"/>
                <a:ea typeface="Times New Roman" panose="02020603050405020304" pitchFamily="18" charset="0"/>
                <a:cs typeface="Times New Roman" panose="02020603050405020304" pitchFamily="18" charset="0"/>
              </a:rPr>
              <a:t>bu+l</a:t>
            </a:r>
            <a:r>
              <a:rPr lang="pl-PL" sz="3200" dirty="0">
                <a:effectLst/>
                <a:latin typeface="Calibri" panose="020F0502020204030204" pitchFamily="34" charset="0"/>
                <a:ea typeface="Times New Roman" panose="02020603050405020304" pitchFamily="18" charset="0"/>
                <a:cs typeface="Times New Roman" panose="02020603050405020304" pitchFamily="18" charset="0"/>
              </a:rPr>
              <a:t>+👴-pa+🍳e=</a:t>
            </a:r>
            <a:r>
              <a:rPr lang="pl-PL" sz="3200" dirty="0" err="1">
                <a:effectLst/>
                <a:latin typeface="Calibri" panose="020F0502020204030204" pitchFamily="34" charset="0"/>
                <a:ea typeface="Times New Roman" panose="02020603050405020304" pitchFamily="18" charset="0"/>
                <a:cs typeface="Times New Roman" panose="02020603050405020304" pitchFamily="18" charset="0"/>
              </a:rPr>
              <a:t>s+g⌛z</a:t>
            </a:r>
            <a:r>
              <a:rPr lang="pl-PL" sz="3200" dirty="0">
                <a:effectLst/>
                <a:latin typeface="Calibri" panose="020F0502020204030204" pitchFamily="34" charset="0"/>
                <a:ea typeface="Times New Roman" panose="02020603050405020304" pitchFamily="18" charset="0"/>
                <a:cs typeface="Times New Roman" panose="02020603050405020304" pitchFamily="18" charset="0"/>
              </a:rPr>
              <a:t>=k</a:t>
            </a:r>
            <a:endParaRPr sz="3200" dirty="0"/>
          </a:p>
        </p:txBody>
      </p:sp>
    </p:spTree>
    <p:extLst>
      <p:ext uri="{BB962C8B-B14F-4D97-AF65-F5344CB8AC3E}">
        <p14:creationId xmlns:p14="http://schemas.microsoft.com/office/powerpoint/2010/main" val="3712227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86"/>
        <p:cNvGrpSpPr/>
        <p:nvPr/>
      </p:nvGrpSpPr>
      <p:grpSpPr>
        <a:xfrm>
          <a:off x="0" y="0"/>
          <a:ext cx="0" cy="0"/>
          <a:chOff x="0" y="0"/>
          <a:chExt cx="0" cy="0"/>
        </a:xfrm>
      </p:grpSpPr>
      <p:grpSp>
        <p:nvGrpSpPr>
          <p:cNvPr id="1587" name="Google Shape;1587;p61"/>
          <p:cNvGrpSpPr/>
          <p:nvPr/>
        </p:nvGrpSpPr>
        <p:grpSpPr>
          <a:xfrm>
            <a:off x="1116275" y="302885"/>
            <a:ext cx="6911400" cy="811182"/>
            <a:chOff x="1116275" y="521925"/>
            <a:chExt cx="6911400" cy="811182"/>
          </a:xfrm>
        </p:grpSpPr>
        <p:sp>
          <p:nvSpPr>
            <p:cNvPr id="1588" name="Google Shape;1588;p61"/>
            <p:cNvSpPr/>
            <p:nvPr/>
          </p:nvSpPr>
          <p:spPr>
            <a:xfrm>
              <a:off x="1116275" y="521925"/>
              <a:ext cx="6911400" cy="663600"/>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9" name="Google Shape;1589;p61"/>
            <p:cNvSpPr/>
            <p:nvPr/>
          </p:nvSpPr>
          <p:spPr>
            <a:xfrm rot="3597242">
              <a:off x="4457341" y="996652"/>
              <a:ext cx="311567" cy="268811"/>
            </a:xfrm>
            <a:prstGeom prst="triangl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90" name="Google Shape;1590;p61"/>
          <p:cNvSpPr txBox="1">
            <a:spLocks noGrp="1"/>
          </p:cNvSpPr>
          <p:nvPr>
            <p:ph type="body" idx="1"/>
          </p:nvPr>
        </p:nvSpPr>
        <p:spPr>
          <a:xfrm>
            <a:off x="1116275" y="1461478"/>
            <a:ext cx="7470600" cy="3230700"/>
          </a:xfrm>
          <a:prstGeom prst="rect">
            <a:avLst/>
          </a:prstGeom>
        </p:spPr>
        <p:txBody>
          <a:bodyPr spcFirstLastPara="1" wrap="square" lIns="91425" tIns="91425" rIns="91425" bIns="91425" anchor="ctr" anchorCtr="0">
            <a:noAutofit/>
          </a:bodyPr>
          <a:lstStyle/>
          <a:p>
            <a:pPr marL="0" lvl="0" indent="0" algn="l" rtl="0">
              <a:lnSpc>
                <a:spcPct val="150000"/>
              </a:lnSpc>
              <a:spcBef>
                <a:spcPts val="0"/>
              </a:spcBef>
              <a:spcAft>
                <a:spcPts val="0"/>
              </a:spcAft>
              <a:buNone/>
            </a:pPr>
            <a:r>
              <a:rPr lang="de-DE" sz="1500" dirty="0">
                <a:solidFill>
                  <a:schemeClr val="dk1"/>
                </a:solidFill>
                <a:latin typeface="Calibri" panose="020F0502020204030204" pitchFamily="34" charset="0"/>
                <a:ea typeface="Calibri" panose="020F0502020204030204" pitchFamily="34" charset="0"/>
                <a:cs typeface="Calibri" panose="020F0502020204030204" pitchFamily="34" charset="0"/>
              </a:rPr>
              <a:t>1.</a:t>
            </a:r>
            <a:r>
              <a:rPr lang="pl-PL" sz="1500" dirty="0">
                <a:solidFill>
                  <a:schemeClr val="dk1"/>
                </a:solidFill>
                <a:latin typeface="Calibri" panose="020F0502020204030204" pitchFamily="34" charset="0"/>
                <a:ea typeface="Calibri" panose="020F0502020204030204" pitchFamily="34" charset="0"/>
                <a:cs typeface="Calibri" panose="020F0502020204030204" pitchFamily="34" charset="0"/>
              </a:rPr>
              <a:t> </a:t>
            </a:r>
            <a:r>
              <a:rPr lang="de-DE" sz="1500" dirty="0">
                <a:solidFill>
                  <a:schemeClr val="dk1"/>
                </a:solidFill>
                <a:latin typeface="Calibri" panose="020F0502020204030204" pitchFamily="34" charset="0"/>
                <a:ea typeface="Calibri" panose="020F0502020204030204" pitchFamily="34" charset="0"/>
                <a:cs typeface="Calibri" panose="020F0502020204030204" pitchFamily="34" charset="0"/>
              </a:rPr>
              <a:t>Definition der Arbeitslosigkeit</a:t>
            </a:r>
          </a:p>
          <a:p>
            <a:pPr marL="0" lvl="0" indent="0" algn="l" rtl="0">
              <a:lnSpc>
                <a:spcPct val="150000"/>
              </a:lnSpc>
              <a:spcBef>
                <a:spcPts val="0"/>
              </a:spcBef>
              <a:spcAft>
                <a:spcPts val="0"/>
              </a:spcAft>
              <a:buNone/>
            </a:pPr>
            <a:r>
              <a:rPr lang="de-DE" sz="1500" dirty="0">
                <a:solidFill>
                  <a:schemeClr val="dk1"/>
                </a:solidFill>
                <a:latin typeface="Calibri" panose="020F0502020204030204" pitchFamily="34" charset="0"/>
                <a:ea typeface="Calibri" panose="020F0502020204030204" pitchFamily="34" charset="0"/>
                <a:cs typeface="Calibri" panose="020F0502020204030204" pitchFamily="34" charset="0"/>
              </a:rPr>
              <a:t>2.</a:t>
            </a:r>
            <a:r>
              <a:rPr lang="pl-PL" sz="1500" dirty="0">
                <a:solidFill>
                  <a:schemeClr val="dk1"/>
                </a:solidFill>
                <a:latin typeface="Calibri" panose="020F0502020204030204" pitchFamily="34" charset="0"/>
                <a:ea typeface="Calibri" panose="020F0502020204030204" pitchFamily="34" charset="0"/>
                <a:cs typeface="Calibri" panose="020F0502020204030204" pitchFamily="34" charset="0"/>
              </a:rPr>
              <a:t> </a:t>
            </a:r>
            <a:r>
              <a:rPr lang="de-DE" sz="1500" dirty="0">
                <a:solidFill>
                  <a:schemeClr val="dk1"/>
                </a:solidFill>
                <a:latin typeface="Calibri" panose="020F0502020204030204" pitchFamily="34" charset="0"/>
                <a:ea typeface="Calibri" panose="020F0502020204030204" pitchFamily="34" charset="0"/>
                <a:cs typeface="Calibri" panose="020F0502020204030204" pitchFamily="34" charset="0"/>
              </a:rPr>
              <a:t>Arten der Arbeitslosigkeit</a:t>
            </a:r>
          </a:p>
          <a:p>
            <a:pPr marL="0" lvl="0" indent="0" algn="l" rtl="0">
              <a:lnSpc>
                <a:spcPct val="150000"/>
              </a:lnSpc>
              <a:spcBef>
                <a:spcPts val="0"/>
              </a:spcBef>
              <a:spcAft>
                <a:spcPts val="0"/>
              </a:spcAft>
              <a:buNone/>
            </a:pPr>
            <a:r>
              <a:rPr lang="de-DE" sz="1500" dirty="0">
                <a:solidFill>
                  <a:schemeClr val="dk1"/>
                </a:solidFill>
                <a:latin typeface="Calibri" panose="020F0502020204030204" pitchFamily="34" charset="0"/>
                <a:ea typeface="Calibri" panose="020F0502020204030204" pitchFamily="34" charset="0"/>
                <a:cs typeface="Calibri" panose="020F0502020204030204" pitchFamily="34" charset="0"/>
              </a:rPr>
              <a:t>•</a:t>
            </a:r>
            <a:r>
              <a:rPr lang="pl-PL" sz="1500" dirty="0">
                <a:solidFill>
                  <a:schemeClr val="dk1"/>
                </a:solidFill>
                <a:latin typeface="Calibri" panose="020F0502020204030204" pitchFamily="34" charset="0"/>
                <a:ea typeface="Calibri" panose="020F0502020204030204" pitchFamily="34" charset="0"/>
                <a:cs typeface="Calibri" panose="020F0502020204030204" pitchFamily="34" charset="0"/>
              </a:rPr>
              <a:t>   </a:t>
            </a:r>
            <a:r>
              <a:rPr lang="de-DE" sz="1500" dirty="0">
                <a:solidFill>
                  <a:schemeClr val="dk1"/>
                </a:solidFill>
                <a:latin typeface="Calibri" panose="020F0502020204030204" pitchFamily="34" charset="0"/>
                <a:ea typeface="Calibri" panose="020F0502020204030204" pitchFamily="34" charset="0"/>
                <a:cs typeface="Calibri" panose="020F0502020204030204" pitchFamily="34" charset="0"/>
              </a:rPr>
              <a:t>Friktionelle Arbeitslosigkeit</a:t>
            </a:r>
          </a:p>
          <a:p>
            <a:pPr marL="0" lvl="0" indent="0" algn="l" rtl="0">
              <a:lnSpc>
                <a:spcPct val="150000"/>
              </a:lnSpc>
              <a:spcBef>
                <a:spcPts val="0"/>
              </a:spcBef>
              <a:spcAft>
                <a:spcPts val="0"/>
              </a:spcAft>
              <a:buNone/>
            </a:pPr>
            <a:r>
              <a:rPr lang="de-DE" sz="1500" dirty="0">
                <a:solidFill>
                  <a:schemeClr val="dk1"/>
                </a:solidFill>
                <a:latin typeface="Calibri" panose="020F0502020204030204" pitchFamily="34" charset="0"/>
                <a:ea typeface="Calibri" panose="020F0502020204030204" pitchFamily="34" charset="0"/>
                <a:cs typeface="Calibri" panose="020F0502020204030204" pitchFamily="34" charset="0"/>
              </a:rPr>
              <a:t>•</a:t>
            </a:r>
            <a:r>
              <a:rPr lang="pl-PL" sz="1500" dirty="0">
                <a:solidFill>
                  <a:schemeClr val="dk1"/>
                </a:solidFill>
                <a:latin typeface="Calibri" panose="020F0502020204030204" pitchFamily="34" charset="0"/>
                <a:ea typeface="Calibri" panose="020F0502020204030204" pitchFamily="34" charset="0"/>
                <a:cs typeface="Calibri" panose="020F0502020204030204" pitchFamily="34" charset="0"/>
              </a:rPr>
              <a:t>   </a:t>
            </a:r>
            <a:r>
              <a:rPr lang="de-DE" sz="1500" dirty="0">
                <a:solidFill>
                  <a:schemeClr val="dk1"/>
                </a:solidFill>
                <a:latin typeface="Calibri" panose="020F0502020204030204" pitchFamily="34" charset="0"/>
                <a:ea typeface="Calibri" panose="020F0502020204030204" pitchFamily="34" charset="0"/>
                <a:cs typeface="Calibri" panose="020F0502020204030204" pitchFamily="34" charset="0"/>
              </a:rPr>
              <a:t>Saisonale Arbeitslosigkeit</a:t>
            </a:r>
          </a:p>
          <a:p>
            <a:pPr marL="0" lvl="0" indent="0" algn="l" rtl="0">
              <a:lnSpc>
                <a:spcPct val="150000"/>
              </a:lnSpc>
              <a:spcBef>
                <a:spcPts val="0"/>
              </a:spcBef>
              <a:spcAft>
                <a:spcPts val="0"/>
              </a:spcAft>
              <a:buNone/>
            </a:pPr>
            <a:r>
              <a:rPr lang="de-DE" sz="1500" dirty="0">
                <a:solidFill>
                  <a:schemeClr val="dk1"/>
                </a:solidFill>
                <a:latin typeface="Calibri" panose="020F0502020204030204" pitchFamily="34" charset="0"/>
                <a:ea typeface="Calibri" panose="020F0502020204030204" pitchFamily="34" charset="0"/>
                <a:cs typeface="Calibri" panose="020F0502020204030204" pitchFamily="34" charset="0"/>
              </a:rPr>
              <a:t>•</a:t>
            </a:r>
            <a:r>
              <a:rPr lang="pl-PL" sz="1500" dirty="0">
                <a:solidFill>
                  <a:schemeClr val="dk1"/>
                </a:solidFill>
                <a:latin typeface="Calibri" panose="020F0502020204030204" pitchFamily="34" charset="0"/>
                <a:ea typeface="Calibri" panose="020F0502020204030204" pitchFamily="34" charset="0"/>
                <a:cs typeface="Calibri" panose="020F0502020204030204" pitchFamily="34" charset="0"/>
              </a:rPr>
              <a:t>   </a:t>
            </a:r>
            <a:r>
              <a:rPr lang="de-DE" sz="1500" dirty="0">
                <a:solidFill>
                  <a:schemeClr val="dk1"/>
                </a:solidFill>
                <a:latin typeface="Calibri" panose="020F0502020204030204" pitchFamily="34" charset="0"/>
                <a:ea typeface="Calibri" panose="020F0502020204030204" pitchFamily="34" charset="0"/>
                <a:cs typeface="Calibri" panose="020F0502020204030204" pitchFamily="34" charset="0"/>
              </a:rPr>
              <a:t>Konjunkturelle Arbeitslosigkeit</a:t>
            </a:r>
          </a:p>
          <a:p>
            <a:pPr marL="0" lvl="0" indent="0" algn="l" rtl="0">
              <a:lnSpc>
                <a:spcPct val="150000"/>
              </a:lnSpc>
              <a:spcBef>
                <a:spcPts val="0"/>
              </a:spcBef>
              <a:spcAft>
                <a:spcPts val="0"/>
              </a:spcAft>
              <a:buNone/>
            </a:pPr>
            <a:r>
              <a:rPr lang="de-DE" sz="1500" dirty="0">
                <a:solidFill>
                  <a:schemeClr val="dk1"/>
                </a:solidFill>
                <a:latin typeface="Calibri" panose="020F0502020204030204" pitchFamily="34" charset="0"/>
                <a:ea typeface="Calibri" panose="020F0502020204030204" pitchFamily="34" charset="0"/>
                <a:cs typeface="Calibri" panose="020F0502020204030204" pitchFamily="34" charset="0"/>
              </a:rPr>
              <a:t>•</a:t>
            </a:r>
            <a:r>
              <a:rPr lang="pl-PL" sz="1500" dirty="0">
                <a:solidFill>
                  <a:schemeClr val="dk1"/>
                </a:solidFill>
                <a:latin typeface="Calibri" panose="020F0502020204030204" pitchFamily="34" charset="0"/>
                <a:ea typeface="Calibri" panose="020F0502020204030204" pitchFamily="34" charset="0"/>
                <a:cs typeface="Calibri" panose="020F0502020204030204" pitchFamily="34" charset="0"/>
              </a:rPr>
              <a:t>   </a:t>
            </a:r>
            <a:r>
              <a:rPr lang="de-DE" sz="1500" dirty="0">
                <a:solidFill>
                  <a:schemeClr val="tx1"/>
                </a:solidFill>
                <a:latin typeface="Calibri" panose="020F0502020204030204" pitchFamily="34" charset="0"/>
                <a:ea typeface="Calibri" panose="020F0502020204030204" pitchFamily="34" charset="0"/>
                <a:cs typeface="Calibri" panose="020F0502020204030204" pitchFamily="34" charset="0"/>
              </a:rPr>
              <a:t>Strukturelle</a:t>
            </a:r>
            <a:r>
              <a:rPr lang="de-DE" sz="1500" dirty="0">
                <a:solidFill>
                  <a:schemeClr val="dk1"/>
                </a:solidFill>
                <a:latin typeface="Calibri" panose="020F0502020204030204" pitchFamily="34" charset="0"/>
                <a:ea typeface="Calibri" panose="020F0502020204030204" pitchFamily="34" charset="0"/>
                <a:cs typeface="Calibri" panose="020F0502020204030204" pitchFamily="34" charset="0"/>
              </a:rPr>
              <a:t> Arbeitslosigkeit</a:t>
            </a:r>
          </a:p>
          <a:p>
            <a:pPr marL="0" lvl="0" indent="0" algn="l" rtl="0">
              <a:lnSpc>
                <a:spcPct val="150000"/>
              </a:lnSpc>
              <a:spcBef>
                <a:spcPts val="0"/>
              </a:spcBef>
              <a:spcAft>
                <a:spcPts val="0"/>
              </a:spcAft>
              <a:buNone/>
            </a:pPr>
            <a:r>
              <a:rPr lang="de-DE" sz="1500" dirty="0">
                <a:solidFill>
                  <a:schemeClr val="dk1"/>
                </a:solidFill>
                <a:latin typeface="Calibri" panose="020F0502020204030204" pitchFamily="34" charset="0"/>
                <a:ea typeface="Calibri" panose="020F0502020204030204" pitchFamily="34" charset="0"/>
                <a:cs typeface="Calibri" panose="020F0502020204030204" pitchFamily="34" charset="0"/>
              </a:rPr>
              <a:t>3.</a:t>
            </a:r>
            <a:r>
              <a:rPr lang="pl-PL" sz="1500" dirty="0">
                <a:solidFill>
                  <a:schemeClr val="dk1"/>
                </a:solidFill>
                <a:latin typeface="Calibri" panose="020F0502020204030204" pitchFamily="34" charset="0"/>
                <a:ea typeface="Calibri" panose="020F0502020204030204" pitchFamily="34" charset="0"/>
                <a:cs typeface="Calibri" panose="020F0502020204030204" pitchFamily="34" charset="0"/>
              </a:rPr>
              <a:t> </a:t>
            </a:r>
            <a:r>
              <a:rPr lang="de-DE" sz="1500" dirty="0">
                <a:solidFill>
                  <a:schemeClr val="dk1"/>
                </a:solidFill>
                <a:latin typeface="Calibri" panose="020F0502020204030204" pitchFamily="34" charset="0"/>
                <a:ea typeface="Calibri" panose="020F0502020204030204" pitchFamily="34" charset="0"/>
                <a:cs typeface="Calibri" panose="020F0502020204030204" pitchFamily="34" charset="0"/>
              </a:rPr>
              <a:t>Freiwillige und unfreiwillige Arbeitslosigkeit</a:t>
            </a:r>
          </a:p>
          <a:p>
            <a:pPr marL="0" lvl="0" indent="0" algn="l" rtl="0">
              <a:lnSpc>
                <a:spcPct val="150000"/>
              </a:lnSpc>
              <a:spcBef>
                <a:spcPts val="0"/>
              </a:spcBef>
              <a:spcAft>
                <a:spcPts val="0"/>
              </a:spcAft>
              <a:buNone/>
            </a:pPr>
            <a:r>
              <a:rPr lang="de-DE" sz="1500" dirty="0">
                <a:solidFill>
                  <a:schemeClr val="dk1"/>
                </a:solidFill>
                <a:latin typeface="Calibri" panose="020F0502020204030204" pitchFamily="34" charset="0"/>
                <a:ea typeface="Calibri" panose="020F0502020204030204" pitchFamily="34" charset="0"/>
                <a:cs typeface="Calibri" panose="020F0502020204030204" pitchFamily="34" charset="0"/>
              </a:rPr>
              <a:t>4.</a:t>
            </a:r>
            <a:r>
              <a:rPr lang="pl-PL" sz="1500" dirty="0">
                <a:solidFill>
                  <a:schemeClr val="dk1"/>
                </a:solidFill>
                <a:latin typeface="Calibri" panose="020F0502020204030204" pitchFamily="34" charset="0"/>
                <a:ea typeface="Calibri" panose="020F0502020204030204" pitchFamily="34" charset="0"/>
                <a:cs typeface="Calibri" panose="020F0502020204030204" pitchFamily="34" charset="0"/>
              </a:rPr>
              <a:t> </a:t>
            </a:r>
            <a:r>
              <a:rPr lang="de-DE" sz="1500" dirty="0">
                <a:solidFill>
                  <a:schemeClr val="dk1"/>
                </a:solidFill>
                <a:latin typeface="Calibri" panose="020F0502020204030204" pitchFamily="34" charset="0"/>
                <a:ea typeface="Calibri" panose="020F0502020204030204" pitchFamily="34" charset="0"/>
                <a:cs typeface="Calibri" panose="020F0502020204030204" pitchFamily="34" charset="0"/>
              </a:rPr>
              <a:t>Auswirkungen der Arbeitslosigkeit</a:t>
            </a:r>
            <a:endParaRPr lang="pl-PL" sz="1500" dirty="0">
              <a:solidFill>
                <a:schemeClr val="dk1"/>
              </a:solidFill>
              <a:latin typeface="Calibri" panose="020F0502020204030204" pitchFamily="34" charset="0"/>
              <a:ea typeface="Calibri" panose="020F0502020204030204" pitchFamily="34" charset="0"/>
              <a:cs typeface="Calibri" panose="020F0502020204030204" pitchFamily="34" charset="0"/>
            </a:endParaRPr>
          </a:p>
          <a:p>
            <a:pPr marL="0" indent="0">
              <a:lnSpc>
                <a:spcPct val="150000"/>
              </a:lnSpc>
              <a:buNone/>
            </a:pPr>
            <a:r>
              <a:rPr lang="pl-PL" sz="1500" dirty="0">
                <a:solidFill>
                  <a:schemeClr val="dk1"/>
                </a:solidFill>
                <a:latin typeface="Calibri" panose="020F0502020204030204" pitchFamily="34" charset="0"/>
                <a:ea typeface="Calibri" panose="020F0502020204030204" pitchFamily="34" charset="0"/>
                <a:cs typeface="Calibri" panose="020F0502020204030204" pitchFamily="34" charset="0"/>
              </a:rPr>
              <a:t>5. </a:t>
            </a:r>
            <a:r>
              <a:rPr lang="de-DE" sz="1500" dirty="0">
                <a:solidFill>
                  <a:schemeClr val="dk1"/>
                </a:solidFill>
                <a:latin typeface="Calibri" panose="020F0502020204030204" pitchFamily="34" charset="0"/>
                <a:ea typeface="Calibri" panose="020F0502020204030204" pitchFamily="34" charset="0"/>
                <a:cs typeface="Calibri" panose="020F0502020204030204" pitchFamily="34" charset="0"/>
              </a:rPr>
              <a:t>Zusammenfassung</a:t>
            </a:r>
          </a:p>
          <a:p>
            <a:pPr marL="0" lvl="0" indent="0" algn="l" rtl="0">
              <a:lnSpc>
                <a:spcPct val="150000"/>
              </a:lnSpc>
              <a:spcBef>
                <a:spcPts val="0"/>
              </a:spcBef>
              <a:spcAft>
                <a:spcPts val="0"/>
              </a:spcAft>
              <a:buNone/>
            </a:pPr>
            <a:r>
              <a:rPr lang="pl-PL" sz="1500" dirty="0">
                <a:latin typeface="Calibri" panose="020F0502020204030204" pitchFamily="34" charset="0"/>
                <a:ea typeface="Calibri" panose="020F0502020204030204" pitchFamily="34" charset="0"/>
                <a:cs typeface="Calibri" panose="020F0502020204030204" pitchFamily="34" charset="0"/>
              </a:rPr>
              <a:t>6</a:t>
            </a:r>
            <a:r>
              <a:rPr lang="de-DE" sz="1500" dirty="0">
                <a:solidFill>
                  <a:schemeClr val="dk1"/>
                </a:solidFill>
                <a:latin typeface="Calibri" panose="020F0502020204030204" pitchFamily="34" charset="0"/>
                <a:ea typeface="Calibri" panose="020F0502020204030204" pitchFamily="34" charset="0"/>
                <a:cs typeface="Calibri" panose="020F0502020204030204" pitchFamily="34" charset="0"/>
              </a:rPr>
              <a:t>.</a:t>
            </a:r>
            <a:r>
              <a:rPr lang="pl-PL" sz="1500" dirty="0">
                <a:solidFill>
                  <a:schemeClr val="dk1"/>
                </a:solidFill>
                <a:latin typeface="Calibri" panose="020F0502020204030204" pitchFamily="34" charset="0"/>
                <a:ea typeface="Calibri" panose="020F0502020204030204" pitchFamily="34" charset="0"/>
                <a:cs typeface="Calibri" panose="020F0502020204030204" pitchFamily="34" charset="0"/>
              </a:rPr>
              <a:t> </a:t>
            </a:r>
            <a:r>
              <a:rPr lang="de-DE" sz="1500" dirty="0">
                <a:solidFill>
                  <a:schemeClr val="dk1"/>
                </a:solidFill>
                <a:latin typeface="Calibri" panose="020F0502020204030204" pitchFamily="34" charset="0"/>
                <a:ea typeface="Calibri" panose="020F0502020204030204" pitchFamily="34" charset="0"/>
                <a:cs typeface="Calibri" panose="020F0502020204030204" pitchFamily="34" charset="0"/>
              </a:rPr>
              <a:t>Wörterbuch</a:t>
            </a:r>
            <a:endParaRPr lang="pl-PL" sz="1500" dirty="0">
              <a:solidFill>
                <a:schemeClr val="dk1"/>
              </a:solidFill>
              <a:latin typeface="Calibri" panose="020F0502020204030204" pitchFamily="34" charset="0"/>
              <a:ea typeface="Calibri" panose="020F0502020204030204" pitchFamily="34" charset="0"/>
              <a:cs typeface="Calibri" panose="020F0502020204030204" pitchFamily="34" charset="0"/>
            </a:endParaRPr>
          </a:p>
          <a:p>
            <a:pPr marL="0" lvl="0" indent="0" algn="l" rtl="0">
              <a:lnSpc>
                <a:spcPct val="150000"/>
              </a:lnSpc>
              <a:spcBef>
                <a:spcPts val="0"/>
              </a:spcBef>
              <a:spcAft>
                <a:spcPts val="0"/>
              </a:spcAft>
              <a:buNone/>
            </a:pPr>
            <a:endParaRPr lang="de-DE" sz="1500" dirty="0">
              <a:solidFill>
                <a:schemeClr val="dk1"/>
              </a:solidFill>
            </a:endParaRPr>
          </a:p>
          <a:p>
            <a:pPr marL="0" lvl="0" indent="0" algn="l" rtl="0">
              <a:spcBef>
                <a:spcPts val="0"/>
              </a:spcBef>
              <a:spcAft>
                <a:spcPts val="0"/>
              </a:spcAft>
              <a:buNone/>
            </a:pPr>
            <a:endParaRPr dirty="0">
              <a:solidFill>
                <a:schemeClr val="dk1"/>
              </a:solidFill>
            </a:endParaRPr>
          </a:p>
        </p:txBody>
      </p:sp>
      <p:sp>
        <p:nvSpPr>
          <p:cNvPr id="1591" name="Google Shape;1591;p61"/>
          <p:cNvSpPr txBox="1">
            <a:spLocks noGrp="1"/>
          </p:cNvSpPr>
          <p:nvPr>
            <p:ph type="title"/>
          </p:nvPr>
        </p:nvSpPr>
        <p:spPr>
          <a:xfrm>
            <a:off x="1116275" y="362557"/>
            <a:ext cx="6646800" cy="526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pl-PL" sz="3200" dirty="0">
                <a:latin typeface="Calibri" panose="020F0502020204030204" pitchFamily="34" charset="0"/>
                <a:ea typeface="Calibri" panose="020F0502020204030204" pitchFamily="34" charset="0"/>
                <a:cs typeface="Calibri" panose="020F0502020204030204" pitchFamily="34" charset="0"/>
              </a:rPr>
              <a:t>Agenda</a:t>
            </a:r>
            <a:endParaRPr sz="2800" dirty="0">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632"/>
        <p:cNvGrpSpPr/>
        <p:nvPr/>
      </p:nvGrpSpPr>
      <p:grpSpPr>
        <a:xfrm>
          <a:off x="0" y="0"/>
          <a:ext cx="0" cy="0"/>
          <a:chOff x="0" y="0"/>
          <a:chExt cx="0" cy="0"/>
        </a:xfrm>
      </p:grpSpPr>
      <p:sp>
        <p:nvSpPr>
          <p:cNvPr id="1633" name="Google Shape;1633;p64"/>
          <p:cNvSpPr txBox="1">
            <a:spLocks noGrp="1"/>
          </p:cNvSpPr>
          <p:nvPr>
            <p:ph type="body" idx="1"/>
          </p:nvPr>
        </p:nvSpPr>
        <p:spPr>
          <a:xfrm>
            <a:off x="1145717" y="1363510"/>
            <a:ext cx="2582700" cy="3016658"/>
          </a:xfrm>
          <a:prstGeom prst="rect">
            <a:avLst/>
          </a:prstGeom>
        </p:spPr>
        <p:txBody>
          <a:bodyPr spcFirstLastPara="1" wrap="square" lIns="91425" tIns="91425" rIns="91425" bIns="91425" anchor="t" anchorCtr="0">
            <a:noAutofit/>
          </a:bodyPr>
          <a:lstStyle/>
          <a:p>
            <a:pPr marL="0" lvl="0" indent="0" algn="just" rtl="0">
              <a:lnSpc>
                <a:spcPct val="150000"/>
              </a:lnSpc>
              <a:spcBef>
                <a:spcPts val="0"/>
              </a:spcBef>
              <a:spcAft>
                <a:spcPts val="0"/>
              </a:spcAft>
              <a:buNone/>
            </a:pPr>
            <a:r>
              <a:rPr lang="de-DE" sz="1500" dirty="0">
                <a:latin typeface="Calibri" panose="020F0502020204030204" pitchFamily="34" charset="0"/>
                <a:ea typeface="Calibri" panose="020F0502020204030204" pitchFamily="34" charset="0"/>
                <a:cs typeface="Calibri" panose="020F0502020204030204" pitchFamily="34" charset="0"/>
              </a:rPr>
              <a:t>Arbeitslosigkeit ist definiert als die Situation, in der Personen, die arbeiten möchten und bereit sind, mit der verfügbaren Arbeit zu den aktuellen Löhnen zu beginnen, keine Beschäftigung finden </a:t>
            </a:r>
            <a:endParaRPr sz="1500" dirty="0">
              <a:latin typeface="Calibri" panose="020F0502020204030204" pitchFamily="34" charset="0"/>
              <a:ea typeface="Calibri" panose="020F0502020204030204" pitchFamily="34" charset="0"/>
              <a:cs typeface="Calibri" panose="020F0502020204030204" pitchFamily="34" charset="0"/>
            </a:endParaRPr>
          </a:p>
        </p:txBody>
      </p:sp>
      <p:grpSp>
        <p:nvGrpSpPr>
          <p:cNvPr id="1634" name="Google Shape;1634;p64"/>
          <p:cNvGrpSpPr/>
          <p:nvPr/>
        </p:nvGrpSpPr>
        <p:grpSpPr>
          <a:xfrm>
            <a:off x="802993" y="427073"/>
            <a:ext cx="5246262" cy="744900"/>
            <a:chOff x="720000" y="540000"/>
            <a:chExt cx="3114932" cy="744900"/>
          </a:xfrm>
        </p:grpSpPr>
        <p:sp>
          <p:nvSpPr>
            <p:cNvPr id="1635" name="Google Shape;1635;p64"/>
            <p:cNvSpPr/>
            <p:nvPr/>
          </p:nvSpPr>
          <p:spPr>
            <a:xfrm>
              <a:off x="720000" y="540000"/>
              <a:ext cx="3043800" cy="744900"/>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solidFill>
                  <a:schemeClr val="lt2"/>
                </a:solidFill>
              </a:endParaRPr>
            </a:p>
          </p:txBody>
        </p:sp>
        <p:sp>
          <p:nvSpPr>
            <p:cNvPr id="1636" name="Google Shape;1636;p64"/>
            <p:cNvSpPr/>
            <p:nvPr/>
          </p:nvSpPr>
          <p:spPr>
            <a:xfrm rot="1413214">
              <a:off x="3523375" y="965154"/>
              <a:ext cx="311557" cy="268698"/>
            </a:xfrm>
            <a:prstGeom prst="triangl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37" name="Google Shape;1637;p64"/>
          <p:cNvGrpSpPr/>
          <p:nvPr/>
        </p:nvGrpSpPr>
        <p:grpSpPr>
          <a:xfrm>
            <a:off x="4571999" y="1491989"/>
            <a:ext cx="3523693" cy="3111261"/>
            <a:chOff x="882700" y="238450"/>
            <a:chExt cx="5888525" cy="5199300"/>
          </a:xfrm>
        </p:grpSpPr>
        <p:sp>
          <p:nvSpPr>
            <p:cNvPr id="1638" name="Google Shape;1638;p64"/>
            <p:cNvSpPr/>
            <p:nvPr/>
          </p:nvSpPr>
          <p:spPr>
            <a:xfrm>
              <a:off x="1173650" y="1585975"/>
              <a:ext cx="2647450" cy="2357825"/>
            </a:xfrm>
            <a:custGeom>
              <a:avLst/>
              <a:gdLst/>
              <a:ahLst/>
              <a:cxnLst/>
              <a:rect l="l" t="t" r="r" b="b"/>
              <a:pathLst>
                <a:path w="105898" h="94313" extrusionOk="0">
                  <a:moveTo>
                    <a:pt x="1" y="0"/>
                  </a:moveTo>
                  <a:lnTo>
                    <a:pt x="13153" y="84499"/>
                  </a:lnTo>
                  <a:cubicBezTo>
                    <a:pt x="13978" y="90119"/>
                    <a:pt x="18827" y="94313"/>
                    <a:pt x="24479" y="94313"/>
                  </a:cubicBezTo>
                  <a:cubicBezTo>
                    <a:pt x="24549" y="94313"/>
                    <a:pt x="24618" y="94312"/>
                    <a:pt x="24687" y="94311"/>
                  </a:cubicBezTo>
                  <a:lnTo>
                    <a:pt x="102035" y="94311"/>
                  </a:lnTo>
                  <a:cubicBezTo>
                    <a:pt x="104175" y="94311"/>
                    <a:pt x="105898" y="92536"/>
                    <a:pt x="105898" y="90396"/>
                  </a:cubicBezTo>
                  <a:cubicBezTo>
                    <a:pt x="105898" y="88256"/>
                    <a:pt x="104175" y="86534"/>
                    <a:pt x="102035" y="86534"/>
                  </a:cubicBezTo>
                  <a:lnTo>
                    <a:pt x="74896" y="86534"/>
                  </a:lnTo>
                  <a:cubicBezTo>
                    <a:pt x="74827" y="86536"/>
                    <a:pt x="74758" y="86537"/>
                    <a:pt x="74690" y="86537"/>
                  </a:cubicBezTo>
                  <a:cubicBezTo>
                    <a:pt x="70811" y="86537"/>
                    <a:pt x="67475" y="83647"/>
                    <a:pt x="66910" y="79749"/>
                  </a:cubicBezTo>
                  <a:lnTo>
                    <a:pt x="55272" y="3236"/>
                  </a:lnTo>
                  <a:cubicBezTo>
                    <a:pt x="54959" y="1357"/>
                    <a:pt x="53393" y="0"/>
                    <a:pt x="5146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9" name="Google Shape;1639;p64"/>
            <p:cNvSpPr/>
            <p:nvPr/>
          </p:nvSpPr>
          <p:spPr>
            <a:xfrm>
              <a:off x="1056225" y="1585925"/>
              <a:ext cx="2105950" cy="2357875"/>
            </a:xfrm>
            <a:custGeom>
              <a:avLst/>
              <a:gdLst/>
              <a:ahLst/>
              <a:cxnLst/>
              <a:rect l="l" t="t" r="r" b="b"/>
              <a:pathLst>
                <a:path w="84238" h="94315" extrusionOk="0">
                  <a:moveTo>
                    <a:pt x="4693" y="1"/>
                  </a:moveTo>
                  <a:cubicBezTo>
                    <a:pt x="4660" y="1"/>
                    <a:pt x="4627" y="1"/>
                    <a:pt x="4593" y="2"/>
                  </a:cubicBezTo>
                  <a:lnTo>
                    <a:pt x="4489" y="2"/>
                  </a:lnTo>
                  <a:cubicBezTo>
                    <a:pt x="1932" y="54"/>
                    <a:pt x="0" y="2246"/>
                    <a:pt x="314" y="4752"/>
                  </a:cubicBezTo>
                  <a:lnTo>
                    <a:pt x="12735" y="84501"/>
                  </a:lnTo>
                  <a:cubicBezTo>
                    <a:pt x="13560" y="90121"/>
                    <a:pt x="18358" y="94315"/>
                    <a:pt x="24060" y="94315"/>
                  </a:cubicBezTo>
                  <a:cubicBezTo>
                    <a:pt x="24130" y="94315"/>
                    <a:pt x="24200" y="94314"/>
                    <a:pt x="24270" y="94313"/>
                  </a:cubicBezTo>
                  <a:lnTo>
                    <a:pt x="80376" y="94313"/>
                  </a:lnTo>
                  <a:cubicBezTo>
                    <a:pt x="82516" y="94313"/>
                    <a:pt x="84238" y="92538"/>
                    <a:pt x="84238" y="90398"/>
                  </a:cubicBezTo>
                  <a:cubicBezTo>
                    <a:pt x="84238" y="88258"/>
                    <a:pt x="82516" y="86536"/>
                    <a:pt x="80376" y="86536"/>
                  </a:cubicBezTo>
                  <a:lnTo>
                    <a:pt x="27766" y="86536"/>
                  </a:lnTo>
                  <a:cubicBezTo>
                    <a:pt x="27731" y="86537"/>
                    <a:pt x="27695" y="86537"/>
                    <a:pt x="27660" y="86537"/>
                  </a:cubicBezTo>
                  <a:cubicBezTo>
                    <a:pt x="23738" y="86537"/>
                    <a:pt x="20351" y="83682"/>
                    <a:pt x="19833" y="79751"/>
                  </a:cubicBezTo>
                  <a:lnTo>
                    <a:pt x="8090" y="2977"/>
                  </a:lnTo>
                  <a:cubicBezTo>
                    <a:pt x="7834" y="1288"/>
                    <a:pt x="6374" y="1"/>
                    <a:pt x="469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0" name="Google Shape;1640;p64"/>
            <p:cNvSpPr/>
            <p:nvPr/>
          </p:nvSpPr>
          <p:spPr>
            <a:xfrm>
              <a:off x="2477150" y="3942425"/>
              <a:ext cx="25" cy="1170425"/>
            </a:xfrm>
            <a:custGeom>
              <a:avLst/>
              <a:gdLst/>
              <a:ahLst/>
              <a:cxnLst/>
              <a:rect l="l" t="t" r="r" b="b"/>
              <a:pathLst>
                <a:path w="1" h="46817" fill="none" extrusionOk="0">
                  <a:moveTo>
                    <a:pt x="0" y="0"/>
                  </a:moveTo>
                  <a:lnTo>
                    <a:pt x="0" y="46817"/>
                  </a:lnTo>
                </a:path>
              </a:pathLst>
            </a:custGeom>
            <a:noFill/>
            <a:ln w="16950" cap="flat" cmpd="sng">
              <a:solidFill>
                <a:schemeClr val="dk1"/>
              </a:solidFill>
              <a:prstDash val="solid"/>
              <a:miter lim="5219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1" name="Google Shape;1641;p64"/>
            <p:cNvSpPr/>
            <p:nvPr/>
          </p:nvSpPr>
          <p:spPr>
            <a:xfrm>
              <a:off x="1867800" y="5112825"/>
              <a:ext cx="1220000" cy="95275"/>
            </a:xfrm>
            <a:custGeom>
              <a:avLst/>
              <a:gdLst/>
              <a:ahLst/>
              <a:cxnLst/>
              <a:rect l="l" t="t" r="r" b="b"/>
              <a:pathLst>
                <a:path w="48800" h="3811" fill="none" extrusionOk="0">
                  <a:moveTo>
                    <a:pt x="1" y="3811"/>
                  </a:moveTo>
                  <a:lnTo>
                    <a:pt x="1" y="3811"/>
                  </a:lnTo>
                  <a:cubicBezTo>
                    <a:pt x="1" y="1723"/>
                    <a:pt x="1723" y="1"/>
                    <a:pt x="3811" y="1"/>
                  </a:cubicBezTo>
                  <a:lnTo>
                    <a:pt x="44938" y="1"/>
                  </a:lnTo>
                  <a:cubicBezTo>
                    <a:pt x="47078" y="1"/>
                    <a:pt x="48800" y="1723"/>
                    <a:pt x="48800" y="3811"/>
                  </a:cubicBezTo>
                  <a:lnTo>
                    <a:pt x="48800" y="3811"/>
                  </a:lnTo>
                </a:path>
              </a:pathLst>
            </a:custGeom>
            <a:noFill/>
            <a:ln w="16950" cap="flat" cmpd="sng">
              <a:solidFill>
                <a:schemeClr val="dk1"/>
              </a:solidFill>
              <a:prstDash val="solid"/>
              <a:miter lim="5219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2" name="Google Shape;1642;p64"/>
            <p:cNvSpPr/>
            <p:nvPr/>
          </p:nvSpPr>
          <p:spPr>
            <a:xfrm>
              <a:off x="2372750" y="5112825"/>
              <a:ext cx="95275" cy="95275"/>
            </a:xfrm>
            <a:custGeom>
              <a:avLst/>
              <a:gdLst/>
              <a:ahLst/>
              <a:cxnLst/>
              <a:rect l="l" t="t" r="r" b="b"/>
              <a:pathLst>
                <a:path w="3811" h="3811" fill="none" extrusionOk="0">
                  <a:moveTo>
                    <a:pt x="1" y="3811"/>
                  </a:moveTo>
                  <a:lnTo>
                    <a:pt x="1" y="3811"/>
                  </a:lnTo>
                  <a:cubicBezTo>
                    <a:pt x="1" y="1723"/>
                    <a:pt x="1723" y="1"/>
                    <a:pt x="3811" y="1"/>
                  </a:cubicBezTo>
                </a:path>
              </a:pathLst>
            </a:custGeom>
            <a:noFill/>
            <a:ln w="16950" cap="flat" cmpd="sng">
              <a:solidFill>
                <a:schemeClr val="dk1"/>
              </a:solidFill>
              <a:prstDash val="solid"/>
              <a:miter lim="5219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3" name="Google Shape;1643;p64"/>
            <p:cNvSpPr/>
            <p:nvPr/>
          </p:nvSpPr>
          <p:spPr>
            <a:xfrm>
              <a:off x="1736025" y="5208075"/>
              <a:ext cx="229250" cy="196400"/>
            </a:xfrm>
            <a:custGeom>
              <a:avLst/>
              <a:gdLst/>
              <a:ahLst/>
              <a:cxnLst/>
              <a:rect l="l" t="t" r="r" b="b"/>
              <a:pathLst>
                <a:path w="9170" h="7856" extrusionOk="0">
                  <a:moveTo>
                    <a:pt x="5272" y="1"/>
                  </a:moveTo>
                  <a:cubicBezTo>
                    <a:pt x="1775" y="1"/>
                    <a:pt x="0" y="4228"/>
                    <a:pt x="2453" y="6681"/>
                  </a:cubicBezTo>
                  <a:cubicBezTo>
                    <a:pt x="3265" y="7493"/>
                    <a:pt x="4258" y="7855"/>
                    <a:pt x="5227" y="7855"/>
                  </a:cubicBezTo>
                  <a:cubicBezTo>
                    <a:pt x="7249" y="7855"/>
                    <a:pt x="9169" y="6279"/>
                    <a:pt x="9134" y="3915"/>
                  </a:cubicBezTo>
                  <a:cubicBezTo>
                    <a:pt x="9134" y="1775"/>
                    <a:pt x="7412" y="53"/>
                    <a:pt x="5272" y="1"/>
                  </a:cubicBezTo>
                  <a:close/>
                </a:path>
              </a:pathLst>
            </a:custGeom>
            <a:solidFill>
              <a:srgbClr val="E3ED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4" name="Google Shape;1644;p64"/>
            <p:cNvSpPr/>
            <p:nvPr/>
          </p:nvSpPr>
          <p:spPr>
            <a:xfrm>
              <a:off x="1736025" y="5208075"/>
              <a:ext cx="229675" cy="229675"/>
            </a:xfrm>
            <a:custGeom>
              <a:avLst/>
              <a:gdLst/>
              <a:ahLst/>
              <a:cxnLst/>
              <a:rect l="l" t="t" r="r" b="b"/>
              <a:pathLst>
                <a:path w="9187" h="9187" fill="none" extrusionOk="0">
                  <a:moveTo>
                    <a:pt x="9134" y="3915"/>
                  </a:moveTo>
                  <a:cubicBezTo>
                    <a:pt x="9186" y="7412"/>
                    <a:pt x="4959" y="9186"/>
                    <a:pt x="2453" y="6681"/>
                  </a:cubicBezTo>
                  <a:cubicBezTo>
                    <a:pt x="0" y="4228"/>
                    <a:pt x="1775" y="1"/>
                    <a:pt x="5272" y="1"/>
                  </a:cubicBezTo>
                  <a:cubicBezTo>
                    <a:pt x="7412" y="53"/>
                    <a:pt x="9134" y="1775"/>
                    <a:pt x="9134" y="3915"/>
                  </a:cubicBezTo>
                  <a:close/>
                </a:path>
              </a:pathLst>
            </a:custGeom>
            <a:noFill/>
            <a:ln w="16950" cap="flat" cmpd="sng">
              <a:solidFill>
                <a:schemeClr val="dk1"/>
              </a:solidFill>
              <a:prstDash val="solid"/>
              <a:miter lim="5219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5" name="Google Shape;1645;p64"/>
            <p:cNvSpPr/>
            <p:nvPr/>
          </p:nvSpPr>
          <p:spPr>
            <a:xfrm>
              <a:off x="1819525" y="5269400"/>
              <a:ext cx="83525" cy="71750"/>
            </a:xfrm>
            <a:custGeom>
              <a:avLst/>
              <a:gdLst/>
              <a:ahLst/>
              <a:cxnLst/>
              <a:rect l="l" t="t" r="r" b="b"/>
              <a:pathLst>
                <a:path w="3341" h="2870" extrusionOk="0">
                  <a:moveTo>
                    <a:pt x="1932" y="1"/>
                  </a:moveTo>
                  <a:cubicBezTo>
                    <a:pt x="627" y="1"/>
                    <a:pt x="1" y="1566"/>
                    <a:pt x="888" y="2454"/>
                  </a:cubicBezTo>
                  <a:cubicBezTo>
                    <a:pt x="1192" y="2741"/>
                    <a:pt x="1557" y="2869"/>
                    <a:pt x="1910" y="2869"/>
                  </a:cubicBezTo>
                  <a:cubicBezTo>
                    <a:pt x="2649" y="2869"/>
                    <a:pt x="3341" y="2309"/>
                    <a:pt x="3341" y="1462"/>
                  </a:cubicBezTo>
                  <a:cubicBezTo>
                    <a:pt x="3341" y="679"/>
                    <a:pt x="2715" y="1"/>
                    <a:pt x="1932" y="1"/>
                  </a:cubicBezTo>
                  <a:close/>
                </a:path>
              </a:pathLst>
            </a:custGeom>
            <a:solidFill>
              <a:srgbClr val="B7C2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6" name="Google Shape;1646;p64"/>
            <p:cNvSpPr/>
            <p:nvPr/>
          </p:nvSpPr>
          <p:spPr>
            <a:xfrm>
              <a:off x="1819525" y="5269400"/>
              <a:ext cx="83525" cy="83525"/>
            </a:xfrm>
            <a:custGeom>
              <a:avLst/>
              <a:gdLst/>
              <a:ahLst/>
              <a:cxnLst/>
              <a:rect l="l" t="t" r="r" b="b"/>
              <a:pathLst>
                <a:path w="3341" h="3341" fill="none" extrusionOk="0">
                  <a:moveTo>
                    <a:pt x="3341" y="1462"/>
                  </a:moveTo>
                  <a:cubicBezTo>
                    <a:pt x="3341" y="2714"/>
                    <a:pt x="1827" y="3341"/>
                    <a:pt x="888" y="2454"/>
                  </a:cubicBezTo>
                  <a:cubicBezTo>
                    <a:pt x="1" y="1566"/>
                    <a:pt x="627" y="1"/>
                    <a:pt x="1932" y="1"/>
                  </a:cubicBezTo>
                  <a:cubicBezTo>
                    <a:pt x="2715" y="1"/>
                    <a:pt x="3341" y="679"/>
                    <a:pt x="3341" y="1462"/>
                  </a:cubicBezTo>
                  <a:close/>
                </a:path>
              </a:pathLst>
            </a:custGeom>
            <a:noFill/>
            <a:ln w="16950" cap="flat" cmpd="sng">
              <a:solidFill>
                <a:schemeClr val="dk1"/>
              </a:solidFill>
              <a:prstDash val="solid"/>
              <a:miter lim="5219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7" name="Google Shape;1647;p64"/>
            <p:cNvSpPr/>
            <p:nvPr/>
          </p:nvSpPr>
          <p:spPr>
            <a:xfrm>
              <a:off x="2240975" y="5208075"/>
              <a:ext cx="229250" cy="196800"/>
            </a:xfrm>
            <a:custGeom>
              <a:avLst/>
              <a:gdLst/>
              <a:ahLst/>
              <a:cxnLst/>
              <a:rect l="l" t="t" r="r" b="b"/>
              <a:pathLst>
                <a:path w="9170" h="7872" extrusionOk="0">
                  <a:moveTo>
                    <a:pt x="5220" y="1"/>
                  </a:moveTo>
                  <a:cubicBezTo>
                    <a:pt x="1723" y="1"/>
                    <a:pt x="1" y="4228"/>
                    <a:pt x="2454" y="6733"/>
                  </a:cubicBezTo>
                  <a:cubicBezTo>
                    <a:pt x="3257" y="7520"/>
                    <a:pt x="4237" y="7872"/>
                    <a:pt x="5196" y="7872"/>
                  </a:cubicBezTo>
                  <a:cubicBezTo>
                    <a:pt x="7229" y="7872"/>
                    <a:pt x="9170" y="6291"/>
                    <a:pt x="9134" y="3915"/>
                  </a:cubicBezTo>
                  <a:cubicBezTo>
                    <a:pt x="9134" y="1775"/>
                    <a:pt x="7360" y="1"/>
                    <a:pt x="5220" y="1"/>
                  </a:cubicBezTo>
                  <a:close/>
                </a:path>
              </a:pathLst>
            </a:custGeom>
            <a:solidFill>
              <a:srgbClr val="E3ED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8" name="Google Shape;1648;p64"/>
            <p:cNvSpPr/>
            <p:nvPr/>
          </p:nvSpPr>
          <p:spPr>
            <a:xfrm>
              <a:off x="2240975" y="5208075"/>
              <a:ext cx="229675" cy="229675"/>
            </a:xfrm>
            <a:custGeom>
              <a:avLst/>
              <a:gdLst/>
              <a:ahLst/>
              <a:cxnLst/>
              <a:rect l="l" t="t" r="r" b="b"/>
              <a:pathLst>
                <a:path w="9187" h="9187" fill="none" extrusionOk="0">
                  <a:moveTo>
                    <a:pt x="9134" y="3915"/>
                  </a:moveTo>
                  <a:cubicBezTo>
                    <a:pt x="9186" y="7412"/>
                    <a:pt x="4959" y="9186"/>
                    <a:pt x="2454" y="6733"/>
                  </a:cubicBezTo>
                  <a:cubicBezTo>
                    <a:pt x="1" y="4228"/>
                    <a:pt x="1723" y="1"/>
                    <a:pt x="5220" y="1"/>
                  </a:cubicBezTo>
                  <a:cubicBezTo>
                    <a:pt x="7360" y="1"/>
                    <a:pt x="9134" y="1775"/>
                    <a:pt x="9134" y="3915"/>
                  </a:cubicBezTo>
                  <a:close/>
                </a:path>
              </a:pathLst>
            </a:custGeom>
            <a:noFill/>
            <a:ln w="16950" cap="flat" cmpd="sng">
              <a:solidFill>
                <a:schemeClr val="dk1"/>
              </a:solidFill>
              <a:prstDash val="solid"/>
              <a:miter lim="5219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9" name="Google Shape;1649;p64"/>
            <p:cNvSpPr/>
            <p:nvPr/>
          </p:nvSpPr>
          <p:spPr>
            <a:xfrm>
              <a:off x="2324475" y="5269400"/>
              <a:ext cx="83550" cy="71750"/>
            </a:xfrm>
            <a:custGeom>
              <a:avLst/>
              <a:gdLst/>
              <a:ahLst/>
              <a:cxnLst/>
              <a:rect l="l" t="t" r="r" b="b"/>
              <a:pathLst>
                <a:path w="3342" h="2870" extrusionOk="0">
                  <a:moveTo>
                    <a:pt x="1932" y="1"/>
                  </a:moveTo>
                  <a:cubicBezTo>
                    <a:pt x="627" y="1"/>
                    <a:pt x="1" y="1566"/>
                    <a:pt x="888" y="2454"/>
                  </a:cubicBezTo>
                  <a:cubicBezTo>
                    <a:pt x="1175" y="2741"/>
                    <a:pt x="1534" y="2869"/>
                    <a:pt x="1887" y="2869"/>
                  </a:cubicBezTo>
                  <a:cubicBezTo>
                    <a:pt x="2625" y="2869"/>
                    <a:pt x="3341" y="2309"/>
                    <a:pt x="3341" y="1462"/>
                  </a:cubicBezTo>
                  <a:cubicBezTo>
                    <a:pt x="3341" y="679"/>
                    <a:pt x="2715" y="1"/>
                    <a:pt x="1932" y="1"/>
                  </a:cubicBezTo>
                  <a:close/>
                </a:path>
              </a:pathLst>
            </a:custGeom>
            <a:solidFill>
              <a:srgbClr val="B7C2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0" name="Google Shape;1650;p64"/>
            <p:cNvSpPr/>
            <p:nvPr/>
          </p:nvSpPr>
          <p:spPr>
            <a:xfrm>
              <a:off x="2324475" y="5269400"/>
              <a:ext cx="83550" cy="83525"/>
            </a:xfrm>
            <a:custGeom>
              <a:avLst/>
              <a:gdLst/>
              <a:ahLst/>
              <a:cxnLst/>
              <a:rect l="l" t="t" r="r" b="b"/>
              <a:pathLst>
                <a:path w="3342" h="3341" fill="none" extrusionOk="0">
                  <a:moveTo>
                    <a:pt x="3341" y="1462"/>
                  </a:moveTo>
                  <a:cubicBezTo>
                    <a:pt x="3341" y="2714"/>
                    <a:pt x="1775" y="3341"/>
                    <a:pt x="888" y="2454"/>
                  </a:cubicBezTo>
                  <a:cubicBezTo>
                    <a:pt x="1" y="1566"/>
                    <a:pt x="627" y="1"/>
                    <a:pt x="1932" y="1"/>
                  </a:cubicBezTo>
                  <a:cubicBezTo>
                    <a:pt x="2715" y="1"/>
                    <a:pt x="3341" y="679"/>
                    <a:pt x="3341" y="1462"/>
                  </a:cubicBezTo>
                  <a:close/>
                </a:path>
              </a:pathLst>
            </a:custGeom>
            <a:noFill/>
            <a:ln w="16950" cap="flat" cmpd="sng">
              <a:solidFill>
                <a:schemeClr val="dk1"/>
              </a:solidFill>
              <a:prstDash val="solid"/>
              <a:miter lim="5219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1" name="Google Shape;1651;p64"/>
            <p:cNvSpPr/>
            <p:nvPr/>
          </p:nvSpPr>
          <p:spPr>
            <a:xfrm>
              <a:off x="2957300" y="5208075"/>
              <a:ext cx="227075" cy="194550"/>
            </a:xfrm>
            <a:custGeom>
              <a:avLst/>
              <a:gdLst/>
              <a:ahLst/>
              <a:cxnLst/>
              <a:rect l="l" t="t" r="r" b="b"/>
              <a:pathLst>
                <a:path w="9083" h="7782" extrusionOk="0">
                  <a:moveTo>
                    <a:pt x="5220" y="1"/>
                  </a:moveTo>
                  <a:cubicBezTo>
                    <a:pt x="1775" y="1"/>
                    <a:pt x="1" y="4176"/>
                    <a:pt x="2454" y="6629"/>
                  </a:cubicBezTo>
                  <a:cubicBezTo>
                    <a:pt x="3250" y="7425"/>
                    <a:pt x="4228" y="7782"/>
                    <a:pt x="5186" y="7782"/>
                  </a:cubicBezTo>
                  <a:cubicBezTo>
                    <a:pt x="7178" y="7782"/>
                    <a:pt x="9082" y="6241"/>
                    <a:pt x="9082" y="3915"/>
                  </a:cubicBezTo>
                  <a:cubicBezTo>
                    <a:pt x="9082" y="1775"/>
                    <a:pt x="7360" y="53"/>
                    <a:pt x="5220" y="1"/>
                  </a:cubicBezTo>
                  <a:close/>
                </a:path>
              </a:pathLst>
            </a:custGeom>
            <a:solidFill>
              <a:srgbClr val="E3ED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2" name="Google Shape;1652;p64"/>
            <p:cNvSpPr/>
            <p:nvPr/>
          </p:nvSpPr>
          <p:spPr>
            <a:xfrm>
              <a:off x="2957300" y="5208075"/>
              <a:ext cx="227075" cy="227050"/>
            </a:xfrm>
            <a:custGeom>
              <a:avLst/>
              <a:gdLst/>
              <a:ahLst/>
              <a:cxnLst/>
              <a:rect l="l" t="t" r="r" b="b"/>
              <a:pathLst>
                <a:path w="9083" h="9082" fill="none" extrusionOk="0">
                  <a:moveTo>
                    <a:pt x="9082" y="3915"/>
                  </a:moveTo>
                  <a:cubicBezTo>
                    <a:pt x="9082" y="7360"/>
                    <a:pt x="4907" y="9082"/>
                    <a:pt x="2454" y="6629"/>
                  </a:cubicBezTo>
                  <a:cubicBezTo>
                    <a:pt x="1" y="4176"/>
                    <a:pt x="1775" y="1"/>
                    <a:pt x="5220" y="1"/>
                  </a:cubicBezTo>
                  <a:cubicBezTo>
                    <a:pt x="7360" y="53"/>
                    <a:pt x="9082" y="1775"/>
                    <a:pt x="9082" y="3915"/>
                  </a:cubicBezTo>
                  <a:close/>
                </a:path>
              </a:pathLst>
            </a:custGeom>
            <a:noFill/>
            <a:ln w="16950" cap="flat" cmpd="sng">
              <a:solidFill>
                <a:schemeClr val="dk1"/>
              </a:solidFill>
              <a:prstDash val="solid"/>
              <a:miter lim="5219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3" name="Google Shape;1653;p64"/>
            <p:cNvSpPr/>
            <p:nvPr/>
          </p:nvSpPr>
          <p:spPr>
            <a:xfrm>
              <a:off x="3039500" y="5269400"/>
              <a:ext cx="83550" cy="71750"/>
            </a:xfrm>
            <a:custGeom>
              <a:avLst/>
              <a:gdLst/>
              <a:ahLst/>
              <a:cxnLst/>
              <a:rect l="l" t="t" r="r" b="b"/>
              <a:pathLst>
                <a:path w="3342" h="2870" extrusionOk="0">
                  <a:moveTo>
                    <a:pt x="1932" y="1"/>
                  </a:moveTo>
                  <a:cubicBezTo>
                    <a:pt x="627" y="1"/>
                    <a:pt x="1" y="1566"/>
                    <a:pt x="940" y="2454"/>
                  </a:cubicBezTo>
                  <a:cubicBezTo>
                    <a:pt x="1228" y="2741"/>
                    <a:pt x="1581" y="2869"/>
                    <a:pt x="1927" y="2869"/>
                  </a:cubicBezTo>
                  <a:cubicBezTo>
                    <a:pt x="2649" y="2869"/>
                    <a:pt x="3341" y="2309"/>
                    <a:pt x="3341" y="1462"/>
                  </a:cubicBezTo>
                  <a:cubicBezTo>
                    <a:pt x="3341" y="679"/>
                    <a:pt x="2715" y="1"/>
                    <a:pt x="1932" y="1"/>
                  </a:cubicBezTo>
                  <a:close/>
                </a:path>
              </a:pathLst>
            </a:custGeom>
            <a:solidFill>
              <a:srgbClr val="B7C2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4" name="Google Shape;1654;p64"/>
            <p:cNvSpPr/>
            <p:nvPr/>
          </p:nvSpPr>
          <p:spPr>
            <a:xfrm>
              <a:off x="3039500" y="5269400"/>
              <a:ext cx="83550" cy="83525"/>
            </a:xfrm>
            <a:custGeom>
              <a:avLst/>
              <a:gdLst/>
              <a:ahLst/>
              <a:cxnLst/>
              <a:rect l="l" t="t" r="r" b="b"/>
              <a:pathLst>
                <a:path w="3342" h="3341" fill="none" extrusionOk="0">
                  <a:moveTo>
                    <a:pt x="3341" y="1462"/>
                  </a:moveTo>
                  <a:cubicBezTo>
                    <a:pt x="3341" y="2714"/>
                    <a:pt x="1828" y="3341"/>
                    <a:pt x="940" y="2454"/>
                  </a:cubicBezTo>
                  <a:cubicBezTo>
                    <a:pt x="1" y="1566"/>
                    <a:pt x="627" y="1"/>
                    <a:pt x="1932" y="1"/>
                  </a:cubicBezTo>
                  <a:cubicBezTo>
                    <a:pt x="2715" y="1"/>
                    <a:pt x="3341" y="679"/>
                    <a:pt x="3341" y="1462"/>
                  </a:cubicBezTo>
                  <a:close/>
                </a:path>
              </a:pathLst>
            </a:custGeom>
            <a:noFill/>
            <a:ln w="16950" cap="flat" cmpd="sng">
              <a:solidFill>
                <a:schemeClr val="dk1"/>
              </a:solidFill>
              <a:prstDash val="solid"/>
              <a:miter lim="5219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5" name="Google Shape;1655;p64"/>
            <p:cNvSpPr/>
            <p:nvPr/>
          </p:nvSpPr>
          <p:spPr>
            <a:xfrm>
              <a:off x="3485750" y="4579175"/>
              <a:ext cx="764625" cy="764625"/>
            </a:xfrm>
            <a:custGeom>
              <a:avLst/>
              <a:gdLst/>
              <a:ahLst/>
              <a:cxnLst/>
              <a:rect l="l" t="t" r="r" b="b"/>
              <a:pathLst>
                <a:path w="30585" h="30585" extrusionOk="0">
                  <a:moveTo>
                    <a:pt x="17119" y="0"/>
                  </a:moveTo>
                  <a:lnTo>
                    <a:pt x="0" y="1879"/>
                  </a:lnTo>
                  <a:lnTo>
                    <a:pt x="1775" y="23486"/>
                  </a:lnTo>
                  <a:lnTo>
                    <a:pt x="1566" y="30584"/>
                  </a:lnTo>
                  <a:lnTo>
                    <a:pt x="1566" y="30584"/>
                  </a:lnTo>
                  <a:lnTo>
                    <a:pt x="29384" y="30428"/>
                  </a:lnTo>
                  <a:cubicBezTo>
                    <a:pt x="30063" y="30428"/>
                    <a:pt x="30585" y="29854"/>
                    <a:pt x="30585" y="29175"/>
                  </a:cubicBezTo>
                  <a:cubicBezTo>
                    <a:pt x="30585" y="28653"/>
                    <a:pt x="30272" y="28236"/>
                    <a:pt x="29802" y="28027"/>
                  </a:cubicBezTo>
                  <a:lnTo>
                    <a:pt x="17798" y="22547"/>
                  </a:lnTo>
                  <a:lnTo>
                    <a:pt x="17119" y="0"/>
                  </a:lnTo>
                  <a:close/>
                </a:path>
              </a:pathLst>
            </a:custGeom>
            <a:solidFill>
              <a:srgbClr val="F9A8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6" name="Google Shape;1656;p64"/>
            <p:cNvSpPr/>
            <p:nvPr/>
          </p:nvSpPr>
          <p:spPr>
            <a:xfrm>
              <a:off x="3488350" y="5142825"/>
              <a:ext cx="803775" cy="270125"/>
            </a:xfrm>
            <a:custGeom>
              <a:avLst/>
              <a:gdLst/>
              <a:ahLst/>
              <a:cxnLst/>
              <a:rect l="l" t="t" r="r" b="b"/>
              <a:pathLst>
                <a:path w="32151" h="10805" extrusionOk="0">
                  <a:moveTo>
                    <a:pt x="17694" y="1"/>
                  </a:moveTo>
                  <a:cubicBezTo>
                    <a:pt x="14957" y="1104"/>
                    <a:pt x="11901" y="1439"/>
                    <a:pt x="9194" y="1439"/>
                  </a:cubicBezTo>
                  <a:cubicBezTo>
                    <a:pt x="4983" y="1439"/>
                    <a:pt x="1619" y="627"/>
                    <a:pt x="1619" y="627"/>
                  </a:cubicBezTo>
                  <a:lnTo>
                    <a:pt x="1" y="10231"/>
                  </a:lnTo>
                  <a:cubicBezTo>
                    <a:pt x="1" y="10544"/>
                    <a:pt x="262" y="10805"/>
                    <a:pt x="575" y="10805"/>
                  </a:cubicBezTo>
                  <a:lnTo>
                    <a:pt x="31525" y="10805"/>
                  </a:lnTo>
                  <a:cubicBezTo>
                    <a:pt x="32151" y="10805"/>
                    <a:pt x="31733" y="7621"/>
                    <a:pt x="31733" y="7569"/>
                  </a:cubicBezTo>
                  <a:cubicBezTo>
                    <a:pt x="31420" y="6681"/>
                    <a:pt x="30898" y="5690"/>
                    <a:pt x="30429" y="5481"/>
                  </a:cubicBezTo>
                  <a:lnTo>
                    <a:pt x="1769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7" name="Google Shape;1657;p64"/>
            <p:cNvSpPr/>
            <p:nvPr/>
          </p:nvSpPr>
          <p:spPr>
            <a:xfrm>
              <a:off x="3954175" y="5155875"/>
              <a:ext cx="44375" cy="75700"/>
            </a:xfrm>
            <a:custGeom>
              <a:avLst/>
              <a:gdLst/>
              <a:ahLst/>
              <a:cxnLst/>
              <a:rect l="l" t="t" r="r" b="b"/>
              <a:pathLst>
                <a:path w="1775" h="3028" fill="none" extrusionOk="0">
                  <a:moveTo>
                    <a:pt x="1775" y="1"/>
                  </a:moveTo>
                  <a:cubicBezTo>
                    <a:pt x="1096" y="940"/>
                    <a:pt x="470" y="1932"/>
                    <a:pt x="0" y="3028"/>
                  </a:cubicBezTo>
                </a:path>
              </a:pathLst>
            </a:custGeom>
            <a:noFill/>
            <a:ln w="11750" cap="flat" cmpd="sng">
              <a:solidFill>
                <a:schemeClr val="accent3"/>
              </a:solidFill>
              <a:prstDash val="solid"/>
              <a:miter lim="5219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8" name="Google Shape;1658;p64"/>
            <p:cNvSpPr/>
            <p:nvPr/>
          </p:nvSpPr>
          <p:spPr>
            <a:xfrm>
              <a:off x="4002450" y="5180675"/>
              <a:ext cx="36550" cy="63950"/>
            </a:xfrm>
            <a:custGeom>
              <a:avLst/>
              <a:gdLst/>
              <a:ahLst/>
              <a:cxnLst/>
              <a:rect l="l" t="t" r="r" b="b"/>
              <a:pathLst>
                <a:path w="1462" h="2558" fill="none" extrusionOk="0">
                  <a:moveTo>
                    <a:pt x="1462" y="0"/>
                  </a:moveTo>
                  <a:cubicBezTo>
                    <a:pt x="888" y="783"/>
                    <a:pt x="366" y="1618"/>
                    <a:pt x="0" y="2558"/>
                  </a:cubicBezTo>
                </a:path>
              </a:pathLst>
            </a:custGeom>
            <a:noFill/>
            <a:ln w="11750" cap="flat" cmpd="sng">
              <a:solidFill>
                <a:schemeClr val="accent3"/>
              </a:solidFill>
              <a:prstDash val="solid"/>
              <a:miter lim="5219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9" name="Google Shape;1659;p64"/>
            <p:cNvSpPr/>
            <p:nvPr/>
          </p:nvSpPr>
          <p:spPr>
            <a:xfrm>
              <a:off x="4038975" y="5197625"/>
              <a:ext cx="33950" cy="58750"/>
            </a:xfrm>
            <a:custGeom>
              <a:avLst/>
              <a:gdLst/>
              <a:ahLst/>
              <a:cxnLst/>
              <a:rect l="l" t="t" r="r" b="b"/>
              <a:pathLst>
                <a:path w="1358" h="2350" fill="none" extrusionOk="0">
                  <a:moveTo>
                    <a:pt x="1358" y="1"/>
                  </a:moveTo>
                  <a:cubicBezTo>
                    <a:pt x="836" y="732"/>
                    <a:pt x="366" y="1515"/>
                    <a:pt x="1" y="2350"/>
                  </a:cubicBezTo>
                </a:path>
              </a:pathLst>
            </a:custGeom>
            <a:noFill/>
            <a:ln w="11750" cap="flat" cmpd="sng">
              <a:solidFill>
                <a:schemeClr val="accent3"/>
              </a:solidFill>
              <a:prstDash val="solid"/>
              <a:miter lim="5219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0" name="Google Shape;1660;p64"/>
            <p:cNvSpPr/>
            <p:nvPr/>
          </p:nvSpPr>
          <p:spPr>
            <a:xfrm>
              <a:off x="3492275" y="5356825"/>
              <a:ext cx="792025" cy="3925"/>
            </a:xfrm>
            <a:custGeom>
              <a:avLst/>
              <a:gdLst/>
              <a:ahLst/>
              <a:cxnLst/>
              <a:rect l="l" t="t" r="r" b="b"/>
              <a:pathLst>
                <a:path w="31681" h="157" fill="none" extrusionOk="0">
                  <a:moveTo>
                    <a:pt x="0" y="157"/>
                  </a:moveTo>
                  <a:lnTo>
                    <a:pt x="31681" y="0"/>
                  </a:lnTo>
                </a:path>
              </a:pathLst>
            </a:custGeom>
            <a:noFill/>
            <a:ln w="11750" cap="flat" cmpd="sng">
              <a:solidFill>
                <a:schemeClr val="accent3"/>
              </a:solidFill>
              <a:prstDash val="solid"/>
              <a:miter lim="5219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1" name="Google Shape;1661;p64"/>
            <p:cNvSpPr/>
            <p:nvPr/>
          </p:nvSpPr>
          <p:spPr>
            <a:xfrm>
              <a:off x="3514450" y="5244600"/>
              <a:ext cx="202275" cy="114850"/>
            </a:xfrm>
            <a:custGeom>
              <a:avLst/>
              <a:gdLst/>
              <a:ahLst/>
              <a:cxnLst/>
              <a:rect l="l" t="t" r="r" b="b"/>
              <a:pathLst>
                <a:path w="8091" h="4594" fill="none" extrusionOk="0">
                  <a:moveTo>
                    <a:pt x="1" y="1"/>
                  </a:moveTo>
                  <a:cubicBezTo>
                    <a:pt x="1" y="1"/>
                    <a:pt x="7412" y="105"/>
                    <a:pt x="8090" y="4594"/>
                  </a:cubicBezTo>
                </a:path>
              </a:pathLst>
            </a:custGeom>
            <a:noFill/>
            <a:ln w="11750" cap="flat" cmpd="sng">
              <a:solidFill>
                <a:srgbClr val="DD5E17"/>
              </a:solidFill>
              <a:prstDash val="solid"/>
              <a:miter lim="5219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2" name="Google Shape;1662;p64"/>
            <p:cNvSpPr/>
            <p:nvPr/>
          </p:nvSpPr>
          <p:spPr>
            <a:xfrm>
              <a:off x="4121175" y="5251125"/>
              <a:ext cx="61350" cy="107025"/>
            </a:xfrm>
            <a:custGeom>
              <a:avLst/>
              <a:gdLst/>
              <a:ahLst/>
              <a:cxnLst/>
              <a:rect l="l" t="t" r="r" b="b"/>
              <a:pathLst>
                <a:path w="2454" h="4281" fill="none" extrusionOk="0">
                  <a:moveTo>
                    <a:pt x="2454" y="1"/>
                  </a:moveTo>
                  <a:cubicBezTo>
                    <a:pt x="2454" y="1"/>
                    <a:pt x="418" y="2924"/>
                    <a:pt x="1" y="4281"/>
                  </a:cubicBezTo>
                </a:path>
              </a:pathLst>
            </a:custGeom>
            <a:noFill/>
            <a:ln w="11750" cap="flat" cmpd="sng">
              <a:solidFill>
                <a:schemeClr val="accent3"/>
              </a:solidFill>
              <a:prstDash val="solid"/>
              <a:miter lim="5219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3" name="Google Shape;1663;p64"/>
            <p:cNvSpPr/>
            <p:nvPr/>
          </p:nvSpPr>
          <p:spPr>
            <a:xfrm>
              <a:off x="3155625" y="4579175"/>
              <a:ext cx="730725" cy="764625"/>
            </a:xfrm>
            <a:custGeom>
              <a:avLst/>
              <a:gdLst/>
              <a:ahLst/>
              <a:cxnLst/>
              <a:rect l="l" t="t" r="r" b="b"/>
              <a:pathLst>
                <a:path w="29229" h="30585" extrusionOk="0">
                  <a:moveTo>
                    <a:pt x="17172" y="0"/>
                  </a:moveTo>
                  <a:lnTo>
                    <a:pt x="1" y="1879"/>
                  </a:lnTo>
                  <a:lnTo>
                    <a:pt x="418" y="23486"/>
                  </a:lnTo>
                  <a:lnTo>
                    <a:pt x="210" y="30584"/>
                  </a:lnTo>
                  <a:lnTo>
                    <a:pt x="28028" y="30428"/>
                  </a:lnTo>
                  <a:cubicBezTo>
                    <a:pt x="28654" y="30428"/>
                    <a:pt x="29228" y="29854"/>
                    <a:pt x="29228" y="29175"/>
                  </a:cubicBezTo>
                  <a:cubicBezTo>
                    <a:pt x="29228" y="28653"/>
                    <a:pt x="28915" y="28236"/>
                    <a:pt x="28445" y="28027"/>
                  </a:cubicBezTo>
                  <a:lnTo>
                    <a:pt x="16441" y="22547"/>
                  </a:lnTo>
                  <a:lnTo>
                    <a:pt x="17172" y="0"/>
                  </a:lnTo>
                  <a:close/>
                </a:path>
              </a:pathLst>
            </a:custGeom>
            <a:solidFill>
              <a:srgbClr val="FFCB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4" name="Google Shape;1664;p64"/>
            <p:cNvSpPr/>
            <p:nvPr/>
          </p:nvSpPr>
          <p:spPr>
            <a:xfrm>
              <a:off x="3123025" y="5142825"/>
              <a:ext cx="803775" cy="270125"/>
            </a:xfrm>
            <a:custGeom>
              <a:avLst/>
              <a:gdLst/>
              <a:ahLst/>
              <a:cxnLst/>
              <a:rect l="l" t="t" r="r" b="b"/>
              <a:pathLst>
                <a:path w="32151" h="10805" extrusionOk="0">
                  <a:moveTo>
                    <a:pt x="17745" y="1"/>
                  </a:moveTo>
                  <a:cubicBezTo>
                    <a:pt x="14988" y="1104"/>
                    <a:pt x="11919" y="1439"/>
                    <a:pt x="9205" y="1439"/>
                  </a:cubicBezTo>
                  <a:cubicBezTo>
                    <a:pt x="4983" y="1439"/>
                    <a:pt x="1618" y="627"/>
                    <a:pt x="1618" y="627"/>
                  </a:cubicBezTo>
                  <a:lnTo>
                    <a:pt x="52" y="10231"/>
                  </a:lnTo>
                  <a:cubicBezTo>
                    <a:pt x="0" y="10544"/>
                    <a:pt x="261" y="10805"/>
                    <a:pt x="626" y="10805"/>
                  </a:cubicBezTo>
                  <a:lnTo>
                    <a:pt x="31524" y="10805"/>
                  </a:lnTo>
                  <a:cubicBezTo>
                    <a:pt x="32150" y="10805"/>
                    <a:pt x="31733" y="7621"/>
                    <a:pt x="31733" y="7569"/>
                  </a:cubicBezTo>
                  <a:cubicBezTo>
                    <a:pt x="31472" y="6681"/>
                    <a:pt x="30950" y="5690"/>
                    <a:pt x="30428" y="5481"/>
                  </a:cubicBezTo>
                  <a:lnTo>
                    <a:pt x="1774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5" name="Google Shape;1665;p64"/>
            <p:cNvSpPr/>
            <p:nvPr/>
          </p:nvSpPr>
          <p:spPr>
            <a:xfrm>
              <a:off x="3590125" y="5155875"/>
              <a:ext cx="44400" cy="75700"/>
            </a:xfrm>
            <a:custGeom>
              <a:avLst/>
              <a:gdLst/>
              <a:ahLst/>
              <a:cxnLst/>
              <a:rect l="l" t="t" r="r" b="b"/>
              <a:pathLst>
                <a:path w="1776" h="3028" fill="none" extrusionOk="0">
                  <a:moveTo>
                    <a:pt x="1775" y="1"/>
                  </a:moveTo>
                  <a:cubicBezTo>
                    <a:pt x="1045" y="940"/>
                    <a:pt x="470" y="1932"/>
                    <a:pt x="1" y="3028"/>
                  </a:cubicBezTo>
                </a:path>
              </a:pathLst>
            </a:custGeom>
            <a:noFill/>
            <a:ln w="11750" cap="flat" cmpd="sng">
              <a:solidFill>
                <a:schemeClr val="accent3"/>
              </a:solidFill>
              <a:prstDash val="solid"/>
              <a:miter lim="5219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6" name="Google Shape;1666;p64"/>
            <p:cNvSpPr/>
            <p:nvPr/>
          </p:nvSpPr>
          <p:spPr>
            <a:xfrm>
              <a:off x="3637100" y="5180675"/>
              <a:ext cx="37875" cy="63950"/>
            </a:xfrm>
            <a:custGeom>
              <a:avLst/>
              <a:gdLst/>
              <a:ahLst/>
              <a:cxnLst/>
              <a:rect l="l" t="t" r="r" b="b"/>
              <a:pathLst>
                <a:path w="1515" h="2558" fill="none" extrusionOk="0">
                  <a:moveTo>
                    <a:pt x="1514" y="0"/>
                  </a:moveTo>
                  <a:cubicBezTo>
                    <a:pt x="888" y="783"/>
                    <a:pt x="418" y="1618"/>
                    <a:pt x="1" y="2558"/>
                  </a:cubicBezTo>
                </a:path>
              </a:pathLst>
            </a:custGeom>
            <a:noFill/>
            <a:ln w="11750" cap="flat" cmpd="sng">
              <a:solidFill>
                <a:schemeClr val="accent3"/>
              </a:solidFill>
              <a:prstDash val="solid"/>
              <a:miter lim="5219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7" name="Google Shape;1667;p64"/>
            <p:cNvSpPr/>
            <p:nvPr/>
          </p:nvSpPr>
          <p:spPr>
            <a:xfrm>
              <a:off x="3673625" y="5197625"/>
              <a:ext cx="35275" cy="58750"/>
            </a:xfrm>
            <a:custGeom>
              <a:avLst/>
              <a:gdLst/>
              <a:ahLst/>
              <a:cxnLst/>
              <a:rect l="l" t="t" r="r" b="b"/>
              <a:pathLst>
                <a:path w="1411" h="2350" fill="none" extrusionOk="0">
                  <a:moveTo>
                    <a:pt x="1410" y="1"/>
                  </a:moveTo>
                  <a:cubicBezTo>
                    <a:pt x="888" y="732"/>
                    <a:pt x="419" y="1515"/>
                    <a:pt x="1" y="2350"/>
                  </a:cubicBezTo>
                </a:path>
              </a:pathLst>
            </a:custGeom>
            <a:noFill/>
            <a:ln w="11750" cap="flat" cmpd="sng">
              <a:solidFill>
                <a:schemeClr val="accent3"/>
              </a:solidFill>
              <a:prstDash val="solid"/>
              <a:miter lim="5219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8" name="Google Shape;1668;p64"/>
            <p:cNvSpPr/>
            <p:nvPr/>
          </p:nvSpPr>
          <p:spPr>
            <a:xfrm>
              <a:off x="3126925" y="5356825"/>
              <a:ext cx="793350" cy="3925"/>
            </a:xfrm>
            <a:custGeom>
              <a:avLst/>
              <a:gdLst/>
              <a:ahLst/>
              <a:cxnLst/>
              <a:rect l="l" t="t" r="r" b="b"/>
              <a:pathLst>
                <a:path w="31734" h="157" fill="none" extrusionOk="0">
                  <a:moveTo>
                    <a:pt x="1" y="157"/>
                  </a:moveTo>
                  <a:lnTo>
                    <a:pt x="31733" y="0"/>
                  </a:lnTo>
                </a:path>
              </a:pathLst>
            </a:custGeom>
            <a:noFill/>
            <a:ln w="11750" cap="flat" cmpd="sng">
              <a:solidFill>
                <a:schemeClr val="accent3"/>
              </a:solidFill>
              <a:prstDash val="solid"/>
              <a:miter lim="5219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9" name="Google Shape;1669;p64"/>
            <p:cNvSpPr/>
            <p:nvPr/>
          </p:nvSpPr>
          <p:spPr>
            <a:xfrm>
              <a:off x="3150425" y="5244600"/>
              <a:ext cx="200950" cy="114850"/>
            </a:xfrm>
            <a:custGeom>
              <a:avLst/>
              <a:gdLst/>
              <a:ahLst/>
              <a:cxnLst/>
              <a:rect l="l" t="t" r="r" b="b"/>
              <a:pathLst>
                <a:path w="8038" h="4594" fill="none" extrusionOk="0">
                  <a:moveTo>
                    <a:pt x="0" y="1"/>
                  </a:moveTo>
                  <a:cubicBezTo>
                    <a:pt x="0" y="1"/>
                    <a:pt x="7411" y="105"/>
                    <a:pt x="8038" y="4594"/>
                  </a:cubicBezTo>
                </a:path>
              </a:pathLst>
            </a:custGeom>
            <a:noFill/>
            <a:ln w="11750" cap="flat" cmpd="sng">
              <a:solidFill>
                <a:schemeClr val="accent3"/>
              </a:solidFill>
              <a:prstDash val="solid"/>
              <a:miter lim="5219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0" name="Google Shape;1670;p64"/>
            <p:cNvSpPr/>
            <p:nvPr/>
          </p:nvSpPr>
          <p:spPr>
            <a:xfrm>
              <a:off x="3757150" y="5251125"/>
              <a:ext cx="61350" cy="107025"/>
            </a:xfrm>
            <a:custGeom>
              <a:avLst/>
              <a:gdLst/>
              <a:ahLst/>
              <a:cxnLst/>
              <a:rect l="l" t="t" r="r" b="b"/>
              <a:pathLst>
                <a:path w="2454" h="4281" fill="none" extrusionOk="0">
                  <a:moveTo>
                    <a:pt x="2453" y="1"/>
                  </a:moveTo>
                  <a:cubicBezTo>
                    <a:pt x="2453" y="1"/>
                    <a:pt x="418" y="2924"/>
                    <a:pt x="0" y="4281"/>
                  </a:cubicBezTo>
                </a:path>
              </a:pathLst>
            </a:custGeom>
            <a:noFill/>
            <a:ln w="11750" cap="flat" cmpd="sng">
              <a:solidFill>
                <a:schemeClr val="accent3"/>
              </a:solidFill>
              <a:prstDash val="solid"/>
              <a:miter lim="5219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1" name="Google Shape;1671;p64"/>
            <p:cNvSpPr/>
            <p:nvPr/>
          </p:nvSpPr>
          <p:spPr>
            <a:xfrm>
              <a:off x="1952625" y="2927300"/>
              <a:ext cx="2045925" cy="2087700"/>
            </a:xfrm>
            <a:custGeom>
              <a:avLst/>
              <a:gdLst/>
              <a:ahLst/>
              <a:cxnLst/>
              <a:rect l="l" t="t" r="r" b="b"/>
              <a:pathLst>
                <a:path w="81837" h="83508" extrusionOk="0">
                  <a:moveTo>
                    <a:pt x="4958" y="0"/>
                  </a:moveTo>
                  <a:lnTo>
                    <a:pt x="4958" y="0"/>
                  </a:lnTo>
                  <a:cubicBezTo>
                    <a:pt x="4958" y="0"/>
                    <a:pt x="0" y="19155"/>
                    <a:pt x="6837" y="28601"/>
                  </a:cubicBezTo>
                  <a:cubicBezTo>
                    <a:pt x="9812" y="32777"/>
                    <a:pt x="14979" y="32881"/>
                    <a:pt x="19937" y="32881"/>
                  </a:cubicBezTo>
                  <a:lnTo>
                    <a:pt x="49321" y="32881"/>
                  </a:lnTo>
                  <a:cubicBezTo>
                    <a:pt x="51774" y="32881"/>
                    <a:pt x="53810" y="34760"/>
                    <a:pt x="54019" y="37213"/>
                  </a:cubicBezTo>
                  <a:lnTo>
                    <a:pt x="57985" y="83507"/>
                  </a:lnTo>
                  <a:lnTo>
                    <a:pt x="81837" y="83507"/>
                  </a:lnTo>
                  <a:cubicBezTo>
                    <a:pt x="81837" y="83507"/>
                    <a:pt x="79436" y="43633"/>
                    <a:pt x="78810" y="35699"/>
                  </a:cubicBezTo>
                  <a:cubicBezTo>
                    <a:pt x="78288" y="29332"/>
                    <a:pt x="77087" y="20668"/>
                    <a:pt x="74582" y="15032"/>
                  </a:cubicBezTo>
                  <a:cubicBezTo>
                    <a:pt x="71242" y="7516"/>
                    <a:pt x="64927" y="3654"/>
                    <a:pt x="58559" y="3654"/>
                  </a:cubicBezTo>
                  <a:lnTo>
                    <a:pt x="47495" y="3654"/>
                  </a:lnTo>
                  <a:cubicBezTo>
                    <a:pt x="46920" y="3654"/>
                    <a:pt x="46503" y="3236"/>
                    <a:pt x="46503" y="2662"/>
                  </a:cubicBezTo>
                  <a:lnTo>
                    <a:pt x="46503" y="261"/>
                  </a:lnTo>
                  <a:lnTo>
                    <a:pt x="495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2" name="Google Shape;1672;p64"/>
            <p:cNvSpPr/>
            <p:nvPr/>
          </p:nvSpPr>
          <p:spPr>
            <a:xfrm>
              <a:off x="3410075" y="4892325"/>
              <a:ext cx="579350" cy="25"/>
            </a:xfrm>
            <a:custGeom>
              <a:avLst/>
              <a:gdLst/>
              <a:ahLst/>
              <a:cxnLst/>
              <a:rect l="l" t="t" r="r" b="b"/>
              <a:pathLst>
                <a:path w="23174" h="1" fill="none" extrusionOk="0">
                  <a:moveTo>
                    <a:pt x="0" y="0"/>
                  </a:moveTo>
                  <a:lnTo>
                    <a:pt x="23173" y="0"/>
                  </a:lnTo>
                </a:path>
              </a:pathLst>
            </a:custGeom>
            <a:noFill/>
            <a:ln w="11750" cap="flat" cmpd="sng">
              <a:solidFill>
                <a:schemeClr val="dk1"/>
              </a:solidFill>
              <a:prstDash val="solid"/>
              <a:miter lim="5219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3" name="Google Shape;1673;p64"/>
            <p:cNvSpPr/>
            <p:nvPr/>
          </p:nvSpPr>
          <p:spPr>
            <a:xfrm>
              <a:off x="1600325" y="2907725"/>
              <a:ext cx="2044625" cy="2107275"/>
            </a:xfrm>
            <a:custGeom>
              <a:avLst/>
              <a:gdLst/>
              <a:ahLst/>
              <a:cxnLst/>
              <a:rect l="l" t="t" r="r" b="b"/>
              <a:pathLst>
                <a:path w="81785" h="84291" extrusionOk="0">
                  <a:moveTo>
                    <a:pt x="34499" y="0"/>
                  </a:moveTo>
                  <a:lnTo>
                    <a:pt x="4959" y="783"/>
                  </a:lnTo>
                  <a:cubicBezTo>
                    <a:pt x="4959" y="783"/>
                    <a:pt x="0" y="19938"/>
                    <a:pt x="6785" y="29384"/>
                  </a:cubicBezTo>
                  <a:cubicBezTo>
                    <a:pt x="9812" y="33560"/>
                    <a:pt x="14979" y="33664"/>
                    <a:pt x="19938" y="33664"/>
                  </a:cubicBezTo>
                  <a:lnTo>
                    <a:pt x="49322" y="33664"/>
                  </a:lnTo>
                  <a:cubicBezTo>
                    <a:pt x="51775" y="33664"/>
                    <a:pt x="53810" y="35543"/>
                    <a:pt x="54019" y="37996"/>
                  </a:cubicBezTo>
                  <a:lnTo>
                    <a:pt x="57985" y="84290"/>
                  </a:lnTo>
                  <a:lnTo>
                    <a:pt x="81785" y="84290"/>
                  </a:lnTo>
                  <a:cubicBezTo>
                    <a:pt x="81785" y="84290"/>
                    <a:pt x="79175" y="44416"/>
                    <a:pt x="78810" y="36482"/>
                  </a:cubicBezTo>
                  <a:cubicBezTo>
                    <a:pt x="78392" y="28549"/>
                    <a:pt x="77662" y="21190"/>
                    <a:pt x="74582" y="15867"/>
                  </a:cubicBezTo>
                  <a:cubicBezTo>
                    <a:pt x="69781" y="7568"/>
                    <a:pt x="61326" y="4645"/>
                    <a:pt x="52036" y="4645"/>
                  </a:cubicBezTo>
                  <a:lnTo>
                    <a:pt x="34499" y="4645"/>
                  </a:lnTo>
                  <a:lnTo>
                    <a:pt x="3449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4" name="Google Shape;1674;p64"/>
            <p:cNvSpPr/>
            <p:nvPr/>
          </p:nvSpPr>
          <p:spPr>
            <a:xfrm>
              <a:off x="1755600" y="2965125"/>
              <a:ext cx="1406575" cy="2052475"/>
            </a:xfrm>
            <a:custGeom>
              <a:avLst/>
              <a:gdLst/>
              <a:ahLst/>
              <a:cxnLst/>
              <a:rect l="l" t="t" r="r" b="b"/>
              <a:pathLst>
                <a:path w="56263" h="82099" fill="none" extrusionOk="0">
                  <a:moveTo>
                    <a:pt x="3027" y="1"/>
                  </a:moveTo>
                  <a:cubicBezTo>
                    <a:pt x="3027" y="1"/>
                    <a:pt x="0" y="17276"/>
                    <a:pt x="4802" y="22965"/>
                  </a:cubicBezTo>
                  <a:cubicBezTo>
                    <a:pt x="7411" y="25992"/>
                    <a:pt x="12161" y="26149"/>
                    <a:pt x="15814" y="26149"/>
                  </a:cubicBezTo>
                  <a:lnTo>
                    <a:pt x="47651" y="26149"/>
                  </a:lnTo>
                  <a:cubicBezTo>
                    <a:pt x="50000" y="26149"/>
                    <a:pt x="51983" y="27976"/>
                    <a:pt x="52192" y="30324"/>
                  </a:cubicBezTo>
                  <a:lnTo>
                    <a:pt x="56263" y="82099"/>
                  </a:lnTo>
                </a:path>
              </a:pathLst>
            </a:custGeom>
            <a:solidFill>
              <a:schemeClr val="accent5"/>
            </a:solidFill>
            <a:ln w="11750" cap="flat" cmpd="sng">
              <a:solidFill>
                <a:schemeClr val="accent5"/>
              </a:solidFill>
              <a:prstDash val="solid"/>
              <a:miter lim="5219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5" name="Google Shape;1675;p64"/>
            <p:cNvSpPr/>
            <p:nvPr/>
          </p:nvSpPr>
          <p:spPr>
            <a:xfrm>
              <a:off x="3039500" y="4892325"/>
              <a:ext cx="597625" cy="25"/>
            </a:xfrm>
            <a:custGeom>
              <a:avLst/>
              <a:gdLst/>
              <a:ahLst/>
              <a:cxnLst/>
              <a:rect l="l" t="t" r="r" b="b"/>
              <a:pathLst>
                <a:path w="23905" h="1" fill="none" extrusionOk="0">
                  <a:moveTo>
                    <a:pt x="1" y="0"/>
                  </a:moveTo>
                  <a:lnTo>
                    <a:pt x="23905" y="0"/>
                  </a:lnTo>
                </a:path>
              </a:pathLst>
            </a:custGeom>
            <a:solidFill>
              <a:schemeClr val="accent5"/>
            </a:solidFill>
            <a:ln w="11750" cap="flat" cmpd="sng">
              <a:solidFill>
                <a:schemeClr val="accent5"/>
              </a:solidFill>
              <a:prstDash val="solid"/>
              <a:miter lim="5219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6" name="Google Shape;1676;p64"/>
            <p:cNvSpPr/>
            <p:nvPr/>
          </p:nvSpPr>
          <p:spPr>
            <a:xfrm>
              <a:off x="1813000" y="2991225"/>
              <a:ext cx="300125" cy="135725"/>
            </a:xfrm>
            <a:custGeom>
              <a:avLst/>
              <a:gdLst/>
              <a:ahLst/>
              <a:cxnLst/>
              <a:rect l="l" t="t" r="r" b="b"/>
              <a:pathLst>
                <a:path w="12005" h="5429" fill="none" extrusionOk="0">
                  <a:moveTo>
                    <a:pt x="12005" y="1"/>
                  </a:moveTo>
                  <a:cubicBezTo>
                    <a:pt x="9656" y="5429"/>
                    <a:pt x="1" y="5011"/>
                    <a:pt x="1" y="5011"/>
                  </a:cubicBezTo>
                </a:path>
              </a:pathLst>
            </a:custGeom>
            <a:solidFill>
              <a:schemeClr val="accent5"/>
            </a:solidFill>
            <a:ln w="11750" cap="flat" cmpd="sng">
              <a:solidFill>
                <a:schemeClr val="accent5"/>
              </a:solidFill>
              <a:prstDash val="solid"/>
              <a:miter lim="5219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7" name="Google Shape;1677;p64"/>
            <p:cNvSpPr/>
            <p:nvPr/>
          </p:nvSpPr>
          <p:spPr>
            <a:xfrm>
              <a:off x="2244900" y="995950"/>
              <a:ext cx="53500" cy="101925"/>
            </a:xfrm>
            <a:custGeom>
              <a:avLst/>
              <a:gdLst/>
              <a:ahLst/>
              <a:cxnLst/>
              <a:rect l="l" t="t" r="r" b="b"/>
              <a:pathLst>
                <a:path w="2140" h="4077" extrusionOk="0">
                  <a:moveTo>
                    <a:pt x="1480" y="1"/>
                  </a:moveTo>
                  <a:cubicBezTo>
                    <a:pt x="1438" y="1"/>
                    <a:pt x="1397" y="4"/>
                    <a:pt x="1357" y="10"/>
                  </a:cubicBezTo>
                  <a:cubicBezTo>
                    <a:pt x="887" y="63"/>
                    <a:pt x="522" y="376"/>
                    <a:pt x="313" y="793"/>
                  </a:cubicBezTo>
                  <a:cubicBezTo>
                    <a:pt x="157" y="1211"/>
                    <a:pt x="52" y="1628"/>
                    <a:pt x="52" y="2098"/>
                  </a:cubicBezTo>
                  <a:cubicBezTo>
                    <a:pt x="0" y="2516"/>
                    <a:pt x="104" y="2933"/>
                    <a:pt x="261" y="3299"/>
                  </a:cubicBezTo>
                  <a:cubicBezTo>
                    <a:pt x="533" y="3803"/>
                    <a:pt x="1064" y="4077"/>
                    <a:pt x="1597" y="4077"/>
                  </a:cubicBezTo>
                  <a:cubicBezTo>
                    <a:pt x="1781" y="4077"/>
                    <a:pt x="1966" y="4044"/>
                    <a:pt x="2140" y="3977"/>
                  </a:cubicBezTo>
                  <a:lnTo>
                    <a:pt x="2088" y="428"/>
                  </a:lnTo>
                  <a:cubicBezTo>
                    <a:pt x="2088" y="155"/>
                    <a:pt x="1770" y="1"/>
                    <a:pt x="1480" y="1"/>
                  </a:cubicBezTo>
                  <a:close/>
                </a:path>
              </a:pathLst>
            </a:custGeom>
            <a:solidFill>
              <a:srgbClr val="F9BBA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8" name="Google Shape;1678;p64"/>
            <p:cNvSpPr/>
            <p:nvPr/>
          </p:nvSpPr>
          <p:spPr>
            <a:xfrm>
              <a:off x="2243575" y="850000"/>
              <a:ext cx="351025" cy="386000"/>
            </a:xfrm>
            <a:custGeom>
              <a:avLst/>
              <a:gdLst/>
              <a:ahLst/>
              <a:cxnLst/>
              <a:rect l="l" t="t" r="r" b="b"/>
              <a:pathLst>
                <a:path w="14041" h="15440" extrusionOk="0">
                  <a:moveTo>
                    <a:pt x="5534" y="0"/>
                  </a:moveTo>
                  <a:cubicBezTo>
                    <a:pt x="4289" y="0"/>
                    <a:pt x="3222" y="279"/>
                    <a:pt x="2610" y="890"/>
                  </a:cubicBezTo>
                  <a:cubicBezTo>
                    <a:pt x="2610" y="890"/>
                    <a:pt x="1" y="10754"/>
                    <a:pt x="1462" y="12738"/>
                  </a:cubicBezTo>
                  <a:cubicBezTo>
                    <a:pt x="2798" y="14628"/>
                    <a:pt x="5254" y="15440"/>
                    <a:pt x="7431" y="15440"/>
                  </a:cubicBezTo>
                  <a:cubicBezTo>
                    <a:pt x="8740" y="15440"/>
                    <a:pt x="9949" y="15146"/>
                    <a:pt x="10752" y="14617"/>
                  </a:cubicBezTo>
                  <a:cubicBezTo>
                    <a:pt x="12579" y="13468"/>
                    <a:pt x="14040" y="7153"/>
                    <a:pt x="14040" y="5535"/>
                  </a:cubicBezTo>
                  <a:cubicBezTo>
                    <a:pt x="14040" y="2254"/>
                    <a:pt x="9071" y="0"/>
                    <a:pt x="5534" y="0"/>
                  </a:cubicBezTo>
                  <a:close/>
                </a:path>
              </a:pathLst>
            </a:custGeom>
            <a:solidFill>
              <a:srgbClr val="FFCB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9" name="Google Shape;1679;p64"/>
            <p:cNvSpPr/>
            <p:nvPr/>
          </p:nvSpPr>
          <p:spPr>
            <a:xfrm>
              <a:off x="2302300" y="957375"/>
              <a:ext cx="15675" cy="26150"/>
            </a:xfrm>
            <a:custGeom>
              <a:avLst/>
              <a:gdLst/>
              <a:ahLst/>
              <a:cxnLst/>
              <a:rect l="l" t="t" r="r" b="b"/>
              <a:pathLst>
                <a:path w="627" h="1046" extrusionOk="0">
                  <a:moveTo>
                    <a:pt x="392" y="1"/>
                  </a:moveTo>
                  <a:cubicBezTo>
                    <a:pt x="366" y="1"/>
                    <a:pt x="340" y="14"/>
                    <a:pt x="314" y="40"/>
                  </a:cubicBezTo>
                  <a:lnTo>
                    <a:pt x="261" y="40"/>
                  </a:lnTo>
                  <a:cubicBezTo>
                    <a:pt x="209" y="92"/>
                    <a:pt x="209" y="92"/>
                    <a:pt x="209" y="144"/>
                  </a:cubicBezTo>
                  <a:lnTo>
                    <a:pt x="209" y="196"/>
                  </a:lnTo>
                  <a:cubicBezTo>
                    <a:pt x="209" y="249"/>
                    <a:pt x="105" y="353"/>
                    <a:pt x="105" y="457"/>
                  </a:cubicBezTo>
                  <a:cubicBezTo>
                    <a:pt x="53" y="562"/>
                    <a:pt x="53" y="614"/>
                    <a:pt x="1" y="718"/>
                  </a:cubicBezTo>
                  <a:cubicBezTo>
                    <a:pt x="1" y="771"/>
                    <a:pt x="1" y="875"/>
                    <a:pt x="1" y="927"/>
                  </a:cubicBezTo>
                  <a:cubicBezTo>
                    <a:pt x="53" y="979"/>
                    <a:pt x="105" y="1032"/>
                    <a:pt x="157" y="1032"/>
                  </a:cubicBezTo>
                  <a:cubicBezTo>
                    <a:pt x="186" y="1041"/>
                    <a:pt x="213" y="1045"/>
                    <a:pt x="238" y="1045"/>
                  </a:cubicBezTo>
                  <a:cubicBezTo>
                    <a:pt x="350" y="1045"/>
                    <a:pt x="428" y="960"/>
                    <a:pt x="470" y="875"/>
                  </a:cubicBezTo>
                  <a:cubicBezTo>
                    <a:pt x="470" y="771"/>
                    <a:pt x="522" y="666"/>
                    <a:pt x="575" y="562"/>
                  </a:cubicBezTo>
                  <a:lnTo>
                    <a:pt x="627" y="301"/>
                  </a:lnTo>
                  <a:cubicBezTo>
                    <a:pt x="627" y="249"/>
                    <a:pt x="627" y="196"/>
                    <a:pt x="627" y="92"/>
                  </a:cubicBezTo>
                  <a:cubicBezTo>
                    <a:pt x="575" y="92"/>
                    <a:pt x="522" y="40"/>
                    <a:pt x="470" y="40"/>
                  </a:cubicBezTo>
                  <a:cubicBezTo>
                    <a:pt x="444" y="14"/>
                    <a:pt x="418" y="1"/>
                    <a:pt x="39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0" name="Google Shape;1680;p64"/>
            <p:cNvSpPr/>
            <p:nvPr/>
          </p:nvSpPr>
          <p:spPr>
            <a:xfrm>
              <a:off x="2291875" y="920525"/>
              <a:ext cx="41775" cy="15675"/>
            </a:xfrm>
            <a:custGeom>
              <a:avLst/>
              <a:gdLst/>
              <a:ahLst/>
              <a:cxnLst/>
              <a:rect l="l" t="t" r="r" b="b"/>
              <a:pathLst>
                <a:path w="1671" h="627" fill="none" extrusionOk="0">
                  <a:moveTo>
                    <a:pt x="1670" y="627"/>
                  </a:moveTo>
                  <a:cubicBezTo>
                    <a:pt x="1253" y="105"/>
                    <a:pt x="522" y="0"/>
                    <a:pt x="0" y="418"/>
                  </a:cubicBezTo>
                </a:path>
              </a:pathLst>
            </a:custGeom>
            <a:noFill/>
            <a:ln w="782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1" name="Google Shape;1681;p64"/>
            <p:cNvSpPr/>
            <p:nvPr/>
          </p:nvSpPr>
          <p:spPr>
            <a:xfrm>
              <a:off x="2434075" y="988025"/>
              <a:ext cx="14375" cy="26525"/>
            </a:xfrm>
            <a:custGeom>
              <a:avLst/>
              <a:gdLst/>
              <a:ahLst/>
              <a:cxnLst/>
              <a:rect l="l" t="t" r="r" b="b"/>
              <a:pathLst>
                <a:path w="575" h="1061" extrusionOk="0">
                  <a:moveTo>
                    <a:pt x="338" y="0"/>
                  </a:moveTo>
                  <a:cubicBezTo>
                    <a:pt x="227" y="0"/>
                    <a:pt x="157" y="86"/>
                    <a:pt x="157" y="171"/>
                  </a:cubicBezTo>
                  <a:cubicBezTo>
                    <a:pt x="157" y="275"/>
                    <a:pt x="105" y="327"/>
                    <a:pt x="105" y="432"/>
                  </a:cubicBezTo>
                  <a:cubicBezTo>
                    <a:pt x="53" y="536"/>
                    <a:pt x="1" y="641"/>
                    <a:pt x="1" y="745"/>
                  </a:cubicBezTo>
                  <a:cubicBezTo>
                    <a:pt x="1" y="797"/>
                    <a:pt x="1" y="849"/>
                    <a:pt x="1" y="902"/>
                  </a:cubicBezTo>
                  <a:cubicBezTo>
                    <a:pt x="35" y="1003"/>
                    <a:pt x="134" y="1060"/>
                    <a:pt x="228" y="1060"/>
                  </a:cubicBezTo>
                  <a:cubicBezTo>
                    <a:pt x="279" y="1060"/>
                    <a:pt x="329" y="1043"/>
                    <a:pt x="366" y="1006"/>
                  </a:cubicBezTo>
                  <a:cubicBezTo>
                    <a:pt x="418" y="954"/>
                    <a:pt x="471" y="902"/>
                    <a:pt x="471" y="849"/>
                  </a:cubicBezTo>
                  <a:cubicBezTo>
                    <a:pt x="471" y="745"/>
                    <a:pt x="523" y="641"/>
                    <a:pt x="523" y="588"/>
                  </a:cubicBezTo>
                  <a:cubicBezTo>
                    <a:pt x="575" y="484"/>
                    <a:pt x="523" y="327"/>
                    <a:pt x="575" y="223"/>
                  </a:cubicBezTo>
                  <a:cubicBezTo>
                    <a:pt x="575" y="171"/>
                    <a:pt x="575" y="119"/>
                    <a:pt x="523" y="66"/>
                  </a:cubicBezTo>
                  <a:cubicBezTo>
                    <a:pt x="471" y="14"/>
                    <a:pt x="418" y="14"/>
                    <a:pt x="418" y="14"/>
                  </a:cubicBezTo>
                  <a:cubicBezTo>
                    <a:pt x="390" y="5"/>
                    <a:pt x="363" y="0"/>
                    <a:pt x="33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2" name="Google Shape;1682;p64"/>
            <p:cNvSpPr/>
            <p:nvPr/>
          </p:nvSpPr>
          <p:spPr>
            <a:xfrm>
              <a:off x="2432775" y="940100"/>
              <a:ext cx="54825" cy="32625"/>
            </a:xfrm>
            <a:custGeom>
              <a:avLst/>
              <a:gdLst/>
              <a:ahLst/>
              <a:cxnLst/>
              <a:rect l="l" t="t" r="r" b="b"/>
              <a:pathLst>
                <a:path w="2193" h="1305" fill="none" extrusionOk="0">
                  <a:moveTo>
                    <a:pt x="1" y="366"/>
                  </a:moveTo>
                  <a:cubicBezTo>
                    <a:pt x="1" y="366"/>
                    <a:pt x="1097" y="0"/>
                    <a:pt x="2193" y="1305"/>
                  </a:cubicBezTo>
                </a:path>
              </a:pathLst>
            </a:custGeom>
            <a:noFill/>
            <a:ln w="782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3" name="Google Shape;1683;p64"/>
            <p:cNvSpPr/>
            <p:nvPr/>
          </p:nvSpPr>
          <p:spPr>
            <a:xfrm>
              <a:off x="2327100" y="1058825"/>
              <a:ext cx="340575" cy="407125"/>
            </a:xfrm>
            <a:custGeom>
              <a:avLst/>
              <a:gdLst/>
              <a:ahLst/>
              <a:cxnLst/>
              <a:rect l="l" t="t" r="r" b="b"/>
              <a:pathLst>
                <a:path w="13623" h="16285" extrusionOk="0">
                  <a:moveTo>
                    <a:pt x="11952" y="1"/>
                  </a:moveTo>
                  <a:lnTo>
                    <a:pt x="887" y="5585"/>
                  </a:lnTo>
                  <a:lnTo>
                    <a:pt x="0" y="12996"/>
                  </a:lnTo>
                  <a:cubicBezTo>
                    <a:pt x="0" y="12996"/>
                    <a:pt x="366" y="16284"/>
                    <a:pt x="5272" y="16284"/>
                  </a:cubicBezTo>
                  <a:cubicBezTo>
                    <a:pt x="10125" y="16284"/>
                    <a:pt x="13622" y="12788"/>
                    <a:pt x="13622" y="12788"/>
                  </a:cubicBezTo>
                  <a:lnTo>
                    <a:pt x="11952" y="1"/>
                  </a:lnTo>
                  <a:close/>
                </a:path>
              </a:pathLst>
            </a:custGeom>
            <a:solidFill>
              <a:srgbClr val="FFCB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4" name="Google Shape;1684;p64"/>
            <p:cNvSpPr/>
            <p:nvPr/>
          </p:nvSpPr>
          <p:spPr>
            <a:xfrm>
              <a:off x="2355800" y="1133200"/>
              <a:ext cx="206175" cy="112250"/>
            </a:xfrm>
            <a:custGeom>
              <a:avLst/>
              <a:gdLst/>
              <a:ahLst/>
              <a:cxnLst/>
              <a:rect l="l" t="t" r="r" b="b"/>
              <a:pathLst>
                <a:path w="8247" h="4490" fill="none" extrusionOk="0">
                  <a:moveTo>
                    <a:pt x="0" y="3811"/>
                  </a:moveTo>
                  <a:cubicBezTo>
                    <a:pt x="0" y="3811"/>
                    <a:pt x="3393" y="4489"/>
                    <a:pt x="5741" y="3236"/>
                  </a:cubicBezTo>
                  <a:cubicBezTo>
                    <a:pt x="7568" y="2245"/>
                    <a:pt x="8247" y="1"/>
                    <a:pt x="8247" y="1"/>
                  </a:cubicBezTo>
                </a:path>
              </a:pathLst>
            </a:custGeom>
            <a:noFill/>
            <a:ln w="16950" cap="flat" cmpd="sng">
              <a:solidFill>
                <a:srgbClr val="F7A794"/>
              </a:solidFill>
              <a:prstDash val="solid"/>
              <a:miter lim="5219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5" name="Google Shape;1685;p64"/>
            <p:cNvSpPr/>
            <p:nvPr/>
          </p:nvSpPr>
          <p:spPr>
            <a:xfrm>
              <a:off x="2336225" y="976625"/>
              <a:ext cx="40475" cy="87450"/>
            </a:xfrm>
            <a:custGeom>
              <a:avLst/>
              <a:gdLst/>
              <a:ahLst/>
              <a:cxnLst/>
              <a:rect l="l" t="t" r="r" b="b"/>
              <a:pathLst>
                <a:path w="1619" h="3498" fill="none" extrusionOk="0">
                  <a:moveTo>
                    <a:pt x="1618" y="1"/>
                  </a:moveTo>
                  <a:cubicBezTo>
                    <a:pt x="1618" y="1"/>
                    <a:pt x="1" y="2245"/>
                    <a:pt x="157" y="2767"/>
                  </a:cubicBezTo>
                  <a:cubicBezTo>
                    <a:pt x="366" y="3497"/>
                    <a:pt x="1618" y="3341"/>
                    <a:pt x="1618" y="3341"/>
                  </a:cubicBezTo>
                </a:path>
              </a:pathLst>
            </a:custGeom>
            <a:noFill/>
            <a:ln w="7825" cap="flat" cmpd="sng">
              <a:solidFill>
                <a:srgbClr val="F7A79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6" name="Google Shape;1686;p64"/>
            <p:cNvSpPr/>
            <p:nvPr/>
          </p:nvSpPr>
          <p:spPr>
            <a:xfrm>
              <a:off x="2242275" y="747750"/>
              <a:ext cx="441050" cy="508625"/>
            </a:xfrm>
            <a:custGeom>
              <a:avLst/>
              <a:gdLst/>
              <a:ahLst/>
              <a:cxnLst/>
              <a:rect l="l" t="t" r="r" b="b"/>
              <a:pathLst>
                <a:path w="17642" h="20345" extrusionOk="0">
                  <a:moveTo>
                    <a:pt x="3322" y="0"/>
                  </a:moveTo>
                  <a:cubicBezTo>
                    <a:pt x="2819" y="0"/>
                    <a:pt x="2339" y="70"/>
                    <a:pt x="1932" y="283"/>
                  </a:cubicBezTo>
                  <a:cubicBezTo>
                    <a:pt x="1" y="1327"/>
                    <a:pt x="679" y="4615"/>
                    <a:pt x="2558" y="5241"/>
                  </a:cubicBezTo>
                  <a:cubicBezTo>
                    <a:pt x="3265" y="5453"/>
                    <a:pt x="4109" y="5516"/>
                    <a:pt x="5000" y="5516"/>
                  </a:cubicBezTo>
                  <a:cubicBezTo>
                    <a:pt x="6278" y="5516"/>
                    <a:pt x="7651" y="5387"/>
                    <a:pt x="8851" y="5387"/>
                  </a:cubicBezTo>
                  <a:cubicBezTo>
                    <a:pt x="9286" y="5387"/>
                    <a:pt x="9698" y="5404"/>
                    <a:pt x="10074" y="5450"/>
                  </a:cubicBezTo>
                  <a:cubicBezTo>
                    <a:pt x="11587" y="5659"/>
                    <a:pt x="11587" y="7799"/>
                    <a:pt x="11639" y="8060"/>
                  </a:cubicBezTo>
                  <a:cubicBezTo>
                    <a:pt x="11744" y="9417"/>
                    <a:pt x="11379" y="10773"/>
                    <a:pt x="10648" y="11922"/>
                  </a:cubicBezTo>
                  <a:cubicBezTo>
                    <a:pt x="10022" y="12809"/>
                    <a:pt x="8978" y="13331"/>
                    <a:pt x="7934" y="13383"/>
                  </a:cubicBezTo>
                  <a:cubicBezTo>
                    <a:pt x="7675" y="13414"/>
                    <a:pt x="7412" y="13427"/>
                    <a:pt x="7147" y="13427"/>
                  </a:cubicBezTo>
                  <a:cubicBezTo>
                    <a:pt x="5431" y="13427"/>
                    <a:pt x="3599" y="12869"/>
                    <a:pt x="1884" y="12869"/>
                  </a:cubicBezTo>
                  <a:cubicBezTo>
                    <a:pt x="1618" y="12869"/>
                    <a:pt x="1356" y="12883"/>
                    <a:pt x="1097" y="12913"/>
                  </a:cubicBezTo>
                  <a:cubicBezTo>
                    <a:pt x="575" y="12966"/>
                    <a:pt x="575" y="15210"/>
                    <a:pt x="575" y="15940"/>
                  </a:cubicBezTo>
                  <a:cubicBezTo>
                    <a:pt x="575" y="16828"/>
                    <a:pt x="784" y="17663"/>
                    <a:pt x="1201" y="18446"/>
                  </a:cubicBezTo>
                  <a:cubicBezTo>
                    <a:pt x="1671" y="19124"/>
                    <a:pt x="2402" y="19646"/>
                    <a:pt x="3237" y="19855"/>
                  </a:cubicBezTo>
                  <a:cubicBezTo>
                    <a:pt x="4280" y="20181"/>
                    <a:pt x="5365" y="20344"/>
                    <a:pt x="6452" y="20344"/>
                  </a:cubicBezTo>
                  <a:cubicBezTo>
                    <a:pt x="7104" y="20344"/>
                    <a:pt x="7758" y="20285"/>
                    <a:pt x="8404" y="20168"/>
                  </a:cubicBezTo>
                  <a:cubicBezTo>
                    <a:pt x="9186" y="20064"/>
                    <a:pt x="9969" y="19855"/>
                    <a:pt x="10700" y="19490"/>
                  </a:cubicBezTo>
                  <a:cubicBezTo>
                    <a:pt x="11431" y="19072"/>
                    <a:pt x="12057" y="18550"/>
                    <a:pt x="12631" y="17872"/>
                  </a:cubicBezTo>
                  <a:cubicBezTo>
                    <a:pt x="13310" y="17141"/>
                    <a:pt x="13779" y="16201"/>
                    <a:pt x="14614" y="15680"/>
                  </a:cubicBezTo>
                  <a:cubicBezTo>
                    <a:pt x="15554" y="15001"/>
                    <a:pt x="16598" y="15053"/>
                    <a:pt x="17172" y="13853"/>
                  </a:cubicBezTo>
                  <a:cubicBezTo>
                    <a:pt x="17433" y="13070"/>
                    <a:pt x="17589" y="12235"/>
                    <a:pt x="17589" y="11452"/>
                  </a:cubicBezTo>
                  <a:cubicBezTo>
                    <a:pt x="17642" y="9834"/>
                    <a:pt x="17642" y="8216"/>
                    <a:pt x="17537" y="6650"/>
                  </a:cubicBezTo>
                  <a:cubicBezTo>
                    <a:pt x="17276" y="2736"/>
                    <a:pt x="14092" y="909"/>
                    <a:pt x="10857" y="492"/>
                  </a:cubicBezTo>
                  <a:cubicBezTo>
                    <a:pt x="9395" y="335"/>
                    <a:pt x="7308" y="283"/>
                    <a:pt x="5846" y="231"/>
                  </a:cubicBezTo>
                  <a:cubicBezTo>
                    <a:pt x="5092" y="198"/>
                    <a:pt x="4173" y="0"/>
                    <a:pt x="332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7" name="Google Shape;1687;p64"/>
            <p:cNvSpPr/>
            <p:nvPr/>
          </p:nvSpPr>
          <p:spPr>
            <a:xfrm>
              <a:off x="2294475" y="1113625"/>
              <a:ext cx="95275" cy="62850"/>
            </a:xfrm>
            <a:custGeom>
              <a:avLst/>
              <a:gdLst/>
              <a:ahLst/>
              <a:cxnLst/>
              <a:rect l="l" t="t" r="r" b="b"/>
              <a:pathLst>
                <a:path w="3811" h="2514" extrusionOk="0">
                  <a:moveTo>
                    <a:pt x="522" y="1"/>
                  </a:moveTo>
                  <a:lnTo>
                    <a:pt x="522" y="1"/>
                  </a:lnTo>
                  <a:cubicBezTo>
                    <a:pt x="522" y="1"/>
                    <a:pt x="0" y="2349"/>
                    <a:pt x="1984" y="2506"/>
                  </a:cubicBezTo>
                  <a:cubicBezTo>
                    <a:pt x="2045" y="2511"/>
                    <a:pt x="2105" y="2514"/>
                    <a:pt x="2162" y="2514"/>
                  </a:cubicBezTo>
                  <a:cubicBezTo>
                    <a:pt x="3810" y="2514"/>
                    <a:pt x="3810" y="418"/>
                    <a:pt x="3810" y="418"/>
                  </a:cubicBezTo>
                  <a:lnTo>
                    <a:pt x="522"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8" name="Google Shape;1688;p64"/>
            <p:cNvSpPr/>
            <p:nvPr/>
          </p:nvSpPr>
          <p:spPr>
            <a:xfrm>
              <a:off x="2526725" y="1016575"/>
              <a:ext cx="110525" cy="108775"/>
            </a:xfrm>
            <a:custGeom>
              <a:avLst/>
              <a:gdLst/>
              <a:ahLst/>
              <a:cxnLst/>
              <a:rect l="l" t="t" r="r" b="b"/>
              <a:pathLst>
                <a:path w="4421" h="4351" extrusionOk="0">
                  <a:moveTo>
                    <a:pt x="2410" y="1"/>
                  </a:moveTo>
                  <a:cubicBezTo>
                    <a:pt x="2098" y="1"/>
                    <a:pt x="1782" y="117"/>
                    <a:pt x="1566" y="334"/>
                  </a:cubicBezTo>
                  <a:cubicBezTo>
                    <a:pt x="209" y="2108"/>
                    <a:pt x="1" y="3883"/>
                    <a:pt x="679" y="4196"/>
                  </a:cubicBezTo>
                  <a:cubicBezTo>
                    <a:pt x="928" y="4302"/>
                    <a:pt x="1180" y="4351"/>
                    <a:pt x="1429" y="4351"/>
                  </a:cubicBezTo>
                  <a:cubicBezTo>
                    <a:pt x="3006" y="4351"/>
                    <a:pt x="4420" y="2396"/>
                    <a:pt x="3654" y="908"/>
                  </a:cubicBezTo>
                  <a:cubicBezTo>
                    <a:pt x="3497" y="542"/>
                    <a:pt x="3184" y="229"/>
                    <a:pt x="2819" y="73"/>
                  </a:cubicBezTo>
                  <a:cubicBezTo>
                    <a:pt x="2690" y="24"/>
                    <a:pt x="2550" y="1"/>
                    <a:pt x="2410" y="1"/>
                  </a:cubicBezTo>
                  <a:close/>
                </a:path>
              </a:pathLst>
            </a:custGeom>
            <a:solidFill>
              <a:srgbClr val="FFCB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9" name="Google Shape;1689;p64"/>
            <p:cNvSpPr/>
            <p:nvPr/>
          </p:nvSpPr>
          <p:spPr>
            <a:xfrm>
              <a:off x="2959925" y="1929125"/>
              <a:ext cx="782900" cy="832825"/>
            </a:xfrm>
            <a:custGeom>
              <a:avLst/>
              <a:gdLst/>
              <a:ahLst/>
              <a:cxnLst/>
              <a:rect l="l" t="t" r="r" b="b"/>
              <a:pathLst>
                <a:path w="31316" h="33313" extrusionOk="0">
                  <a:moveTo>
                    <a:pt x="13518" y="1"/>
                  </a:moveTo>
                  <a:lnTo>
                    <a:pt x="261" y="2819"/>
                  </a:lnTo>
                  <a:cubicBezTo>
                    <a:pt x="261" y="2819"/>
                    <a:pt x="0" y="19207"/>
                    <a:pt x="5585" y="28393"/>
                  </a:cubicBezTo>
                  <a:cubicBezTo>
                    <a:pt x="8079" y="32573"/>
                    <a:pt x="16625" y="33313"/>
                    <a:pt x="22366" y="33313"/>
                  </a:cubicBezTo>
                  <a:cubicBezTo>
                    <a:pt x="25514" y="33313"/>
                    <a:pt x="27818" y="33090"/>
                    <a:pt x="27818" y="33090"/>
                  </a:cubicBezTo>
                  <a:lnTo>
                    <a:pt x="31315" y="23487"/>
                  </a:lnTo>
                  <a:lnTo>
                    <a:pt x="31315" y="23487"/>
                  </a:lnTo>
                  <a:cubicBezTo>
                    <a:pt x="31315" y="23487"/>
                    <a:pt x="31024" y="23499"/>
                    <a:pt x="30528" y="23499"/>
                  </a:cubicBezTo>
                  <a:cubicBezTo>
                    <a:pt x="27965" y="23499"/>
                    <a:pt x="19929" y="23169"/>
                    <a:pt x="18267" y="19103"/>
                  </a:cubicBezTo>
                  <a:cubicBezTo>
                    <a:pt x="16232" y="14301"/>
                    <a:pt x="13518" y="1"/>
                    <a:pt x="13518" y="1"/>
                  </a:cubicBezTo>
                  <a:close/>
                </a:path>
              </a:pathLst>
            </a:custGeom>
            <a:solidFill>
              <a:srgbClr val="FFCB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0" name="Google Shape;1690;p64"/>
            <p:cNvSpPr/>
            <p:nvPr/>
          </p:nvSpPr>
          <p:spPr>
            <a:xfrm>
              <a:off x="3514450" y="2516400"/>
              <a:ext cx="521950" cy="247825"/>
            </a:xfrm>
            <a:custGeom>
              <a:avLst/>
              <a:gdLst/>
              <a:ahLst/>
              <a:cxnLst/>
              <a:rect l="l" t="t" r="r" b="b"/>
              <a:pathLst>
                <a:path w="20878" h="9913" extrusionOk="0">
                  <a:moveTo>
                    <a:pt x="10990" y="1"/>
                  </a:moveTo>
                  <a:cubicBezTo>
                    <a:pt x="6908" y="1"/>
                    <a:pt x="1566" y="205"/>
                    <a:pt x="1566" y="205"/>
                  </a:cubicBezTo>
                  <a:lnTo>
                    <a:pt x="1" y="9912"/>
                  </a:lnTo>
                  <a:cubicBezTo>
                    <a:pt x="7151" y="9390"/>
                    <a:pt x="18007" y="8555"/>
                    <a:pt x="18059" y="7981"/>
                  </a:cubicBezTo>
                  <a:cubicBezTo>
                    <a:pt x="18059" y="7407"/>
                    <a:pt x="15345" y="7251"/>
                    <a:pt x="13831" y="7251"/>
                  </a:cubicBezTo>
                  <a:cubicBezTo>
                    <a:pt x="16232" y="6990"/>
                    <a:pt x="19364" y="6885"/>
                    <a:pt x="19416" y="6259"/>
                  </a:cubicBezTo>
                  <a:cubicBezTo>
                    <a:pt x="19468" y="5633"/>
                    <a:pt x="16337" y="5319"/>
                    <a:pt x="14405" y="5319"/>
                  </a:cubicBezTo>
                  <a:cubicBezTo>
                    <a:pt x="16128" y="5058"/>
                    <a:pt x="20721" y="5006"/>
                    <a:pt x="20773" y="4380"/>
                  </a:cubicBezTo>
                  <a:cubicBezTo>
                    <a:pt x="20877" y="3545"/>
                    <a:pt x="14823" y="3336"/>
                    <a:pt x="14823" y="3336"/>
                  </a:cubicBezTo>
                  <a:cubicBezTo>
                    <a:pt x="14823" y="3336"/>
                    <a:pt x="20355" y="3232"/>
                    <a:pt x="20147" y="2292"/>
                  </a:cubicBezTo>
                  <a:cubicBezTo>
                    <a:pt x="19990" y="1614"/>
                    <a:pt x="13936" y="1875"/>
                    <a:pt x="13570" y="1405"/>
                  </a:cubicBezTo>
                  <a:cubicBezTo>
                    <a:pt x="13205" y="935"/>
                    <a:pt x="15815" y="883"/>
                    <a:pt x="15554" y="309"/>
                  </a:cubicBezTo>
                  <a:cubicBezTo>
                    <a:pt x="15436" y="74"/>
                    <a:pt x="13440" y="1"/>
                    <a:pt x="10990" y="1"/>
                  </a:cubicBezTo>
                  <a:close/>
                </a:path>
              </a:pathLst>
            </a:custGeom>
            <a:solidFill>
              <a:srgbClr val="FFCB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1" name="Google Shape;1691;p64"/>
            <p:cNvSpPr/>
            <p:nvPr/>
          </p:nvSpPr>
          <p:spPr>
            <a:xfrm>
              <a:off x="2665025" y="1328925"/>
              <a:ext cx="672000" cy="785500"/>
            </a:xfrm>
            <a:custGeom>
              <a:avLst/>
              <a:gdLst/>
              <a:ahLst/>
              <a:cxnLst/>
              <a:rect l="l" t="t" r="r" b="b"/>
              <a:pathLst>
                <a:path w="26880" h="31420" extrusionOk="0">
                  <a:moveTo>
                    <a:pt x="1" y="0"/>
                  </a:moveTo>
                  <a:lnTo>
                    <a:pt x="2924" y="9447"/>
                  </a:lnTo>
                  <a:lnTo>
                    <a:pt x="11483" y="31420"/>
                  </a:lnTo>
                  <a:lnTo>
                    <a:pt x="26880" y="26409"/>
                  </a:lnTo>
                  <a:cubicBezTo>
                    <a:pt x="26880" y="26409"/>
                    <a:pt x="21660" y="3810"/>
                    <a:pt x="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2" name="Google Shape;1692;p64"/>
            <p:cNvSpPr/>
            <p:nvPr/>
          </p:nvSpPr>
          <p:spPr>
            <a:xfrm>
              <a:off x="1651200" y="1328925"/>
              <a:ext cx="1501850" cy="1688600"/>
            </a:xfrm>
            <a:custGeom>
              <a:avLst/>
              <a:gdLst/>
              <a:ahLst/>
              <a:cxnLst/>
              <a:rect l="l" t="t" r="r" b="b"/>
              <a:pathLst>
                <a:path w="60074" h="67544" extrusionOk="0">
                  <a:moveTo>
                    <a:pt x="41545" y="0"/>
                  </a:moveTo>
                  <a:lnTo>
                    <a:pt x="34186" y="3654"/>
                  </a:lnTo>
                  <a:lnTo>
                    <a:pt x="26097" y="574"/>
                  </a:lnTo>
                  <a:cubicBezTo>
                    <a:pt x="26097" y="574"/>
                    <a:pt x="17172" y="3393"/>
                    <a:pt x="8613" y="15449"/>
                  </a:cubicBezTo>
                  <a:cubicBezTo>
                    <a:pt x="1" y="27505"/>
                    <a:pt x="1880" y="66754"/>
                    <a:pt x="1880" y="66754"/>
                  </a:cubicBezTo>
                  <a:cubicBezTo>
                    <a:pt x="1880" y="66754"/>
                    <a:pt x="12951" y="67543"/>
                    <a:pt x="27209" y="67543"/>
                  </a:cubicBezTo>
                  <a:cubicBezTo>
                    <a:pt x="36990" y="67543"/>
                    <a:pt x="48272" y="67172"/>
                    <a:pt x="58508" y="65919"/>
                  </a:cubicBezTo>
                  <a:cubicBezTo>
                    <a:pt x="60074" y="50418"/>
                    <a:pt x="59917" y="32620"/>
                    <a:pt x="56890" y="18476"/>
                  </a:cubicBezTo>
                  <a:cubicBezTo>
                    <a:pt x="55115" y="10178"/>
                    <a:pt x="49374" y="3288"/>
                    <a:pt x="4154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3" name="Google Shape;1693;p64"/>
            <p:cNvSpPr/>
            <p:nvPr/>
          </p:nvSpPr>
          <p:spPr>
            <a:xfrm>
              <a:off x="2240975" y="2734125"/>
              <a:ext cx="745050" cy="39225"/>
            </a:xfrm>
            <a:custGeom>
              <a:avLst/>
              <a:gdLst/>
              <a:ahLst/>
              <a:cxnLst/>
              <a:rect l="l" t="t" r="r" b="b"/>
              <a:pathLst>
                <a:path w="29802" h="1569" extrusionOk="0">
                  <a:moveTo>
                    <a:pt x="1477" y="0"/>
                  </a:moveTo>
                  <a:cubicBezTo>
                    <a:pt x="634" y="0"/>
                    <a:pt x="1" y="711"/>
                    <a:pt x="1" y="1569"/>
                  </a:cubicBezTo>
                  <a:lnTo>
                    <a:pt x="29802" y="1569"/>
                  </a:lnTo>
                  <a:lnTo>
                    <a:pt x="29802" y="3"/>
                  </a:lnTo>
                  <a:lnTo>
                    <a:pt x="1566" y="3"/>
                  </a:lnTo>
                  <a:cubicBezTo>
                    <a:pt x="1536" y="1"/>
                    <a:pt x="1507" y="0"/>
                    <a:pt x="1477" y="0"/>
                  </a:cubicBezTo>
                  <a:close/>
                </a:path>
              </a:pathLst>
            </a:custGeom>
            <a:solidFill>
              <a:srgbClr val="91A9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4" name="Google Shape;1694;p64"/>
            <p:cNvSpPr/>
            <p:nvPr/>
          </p:nvSpPr>
          <p:spPr>
            <a:xfrm>
              <a:off x="2854225" y="2111800"/>
              <a:ext cx="1190000" cy="661550"/>
            </a:xfrm>
            <a:custGeom>
              <a:avLst/>
              <a:gdLst/>
              <a:ahLst/>
              <a:cxnLst/>
              <a:rect l="l" t="t" r="r" b="b"/>
              <a:pathLst>
                <a:path w="47600" h="26462" extrusionOk="0">
                  <a:moveTo>
                    <a:pt x="10439" y="0"/>
                  </a:moveTo>
                  <a:cubicBezTo>
                    <a:pt x="9134" y="0"/>
                    <a:pt x="7934" y="888"/>
                    <a:pt x="7568" y="2088"/>
                  </a:cubicBezTo>
                  <a:lnTo>
                    <a:pt x="1" y="26462"/>
                  </a:lnTo>
                  <a:lnTo>
                    <a:pt x="39614" y="26462"/>
                  </a:lnTo>
                  <a:lnTo>
                    <a:pt x="47391" y="1566"/>
                  </a:lnTo>
                  <a:cubicBezTo>
                    <a:pt x="47599" y="783"/>
                    <a:pt x="47025" y="0"/>
                    <a:pt x="4624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5" name="Google Shape;1695;p64"/>
            <p:cNvSpPr/>
            <p:nvPr/>
          </p:nvSpPr>
          <p:spPr>
            <a:xfrm>
              <a:off x="2898600" y="2111800"/>
              <a:ext cx="1189975" cy="661550"/>
            </a:xfrm>
            <a:custGeom>
              <a:avLst/>
              <a:gdLst/>
              <a:ahLst/>
              <a:cxnLst/>
              <a:rect l="l" t="t" r="r" b="b"/>
              <a:pathLst>
                <a:path w="47599" h="26462" extrusionOk="0">
                  <a:moveTo>
                    <a:pt x="10438" y="0"/>
                  </a:moveTo>
                  <a:cubicBezTo>
                    <a:pt x="9134" y="0"/>
                    <a:pt x="7933" y="888"/>
                    <a:pt x="7568" y="2088"/>
                  </a:cubicBezTo>
                  <a:lnTo>
                    <a:pt x="0" y="26462"/>
                  </a:lnTo>
                  <a:lnTo>
                    <a:pt x="39614" y="26462"/>
                  </a:lnTo>
                  <a:lnTo>
                    <a:pt x="47390" y="1566"/>
                  </a:lnTo>
                  <a:cubicBezTo>
                    <a:pt x="47599" y="783"/>
                    <a:pt x="47025" y="0"/>
                    <a:pt x="4624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6" name="Google Shape;1696;p64"/>
            <p:cNvSpPr/>
            <p:nvPr/>
          </p:nvSpPr>
          <p:spPr>
            <a:xfrm>
              <a:off x="3457050" y="2401175"/>
              <a:ext cx="146150" cy="102900"/>
            </a:xfrm>
            <a:custGeom>
              <a:avLst/>
              <a:gdLst/>
              <a:ahLst/>
              <a:cxnLst/>
              <a:rect l="l" t="t" r="r" b="b"/>
              <a:pathLst>
                <a:path w="5846" h="4116" extrusionOk="0">
                  <a:moveTo>
                    <a:pt x="3322" y="1"/>
                  </a:moveTo>
                  <a:cubicBezTo>
                    <a:pt x="3024" y="1"/>
                    <a:pt x="2714" y="38"/>
                    <a:pt x="2401" y="116"/>
                  </a:cubicBezTo>
                  <a:cubicBezTo>
                    <a:pt x="992" y="534"/>
                    <a:pt x="0" y="1682"/>
                    <a:pt x="313" y="2778"/>
                  </a:cubicBezTo>
                  <a:cubicBezTo>
                    <a:pt x="516" y="3588"/>
                    <a:pt x="1410" y="4116"/>
                    <a:pt x="2484" y="4116"/>
                  </a:cubicBezTo>
                  <a:cubicBezTo>
                    <a:pt x="2794" y="4116"/>
                    <a:pt x="3118" y="4072"/>
                    <a:pt x="3445" y="3979"/>
                  </a:cubicBezTo>
                  <a:cubicBezTo>
                    <a:pt x="4906" y="3613"/>
                    <a:pt x="5846" y="2413"/>
                    <a:pt x="5585" y="1369"/>
                  </a:cubicBezTo>
                  <a:cubicBezTo>
                    <a:pt x="5339" y="507"/>
                    <a:pt x="4415" y="1"/>
                    <a:pt x="332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7" name="Google Shape;1697;p64"/>
            <p:cNvSpPr/>
            <p:nvPr/>
          </p:nvSpPr>
          <p:spPr>
            <a:xfrm>
              <a:off x="1318500" y="1952625"/>
              <a:ext cx="1243475" cy="820725"/>
            </a:xfrm>
            <a:custGeom>
              <a:avLst/>
              <a:gdLst/>
              <a:ahLst/>
              <a:cxnLst/>
              <a:rect l="l" t="t" r="r" b="b"/>
              <a:pathLst>
                <a:path w="49739" h="32829" extrusionOk="0">
                  <a:moveTo>
                    <a:pt x="12630" y="0"/>
                  </a:moveTo>
                  <a:cubicBezTo>
                    <a:pt x="12630" y="0"/>
                    <a:pt x="0" y="32829"/>
                    <a:pt x="13622" y="32829"/>
                  </a:cubicBezTo>
                  <a:cubicBezTo>
                    <a:pt x="24321" y="32829"/>
                    <a:pt x="49008" y="32620"/>
                    <a:pt x="49008" y="32620"/>
                  </a:cubicBezTo>
                  <a:lnTo>
                    <a:pt x="49739" y="21764"/>
                  </a:lnTo>
                  <a:cubicBezTo>
                    <a:pt x="49739" y="21764"/>
                    <a:pt x="27609" y="20250"/>
                    <a:pt x="26774" y="18163"/>
                  </a:cubicBezTo>
                  <a:cubicBezTo>
                    <a:pt x="25939" y="16023"/>
                    <a:pt x="31106" y="4123"/>
                    <a:pt x="31106" y="4123"/>
                  </a:cubicBezTo>
                  <a:lnTo>
                    <a:pt x="12630" y="0"/>
                  </a:lnTo>
                  <a:close/>
                </a:path>
              </a:pathLst>
            </a:custGeom>
            <a:solidFill>
              <a:srgbClr val="FFCB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8" name="Google Shape;1698;p64"/>
            <p:cNvSpPr/>
            <p:nvPr/>
          </p:nvSpPr>
          <p:spPr>
            <a:xfrm>
              <a:off x="2314050" y="2482350"/>
              <a:ext cx="641975" cy="291825"/>
            </a:xfrm>
            <a:custGeom>
              <a:avLst/>
              <a:gdLst/>
              <a:ahLst/>
              <a:cxnLst/>
              <a:rect l="l" t="t" r="r" b="b"/>
              <a:pathLst>
                <a:path w="25679" h="11673" extrusionOk="0">
                  <a:moveTo>
                    <a:pt x="2975" y="1"/>
                  </a:moveTo>
                  <a:lnTo>
                    <a:pt x="0" y="11431"/>
                  </a:lnTo>
                  <a:cubicBezTo>
                    <a:pt x="4191" y="11558"/>
                    <a:pt x="9433" y="11673"/>
                    <a:pt x="13723" y="11673"/>
                  </a:cubicBezTo>
                  <a:cubicBezTo>
                    <a:pt x="18246" y="11673"/>
                    <a:pt x="21711" y="11545"/>
                    <a:pt x="21764" y="11170"/>
                  </a:cubicBezTo>
                  <a:cubicBezTo>
                    <a:pt x="21869" y="10439"/>
                    <a:pt x="18633" y="9969"/>
                    <a:pt x="16806" y="9813"/>
                  </a:cubicBezTo>
                  <a:cubicBezTo>
                    <a:pt x="17850" y="9813"/>
                    <a:pt x="19011" y="9841"/>
                    <a:pt x="20074" y="9841"/>
                  </a:cubicBezTo>
                  <a:cubicBezTo>
                    <a:pt x="21933" y="9841"/>
                    <a:pt x="23491" y="9756"/>
                    <a:pt x="23591" y="9291"/>
                  </a:cubicBezTo>
                  <a:cubicBezTo>
                    <a:pt x="23800" y="8508"/>
                    <a:pt x="20042" y="7777"/>
                    <a:pt x="17745" y="7621"/>
                  </a:cubicBezTo>
                  <a:cubicBezTo>
                    <a:pt x="18013" y="7608"/>
                    <a:pt x="18333" y="7603"/>
                    <a:pt x="18688" y="7603"/>
                  </a:cubicBezTo>
                  <a:cubicBezTo>
                    <a:pt x="19752" y="7603"/>
                    <a:pt x="21135" y="7647"/>
                    <a:pt x="22377" y="7647"/>
                  </a:cubicBezTo>
                  <a:cubicBezTo>
                    <a:pt x="24035" y="7647"/>
                    <a:pt x="25444" y="7569"/>
                    <a:pt x="25522" y="7203"/>
                  </a:cubicBezTo>
                  <a:cubicBezTo>
                    <a:pt x="25679" y="6160"/>
                    <a:pt x="18477" y="5220"/>
                    <a:pt x="18476" y="5220"/>
                  </a:cubicBezTo>
                  <a:lnTo>
                    <a:pt x="18476" y="5220"/>
                  </a:lnTo>
                  <a:cubicBezTo>
                    <a:pt x="18476" y="5220"/>
                    <a:pt x="19967" y="5338"/>
                    <a:pt x="21518" y="5338"/>
                  </a:cubicBezTo>
                  <a:cubicBezTo>
                    <a:pt x="23224" y="5338"/>
                    <a:pt x="25003" y="5195"/>
                    <a:pt x="24948" y="4594"/>
                  </a:cubicBezTo>
                  <a:cubicBezTo>
                    <a:pt x="24843" y="3759"/>
                    <a:pt x="17589" y="3393"/>
                    <a:pt x="17224" y="2819"/>
                  </a:cubicBezTo>
                  <a:cubicBezTo>
                    <a:pt x="16858" y="2193"/>
                    <a:pt x="19990" y="2454"/>
                    <a:pt x="19677" y="1671"/>
                  </a:cubicBezTo>
                  <a:cubicBezTo>
                    <a:pt x="19363" y="888"/>
                    <a:pt x="2975" y="1"/>
                    <a:pt x="2975" y="1"/>
                  </a:cubicBezTo>
                  <a:close/>
                </a:path>
              </a:pathLst>
            </a:custGeom>
            <a:solidFill>
              <a:srgbClr val="FFCB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9" name="Google Shape;1699;p64"/>
            <p:cNvSpPr/>
            <p:nvPr/>
          </p:nvSpPr>
          <p:spPr>
            <a:xfrm>
              <a:off x="1580750" y="1352325"/>
              <a:ext cx="733325" cy="762100"/>
            </a:xfrm>
            <a:custGeom>
              <a:avLst/>
              <a:gdLst/>
              <a:ahLst/>
              <a:cxnLst/>
              <a:rect l="l" t="t" r="r" b="b"/>
              <a:pathLst>
                <a:path w="29333" h="30484" extrusionOk="0">
                  <a:moveTo>
                    <a:pt x="27553" y="0"/>
                  </a:moveTo>
                  <a:cubicBezTo>
                    <a:pt x="5500" y="0"/>
                    <a:pt x="1" y="26308"/>
                    <a:pt x="1" y="26308"/>
                  </a:cubicBezTo>
                  <a:lnTo>
                    <a:pt x="21347" y="30484"/>
                  </a:lnTo>
                  <a:lnTo>
                    <a:pt x="24948" y="16131"/>
                  </a:lnTo>
                  <a:lnTo>
                    <a:pt x="29332" y="56"/>
                  </a:lnTo>
                  <a:cubicBezTo>
                    <a:pt x="28728" y="18"/>
                    <a:pt x="28135" y="0"/>
                    <a:pt x="2755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0" name="Google Shape;1700;p64"/>
            <p:cNvSpPr/>
            <p:nvPr/>
          </p:nvSpPr>
          <p:spPr>
            <a:xfrm>
              <a:off x="2254025" y="1300225"/>
              <a:ext cx="251850" cy="246625"/>
            </a:xfrm>
            <a:custGeom>
              <a:avLst/>
              <a:gdLst/>
              <a:ahLst/>
              <a:cxnLst/>
              <a:rect l="l" t="t" r="r" b="b"/>
              <a:pathLst>
                <a:path w="10074" h="9865" extrusionOk="0">
                  <a:moveTo>
                    <a:pt x="3289" y="0"/>
                  </a:moveTo>
                  <a:cubicBezTo>
                    <a:pt x="2192" y="626"/>
                    <a:pt x="1044" y="1305"/>
                    <a:pt x="0" y="2088"/>
                  </a:cubicBezTo>
                  <a:cubicBezTo>
                    <a:pt x="1932" y="5585"/>
                    <a:pt x="7307" y="9864"/>
                    <a:pt x="7307" y="9864"/>
                  </a:cubicBezTo>
                  <a:cubicBezTo>
                    <a:pt x="8716" y="7411"/>
                    <a:pt x="10073" y="4854"/>
                    <a:pt x="10073" y="4802"/>
                  </a:cubicBezTo>
                  <a:cubicBezTo>
                    <a:pt x="7620" y="3497"/>
                    <a:pt x="5324" y="1879"/>
                    <a:pt x="328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1" name="Google Shape;1701;p64"/>
            <p:cNvSpPr/>
            <p:nvPr/>
          </p:nvSpPr>
          <p:spPr>
            <a:xfrm>
              <a:off x="2505850" y="1280650"/>
              <a:ext cx="210100" cy="254450"/>
            </a:xfrm>
            <a:custGeom>
              <a:avLst/>
              <a:gdLst/>
              <a:ahLst/>
              <a:cxnLst/>
              <a:rect l="l" t="t" r="r" b="b"/>
              <a:pathLst>
                <a:path w="8404" h="10178" extrusionOk="0">
                  <a:moveTo>
                    <a:pt x="5950" y="0"/>
                  </a:moveTo>
                  <a:cubicBezTo>
                    <a:pt x="4489" y="1931"/>
                    <a:pt x="0" y="5585"/>
                    <a:pt x="0" y="5585"/>
                  </a:cubicBezTo>
                  <a:lnTo>
                    <a:pt x="3289" y="10178"/>
                  </a:lnTo>
                  <a:cubicBezTo>
                    <a:pt x="3289" y="10178"/>
                    <a:pt x="6211" y="8560"/>
                    <a:pt x="8403" y="2297"/>
                  </a:cubicBezTo>
                  <a:cubicBezTo>
                    <a:pt x="7725" y="1357"/>
                    <a:pt x="6890" y="574"/>
                    <a:pt x="595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2" name="Google Shape;1702;p64"/>
            <p:cNvSpPr/>
            <p:nvPr/>
          </p:nvSpPr>
          <p:spPr>
            <a:xfrm>
              <a:off x="2098750" y="1839100"/>
              <a:ext cx="103100" cy="272725"/>
            </a:xfrm>
            <a:custGeom>
              <a:avLst/>
              <a:gdLst/>
              <a:ahLst/>
              <a:cxnLst/>
              <a:rect l="l" t="t" r="r" b="b"/>
              <a:pathLst>
                <a:path w="4124" h="10909" fill="none" extrusionOk="0">
                  <a:moveTo>
                    <a:pt x="1" y="10908"/>
                  </a:moveTo>
                  <a:lnTo>
                    <a:pt x="4124" y="0"/>
                  </a:lnTo>
                </a:path>
              </a:pathLst>
            </a:custGeom>
            <a:noFill/>
            <a:ln w="16950" cap="flat" cmpd="sng">
              <a:solidFill>
                <a:schemeClr val="accent1"/>
              </a:solidFill>
              <a:prstDash val="solid"/>
              <a:miter lim="5219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3" name="Google Shape;1703;p64"/>
            <p:cNvSpPr/>
            <p:nvPr/>
          </p:nvSpPr>
          <p:spPr>
            <a:xfrm>
              <a:off x="3014725" y="1686425"/>
              <a:ext cx="108325" cy="370600"/>
            </a:xfrm>
            <a:custGeom>
              <a:avLst/>
              <a:gdLst/>
              <a:ahLst/>
              <a:cxnLst/>
              <a:rect l="l" t="t" r="r" b="b"/>
              <a:pathLst>
                <a:path w="4333" h="14824" fill="none" extrusionOk="0">
                  <a:moveTo>
                    <a:pt x="4332" y="14823"/>
                  </a:moveTo>
                  <a:cubicBezTo>
                    <a:pt x="3497" y="9709"/>
                    <a:pt x="2088" y="4750"/>
                    <a:pt x="0" y="1"/>
                  </a:cubicBezTo>
                </a:path>
              </a:pathLst>
            </a:custGeom>
            <a:noFill/>
            <a:ln w="16950" cap="flat" cmpd="sng">
              <a:solidFill>
                <a:schemeClr val="accent1"/>
              </a:solidFill>
              <a:prstDash val="solid"/>
              <a:miter lim="5219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4" name="Google Shape;1704;p64"/>
            <p:cNvSpPr/>
            <p:nvPr/>
          </p:nvSpPr>
          <p:spPr>
            <a:xfrm>
              <a:off x="5129775" y="2893375"/>
              <a:ext cx="25" cy="2524800"/>
            </a:xfrm>
            <a:custGeom>
              <a:avLst/>
              <a:gdLst/>
              <a:ahLst/>
              <a:cxnLst/>
              <a:rect l="l" t="t" r="r" b="b"/>
              <a:pathLst>
                <a:path w="1" h="100992" fill="none" extrusionOk="0">
                  <a:moveTo>
                    <a:pt x="1" y="0"/>
                  </a:moveTo>
                  <a:lnTo>
                    <a:pt x="1" y="100991"/>
                  </a:lnTo>
                </a:path>
              </a:pathLst>
            </a:custGeom>
            <a:noFill/>
            <a:ln w="16950" cap="flat" cmpd="sng">
              <a:solidFill>
                <a:schemeClr val="dk1"/>
              </a:solidFill>
              <a:prstDash val="solid"/>
              <a:miter lim="5219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5" name="Google Shape;1705;p64"/>
            <p:cNvSpPr/>
            <p:nvPr/>
          </p:nvSpPr>
          <p:spPr>
            <a:xfrm>
              <a:off x="1062750" y="2893375"/>
              <a:ext cx="25" cy="2524800"/>
            </a:xfrm>
            <a:custGeom>
              <a:avLst/>
              <a:gdLst/>
              <a:ahLst/>
              <a:cxnLst/>
              <a:rect l="l" t="t" r="r" b="b"/>
              <a:pathLst>
                <a:path w="1" h="100992" fill="none" extrusionOk="0">
                  <a:moveTo>
                    <a:pt x="0" y="0"/>
                  </a:moveTo>
                  <a:lnTo>
                    <a:pt x="0" y="100991"/>
                  </a:lnTo>
                </a:path>
              </a:pathLst>
            </a:custGeom>
            <a:noFill/>
            <a:ln w="16950" cap="flat" cmpd="sng">
              <a:solidFill>
                <a:schemeClr val="dk1"/>
              </a:solidFill>
              <a:prstDash val="solid"/>
              <a:miter lim="5219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6" name="Google Shape;1706;p64"/>
            <p:cNvSpPr/>
            <p:nvPr/>
          </p:nvSpPr>
          <p:spPr>
            <a:xfrm>
              <a:off x="4091175" y="2209650"/>
              <a:ext cx="354925" cy="305350"/>
            </a:xfrm>
            <a:custGeom>
              <a:avLst/>
              <a:gdLst/>
              <a:ahLst/>
              <a:cxnLst/>
              <a:rect l="l" t="t" r="r" b="b"/>
              <a:pathLst>
                <a:path w="14197" h="12214" extrusionOk="0">
                  <a:moveTo>
                    <a:pt x="1514" y="12214"/>
                  </a:moveTo>
                  <a:cubicBezTo>
                    <a:pt x="1723" y="12214"/>
                    <a:pt x="1879" y="12109"/>
                    <a:pt x="2036" y="11953"/>
                  </a:cubicBezTo>
                  <a:cubicBezTo>
                    <a:pt x="2349" y="11483"/>
                    <a:pt x="1827" y="11013"/>
                    <a:pt x="1462" y="10752"/>
                  </a:cubicBezTo>
                  <a:cubicBezTo>
                    <a:pt x="1096" y="10544"/>
                    <a:pt x="418" y="10387"/>
                    <a:pt x="157" y="9813"/>
                  </a:cubicBezTo>
                  <a:cubicBezTo>
                    <a:pt x="0" y="9187"/>
                    <a:pt x="261" y="8508"/>
                    <a:pt x="888" y="8143"/>
                  </a:cubicBezTo>
                  <a:cubicBezTo>
                    <a:pt x="1305" y="7882"/>
                    <a:pt x="1827" y="7673"/>
                    <a:pt x="2297" y="7516"/>
                  </a:cubicBezTo>
                  <a:cubicBezTo>
                    <a:pt x="2871" y="7360"/>
                    <a:pt x="3393" y="6994"/>
                    <a:pt x="3706" y="6473"/>
                  </a:cubicBezTo>
                  <a:cubicBezTo>
                    <a:pt x="4123" y="5846"/>
                    <a:pt x="4071" y="5011"/>
                    <a:pt x="4123" y="4281"/>
                  </a:cubicBezTo>
                  <a:cubicBezTo>
                    <a:pt x="4332" y="1462"/>
                    <a:pt x="7203" y="105"/>
                    <a:pt x="9604" y="1"/>
                  </a:cubicBezTo>
                  <a:cubicBezTo>
                    <a:pt x="10856" y="1"/>
                    <a:pt x="12683" y="418"/>
                    <a:pt x="13518" y="1358"/>
                  </a:cubicBezTo>
                  <a:cubicBezTo>
                    <a:pt x="13831" y="1671"/>
                    <a:pt x="13988" y="2088"/>
                    <a:pt x="14092" y="2454"/>
                  </a:cubicBezTo>
                  <a:cubicBezTo>
                    <a:pt x="14196" y="3080"/>
                    <a:pt x="13988" y="3706"/>
                    <a:pt x="13570" y="4176"/>
                  </a:cubicBezTo>
                  <a:cubicBezTo>
                    <a:pt x="13153" y="4646"/>
                    <a:pt x="12579" y="4959"/>
                    <a:pt x="12109" y="5377"/>
                  </a:cubicBezTo>
                  <a:cubicBezTo>
                    <a:pt x="11639" y="5794"/>
                    <a:pt x="11952" y="6264"/>
                    <a:pt x="11848" y="6786"/>
                  </a:cubicBezTo>
                  <a:cubicBezTo>
                    <a:pt x="11743" y="7360"/>
                    <a:pt x="11326" y="7621"/>
                    <a:pt x="10856" y="7934"/>
                  </a:cubicBezTo>
                  <a:cubicBezTo>
                    <a:pt x="9760" y="8508"/>
                    <a:pt x="8508" y="8665"/>
                    <a:pt x="7307" y="9030"/>
                  </a:cubicBezTo>
                  <a:cubicBezTo>
                    <a:pt x="6942" y="9082"/>
                    <a:pt x="6576" y="9239"/>
                    <a:pt x="6263" y="9500"/>
                  </a:cubicBezTo>
                  <a:cubicBezTo>
                    <a:pt x="5950" y="9813"/>
                    <a:pt x="5637" y="10230"/>
                    <a:pt x="5376" y="10648"/>
                  </a:cubicBezTo>
                  <a:cubicBezTo>
                    <a:pt x="4854" y="11379"/>
                    <a:pt x="4071" y="11848"/>
                    <a:pt x="3184" y="12057"/>
                  </a:cubicBezTo>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7" name="Google Shape;1707;p64"/>
            <p:cNvSpPr/>
            <p:nvPr/>
          </p:nvSpPr>
          <p:spPr>
            <a:xfrm>
              <a:off x="4239925" y="2522800"/>
              <a:ext cx="118750" cy="170950"/>
            </a:xfrm>
            <a:custGeom>
              <a:avLst/>
              <a:gdLst/>
              <a:ahLst/>
              <a:cxnLst/>
              <a:rect l="l" t="t" r="r" b="b"/>
              <a:pathLst>
                <a:path w="4750" h="6838" extrusionOk="0">
                  <a:moveTo>
                    <a:pt x="0" y="1"/>
                  </a:moveTo>
                  <a:lnTo>
                    <a:pt x="0" y="1149"/>
                  </a:lnTo>
                  <a:lnTo>
                    <a:pt x="2297" y="1149"/>
                  </a:lnTo>
                  <a:cubicBezTo>
                    <a:pt x="2325" y="1147"/>
                    <a:pt x="2354" y="1146"/>
                    <a:pt x="2382" y="1146"/>
                  </a:cubicBezTo>
                  <a:cubicBezTo>
                    <a:pt x="3075" y="1146"/>
                    <a:pt x="3654" y="1752"/>
                    <a:pt x="3654" y="2454"/>
                  </a:cubicBezTo>
                  <a:lnTo>
                    <a:pt x="3654" y="4385"/>
                  </a:lnTo>
                  <a:cubicBezTo>
                    <a:pt x="3654" y="5116"/>
                    <a:pt x="3027" y="5690"/>
                    <a:pt x="2297" y="5690"/>
                  </a:cubicBezTo>
                  <a:lnTo>
                    <a:pt x="0" y="5690"/>
                  </a:lnTo>
                  <a:lnTo>
                    <a:pt x="0" y="6838"/>
                  </a:lnTo>
                  <a:lnTo>
                    <a:pt x="2297" y="6838"/>
                  </a:lnTo>
                  <a:cubicBezTo>
                    <a:pt x="3654" y="6838"/>
                    <a:pt x="4750" y="5742"/>
                    <a:pt x="4750" y="4385"/>
                  </a:cubicBezTo>
                  <a:lnTo>
                    <a:pt x="4750" y="2454"/>
                  </a:lnTo>
                  <a:cubicBezTo>
                    <a:pt x="4750" y="1097"/>
                    <a:pt x="3654" y="1"/>
                    <a:pt x="229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8" name="Google Shape;1708;p64"/>
            <p:cNvSpPr/>
            <p:nvPr/>
          </p:nvSpPr>
          <p:spPr>
            <a:xfrm>
              <a:off x="4050725" y="2484975"/>
              <a:ext cx="232275" cy="280550"/>
            </a:xfrm>
            <a:custGeom>
              <a:avLst/>
              <a:gdLst/>
              <a:ahLst/>
              <a:cxnLst/>
              <a:rect l="l" t="t" r="r" b="b"/>
              <a:pathLst>
                <a:path w="9291" h="11222" extrusionOk="0">
                  <a:moveTo>
                    <a:pt x="0" y="0"/>
                  </a:moveTo>
                  <a:lnTo>
                    <a:pt x="0" y="7203"/>
                  </a:lnTo>
                  <a:cubicBezTo>
                    <a:pt x="0" y="9447"/>
                    <a:pt x="1775" y="11221"/>
                    <a:pt x="3967" y="11221"/>
                  </a:cubicBezTo>
                  <a:lnTo>
                    <a:pt x="5272" y="11221"/>
                  </a:lnTo>
                  <a:cubicBezTo>
                    <a:pt x="7464" y="11221"/>
                    <a:pt x="9290" y="9447"/>
                    <a:pt x="9290" y="7203"/>
                  </a:cubicBezTo>
                  <a:lnTo>
                    <a:pt x="9290"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9" name="Google Shape;1709;p64"/>
            <p:cNvSpPr/>
            <p:nvPr/>
          </p:nvSpPr>
          <p:spPr>
            <a:xfrm>
              <a:off x="4012875" y="2726350"/>
              <a:ext cx="307975" cy="54825"/>
            </a:xfrm>
            <a:custGeom>
              <a:avLst/>
              <a:gdLst/>
              <a:ahLst/>
              <a:cxnLst/>
              <a:rect l="l" t="t" r="r" b="b"/>
              <a:pathLst>
                <a:path w="12319" h="2193" extrusionOk="0">
                  <a:moveTo>
                    <a:pt x="1" y="1"/>
                  </a:moveTo>
                  <a:cubicBezTo>
                    <a:pt x="1" y="1"/>
                    <a:pt x="53" y="2193"/>
                    <a:pt x="3498" y="2193"/>
                  </a:cubicBezTo>
                  <a:lnTo>
                    <a:pt x="8821" y="2193"/>
                  </a:lnTo>
                  <a:cubicBezTo>
                    <a:pt x="12214" y="2193"/>
                    <a:pt x="12318" y="1"/>
                    <a:pt x="1231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0" name="Google Shape;1710;p64"/>
            <p:cNvSpPr/>
            <p:nvPr/>
          </p:nvSpPr>
          <p:spPr>
            <a:xfrm>
              <a:off x="882700" y="2773325"/>
              <a:ext cx="4384100" cy="146175"/>
            </a:xfrm>
            <a:custGeom>
              <a:avLst/>
              <a:gdLst/>
              <a:ahLst/>
              <a:cxnLst/>
              <a:rect l="l" t="t" r="r" b="b"/>
              <a:pathLst>
                <a:path w="175364" h="5847" extrusionOk="0">
                  <a:moveTo>
                    <a:pt x="0" y="1"/>
                  </a:moveTo>
                  <a:lnTo>
                    <a:pt x="0" y="5846"/>
                  </a:lnTo>
                  <a:lnTo>
                    <a:pt x="175364" y="5846"/>
                  </a:lnTo>
                  <a:lnTo>
                    <a:pt x="175364"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1" name="Google Shape;1711;p64"/>
            <p:cNvSpPr/>
            <p:nvPr/>
          </p:nvSpPr>
          <p:spPr>
            <a:xfrm>
              <a:off x="5200250" y="557775"/>
              <a:ext cx="310550" cy="368850"/>
            </a:xfrm>
            <a:custGeom>
              <a:avLst/>
              <a:gdLst/>
              <a:ahLst/>
              <a:cxnLst/>
              <a:rect l="l" t="t" r="r" b="b"/>
              <a:pathLst>
                <a:path w="12422" h="14754" extrusionOk="0">
                  <a:moveTo>
                    <a:pt x="8768" y="1"/>
                  </a:moveTo>
                  <a:lnTo>
                    <a:pt x="0" y="5951"/>
                  </a:lnTo>
                  <a:lnTo>
                    <a:pt x="887" y="11640"/>
                  </a:lnTo>
                  <a:cubicBezTo>
                    <a:pt x="887" y="11640"/>
                    <a:pt x="1027" y="14754"/>
                    <a:pt x="4332" y="14754"/>
                  </a:cubicBezTo>
                  <a:cubicBezTo>
                    <a:pt x="4529" y="14754"/>
                    <a:pt x="4738" y="14743"/>
                    <a:pt x="4958" y="14719"/>
                  </a:cubicBezTo>
                  <a:cubicBezTo>
                    <a:pt x="9082" y="14302"/>
                    <a:pt x="12422" y="10231"/>
                    <a:pt x="12422" y="10231"/>
                  </a:cubicBezTo>
                  <a:lnTo>
                    <a:pt x="8768" y="1"/>
                  </a:lnTo>
                  <a:close/>
                </a:path>
              </a:pathLst>
            </a:custGeom>
            <a:solidFill>
              <a:srgbClr val="AF5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2" name="Google Shape;1712;p64"/>
            <p:cNvSpPr/>
            <p:nvPr/>
          </p:nvSpPr>
          <p:spPr>
            <a:xfrm>
              <a:off x="5017575" y="297025"/>
              <a:ext cx="447550" cy="471050"/>
            </a:xfrm>
            <a:custGeom>
              <a:avLst/>
              <a:gdLst/>
              <a:ahLst/>
              <a:cxnLst/>
              <a:rect l="l" t="t" r="r" b="b"/>
              <a:pathLst>
                <a:path w="17902" h="18842" extrusionOk="0">
                  <a:moveTo>
                    <a:pt x="10592" y="1"/>
                  </a:moveTo>
                  <a:cubicBezTo>
                    <a:pt x="9154" y="1"/>
                    <a:pt x="7570" y="747"/>
                    <a:pt x="5950" y="2550"/>
                  </a:cubicBezTo>
                  <a:cubicBezTo>
                    <a:pt x="3445" y="5264"/>
                    <a:pt x="0" y="16329"/>
                    <a:pt x="4698" y="18208"/>
                  </a:cubicBezTo>
                  <a:cubicBezTo>
                    <a:pt x="5732" y="18624"/>
                    <a:pt x="6870" y="18842"/>
                    <a:pt x="8024" y="18842"/>
                  </a:cubicBezTo>
                  <a:cubicBezTo>
                    <a:pt x="11645" y="18842"/>
                    <a:pt x="15423" y="16695"/>
                    <a:pt x="16650" y="11788"/>
                  </a:cubicBezTo>
                  <a:cubicBezTo>
                    <a:pt x="17902" y="6701"/>
                    <a:pt x="14900" y="1"/>
                    <a:pt x="10592" y="1"/>
                  </a:cubicBezTo>
                  <a:close/>
                </a:path>
              </a:pathLst>
            </a:custGeom>
            <a:solidFill>
              <a:srgbClr val="AF5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3" name="Google Shape;1713;p64"/>
            <p:cNvSpPr/>
            <p:nvPr/>
          </p:nvSpPr>
          <p:spPr>
            <a:xfrm>
              <a:off x="5214600" y="711750"/>
              <a:ext cx="160500" cy="62650"/>
            </a:xfrm>
            <a:custGeom>
              <a:avLst/>
              <a:gdLst/>
              <a:ahLst/>
              <a:cxnLst/>
              <a:rect l="l" t="t" r="r" b="b"/>
              <a:pathLst>
                <a:path w="6420" h="2506" fill="none" extrusionOk="0">
                  <a:moveTo>
                    <a:pt x="0" y="2401"/>
                  </a:moveTo>
                  <a:cubicBezTo>
                    <a:pt x="2349" y="2506"/>
                    <a:pt x="4698" y="1619"/>
                    <a:pt x="6420" y="1"/>
                  </a:cubicBezTo>
                </a:path>
              </a:pathLst>
            </a:custGeom>
            <a:noFill/>
            <a:ln w="11750" cap="flat" cmpd="sng">
              <a:solidFill>
                <a:srgbClr val="752D21"/>
              </a:solidFill>
              <a:prstDash val="solid"/>
              <a:miter lim="5219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4" name="Google Shape;1714;p64"/>
            <p:cNvSpPr/>
            <p:nvPr/>
          </p:nvSpPr>
          <p:spPr>
            <a:xfrm>
              <a:off x="5420750" y="573450"/>
              <a:ext cx="25" cy="25"/>
            </a:xfrm>
            <a:custGeom>
              <a:avLst/>
              <a:gdLst/>
              <a:ahLst/>
              <a:cxnLst/>
              <a:rect l="l" t="t" r="r" b="b"/>
              <a:pathLst>
                <a:path w="1" h="1" extrusionOk="0">
                  <a:moveTo>
                    <a:pt x="1" y="0"/>
                  </a:moveTo>
                  <a:close/>
                </a:path>
              </a:pathLst>
            </a:custGeom>
            <a:solidFill>
              <a:srgbClr val="FF855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5" name="Google Shape;1715;p64"/>
            <p:cNvSpPr/>
            <p:nvPr/>
          </p:nvSpPr>
          <p:spPr>
            <a:xfrm>
              <a:off x="5419450" y="572475"/>
              <a:ext cx="1325" cy="3600"/>
            </a:xfrm>
            <a:custGeom>
              <a:avLst/>
              <a:gdLst/>
              <a:ahLst/>
              <a:cxnLst/>
              <a:rect l="l" t="t" r="r" b="b"/>
              <a:pathLst>
                <a:path w="53" h="144" extrusionOk="0">
                  <a:moveTo>
                    <a:pt x="46" y="0"/>
                  </a:moveTo>
                  <a:cubicBezTo>
                    <a:pt x="40" y="0"/>
                    <a:pt x="27" y="13"/>
                    <a:pt x="0" y="39"/>
                  </a:cubicBezTo>
                  <a:lnTo>
                    <a:pt x="0" y="91"/>
                  </a:lnTo>
                  <a:lnTo>
                    <a:pt x="0" y="144"/>
                  </a:lnTo>
                  <a:lnTo>
                    <a:pt x="53" y="39"/>
                  </a:lnTo>
                  <a:cubicBezTo>
                    <a:pt x="53" y="13"/>
                    <a:pt x="53" y="0"/>
                    <a:pt x="46" y="0"/>
                  </a:cubicBezTo>
                  <a:close/>
                </a:path>
              </a:pathLst>
            </a:custGeom>
            <a:solidFill>
              <a:srgbClr val="FF855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6" name="Google Shape;1716;p64"/>
            <p:cNvSpPr/>
            <p:nvPr/>
          </p:nvSpPr>
          <p:spPr>
            <a:xfrm>
              <a:off x="5136300" y="527775"/>
              <a:ext cx="39175" cy="82225"/>
            </a:xfrm>
            <a:custGeom>
              <a:avLst/>
              <a:gdLst/>
              <a:ahLst/>
              <a:cxnLst/>
              <a:rect l="l" t="t" r="r" b="b"/>
              <a:pathLst>
                <a:path w="1567" h="3289" fill="none" extrusionOk="0">
                  <a:moveTo>
                    <a:pt x="1567" y="1"/>
                  </a:moveTo>
                  <a:cubicBezTo>
                    <a:pt x="1567" y="1"/>
                    <a:pt x="1" y="2140"/>
                    <a:pt x="157" y="2610"/>
                  </a:cubicBezTo>
                  <a:cubicBezTo>
                    <a:pt x="366" y="3289"/>
                    <a:pt x="1567" y="3132"/>
                    <a:pt x="1567" y="3132"/>
                  </a:cubicBezTo>
                </a:path>
              </a:pathLst>
            </a:custGeom>
            <a:noFill/>
            <a:ln w="11750" cap="flat" cmpd="sng">
              <a:solidFill>
                <a:srgbClr val="752D21"/>
              </a:solidFill>
              <a:prstDash val="solid"/>
              <a:miter lim="5219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7" name="Google Shape;1717;p64"/>
            <p:cNvSpPr/>
            <p:nvPr/>
          </p:nvSpPr>
          <p:spPr>
            <a:xfrm>
              <a:off x="5240700" y="535350"/>
              <a:ext cx="19600" cy="21400"/>
            </a:xfrm>
            <a:custGeom>
              <a:avLst/>
              <a:gdLst/>
              <a:ahLst/>
              <a:cxnLst/>
              <a:rect l="l" t="t" r="r" b="b"/>
              <a:pathLst>
                <a:path w="784" h="856" extrusionOk="0">
                  <a:moveTo>
                    <a:pt x="407" y="1"/>
                  </a:moveTo>
                  <a:cubicBezTo>
                    <a:pt x="263" y="1"/>
                    <a:pt x="105" y="149"/>
                    <a:pt x="105" y="376"/>
                  </a:cubicBezTo>
                  <a:cubicBezTo>
                    <a:pt x="0" y="585"/>
                    <a:pt x="105" y="794"/>
                    <a:pt x="313" y="846"/>
                  </a:cubicBezTo>
                  <a:cubicBezTo>
                    <a:pt x="334" y="853"/>
                    <a:pt x="355" y="856"/>
                    <a:pt x="377" y="856"/>
                  </a:cubicBezTo>
                  <a:cubicBezTo>
                    <a:pt x="522" y="856"/>
                    <a:pt x="686" y="714"/>
                    <a:pt x="731" y="533"/>
                  </a:cubicBezTo>
                  <a:cubicBezTo>
                    <a:pt x="783" y="324"/>
                    <a:pt x="679" y="63"/>
                    <a:pt x="470" y="11"/>
                  </a:cubicBezTo>
                  <a:cubicBezTo>
                    <a:pt x="450" y="4"/>
                    <a:pt x="429" y="1"/>
                    <a:pt x="407" y="1"/>
                  </a:cubicBezTo>
                  <a:close/>
                </a:path>
              </a:pathLst>
            </a:custGeom>
            <a:solidFill>
              <a:srgbClr val="4A1A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8" name="Google Shape;1718;p64"/>
            <p:cNvSpPr/>
            <p:nvPr/>
          </p:nvSpPr>
          <p:spPr>
            <a:xfrm>
              <a:off x="5116725" y="493600"/>
              <a:ext cx="19600" cy="21400"/>
            </a:xfrm>
            <a:custGeom>
              <a:avLst/>
              <a:gdLst/>
              <a:ahLst/>
              <a:cxnLst/>
              <a:rect l="l" t="t" r="r" b="b"/>
              <a:pathLst>
                <a:path w="784" h="856" extrusionOk="0">
                  <a:moveTo>
                    <a:pt x="408" y="1"/>
                  </a:moveTo>
                  <a:cubicBezTo>
                    <a:pt x="263" y="1"/>
                    <a:pt x="99" y="149"/>
                    <a:pt x="53" y="376"/>
                  </a:cubicBezTo>
                  <a:cubicBezTo>
                    <a:pt x="1" y="585"/>
                    <a:pt x="105" y="793"/>
                    <a:pt x="314" y="846"/>
                  </a:cubicBezTo>
                  <a:cubicBezTo>
                    <a:pt x="334" y="852"/>
                    <a:pt x="355" y="856"/>
                    <a:pt x="377" y="856"/>
                  </a:cubicBezTo>
                  <a:cubicBezTo>
                    <a:pt x="522" y="856"/>
                    <a:pt x="686" y="708"/>
                    <a:pt x="732" y="480"/>
                  </a:cubicBezTo>
                  <a:cubicBezTo>
                    <a:pt x="784" y="324"/>
                    <a:pt x="679" y="63"/>
                    <a:pt x="471" y="11"/>
                  </a:cubicBezTo>
                  <a:cubicBezTo>
                    <a:pt x="450" y="4"/>
                    <a:pt x="429" y="1"/>
                    <a:pt x="408" y="1"/>
                  </a:cubicBezTo>
                  <a:close/>
                </a:path>
              </a:pathLst>
            </a:custGeom>
            <a:solidFill>
              <a:srgbClr val="4A1A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9" name="Google Shape;1719;p64"/>
            <p:cNvSpPr/>
            <p:nvPr/>
          </p:nvSpPr>
          <p:spPr>
            <a:xfrm>
              <a:off x="5105000" y="629550"/>
              <a:ext cx="84825" cy="65925"/>
            </a:xfrm>
            <a:custGeom>
              <a:avLst/>
              <a:gdLst/>
              <a:ahLst/>
              <a:cxnLst/>
              <a:rect l="l" t="t" r="r" b="b"/>
              <a:pathLst>
                <a:path w="3393" h="2637" extrusionOk="0">
                  <a:moveTo>
                    <a:pt x="366" y="1"/>
                  </a:moveTo>
                  <a:lnTo>
                    <a:pt x="366" y="1"/>
                  </a:lnTo>
                  <a:cubicBezTo>
                    <a:pt x="366" y="1"/>
                    <a:pt x="0" y="2140"/>
                    <a:pt x="1357" y="2558"/>
                  </a:cubicBezTo>
                  <a:cubicBezTo>
                    <a:pt x="1531" y="2612"/>
                    <a:pt x="1691" y="2637"/>
                    <a:pt x="1838" y="2637"/>
                  </a:cubicBezTo>
                  <a:cubicBezTo>
                    <a:pt x="3100" y="2637"/>
                    <a:pt x="3393" y="836"/>
                    <a:pt x="3393" y="836"/>
                  </a:cubicBezTo>
                  <a:lnTo>
                    <a:pt x="366"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0" name="Google Shape;1720;p64"/>
            <p:cNvSpPr/>
            <p:nvPr/>
          </p:nvSpPr>
          <p:spPr>
            <a:xfrm>
              <a:off x="5056725" y="265125"/>
              <a:ext cx="524550" cy="397075"/>
            </a:xfrm>
            <a:custGeom>
              <a:avLst/>
              <a:gdLst/>
              <a:ahLst/>
              <a:cxnLst/>
              <a:rect l="l" t="t" r="r" b="b"/>
              <a:pathLst>
                <a:path w="20982" h="15883" extrusionOk="0">
                  <a:moveTo>
                    <a:pt x="10475" y="0"/>
                  </a:moveTo>
                  <a:cubicBezTo>
                    <a:pt x="9450" y="0"/>
                    <a:pt x="8466" y="205"/>
                    <a:pt x="7620" y="642"/>
                  </a:cubicBezTo>
                  <a:cubicBezTo>
                    <a:pt x="6743" y="262"/>
                    <a:pt x="5952" y="101"/>
                    <a:pt x="5242" y="101"/>
                  </a:cubicBezTo>
                  <a:cubicBezTo>
                    <a:pt x="1478" y="101"/>
                    <a:pt x="0" y="4609"/>
                    <a:pt x="0" y="4609"/>
                  </a:cubicBezTo>
                  <a:cubicBezTo>
                    <a:pt x="2871" y="7479"/>
                    <a:pt x="10752" y="7688"/>
                    <a:pt x="10752" y="7688"/>
                  </a:cubicBezTo>
                  <a:cubicBezTo>
                    <a:pt x="10752" y="7688"/>
                    <a:pt x="9499" y="10715"/>
                    <a:pt x="12996" y="14212"/>
                  </a:cubicBezTo>
                  <a:lnTo>
                    <a:pt x="15866" y="15882"/>
                  </a:lnTo>
                  <a:cubicBezTo>
                    <a:pt x="17745" y="14838"/>
                    <a:pt x="20981" y="9045"/>
                    <a:pt x="17798" y="3930"/>
                  </a:cubicBezTo>
                  <a:cubicBezTo>
                    <a:pt x="16312" y="1493"/>
                    <a:pt x="13243" y="0"/>
                    <a:pt x="1047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1" name="Google Shape;1721;p64"/>
            <p:cNvSpPr/>
            <p:nvPr/>
          </p:nvSpPr>
          <p:spPr>
            <a:xfrm>
              <a:off x="5420750" y="238450"/>
              <a:ext cx="174875" cy="169875"/>
            </a:xfrm>
            <a:custGeom>
              <a:avLst/>
              <a:gdLst/>
              <a:ahLst/>
              <a:cxnLst/>
              <a:rect l="l" t="t" r="r" b="b"/>
              <a:pathLst>
                <a:path w="6995" h="6795" extrusionOk="0">
                  <a:moveTo>
                    <a:pt x="3537" y="0"/>
                  </a:moveTo>
                  <a:cubicBezTo>
                    <a:pt x="2552" y="0"/>
                    <a:pt x="1578" y="442"/>
                    <a:pt x="940" y="1292"/>
                  </a:cubicBezTo>
                  <a:cubicBezTo>
                    <a:pt x="470" y="1918"/>
                    <a:pt x="1" y="3379"/>
                    <a:pt x="523" y="4267"/>
                  </a:cubicBezTo>
                  <a:lnTo>
                    <a:pt x="1880" y="6093"/>
                  </a:lnTo>
                  <a:cubicBezTo>
                    <a:pt x="2192" y="6539"/>
                    <a:pt x="2656" y="6795"/>
                    <a:pt x="3142" y="6795"/>
                  </a:cubicBezTo>
                  <a:cubicBezTo>
                    <a:pt x="3226" y="6795"/>
                    <a:pt x="3309" y="6787"/>
                    <a:pt x="3393" y="6772"/>
                  </a:cubicBezTo>
                  <a:cubicBezTo>
                    <a:pt x="4959" y="6668"/>
                    <a:pt x="6264" y="5572"/>
                    <a:pt x="6681" y="4110"/>
                  </a:cubicBezTo>
                  <a:cubicBezTo>
                    <a:pt x="6994" y="2597"/>
                    <a:pt x="6316" y="1031"/>
                    <a:pt x="4907" y="300"/>
                  </a:cubicBezTo>
                  <a:cubicBezTo>
                    <a:pt x="4471" y="99"/>
                    <a:pt x="4003" y="0"/>
                    <a:pt x="353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2" name="Google Shape;1722;p64"/>
            <p:cNvSpPr/>
            <p:nvPr/>
          </p:nvSpPr>
          <p:spPr>
            <a:xfrm>
              <a:off x="5339850" y="544325"/>
              <a:ext cx="72800" cy="126225"/>
            </a:xfrm>
            <a:custGeom>
              <a:avLst/>
              <a:gdLst/>
              <a:ahLst/>
              <a:cxnLst/>
              <a:rect l="l" t="t" r="r" b="b"/>
              <a:pathLst>
                <a:path w="2912" h="5049" extrusionOk="0">
                  <a:moveTo>
                    <a:pt x="1430" y="0"/>
                  </a:moveTo>
                  <a:cubicBezTo>
                    <a:pt x="1309" y="0"/>
                    <a:pt x="1180" y="22"/>
                    <a:pt x="1045" y="69"/>
                  </a:cubicBezTo>
                  <a:cubicBezTo>
                    <a:pt x="575" y="278"/>
                    <a:pt x="210" y="696"/>
                    <a:pt x="105" y="1217"/>
                  </a:cubicBezTo>
                  <a:lnTo>
                    <a:pt x="1" y="4401"/>
                  </a:lnTo>
                  <a:cubicBezTo>
                    <a:pt x="225" y="4850"/>
                    <a:pt x="533" y="5048"/>
                    <a:pt x="867" y="5048"/>
                  </a:cubicBezTo>
                  <a:cubicBezTo>
                    <a:pt x="1232" y="5048"/>
                    <a:pt x="1629" y="4810"/>
                    <a:pt x="1984" y="4401"/>
                  </a:cubicBezTo>
                  <a:cubicBezTo>
                    <a:pt x="2454" y="3827"/>
                    <a:pt x="2715" y="3149"/>
                    <a:pt x="2819" y="2418"/>
                  </a:cubicBezTo>
                  <a:cubicBezTo>
                    <a:pt x="2912" y="1353"/>
                    <a:pt x="2388" y="0"/>
                    <a:pt x="1430" y="0"/>
                  </a:cubicBezTo>
                  <a:close/>
                </a:path>
              </a:pathLst>
            </a:custGeom>
            <a:solidFill>
              <a:srgbClr val="AF5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3" name="Google Shape;1723;p64"/>
            <p:cNvSpPr/>
            <p:nvPr/>
          </p:nvSpPr>
          <p:spPr>
            <a:xfrm>
              <a:off x="5242000" y="492550"/>
              <a:ext cx="56125" cy="44375"/>
            </a:xfrm>
            <a:custGeom>
              <a:avLst/>
              <a:gdLst/>
              <a:ahLst/>
              <a:cxnLst/>
              <a:rect l="l" t="t" r="r" b="b"/>
              <a:pathLst>
                <a:path w="2245" h="1775" fill="none" extrusionOk="0">
                  <a:moveTo>
                    <a:pt x="0" y="53"/>
                  </a:moveTo>
                  <a:cubicBezTo>
                    <a:pt x="1096" y="0"/>
                    <a:pt x="2036" y="731"/>
                    <a:pt x="2245" y="1775"/>
                  </a:cubicBezTo>
                </a:path>
              </a:pathLst>
            </a:custGeom>
            <a:noFill/>
            <a:ln w="7825" cap="rnd" cmpd="sng">
              <a:solidFill>
                <a:srgbClr val="4A1A1A"/>
              </a:solidFill>
              <a:prstDash val="solid"/>
              <a:miter lim="5219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4" name="Google Shape;1724;p64"/>
            <p:cNvSpPr/>
            <p:nvPr/>
          </p:nvSpPr>
          <p:spPr>
            <a:xfrm>
              <a:off x="5116725" y="458625"/>
              <a:ext cx="52225" cy="14375"/>
            </a:xfrm>
            <a:custGeom>
              <a:avLst/>
              <a:gdLst/>
              <a:ahLst/>
              <a:cxnLst/>
              <a:rect l="l" t="t" r="r" b="b"/>
              <a:pathLst>
                <a:path w="2089" h="575" fill="none" extrusionOk="0">
                  <a:moveTo>
                    <a:pt x="1" y="261"/>
                  </a:moveTo>
                  <a:cubicBezTo>
                    <a:pt x="732" y="0"/>
                    <a:pt x="1462" y="157"/>
                    <a:pt x="2089" y="575"/>
                  </a:cubicBezTo>
                </a:path>
              </a:pathLst>
            </a:custGeom>
            <a:noFill/>
            <a:ln w="7825" cap="rnd" cmpd="sng">
              <a:solidFill>
                <a:srgbClr val="4A1A1A"/>
              </a:solidFill>
              <a:prstDash val="solid"/>
              <a:miter lim="5219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5" name="Google Shape;1725;p64"/>
            <p:cNvSpPr/>
            <p:nvPr/>
          </p:nvSpPr>
          <p:spPr>
            <a:xfrm>
              <a:off x="5095850" y="2948175"/>
              <a:ext cx="927750" cy="2396925"/>
            </a:xfrm>
            <a:custGeom>
              <a:avLst/>
              <a:gdLst/>
              <a:ahLst/>
              <a:cxnLst/>
              <a:rect l="l" t="t" r="r" b="b"/>
              <a:pathLst>
                <a:path w="37110" h="95877" extrusionOk="0">
                  <a:moveTo>
                    <a:pt x="37109" y="0"/>
                  </a:moveTo>
                  <a:lnTo>
                    <a:pt x="14667" y="888"/>
                  </a:lnTo>
                  <a:lnTo>
                    <a:pt x="6368" y="88726"/>
                  </a:lnTo>
                  <a:lnTo>
                    <a:pt x="1" y="95877"/>
                  </a:lnTo>
                  <a:cubicBezTo>
                    <a:pt x="1" y="95877"/>
                    <a:pt x="21921" y="94937"/>
                    <a:pt x="22652" y="94207"/>
                  </a:cubicBezTo>
                  <a:cubicBezTo>
                    <a:pt x="23331" y="93476"/>
                    <a:pt x="22339" y="88465"/>
                    <a:pt x="22339" y="88465"/>
                  </a:cubicBezTo>
                  <a:lnTo>
                    <a:pt x="37109" y="0"/>
                  </a:lnTo>
                  <a:close/>
                </a:path>
              </a:pathLst>
            </a:custGeom>
            <a:solidFill>
              <a:srgbClr val="AF5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6" name="Google Shape;1726;p64"/>
            <p:cNvSpPr/>
            <p:nvPr/>
          </p:nvSpPr>
          <p:spPr>
            <a:xfrm>
              <a:off x="4913200" y="5179375"/>
              <a:ext cx="758100" cy="225750"/>
            </a:xfrm>
            <a:custGeom>
              <a:avLst/>
              <a:gdLst/>
              <a:ahLst/>
              <a:cxnLst/>
              <a:rect l="l" t="t" r="r" b="b"/>
              <a:pathLst>
                <a:path w="30324" h="9030" extrusionOk="0">
                  <a:moveTo>
                    <a:pt x="29854" y="0"/>
                  </a:moveTo>
                  <a:lnTo>
                    <a:pt x="24113" y="5011"/>
                  </a:lnTo>
                  <a:lnTo>
                    <a:pt x="21660" y="5011"/>
                  </a:lnTo>
                  <a:lnTo>
                    <a:pt x="11691" y="731"/>
                  </a:lnTo>
                  <a:lnTo>
                    <a:pt x="992" y="6629"/>
                  </a:lnTo>
                  <a:cubicBezTo>
                    <a:pt x="0" y="7359"/>
                    <a:pt x="470" y="8925"/>
                    <a:pt x="1670" y="9029"/>
                  </a:cubicBezTo>
                  <a:lnTo>
                    <a:pt x="16910" y="8925"/>
                  </a:lnTo>
                  <a:lnTo>
                    <a:pt x="20929" y="6107"/>
                  </a:lnTo>
                  <a:lnTo>
                    <a:pt x="22077" y="6107"/>
                  </a:lnTo>
                  <a:lnTo>
                    <a:pt x="22077" y="8925"/>
                  </a:lnTo>
                  <a:lnTo>
                    <a:pt x="30323" y="8821"/>
                  </a:lnTo>
                  <a:lnTo>
                    <a:pt x="30323" y="4906"/>
                  </a:lnTo>
                  <a:lnTo>
                    <a:pt x="26357" y="4959"/>
                  </a:lnTo>
                  <a:lnTo>
                    <a:pt x="30323" y="1670"/>
                  </a:lnTo>
                  <a:lnTo>
                    <a:pt x="2985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7" name="Google Shape;1727;p64"/>
            <p:cNvSpPr/>
            <p:nvPr/>
          </p:nvSpPr>
          <p:spPr>
            <a:xfrm>
              <a:off x="6037925" y="2948175"/>
              <a:ext cx="622400" cy="2396925"/>
            </a:xfrm>
            <a:custGeom>
              <a:avLst/>
              <a:gdLst/>
              <a:ahLst/>
              <a:cxnLst/>
              <a:rect l="l" t="t" r="r" b="b"/>
              <a:pathLst>
                <a:path w="24896" h="95877" extrusionOk="0">
                  <a:moveTo>
                    <a:pt x="24896" y="0"/>
                  </a:moveTo>
                  <a:lnTo>
                    <a:pt x="2453" y="888"/>
                  </a:lnTo>
                  <a:lnTo>
                    <a:pt x="6368" y="88726"/>
                  </a:lnTo>
                  <a:lnTo>
                    <a:pt x="0" y="95877"/>
                  </a:lnTo>
                  <a:cubicBezTo>
                    <a:pt x="0" y="95877"/>
                    <a:pt x="21921" y="94937"/>
                    <a:pt x="22651" y="94207"/>
                  </a:cubicBezTo>
                  <a:cubicBezTo>
                    <a:pt x="23330" y="93476"/>
                    <a:pt x="22338" y="88465"/>
                    <a:pt x="22338" y="88465"/>
                  </a:cubicBezTo>
                  <a:lnTo>
                    <a:pt x="24896" y="0"/>
                  </a:lnTo>
                  <a:close/>
                </a:path>
              </a:pathLst>
            </a:custGeom>
            <a:solidFill>
              <a:srgbClr val="AF5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8" name="Google Shape;1728;p64"/>
            <p:cNvSpPr/>
            <p:nvPr/>
          </p:nvSpPr>
          <p:spPr>
            <a:xfrm>
              <a:off x="5855250" y="5179375"/>
              <a:ext cx="759400" cy="225750"/>
            </a:xfrm>
            <a:custGeom>
              <a:avLst/>
              <a:gdLst/>
              <a:ahLst/>
              <a:cxnLst/>
              <a:rect l="l" t="t" r="r" b="b"/>
              <a:pathLst>
                <a:path w="30376" h="9030" extrusionOk="0">
                  <a:moveTo>
                    <a:pt x="29854" y="0"/>
                  </a:moveTo>
                  <a:lnTo>
                    <a:pt x="24113" y="5011"/>
                  </a:lnTo>
                  <a:lnTo>
                    <a:pt x="21660" y="5011"/>
                  </a:lnTo>
                  <a:lnTo>
                    <a:pt x="11691" y="731"/>
                  </a:lnTo>
                  <a:lnTo>
                    <a:pt x="992" y="6681"/>
                  </a:lnTo>
                  <a:cubicBezTo>
                    <a:pt x="0" y="7359"/>
                    <a:pt x="470" y="8925"/>
                    <a:pt x="1671" y="9029"/>
                  </a:cubicBezTo>
                  <a:lnTo>
                    <a:pt x="16911" y="8925"/>
                  </a:lnTo>
                  <a:lnTo>
                    <a:pt x="20929" y="6107"/>
                  </a:lnTo>
                  <a:lnTo>
                    <a:pt x="22078" y="6107"/>
                  </a:lnTo>
                  <a:lnTo>
                    <a:pt x="22078" y="8925"/>
                  </a:lnTo>
                  <a:lnTo>
                    <a:pt x="30324" y="8821"/>
                  </a:lnTo>
                  <a:lnTo>
                    <a:pt x="30324" y="4906"/>
                  </a:lnTo>
                  <a:lnTo>
                    <a:pt x="26409" y="4959"/>
                  </a:lnTo>
                  <a:lnTo>
                    <a:pt x="30376" y="1670"/>
                  </a:lnTo>
                  <a:lnTo>
                    <a:pt x="2985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9" name="Google Shape;1729;p64"/>
            <p:cNvSpPr/>
            <p:nvPr/>
          </p:nvSpPr>
          <p:spPr>
            <a:xfrm>
              <a:off x="5291575" y="1869100"/>
              <a:ext cx="1479650" cy="1484875"/>
            </a:xfrm>
            <a:custGeom>
              <a:avLst/>
              <a:gdLst/>
              <a:ahLst/>
              <a:cxnLst/>
              <a:rect l="l" t="t" r="r" b="b"/>
              <a:pathLst>
                <a:path w="59186" h="59395" extrusionOk="0">
                  <a:moveTo>
                    <a:pt x="41180" y="1"/>
                  </a:moveTo>
                  <a:lnTo>
                    <a:pt x="9030" y="4072"/>
                  </a:lnTo>
                  <a:cubicBezTo>
                    <a:pt x="5533" y="14197"/>
                    <a:pt x="1" y="59395"/>
                    <a:pt x="1" y="59395"/>
                  </a:cubicBezTo>
                  <a:lnTo>
                    <a:pt x="56681" y="59395"/>
                  </a:lnTo>
                  <a:cubicBezTo>
                    <a:pt x="56681" y="59395"/>
                    <a:pt x="59186" y="23957"/>
                    <a:pt x="49948" y="9291"/>
                  </a:cubicBezTo>
                  <a:cubicBezTo>
                    <a:pt x="47704" y="5585"/>
                    <a:pt x="44729" y="2454"/>
                    <a:pt x="4118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0" name="Google Shape;1730;p64"/>
            <p:cNvSpPr/>
            <p:nvPr/>
          </p:nvSpPr>
          <p:spPr>
            <a:xfrm>
              <a:off x="6037925" y="1737325"/>
              <a:ext cx="613275" cy="1616650"/>
            </a:xfrm>
            <a:custGeom>
              <a:avLst/>
              <a:gdLst/>
              <a:ahLst/>
              <a:cxnLst/>
              <a:rect l="l" t="t" r="r" b="b"/>
              <a:pathLst>
                <a:path w="24531" h="64666" fill="none" extrusionOk="0">
                  <a:moveTo>
                    <a:pt x="0" y="0"/>
                  </a:moveTo>
                  <a:cubicBezTo>
                    <a:pt x="0" y="0"/>
                    <a:pt x="10647" y="7934"/>
                    <a:pt x="17067" y="17850"/>
                  </a:cubicBezTo>
                  <a:cubicBezTo>
                    <a:pt x="24530" y="29489"/>
                    <a:pt x="23956" y="64666"/>
                    <a:pt x="23956" y="64666"/>
                  </a:cubicBezTo>
                </a:path>
              </a:pathLst>
            </a:custGeom>
            <a:noFill/>
            <a:ln w="11750" cap="flat" cmpd="sng">
              <a:solidFill>
                <a:schemeClr val="accent1"/>
              </a:solidFill>
              <a:prstDash val="solid"/>
              <a:miter lim="5219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1" name="Google Shape;1731;p64"/>
            <p:cNvSpPr/>
            <p:nvPr/>
          </p:nvSpPr>
          <p:spPr>
            <a:xfrm>
              <a:off x="6004000" y="2017850"/>
              <a:ext cx="334050" cy="163125"/>
            </a:xfrm>
            <a:custGeom>
              <a:avLst/>
              <a:gdLst/>
              <a:ahLst/>
              <a:cxnLst/>
              <a:rect l="l" t="t" r="r" b="b"/>
              <a:pathLst>
                <a:path w="13362" h="6525" fill="none" extrusionOk="0">
                  <a:moveTo>
                    <a:pt x="0" y="1"/>
                  </a:moveTo>
                  <a:cubicBezTo>
                    <a:pt x="7359" y="6525"/>
                    <a:pt x="13361" y="1"/>
                    <a:pt x="13361" y="1"/>
                  </a:cubicBezTo>
                </a:path>
              </a:pathLst>
            </a:custGeom>
            <a:noFill/>
            <a:ln w="11750" cap="flat" cmpd="sng">
              <a:solidFill>
                <a:schemeClr val="accent1"/>
              </a:solidFill>
              <a:prstDash val="solid"/>
              <a:miter lim="5219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2" name="Google Shape;1732;p64"/>
            <p:cNvSpPr/>
            <p:nvPr/>
          </p:nvSpPr>
          <p:spPr>
            <a:xfrm>
              <a:off x="4072900" y="1094050"/>
              <a:ext cx="983850" cy="765975"/>
            </a:xfrm>
            <a:custGeom>
              <a:avLst/>
              <a:gdLst/>
              <a:ahLst/>
              <a:cxnLst/>
              <a:rect l="l" t="t" r="r" b="b"/>
              <a:pathLst>
                <a:path w="39354" h="30639" extrusionOk="0">
                  <a:moveTo>
                    <a:pt x="8769" y="1"/>
                  </a:moveTo>
                  <a:lnTo>
                    <a:pt x="1" y="3811"/>
                  </a:lnTo>
                  <a:cubicBezTo>
                    <a:pt x="1" y="3811"/>
                    <a:pt x="11222" y="28550"/>
                    <a:pt x="18685" y="30481"/>
                  </a:cubicBezTo>
                  <a:cubicBezTo>
                    <a:pt x="19101" y="30588"/>
                    <a:pt x="19534" y="30639"/>
                    <a:pt x="19981" y="30639"/>
                  </a:cubicBezTo>
                  <a:cubicBezTo>
                    <a:pt x="27577" y="30639"/>
                    <a:pt x="39353" y="16024"/>
                    <a:pt x="39353" y="16024"/>
                  </a:cubicBezTo>
                  <a:lnTo>
                    <a:pt x="30846" y="2663"/>
                  </a:lnTo>
                  <a:cubicBezTo>
                    <a:pt x="30846" y="2663"/>
                    <a:pt x="21498" y="12997"/>
                    <a:pt x="20053" y="12997"/>
                  </a:cubicBezTo>
                  <a:cubicBezTo>
                    <a:pt x="20049" y="12997"/>
                    <a:pt x="20046" y="12997"/>
                    <a:pt x="20042" y="12997"/>
                  </a:cubicBezTo>
                  <a:cubicBezTo>
                    <a:pt x="18581" y="12892"/>
                    <a:pt x="8769" y="1"/>
                    <a:pt x="8769" y="1"/>
                  </a:cubicBezTo>
                  <a:close/>
                </a:path>
              </a:pathLst>
            </a:custGeom>
            <a:solidFill>
              <a:srgbClr val="AF5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3" name="Google Shape;1733;p64"/>
            <p:cNvSpPr/>
            <p:nvPr/>
          </p:nvSpPr>
          <p:spPr>
            <a:xfrm>
              <a:off x="3995925" y="834300"/>
              <a:ext cx="352325" cy="473775"/>
            </a:xfrm>
            <a:custGeom>
              <a:avLst/>
              <a:gdLst/>
              <a:ahLst/>
              <a:cxnLst/>
              <a:rect l="l" t="t" r="r" b="b"/>
              <a:pathLst>
                <a:path w="14093" h="18951" extrusionOk="0">
                  <a:moveTo>
                    <a:pt x="2749" y="1"/>
                  </a:moveTo>
                  <a:cubicBezTo>
                    <a:pt x="2737" y="1"/>
                    <a:pt x="2725" y="2"/>
                    <a:pt x="2714" y="5"/>
                  </a:cubicBezTo>
                  <a:cubicBezTo>
                    <a:pt x="1984" y="213"/>
                    <a:pt x="4071" y="4076"/>
                    <a:pt x="4071" y="4076"/>
                  </a:cubicBezTo>
                  <a:cubicBezTo>
                    <a:pt x="4071" y="4076"/>
                    <a:pt x="3670" y="3608"/>
                    <a:pt x="3216" y="3608"/>
                  </a:cubicBezTo>
                  <a:cubicBezTo>
                    <a:pt x="3103" y="3608"/>
                    <a:pt x="2986" y="3637"/>
                    <a:pt x="2871" y="3710"/>
                  </a:cubicBezTo>
                  <a:cubicBezTo>
                    <a:pt x="2401" y="3971"/>
                    <a:pt x="2766" y="5172"/>
                    <a:pt x="2766" y="5172"/>
                  </a:cubicBezTo>
                  <a:cubicBezTo>
                    <a:pt x="2766" y="5172"/>
                    <a:pt x="2383" y="4884"/>
                    <a:pt x="1991" y="4884"/>
                  </a:cubicBezTo>
                  <a:cubicBezTo>
                    <a:pt x="1882" y="4884"/>
                    <a:pt x="1773" y="4906"/>
                    <a:pt x="1670" y="4963"/>
                  </a:cubicBezTo>
                  <a:cubicBezTo>
                    <a:pt x="1253" y="5276"/>
                    <a:pt x="1566" y="6268"/>
                    <a:pt x="1566" y="6268"/>
                  </a:cubicBezTo>
                  <a:cubicBezTo>
                    <a:pt x="1566" y="6268"/>
                    <a:pt x="1262" y="5826"/>
                    <a:pt x="896" y="5826"/>
                  </a:cubicBezTo>
                  <a:cubicBezTo>
                    <a:pt x="759" y="5826"/>
                    <a:pt x="612" y="5888"/>
                    <a:pt x="470" y="6059"/>
                  </a:cubicBezTo>
                  <a:cubicBezTo>
                    <a:pt x="0" y="6685"/>
                    <a:pt x="1984" y="12478"/>
                    <a:pt x="5324" y="18950"/>
                  </a:cubicBezTo>
                  <a:lnTo>
                    <a:pt x="14092" y="13366"/>
                  </a:lnTo>
                  <a:cubicBezTo>
                    <a:pt x="14092" y="13366"/>
                    <a:pt x="6629" y="2458"/>
                    <a:pt x="6055" y="2458"/>
                  </a:cubicBezTo>
                  <a:cubicBezTo>
                    <a:pt x="5546" y="2458"/>
                    <a:pt x="6424" y="4288"/>
                    <a:pt x="6037" y="4288"/>
                  </a:cubicBezTo>
                  <a:cubicBezTo>
                    <a:pt x="6026" y="4288"/>
                    <a:pt x="6015" y="4287"/>
                    <a:pt x="6002" y="4284"/>
                  </a:cubicBezTo>
                  <a:cubicBezTo>
                    <a:pt x="5541" y="4233"/>
                    <a:pt x="3417" y="1"/>
                    <a:pt x="2749" y="1"/>
                  </a:cubicBezTo>
                  <a:close/>
                </a:path>
              </a:pathLst>
            </a:custGeom>
            <a:solidFill>
              <a:srgbClr val="AF5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4" name="Google Shape;1734;p64"/>
            <p:cNvSpPr/>
            <p:nvPr/>
          </p:nvSpPr>
          <p:spPr>
            <a:xfrm>
              <a:off x="4157725" y="966200"/>
              <a:ext cx="15675" cy="95275"/>
            </a:xfrm>
            <a:custGeom>
              <a:avLst/>
              <a:gdLst/>
              <a:ahLst/>
              <a:cxnLst/>
              <a:rect l="l" t="t" r="r" b="b"/>
              <a:pathLst>
                <a:path w="627" h="3811" fill="none" extrusionOk="0">
                  <a:moveTo>
                    <a:pt x="0" y="0"/>
                  </a:moveTo>
                  <a:cubicBezTo>
                    <a:pt x="104" y="1305"/>
                    <a:pt x="313" y="2557"/>
                    <a:pt x="626" y="3810"/>
                  </a:cubicBezTo>
                </a:path>
              </a:pathLst>
            </a:custGeom>
            <a:noFill/>
            <a:ln w="11750" cap="flat" cmpd="sng">
              <a:solidFill>
                <a:srgbClr val="752D21"/>
              </a:solidFill>
              <a:prstDash val="solid"/>
              <a:miter lim="5219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5" name="Google Shape;1735;p64"/>
            <p:cNvSpPr/>
            <p:nvPr/>
          </p:nvSpPr>
          <p:spPr>
            <a:xfrm>
              <a:off x="4010275" y="947925"/>
              <a:ext cx="120075" cy="137875"/>
            </a:xfrm>
            <a:custGeom>
              <a:avLst/>
              <a:gdLst/>
              <a:ahLst/>
              <a:cxnLst/>
              <a:rect l="l" t="t" r="r" b="b"/>
              <a:pathLst>
                <a:path w="4803" h="5515" extrusionOk="0">
                  <a:moveTo>
                    <a:pt x="3654" y="0"/>
                  </a:moveTo>
                  <a:lnTo>
                    <a:pt x="3654" y="0"/>
                  </a:lnTo>
                  <a:cubicBezTo>
                    <a:pt x="3863" y="679"/>
                    <a:pt x="4019" y="1305"/>
                    <a:pt x="4228" y="1984"/>
                  </a:cubicBezTo>
                  <a:cubicBezTo>
                    <a:pt x="4280" y="2297"/>
                    <a:pt x="4332" y="2610"/>
                    <a:pt x="4437" y="2923"/>
                  </a:cubicBezTo>
                  <a:cubicBezTo>
                    <a:pt x="4489" y="3236"/>
                    <a:pt x="4489" y="3549"/>
                    <a:pt x="4489" y="3863"/>
                  </a:cubicBezTo>
                  <a:cubicBezTo>
                    <a:pt x="4489" y="3915"/>
                    <a:pt x="4489" y="3915"/>
                    <a:pt x="4489" y="3915"/>
                  </a:cubicBezTo>
                  <a:cubicBezTo>
                    <a:pt x="4489" y="3915"/>
                    <a:pt x="4437" y="3915"/>
                    <a:pt x="4385" y="3863"/>
                  </a:cubicBezTo>
                  <a:cubicBezTo>
                    <a:pt x="4228" y="3758"/>
                    <a:pt x="4176" y="3654"/>
                    <a:pt x="4071" y="3497"/>
                  </a:cubicBezTo>
                  <a:cubicBezTo>
                    <a:pt x="3863" y="3236"/>
                    <a:pt x="3706" y="2975"/>
                    <a:pt x="3549" y="2662"/>
                  </a:cubicBezTo>
                  <a:cubicBezTo>
                    <a:pt x="3236" y="2088"/>
                    <a:pt x="2975" y="1514"/>
                    <a:pt x="2714" y="888"/>
                  </a:cubicBezTo>
                  <a:lnTo>
                    <a:pt x="2669" y="905"/>
                  </a:lnTo>
                  <a:lnTo>
                    <a:pt x="2669" y="905"/>
                  </a:lnTo>
                  <a:cubicBezTo>
                    <a:pt x="2667" y="899"/>
                    <a:pt x="2665" y="893"/>
                    <a:pt x="2662" y="888"/>
                  </a:cubicBezTo>
                  <a:lnTo>
                    <a:pt x="2297" y="1044"/>
                  </a:lnTo>
                  <a:cubicBezTo>
                    <a:pt x="2558" y="1670"/>
                    <a:pt x="2767" y="2297"/>
                    <a:pt x="2923" y="2871"/>
                  </a:cubicBezTo>
                  <a:cubicBezTo>
                    <a:pt x="3028" y="3184"/>
                    <a:pt x="3132" y="3497"/>
                    <a:pt x="3184" y="3810"/>
                  </a:cubicBezTo>
                  <a:cubicBezTo>
                    <a:pt x="3289" y="4123"/>
                    <a:pt x="3289" y="4437"/>
                    <a:pt x="3289" y="4698"/>
                  </a:cubicBezTo>
                  <a:cubicBezTo>
                    <a:pt x="3184" y="4645"/>
                    <a:pt x="3080" y="4541"/>
                    <a:pt x="2975" y="4437"/>
                  </a:cubicBezTo>
                  <a:cubicBezTo>
                    <a:pt x="2819" y="4176"/>
                    <a:pt x="2610" y="3915"/>
                    <a:pt x="2453" y="3654"/>
                  </a:cubicBezTo>
                  <a:cubicBezTo>
                    <a:pt x="2088" y="3132"/>
                    <a:pt x="1775" y="2558"/>
                    <a:pt x="1462" y="1984"/>
                  </a:cubicBezTo>
                  <a:lnTo>
                    <a:pt x="1044" y="2140"/>
                  </a:lnTo>
                  <a:cubicBezTo>
                    <a:pt x="1119" y="2278"/>
                    <a:pt x="1194" y="2415"/>
                    <a:pt x="1270" y="2553"/>
                  </a:cubicBezTo>
                  <a:lnTo>
                    <a:pt x="1270" y="2553"/>
                  </a:lnTo>
                  <a:cubicBezTo>
                    <a:pt x="1439" y="2940"/>
                    <a:pt x="1621" y="3335"/>
                    <a:pt x="1775" y="3758"/>
                  </a:cubicBezTo>
                  <a:cubicBezTo>
                    <a:pt x="1879" y="4019"/>
                    <a:pt x="1932" y="4280"/>
                    <a:pt x="2036" y="4541"/>
                  </a:cubicBezTo>
                  <a:cubicBezTo>
                    <a:pt x="2036" y="4698"/>
                    <a:pt x="2088" y="4802"/>
                    <a:pt x="2140" y="4959"/>
                  </a:cubicBezTo>
                  <a:cubicBezTo>
                    <a:pt x="2140" y="5063"/>
                    <a:pt x="2140" y="5272"/>
                    <a:pt x="2140" y="5272"/>
                  </a:cubicBezTo>
                  <a:cubicBezTo>
                    <a:pt x="2036" y="5272"/>
                    <a:pt x="1932" y="5220"/>
                    <a:pt x="1879" y="5167"/>
                  </a:cubicBezTo>
                  <a:cubicBezTo>
                    <a:pt x="1775" y="5115"/>
                    <a:pt x="1671" y="5011"/>
                    <a:pt x="1566" y="4906"/>
                  </a:cubicBezTo>
                  <a:cubicBezTo>
                    <a:pt x="1410" y="4698"/>
                    <a:pt x="1201" y="4489"/>
                    <a:pt x="1044" y="4280"/>
                  </a:cubicBezTo>
                  <a:cubicBezTo>
                    <a:pt x="679" y="3810"/>
                    <a:pt x="366" y="3341"/>
                    <a:pt x="0" y="2871"/>
                  </a:cubicBezTo>
                  <a:lnTo>
                    <a:pt x="0" y="2871"/>
                  </a:lnTo>
                  <a:cubicBezTo>
                    <a:pt x="261" y="3341"/>
                    <a:pt x="575" y="3863"/>
                    <a:pt x="888" y="4332"/>
                  </a:cubicBezTo>
                  <a:cubicBezTo>
                    <a:pt x="1044" y="4593"/>
                    <a:pt x="1201" y="4802"/>
                    <a:pt x="1410" y="5011"/>
                  </a:cubicBezTo>
                  <a:cubicBezTo>
                    <a:pt x="1514" y="5167"/>
                    <a:pt x="1618" y="5272"/>
                    <a:pt x="1723" y="5376"/>
                  </a:cubicBezTo>
                  <a:cubicBezTo>
                    <a:pt x="1775" y="5428"/>
                    <a:pt x="1879" y="5480"/>
                    <a:pt x="1984" y="5480"/>
                  </a:cubicBezTo>
                  <a:cubicBezTo>
                    <a:pt x="2027" y="5502"/>
                    <a:pt x="2070" y="5515"/>
                    <a:pt x="2113" y="5515"/>
                  </a:cubicBezTo>
                  <a:cubicBezTo>
                    <a:pt x="2175" y="5515"/>
                    <a:pt x="2236" y="5489"/>
                    <a:pt x="2297" y="5428"/>
                  </a:cubicBezTo>
                  <a:cubicBezTo>
                    <a:pt x="2401" y="5272"/>
                    <a:pt x="2453" y="5063"/>
                    <a:pt x="2401" y="4906"/>
                  </a:cubicBezTo>
                  <a:cubicBezTo>
                    <a:pt x="2401" y="4750"/>
                    <a:pt x="2349" y="4593"/>
                    <a:pt x="2349" y="4437"/>
                  </a:cubicBezTo>
                  <a:cubicBezTo>
                    <a:pt x="2330" y="4389"/>
                    <a:pt x="2313" y="4341"/>
                    <a:pt x="2297" y="4291"/>
                  </a:cubicBezTo>
                  <a:lnTo>
                    <a:pt x="2297" y="4291"/>
                  </a:lnTo>
                  <a:cubicBezTo>
                    <a:pt x="2397" y="4431"/>
                    <a:pt x="2503" y="4564"/>
                    <a:pt x="2610" y="4698"/>
                  </a:cubicBezTo>
                  <a:cubicBezTo>
                    <a:pt x="2714" y="4854"/>
                    <a:pt x="2871" y="5011"/>
                    <a:pt x="3028" y="5115"/>
                  </a:cubicBezTo>
                  <a:cubicBezTo>
                    <a:pt x="3099" y="5172"/>
                    <a:pt x="3182" y="5198"/>
                    <a:pt x="3265" y="5198"/>
                  </a:cubicBezTo>
                  <a:cubicBezTo>
                    <a:pt x="3486" y="5198"/>
                    <a:pt x="3706" y="5015"/>
                    <a:pt x="3706" y="4750"/>
                  </a:cubicBezTo>
                  <a:cubicBezTo>
                    <a:pt x="3758" y="4384"/>
                    <a:pt x="3706" y="4019"/>
                    <a:pt x="3602" y="3706"/>
                  </a:cubicBezTo>
                  <a:cubicBezTo>
                    <a:pt x="3586" y="3610"/>
                    <a:pt x="3565" y="3514"/>
                    <a:pt x="3540" y="3416"/>
                  </a:cubicBezTo>
                  <a:lnTo>
                    <a:pt x="3540" y="3416"/>
                  </a:lnTo>
                  <a:cubicBezTo>
                    <a:pt x="3611" y="3516"/>
                    <a:pt x="3685" y="3614"/>
                    <a:pt x="3758" y="3706"/>
                  </a:cubicBezTo>
                  <a:cubicBezTo>
                    <a:pt x="3863" y="3863"/>
                    <a:pt x="4019" y="3967"/>
                    <a:pt x="4124" y="4123"/>
                  </a:cubicBezTo>
                  <a:cubicBezTo>
                    <a:pt x="4228" y="4176"/>
                    <a:pt x="4385" y="4228"/>
                    <a:pt x="4489" y="4228"/>
                  </a:cubicBezTo>
                  <a:cubicBezTo>
                    <a:pt x="4645" y="4176"/>
                    <a:pt x="4750" y="4071"/>
                    <a:pt x="4750" y="3915"/>
                  </a:cubicBezTo>
                  <a:cubicBezTo>
                    <a:pt x="4802" y="3549"/>
                    <a:pt x="4750" y="3184"/>
                    <a:pt x="4645" y="2871"/>
                  </a:cubicBezTo>
                  <a:cubicBezTo>
                    <a:pt x="4593" y="2558"/>
                    <a:pt x="4489" y="2192"/>
                    <a:pt x="4385" y="1879"/>
                  </a:cubicBezTo>
                  <a:cubicBezTo>
                    <a:pt x="4176" y="1253"/>
                    <a:pt x="3915" y="627"/>
                    <a:pt x="3654" y="0"/>
                  </a:cubicBezTo>
                  <a:close/>
                </a:path>
              </a:pathLst>
            </a:custGeom>
            <a:solidFill>
              <a:srgbClr val="752D2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6" name="Google Shape;1736;p64"/>
            <p:cNvSpPr/>
            <p:nvPr/>
          </p:nvSpPr>
          <p:spPr>
            <a:xfrm>
              <a:off x="4727900" y="825275"/>
              <a:ext cx="814225" cy="734625"/>
            </a:xfrm>
            <a:custGeom>
              <a:avLst/>
              <a:gdLst/>
              <a:ahLst/>
              <a:cxnLst/>
              <a:rect l="l" t="t" r="r" b="b"/>
              <a:pathLst>
                <a:path w="32569" h="29385" extrusionOk="0">
                  <a:moveTo>
                    <a:pt x="19886" y="0"/>
                  </a:moveTo>
                  <a:cubicBezTo>
                    <a:pt x="10961" y="0"/>
                    <a:pt x="1" y="16702"/>
                    <a:pt x="1" y="16702"/>
                  </a:cubicBezTo>
                  <a:lnTo>
                    <a:pt x="13571" y="29384"/>
                  </a:lnTo>
                  <a:lnTo>
                    <a:pt x="32568" y="9343"/>
                  </a:lnTo>
                  <a:lnTo>
                    <a:pt x="1988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7" name="Google Shape;1737;p64"/>
            <p:cNvSpPr/>
            <p:nvPr/>
          </p:nvSpPr>
          <p:spPr>
            <a:xfrm>
              <a:off x="5004525" y="781950"/>
              <a:ext cx="1316550" cy="1426425"/>
            </a:xfrm>
            <a:custGeom>
              <a:avLst/>
              <a:gdLst/>
              <a:ahLst/>
              <a:cxnLst/>
              <a:rect l="l" t="t" r="r" b="b"/>
              <a:pathLst>
                <a:path w="52662" h="57057" extrusionOk="0">
                  <a:moveTo>
                    <a:pt x="22098" y="0"/>
                  </a:moveTo>
                  <a:cubicBezTo>
                    <a:pt x="21685" y="0"/>
                    <a:pt x="21451" y="11"/>
                    <a:pt x="21451" y="11"/>
                  </a:cubicBezTo>
                  <a:lnTo>
                    <a:pt x="2297" y="16399"/>
                  </a:lnTo>
                  <a:cubicBezTo>
                    <a:pt x="0" y="27620"/>
                    <a:pt x="1566" y="32892"/>
                    <a:pt x="7046" y="38372"/>
                  </a:cubicBezTo>
                  <a:cubicBezTo>
                    <a:pt x="12526" y="43852"/>
                    <a:pt x="19833" y="57057"/>
                    <a:pt x="19833" y="57057"/>
                  </a:cubicBezTo>
                  <a:cubicBezTo>
                    <a:pt x="19833" y="57057"/>
                    <a:pt x="43267" y="53299"/>
                    <a:pt x="52662" y="43539"/>
                  </a:cubicBezTo>
                  <a:cubicBezTo>
                    <a:pt x="52662" y="43539"/>
                    <a:pt x="43737" y="9666"/>
                    <a:pt x="34343" y="3142"/>
                  </a:cubicBezTo>
                  <a:cubicBezTo>
                    <a:pt x="30155" y="250"/>
                    <a:pt x="24075" y="0"/>
                    <a:pt x="2209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8" name="Google Shape;1738;p64"/>
            <p:cNvSpPr/>
            <p:nvPr/>
          </p:nvSpPr>
          <p:spPr>
            <a:xfrm>
              <a:off x="5324200" y="719575"/>
              <a:ext cx="216625" cy="280550"/>
            </a:xfrm>
            <a:custGeom>
              <a:avLst/>
              <a:gdLst/>
              <a:ahLst/>
              <a:cxnLst/>
              <a:rect l="l" t="t" r="r" b="b"/>
              <a:pathLst>
                <a:path w="8665" h="11222" extrusionOk="0">
                  <a:moveTo>
                    <a:pt x="6159" y="1"/>
                  </a:moveTo>
                  <a:lnTo>
                    <a:pt x="0" y="7151"/>
                  </a:lnTo>
                  <a:lnTo>
                    <a:pt x="3810" y="11222"/>
                  </a:lnTo>
                  <a:cubicBezTo>
                    <a:pt x="3810" y="11222"/>
                    <a:pt x="6472" y="6681"/>
                    <a:pt x="8664" y="2506"/>
                  </a:cubicBezTo>
                  <a:lnTo>
                    <a:pt x="6159"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9" name="Google Shape;1739;p64"/>
            <p:cNvSpPr/>
            <p:nvPr/>
          </p:nvSpPr>
          <p:spPr>
            <a:xfrm>
              <a:off x="5175450" y="805700"/>
              <a:ext cx="147475" cy="194425"/>
            </a:xfrm>
            <a:custGeom>
              <a:avLst/>
              <a:gdLst/>
              <a:ahLst/>
              <a:cxnLst/>
              <a:rect l="l" t="t" r="r" b="b"/>
              <a:pathLst>
                <a:path w="5899" h="7777" extrusionOk="0">
                  <a:moveTo>
                    <a:pt x="1619" y="0"/>
                  </a:moveTo>
                  <a:lnTo>
                    <a:pt x="1" y="1044"/>
                  </a:lnTo>
                  <a:cubicBezTo>
                    <a:pt x="366" y="3393"/>
                    <a:pt x="1149" y="5689"/>
                    <a:pt x="2349" y="7777"/>
                  </a:cubicBezTo>
                  <a:lnTo>
                    <a:pt x="5898" y="3706"/>
                  </a:lnTo>
                  <a:lnTo>
                    <a:pt x="1619"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0" name="Google Shape;1740;p64"/>
            <p:cNvSpPr/>
            <p:nvPr/>
          </p:nvSpPr>
          <p:spPr>
            <a:xfrm>
              <a:off x="5017575" y="1198450"/>
              <a:ext cx="49600" cy="335350"/>
            </a:xfrm>
            <a:custGeom>
              <a:avLst/>
              <a:gdLst/>
              <a:ahLst/>
              <a:cxnLst/>
              <a:rect l="l" t="t" r="r" b="b"/>
              <a:pathLst>
                <a:path w="1984" h="13414" fill="none" extrusionOk="0">
                  <a:moveTo>
                    <a:pt x="1201" y="13413"/>
                  </a:moveTo>
                  <a:cubicBezTo>
                    <a:pt x="0" y="8507"/>
                    <a:pt x="1984" y="0"/>
                    <a:pt x="1984" y="0"/>
                  </a:cubicBezTo>
                </a:path>
              </a:pathLst>
            </a:custGeom>
            <a:noFill/>
            <a:ln w="11750" cap="flat" cmpd="sng">
              <a:solidFill>
                <a:schemeClr val="accent5"/>
              </a:solidFill>
              <a:prstDash val="solid"/>
              <a:miter lim="5219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1" name="Google Shape;1741;p64"/>
            <p:cNvSpPr/>
            <p:nvPr/>
          </p:nvSpPr>
          <p:spPr>
            <a:xfrm>
              <a:off x="5178050" y="1421550"/>
              <a:ext cx="708550" cy="1303525"/>
            </a:xfrm>
            <a:custGeom>
              <a:avLst/>
              <a:gdLst/>
              <a:ahLst/>
              <a:cxnLst/>
              <a:rect l="l" t="t" r="r" b="b"/>
              <a:pathLst>
                <a:path w="28342" h="52141" extrusionOk="0">
                  <a:moveTo>
                    <a:pt x="12266" y="1"/>
                  </a:moveTo>
                  <a:cubicBezTo>
                    <a:pt x="12266" y="1"/>
                    <a:pt x="9656" y="17537"/>
                    <a:pt x="1" y="47913"/>
                  </a:cubicBezTo>
                  <a:lnTo>
                    <a:pt x="9552" y="52141"/>
                  </a:lnTo>
                  <a:cubicBezTo>
                    <a:pt x="9552" y="52141"/>
                    <a:pt x="20512" y="33560"/>
                    <a:pt x="28341" y="3968"/>
                  </a:cubicBezTo>
                  <a:lnTo>
                    <a:pt x="12266" y="1"/>
                  </a:lnTo>
                  <a:close/>
                </a:path>
              </a:pathLst>
            </a:custGeom>
            <a:solidFill>
              <a:srgbClr val="AF5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2" name="Google Shape;1742;p64"/>
            <p:cNvSpPr/>
            <p:nvPr/>
          </p:nvSpPr>
          <p:spPr>
            <a:xfrm>
              <a:off x="5427275" y="1094050"/>
              <a:ext cx="551950" cy="465850"/>
            </a:xfrm>
            <a:custGeom>
              <a:avLst/>
              <a:gdLst/>
              <a:ahLst/>
              <a:cxnLst/>
              <a:rect l="l" t="t" r="r" b="b"/>
              <a:pathLst>
                <a:path w="22078" h="18634" extrusionOk="0">
                  <a:moveTo>
                    <a:pt x="3236" y="1"/>
                  </a:moveTo>
                  <a:lnTo>
                    <a:pt x="1" y="15189"/>
                  </a:lnTo>
                  <a:lnTo>
                    <a:pt x="19259" y="18633"/>
                  </a:lnTo>
                  <a:cubicBezTo>
                    <a:pt x="20460" y="14301"/>
                    <a:pt x="21451" y="9969"/>
                    <a:pt x="22078" y="5585"/>
                  </a:cubicBezTo>
                  <a:lnTo>
                    <a:pt x="3236"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3" name="Google Shape;1743;p64"/>
            <p:cNvSpPr/>
            <p:nvPr/>
          </p:nvSpPr>
          <p:spPr>
            <a:xfrm>
              <a:off x="5898300" y="1322400"/>
              <a:ext cx="62650" cy="251850"/>
            </a:xfrm>
            <a:custGeom>
              <a:avLst/>
              <a:gdLst/>
              <a:ahLst/>
              <a:cxnLst/>
              <a:rect l="l" t="t" r="r" b="b"/>
              <a:pathLst>
                <a:path w="2506" h="10074" fill="none" extrusionOk="0">
                  <a:moveTo>
                    <a:pt x="1" y="10073"/>
                  </a:moveTo>
                  <a:lnTo>
                    <a:pt x="2506" y="0"/>
                  </a:lnTo>
                </a:path>
              </a:pathLst>
            </a:custGeom>
            <a:noFill/>
            <a:ln w="11750" cap="flat" cmpd="sng">
              <a:solidFill>
                <a:schemeClr val="accent5"/>
              </a:solidFill>
              <a:prstDash val="solid"/>
              <a:miter lim="5219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4" name="Google Shape;1744;p64"/>
            <p:cNvSpPr/>
            <p:nvPr/>
          </p:nvSpPr>
          <p:spPr>
            <a:xfrm>
              <a:off x="5427275" y="1215400"/>
              <a:ext cx="52225" cy="258375"/>
            </a:xfrm>
            <a:custGeom>
              <a:avLst/>
              <a:gdLst/>
              <a:ahLst/>
              <a:cxnLst/>
              <a:rect l="l" t="t" r="r" b="b"/>
              <a:pathLst>
                <a:path w="2089" h="10335" fill="none" extrusionOk="0">
                  <a:moveTo>
                    <a:pt x="1" y="10335"/>
                  </a:moveTo>
                  <a:lnTo>
                    <a:pt x="2088" y="1"/>
                  </a:lnTo>
                </a:path>
              </a:pathLst>
            </a:custGeom>
            <a:noFill/>
            <a:ln w="11750" cap="flat" cmpd="sng">
              <a:solidFill>
                <a:schemeClr val="accent5"/>
              </a:solidFill>
              <a:prstDash val="solid"/>
              <a:miter lim="5219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5" name="Google Shape;1745;p64"/>
            <p:cNvSpPr/>
            <p:nvPr/>
          </p:nvSpPr>
          <p:spPr>
            <a:xfrm>
              <a:off x="4764450" y="2316650"/>
              <a:ext cx="777675" cy="455400"/>
            </a:xfrm>
            <a:custGeom>
              <a:avLst/>
              <a:gdLst/>
              <a:ahLst/>
              <a:cxnLst/>
              <a:rect l="l" t="t" r="r" b="b"/>
              <a:pathLst>
                <a:path w="31107" h="18216" extrusionOk="0">
                  <a:moveTo>
                    <a:pt x="20251" y="1"/>
                  </a:moveTo>
                  <a:lnTo>
                    <a:pt x="16545" y="12161"/>
                  </a:lnTo>
                  <a:cubicBezTo>
                    <a:pt x="16545" y="12161"/>
                    <a:pt x="9917" y="13779"/>
                    <a:pt x="7777" y="14405"/>
                  </a:cubicBezTo>
                  <a:cubicBezTo>
                    <a:pt x="4280" y="15501"/>
                    <a:pt x="105" y="17328"/>
                    <a:pt x="0" y="18215"/>
                  </a:cubicBezTo>
                  <a:cubicBezTo>
                    <a:pt x="5011" y="18215"/>
                    <a:pt x="22443" y="18111"/>
                    <a:pt x="24426" y="18111"/>
                  </a:cubicBezTo>
                  <a:cubicBezTo>
                    <a:pt x="26409" y="18111"/>
                    <a:pt x="31106" y="6472"/>
                    <a:pt x="31106" y="6472"/>
                  </a:cubicBezTo>
                  <a:lnTo>
                    <a:pt x="20251" y="1"/>
                  </a:lnTo>
                  <a:close/>
                </a:path>
              </a:pathLst>
            </a:custGeom>
            <a:solidFill>
              <a:srgbClr val="AF57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1746" name="Google Shape;1746;p64"/>
          <p:cNvCxnSpPr/>
          <p:nvPr/>
        </p:nvCxnSpPr>
        <p:spPr>
          <a:xfrm>
            <a:off x="4043950" y="4603500"/>
            <a:ext cx="3614700" cy="0"/>
          </a:xfrm>
          <a:prstGeom prst="straightConnector1">
            <a:avLst/>
          </a:prstGeom>
          <a:noFill/>
          <a:ln w="9525" cap="flat" cmpd="sng">
            <a:solidFill>
              <a:schemeClr val="accent5"/>
            </a:solidFill>
            <a:prstDash val="solid"/>
            <a:round/>
            <a:headEnd type="none" w="med" len="med"/>
            <a:tailEnd type="none" w="med" len="med"/>
          </a:ln>
        </p:spPr>
      </p:cxnSp>
      <p:sp>
        <p:nvSpPr>
          <p:cNvPr id="1747" name="Google Shape;1747;p64"/>
          <p:cNvSpPr txBox="1">
            <a:spLocks noGrp="1"/>
          </p:cNvSpPr>
          <p:nvPr>
            <p:ph type="title"/>
          </p:nvPr>
        </p:nvSpPr>
        <p:spPr>
          <a:xfrm>
            <a:off x="926784" y="526662"/>
            <a:ext cx="5062346" cy="530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pl-PL" sz="3200" dirty="0">
                <a:latin typeface="Calibri" panose="020F0502020204030204" pitchFamily="34" charset="0"/>
                <a:ea typeface="Calibri" panose="020F0502020204030204" pitchFamily="34" charset="0"/>
                <a:cs typeface="Calibri" panose="020F0502020204030204" pitchFamily="34" charset="0"/>
              </a:rPr>
              <a:t>Was </a:t>
            </a:r>
            <a:r>
              <a:rPr lang="pl-PL" sz="3200" dirty="0" err="1">
                <a:latin typeface="Calibri" panose="020F0502020204030204" pitchFamily="34" charset="0"/>
                <a:ea typeface="Calibri" panose="020F0502020204030204" pitchFamily="34" charset="0"/>
                <a:cs typeface="Calibri" panose="020F0502020204030204" pitchFamily="34" charset="0"/>
              </a:rPr>
              <a:t>ist</a:t>
            </a:r>
            <a:r>
              <a:rPr lang="pl-PL" sz="3200" dirty="0">
                <a:latin typeface="Calibri" panose="020F0502020204030204" pitchFamily="34" charset="0"/>
                <a:ea typeface="Calibri" panose="020F0502020204030204" pitchFamily="34" charset="0"/>
                <a:cs typeface="Calibri" panose="020F0502020204030204" pitchFamily="34" charset="0"/>
              </a:rPr>
              <a:t> </a:t>
            </a:r>
            <a:r>
              <a:rPr lang="pl-PL" sz="3200" dirty="0" err="1">
                <a:latin typeface="Calibri" panose="020F0502020204030204" pitchFamily="34" charset="0"/>
                <a:ea typeface="Calibri" panose="020F0502020204030204" pitchFamily="34" charset="0"/>
                <a:cs typeface="Calibri" panose="020F0502020204030204" pitchFamily="34" charset="0"/>
              </a:rPr>
              <a:t>Arbeitslosigkeit</a:t>
            </a:r>
            <a:r>
              <a:rPr lang="pl-PL" sz="3200" dirty="0">
                <a:latin typeface="Calibri" panose="020F0502020204030204" pitchFamily="34" charset="0"/>
                <a:ea typeface="Calibri" panose="020F0502020204030204" pitchFamily="34" charset="0"/>
                <a:cs typeface="Calibri" panose="020F0502020204030204" pitchFamily="34" charset="0"/>
              </a:rPr>
              <a:t>?</a:t>
            </a:r>
            <a:endParaRPr sz="3200" dirty="0">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afterEffect">
                                  <p:stCondLst>
                                    <p:cond delay="0"/>
                                  </p:stCondLst>
                                  <p:childTnLst>
                                    <p:set>
                                      <p:cBhvr>
                                        <p:cTn id="6" dur="1" fill="hold">
                                          <p:stCondLst>
                                            <p:cond delay="0"/>
                                          </p:stCondLst>
                                        </p:cTn>
                                        <p:tgtEl>
                                          <p:spTgt spid="1637"/>
                                        </p:tgtEl>
                                        <p:attrNameLst>
                                          <p:attrName>style.visibility</p:attrName>
                                        </p:attrNameLst>
                                      </p:cBhvr>
                                      <p:to>
                                        <p:strVal val="visible"/>
                                      </p:to>
                                    </p:set>
                                    <p:anim calcmode="lin" valueType="num">
                                      <p:cBhvr additive="base">
                                        <p:cTn id="7" dur="1000"/>
                                        <p:tgtEl>
                                          <p:spTgt spid="1637"/>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006"/>
        <p:cNvGrpSpPr/>
        <p:nvPr/>
      </p:nvGrpSpPr>
      <p:grpSpPr>
        <a:xfrm>
          <a:off x="0" y="0"/>
          <a:ext cx="0" cy="0"/>
          <a:chOff x="0" y="0"/>
          <a:chExt cx="0" cy="0"/>
        </a:xfrm>
      </p:grpSpPr>
      <p:grpSp>
        <p:nvGrpSpPr>
          <p:cNvPr id="3007" name="Google Shape;3007;p79"/>
          <p:cNvGrpSpPr/>
          <p:nvPr/>
        </p:nvGrpSpPr>
        <p:grpSpPr>
          <a:xfrm>
            <a:off x="2005525" y="566750"/>
            <a:ext cx="5199900" cy="881112"/>
            <a:chOff x="2005525" y="566750"/>
            <a:chExt cx="5199900" cy="881112"/>
          </a:xfrm>
        </p:grpSpPr>
        <p:sp>
          <p:nvSpPr>
            <p:cNvPr id="3008" name="Google Shape;3008;p79"/>
            <p:cNvSpPr/>
            <p:nvPr/>
          </p:nvSpPr>
          <p:spPr>
            <a:xfrm>
              <a:off x="2005525" y="566750"/>
              <a:ext cx="5199900" cy="744900"/>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2"/>
                </a:solidFill>
              </a:endParaRPr>
            </a:p>
          </p:txBody>
        </p:sp>
        <p:sp>
          <p:nvSpPr>
            <p:cNvPr id="3009" name="Google Shape;3009;p79"/>
            <p:cNvSpPr/>
            <p:nvPr/>
          </p:nvSpPr>
          <p:spPr>
            <a:xfrm rot="-1802758">
              <a:off x="2170041" y="1119057"/>
              <a:ext cx="311567" cy="268811"/>
            </a:xfrm>
            <a:prstGeom prst="triangl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010" name="Google Shape;3010;p79"/>
          <p:cNvSpPr txBox="1">
            <a:spLocks noGrp="1"/>
          </p:cNvSpPr>
          <p:nvPr>
            <p:ph type="title"/>
          </p:nvPr>
        </p:nvSpPr>
        <p:spPr>
          <a:xfrm>
            <a:off x="2014200" y="649224"/>
            <a:ext cx="5113800" cy="530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pl-PL" sz="3200" dirty="0" err="1">
                <a:latin typeface="Calibri" panose="020F0502020204030204" pitchFamily="34" charset="0"/>
                <a:ea typeface="Calibri" panose="020F0502020204030204" pitchFamily="34" charset="0"/>
                <a:cs typeface="Calibri" panose="020F0502020204030204" pitchFamily="34" charset="0"/>
              </a:rPr>
              <a:t>Arten</a:t>
            </a:r>
            <a:r>
              <a:rPr lang="pl-PL" sz="3200" dirty="0">
                <a:latin typeface="Calibri" panose="020F0502020204030204" pitchFamily="34" charset="0"/>
                <a:ea typeface="Calibri" panose="020F0502020204030204" pitchFamily="34" charset="0"/>
                <a:cs typeface="Calibri" panose="020F0502020204030204" pitchFamily="34" charset="0"/>
              </a:rPr>
              <a:t> der </a:t>
            </a:r>
            <a:r>
              <a:rPr lang="pl-PL" sz="3200" dirty="0" err="1">
                <a:latin typeface="Calibri" panose="020F0502020204030204" pitchFamily="34" charset="0"/>
                <a:ea typeface="Calibri" panose="020F0502020204030204" pitchFamily="34" charset="0"/>
                <a:cs typeface="Calibri" panose="020F0502020204030204" pitchFamily="34" charset="0"/>
              </a:rPr>
              <a:t>Arbeitslosigkeit</a:t>
            </a:r>
            <a:endParaRPr sz="3200" dirty="0">
              <a:latin typeface="Calibri" panose="020F0502020204030204" pitchFamily="34" charset="0"/>
              <a:ea typeface="Calibri" panose="020F0502020204030204" pitchFamily="34" charset="0"/>
              <a:cs typeface="Calibri" panose="020F0502020204030204" pitchFamily="34" charset="0"/>
            </a:endParaRPr>
          </a:p>
        </p:txBody>
      </p:sp>
      <p:grpSp>
        <p:nvGrpSpPr>
          <p:cNvPr id="3011" name="Google Shape;3011;p79"/>
          <p:cNvGrpSpPr/>
          <p:nvPr/>
        </p:nvGrpSpPr>
        <p:grpSpPr>
          <a:xfrm>
            <a:off x="795455" y="2216221"/>
            <a:ext cx="1983854" cy="2563023"/>
            <a:chOff x="1345163" y="2232519"/>
            <a:chExt cx="1725300" cy="2370981"/>
          </a:xfrm>
        </p:grpSpPr>
        <p:grpSp>
          <p:nvGrpSpPr>
            <p:cNvPr id="3012" name="Google Shape;3012;p79"/>
            <p:cNvGrpSpPr/>
            <p:nvPr/>
          </p:nvGrpSpPr>
          <p:grpSpPr>
            <a:xfrm>
              <a:off x="1659785" y="2232519"/>
              <a:ext cx="1096070" cy="2367834"/>
              <a:chOff x="2564225" y="237975"/>
              <a:chExt cx="2412125" cy="5212050"/>
            </a:xfrm>
          </p:grpSpPr>
          <p:sp>
            <p:nvSpPr>
              <p:cNvPr id="3013" name="Google Shape;3013;p79"/>
              <p:cNvSpPr/>
              <p:nvPr/>
            </p:nvSpPr>
            <p:spPr>
              <a:xfrm>
                <a:off x="3676875" y="1893675"/>
                <a:ext cx="364300" cy="170275"/>
              </a:xfrm>
              <a:custGeom>
                <a:avLst/>
                <a:gdLst/>
                <a:ahLst/>
                <a:cxnLst/>
                <a:rect l="l" t="t" r="r" b="b"/>
                <a:pathLst>
                  <a:path w="14572" h="6811" extrusionOk="0">
                    <a:moveTo>
                      <a:pt x="1" y="1"/>
                    </a:moveTo>
                    <a:cubicBezTo>
                      <a:pt x="187" y="94"/>
                      <a:pt x="374" y="234"/>
                      <a:pt x="561" y="328"/>
                    </a:cubicBezTo>
                    <a:cubicBezTo>
                      <a:pt x="2289" y="1542"/>
                      <a:pt x="4204" y="2569"/>
                      <a:pt x="6259" y="3270"/>
                    </a:cubicBezTo>
                    <a:cubicBezTo>
                      <a:pt x="7426" y="3597"/>
                      <a:pt x="8734" y="3784"/>
                      <a:pt x="9714" y="4578"/>
                    </a:cubicBezTo>
                    <a:cubicBezTo>
                      <a:pt x="10041" y="4905"/>
                      <a:pt x="10462" y="5185"/>
                      <a:pt x="10882" y="5465"/>
                    </a:cubicBezTo>
                    <a:cubicBezTo>
                      <a:pt x="10966" y="5507"/>
                      <a:pt x="11921" y="5852"/>
                      <a:pt x="12076" y="5852"/>
                    </a:cubicBezTo>
                    <a:cubicBezTo>
                      <a:pt x="12093" y="5852"/>
                      <a:pt x="12101" y="5848"/>
                      <a:pt x="12096" y="5839"/>
                    </a:cubicBezTo>
                    <a:lnTo>
                      <a:pt x="12096" y="5839"/>
                    </a:lnTo>
                    <a:cubicBezTo>
                      <a:pt x="12283" y="6212"/>
                      <a:pt x="12657" y="6492"/>
                      <a:pt x="13124" y="6586"/>
                    </a:cubicBezTo>
                    <a:cubicBezTo>
                      <a:pt x="13147" y="6609"/>
                      <a:pt x="13170" y="6621"/>
                      <a:pt x="13194" y="6621"/>
                    </a:cubicBezTo>
                    <a:cubicBezTo>
                      <a:pt x="13217" y="6621"/>
                      <a:pt x="13240" y="6609"/>
                      <a:pt x="13264" y="6586"/>
                    </a:cubicBezTo>
                    <a:cubicBezTo>
                      <a:pt x="13310" y="6586"/>
                      <a:pt x="13357" y="6539"/>
                      <a:pt x="13357" y="6492"/>
                    </a:cubicBezTo>
                    <a:cubicBezTo>
                      <a:pt x="13453" y="6685"/>
                      <a:pt x="13725" y="6811"/>
                      <a:pt x="13932" y="6811"/>
                    </a:cubicBezTo>
                    <a:cubicBezTo>
                      <a:pt x="14026" y="6811"/>
                      <a:pt x="14107" y="6785"/>
                      <a:pt x="14151" y="6726"/>
                    </a:cubicBezTo>
                    <a:cubicBezTo>
                      <a:pt x="14338" y="6586"/>
                      <a:pt x="13918" y="5885"/>
                      <a:pt x="13918" y="5885"/>
                    </a:cubicBezTo>
                    <a:cubicBezTo>
                      <a:pt x="13918" y="5885"/>
                      <a:pt x="14198" y="5885"/>
                      <a:pt x="14291" y="5792"/>
                    </a:cubicBezTo>
                    <a:cubicBezTo>
                      <a:pt x="14385" y="5605"/>
                      <a:pt x="14478" y="5418"/>
                      <a:pt x="14478" y="5185"/>
                    </a:cubicBezTo>
                    <a:cubicBezTo>
                      <a:pt x="14571" y="3317"/>
                      <a:pt x="13871" y="1449"/>
                      <a:pt x="12516" y="94"/>
                    </a:cubicBezTo>
                    <a:lnTo>
                      <a:pt x="1" y="1"/>
                    </a:lnTo>
                    <a:close/>
                  </a:path>
                </a:pathLst>
              </a:custGeom>
              <a:solidFill>
                <a:srgbClr val="FFCBB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4" name="Google Shape;3014;p79"/>
              <p:cNvSpPr/>
              <p:nvPr/>
            </p:nvSpPr>
            <p:spPr>
              <a:xfrm>
                <a:off x="3997950" y="1988250"/>
                <a:ext cx="23375" cy="47725"/>
              </a:xfrm>
              <a:custGeom>
                <a:avLst/>
                <a:gdLst/>
                <a:ahLst/>
                <a:cxnLst/>
                <a:rect l="l" t="t" r="r" b="b"/>
                <a:pathLst>
                  <a:path w="935" h="1909" extrusionOk="0">
                    <a:moveTo>
                      <a:pt x="47" y="1"/>
                    </a:moveTo>
                    <a:cubicBezTo>
                      <a:pt x="47" y="1"/>
                      <a:pt x="0" y="1"/>
                      <a:pt x="0" y="47"/>
                    </a:cubicBezTo>
                    <a:cubicBezTo>
                      <a:pt x="0" y="94"/>
                      <a:pt x="0" y="141"/>
                      <a:pt x="0" y="187"/>
                    </a:cubicBezTo>
                    <a:cubicBezTo>
                      <a:pt x="0" y="234"/>
                      <a:pt x="47" y="281"/>
                      <a:pt x="47" y="328"/>
                    </a:cubicBezTo>
                    <a:lnTo>
                      <a:pt x="140" y="514"/>
                    </a:lnTo>
                    <a:cubicBezTo>
                      <a:pt x="187" y="654"/>
                      <a:pt x="281" y="841"/>
                      <a:pt x="327" y="981"/>
                    </a:cubicBezTo>
                    <a:lnTo>
                      <a:pt x="514" y="1402"/>
                    </a:lnTo>
                    <a:cubicBezTo>
                      <a:pt x="608" y="1589"/>
                      <a:pt x="654" y="1729"/>
                      <a:pt x="748" y="1869"/>
                    </a:cubicBezTo>
                    <a:cubicBezTo>
                      <a:pt x="762" y="1898"/>
                      <a:pt x="786" y="1909"/>
                      <a:pt x="811" y="1909"/>
                    </a:cubicBezTo>
                    <a:cubicBezTo>
                      <a:pt x="868" y="1909"/>
                      <a:pt x="934" y="1854"/>
                      <a:pt x="934" y="1822"/>
                    </a:cubicBezTo>
                    <a:cubicBezTo>
                      <a:pt x="888" y="1635"/>
                      <a:pt x="841" y="1448"/>
                      <a:pt x="794" y="1308"/>
                    </a:cubicBezTo>
                    <a:cubicBezTo>
                      <a:pt x="748" y="1168"/>
                      <a:pt x="654" y="981"/>
                      <a:pt x="608" y="841"/>
                    </a:cubicBezTo>
                    <a:cubicBezTo>
                      <a:pt x="514" y="701"/>
                      <a:pt x="421" y="561"/>
                      <a:pt x="374" y="374"/>
                    </a:cubicBezTo>
                    <a:cubicBezTo>
                      <a:pt x="281" y="234"/>
                      <a:pt x="281" y="281"/>
                      <a:pt x="234" y="187"/>
                    </a:cubicBezTo>
                    <a:cubicBezTo>
                      <a:pt x="187" y="94"/>
                      <a:pt x="140" y="47"/>
                      <a:pt x="47" y="1"/>
                    </a:cubicBezTo>
                    <a:close/>
                  </a:path>
                </a:pathLst>
              </a:custGeom>
              <a:solidFill>
                <a:srgbClr val="F49C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5" name="Google Shape;3015;p79"/>
              <p:cNvSpPr/>
              <p:nvPr/>
            </p:nvSpPr>
            <p:spPr>
              <a:xfrm>
                <a:off x="3948425" y="1988450"/>
                <a:ext cx="55025" cy="61550"/>
              </a:xfrm>
              <a:custGeom>
                <a:avLst/>
                <a:gdLst/>
                <a:ahLst/>
                <a:cxnLst/>
                <a:rect l="l" t="t" r="r" b="b"/>
                <a:pathLst>
                  <a:path w="2201" h="2462" extrusionOk="0">
                    <a:moveTo>
                      <a:pt x="103" y="1"/>
                    </a:moveTo>
                    <a:cubicBezTo>
                      <a:pt x="51" y="1"/>
                      <a:pt x="1" y="67"/>
                      <a:pt x="67" y="133"/>
                    </a:cubicBezTo>
                    <a:lnTo>
                      <a:pt x="67" y="86"/>
                    </a:lnTo>
                    <a:cubicBezTo>
                      <a:pt x="394" y="460"/>
                      <a:pt x="767" y="833"/>
                      <a:pt x="1141" y="1207"/>
                    </a:cubicBezTo>
                    <a:cubicBezTo>
                      <a:pt x="1281" y="1394"/>
                      <a:pt x="1468" y="1581"/>
                      <a:pt x="1608" y="1767"/>
                    </a:cubicBezTo>
                    <a:cubicBezTo>
                      <a:pt x="1701" y="1861"/>
                      <a:pt x="1748" y="2001"/>
                      <a:pt x="1841" y="2094"/>
                    </a:cubicBezTo>
                    <a:cubicBezTo>
                      <a:pt x="1888" y="2188"/>
                      <a:pt x="1981" y="2281"/>
                      <a:pt x="2028" y="2421"/>
                    </a:cubicBezTo>
                    <a:cubicBezTo>
                      <a:pt x="2043" y="2450"/>
                      <a:pt x="2066" y="2461"/>
                      <a:pt x="2090" y="2461"/>
                    </a:cubicBezTo>
                    <a:cubicBezTo>
                      <a:pt x="2144" y="2461"/>
                      <a:pt x="2200" y="2407"/>
                      <a:pt x="2168" y="2374"/>
                    </a:cubicBezTo>
                    <a:cubicBezTo>
                      <a:pt x="2168" y="2234"/>
                      <a:pt x="2121" y="2094"/>
                      <a:pt x="2075" y="2001"/>
                    </a:cubicBezTo>
                    <a:cubicBezTo>
                      <a:pt x="1981" y="1861"/>
                      <a:pt x="1935" y="1767"/>
                      <a:pt x="1841" y="1674"/>
                    </a:cubicBezTo>
                    <a:cubicBezTo>
                      <a:pt x="1701" y="1487"/>
                      <a:pt x="1514" y="1300"/>
                      <a:pt x="1328" y="1114"/>
                    </a:cubicBezTo>
                    <a:cubicBezTo>
                      <a:pt x="954" y="740"/>
                      <a:pt x="534" y="413"/>
                      <a:pt x="160" y="39"/>
                    </a:cubicBezTo>
                    <a:cubicBezTo>
                      <a:pt x="146" y="12"/>
                      <a:pt x="125" y="1"/>
                      <a:pt x="103" y="1"/>
                    </a:cubicBezTo>
                    <a:close/>
                  </a:path>
                </a:pathLst>
              </a:custGeom>
              <a:solidFill>
                <a:srgbClr val="F49C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6" name="Google Shape;3016;p79"/>
              <p:cNvSpPr/>
              <p:nvPr/>
            </p:nvSpPr>
            <p:spPr>
              <a:xfrm>
                <a:off x="3293925" y="1939225"/>
                <a:ext cx="343275" cy="3510800"/>
              </a:xfrm>
              <a:custGeom>
                <a:avLst/>
                <a:gdLst/>
                <a:ahLst/>
                <a:cxnLst/>
                <a:rect l="l" t="t" r="r" b="b"/>
                <a:pathLst>
                  <a:path w="13731" h="140432" fill="none" extrusionOk="0">
                    <a:moveTo>
                      <a:pt x="13731" y="140432"/>
                    </a:moveTo>
                    <a:lnTo>
                      <a:pt x="1" y="0"/>
                    </a:lnTo>
                  </a:path>
                </a:pathLst>
              </a:custGeom>
              <a:noFill/>
              <a:ln w="15175" cap="flat" cmpd="sng">
                <a:solidFill>
                  <a:schemeClr val="dk1"/>
                </a:solidFill>
                <a:prstDash val="solid"/>
                <a:miter lim="4670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7" name="Google Shape;3017;p79"/>
              <p:cNvSpPr/>
              <p:nvPr/>
            </p:nvSpPr>
            <p:spPr>
              <a:xfrm>
                <a:off x="3293925" y="1939225"/>
                <a:ext cx="1682425" cy="3510800"/>
              </a:xfrm>
              <a:custGeom>
                <a:avLst/>
                <a:gdLst/>
                <a:ahLst/>
                <a:cxnLst/>
                <a:rect l="l" t="t" r="r" b="b"/>
                <a:pathLst>
                  <a:path w="67297" h="140432" fill="none" extrusionOk="0">
                    <a:moveTo>
                      <a:pt x="67297" y="140432"/>
                    </a:moveTo>
                    <a:lnTo>
                      <a:pt x="53567" y="0"/>
                    </a:lnTo>
                    <a:lnTo>
                      <a:pt x="1" y="0"/>
                    </a:lnTo>
                  </a:path>
                </a:pathLst>
              </a:custGeom>
              <a:noFill/>
              <a:ln w="15175" cap="flat" cmpd="sng">
                <a:solidFill>
                  <a:schemeClr val="dk1"/>
                </a:solidFill>
                <a:prstDash val="solid"/>
                <a:miter lim="4670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8" name="Google Shape;3018;p79"/>
              <p:cNvSpPr/>
              <p:nvPr/>
            </p:nvSpPr>
            <p:spPr>
              <a:xfrm>
                <a:off x="4288650" y="1939225"/>
                <a:ext cx="344450" cy="3510800"/>
              </a:xfrm>
              <a:custGeom>
                <a:avLst/>
                <a:gdLst/>
                <a:ahLst/>
                <a:cxnLst/>
                <a:rect l="l" t="t" r="r" b="b"/>
                <a:pathLst>
                  <a:path w="13778" h="140432" fill="none" extrusionOk="0">
                    <a:moveTo>
                      <a:pt x="1" y="140432"/>
                    </a:moveTo>
                    <a:lnTo>
                      <a:pt x="13778" y="0"/>
                    </a:lnTo>
                  </a:path>
                </a:pathLst>
              </a:custGeom>
              <a:noFill/>
              <a:ln w="15175" cap="flat" cmpd="sng">
                <a:solidFill>
                  <a:schemeClr val="dk1"/>
                </a:solidFill>
                <a:prstDash val="solid"/>
                <a:miter lim="4670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9" name="Google Shape;3019;p79"/>
              <p:cNvSpPr/>
              <p:nvPr/>
            </p:nvSpPr>
            <p:spPr>
              <a:xfrm>
                <a:off x="2949500" y="1939225"/>
                <a:ext cx="1683600" cy="3510800"/>
              </a:xfrm>
              <a:custGeom>
                <a:avLst/>
                <a:gdLst/>
                <a:ahLst/>
                <a:cxnLst/>
                <a:rect l="l" t="t" r="r" b="b"/>
                <a:pathLst>
                  <a:path w="67344" h="140432" fill="none" extrusionOk="0">
                    <a:moveTo>
                      <a:pt x="1" y="140432"/>
                    </a:moveTo>
                    <a:lnTo>
                      <a:pt x="13778" y="0"/>
                    </a:lnTo>
                    <a:lnTo>
                      <a:pt x="67344" y="0"/>
                    </a:lnTo>
                  </a:path>
                </a:pathLst>
              </a:custGeom>
              <a:noFill/>
              <a:ln w="15175" cap="flat" cmpd="sng">
                <a:solidFill>
                  <a:schemeClr val="dk1"/>
                </a:solidFill>
                <a:prstDash val="solid"/>
                <a:miter lim="4670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0" name="Google Shape;3020;p79"/>
              <p:cNvSpPr/>
              <p:nvPr/>
            </p:nvSpPr>
            <p:spPr>
              <a:xfrm>
                <a:off x="2998550" y="4952625"/>
                <a:ext cx="1922925" cy="25"/>
              </a:xfrm>
              <a:custGeom>
                <a:avLst/>
                <a:gdLst/>
                <a:ahLst/>
                <a:cxnLst/>
                <a:rect l="l" t="t" r="r" b="b"/>
                <a:pathLst>
                  <a:path w="76917" h="1" fill="none" extrusionOk="0">
                    <a:moveTo>
                      <a:pt x="76917" y="1"/>
                    </a:moveTo>
                    <a:lnTo>
                      <a:pt x="0" y="1"/>
                    </a:lnTo>
                  </a:path>
                </a:pathLst>
              </a:custGeom>
              <a:noFill/>
              <a:ln w="15175" cap="flat" cmpd="sng">
                <a:solidFill>
                  <a:schemeClr val="dk1"/>
                </a:solidFill>
                <a:prstDash val="solid"/>
                <a:miter lim="4670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1" name="Google Shape;3021;p79"/>
              <p:cNvSpPr/>
              <p:nvPr/>
            </p:nvSpPr>
            <p:spPr>
              <a:xfrm>
                <a:off x="3040575" y="4522975"/>
                <a:ext cx="1836550" cy="25"/>
              </a:xfrm>
              <a:custGeom>
                <a:avLst/>
                <a:gdLst/>
                <a:ahLst/>
                <a:cxnLst/>
                <a:rect l="l" t="t" r="r" b="b"/>
                <a:pathLst>
                  <a:path w="73462" h="1" fill="none" extrusionOk="0">
                    <a:moveTo>
                      <a:pt x="73461" y="1"/>
                    </a:moveTo>
                    <a:lnTo>
                      <a:pt x="0" y="1"/>
                    </a:lnTo>
                  </a:path>
                </a:pathLst>
              </a:custGeom>
              <a:noFill/>
              <a:ln w="15175" cap="flat" cmpd="sng">
                <a:solidFill>
                  <a:schemeClr val="dk1"/>
                </a:solidFill>
                <a:prstDash val="solid"/>
                <a:miter lim="4670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2" name="Google Shape;3022;p79"/>
              <p:cNvSpPr/>
              <p:nvPr/>
            </p:nvSpPr>
            <p:spPr>
              <a:xfrm>
                <a:off x="3083775" y="4081650"/>
                <a:ext cx="1759500" cy="25"/>
              </a:xfrm>
              <a:custGeom>
                <a:avLst/>
                <a:gdLst/>
                <a:ahLst/>
                <a:cxnLst/>
                <a:rect l="l" t="t" r="r" b="b"/>
                <a:pathLst>
                  <a:path w="70380" h="1" fill="none" extrusionOk="0">
                    <a:moveTo>
                      <a:pt x="70379" y="1"/>
                    </a:moveTo>
                    <a:lnTo>
                      <a:pt x="0" y="1"/>
                    </a:lnTo>
                  </a:path>
                </a:pathLst>
              </a:custGeom>
              <a:noFill/>
              <a:ln w="15175" cap="flat" cmpd="sng">
                <a:solidFill>
                  <a:schemeClr val="dk1"/>
                </a:solidFill>
                <a:prstDash val="solid"/>
                <a:miter lim="4670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3" name="Google Shape;3023;p79"/>
              <p:cNvSpPr/>
              <p:nvPr/>
            </p:nvSpPr>
            <p:spPr>
              <a:xfrm>
                <a:off x="3125800" y="3660175"/>
                <a:ext cx="1674275" cy="25"/>
              </a:xfrm>
              <a:custGeom>
                <a:avLst/>
                <a:gdLst/>
                <a:ahLst/>
                <a:cxnLst/>
                <a:rect l="l" t="t" r="r" b="b"/>
                <a:pathLst>
                  <a:path w="66971" h="1" fill="none" extrusionOk="0">
                    <a:moveTo>
                      <a:pt x="66970" y="0"/>
                    </a:moveTo>
                    <a:lnTo>
                      <a:pt x="1" y="0"/>
                    </a:lnTo>
                  </a:path>
                </a:pathLst>
              </a:custGeom>
              <a:noFill/>
              <a:ln w="15175" cap="flat" cmpd="sng">
                <a:solidFill>
                  <a:schemeClr val="dk1"/>
                </a:solidFill>
                <a:prstDash val="solid"/>
                <a:miter lim="4670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4" name="Google Shape;3024;p79"/>
              <p:cNvSpPr/>
              <p:nvPr/>
            </p:nvSpPr>
            <p:spPr>
              <a:xfrm>
                <a:off x="3166675" y="3220000"/>
                <a:ext cx="1591350" cy="25"/>
              </a:xfrm>
              <a:custGeom>
                <a:avLst/>
                <a:gdLst/>
                <a:ahLst/>
                <a:cxnLst/>
                <a:rect l="l" t="t" r="r" b="b"/>
                <a:pathLst>
                  <a:path w="63654" h="1" fill="none" extrusionOk="0">
                    <a:moveTo>
                      <a:pt x="63654" y="1"/>
                    </a:moveTo>
                    <a:lnTo>
                      <a:pt x="0" y="1"/>
                    </a:lnTo>
                  </a:path>
                </a:pathLst>
              </a:custGeom>
              <a:noFill/>
              <a:ln w="15175" cap="flat" cmpd="sng">
                <a:solidFill>
                  <a:schemeClr val="dk1"/>
                </a:solidFill>
                <a:prstDash val="solid"/>
                <a:miter lim="4670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5" name="Google Shape;3025;p79"/>
              <p:cNvSpPr/>
              <p:nvPr/>
            </p:nvSpPr>
            <p:spPr>
              <a:xfrm>
                <a:off x="3209875" y="2784525"/>
                <a:ext cx="1506125" cy="25"/>
              </a:xfrm>
              <a:custGeom>
                <a:avLst/>
                <a:gdLst/>
                <a:ahLst/>
                <a:cxnLst/>
                <a:rect l="l" t="t" r="r" b="b"/>
                <a:pathLst>
                  <a:path w="60245" h="1" fill="none" extrusionOk="0">
                    <a:moveTo>
                      <a:pt x="60245" y="0"/>
                    </a:moveTo>
                    <a:lnTo>
                      <a:pt x="0" y="0"/>
                    </a:lnTo>
                  </a:path>
                </a:pathLst>
              </a:custGeom>
              <a:noFill/>
              <a:ln w="15175" cap="flat" cmpd="sng">
                <a:solidFill>
                  <a:schemeClr val="dk1"/>
                </a:solidFill>
                <a:prstDash val="solid"/>
                <a:miter lim="4670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6" name="Google Shape;3026;p79"/>
              <p:cNvSpPr/>
              <p:nvPr/>
            </p:nvSpPr>
            <p:spPr>
              <a:xfrm>
                <a:off x="3251900" y="2372375"/>
                <a:ext cx="1413900" cy="25"/>
              </a:xfrm>
              <a:custGeom>
                <a:avLst/>
                <a:gdLst/>
                <a:ahLst/>
                <a:cxnLst/>
                <a:rect l="l" t="t" r="r" b="b"/>
                <a:pathLst>
                  <a:path w="56556" h="1" fill="none" extrusionOk="0">
                    <a:moveTo>
                      <a:pt x="56555" y="0"/>
                    </a:moveTo>
                    <a:lnTo>
                      <a:pt x="0" y="0"/>
                    </a:lnTo>
                  </a:path>
                </a:pathLst>
              </a:custGeom>
              <a:noFill/>
              <a:ln w="15175" cap="flat" cmpd="sng">
                <a:solidFill>
                  <a:schemeClr val="dk1"/>
                </a:solidFill>
                <a:prstDash val="solid"/>
                <a:miter lim="4670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7" name="Google Shape;3027;p79"/>
              <p:cNvSpPr/>
              <p:nvPr/>
            </p:nvSpPr>
            <p:spPr>
              <a:xfrm>
                <a:off x="3602150" y="1788600"/>
                <a:ext cx="412175" cy="142475"/>
              </a:xfrm>
              <a:custGeom>
                <a:avLst/>
                <a:gdLst/>
                <a:ahLst/>
                <a:cxnLst/>
                <a:rect l="l" t="t" r="r" b="b"/>
                <a:pathLst>
                  <a:path w="16487" h="5699" extrusionOk="0">
                    <a:moveTo>
                      <a:pt x="4718" y="1"/>
                    </a:moveTo>
                    <a:lnTo>
                      <a:pt x="1" y="5698"/>
                    </a:lnTo>
                    <a:cubicBezTo>
                      <a:pt x="5465" y="5698"/>
                      <a:pt x="10975" y="5698"/>
                      <a:pt x="16486" y="5652"/>
                    </a:cubicBezTo>
                    <a:cubicBezTo>
                      <a:pt x="16113" y="4904"/>
                      <a:pt x="15599" y="4204"/>
                      <a:pt x="15038" y="3550"/>
                    </a:cubicBezTo>
                    <a:cubicBezTo>
                      <a:pt x="14431" y="2943"/>
                      <a:pt x="13731" y="2429"/>
                      <a:pt x="12984" y="2056"/>
                    </a:cubicBezTo>
                    <a:cubicBezTo>
                      <a:pt x="10415" y="701"/>
                      <a:pt x="7566" y="1"/>
                      <a:pt x="4718" y="1"/>
                    </a:cubicBezTo>
                    <a:close/>
                  </a:path>
                </a:pathLst>
              </a:custGeom>
              <a:solidFill>
                <a:srgbClr val="FFCBB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8" name="Google Shape;3028;p79"/>
              <p:cNvSpPr/>
              <p:nvPr/>
            </p:nvSpPr>
            <p:spPr>
              <a:xfrm>
                <a:off x="2752200" y="984175"/>
                <a:ext cx="1099825" cy="1084675"/>
              </a:xfrm>
              <a:custGeom>
                <a:avLst/>
                <a:gdLst/>
                <a:ahLst/>
                <a:cxnLst/>
                <a:rect l="l" t="t" r="r" b="b"/>
                <a:pathLst>
                  <a:path w="43993" h="43387" extrusionOk="0">
                    <a:moveTo>
                      <a:pt x="14805" y="0"/>
                    </a:moveTo>
                    <a:lnTo>
                      <a:pt x="0" y="5371"/>
                    </a:lnTo>
                    <a:cubicBezTo>
                      <a:pt x="981" y="17093"/>
                      <a:pt x="10788" y="28768"/>
                      <a:pt x="13871" y="31757"/>
                    </a:cubicBezTo>
                    <a:cubicBezTo>
                      <a:pt x="16953" y="34746"/>
                      <a:pt x="38482" y="43386"/>
                      <a:pt x="38482" y="43386"/>
                    </a:cubicBezTo>
                    <a:lnTo>
                      <a:pt x="43993" y="31757"/>
                    </a:lnTo>
                    <a:cubicBezTo>
                      <a:pt x="43993" y="31757"/>
                      <a:pt x="26060" y="22837"/>
                      <a:pt x="24191" y="21203"/>
                    </a:cubicBezTo>
                    <a:cubicBezTo>
                      <a:pt x="22323" y="19568"/>
                      <a:pt x="14805" y="0"/>
                      <a:pt x="1480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9" name="Google Shape;3029;p79"/>
              <p:cNvSpPr/>
              <p:nvPr/>
            </p:nvSpPr>
            <p:spPr>
              <a:xfrm>
                <a:off x="2744025" y="4143525"/>
                <a:ext cx="673675" cy="735575"/>
              </a:xfrm>
              <a:custGeom>
                <a:avLst/>
                <a:gdLst/>
                <a:ahLst/>
                <a:cxnLst/>
                <a:rect l="l" t="t" r="r" b="b"/>
                <a:pathLst>
                  <a:path w="26947" h="29423" extrusionOk="0">
                    <a:moveTo>
                      <a:pt x="16813" y="1"/>
                    </a:moveTo>
                    <a:lnTo>
                      <a:pt x="794" y="1682"/>
                    </a:lnTo>
                    <a:lnTo>
                      <a:pt x="0" y="22744"/>
                    </a:lnTo>
                    <a:lnTo>
                      <a:pt x="654" y="29423"/>
                    </a:lnTo>
                    <a:lnTo>
                      <a:pt x="25779" y="29423"/>
                    </a:lnTo>
                    <a:cubicBezTo>
                      <a:pt x="26433" y="29423"/>
                      <a:pt x="26947" y="28909"/>
                      <a:pt x="26947" y="28255"/>
                    </a:cubicBezTo>
                    <a:cubicBezTo>
                      <a:pt x="26947" y="27788"/>
                      <a:pt x="26667" y="27321"/>
                      <a:pt x="26246" y="27181"/>
                    </a:cubicBezTo>
                    <a:lnTo>
                      <a:pt x="15038" y="21951"/>
                    </a:lnTo>
                    <a:lnTo>
                      <a:pt x="16813" y="1"/>
                    </a:lnTo>
                    <a:close/>
                  </a:path>
                </a:pathLst>
              </a:custGeom>
              <a:solidFill>
                <a:srgbClr val="FFCBB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0" name="Google Shape;3030;p79"/>
              <p:cNvSpPr/>
              <p:nvPr/>
            </p:nvSpPr>
            <p:spPr>
              <a:xfrm>
                <a:off x="2725350" y="4692275"/>
                <a:ext cx="729725" cy="251050"/>
              </a:xfrm>
              <a:custGeom>
                <a:avLst/>
                <a:gdLst/>
                <a:ahLst/>
                <a:cxnLst/>
                <a:rect l="l" t="t" r="r" b="b"/>
                <a:pathLst>
                  <a:path w="29189" h="10042" extrusionOk="0">
                    <a:moveTo>
                      <a:pt x="15738" y="1"/>
                    </a:moveTo>
                    <a:cubicBezTo>
                      <a:pt x="13178" y="1018"/>
                      <a:pt x="10334" y="1328"/>
                      <a:pt x="7816" y="1328"/>
                    </a:cubicBezTo>
                    <a:cubicBezTo>
                      <a:pt x="3857" y="1328"/>
                      <a:pt x="701" y="561"/>
                      <a:pt x="701" y="561"/>
                    </a:cubicBezTo>
                    <a:lnTo>
                      <a:pt x="0" y="9481"/>
                    </a:lnTo>
                    <a:cubicBezTo>
                      <a:pt x="0" y="9808"/>
                      <a:pt x="234" y="10041"/>
                      <a:pt x="514" y="10041"/>
                    </a:cubicBezTo>
                    <a:lnTo>
                      <a:pt x="28628" y="10041"/>
                    </a:lnTo>
                    <a:cubicBezTo>
                      <a:pt x="29188" y="10041"/>
                      <a:pt x="28861" y="7193"/>
                      <a:pt x="28815" y="7146"/>
                    </a:cubicBezTo>
                    <a:cubicBezTo>
                      <a:pt x="28581" y="6352"/>
                      <a:pt x="28068" y="5418"/>
                      <a:pt x="27601" y="5184"/>
                    </a:cubicBezTo>
                    <a:lnTo>
                      <a:pt x="15738"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1" name="Google Shape;3031;p79"/>
              <p:cNvSpPr/>
              <p:nvPr/>
            </p:nvSpPr>
            <p:spPr>
              <a:xfrm>
                <a:off x="3140975" y="4705125"/>
                <a:ext cx="42050" cy="70075"/>
              </a:xfrm>
              <a:custGeom>
                <a:avLst/>
                <a:gdLst/>
                <a:ahLst/>
                <a:cxnLst/>
                <a:rect l="l" t="t" r="r" b="b"/>
                <a:pathLst>
                  <a:path w="1682" h="2803" fill="none" extrusionOk="0">
                    <a:moveTo>
                      <a:pt x="1682" y="0"/>
                    </a:moveTo>
                    <a:cubicBezTo>
                      <a:pt x="981" y="888"/>
                      <a:pt x="421" y="1822"/>
                      <a:pt x="1" y="2802"/>
                    </a:cubicBezTo>
                  </a:path>
                </a:pathLst>
              </a:custGeom>
              <a:noFill/>
              <a:ln w="10500" cap="flat" cmpd="sng">
                <a:solidFill>
                  <a:schemeClr val="accent1"/>
                </a:solidFill>
                <a:prstDash val="solid"/>
                <a:miter lim="4670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2" name="Google Shape;3032;p79"/>
              <p:cNvSpPr/>
              <p:nvPr/>
            </p:nvSpPr>
            <p:spPr>
              <a:xfrm>
                <a:off x="3185350" y="4728475"/>
                <a:ext cx="35050" cy="59575"/>
              </a:xfrm>
              <a:custGeom>
                <a:avLst/>
                <a:gdLst/>
                <a:ahLst/>
                <a:cxnLst/>
                <a:rect l="l" t="t" r="r" b="b"/>
                <a:pathLst>
                  <a:path w="1402" h="2383" fill="none" extrusionOk="0">
                    <a:moveTo>
                      <a:pt x="1401" y="0"/>
                    </a:moveTo>
                    <a:cubicBezTo>
                      <a:pt x="841" y="701"/>
                      <a:pt x="374" y="1541"/>
                      <a:pt x="0" y="2382"/>
                    </a:cubicBezTo>
                  </a:path>
                </a:pathLst>
              </a:custGeom>
              <a:noFill/>
              <a:ln w="10500" cap="flat" cmpd="sng">
                <a:solidFill>
                  <a:schemeClr val="accent1"/>
                </a:solidFill>
                <a:prstDash val="solid"/>
                <a:miter lim="4670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3" name="Google Shape;3033;p79"/>
              <p:cNvSpPr/>
              <p:nvPr/>
            </p:nvSpPr>
            <p:spPr>
              <a:xfrm>
                <a:off x="3219200" y="4744825"/>
                <a:ext cx="32725" cy="54900"/>
              </a:xfrm>
              <a:custGeom>
                <a:avLst/>
                <a:gdLst/>
                <a:ahLst/>
                <a:cxnLst/>
                <a:rect l="l" t="t" r="r" b="b"/>
                <a:pathLst>
                  <a:path w="1309" h="2196" fill="none" extrusionOk="0">
                    <a:moveTo>
                      <a:pt x="1308" y="0"/>
                    </a:moveTo>
                    <a:cubicBezTo>
                      <a:pt x="795" y="701"/>
                      <a:pt x="374" y="1401"/>
                      <a:pt x="1" y="2195"/>
                    </a:cubicBezTo>
                  </a:path>
                </a:pathLst>
              </a:custGeom>
              <a:noFill/>
              <a:ln w="10500" cap="flat" cmpd="sng">
                <a:solidFill>
                  <a:schemeClr val="accent1"/>
                </a:solidFill>
                <a:prstDash val="solid"/>
                <a:miter lim="4670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4" name="Google Shape;3034;p79"/>
              <p:cNvSpPr/>
              <p:nvPr/>
            </p:nvSpPr>
            <p:spPr>
              <a:xfrm>
                <a:off x="2728850" y="4894250"/>
                <a:ext cx="720375" cy="25"/>
              </a:xfrm>
              <a:custGeom>
                <a:avLst/>
                <a:gdLst/>
                <a:ahLst/>
                <a:cxnLst/>
                <a:rect l="l" t="t" r="r" b="b"/>
                <a:pathLst>
                  <a:path w="28815" h="1" fill="none" extrusionOk="0">
                    <a:moveTo>
                      <a:pt x="0" y="1"/>
                    </a:moveTo>
                    <a:lnTo>
                      <a:pt x="28815" y="1"/>
                    </a:lnTo>
                  </a:path>
                </a:pathLst>
              </a:custGeom>
              <a:noFill/>
              <a:ln w="10500" cap="flat" cmpd="sng">
                <a:solidFill>
                  <a:schemeClr val="accent1"/>
                </a:solidFill>
                <a:prstDash val="solid"/>
                <a:miter lim="4670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5" name="Google Shape;3035;p79"/>
              <p:cNvSpPr/>
              <p:nvPr/>
            </p:nvSpPr>
            <p:spPr>
              <a:xfrm>
                <a:off x="2735850" y="4788025"/>
                <a:ext cx="182150" cy="106250"/>
              </a:xfrm>
              <a:custGeom>
                <a:avLst/>
                <a:gdLst/>
                <a:ahLst/>
                <a:cxnLst/>
                <a:rect l="l" t="t" r="r" b="b"/>
                <a:pathLst>
                  <a:path w="7286" h="4250" fill="none" extrusionOk="0">
                    <a:moveTo>
                      <a:pt x="0" y="0"/>
                    </a:moveTo>
                    <a:cubicBezTo>
                      <a:pt x="0" y="0"/>
                      <a:pt x="6725" y="47"/>
                      <a:pt x="7286" y="4250"/>
                    </a:cubicBezTo>
                  </a:path>
                </a:pathLst>
              </a:custGeom>
              <a:noFill/>
              <a:ln w="10500" cap="flat" cmpd="sng">
                <a:solidFill>
                  <a:schemeClr val="accent1"/>
                </a:solidFill>
                <a:prstDash val="solid"/>
                <a:miter lim="4670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6" name="Google Shape;3036;p79"/>
              <p:cNvSpPr/>
              <p:nvPr/>
            </p:nvSpPr>
            <p:spPr>
              <a:xfrm>
                <a:off x="3296250" y="4795025"/>
                <a:ext cx="58425" cy="99250"/>
              </a:xfrm>
              <a:custGeom>
                <a:avLst/>
                <a:gdLst/>
                <a:ahLst/>
                <a:cxnLst/>
                <a:rect l="l" t="t" r="r" b="b"/>
                <a:pathLst>
                  <a:path w="2337" h="3970" fill="none" extrusionOk="0">
                    <a:moveTo>
                      <a:pt x="2336" y="0"/>
                    </a:moveTo>
                    <a:cubicBezTo>
                      <a:pt x="2336" y="0"/>
                      <a:pt x="375" y="2709"/>
                      <a:pt x="1" y="3970"/>
                    </a:cubicBezTo>
                  </a:path>
                </a:pathLst>
              </a:custGeom>
              <a:noFill/>
              <a:ln w="10500" cap="flat" cmpd="sng">
                <a:solidFill>
                  <a:schemeClr val="accent1"/>
                </a:solidFill>
                <a:prstDash val="solid"/>
                <a:miter lim="4670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7" name="Google Shape;3037;p79"/>
              <p:cNvSpPr/>
              <p:nvPr/>
            </p:nvSpPr>
            <p:spPr>
              <a:xfrm>
                <a:off x="2564225" y="2069975"/>
                <a:ext cx="742575" cy="2548775"/>
              </a:xfrm>
              <a:custGeom>
                <a:avLst/>
                <a:gdLst/>
                <a:ahLst/>
                <a:cxnLst/>
                <a:rect l="l" t="t" r="r" b="b"/>
                <a:pathLst>
                  <a:path w="29703" h="101951" extrusionOk="0">
                    <a:moveTo>
                      <a:pt x="27647" y="1"/>
                    </a:moveTo>
                    <a:lnTo>
                      <a:pt x="2429" y="5325"/>
                    </a:lnTo>
                    <a:cubicBezTo>
                      <a:pt x="2429" y="5325"/>
                      <a:pt x="0" y="16066"/>
                      <a:pt x="5184" y="29096"/>
                    </a:cubicBezTo>
                    <a:cubicBezTo>
                      <a:pt x="6865" y="38763"/>
                      <a:pt x="7753" y="48524"/>
                      <a:pt x="7940" y="58284"/>
                    </a:cubicBezTo>
                    <a:cubicBezTo>
                      <a:pt x="8126" y="74163"/>
                      <a:pt x="6025" y="94385"/>
                      <a:pt x="6025" y="101950"/>
                    </a:cubicBezTo>
                    <a:lnTo>
                      <a:pt x="26713" y="101950"/>
                    </a:lnTo>
                    <a:cubicBezTo>
                      <a:pt x="26713" y="101950"/>
                      <a:pt x="29235" y="80421"/>
                      <a:pt x="29469" y="58751"/>
                    </a:cubicBezTo>
                    <a:cubicBezTo>
                      <a:pt x="29702" y="34467"/>
                      <a:pt x="27647" y="7053"/>
                      <a:pt x="2764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8" name="Google Shape;3038;p79"/>
              <p:cNvSpPr/>
              <p:nvPr/>
            </p:nvSpPr>
            <p:spPr>
              <a:xfrm>
                <a:off x="3155000" y="2068825"/>
                <a:ext cx="75900" cy="2549925"/>
              </a:xfrm>
              <a:custGeom>
                <a:avLst/>
                <a:gdLst/>
                <a:ahLst/>
                <a:cxnLst/>
                <a:rect l="l" t="t" r="r" b="b"/>
                <a:pathLst>
                  <a:path w="3036" h="101997" fill="none" extrusionOk="0">
                    <a:moveTo>
                      <a:pt x="0" y="101996"/>
                    </a:moveTo>
                    <a:cubicBezTo>
                      <a:pt x="0" y="101996"/>
                      <a:pt x="2522" y="80093"/>
                      <a:pt x="2802" y="58144"/>
                    </a:cubicBezTo>
                    <a:cubicBezTo>
                      <a:pt x="3036" y="33999"/>
                      <a:pt x="981" y="7052"/>
                      <a:pt x="981" y="0"/>
                    </a:cubicBezTo>
                  </a:path>
                </a:pathLst>
              </a:custGeom>
              <a:noFill/>
              <a:ln w="10500" cap="flat" cmpd="sng">
                <a:solidFill>
                  <a:schemeClr val="accent5"/>
                </a:solidFill>
                <a:prstDash val="solid"/>
                <a:miter lim="4670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9" name="Google Shape;3039;p79"/>
              <p:cNvSpPr/>
              <p:nvPr/>
            </p:nvSpPr>
            <p:spPr>
              <a:xfrm>
                <a:off x="3618500" y="3715050"/>
                <a:ext cx="673700" cy="734400"/>
              </a:xfrm>
              <a:custGeom>
                <a:avLst/>
                <a:gdLst/>
                <a:ahLst/>
                <a:cxnLst/>
                <a:rect l="l" t="t" r="r" b="b"/>
                <a:pathLst>
                  <a:path w="26948" h="29376" extrusionOk="0">
                    <a:moveTo>
                      <a:pt x="16813" y="0"/>
                    </a:moveTo>
                    <a:lnTo>
                      <a:pt x="748" y="1635"/>
                    </a:lnTo>
                    <a:lnTo>
                      <a:pt x="1" y="22744"/>
                    </a:lnTo>
                    <a:lnTo>
                      <a:pt x="654" y="29376"/>
                    </a:lnTo>
                    <a:lnTo>
                      <a:pt x="25780" y="29376"/>
                    </a:lnTo>
                    <a:cubicBezTo>
                      <a:pt x="26433" y="29376"/>
                      <a:pt x="26947" y="28862"/>
                      <a:pt x="26947" y="28208"/>
                    </a:cubicBezTo>
                    <a:cubicBezTo>
                      <a:pt x="26947" y="27741"/>
                      <a:pt x="26667" y="27321"/>
                      <a:pt x="26247" y="27134"/>
                    </a:cubicBezTo>
                    <a:lnTo>
                      <a:pt x="15038" y="21903"/>
                    </a:lnTo>
                    <a:lnTo>
                      <a:pt x="16813" y="0"/>
                    </a:lnTo>
                    <a:close/>
                  </a:path>
                </a:pathLst>
              </a:custGeom>
              <a:solidFill>
                <a:srgbClr val="FFCBB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0" name="Google Shape;3040;p79"/>
              <p:cNvSpPr/>
              <p:nvPr/>
            </p:nvSpPr>
            <p:spPr>
              <a:xfrm>
                <a:off x="3599825" y="4262625"/>
                <a:ext cx="729575" cy="251050"/>
              </a:xfrm>
              <a:custGeom>
                <a:avLst/>
                <a:gdLst/>
                <a:ahLst/>
                <a:cxnLst/>
                <a:rect l="l" t="t" r="r" b="b"/>
                <a:pathLst>
                  <a:path w="29183" h="10042" extrusionOk="0">
                    <a:moveTo>
                      <a:pt x="15739" y="0"/>
                    </a:moveTo>
                    <a:cubicBezTo>
                      <a:pt x="13185" y="1033"/>
                      <a:pt x="10351" y="1349"/>
                      <a:pt x="7838" y="1349"/>
                    </a:cubicBezTo>
                    <a:cubicBezTo>
                      <a:pt x="3869" y="1349"/>
                      <a:pt x="701" y="561"/>
                      <a:pt x="701" y="561"/>
                    </a:cubicBezTo>
                    <a:lnTo>
                      <a:pt x="0" y="9527"/>
                    </a:lnTo>
                    <a:cubicBezTo>
                      <a:pt x="0" y="9808"/>
                      <a:pt x="234" y="10041"/>
                      <a:pt x="514" y="10041"/>
                    </a:cubicBezTo>
                    <a:lnTo>
                      <a:pt x="28628" y="10041"/>
                    </a:lnTo>
                    <a:cubicBezTo>
                      <a:pt x="28633" y="10042"/>
                      <a:pt x="28637" y="10042"/>
                      <a:pt x="28642" y="10042"/>
                    </a:cubicBezTo>
                    <a:cubicBezTo>
                      <a:pt x="29182" y="10042"/>
                      <a:pt x="28815" y="7239"/>
                      <a:pt x="28815" y="7192"/>
                    </a:cubicBezTo>
                    <a:cubicBezTo>
                      <a:pt x="28581" y="6352"/>
                      <a:pt x="28068" y="5418"/>
                      <a:pt x="27601" y="5184"/>
                    </a:cubicBezTo>
                    <a:lnTo>
                      <a:pt x="15739"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1" name="Google Shape;3041;p79"/>
              <p:cNvSpPr/>
              <p:nvPr/>
            </p:nvSpPr>
            <p:spPr>
              <a:xfrm>
                <a:off x="4015450" y="4276625"/>
                <a:ext cx="42075" cy="70075"/>
              </a:xfrm>
              <a:custGeom>
                <a:avLst/>
                <a:gdLst/>
                <a:ahLst/>
                <a:cxnLst/>
                <a:rect l="l" t="t" r="r" b="b"/>
                <a:pathLst>
                  <a:path w="1683" h="2803" fill="none" extrusionOk="0">
                    <a:moveTo>
                      <a:pt x="1682" y="1"/>
                    </a:moveTo>
                    <a:cubicBezTo>
                      <a:pt x="982" y="841"/>
                      <a:pt x="421" y="1775"/>
                      <a:pt x="1" y="2803"/>
                    </a:cubicBezTo>
                  </a:path>
                </a:pathLst>
              </a:custGeom>
              <a:noFill/>
              <a:ln w="10500" cap="flat" cmpd="sng">
                <a:solidFill>
                  <a:schemeClr val="accent1"/>
                </a:solidFill>
                <a:prstDash val="solid"/>
                <a:miter lim="4670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2" name="Google Shape;3042;p79"/>
              <p:cNvSpPr/>
              <p:nvPr/>
            </p:nvSpPr>
            <p:spPr>
              <a:xfrm>
                <a:off x="4059825" y="4298825"/>
                <a:ext cx="35050" cy="59550"/>
              </a:xfrm>
              <a:custGeom>
                <a:avLst/>
                <a:gdLst/>
                <a:ahLst/>
                <a:cxnLst/>
                <a:rect l="l" t="t" r="r" b="b"/>
                <a:pathLst>
                  <a:path w="1402" h="2382" fill="none" extrusionOk="0">
                    <a:moveTo>
                      <a:pt x="1402" y="0"/>
                    </a:moveTo>
                    <a:cubicBezTo>
                      <a:pt x="841" y="747"/>
                      <a:pt x="374" y="1541"/>
                      <a:pt x="1" y="2382"/>
                    </a:cubicBezTo>
                  </a:path>
                </a:pathLst>
              </a:custGeom>
              <a:noFill/>
              <a:ln w="10500" cap="flat" cmpd="sng">
                <a:solidFill>
                  <a:schemeClr val="accent1"/>
                </a:solidFill>
                <a:prstDash val="solid"/>
                <a:miter lim="4670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3" name="Google Shape;3043;p79"/>
              <p:cNvSpPr/>
              <p:nvPr/>
            </p:nvSpPr>
            <p:spPr>
              <a:xfrm>
                <a:off x="4093675" y="4315150"/>
                <a:ext cx="47900" cy="54900"/>
              </a:xfrm>
              <a:custGeom>
                <a:avLst/>
                <a:gdLst/>
                <a:ahLst/>
                <a:cxnLst/>
                <a:rect l="l" t="t" r="r" b="b"/>
                <a:pathLst>
                  <a:path w="1916" h="2196" fill="none" extrusionOk="0">
                    <a:moveTo>
                      <a:pt x="1309" y="1"/>
                    </a:moveTo>
                    <a:cubicBezTo>
                      <a:pt x="842" y="655"/>
                      <a:pt x="1916" y="281"/>
                      <a:pt x="1" y="2196"/>
                    </a:cubicBezTo>
                  </a:path>
                </a:pathLst>
              </a:custGeom>
              <a:noFill/>
              <a:ln w="10500" cap="flat" cmpd="sng">
                <a:solidFill>
                  <a:schemeClr val="accent1"/>
                </a:solidFill>
                <a:prstDash val="solid"/>
                <a:miter lim="4670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4" name="Google Shape;3044;p79"/>
              <p:cNvSpPr/>
              <p:nvPr/>
            </p:nvSpPr>
            <p:spPr>
              <a:xfrm>
                <a:off x="3603325" y="4465775"/>
                <a:ext cx="720400" cy="25"/>
              </a:xfrm>
              <a:custGeom>
                <a:avLst/>
                <a:gdLst/>
                <a:ahLst/>
                <a:cxnLst/>
                <a:rect l="l" t="t" r="r" b="b"/>
                <a:pathLst>
                  <a:path w="28816" h="1" fill="none" extrusionOk="0">
                    <a:moveTo>
                      <a:pt x="0" y="0"/>
                    </a:moveTo>
                    <a:lnTo>
                      <a:pt x="28815" y="0"/>
                    </a:lnTo>
                  </a:path>
                </a:pathLst>
              </a:custGeom>
              <a:noFill/>
              <a:ln w="10500" cap="flat" cmpd="sng">
                <a:solidFill>
                  <a:schemeClr val="accent1"/>
                </a:solidFill>
                <a:prstDash val="solid"/>
                <a:miter lim="4670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5" name="Google Shape;3045;p79"/>
              <p:cNvSpPr/>
              <p:nvPr/>
            </p:nvSpPr>
            <p:spPr>
              <a:xfrm>
                <a:off x="3610325" y="4358350"/>
                <a:ext cx="181000" cy="107450"/>
              </a:xfrm>
              <a:custGeom>
                <a:avLst/>
                <a:gdLst/>
                <a:ahLst/>
                <a:cxnLst/>
                <a:rect l="l" t="t" r="r" b="b"/>
                <a:pathLst>
                  <a:path w="7240" h="4298" fill="none" extrusionOk="0">
                    <a:moveTo>
                      <a:pt x="1" y="1"/>
                    </a:moveTo>
                    <a:cubicBezTo>
                      <a:pt x="1" y="1"/>
                      <a:pt x="6679" y="94"/>
                      <a:pt x="7239" y="4297"/>
                    </a:cubicBezTo>
                  </a:path>
                </a:pathLst>
              </a:custGeom>
              <a:noFill/>
              <a:ln w="10500" cap="flat" cmpd="sng">
                <a:solidFill>
                  <a:schemeClr val="accent1"/>
                </a:solidFill>
                <a:prstDash val="solid"/>
                <a:miter lim="4670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6" name="Google Shape;3046;p79"/>
              <p:cNvSpPr/>
              <p:nvPr/>
            </p:nvSpPr>
            <p:spPr>
              <a:xfrm>
                <a:off x="4170750" y="4366525"/>
                <a:ext cx="58400" cy="99275"/>
              </a:xfrm>
              <a:custGeom>
                <a:avLst/>
                <a:gdLst/>
                <a:ahLst/>
                <a:cxnLst/>
                <a:rect l="l" t="t" r="r" b="b"/>
                <a:pathLst>
                  <a:path w="2336" h="3971" fill="none" extrusionOk="0">
                    <a:moveTo>
                      <a:pt x="2335" y="1"/>
                    </a:moveTo>
                    <a:cubicBezTo>
                      <a:pt x="2335" y="1"/>
                      <a:pt x="374" y="2709"/>
                      <a:pt x="0" y="3970"/>
                    </a:cubicBezTo>
                  </a:path>
                </a:pathLst>
              </a:custGeom>
              <a:noFill/>
              <a:ln w="10500" cap="flat" cmpd="sng">
                <a:solidFill>
                  <a:schemeClr val="accent1"/>
                </a:solidFill>
                <a:prstDash val="solid"/>
                <a:miter lim="4670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7" name="Google Shape;3047;p79"/>
              <p:cNvSpPr/>
              <p:nvPr/>
            </p:nvSpPr>
            <p:spPr>
              <a:xfrm>
                <a:off x="2796550" y="2126025"/>
                <a:ext cx="1385900" cy="2074750"/>
              </a:xfrm>
              <a:custGeom>
                <a:avLst/>
                <a:gdLst/>
                <a:ahLst/>
                <a:cxnLst/>
                <a:rect l="l" t="t" r="r" b="b"/>
                <a:pathLst>
                  <a:path w="55436" h="82990" extrusionOk="0">
                    <a:moveTo>
                      <a:pt x="1402" y="0"/>
                    </a:moveTo>
                    <a:cubicBezTo>
                      <a:pt x="1402" y="1"/>
                      <a:pt x="1" y="8454"/>
                      <a:pt x="3083" y="15412"/>
                    </a:cubicBezTo>
                    <a:cubicBezTo>
                      <a:pt x="5091" y="19989"/>
                      <a:pt x="9014" y="23398"/>
                      <a:pt x="13778" y="24752"/>
                    </a:cubicBezTo>
                    <a:cubicBezTo>
                      <a:pt x="13778" y="24752"/>
                      <a:pt x="30824" y="39463"/>
                      <a:pt x="32318" y="43807"/>
                    </a:cubicBezTo>
                    <a:cubicBezTo>
                      <a:pt x="33532" y="47449"/>
                      <a:pt x="31151" y="82989"/>
                      <a:pt x="31151" y="82989"/>
                    </a:cubicBezTo>
                    <a:lnTo>
                      <a:pt x="50905" y="82989"/>
                    </a:lnTo>
                    <a:cubicBezTo>
                      <a:pt x="50905" y="82989"/>
                      <a:pt x="55435" y="43947"/>
                      <a:pt x="52306" y="35400"/>
                    </a:cubicBezTo>
                    <a:cubicBezTo>
                      <a:pt x="47823" y="23164"/>
                      <a:pt x="27975" y="4297"/>
                      <a:pt x="27975" y="4297"/>
                    </a:cubicBezTo>
                    <a:lnTo>
                      <a:pt x="140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8" name="Google Shape;3048;p79"/>
              <p:cNvSpPr/>
              <p:nvPr/>
            </p:nvSpPr>
            <p:spPr>
              <a:xfrm>
                <a:off x="3379150" y="2233450"/>
                <a:ext cx="680700" cy="1967325"/>
              </a:xfrm>
              <a:custGeom>
                <a:avLst/>
                <a:gdLst/>
                <a:ahLst/>
                <a:cxnLst/>
                <a:rect l="l" t="t" r="r" b="b"/>
                <a:pathLst>
                  <a:path w="27228" h="78693" fill="none" extrusionOk="0">
                    <a:moveTo>
                      <a:pt x="1" y="0"/>
                    </a:moveTo>
                    <a:cubicBezTo>
                      <a:pt x="1" y="0"/>
                      <a:pt x="20643" y="21763"/>
                      <a:pt x="24379" y="31103"/>
                    </a:cubicBezTo>
                    <a:cubicBezTo>
                      <a:pt x="27228" y="38202"/>
                      <a:pt x="22931" y="78692"/>
                      <a:pt x="22931" y="78692"/>
                    </a:cubicBezTo>
                  </a:path>
                </a:pathLst>
              </a:custGeom>
              <a:noFill/>
              <a:ln w="10500" cap="flat" cmpd="sng">
                <a:solidFill>
                  <a:schemeClr val="accent5"/>
                </a:solidFill>
                <a:prstDash val="solid"/>
                <a:miter lim="4670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9" name="Google Shape;3049;p79"/>
              <p:cNvSpPr/>
              <p:nvPr/>
            </p:nvSpPr>
            <p:spPr>
              <a:xfrm>
                <a:off x="2872450" y="2511300"/>
                <a:ext cx="418000" cy="368975"/>
              </a:xfrm>
              <a:custGeom>
                <a:avLst/>
                <a:gdLst/>
                <a:ahLst/>
                <a:cxnLst/>
                <a:rect l="l" t="t" r="r" b="b"/>
                <a:pathLst>
                  <a:path w="16720" h="14759" fill="none" extrusionOk="0">
                    <a:moveTo>
                      <a:pt x="16719" y="14759"/>
                    </a:moveTo>
                    <a:cubicBezTo>
                      <a:pt x="15178" y="13311"/>
                      <a:pt x="12470" y="10882"/>
                      <a:pt x="11629" y="10182"/>
                    </a:cubicBezTo>
                    <a:cubicBezTo>
                      <a:pt x="11115" y="9715"/>
                      <a:pt x="10508" y="9341"/>
                      <a:pt x="9854" y="9108"/>
                    </a:cubicBezTo>
                    <a:cubicBezTo>
                      <a:pt x="5465" y="7567"/>
                      <a:pt x="1915" y="4251"/>
                      <a:pt x="0" y="1"/>
                    </a:cubicBezTo>
                  </a:path>
                </a:pathLst>
              </a:custGeom>
              <a:noFill/>
              <a:ln w="10500" cap="flat" cmpd="sng">
                <a:solidFill>
                  <a:schemeClr val="accent5"/>
                </a:solidFill>
                <a:prstDash val="solid"/>
                <a:miter lim="4670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0" name="Google Shape;3050;p79"/>
              <p:cNvSpPr/>
              <p:nvPr/>
            </p:nvSpPr>
            <p:spPr>
              <a:xfrm>
                <a:off x="3010225" y="2402725"/>
                <a:ext cx="210175" cy="4700"/>
              </a:xfrm>
              <a:custGeom>
                <a:avLst/>
                <a:gdLst/>
                <a:ahLst/>
                <a:cxnLst/>
                <a:rect l="l" t="t" r="r" b="b"/>
                <a:pathLst>
                  <a:path w="8407" h="188" fill="none" extrusionOk="0">
                    <a:moveTo>
                      <a:pt x="0" y="1"/>
                    </a:moveTo>
                    <a:cubicBezTo>
                      <a:pt x="0" y="1"/>
                      <a:pt x="5931" y="188"/>
                      <a:pt x="8406" y="1"/>
                    </a:cubicBezTo>
                  </a:path>
                </a:pathLst>
              </a:custGeom>
              <a:noFill/>
              <a:ln w="10500" cap="flat" cmpd="sng">
                <a:solidFill>
                  <a:schemeClr val="accent5"/>
                </a:solidFill>
                <a:prstDash val="solid"/>
                <a:miter lim="4670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1" name="Google Shape;3051;p79"/>
              <p:cNvSpPr/>
              <p:nvPr/>
            </p:nvSpPr>
            <p:spPr>
              <a:xfrm>
                <a:off x="2610925" y="2402725"/>
                <a:ext cx="119100" cy="25"/>
              </a:xfrm>
              <a:custGeom>
                <a:avLst/>
                <a:gdLst/>
                <a:ahLst/>
                <a:cxnLst/>
                <a:rect l="l" t="t" r="r" b="b"/>
                <a:pathLst>
                  <a:path w="4764" h="1" fill="none" extrusionOk="0">
                    <a:moveTo>
                      <a:pt x="0" y="1"/>
                    </a:moveTo>
                    <a:lnTo>
                      <a:pt x="4764" y="1"/>
                    </a:lnTo>
                  </a:path>
                </a:pathLst>
              </a:custGeom>
              <a:noFill/>
              <a:ln w="10500" cap="flat" cmpd="sng">
                <a:solidFill>
                  <a:schemeClr val="accent5"/>
                </a:solidFill>
                <a:prstDash val="solid"/>
                <a:miter lim="4670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2" name="Google Shape;3052;p79"/>
              <p:cNvSpPr/>
              <p:nvPr/>
            </p:nvSpPr>
            <p:spPr>
              <a:xfrm>
                <a:off x="4383225" y="926825"/>
                <a:ext cx="440200" cy="358600"/>
              </a:xfrm>
              <a:custGeom>
                <a:avLst/>
                <a:gdLst/>
                <a:ahLst/>
                <a:cxnLst/>
                <a:rect l="l" t="t" r="r" b="b"/>
                <a:pathLst>
                  <a:path w="17608" h="14344" extrusionOk="0">
                    <a:moveTo>
                      <a:pt x="11626" y="0"/>
                    </a:moveTo>
                    <a:cubicBezTo>
                      <a:pt x="10411" y="0"/>
                      <a:pt x="1969" y="3664"/>
                      <a:pt x="1" y="4583"/>
                    </a:cubicBezTo>
                    <a:lnTo>
                      <a:pt x="3830" y="14343"/>
                    </a:lnTo>
                    <a:cubicBezTo>
                      <a:pt x="3830" y="14343"/>
                      <a:pt x="13638" y="10887"/>
                      <a:pt x="13451" y="9393"/>
                    </a:cubicBezTo>
                    <a:cubicBezTo>
                      <a:pt x="13383" y="8855"/>
                      <a:pt x="13058" y="8715"/>
                      <a:pt x="12738" y="8715"/>
                    </a:cubicBezTo>
                    <a:cubicBezTo>
                      <a:pt x="12391" y="8715"/>
                      <a:pt x="12050" y="8879"/>
                      <a:pt x="12050" y="8879"/>
                    </a:cubicBezTo>
                    <a:cubicBezTo>
                      <a:pt x="12050" y="8879"/>
                      <a:pt x="13591" y="8085"/>
                      <a:pt x="13217" y="7198"/>
                    </a:cubicBezTo>
                    <a:cubicBezTo>
                      <a:pt x="13066" y="6787"/>
                      <a:pt x="12764" y="6676"/>
                      <a:pt x="12483" y="6676"/>
                    </a:cubicBezTo>
                    <a:cubicBezTo>
                      <a:pt x="12159" y="6676"/>
                      <a:pt x="11863" y="6824"/>
                      <a:pt x="11863" y="6824"/>
                    </a:cubicBezTo>
                    <a:cubicBezTo>
                      <a:pt x="11863" y="6824"/>
                      <a:pt x="13684" y="5844"/>
                      <a:pt x="12797" y="4816"/>
                    </a:cubicBezTo>
                    <a:cubicBezTo>
                      <a:pt x="12570" y="4532"/>
                      <a:pt x="12243" y="4448"/>
                      <a:pt x="11934" y="4448"/>
                    </a:cubicBezTo>
                    <a:cubicBezTo>
                      <a:pt x="11482" y="4448"/>
                      <a:pt x="11069" y="4629"/>
                      <a:pt x="11069" y="4629"/>
                    </a:cubicBezTo>
                    <a:cubicBezTo>
                      <a:pt x="11069" y="4629"/>
                      <a:pt x="17607" y="1500"/>
                      <a:pt x="17047" y="566"/>
                    </a:cubicBezTo>
                    <a:cubicBezTo>
                      <a:pt x="16970" y="446"/>
                      <a:pt x="16801" y="395"/>
                      <a:pt x="16573" y="395"/>
                    </a:cubicBezTo>
                    <a:cubicBezTo>
                      <a:pt x="15825" y="395"/>
                      <a:pt x="14438" y="942"/>
                      <a:pt x="13544" y="1407"/>
                    </a:cubicBezTo>
                    <a:cubicBezTo>
                      <a:pt x="12190" y="2014"/>
                      <a:pt x="10789" y="2434"/>
                      <a:pt x="9341" y="2715"/>
                    </a:cubicBezTo>
                    <a:cubicBezTo>
                      <a:pt x="9014" y="2621"/>
                      <a:pt x="12003" y="613"/>
                      <a:pt x="11769" y="53"/>
                    </a:cubicBezTo>
                    <a:cubicBezTo>
                      <a:pt x="11758" y="17"/>
                      <a:pt x="11708" y="0"/>
                      <a:pt x="11626" y="0"/>
                    </a:cubicBezTo>
                    <a:close/>
                  </a:path>
                </a:pathLst>
              </a:custGeom>
              <a:solidFill>
                <a:srgbClr val="FFCBB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3" name="Google Shape;3053;p79"/>
              <p:cNvSpPr/>
              <p:nvPr/>
            </p:nvSpPr>
            <p:spPr>
              <a:xfrm>
                <a:off x="2589900" y="775175"/>
                <a:ext cx="997100" cy="1501475"/>
              </a:xfrm>
              <a:custGeom>
                <a:avLst/>
                <a:gdLst/>
                <a:ahLst/>
                <a:cxnLst/>
                <a:rect l="l" t="t" r="r" b="b"/>
                <a:pathLst>
                  <a:path w="39884" h="60059" extrusionOk="0">
                    <a:moveTo>
                      <a:pt x="14758" y="1"/>
                    </a:moveTo>
                    <a:cubicBezTo>
                      <a:pt x="14758" y="1"/>
                      <a:pt x="6352" y="1168"/>
                      <a:pt x="2336" y="27088"/>
                    </a:cubicBezTo>
                    <a:cubicBezTo>
                      <a:pt x="608" y="37969"/>
                      <a:pt x="1" y="49037"/>
                      <a:pt x="421" y="60059"/>
                    </a:cubicBezTo>
                    <a:lnTo>
                      <a:pt x="38716" y="60059"/>
                    </a:lnTo>
                    <a:cubicBezTo>
                      <a:pt x="38716" y="60059"/>
                      <a:pt x="39884" y="20503"/>
                      <a:pt x="37969" y="13124"/>
                    </a:cubicBezTo>
                    <a:lnTo>
                      <a:pt x="23818" y="1028"/>
                    </a:lnTo>
                    <a:cubicBezTo>
                      <a:pt x="22704" y="1795"/>
                      <a:pt x="21381" y="2197"/>
                      <a:pt x="20044" y="2197"/>
                    </a:cubicBezTo>
                    <a:cubicBezTo>
                      <a:pt x="19589" y="2197"/>
                      <a:pt x="19132" y="2151"/>
                      <a:pt x="18681" y="2056"/>
                    </a:cubicBezTo>
                    <a:cubicBezTo>
                      <a:pt x="15552" y="1542"/>
                      <a:pt x="14758" y="1"/>
                      <a:pt x="1475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4" name="Google Shape;3054;p79"/>
              <p:cNvSpPr/>
              <p:nvPr/>
            </p:nvSpPr>
            <p:spPr>
              <a:xfrm>
                <a:off x="3185350" y="800875"/>
                <a:ext cx="1385875" cy="789275"/>
              </a:xfrm>
              <a:custGeom>
                <a:avLst/>
                <a:gdLst/>
                <a:ahLst/>
                <a:cxnLst/>
                <a:rect l="l" t="t" r="r" b="b"/>
                <a:pathLst>
                  <a:path w="55435" h="31571" extrusionOk="0">
                    <a:moveTo>
                      <a:pt x="0" y="0"/>
                    </a:moveTo>
                    <a:lnTo>
                      <a:pt x="3036" y="19054"/>
                    </a:lnTo>
                    <a:cubicBezTo>
                      <a:pt x="3036" y="19054"/>
                      <a:pt x="14338" y="31570"/>
                      <a:pt x="24939" y="31570"/>
                    </a:cubicBezTo>
                    <a:cubicBezTo>
                      <a:pt x="35493" y="31570"/>
                      <a:pt x="55435" y="20315"/>
                      <a:pt x="55435" y="20315"/>
                    </a:cubicBezTo>
                    <a:lnTo>
                      <a:pt x="50671" y="7286"/>
                    </a:lnTo>
                    <a:lnTo>
                      <a:pt x="27554" y="15552"/>
                    </a:lnTo>
                    <a:cubicBezTo>
                      <a:pt x="27554" y="15552"/>
                      <a:pt x="15365" y="4203"/>
                      <a:pt x="9761" y="2102"/>
                    </a:cubicBezTo>
                    <a:cubicBezTo>
                      <a:pt x="6632" y="841"/>
                      <a:pt x="3363" y="140"/>
                      <a:pt x="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5" name="Google Shape;3055;p79"/>
              <p:cNvSpPr/>
              <p:nvPr/>
            </p:nvSpPr>
            <p:spPr>
              <a:xfrm>
                <a:off x="3302100" y="1318075"/>
                <a:ext cx="263875" cy="199675"/>
              </a:xfrm>
              <a:custGeom>
                <a:avLst/>
                <a:gdLst/>
                <a:ahLst/>
                <a:cxnLst/>
                <a:rect l="l" t="t" r="r" b="b"/>
                <a:pathLst>
                  <a:path w="10555" h="7987" fill="none" extrusionOk="0">
                    <a:moveTo>
                      <a:pt x="10555" y="7987"/>
                    </a:moveTo>
                    <a:cubicBezTo>
                      <a:pt x="10555" y="7987"/>
                      <a:pt x="3410" y="2570"/>
                      <a:pt x="1" y="1"/>
                    </a:cubicBezTo>
                  </a:path>
                </a:pathLst>
              </a:custGeom>
              <a:noFill/>
              <a:ln w="10500" cap="flat" cmpd="sng">
                <a:solidFill>
                  <a:schemeClr val="accent1"/>
                </a:solidFill>
                <a:prstDash val="solid"/>
                <a:miter lim="4670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6" name="Google Shape;3056;p79"/>
              <p:cNvSpPr/>
              <p:nvPr/>
            </p:nvSpPr>
            <p:spPr>
              <a:xfrm>
                <a:off x="4397250" y="1002850"/>
                <a:ext cx="108600" cy="342125"/>
              </a:xfrm>
              <a:custGeom>
                <a:avLst/>
                <a:gdLst/>
                <a:ahLst/>
                <a:cxnLst/>
                <a:rect l="l" t="t" r="r" b="b"/>
                <a:pathLst>
                  <a:path w="4344" h="13685" fill="none" extrusionOk="0">
                    <a:moveTo>
                      <a:pt x="0" y="1"/>
                    </a:moveTo>
                    <a:lnTo>
                      <a:pt x="4343" y="13684"/>
                    </a:lnTo>
                  </a:path>
                </a:pathLst>
              </a:custGeom>
              <a:noFill/>
              <a:ln w="10500" cap="flat" cmpd="sng">
                <a:solidFill>
                  <a:schemeClr val="accent1"/>
                </a:solidFill>
                <a:prstDash val="solid"/>
                <a:miter lim="4670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7" name="Google Shape;3057;p79"/>
              <p:cNvSpPr/>
              <p:nvPr/>
            </p:nvSpPr>
            <p:spPr>
              <a:xfrm>
                <a:off x="2598075" y="2197250"/>
                <a:ext cx="962075" cy="25"/>
              </a:xfrm>
              <a:custGeom>
                <a:avLst/>
                <a:gdLst/>
                <a:ahLst/>
                <a:cxnLst/>
                <a:rect l="l" t="t" r="r" b="b"/>
                <a:pathLst>
                  <a:path w="38483" h="1" fill="none" extrusionOk="0">
                    <a:moveTo>
                      <a:pt x="1" y="0"/>
                    </a:moveTo>
                    <a:lnTo>
                      <a:pt x="38482" y="0"/>
                    </a:lnTo>
                  </a:path>
                </a:pathLst>
              </a:custGeom>
              <a:noFill/>
              <a:ln w="10500" cap="flat" cmpd="sng">
                <a:solidFill>
                  <a:schemeClr val="accent1"/>
                </a:solidFill>
                <a:prstDash val="solid"/>
                <a:miter lim="4670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8" name="Google Shape;3058;p79"/>
              <p:cNvSpPr/>
              <p:nvPr/>
            </p:nvSpPr>
            <p:spPr>
              <a:xfrm>
                <a:off x="3396675" y="1389300"/>
                <a:ext cx="9350" cy="887350"/>
              </a:xfrm>
              <a:custGeom>
                <a:avLst/>
                <a:gdLst/>
                <a:ahLst/>
                <a:cxnLst/>
                <a:rect l="l" t="t" r="r" b="b"/>
                <a:pathLst>
                  <a:path w="374" h="35494" fill="none" extrusionOk="0">
                    <a:moveTo>
                      <a:pt x="0" y="1"/>
                    </a:moveTo>
                    <a:cubicBezTo>
                      <a:pt x="374" y="11022"/>
                      <a:pt x="0" y="35494"/>
                      <a:pt x="0" y="35494"/>
                    </a:cubicBezTo>
                  </a:path>
                </a:pathLst>
              </a:custGeom>
              <a:noFill/>
              <a:ln w="10500" cap="flat" cmpd="sng">
                <a:solidFill>
                  <a:schemeClr val="accent1"/>
                </a:solidFill>
                <a:prstDash val="solid"/>
                <a:miter lim="4670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9" name="Google Shape;3059;p79"/>
              <p:cNvSpPr/>
              <p:nvPr/>
            </p:nvSpPr>
            <p:spPr>
              <a:xfrm>
                <a:off x="2940175" y="633900"/>
                <a:ext cx="280225" cy="212925"/>
              </a:xfrm>
              <a:custGeom>
                <a:avLst/>
                <a:gdLst/>
                <a:ahLst/>
                <a:cxnLst/>
                <a:rect l="l" t="t" r="r" b="b"/>
                <a:pathLst>
                  <a:path w="11209" h="8517" extrusionOk="0">
                    <a:moveTo>
                      <a:pt x="887" y="1"/>
                    </a:moveTo>
                    <a:lnTo>
                      <a:pt x="0" y="7006"/>
                    </a:lnTo>
                    <a:cubicBezTo>
                      <a:pt x="0" y="7006"/>
                      <a:pt x="2862" y="8517"/>
                      <a:pt x="6097" y="8517"/>
                    </a:cubicBezTo>
                    <a:cubicBezTo>
                      <a:pt x="7820" y="8517"/>
                      <a:pt x="9650" y="8088"/>
                      <a:pt x="11208" y="6773"/>
                    </a:cubicBezTo>
                    <a:lnTo>
                      <a:pt x="11208" y="2710"/>
                    </a:lnTo>
                    <a:lnTo>
                      <a:pt x="887" y="1"/>
                    </a:lnTo>
                    <a:close/>
                  </a:path>
                </a:pathLst>
              </a:custGeom>
              <a:solidFill>
                <a:srgbClr val="FFCBB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0" name="Google Shape;3060;p79"/>
              <p:cNvSpPr/>
              <p:nvPr/>
            </p:nvSpPr>
            <p:spPr>
              <a:xfrm>
                <a:off x="2934325" y="359450"/>
                <a:ext cx="454200" cy="372700"/>
              </a:xfrm>
              <a:custGeom>
                <a:avLst/>
                <a:gdLst/>
                <a:ahLst/>
                <a:cxnLst/>
                <a:rect l="l" t="t" r="r" b="b"/>
                <a:pathLst>
                  <a:path w="18168" h="14908" extrusionOk="0">
                    <a:moveTo>
                      <a:pt x="10070" y="0"/>
                    </a:moveTo>
                    <a:cubicBezTo>
                      <a:pt x="8922" y="0"/>
                      <a:pt x="3259" y="263"/>
                      <a:pt x="748" y="5328"/>
                    </a:cubicBezTo>
                    <a:cubicBezTo>
                      <a:pt x="1" y="6776"/>
                      <a:pt x="4811" y="12567"/>
                      <a:pt x="6586" y="13641"/>
                    </a:cubicBezTo>
                    <a:cubicBezTo>
                      <a:pt x="7808" y="14414"/>
                      <a:pt x="9777" y="14908"/>
                      <a:pt x="11574" y="14908"/>
                    </a:cubicBezTo>
                    <a:cubicBezTo>
                      <a:pt x="13140" y="14908"/>
                      <a:pt x="14576" y="14533"/>
                      <a:pt x="15272" y="13641"/>
                    </a:cubicBezTo>
                    <a:cubicBezTo>
                      <a:pt x="18167" y="9951"/>
                      <a:pt x="10275" y="4"/>
                      <a:pt x="10275" y="4"/>
                    </a:cubicBezTo>
                    <a:cubicBezTo>
                      <a:pt x="10275" y="4"/>
                      <a:pt x="10203" y="0"/>
                      <a:pt x="10070" y="0"/>
                    </a:cubicBezTo>
                    <a:close/>
                  </a:path>
                </a:pathLst>
              </a:custGeom>
              <a:solidFill>
                <a:srgbClr val="FFCBB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1" name="Google Shape;3061;p79"/>
              <p:cNvSpPr/>
              <p:nvPr/>
            </p:nvSpPr>
            <p:spPr>
              <a:xfrm>
                <a:off x="2716000" y="312450"/>
                <a:ext cx="527750" cy="613775"/>
              </a:xfrm>
              <a:custGeom>
                <a:avLst/>
                <a:gdLst/>
                <a:ahLst/>
                <a:cxnLst/>
                <a:rect l="l" t="t" r="r" b="b"/>
                <a:pathLst>
                  <a:path w="21110" h="24551" extrusionOk="0">
                    <a:moveTo>
                      <a:pt x="15209" y="1"/>
                    </a:moveTo>
                    <a:cubicBezTo>
                      <a:pt x="12572" y="1"/>
                      <a:pt x="9672" y="897"/>
                      <a:pt x="7192" y="3005"/>
                    </a:cubicBezTo>
                    <a:cubicBezTo>
                      <a:pt x="2195" y="7161"/>
                      <a:pt x="1" y="20938"/>
                      <a:pt x="1" y="20938"/>
                    </a:cubicBezTo>
                    <a:cubicBezTo>
                      <a:pt x="4514" y="24053"/>
                      <a:pt x="10779" y="24550"/>
                      <a:pt x="14321" y="24550"/>
                    </a:cubicBezTo>
                    <a:cubicBezTo>
                      <a:pt x="15984" y="24550"/>
                      <a:pt x="17046" y="24441"/>
                      <a:pt x="17046" y="24441"/>
                    </a:cubicBezTo>
                    <a:lnTo>
                      <a:pt x="17607" y="11364"/>
                    </a:lnTo>
                    <a:cubicBezTo>
                      <a:pt x="17934" y="8796"/>
                      <a:pt x="18074" y="6274"/>
                      <a:pt x="18027" y="3705"/>
                    </a:cubicBezTo>
                    <a:lnTo>
                      <a:pt x="17980" y="3705"/>
                    </a:lnTo>
                    <a:cubicBezTo>
                      <a:pt x="18728" y="3705"/>
                      <a:pt x="19428" y="3565"/>
                      <a:pt x="20082" y="3378"/>
                    </a:cubicBezTo>
                    <a:cubicBezTo>
                      <a:pt x="20689" y="3098"/>
                      <a:pt x="21109" y="1884"/>
                      <a:pt x="21109" y="1884"/>
                    </a:cubicBezTo>
                    <a:cubicBezTo>
                      <a:pt x="19663" y="701"/>
                      <a:pt x="17539" y="1"/>
                      <a:pt x="1520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2" name="Google Shape;3062;p79"/>
              <p:cNvSpPr/>
              <p:nvPr/>
            </p:nvSpPr>
            <p:spPr>
              <a:xfrm>
                <a:off x="3114125" y="540625"/>
                <a:ext cx="93425" cy="100925"/>
              </a:xfrm>
              <a:custGeom>
                <a:avLst/>
                <a:gdLst/>
                <a:ahLst/>
                <a:cxnLst/>
                <a:rect l="l" t="t" r="r" b="b"/>
                <a:pathLst>
                  <a:path w="3737" h="4037" extrusionOk="0">
                    <a:moveTo>
                      <a:pt x="1414" y="1"/>
                    </a:moveTo>
                    <a:cubicBezTo>
                      <a:pt x="1065" y="1"/>
                      <a:pt x="788" y="219"/>
                      <a:pt x="608" y="556"/>
                    </a:cubicBezTo>
                    <a:cubicBezTo>
                      <a:pt x="1" y="1443"/>
                      <a:pt x="1168" y="3312"/>
                      <a:pt x="1682" y="3592"/>
                    </a:cubicBezTo>
                    <a:cubicBezTo>
                      <a:pt x="2162" y="3884"/>
                      <a:pt x="2604" y="4036"/>
                      <a:pt x="2955" y="4036"/>
                    </a:cubicBezTo>
                    <a:cubicBezTo>
                      <a:pt x="3390" y="4036"/>
                      <a:pt x="3685" y="3802"/>
                      <a:pt x="3737" y="3312"/>
                    </a:cubicBezTo>
                    <a:lnTo>
                      <a:pt x="2756" y="883"/>
                    </a:lnTo>
                    <a:cubicBezTo>
                      <a:pt x="2248" y="254"/>
                      <a:pt x="1789" y="1"/>
                      <a:pt x="1414" y="1"/>
                    </a:cubicBezTo>
                    <a:close/>
                  </a:path>
                </a:pathLst>
              </a:custGeom>
              <a:solidFill>
                <a:srgbClr val="FFCBB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3" name="Google Shape;3063;p79"/>
              <p:cNvSpPr/>
              <p:nvPr/>
            </p:nvSpPr>
            <p:spPr>
              <a:xfrm>
                <a:off x="3185350" y="707475"/>
                <a:ext cx="38550" cy="23375"/>
              </a:xfrm>
              <a:custGeom>
                <a:avLst/>
                <a:gdLst/>
                <a:ahLst/>
                <a:cxnLst/>
                <a:rect l="l" t="t" r="r" b="b"/>
                <a:pathLst>
                  <a:path w="1542" h="935" fill="none" extrusionOk="0">
                    <a:moveTo>
                      <a:pt x="1542" y="934"/>
                    </a:moveTo>
                    <a:cubicBezTo>
                      <a:pt x="888" y="934"/>
                      <a:pt x="281" y="560"/>
                      <a:pt x="0" y="0"/>
                    </a:cubicBezTo>
                  </a:path>
                </a:pathLst>
              </a:custGeom>
              <a:noFill/>
              <a:ln w="7000" cap="flat" cmpd="sng">
                <a:solidFill>
                  <a:srgbClr val="E8887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4" name="Google Shape;3064;p79"/>
              <p:cNvSpPr/>
              <p:nvPr/>
            </p:nvSpPr>
            <p:spPr>
              <a:xfrm>
                <a:off x="3227550" y="483650"/>
                <a:ext cx="31375" cy="34700"/>
              </a:xfrm>
              <a:custGeom>
                <a:avLst/>
                <a:gdLst/>
                <a:ahLst/>
                <a:cxnLst/>
                <a:rect l="l" t="t" r="r" b="b"/>
                <a:pathLst>
                  <a:path w="1255" h="1388" extrusionOk="0">
                    <a:moveTo>
                      <a:pt x="394" y="0"/>
                    </a:moveTo>
                    <a:cubicBezTo>
                      <a:pt x="1" y="0"/>
                      <a:pt x="196" y="1308"/>
                      <a:pt x="834" y="1387"/>
                    </a:cubicBezTo>
                    <a:cubicBezTo>
                      <a:pt x="928" y="1387"/>
                      <a:pt x="1021" y="1341"/>
                      <a:pt x="1068" y="1247"/>
                    </a:cubicBezTo>
                    <a:cubicBezTo>
                      <a:pt x="1255" y="874"/>
                      <a:pt x="974" y="360"/>
                      <a:pt x="647" y="126"/>
                    </a:cubicBezTo>
                    <a:cubicBezTo>
                      <a:pt x="546" y="38"/>
                      <a:pt x="461" y="0"/>
                      <a:pt x="39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5" name="Google Shape;3065;p79"/>
              <p:cNvSpPr/>
              <p:nvPr/>
            </p:nvSpPr>
            <p:spPr>
              <a:xfrm>
                <a:off x="3204025" y="451775"/>
                <a:ext cx="37400" cy="29200"/>
              </a:xfrm>
              <a:custGeom>
                <a:avLst/>
                <a:gdLst/>
                <a:ahLst/>
                <a:cxnLst/>
                <a:rect l="l" t="t" r="r" b="b"/>
                <a:pathLst>
                  <a:path w="1496" h="1168" fill="none" extrusionOk="0">
                    <a:moveTo>
                      <a:pt x="1495" y="0"/>
                    </a:moveTo>
                    <a:cubicBezTo>
                      <a:pt x="795" y="94"/>
                      <a:pt x="187" y="514"/>
                      <a:pt x="1" y="1168"/>
                    </a:cubicBezTo>
                  </a:path>
                </a:pathLst>
              </a:custGeom>
              <a:noFill/>
              <a:ln w="7000" cap="rnd" cmpd="sng">
                <a:solidFill>
                  <a:schemeClr val="dk1"/>
                </a:solidFill>
                <a:prstDash val="solid"/>
                <a:miter lim="4670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6" name="Google Shape;3066;p79"/>
              <p:cNvSpPr/>
              <p:nvPr/>
            </p:nvSpPr>
            <p:spPr>
              <a:xfrm>
                <a:off x="3257725" y="600050"/>
                <a:ext cx="61900" cy="61575"/>
              </a:xfrm>
              <a:custGeom>
                <a:avLst/>
                <a:gdLst/>
                <a:ahLst/>
                <a:cxnLst/>
                <a:rect l="l" t="t" r="r" b="b"/>
                <a:pathLst>
                  <a:path w="2476" h="2463" extrusionOk="0">
                    <a:moveTo>
                      <a:pt x="1776" y="0"/>
                    </a:moveTo>
                    <a:lnTo>
                      <a:pt x="1" y="561"/>
                    </a:lnTo>
                    <a:cubicBezTo>
                      <a:pt x="1" y="561"/>
                      <a:pt x="648" y="2462"/>
                      <a:pt x="1453" y="2462"/>
                    </a:cubicBezTo>
                    <a:cubicBezTo>
                      <a:pt x="1513" y="2462"/>
                      <a:pt x="1574" y="2452"/>
                      <a:pt x="1635" y="2429"/>
                    </a:cubicBezTo>
                    <a:cubicBezTo>
                      <a:pt x="2476" y="2149"/>
                      <a:pt x="1776" y="1"/>
                      <a:pt x="177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7" name="Google Shape;3067;p79"/>
              <p:cNvSpPr/>
              <p:nvPr/>
            </p:nvSpPr>
            <p:spPr>
              <a:xfrm>
                <a:off x="2927325" y="237975"/>
                <a:ext cx="122625" cy="107850"/>
              </a:xfrm>
              <a:custGeom>
                <a:avLst/>
                <a:gdLst/>
                <a:ahLst/>
                <a:cxnLst/>
                <a:rect l="l" t="t" r="r" b="b"/>
                <a:pathLst>
                  <a:path w="4905" h="4314" extrusionOk="0">
                    <a:moveTo>
                      <a:pt x="2525" y="0"/>
                    </a:moveTo>
                    <a:cubicBezTo>
                      <a:pt x="2227" y="0"/>
                      <a:pt x="1927" y="49"/>
                      <a:pt x="1635" y="146"/>
                    </a:cubicBezTo>
                    <a:cubicBezTo>
                      <a:pt x="1355" y="193"/>
                      <a:pt x="1121" y="333"/>
                      <a:pt x="888" y="473"/>
                    </a:cubicBezTo>
                    <a:cubicBezTo>
                      <a:pt x="0" y="1127"/>
                      <a:pt x="0" y="2575"/>
                      <a:pt x="654" y="3509"/>
                    </a:cubicBezTo>
                    <a:cubicBezTo>
                      <a:pt x="888" y="3882"/>
                      <a:pt x="1261" y="4162"/>
                      <a:pt x="1728" y="4303"/>
                    </a:cubicBezTo>
                    <a:cubicBezTo>
                      <a:pt x="1832" y="4310"/>
                      <a:pt x="1935" y="4314"/>
                      <a:pt x="2039" y="4314"/>
                    </a:cubicBezTo>
                    <a:cubicBezTo>
                      <a:pt x="2587" y="4314"/>
                      <a:pt x="3125" y="4204"/>
                      <a:pt x="3596" y="3929"/>
                    </a:cubicBezTo>
                    <a:lnTo>
                      <a:pt x="3737" y="3649"/>
                    </a:lnTo>
                    <a:cubicBezTo>
                      <a:pt x="4437" y="3415"/>
                      <a:pt x="4904" y="2761"/>
                      <a:pt x="4904" y="2014"/>
                    </a:cubicBezTo>
                    <a:cubicBezTo>
                      <a:pt x="4811" y="1267"/>
                      <a:pt x="4390" y="613"/>
                      <a:pt x="3737" y="286"/>
                    </a:cubicBezTo>
                    <a:cubicBezTo>
                      <a:pt x="3355" y="96"/>
                      <a:pt x="2942" y="0"/>
                      <a:pt x="252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8" name="Google Shape;3068;p79"/>
              <p:cNvSpPr/>
              <p:nvPr/>
            </p:nvSpPr>
            <p:spPr>
              <a:xfrm>
                <a:off x="3263575" y="483300"/>
                <a:ext cx="57225" cy="70075"/>
              </a:xfrm>
              <a:custGeom>
                <a:avLst/>
                <a:gdLst/>
                <a:ahLst/>
                <a:cxnLst/>
                <a:rect l="l" t="t" r="r" b="b"/>
                <a:pathLst>
                  <a:path w="2289" h="2803" extrusionOk="0">
                    <a:moveTo>
                      <a:pt x="0" y="0"/>
                    </a:moveTo>
                    <a:lnTo>
                      <a:pt x="1121" y="2802"/>
                    </a:lnTo>
                    <a:cubicBezTo>
                      <a:pt x="1121" y="2802"/>
                      <a:pt x="2289" y="2289"/>
                      <a:pt x="2289" y="1822"/>
                    </a:cubicBezTo>
                    <a:cubicBezTo>
                      <a:pt x="2289" y="981"/>
                      <a:pt x="234" y="94"/>
                      <a:pt x="0" y="0"/>
                    </a:cubicBezTo>
                    <a:close/>
                  </a:path>
                </a:pathLst>
              </a:custGeom>
              <a:solidFill>
                <a:srgbClr val="FFCBB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9" name="Google Shape;3069;p79"/>
              <p:cNvSpPr/>
              <p:nvPr/>
            </p:nvSpPr>
            <p:spPr>
              <a:xfrm>
                <a:off x="3805300" y="1890175"/>
                <a:ext cx="196175" cy="101900"/>
              </a:xfrm>
              <a:custGeom>
                <a:avLst/>
                <a:gdLst/>
                <a:ahLst/>
                <a:cxnLst/>
                <a:rect l="l" t="t" r="r" b="b"/>
                <a:pathLst>
                  <a:path w="7847" h="4076" extrusionOk="0">
                    <a:moveTo>
                      <a:pt x="1" y="1"/>
                    </a:moveTo>
                    <a:cubicBezTo>
                      <a:pt x="795" y="1448"/>
                      <a:pt x="2476" y="2289"/>
                      <a:pt x="4110" y="2476"/>
                    </a:cubicBezTo>
                    <a:cubicBezTo>
                      <a:pt x="4531" y="2523"/>
                      <a:pt x="4904" y="2569"/>
                      <a:pt x="5278" y="2756"/>
                    </a:cubicBezTo>
                    <a:cubicBezTo>
                      <a:pt x="5465" y="2896"/>
                      <a:pt x="5652" y="3036"/>
                      <a:pt x="5838" y="3176"/>
                    </a:cubicBezTo>
                    <a:cubicBezTo>
                      <a:pt x="6259" y="3550"/>
                      <a:pt x="6726" y="3830"/>
                      <a:pt x="7286" y="4017"/>
                    </a:cubicBezTo>
                    <a:cubicBezTo>
                      <a:pt x="7358" y="4053"/>
                      <a:pt x="7459" y="4075"/>
                      <a:pt x="7555" y="4075"/>
                    </a:cubicBezTo>
                    <a:cubicBezTo>
                      <a:pt x="7706" y="4075"/>
                      <a:pt x="7846" y="4020"/>
                      <a:pt x="7846" y="3877"/>
                    </a:cubicBezTo>
                    <a:cubicBezTo>
                      <a:pt x="7846" y="3784"/>
                      <a:pt x="7800" y="3737"/>
                      <a:pt x="7800" y="3690"/>
                    </a:cubicBezTo>
                    <a:cubicBezTo>
                      <a:pt x="7286" y="2616"/>
                      <a:pt x="6866" y="1308"/>
                      <a:pt x="5652" y="1"/>
                    </a:cubicBezTo>
                    <a:close/>
                  </a:path>
                </a:pathLst>
              </a:custGeom>
              <a:solidFill>
                <a:srgbClr val="FFCBB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0" name="Google Shape;3070;p79"/>
              <p:cNvSpPr/>
              <p:nvPr/>
            </p:nvSpPr>
            <p:spPr>
              <a:xfrm>
                <a:off x="3804150" y="1890175"/>
                <a:ext cx="200825" cy="104825"/>
              </a:xfrm>
              <a:custGeom>
                <a:avLst/>
                <a:gdLst/>
                <a:ahLst/>
                <a:cxnLst/>
                <a:rect l="l" t="t" r="r" b="b"/>
                <a:pathLst>
                  <a:path w="8033" h="4193" extrusionOk="0">
                    <a:moveTo>
                      <a:pt x="5698" y="1"/>
                    </a:moveTo>
                    <a:lnTo>
                      <a:pt x="5698" y="1"/>
                    </a:lnTo>
                    <a:cubicBezTo>
                      <a:pt x="6398" y="888"/>
                      <a:pt x="7005" y="1869"/>
                      <a:pt x="7379" y="2943"/>
                    </a:cubicBezTo>
                    <a:cubicBezTo>
                      <a:pt x="7472" y="3223"/>
                      <a:pt x="7612" y="3457"/>
                      <a:pt x="7706" y="3737"/>
                    </a:cubicBezTo>
                    <a:cubicBezTo>
                      <a:pt x="7752" y="3784"/>
                      <a:pt x="7752" y="3830"/>
                      <a:pt x="7752" y="3877"/>
                    </a:cubicBezTo>
                    <a:cubicBezTo>
                      <a:pt x="7752" y="3877"/>
                      <a:pt x="7752" y="3924"/>
                      <a:pt x="7706" y="3924"/>
                    </a:cubicBezTo>
                    <a:cubicBezTo>
                      <a:pt x="7659" y="3947"/>
                      <a:pt x="7601" y="3959"/>
                      <a:pt x="7542" y="3959"/>
                    </a:cubicBezTo>
                    <a:cubicBezTo>
                      <a:pt x="7484" y="3959"/>
                      <a:pt x="7425" y="3947"/>
                      <a:pt x="7379" y="3924"/>
                    </a:cubicBezTo>
                    <a:cubicBezTo>
                      <a:pt x="6818" y="3737"/>
                      <a:pt x="6351" y="3410"/>
                      <a:pt x="5931" y="3036"/>
                    </a:cubicBezTo>
                    <a:cubicBezTo>
                      <a:pt x="5744" y="2850"/>
                      <a:pt x="5464" y="2663"/>
                      <a:pt x="5184" y="2523"/>
                    </a:cubicBezTo>
                    <a:cubicBezTo>
                      <a:pt x="4904" y="2429"/>
                      <a:pt x="4623" y="2383"/>
                      <a:pt x="4297" y="2383"/>
                    </a:cubicBezTo>
                    <a:cubicBezTo>
                      <a:pt x="3736" y="2289"/>
                      <a:pt x="3176" y="2196"/>
                      <a:pt x="2662" y="2009"/>
                    </a:cubicBezTo>
                    <a:cubicBezTo>
                      <a:pt x="1588" y="1635"/>
                      <a:pt x="607" y="935"/>
                      <a:pt x="0" y="1"/>
                    </a:cubicBezTo>
                    <a:lnTo>
                      <a:pt x="0" y="1"/>
                    </a:lnTo>
                    <a:cubicBezTo>
                      <a:pt x="560" y="1028"/>
                      <a:pt x="1494" y="1822"/>
                      <a:pt x="2569" y="2196"/>
                    </a:cubicBezTo>
                    <a:cubicBezTo>
                      <a:pt x="3129" y="2429"/>
                      <a:pt x="3689" y="2569"/>
                      <a:pt x="4297" y="2616"/>
                    </a:cubicBezTo>
                    <a:cubicBezTo>
                      <a:pt x="4577" y="2663"/>
                      <a:pt x="4810" y="2709"/>
                      <a:pt x="5090" y="2803"/>
                    </a:cubicBezTo>
                    <a:cubicBezTo>
                      <a:pt x="5324" y="2896"/>
                      <a:pt x="5557" y="3083"/>
                      <a:pt x="5744" y="3270"/>
                    </a:cubicBezTo>
                    <a:cubicBezTo>
                      <a:pt x="6211" y="3643"/>
                      <a:pt x="6725" y="3970"/>
                      <a:pt x="7285" y="4157"/>
                    </a:cubicBezTo>
                    <a:cubicBezTo>
                      <a:pt x="7355" y="4181"/>
                      <a:pt x="7437" y="4192"/>
                      <a:pt x="7525" y="4192"/>
                    </a:cubicBezTo>
                    <a:cubicBezTo>
                      <a:pt x="7612" y="4192"/>
                      <a:pt x="7706" y="4181"/>
                      <a:pt x="7799" y="4157"/>
                    </a:cubicBezTo>
                    <a:cubicBezTo>
                      <a:pt x="7892" y="4157"/>
                      <a:pt x="7986" y="4017"/>
                      <a:pt x="8033" y="3924"/>
                    </a:cubicBezTo>
                    <a:cubicBezTo>
                      <a:pt x="8033" y="3830"/>
                      <a:pt x="7939" y="3737"/>
                      <a:pt x="7939" y="3643"/>
                    </a:cubicBezTo>
                    <a:lnTo>
                      <a:pt x="7612" y="2850"/>
                    </a:lnTo>
                    <a:cubicBezTo>
                      <a:pt x="7379" y="2336"/>
                      <a:pt x="7099" y="1822"/>
                      <a:pt x="6772" y="1308"/>
                    </a:cubicBezTo>
                    <a:cubicBezTo>
                      <a:pt x="6491" y="841"/>
                      <a:pt x="6118" y="374"/>
                      <a:pt x="5698" y="1"/>
                    </a:cubicBezTo>
                    <a:close/>
                  </a:path>
                </a:pathLst>
              </a:custGeom>
              <a:solidFill>
                <a:srgbClr val="E888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3071" name="Google Shape;3071;p79"/>
            <p:cNvCxnSpPr/>
            <p:nvPr/>
          </p:nvCxnSpPr>
          <p:spPr>
            <a:xfrm>
              <a:off x="1345163" y="4603500"/>
              <a:ext cx="1725300" cy="0"/>
            </a:xfrm>
            <a:prstGeom prst="straightConnector1">
              <a:avLst/>
            </a:prstGeom>
            <a:noFill/>
            <a:ln w="9525" cap="flat" cmpd="sng">
              <a:solidFill>
                <a:schemeClr val="accent5"/>
              </a:solidFill>
              <a:prstDash val="solid"/>
              <a:round/>
              <a:headEnd type="none" w="med" len="med"/>
              <a:tailEnd type="none" w="med" len="med"/>
            </a:ln>
          </p:spPr>
        </p:cxnSp>
      </p:grpSp>
      <p:sp>
        <p:nvSpPr>
          <p:cNvPr id="3072" name="Google Shape;3072;p79"/>
          <p:cNvSpPr txBox="1">
            <a:spLocks noGrp="1"/>
          </p:cNvSpPr>
          <p:nvPr>
            <p:ph type="subTitle" idx="2"/>
          </p:nvPr>
        </p:nvSpPr>
        <p:spPr>
          <a:xfrm>
            <a:off x="2527971" y="2080063"/>
            <a:ext cx="1907088" cy="559647"/>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pl-PL" sz="1500" dirty="0" err="1">
                <a:latin typeface="Calibri" panose="020F0502020204030204" pitchFamily="34" charset="0"/>
                <a:ea typeface="Calibri" panose="020F0502020204030204" pitchFamily="34" charset="0"/>
                <a:cs typeface="Calibri" panose="020F0502020204030204" pitchFamily="34" charset="0"/>
              </a:rPr>
              <a:t>Friktionelle</a:t>
            </a:r>
            <a:r>
              <a:rPr lang="pl-PL" sz="1500" dirty="0">
                <a:latin typeface="Calibri" panose="020F0502020204030204" pitchFamily="34" charset="0"/>
                <a:ea typeface="Calibri" panose="020F0502020204030204" pitchFamily="34" charset="0"/>
                <a:cs typeface="Calibri" panose="020F0502020204030204" pitchFamily="34" charset="0"/>
              </a:rPr>
              <a:t> </a:t>
            </a:r>
            <a:r>
              <a:rPr lang="pl-PL" sz="1500" dirty="0" err="1">
                <a:latin typeface="Calibri" panose="020F0502020204030204" pitchFamily="34" charset="0"/>
                <a:ea typeface="Calibri" panose="020F0502020204030204" pitchFamily="34" charset="0"/>
                <a:cs typeface="Calibri" panose="020F0502020204030204" pitchFamily="34" charset="0"/>
              </a:rPr>
              <a:t>Arbeitslosigkeit</a:t>
            </a:r>
            <a:endParaRPr sz="1500" dirty="0">
              <a:latin typeface="Calibri" panose="020F0502020204030204" pitchFamily="34" charset="0"/>
              <a:ea typeface="Calibri" panose="020F0502020204030204" pitchFamily="34" charset="0"/>
              <a:cs typeface="Calibri" panose="020F0502020204030204" pitchFamily="34" charset="0"/>
            </a:endParaRPr>
          </a:p>
        </p:txBody>
      </p:sp>
      <p:sp>
        <p:nvSpPr>
          <p:cNvPr id="3073" name="Google Shape;3073;p79"/>
          <p:cNvSpPr txBox="1">
            <a:spLocks noGrp="1"/>
          </p:cNvSpPr>
          <p:nvPr>
            <p:ph type="subTitle" idx="4"/>
          </p:nvPr>
        </p:nvSpPr>
        <p:spPr>
          <a:xfrm>
            <a:off x="4782148" y="2089823"/>
            <a:ext cx="1911000" cy="610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pl-PL" sz="1500" dirty="0" err="1">
                <a:latin typeface="Calibri" panose="020F0502020204030204" pitchFamily="34" charset="0"/>
                <a:ea typeface="Calibri" panose="020F0502020204030204" pitchFamily="34" charset="0"/>
                <a:cs typeface="Calibri" panose="020F0502020204030204" pitchFamily="34" charset="0"/>
              </a:rPr>
              <a:t>Saisonale</a:t>
            </a:r>
            <a:r>
              <a:rPr lang="pl-PL" sz="1500" dirty="0">
                <a:latin typeface="Calibri" panose="020F0502020204030204" pitchFamily="34" charset="0"/>
                <a:ea typeface="Calibri" panose="020F0502020204030204" pitchFamily="34" charset="0"/>
                <a:cs typeface="Calibri" panose="020F0502020204030204" pitchFamily="34" charset="0"/>
              </a:rPr>
              <a:t> </a:t>
            </a:r>
            <a:r>
              <a:rPr lang="pl-PL" sz="1500" dirty="0" err="1">
                <a:solidFill>
                  <a:schemeClr val="tx1"/>
                </a:solidFill>
                <a:latin typeface="Calibri" panose="020F0502020204030204" pitchFamily="34" charset="0"/>
                <a:ea typeface="Calibri" panose="020F0502020204030204" pitchFamily="34" charset="0"/>
                <a:cs typeface="Calibri" panose="020F0502020204030204" pitchFamily="34" charset="0"/>
              </a:rPr>
              <a:t>Arbeitslosigkeit</a:t>
            </a:r>
            <a:endParaRPr lang="pl-PL" sz="15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3074" name="Google Shape;3074;p79"/>
          <p:cNvSpPr txBox="1">
            <a:spLocks noGrp="1"/>
          </p:cNvSpPr>
          <p:nvPr>
            <p:ph type="subTitle" idx="6"/>
          </p:nvPr>
        </p:nvSpPr>
        <p:spPr>
          <a:xfrm>
            <a:off x="4809372" y="3076149"/>
            <a:ext cx="1907100" cy="610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pl-PL" sz="1500" dirty="0" err="1">
                <a:latin typeface="Calibri" panose="020F0502020204030204" pitchFamily="34" charset="0"/>
                <a:ea typeface="Calibri" panose="020F0502020204030204" pitchFamily="34" charset="0"/>
                <a:cs typeface="Calibri" panose="020F0502020204030204" pitchFamily="34" charset="0"/>
              </a:rPr>
              <a:t>Strukturelle</a:t>
            </a:r>
            <a:r>
              <a:rPr lang="pl-PL" sz="1500" dirty="0">
                <a:latin typeface="Calibri" panose="020F0502020204030204" pitchFamily="34" charset="0"/>
                <a:ea typeface="Calibri" panose="020F0502020204030204" pitchFamily="34" charset="0"/>
                <a:cs typeface="Calibri" panose="020F0502020204030204" pitchFamily="34" charset="0"/>
              </a:rPr>
              <a:t> </a:t>
            </a:r>
            <a:r>
              <a:rPr lang="pl-PL" sz="1500" dirty="0" err="1">
                <a:latin typeface="Calibri" panose="020F0502020204030204" pitchFamily="34" charset="0"/>
                <a:ea typeface="Calibri" panose="020F0502020204030204" pitchFamily="34" charset="0"/>
                <a:cs typeface="Calibri" panose="020F0502020204030204" pitchFamily="34" charset="0"/>
              </a:rPr>
              <a:t>Arbeitslosigkeit</a:t>
            </a:r>
            <a:endParaRPr sz="1500" dirty="0">
              <a:latin typeface="Calibri" panose="020F0502020204030204" pitchFamily="34" charset="0"/>
              <a:ea typeface="Calibri" panose="020F0502020204030204" pitchFamily="34" charset="0"/>
              <a:cs typeface="Calibri" panose="020F0502020204030204" pitchFamily="34" charset="0"/>
            </a:endParaRPr>
          </a:p>
        </p:txBody>
      </p:sp>
      <p:sp>
        <p:nvSpPr>
          <p:cNvPr id="3078" name="Google Shape;3078;p79"/>
          <p:cNvSpPr txBox="1">
            <a:spLocks noGrp="1"/>
          </p:cNvSpPr>
          <p:nvPr>
            <p:ph type="subTitle" idx="8"/>
          </p:nvPr>
        </p:nvSpPr>
        <p:spPr>
          <a:xfrm>
            <a:off x="2527959" y="3103023"/>
            <a:ext cx="1907100" cy="610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pl-PL" sz="1500" dirty="0" err="1">
                <a:latin typeface="Calibri" panose="020F0502020204030204" pitchFamily="34" charset="0"/>
                <a:ea typeface="Calibri" panose="020F0502020204030204" pitchFamily="34" charset="0"/>
                <a:cs typeface="Calibri" panose="020F0502020204030204" pitchFamily="34" charset="0"/>
              </a:rPr>
              <a:t>Konjunkturelle</a:t>
            </a:r>
            <a:r>
              <a:rPr lang="pl-PL" sz="1500" dirty="0">
                <a:latin typeface="Calibri" panose="020F0502020204030204" pitchFamily="34" charset="0"/>
                <a:ea typeface="Calibri" panose="020F0502020204030204" pitchFamily="34" charset="0"/>
                <a:cs typeface="Calibri" panose="020F0502020204030204" pitchFamily="34" charset="0"/>
              </a:rPr>
              <a:t> </a:t>
            </a:r>
            <a:r>
              <a:rPr lang="pl-PL" sz="1500" dirty="0" err="1">
                <a:latin typeface="Calibri" panose="020F0502020204030204" pitchFamily="34" charset="0"/>
                <a:ea typeface="Calibri" panose="020F0502020204030204" pitchFamily="34" charset="0"/>
                <a:cs typeface="Calibri" panose="020F0502020204030204" pitchFamily="34" charset="0"/>
              </a:rPr>
              <a:t>Arbeitslosigkeit</a:t>
            </a:r>
            <a:endParaRPr sz="1500" dirty="0">
              <a:latin typeface="Calibri" panose="020F0502020204030204" pitchFamily="34" charset="0"/>
              <a:ea typeface="Calibri" panose="020F0502020204030204" pitchFamily="34" charset="0"/>
              <a:cs typeface="Calibri" panose="020F0502020204030204" pitchFamily="34" charset="0"/>
            </a:endParaRPr>
          </a:p>
        </p:txBody>
      </p:sp>
      <p:cxnSp>
        <p:nvCxnSpPr>
          <p:cNvPr id="5" name="Łącznik prosty 4">
            <a:extLst>
              <a:ext uri="{FF2B5EF4-FFF2-40B4-BE49-F238E27FC236}">
                <a16:creationId xmlns:a16="http://schemas.microsoft.com/office/drawing/2014/main" id="{85BA1D84-3372-1B93-C3AD-60A530A7745A}"/>
              </a:ext>
            </a:extLst>
          </p:cNvPr>
          <p:cNvCxnSpPr/>
          <p:nvPr/>
        </p:nvCxnSpPr>
        <p:spPr>
          <a:xfrm>
            <a:off x="2402594" y="2936968"/>
            <a:ext cx="4725406" cy="0"/>
          </a:xfrm>
          <a:prstGeom prst="line">
            <a:avLst/>
          </a:prstGeom>
        </p:spPr>
        <p:style>
          <a:lnRef idx="1">
            <a:schemeClr val="dk1"/>
          </a:lnRef>
          <a:fillRef idx="0">
            <a:schemeClr val="dk1"/>
          </a:fillRef>
          <a:effectRef idx="0">
            <a:schemeClr val="dk1"/>
          </a:effectRef>
          <a:fontRef idx="minor">
            <a:schemeClr val="tx1"/>
          </a:fontRef>
        </p:style>
      </p:cxnSp>
      <p:cxnSp>
        <p:nvCxnSpPr>
          <p:cNvPr id="7" name="Łącznik prosty 6">
            <a:extLst>
              <a:ext uri="{FF2B5EF4-FFF2-40B4-BE49-F238E27FC236}">
                <a16:creationId xmlns:a16="http://schemas.microsoft.com/office/drawing/2014/main" id="{5FC00ABD-12ED-FE07-0054-44E0FAA79B19}"/>
              </a:ext>
            </a:extLst>
          </p:cNvPr>
          <p:cNvCxnSpPr/>
          <p:nvPr/>
        </p:nvCxnSpPr>
        <p:spPr>
          <a:xfrm>
            <a:off x="4572000" y="1910576"/>
            <a:ext cx="0" cy="1901578"/>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3011"/>
                                        </p:tgtEl>
                                        <p:attrNameLst>
                                          <p:attrName>style.visibility</p:attrName>
                                        </p:attrNameLst>
                                      </p:cBhvr>
                                      <p:to>
                                        <p:strVal val="visible"/>
                                      </p:to>
                                    </p:set>
                                    <p:anim calcmode="lin" valueType="num">
                                      <p:cBhvr additive="base">
                                        <p:cTn id="7" dur="1000"/>
                                        <p:tgtEl>
                                          <p:spTgt spid="3011"/>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751"/>
        <p:cNvGrpSpPr/>
        <p:nvPr/>
      </p:nvGrpSpPr>
      <p:grpSpPr>
        <a:xfrm>
          <a:off x="0" y="0"/>
          <a:ext cx="0" cy="0"/>
          <a:chOff x="0" y="0"/>
          <a:chExt cx="0" cy="0"/>
        </a:xfrm>
      </p:grpSpPr>
      <p:sp>
        <p:nvSpPr>
          <p:cNvPr id="1752" name="Google Shape;1752;p65"/>
          <p:cNvSpPr/>
          <p:nvPr/>
        </p:nvSpPr>
        <p:spPr>
          <a:xfrm flipH="1">
            <a:off x="4077834" y="1232629"/>
            <a:ext cx="4834511" cy="3644171"/>
          </a:xfrm>
          <a:prstGeom prst="roundRect">
            <a:avLst>
              <a:gd name="adj" fmla="val 14782"/>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753" name="Google Shape;1753;p65"/>
          <p:cNvGrpSpPr/>
          <p:nvPr/>
        </p:nvGrpSpPr>
        <p:grpSpPr>
          <a:xfrm flipH="1">
            <a:off x="2647208" y="232987"/>
            <a:ext cx="5470566" cy="1044501"/>
            <a:chOff x="1153013" y="539993"/>
            <a:chExt cx="2177700" cy="905718"/>
          </a:xfrm>
        </p:grpSpPr>
        <p:sp>
          <p:nvSpPr>
            <p:cNvPr id="1754" name="Google Shape;1754;p65"/>
            <p:cNvSpPr/>
            <p:nvPr/>
          </p:nvSpPr>
          <p:spPr>
            <a:xfrm>
              <a:off x="1153013" y="539993"/>
              <a:ext cx="2177700" cy="744900"/>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2"/>
                </a:solidFill>
              </a:endParaRPr>
            </a:p>
          </p:txBody>
        </p:sp>
        <p:sp>
          <p:nvSpPr>
            <p:cNvPr id="1755" name="Google Shape;1755;p65"/>
            <p:cNvSpPr/>
            <p:nvPr/>
          </p:nvSpPr>
          <p:spPr>
            <a:xfrm rot="3489911">
              <a:off x="2142417" y="1110342"/>
              <a:ext cx="341819" cy="245040"/>
            </a:xfrm>
            <a:prstGeom prst="triangl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756" name="Google Shape;1756;p65"/>
          <p:cNvSpPr txBox="1">
            <a:spLocks noGrp="1"/>
          </p:cNvSpPr>
          <p:nvPr>
            <p:ph type="body" idx="1"/>
          </p:nvPr>
        </p:nvSpPr>
        <p:spPr>
          <a:xfrm flipH="1">
            <a:off x="4345592" y="1250463"/>
            <a:ext cx="4277149" cy="2314428"/>
          </a:xfrm>
          <a:prstGeom prst="rect">
            <a:avLst/>
          </a:prstGeom>
        </p:spPr>
        <p:txBody>
          <a:bodyPr spcFirstLastPara="1" wrap="square" lIns="91425" tIns="91425" rIns="91425" bIns="91425" anchor="t" anchorCtr="0">
            <a:noAutofit/>
          </a:bodyPr>
          <a:lstStyle/>
          <a:p>
            <a:pPr marL="0" lvl="0" indent="0" algn="just" rtl="0">
              <a:lnSpc>
                <a:spcPct val="150000"/>
              </a:lnSpc>
              <a:spcBef>
                <a:spcPts val="0"/>
              </a:spcBef>
              <a:buClr>
                <a:schemeClr val="accent5"/>
              </a:buClr>
              <a:buSzPts val="1100"/>
              <a:buFont typeface="Arial"/>
              <a:buNone/>
            </a:pPr>
            <a:r>
              <a:rPr lang="de-DE" sz="1500" dirty="0">
                <a:latin typeface="Calibri" panose="020F0502020204030204" pitchFamily="34" charset="0"/>
                <a:ea typeface="Calibri" panose="020F0502020204030204" pitchFamily="34" charset="0"/>
                <a:cs typeface="Calibri" panose="020F0502020204030204" pitchFamily="34" charset="0"/>
              </a:rPr>
              <a:t>Friktionelle Arbeitslosigkeit ist eine Art der Arbeitslosigkeit, die auftritt, wenn Menschen vorübergehend ohne Arbeit sind, während sie von einer Arbeit zur anderen wechseln.  </a:t>
            </a:r>
          </a:p>
          <a:p>
            <a:pPr marL="0" lvl="0" indent="0" algn="just" rtl="0">
              <a:lnSpc>
                <a:spcPct val="150000"/>
              </a:lnSpc>
              <a:spcBef>
                <a:spcPts val="0"/>
              </a:spcBef>
              <a:buClr>
                <a:schemeClr val="accent5"/>
              </a:buClr>
              <a:buSzPts val="1100"/>
              <a:buFont typeface="Arial"/>
              <a:buNone/>
            </a:pPr>
            <a:r>
              <a:rPr lang="de-DE" sz="1500" dirty="0">
                <a:latin typeface="Calibri" panose="020F0502020204030204" pitchFamily="34" charset="0"/>
                <a:ea typeface="Calibri" panose="020F0502020204030204" pitchFamily="34" charset="0"/>
                <a:cs typeface="Calibri" panose="020F0502020204030204" pitchFamily="34" charset="0"/>
              </a:rPr>
              <a:t>Es ist ein natürliches Phänomen auf dem Arbeitsmarkt und resultiert in der Regel aus freiwilligen Entscheidungen der Arbeitnehmer, wie der Suche nach besseren Arbeitsbedingungen, Umzügen oder dem erstmaligen Eintritt in den Arbeitsmarkt</a:t>
            </a:r>
            <a:r>
              <a:rPr lang="pl-PL" sz="1500" dirty="0">
                <a:latin typeface="Calibri" panose="020F0502020204030204" pitchFamily="34" charset="0"/>
                <a:ea typeface="Calibri" panose="020F0502020204030204" pitchFamily="34" charset="0"/>
                <a:cs typeface="Calibri" panose="020F0502020204030204" pitchFamily="34" charset="0"/>
              </a:rPr>
              <a:t>.</a:t>
            </a:r>
          </a:p>
        </p:txBody>
      </p:sp>
      <p:sp>
        <p:nvSpPr>
          <p:cNvPr id="1757" name="Google Shape;1757;p65"/>
          <p:cNvSpPr txBox="1">
            <a:spLocks noGrp="1"/>
          </p:cNvSpPr>
          <p:nvPr>
            <p:ph type="title"/>
          </p:nvPr>
        </p:nvSpPr>
        <p:spPr>
          <a:xfrm flipH="1">
            <a:off x="2684098" y="364178"/>
            <a:ext cx="5381587" cy="530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pl-PL" sz="3200" dirty="0" err="1">
                <a:latin typeface="Calibri" panose="020F0502020204030204" pitchFamily="34" charset="0"/>
                <a:ea typeface="Calibri" panose="020F0502020204030204" pitchFamily="34" charset="0"/>
                <a:cs typeface="Calibri" panose="020F0502020204030204" pitchFamily="34" charset="0"/>
              </a:rPr>
              <a:t>Friktionelle</a:t>
            </a:r>
            <a:r>
              <a:rPr lang="pl-PL" sz="3200" dirty="0">
                <a:latin typeface="Calibri" panose="020F0502020204030204" pitchFamily="34" charset="0"/>
                <a:ea typeface="Calibri" panose="020F0502020204030204" pitchFamily="34" charset="0"/>
                <a:cs typeface="Calibri" panose="020F0502020204030204" pitchFamily="34" charset="0"/>
              </a:rPr>
              <a:t> </a:t>
            </a:r>
            <a:r>
              <a:rPr lang="pl-PL" sz="3200" dirty="0" err="1">
                <a:latin typeface="Calibri" panose="020F0502020204030204" pitchFamily="34" charset="0"/>
                <a:ea typeface="Calibri" panose="020F0502020204030204" pitchFamily="34" charset="0"/>
                <a:cs typeface="Calibri" panose="020F0502020204030204" pitchFamily="34" charset="0"/>
              </a:rPr>
              <a:t>Arbeitslosigkeit</a:t>
            </a:r>
            <a:r>
              <a:rPr lang="pl-PL" sz="3200" dirty="0">
                <a:latin typeface="Calibri" panose="020F0502020204030204" pitchFamily="34" charset="0"/>
                <a:ea typeface="Calibri" panose="020F0502020204030204" pitchFamily="34" charset="0"/>
                <a:cs typeface="Calibri" panose="020F0502020204030204" pitchFamily="34" charset="0"/>
              </a:rPr>
              <a:t> </a:t>
            </a:r>
            <a:endParaRPr sz="3200" dirty="0">
              <a:latin typeface="Calibri" panose="020F0502020204030204" pitchFamily="34" charset="0"/>
              <a:ea typeface="Calibri" panose="020F0502020204030204" pitchFamily="34" charset="0"/>
              <a:cs typeface="Calibri" panose="020F0502020204030204" pitchFamily="34" charset="0"/>
            </a:endParaRPr>
          </a:p>
        </p:txBody>
      </p:sp>
      <p:grpSp>
        <p:nvGrpSpPr>
          <p:cNvPr id="1758" name="Google Shape;1758;p65"/>
          <p:cNvGrpSpPr/>
          <p:nvPr/>
        </p:nvGrpSpPr>
        <p:grpSpPr>
          <a:xfrm>
            <a:off x="420566" y="1870616"/>
            <a:ext cx="3467493" cy="2039745"/>
            <a:chOff x="676598" y="1630250"/>
            <a:chExt cx="4138212" cy="2273054"/>
          </a:xfrm>
        </p:grpSpPr>
        <p:sp>
          <p:nvSpPr>
            <p:cNvPr id="1759" name="Google Shape;1759;p65"/>
            <p:cNvSpPr/>
            <p:nvPr/>
          </p:nvSpPr>
          <p:spPr>
            <a:xfrm>
              <a:off x="3781273" y="2892334"/>
              <a:ext cx="879942" cy="740316"/>
            </a:xfrm>
            <a:custGeom>
              <a:avLst/>
              <a:gdLst/>
              <a:ahLst/>
              <a:cxnLst/>
              <a:rect l="l" t="t" r="r" b="b"/>
              <a:pathLst>
                <a:path w="13509" h="11365" extrusionOk="0">
                  <a:moveTo>
                    <a:pt x="11001" y="1"/>
                  </a:moveTo>
                  <a:lnTo>
                    <a:pt x="1" y="3502"/>
                  </a:lnTo>
                  <a:lnTo>
                    <a:pt x="2500" y="11364"/>
                  </a:lnTo>
                  <a:lnTo>
                    <a:pt x="13509" y="7871"/>
                  </a:lnTo>
                  <a:lnTo>
                    <a:pt x="1100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0" name="Google Shape;1760;p65"/>
            <p:cNvSpPr/>
            <p:nvPr/>
          </p:nvSpPr>
          <p:spPr>
            <a:xfrm>
              <a:off x="3924059" y="3292487"/>
              <a:ext cx="306732" cy="288244"/>
            </a:xfrm>
            <a:custGeom>
              <a:avLst/>
              <a:gdLst/>
              <a:ahLst/>
              <a:cxnLst/>
              <a:rect l="l" t="t" r="r" b="b"/>
              <a:pathLst>
                <a:path w="4709" h="4425" extrusionOk="0">
                  <a:moveTo>
                    <a:pt x="3676" y="1"/>
                  </a:moveTo>
                  <a:lnTo>
                    <a:pt x="1" y="1168"/>
                  </a:lnTo>
                  <a:lnTo>
                    <a:pt x="1034" y="4425"/>
                  </a:lnTo>
                  <a:lnTo>
                    <a:pt x="4709" y="3258"/>
                  </a:lnTo>
                  <a:lnTo>
                    <a:pt x="3676" y="1"/>
                  </a:lnTo>
                  <a:close/>
                </a:path>
              </a:pathLst>
            </a:custGeom>
            <a:solidFill>
              <a:srgbClr val="E2F0F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1" name="Google Shape;1761;p65"/>
            <p:cNvSpPr/>
            <p:nvPr/>
          </p:nvSpPr>
          <p:spPr>
            <a:xfrm>
              <a:off x="3818794" y="3142014"/>
              <a:ext cx="78621" cy="206038"/>
            </a:xfrm>
            <a:custGeom>
              <a:avLst/>
              <a:gdLst/>
              <a:ahLst/>
              <a:cxnLst/>
              <a:rect l="l" t="t" r="r" b="b"/>
              <a:pathLst>
                <a:path w="1207" h="3163" extrusionOk="0">
                  <a:moveTo>
                    <a:pt x="229" y="0"/>
                  </a:moveTo>
                  <a:lnTo>
                    <a:pt x="0" y="71"/>
                  </a:lnTo>
                  <a:lnTo>
                    <a:pt x="970" y="3162"/>
                  </a:lnTo>
                  <a:lnTo>
                    <a:pt x="1207" y="3084"/>
                  </a:lnTo>
                  <a:lnTo>
                    <a:pt x="229" y="0"/>
                  </a:lnTo>
                  <a:close/>
                </a:path>
              </a:pathLst>
            </a:custGeom>
            <a:solidFill>
              <a:srgbClr val="E2F0F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2" name="Google Shape;1762;p65"/>
            <p:cNvSpPr/>
            <p:nvPr/>
          </p:nvSpPr>
          <p:spPr>
            <a:xfrm>
              <a:off x="3897873" y="3115307"/>
              <a:ext cx="79207" cy="206559"/>
            </a:xfrm>
            <a:custGeom>
              <a:avLst/>
              <a:gdLst/>
              <a:ahLst/>
              <a:cxnLst/>
              <a:rect l="l" t="t" r="r" b="b"/>
              <a:pathLst>
                <a:path w="1216" h="3171" extrusionOk="0">
                  <a:moveTo>
                    <a:pt x="237" y="0"/>
                  </a:moveTo>
                  <a:lnTo>
                    <a:pt x="1" y="71"/>
                  </a:lnTo>
                  <a:lnTo>
                    <a:pt x="986" y="3170"/>
                  </a:lnTo>
                  <a:lnTo>
                    <a:pt x="1215" y="3091"/>
                  </a:lnTo>
                  <a:lnTo>
                    <a:pt x="237" y="0"/>
                  </a:lnTo>
                  <a:close/>
                </a:path>
              </a:pathLst>
            </a:custGeom>
            <a:solidFill>
              <a:srgbClr val="E2F0F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3" name="Google Shape;1763;p65"/>
            <p:cNvSpPr/>
            <p:nvPr/>
          </p:nvSpPr>
          <p:spPr>
            <a:xfrm>
              <a:off x="3906602" y="3114265"/>
              <a:ext cx="78686" cy="206038"/>
            </a:xfrm>
            <a:custGeom>
              <a:avLst/>
              <a:gdLst/>
              <a:ahLst/>
              <a:cxnLst/>
              <a:rect l="l" t="t" r="r" b="b"/>
              <a:pathLst>
                <a:path w="1208" h="3163" extrusionOk="0">
                  <a:moveTo>
                    <a:pt x="237" y="0"/>
                  </a:moveTo>
                  <a:lnTo>
                    <a:pt x="1" y="71"/>
                  </a:lnTo>
                  <a:lnTo>
                    <a:pt x="979" y="3163"/>
                  </a:lnTo>
                  <a:lnTo>
                    <a:pt x="1207" y="3084"/>
                  </a:lnTo>
                  <a:lnTo>
                    <a:pt x="237" y="0"/>
                  </a:lnTo>
                  <a:close/>
                </a:path>
              </a:pathLst>
            </a:custGeom>
            <a:solidFill>
              <a:srgbClr val="E2F0F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4" name="Google Shape;1764;p65"/>
            <p:cNvSpPr/>
            <p:nvPr/>
          </p:nvSpPr>
          <p:spPr>
            <a:xfrm>
              <a:off x="3950766" y="3100390"/>
              <a:ext cx="78686" cy="206038"/>
            </a:xfrm>
            <a:custGeom>
              <a:avLst/>
              <a:gdLst/>
              <a:ahLst/>
              <a:cxnLst/>
              <a:rect l="l" t="t" r="r" b="b"/>
              <a:pathLst>
                <a:path w="1208" h="3163" extrusionOk="0">
                  <a:moveTo>
                    <a:pt x="238" y="0"/>
                  </a:moveTo>
                  <a:lnTo>
                    <a:pt x="1" y="79"/>
                  </a:lnTo>
                  <a:lnTo>
                    <a:pt x="979" y="3163"/>
                  </a:lnTo>
                  <a:lnTo>
                    <a:pt x="1207" y="3084"/>
                  </a:lnTo>
                  <a:lnTo>
                    <a:pt x="238" y="0"/>
                  </a:lnTo>
                  <a:close/>
                </a:path>
              </a:pathLst>
            </a:custGeom>
            <a:solidFill>
              <a:srgbClr val="E2F0F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5" name="Google Shape;1765;p65"/>
            <p:cNvSpPr/>
            <p:nvPr/>
          </p:nvSpPr>
          <p:spPr>
            <a:xfrm>
              <a:off x="4118240" y="3043849"/>
              <a:ext cx="160824" cy="451616"/>
            </a:xfrm>
            <a:custGeom>
              <a:avLst/>
              <a:gdLst/>
              <a:ahLst/>
              <a:cxnLst/>
              <a:rect l="l" t="t" r="r" b="b"/>
              <a:pathLst>
                <a:path w="2469" h="6933" extrusionOk="0">
                  <a:moveTo>
                    <a:pt x="300" y="1"/>
                  </a:moveTo>
                  <a:lnTo>
                    <a:pt x="1" y="96"/>
                  </a:lnTo>
                  <a:lnTo>
                    <a:pt x="2177" y="6933"/>
                  </a:lnTo>
                  <a:lnTo>
                    <a:pt x="2469" y="6838"/>
                  </a:lnTo>
                  <a:lnTo>
                    <a:pt x="300" y="1"/>
                  </a:lnTo>
                  <a:close/>
                </a:path>
              </a:pathLst>
            </a:custGeom>
            <a:solidFill>
              <a:srgbClr val="E2F0F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6" name="Google Shape;1766;p65"/>
            <p:cNvSpPr/>
            <p:nvPr/>
          </p:nvSpPr>
          <p:spPr>
            <a:xfrm>
              <a:off x="4170677" y="3027433"/>
              <a:ext cx="160824" cy="451094"/>
            </a:xfrm>
            <a:custGeom>
              <a:avLst/>
              <a:gdLst/>
              <a:ahLst/>
              <a:cxnLst/>
              <a:rect l="l" t="t" r="r" b="b"/>
              <a:pathLst>
                <a:path w="2469" h="6925" extrusionOk="0">
                  <a:moveTo>
                    <a:pt x="300" y="1"/>
                  </a:moveTo>
                  <a:lnTo>
                    <a:pt x="0" y="95"/>
                  </a:lnTo>
                  <a:lnTo>
                    <a:pt x="2177" y="6924"/>
                  </a:lnTo>
                  <a:lnTo>
                    <a:pt x="2468" y="6838"/>
                  </a:lnTo>
                  <a:lnTo>
                    <a:pt x="300" y="1"/>
                  </a:lnTo>
                  <a:close/>
                </a:path>
              </a:pathLst>
            </a:custGeom>
            <a:solidFill>
              <a:srgbClr val="E2F0F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7" name="Google Shape;1767;p65"/>
            <p:cNvSpPr/>
            <p:nvPr/>
          </p:nvSpPr>
          <p:spPr>
            <a:xfrm>
              <a:off x="4223049" y="3011018"/>
              <a:ext cx="160824" cy="451029"/>
            </a:xfrm>
            <a:custGeom>
              <a:avLst/>
              <a:gdLst/>
              <a:ahLst/>
              <a:cxnLst/>
              <a:rect l="l" t="t" r="r" b="b"/>
              <a:pathLst>
                <a:path w="2469" h="6924" extrusionOk="0">
                  <a:moveTo>
                    <a:pt x="292" y="0"/>
                  </a:moveTo>
                  <a:lnTo>
                    <a:pt x="0" y="87"/>
                  </a:lnTo>
                  <a:lnTo>
                    <a:pt x="2169" y="6924"/>
                  </a:lnTo>
                  <a:lnTo>
                    <a:pt x="2469" y="6829"/>
                  </a:lnTo>
                  <a:lnTo>
                    <a:pt x="292" y="0"/>
                  </a:lnTo>
                  <a:close/>
                </a:path>
              </a:pathLst>
            </a:custGeom>
            <a:solidFill>
              <a:srgbClr val="E2F0F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8" name="Google Shape;1768;p65"/>
            <p:cNvSpPr/>
            <p:nvPr/>
          </p:nvSpPr>
          <p:spPr>
            <a:xfrm>
              <a:off x="4275421" y="2994082"/>
              <a:ext cx="160890" cy="451550"/>
            </a:xfrm>
            <a:custGeom>
              <a:avLst/>
              <a:gdLst/>
              <a:ahLst/>
              <a:cxnLst/>
              <a:rect l="l" t="t" r="r" b="b"/>
              <a:pathLst>
                <a:path w="2470" h="6932" extrusionOk="0">
                  <a:moveTo>
                    <a:pt x="293" y="0"/>
                  </a:moveTo>
                  <a:lnTo>
                    <a:pt x="1" y="95"/>
                  </a:lnTo>
                  <a:lnTo>
                    <a:pt x="2169" y="6932"/>
                  </a:lnTo>
                  <a:lnTo>
                    <a:pt x="2469" y="6837"/>
                  </a:lnTo>
                  <a:lnTo>
                    <a:pt x="293" y="0"/>
                  </a:lnTo>
                  <a:close/>
                </a:path>
              </a:pathLst>
            </a:custGeom>
            <a:solidFill>
              <a:srgbClr val="E2F0F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9" name="Google Shape;1769;p65"/>
            <p:cNvSpPr/>
            <p:nvPr/>
          </p:nvSpPr>
          <p:spPr>
            <a:xfrm>
              <a:off x="4327337" y="2977602"/>
              <a:ext cx="160824" cy="451094"/>
            </a:xfrm>
            <a:custGeom>
              <a:avLst/>
              <a:gdLst/>
              <a:ahLst/>
              <a:cxnLst/>
              <a:rect l="l" t="t" r="r" b="b"/>
              <a:pathLst>
                <a:path w="2469" h="6925" extrusionOk="0">
                  <a:moveTo>
                    <a:pt x="300" y="1"/>
                  </a:moveTo>
                  <a:lnTo>
                    <a:pt x="0" y="87"/>
                  </a:lnTo>
                  <a:lnTo>
                    <a:pt x="2177" y="6924"/>
                  </a:lnTo>
                  <a:lnTo>
                    <a:pt x="2468" y="6830"/>
                  </a:lnTo>
                  <a:lnTo>
                    <a:pt x="300" y="1"/>
                  </a:lnTo>
                  <a:close/>
                </a:path>
              </a:pathLst>
            </a:custGeom>
            <a:solidFill>
              <a:srgbClr val="E2F0F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0" name="Google Shape;1770;p65"/>
            <p:cNvSpPr/>
            <p:nvPr/>
          </p:nvSpPr>
          <p:spPr>
            <a:xfrm>
              <a:off x="4379709" y="2960665"/>
              <a:ext cx="160824" cy="451616"/>
            </a:xfrm>
            <a:custGeom>
              <a:avLst/>
              <a:gdLst/>
              <a:ahLst/>
              <a:cxnLst/>
              <a:rect l="l" t="t" r="r" b="b"/>
              <a:pathLst>
                <a:path w="2469" h="6933" extrusionOk="0">
                  <a:moveTo>
                    <a:pt x="292" y="0"/>
                  </a:moveTo>
                  <a:lnTo>
                    <a:pt x="1" y="95"/>
                  </a:lnTo>
                  <a:lnTo>
                    <a:pt x="2177" y="6932"/>
                  </a:lnTo>
                  <a:lnTo>
                    <a:pt x="2469" y="6837"/>
                  </a:lnTo>
                  <a:lnTo>
                    <a:pt x="292" y="0"/>
                  </a:lnTo>
                  <a:close/>
                </a:path>
              </a:pathLst>
            </a:custGeom>
            <a:solidFill>
              <a:srgbClr val="E2F0F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1" name="Google Shape;1771;p65"/>
            <p:cNvSpPr/>
            <p:nvPr/>
          </p:nvSpPr>
          <p:spPr>
            <a:xfrm>
              <a:off x="4432081" y="2944250"/>
              <a:ext cx="160890" cy="451550"/>
            </a:xfrm>
            <a:custGeom>
              <a:avLst/>
              <a:gdLst/>
              <a:ahLst/>
              <a:cxnLst/>
              <a:rect l="l" t="t" r="r" b="b"/>
              <a:pathLst>
                <a:path w="2470" h="6932" extrusionOk="0">
                  <a:moveTo>
                    <a:pt x="293" y="0"/>
                  </a:moveTo>
                  <a:lnTo>
                    <a:pt x="1" y="95"/>
                  </a:lnTo>
                  <a:lnTo>
                    <a:pt x="2170" y="6932"/>
                  </a:lnTo>
                  <a:lnTo>
                    <a:pt x="2469" y="6837"/>
                  </a:lnTo>
                  <a:lnTo>
                    <a:pt x="293" y="0"/>
                  </a:lnTo>
                  <a:close/>
                </a:path>
              </a:pathLst>
            </a:custGeom>
            <a:solidFill>
              <a:srgbClr val="E2F0F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2" name="Google Shape;1772;p65"/>
            <p:cNvSpPr/>
            <p:nvPr/>
          </p:nvSpPr>
          <p:spPr>
            <a:xfrm>
              <a:off x="3929205" y="2891291"/>
              <a:ext cx="879487" cy="740316"/>
            </a:xfrm>
            <a:custGeom>
              <a:avLst/>
              <a:gdLst/>
              <a:ahLst/>
              <a:cxnLst/>
              <a:rect l="l" t="t" r="r" b="b"/>
              <a:pathLst>
                <a:path w="13502" h="11365" extrusionOk="0">
                  <a:moveTo>
                    <a:pt x="11001" y="1"/>
                  </a:moveTo>
                  <a:lnTo>
                    <a:pt x="1" y="3502"/>
                  </a:lnTo>
                  <a:lnTo>
                    <a:pt x="2501" y="11364"/>
                  </a:lnTo>
                  <a:lnTo>
                    <a:pt x="13501" y="7863"/>
                  </a:lnTo>
                  <a:lnTo>
                    <a:pt x="1100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3" name="Google Shape;1773;p65"/>
            <p:cNvSpPr/>
            <p:nvPr/>
          </p:nvSpPr>
          <p:spPr>
            <a:xfrm>
              <a:off x="4071535" y="3291445"/>
              <a:ext cx="306667" cy="288244"/>
            </a:xfrm>
            <a:custGeom>
              <a:avLst/>
              <a:gdLst/>
              <a:ahLst/>
              <a:cxnLst/>
              <a:rect l="l" t="t" r="r" b="b"/>
              <a:pathLst>
                <a:path w="4708" h="4425" extrusionOk="0">
                  <a:moveTo>
                    <a:pt x="3675" y="1"/>
                  </a:moveTo>
                  <a:lnTo>
                    <a:pt x="0" y="1168"/>
                  </a:lnTo>
                  <a:lnTo>
                    <a:pt x="1033" y="4425"/>
                  </a:lnTo>
                  <a:lnTo>
                    <a:pt x="4708" y="3258"/>
                  </a:lnTo>
                  <a:lnTo>
                    <a:pt x="3675" y="1"/>
                  </a:lnTo>
                  <a:close/>
                </a:path>
              </a:pathLst>
            </a:custGeom>
            <a:solidFill>
              <a:srgbClr val="E2F0F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4" name="Google Shape;1774;p65"/>
            <p:cNvSpPr/>
            <p:nvPr/>
          </p:nvSpPr>
          <p:spPr>
            <a:xfrm>
              <a:off x="3965683" y="3141493"/>
              <a:ext cx="78686" cy="205517"/>
            </a:xfrm>
            <a:custGeom>
              <a:avLst/>
              <a:gdLst/>
              <a:ahLst/>
              <a:cxnLst/>
              <a:rect l="l" t="t" r="r" b="b"/>
              <a:pathLst>
                <a:path w="1208" h="3155" extrusionOk="0">
                  <a:moveTo>
                    <a:pt x="229" y="0"/>
                  </a:moveTo>
                  <a:lnTo>
                    <a:pt x="1" y="71"/>
                  </a:lnTo>
                  <a:lnTo>
                    <a:pt x="978" y="3155"/>
                  </a:lnTo>
                  <a:lnTo>
                    <a:pt x="1207" y="3084"/>
                  </a:lnTo>
                  <a:lnTo>
                    <a:pt x="229" y="0"/>
                  </a:lnTo>
                  <a:close/>
                </a:path>
              </a:pathLst>
            </a:custGeom>
            <a:solidFill>
              <a:srgbClr val="E2F0F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5" name="Google Shape;1775;p65"/>
            <p:cNvSpPr/>
            <p:nvPr/>
          </p:nvSpPr>
          <p:spPr>
            <a:xfrm>
              <a:off x="4045284" y="3114265"/>
              <a:ext cx="79728" cy="206559"/>
            </a:xfrm>
            <a:custGeom>
              <a:avLst/>
              <a:gdLst/>
              <a:ahLst/>
              <a:cxnLst/>
              <a:rect l="l" t="t" r="r" b="b"/>
              <a:pathLst>
                <a:path w="1224" h="3171" extrusionOk="0">
                  <a:moveTo>
                    <a:pt x="238" y="0"/>
                  </a:moveTo>
                  <a:lnTo>
                    <a:pt x="1" y="71"/>
                  </a:lnTo>
                  <a:lnTo>
                    <a:pt x="987" y="3170"/>
                  </a:lnTo>
                  <a:lnTo>
                    <a:pt x="1223" y="3092"/>
                  </a:lnTo>
                  <a:lnTo>
                    <a:pt x="238" y="0"/>
                  </a:lnTo>
                  <a:close/>
                </a:path>
              </a:pathLst>
            </a:custGeom>
            <a:solidFill>
              <a:srgbClr val="E2F0F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6" name="Google Shape;1776;p65"/>
            <p:cNvSpPr/>
            <p:nvPr/>
          </p:nvSpPr>
          <p:spPr>
            <a:xfrm>
              <a:off x="4090034" y="3100390"/>
              <a:ext cx="79142" cy="206038"/>
            </a:xfrm>
            <a:custGeom>
              <a:avLst/>
              <a:gdLst/>
              <a:ahLst/>
              <a:cxnLst/>
              <a:rect l="l" t="t" r="r" b="b"/>
              <a:pathLst>
                <a:path w="1215" h="3163" extrusionOk="0">
                  <a:moveTo>
                    <a:pt x="229" y="0"/>
                  </a:moveTo>
                  <a:lnTo>
                    <a:pt x="0" y="71"/>
                  </a:lnTo>
                  <a:lnTo>
                    <a:pt x="978" y="3163"/>
                  </a:lnTo>
                  <a:lnTo>
                    <a:pt x="1214" y="3092"/>
                  </a:lnTo>
                  <a:lnTo>
                    <a:pt x="229" y="0"/>
                  </a:lnTo>
                  <a:close/>
                </a:path>
              </a:pathLst>
            </a:custGeom>
            <a:solidFill>
              <a:srgbClr val="E2F0F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7" name="Google Shape;1777;p65"/>
            <p:cNvSpPr/>
            <p:nvPr/>
          </p:nvSpPr>
          <p:spPr>
            <a:xfrm>
              <a:off x="4133678" y="3085994"/>
              <a:ext cx="79663" cy="206559"/>
            </a:xfrm>
            <a:custGeom>
              <a:avLst/>
              <a:gdLst/>
              <a:ahLst/>
              <a:cxnLst/>
              <a:rect l="l" t="t" r="r" b="b"/>
              <a:pathLst>
                <a:path w="1223" h="3171" extrusionOk="0">
                  <a:moveTo>
                    <a:pt x="237" y="1"/>
                  </a:moveTo>
                  <a:lnTo>
                    <a:pt x="0" y="79"/>
                  </a:lnTo>
                  <a:lnTo>
                    <a:pt x="986" y="3171"/>
                  </a:lnTo>
                  <a:lnTo>
                    <a:pt x="1223" y="3100"/>
                  </a:lnTo>
                  <a:lnTo>
                    <a:pt x="237" y="1"/>
                  </a:lnTo>
                  <a:close/>
                </a:path>
              </a:pathLst>
            </a:custGeom>
            <a:solidFill>
              <a:srgbClr val="E2F0F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8" name="Google Shape;1778;p65"/>
            <p:cNvSpPr/>
            <p:nvPr/>
          </p:nvSpPr>
          <p:spPr>
            <a:xfrm>
              <a:off x="4266171" y="3042872"/>
              <a:ext cx="160890" cy="451550"/>
            </a:xfrm>
            <a:custGeom>
              <a:avLst/>
              <a:gdLst/>
              <a:ahLst/>
              <a:cxnLst/>
              <a:rect l="l" t="t" r="r" b="b"/>
              <a:pathLst>
                <a:path w="2470" h="6932" extrusionOk="0">
                  <a:moveTo>
                    <a:pt x="293" y="0"/>
                  </a:moveTo>
                  <a:lnTo>
                    <a:pt x="1" y="95"/>
                  </a:lnTo>
                  <a:lnTo>
                    <a:pt x="2169" y="6932"/>
                  </a:lnTo>
                  <a:lnTo>
                    <a:pt x="2469" y="6837"/>
                  </a:lnTo>
                  <a:lnTo>
                    <a:pt x="293" y="0"/>
                  </a:lnTo>
                  <a:close/>
                </a:path>
              </a:pathLst>
            </a:custGeom>
            <a:solidFill>
              <a:srgbClr val="E2F0F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9" name="Google Shape;1779;p65"/>
            <p:cNvSpPr/>
            <p:nvPr/>
          </p:nvSpPr>
          <p:spPr>
            <a:xfrm>
              <a:off x="4318609" y="3026391"/>
              <a:ext cx="160303" cy="451094"/>
            </a:xfrm>
            <a:custGeom>
              <a:avLst/>
              <a:gdLst/>
              <a:ahLst/>
              <a:cxnLst/>
              <a:rect l="l" t="t" r="r" b="b"/>
              <a:pathLst>
                <a:path w="2461" h="6925" extrusionOk="0">
                  <a:moveTo>
                    <a:pt x="292" y="1"/>
                  </a:moveTo>
                  <a:lnTo>
                    <a:pt x="0" y="88"/>
                  </a:lnTo>
                  <a:lnTo>
                    <a:pt x="2169" y="6925"/>
                  </a:lnTo>
                  <a:lnTo>
                    <a:pt x="2461" y="6830"/>
                  </a:lnTo>
                  <a:lnTo>
                    <a:pt x="292" y="1"/>
                  </a:lnTo>
                  <a:close/>
                </a:path>
              </a:pathLst>
            </a:custGeom>
            <a:solidFill>
              <a:srgbClr val="E2F0F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0" name="Google Shape;1780;p65"/>
            <p:cNvSpPr/>
            <p:nvPr/>
          </p:nvSpPr>
          <p:spPr>
            <a:xfrm>
              <a:off x="4370460" y="3009455"/>
              <a:ext cx="160824" cy="451616"/>
            </a:xfrm>
            <a:custGeom>
              <a:avLst/>
              <a:gdLst/>
              <a:ahLst/>
              <a:cxnLst/>
              <a:rect l="l" t="t" r="r" b="b"/>
              <a:pathLst>
                <a:path w="2469" h="6933" extrusionOk="0">
                  <a:moveTo>
                    <a:pt x="300" y="1"/>
                  </a:moveTo>
                  <a:lnTo>
                    <a:pt x="1" y="95"/>
                  </a:lnTo>
                  <a:lnTo>
                    <a:pt x="2177" y="6932"/>
                  </a:lnTo>
                  <a:lnTo>
                    <a:pt x="2469" y="6838"/>
                  </a:lnTo>
                  <a:lnTo>
                    <a:pt x="300" y="1"/>
                  </a:lnTo>
                  <a:close/>
                </a:path>
              </a:pathLst>
            </a:custGeom>
            <a:solidFill>
              <a:srgbClr val="E2F0F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1" name="Google Shape;1781;p65"/>
            <p:cNvSpPr/>
            <p:nvPr/>
          </p:nvSpPr>
          <p:spPr>
            <a:xfrm>
              <a:off x="4386419" y="3007892"/>
              <a:ext cx="159261" cy="450052"/>
            </a:xfrm>
            <a:custGeom>
              <a:avLst/>
              <a:gdLst/>
              <a:ahLst/>
              <a:cxnLst/>
              <a:rect l="l" t="t" r="r" b="b"/>
              <a:pathLst>
                <a:path w="2445" h="6909" extrusionOk="0">
                  <a:moveTo>
                    <a:pt x="292" y="1"/>
                  </a:moveTo>
                  <a:lnTo>
                    <a:pt x="0" y="96"/>
                  </a:lnTo>
                  <a:lnTo>
                    <a:pt x="2153" y="6909"/>
                  </a:lnTo>
                  <a:lnTo>
                    <a:pt x="2445" y="6814"/>
                  </a:lnTo>
                  <a:lnTo>
                    <a:pt x="292" y="1"/>
                  </a:lnTo>
                  <a:close/>
                </a:path>
              </a:pathLst>
            </a:custGeom>
            <a:solidFill>
              <a:srgbClr val="E2F0F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2" name="Google Shape;1782;p65"/>
            <p:cNvSpPr/>
            <p:nvPr/>
          </p:nvSpPr>
          <p:spPr>
            <a:xfrm>
              <a:off x="4475269" y="2976559"/>
              <a:ext cx="160824" cy="451095"/>
            </a:xfrm>
            <a:custGeom>
              <a:avLst/>
              <a:gdLst/>
              <a:ahLst/>
              <a:cxnLst/>
              <a:rect l="l" t="t" r="r" b="b"/>
              <a:pathLst>
                <a:path w="2469" h="6925" extrusionOk="0">
                  <a:moveTo>
                    <a:pt x="292" y="1"/>
                  </a:moveTo>
                  <a:lnTo>
                    <a:pt x="0" y="88"/>
                  </a:lnTo>
                  <a:lnTo>
                    <a:pt x="2169" y="6925"/>
                  </a:lnTo>
                  <a:lnTo>
                    <a:pt x="2469" y="6830"/>
                  </a:lnTo>
                  <a:lnTo>
                    <a:pt x="292" y="1"/>
                  </a:lnTo>
                  <a:close/>
                </a:path>
              </a:pathLst>
            </a:custGeom>
            <a:solidFill>
              <a:srgbClr val="E2F0F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3" name="Google Shape;1783;p65"/>
            <p:cNvSpPr/>
            <p:nvPr/>
          </p:nvSpPr>
          <p:spPr>
            <a:xfrm>
              <a:off x="4527120" y="2959623"/>
              <a:ext cx="160890" cy="451616"/>
            </a:xfrm>
            <a:custGeom>
              <a:avLst/>
              <a:gdLst/>
              <a:ahLst/>
              <a:cxnLst/>
              <a:rect l="l" t="t" r="r" b="b"/>
              <a:pathLst>
                <a:path w="2470" h="6933" extrusionOk="0">
                  <a:moveTo>
                    <a:pt x="300" y="1"/>
                  </a:moveTo>
                  <a:lnTo>
                    <a:pt x="1" y="95"/>
                  </a:lnTo>
                  <a:lnTo>
                    <a:pt x="2177" y="6932"/>
                  </a:lnTo>
                  <a:lnTo>
                    <a:pt x="2469" y="6838"/>
                  </a:lnTo>
                  <a:lnTo>
                    <a:pt x="300" y="1"/>
                  </a:lnTo>
                  <a:close/>
                </a:path>
              </a:pathLst>
            </a:custGeom>
            <a:solidFill>
              <a:srgbClr val="E2F0F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4" name="Google Shape;1784;p65"/>
            <p:cNvSpPr/>
            <p:nvPr/>
          </p:nvSpPr>
          <p:spPr>
            <a:xfrm>
              <a:off x="4579557" y="2943208"/>
              <a:ext cx="160824" cy="451550"/>
            </a:xfrm>
            <a:custGeom>
              <a:avLst/>
              <a:gdLst/>
              <a:ahLst/>
              <a:cxnLst/>
              <a:rect l="l" t="t" r="r" b="b"/>
              <a:pathLst>
                <a:path w="2469" h="6932" extrusionOk="0">
                  <a:moveTo>
                    <a:pt x="292" y="0"/>
                  </a:moveTo>
                  <a:lnTo>
                    <a:pt x="0" y="95"/>
                  </a:lnTo>
                  <a:lnTo>
                    <a:pt x="2177" y="6932"/>
                  </a:lnTo>
                  <a:lnTo>
                    <a:pt x="2468" y="6837"/>
                  </a:lnTo>
                  <a:lnTo>
                    <a:pt x="292" y="0"/>
                  </a:lnTo>
                  <a:close/>
                </a:path>
              </a:pathLst>
            </a:custGeom>
            <a:solidFill>
              <a:srgbClr val="E2F0F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5" name="Google Shape;1785;p65"/>
            <p:cNvSpPr/>
            <p:nvPr/>
          </p:nvSpPr>
          <p:spPr>
            <a:xfrm>
              <a:off x="3779710" y="3108077"/>
              <a:ext cx="1035100" cy="792168"/>
            </a:xfrm>
            <a:custGeom>
              <a:avLst/>
              <a:gdLst/>
              <a:ahLst/>
              <a:cxnLst/>
              <a:rect l="l" t="t" r="r" b="b"/>
              <a:pathLst>
                <a:path w="15891" h="12161" extrusionOk="0">
                  <a:moveTo>
                    <a:pt x="11159" y="1"/>
                  </a:moveTo>
                  <a:cubicBezTo>
                    <a:pt x="10781" y="9"/>
                    <a:pt x="10489" y="348"/>
                    <a:pt x="10552" y="726"/>
                  </a:cubicBezTo>
                  <a:lnTo>
                    <a:pt x="1" y="726"/>
                  </a:lnTo>
                  <a:lnTo>
                    <a:pt x="1" y="12161"/>
                  </a:lnTo>
                  <a:lnTo>
                    <a:pt x="15891" y="12161"/>
                  </a:lnTo>
                  <a:lnTo>
                    <a:pt x="15891" y="726"/>
                  </a:lnTo>
                  <a:lnTo>
                    <a:pt x="15197" y="726"/>
                  </a:lnTo>
                  <a:cubicBezTo>
                    <a:pt x="15252" y="348"/>
                    <a:pt x="14960" y="9"/>
                    <a:pt x="1458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6" name="Google Shape;1786;p65"/>
            <p:cNvSpPr/>
            <p:nvPr/>
          </p:nvSpPr>
          <p:spPr>
            <a:xfrm>
              <a:off x="1129187" y="1630250"/>
              <a:ext cx="3233556" cy="2144669"/>
            </a:xfrm>
            <a:custGeom>
              <a:avLst/>
              <a:gdLst/>
              <a:ahLst/>
              <a:cxnLst/>
              <a:rect l="l" t="t" r="r" b="b"/>
              <a:pathLst>
                <a:path w="49642" h="32924" extrusionOk="0">
                  <a:moveTo>
                    <a:pt x="1609" y="0"/>
                  </a:moveTo>
                  <a:cubicBezTo>
                    <a:pt x="718" y="0"/>
                    <a:pt x="0" y="718"/>
                    <a:pt x="0" y="1609"/>
                  </a:cubicBezTo>
                  <a:lnTo>
                    <a:pt x="0" y="31315"/>
                  </a:lnTo>
                  <a:cubicBezTo>
                    <a:pt x="0" y="32206"/>
                    <a:pt x="718" y="32923"/>
                    <a:pt x="1609" y="32923"/>
                  </a:cubicBezTo>
                  <a:lnTo>
                    <a:pt x="48033" y="32923"/>
                  </a:lnTo>
                  <a:cubicBezTo>
                    <a:pt x="48924" y="32923"/>
                    <a:pt x="49641" y="32206"/>
                    <a:pt x="49641" y="31315"/>
                  </a:cubicBezTo>
                  <a:lnTo>
                    <a:pt x="49641" y="1609"/>
                  </a:lnTo>
                  <a:cubicBezTo>
                    <a:pt x="49641" y="718"/>
                    <a:pt x="48924" y="0"/>
                    <a:pt x="4803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7" name="Google Shape;1787;p65"/>
            <p:cNvSpPr/>
            <p:nvPr/>
          </p:nvSpPr>
          <p:spPr>
            <a:xfrm>
              <a:off x="1244223" y="1752973"/>
              <a:ext cx="3002969" cy="1723474"/>
            </a:xfrm>
            <a:custGeom>
              <a:avLst/>
              <a:gdLst/>
              <a:ahLst/>
              <a:cxnLst/>
              <a:rect l="l" t="t" r="r" b="b"/>
              <a:pathLst>
                <a:path w="46102" h="26458" extrusionOk="0">
                  <a:moveTo>
                    <a:pt x="1" y="1"/>
                  </a:moveTo>
                  <a:lnTo>
                    <a:pt x="1" y="26458"/>
                  </a:lnTo>
                  <a:lnTo>
                    <a:pt x="46101" y="26458"/>
                  </a:lnTo>
                  <a:lnTo>
                    <a:pt x="4610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8" name="Google Shape;1788;p65"/>
            <p:cNvSpPr/>
            <p:nvPr/>
          </p:nvSpPr>
          <p:spPr>
            <a:xfrm>
              <a:off x="2685107" y="3514158"/>
              <a:ext cx="122328" cy="113083"/>
            </a:xfrm>
            <a:custGeom>
              <a:avLst/>
              <a:gdLst/>
              <a:ahLst/>
              <a:cxnLst/>
              <a:rect l="l" t="t" r="r" b="b"/>
              <a:pathLst>
                <a:path w="1878" h="1736" extrusionOk="0">
                  <a:moveTo>
                    <a:pt x="935" y="0"/>
                  </a:moveTo>
                  <a:cubicBezTo>
                    <a:pt x="519" y="0"/>
                    <a:pt x="150" y="298"/>
                    <a:pt x="79" y="722"/>
                  </a:cubicBezTo>
                  <a:cubicBezTo>
                    <a:pt x="0" y="1195"/>
                    <a:pt x="324" y="1645"/>
                    <a:pt x="797" y="1723"/>
                  </a:cubicBezTo>
                  <a:cubicBezTo>
                    <a:pt x="846" y="1732"/>
                    <a:pt x="894" y="1736"/>
                    <a:pt x="942" y="1736"/>
                  </a:cubicBezTo>
                  <a:cubicBezTo>
                    <a:pt x="1359" y="1736"/>
                    <a:pt x="1728" y="1438"/>
                    <a:pt x="1798" y="1014"/>
                  </a:cubicBezTo>
                  <a:cubicBezTo>
                    <a:pt x="1877" y="541"/>
                    <a:pt x="1554" y="91"/>
                    <a:pt x="1081" y="12"/>
                  </a:cubicBezTo>
                  <a:cubicBezTo>
                    <a:pt x="1032" y="4"/>
                    <a:pt x="983" y="0"/>
                    <a:pt x="935" y="0"/>
                  </a:cubicBezTo>
                  <a:close/>
                </a:path>
              </a:pathLst>
            </a:cu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9" name="Google Shape;1789;p65"/>
            <p:cNvSpPr/>
            <p:nvPr/>
          </p:nvSpPr>
          <p:spPr>
            <a:xfrm>
              <a:off x="913445" y="3691599"/>
              <a:ext cx="3664505" cy="211705"/>
            </a:xfrm>
            <a:custGeom>
              <a:avLst/>
              <a:gdLst/>
              <a:ahLst/>
              <a:cxnLst/>
              <a:rect l="l" t="t" r="r" b="b"/>
              <a:pathLst>
                <a:path w="56258" h="3250" extrusionOk="0">
                  <a:moveTo>
                    <a:pt x="0" y="1"/>
                  </a:moveTo>
                  <a:cubicBezTo>
                    <a:pt x="0" y="1799"/>
                    <a:pt x="1451" y="3250"/>
                    <a:pt x="3249" y="3250"/>
                  </a:cubicBezTo>
                  <a:lnTo>
                    <a:pt x="53016" y="3250"/>
                  </a:lnTo>
                  <a:cubicBezTo>
                    <a:pt x="54807" y="3250"/>
                    <a:pt x="56258" y="1799"/>
                    <a:pt x="5625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0" name="Google Shape;1790;p65"/>
            <p:cNvSpPr/>
            <p:nvPr/>
          </p:nvSpPr>
          <p:spPr>
            <a:xfrm>
              <a:off x="2095400" y="3691599"/>
              <a:ext cx="1300666" cy="38107"/>
            </a:xfrm>
            <a:custGeom>
              <a:avLst/>
              <a:gdLst/>
              <a:ahLst/>
              <a:cxnLst/>
              <a:rect l="l" t="t" r="r" b="b"/>
              <a:pathLst>
                <a:path w="19968" h="585" extrusionOk="0">
                  <a:moveTo>
                    <a:pt x="0" y="1"/>
                  </a:moveTo>
                  <a:cubicBezTo>
                    <a:pt x="0" y="324"/>
                    <a:pt x="261" y="585"/>
                    <a:pt x="576" y="585"/>
                  </a:cubicBezTo>
                  <a:lnTo>
                    <a:pt x="19392" y="585"/>
                  </a:lnTo>
                  <a:cubicBezTo>
                    <a:pt x="19715" y="585"/>
                    <a:pt x="19967" y="324"/>
                    <a:pt x="19967" y="1"/>
                  </a:cubicBezTo>
                  <a:close/>
                </a:path>
              </a:pathLst>
            </a:cu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1" name="Google Shape;1791;p65"/>
            <p:cNvSpPr/>
            <p:nvPr/>
          </p:nvSpPr>
          <p:spPr>
            <a:xfrm>
              <a:off x="1354178" y="1802805"/>
              <a:ext cx="1043828" cy="1667519"/>
            </a:xfrm>
            <a:custGeom>
              <a:avLst/>
              <a:gdLst/>
              <a:ahLst/>
              <a:cxnLst/>
              <a:rect l="l" t="t" r="r" b="b"/>
              <a:pathLst>
                <a:path w="16025" h="25599" extrusionOk="0">
                  <a:moveTo>
                    <a:pt x="0" y="1"/>
                  </a:moveTo>
                  <a:lnTo>
                    <a:pt x="0" y="25598"/>
                  </a:lnTo>
                  <a:lnTo>
                    <a:pt x="16024" y="25598"/>
                  </a:lnTo>
                  <a:lnTo>
                    <a:pt x="16024" y="1"/>
                  </a:lnTo>
                  <a:close/>
                </a:path>
              </a:pathLst>
            </a:custGeom>
            <a:solidFill>
              <a:srgbClr val="F0F7F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2" name="Google Shape;1792;p65"/>
            <p:cNvSpPr/>
            <p:nvPr/>
          </p:nvSpPr>
          <p:spPr>
            <a:xfrm>
              <a:off x="1412218" y="1903511"/>
              <a:ext cx="927753" cy="927789"/>
            </a:xfrm>
            <a:custGeom>
              <a:avLst/>
              <a:gdLst/>
              <a:ahLst/>
              <a:cxnLst/>
              <a:rect l="l" t="t" r="r" b="b"/>
              <a:pathLst>
                <a:path w="14243" h="14243" extrusionOk="0">
                  <a:moveTo>
                    <a:pt x="1025" y="0"/>
                  </a:moveTo>
                  <a:cubicBezTo>
                    <a:pt x="458" y="0"/>
                    <a:pt x="0" y="458"/>
                    <a:pt x="0" y="1026"/>
                  </a:cubicBezTo>
                  <a:lnTo>
                    <a:pt x="0" y="13217"/>
                  </a:lnTo>
                  <a:cubicBezTo>
                    <a:pt x="0" y="13785"/>
                    <a:pt x="458" y="14242"/>
                    <a:pt x="1025" y="14242"/>
                  </a:cubicBezTo>
                  <a:lnTo>
                    <a:pt x="13217" y="14242"/>
                  </a:lnTo>
                  <a:cubicBezTo>
                    <a:pt x="13785" y="14242"/>
                    <a:pt x="14242" y="13785"/>
                    <a:pt x="14242" y="13217"/>
                  </a:cubicBezTo>
                  <a:lnTo>
                    <a:pt x="14242" y="1026"/>
                  </a:lnTo>
                  <a:cubicBezTo>
                    <a:pt x="14242" y="458"/>
                    <a:pt x="13785" y="0"/>
                    <a:pt x="1321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3" name="Google Shape;1793;p65"/>
            <p:cNvSpPr/>
            <p:nvPr/>
          </p:nvSpPr>
          <p:spPr>
            <a:xfrm>
              <a:off x="1524192" y="2471661"/>
              <a:ext cx="703746" cy="359638"/>
            </a:xfrm>
            <a:custGeom>
              <a:avLst/>
              <a:gdLst/>
              <a:ahLst/>
              <a:cxnLst/>
              <a:rect l="l" t="t" r="r" b="b"/>
              <a:pathLst>
                <a:path w="10804" h="5521" extrusionOk="0">
                  <a:moveTo>
                    <a:pt x="4621" y="0"/>
                  </a:moveTo>
                  <a:cubicBezTo>
                    <a:pt x="4188" y="0"/>
                    <a:pt x="3754" y="87"/>
                    <a:pt x="3352" y="260"/>
                  </a:cubicBezTo>
                  <a:lnTo>
                    <a:pt x="1759" y="923"/>
                  </a:lnTo>
                  <a:cubicBezTo>
                    <a:pt x="1168" y="1167"/>
                    <a:pt x="742" y="1688"/>
                    <a:pt x="623" y="2319"/>
                  </a:cubicBezTo>
                  <a:lnTo>
                    <a:pt x="0" y="5520"/>
                  </a:lnTo>
                  <a:lnTo>
                    <a:pt x="10804" y="5520"/>
                  </a:lnTo>
                  <a:lnTo>
                    <a:pt x="10189" y="2319"/>
                  </a:lnTo>
                  <a:cubicBezTo>
                    <a:pt x="10063" y="1688"/>
                    <a:pt x="9637" y="1167"/>
                    <a:pt x="9053" y="923"/>
                  </a:cubicBezTo>
                  <a:lnTo>
                    <a:pt x="7452" y="260"/>
                  </a:lnTo>
                  <a:cubicBezTo>
                    <a:pt x="7050" y="87"/>
                    <a:pt x="6617" y="0"/>
                    <a:pt x="618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4" name="Google Shape;1794;p65"/>
            <p:cNvSpPr/>
            <p:nvPr/>
          </p:nvSpPr>
          <p:spPr>
            <a:xfrm>
              <a:off x="1802077" y="2408475"/>
              <a:ext cx="144410" cy="176464"/>
            </a:xfrm>
            <a:custGeom>
              <a:avLst/>
              <a:gdLst/>
              <a:ahLst/>
              <a:cxnLst/>
              <a:rect l="l" t="t" r="r" b="b"/>
              <a:pathLst>
                <a:path w="2217" h="2709" extrusionOk="0">
                  <a:moveTo>
                    <a:pt x="1" y="0"/>
                  </a:moveTo>
                  <a:lnTo>
                    <a:pt x="72" y="2137"/>
                  </a:lnTo>
                  <a:cubicBezTo>
                    <a:pt x="72" y="2137"/>
                    <a:pt x="548" y="2709"/>
                    <a:pt x="1184" y="2709"/>
                  </a:cubicBezTo>
                  <a:cubicBezTo>
                    <a:pt x="1502" y="2709"/>
                    <a:pt x="1859" y="2566"/>
                    <a:pt x="2217" y="2137"/>
                  </a:cubicBezTo>
                  <a:lnTo>
                    <a:pt x="2217"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5" name="Google Shape;1795;p65"/>
            <p:cNvSpPr/>
            <p:nvPr/>
          </p:nvSpPr>
          <p:spPr>
            <a:xfrm>
              <a:off x="1806702" y="2547679"/>
              <a:ext cx="139785" cy="38367"/>
            </a:xfrm>
            <a:custGeom>
              <a:avLst/>
              <a:gdLst/>
              <a:ahLst/>
              <a:cxnLst/>
              <a:rect l="l" t="t" r="r" b="b"/>
              <a:pathLst>
                <a:path w="2146" h="589" extrusionOk="0">
                  <a:moveTo>
                    <a:pt x="1" y="0"/>
                  </a:moveTo>
                  <a:lnTo>
                    <a:pt x="32" y="40"/>
                  </a:lnTo>
                  <a:cubicBezTo>
                    <a:pt x="283" y="406"/>
                    <a:pt x="678" y="588"/>
                    <a:pt x="1073" y="588"/>
                  </a:cubicBezTo>
                  <a:cubicBezTo>
                    <a:pt x="1484" y="588"/>
                    <a:pt x="1896" y="391"/>
                    <a:pt x="214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6" name="Google Shape;1796;p65"/>
            <p:cNvSpPr/>
            <p:nvPr/>
          </p:nvSpPr>
          <p:spPr>
            <a:xfrm>
              <a:off x="1693685" y="2009820"/>
              <a:ext cx="362751" cy="432595"/>
            </a:xfrm>
            <a:custGeom>
              <a:avLst/>
              <a:gdLst/>
              <a:ahLst/>
              <a:cxnLst/>
              <a:rect l="l" t="t" r="r" b="b"/>
              <a:pathLst>
                <a:path w="5569" h="6641" extrusionOk="0">
                  <a:moveTo>
                    <a:pt x="2784" y="1"/>
                  </a:moveTo>
                  <a:cubicBezTo>
                    <a:pt x="1247" y="1"/>
                    <a:pt x="1" y="1491"/>
                    <a:pt x="1" y="3321"/>
                  </a:cubicBezTo>
                  <a:cubicBezTo>
                    <a:pt x="1" y="5150"/>
                    <a:pt x="1247" y="6641"/>
                    <a:pt x="2784" y="6641"/>
                  </a:cubicBezTo>
                  <a:cubicBezTo>
                    <a:pt x="4322" y="6641"/>
                    <a:pt x="5568" y="5150"/>
                    <a:pt x="5568" y="3321"/>
                  </a:cubicBezTo>
                  <a:cubicBezTo>
                    <a:pt x="5568" y="1491"/>
                    <a:pt x="4322" y="1"/>
                    <a:pt x="278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7" name="Google Shape;1797;p65"/>
            <p:cNvSpPr/>
            <p:nvPr/>
          </p:nvSpPr>
          <p:spPr>
            <a:xfrm>
              <a:off x="1924344" y="2206086"/>
              <a:ext cx="28856" cy="40126"/>
            </a:xfrm>
            <a:custGeom>
              <a:avLst/>
              <a:gdLst/>
              <a:ahLst/>
              <a:cxnLst/>
              <a:rect l="l" t="t" r="r" b="b"/>
              <a:pathLst>
                <a:path w="443" h="616" extrusionOk="0">
                  <a:moveTo>
                    <a:pt x="221" y="0"/>
                  </a:moveTo>
                  <a:cubicBezTo>
                    <a:pt x="103" y="0"/>
                    <a:pt x="0" y="142"/>
                    <a:pt x="0" y="308"/>
                  </a:cubicBezTo>
                  <a:cubicBezTo>
                    <a:pt x="0" y="481"/>
                    <a:pt x="103" y="615"/>
                    <a:pt x="221" y="615"/>
                  </a:cubicBezTo>
                  <a:cubicBezTo>
                    <a:pt x="347" y="615"/>
                    <a:pt x="442" y="481"/>
                    <a:pt x="442" y="308"/>
                  </a:cubicBezTo>
                  <a:cubicBezTo>
                    <a:pt x="442" y="134"/>
                    <a:pt x="347" y="0"/>
                    <a:pt x="22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8" name="Google Shape;1798;p65"/>
            <p:cNvSpPr/>
            <p:nvPr/>
          </p:nvSpPr>
          <p:spPr>
            <a:xfrm>
              <a:off x="1797973" y="2206086"/>
              <a:ext cx="28856" cy="40126"/>
            </a:xfrm>
            <a:custGeom>
              <a:avLst/>
              <a:gdLst/>
              <a:ahLst/>
              <a:cxnLst/>
              <a:rect l="l" t="t" r="r" b="b"/>
              <a:pathLst>
                <a:path w="443" h="616" extrusionOk="0">
                  <a:moveTo>
                    <a:pt x="221" y="0"/>
                  </a:moveTo>
                  <a:cubicBezTo>
                    <a:pt x="95" y="0"/>
                    <a:pt x="1" y="134"/>
                    <a:pt x="1" y="308"/>
                  </a:cubicBezTo>
                  <a:cubicBezTo>
                    <a:pt x="1" y="481"/>
                    <a:pt x="95" y="615"/>
                    <a:pt x="221" y="615"/>
                  </a:cubicBezTo>
                  <a:cubicBezTo>
                    <a:pt x="340" y="615"/>
                    <a:pt x="442" y="481"/>
                    <a:pt x="442" y="308"/>
                  </a:cubicBezTo>
                  <a:cubicBezTo>
                    <a:pt x="442" y="134"/>
                    <a:pt x="340" y="0"/>
                    <a:pt x="22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9" name="Google Shape;1799;p65"/>
            <p:cNvSpPr/>
            <p:nvPr/>
          </p:nvSpPr>
          <p:spPr>
            <a:xfrm>
              <a:off x="1937176" y="2261520"/>
              <a:ext cx="47811" cy="31919"/>
            </a:xfrm>
            <a:custGeom>
              <a:avLst/>
              <a:gdLst/>
              <a:ahLst/>
              <a:cxnLst/>
              <a:rect l="l" t="t" r="r" b="b"/>
              <a:pathLst>
                <a:path w="734" h="490" extrusionOk="0">
                  <a:moveTo>
                    <a:pt x="371" y="1"/>
                  </a:moveTo>
                  <a:cubicBezTo>
                    <a:pt x="166" y="1"/>
                    <a:pt x="1" y="111"/>
                    <a:pt x="1" y="245"/>
                  </a:cubicBezTo>
                  <a:cubicBezTo>
                    <a:pt x="1" y="379"/>
                    <a:pt x="166" y="490"/>
                    <a:pt x="371" y="490"/>
                  </a:cubicBezTo>
                  <a:cubicBezTo>
                    <a:pt x="568" y="490"/>
                    <a:pt x="734" y="379"/>
                    <a:pt x="734" y="245"/>
                  </a:cubicBezTo>
                  <a:cubicBezTo>
                    <a:pt x="734" y="111"/>
                    <a:pt x="568" y="1"/>
                    <a:pt x="37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0" name="Google Shape;1800;p65"/>
            <p:cNvSpPr/>
            <p:nvPr/>
          </p:nvSpPr>
          <p:spPr>
            <a:xfrm>
              <a:off x="1763059" y="2261520"/>
              <a:ext cx="47811" cy="31919"/>
            </a:xfrm>
            <a:custGeom>
              <a:avLst/>
              <a:gdLst/>
              <a:ahLst/>
              <a:cxnLst/>
              <a:rect l="l" t="t" r="r" b="b"/>
              <a:pathLst>
                <a:path w="734" h="490" extrusionOk="0">
                  <a:moveTo>
                    <a:pt x="371" y="1"/>
                  </a:moveTo>
                  <a:cubicBezTo>
                    <a:pt x="166" y="1"/>
                    <a:pt x="0" y="111"/>
                    <a:pt x="0" y="245"/>
                  </a:cubicBezTo>
                  <a:cubicBezTo>
                    <a:pt x="0" y="379"/>
                    <a:pt x="166" y="490"/>
                    <a:pt x="371" y="490"/>
                  </a:cubicBezTo>
                  <a:cubicBezTo>
                    <a:pt x="568" y="490"/>
                    <a:pt x="734" y="379"/>
                    <a:pt x="734" y="245"/>
                  </a:cubicBezTo>
                  <a:cubicBezTo>
                    <a:pt x="734" y="111"/>
                    <a:pt x="568" y="1"/>
                    <a:pt x="37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1" name="Google Shape;1801;p65"/>
            <p:cNvSpPr/>
            <p:nvPr/>
          </p:nvSpPr>
          <p:spPr>
            <a:xfrm>
              <a:off x="1908385" y="2168240"/>
              <a:ext cx="73540" cy="18891"/>
            </a:xfrm>
            <a:custGeom>
              <a:avLst/>
              <a:gdLst/>
              <a:ahLst/>
              <a:cxnLst/>
              <a:rect l="l" t="t" r="r" b="b"/>
              <a:pathLst>
                <a:path w="1129" h="290" extrusionOk="0">
                  <a:moveTo>
                    <a:pt x="459" y="0"/>
                  </a:moveTo>
                  <a:cubicBezTo>
                    <a:pt x="392" y="0"/>
                    <a:pt x="325" y="12"/>
                    <a:pt x="261" y="37"/>
                  </a:cubicBezTo>
                  <a:cubicBezTo>
                    <a:pt x="159" y="69"/>
                    <a:pt x="64" y="132"/>
                    <a:pt x="1" y="218"/>
                  </a:cubicBezTo>
                  <a:lnTo>
                    <a:pt x="9" y="234"/>
                  </a:lnTo>
                  <a:cubicBezTo>
                    <a:pt x="119" y="226"/>
                    <a:pt x="214" y="211"/>
                    <a:pt x="309" y="195"/>
                  </a:cubicBezTo>
                  <a:cubicBezTo>
                    <a:pt x="395" y="187"/>
                    <a:pt x="482" y="155"/>
                    <a:pt x="577" y="148"/>
                  </a:cubicBezTo>
                  <a:cubicBezTo>
                    <a:pt x="592" y="146"/>
                    <a:pt x="608" y="145"/>
                    <a:pt x="623" y="145"/>
                  </a:cubicBezTo>
                  <a:cubicBezTo>
                    <a:pt x="697" y="145"/>
                    <a:pt x="775" y="160"/>
                    <a:pt x="853" y="179"/>
                  </a:cubicBezTo>
                  <a:cubicBezTo>
                    <a:pt x="947" y="203"/>
                    <a:pt x="1034" y="242"/>
                    <a:pt x="1113" y="289"/>
                  </a:cubicBezTo>
                  <a:lnTo>
                    <a:pt x="1129" y="282"/>
                  </a:lnTo>
                  <a:cubicBezTo>
                    <a:pt x="1058" y="211"/>
                    <a:pt x="971" y="148"/>
                    <a:pt x="884" y="100"/>
                  </a:cubicBezTo>
                  <a:cubicBezTo>
                    <a:pt x="837" y="77"/>
                    <a:pt x="782" y="53"/>
                    <a:pt x="734" y="37"/>
                  </a:cubicBezTo>
                  <a:cubicBezTo>
                    <a:pt x="679" y="29"/>
                    <a:pt x="632" y="21"/>
                    <a:pt x="577" y="13"/>
                  </a:cubicBezTo>
                  <a:cubicBezTo>
                    <a:pt x="538" y="5"/>
                    <a:pt x="499" y="0"/>
                    <a:pt x="45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2" name="Google Shape;1802;p65"/>
            <p:cNvSpPr/>
            <p:nvPr/>
          </p:nvSpPr>
          <p:spPr>
            <a:xfrm>
              <a:off x="1768205" y="2168240"/>
              <a:ext cx="73475" cy="19412"/>
            </a:xfrm>
            <a:custGeom>
              <a:avLst/>
              <a:gdLst/>
              <a:ahLst/>
              <a:cxnLst/>
              <a:rect l="l" t="t" r="r" b="b"/>
              <a:pathLst>
                <a:path w="1128" h="298" extrusionOk="0">
                  <a:moveTo>
                    <a:pt x="676" y="0"/>
                  </a:moveTo>
                  <a:cubicBezTo>
                    <a:pt x="635" y="0"/>
                    <a:pt x="594" y="5"/>
                    <a:pt x="552" y="13"/>
                  </a:cubicBezTo>
                  <a:cubicBezTo>
                    <a:pt x="505" y="21"/>
                    <a:pt x="450" y="29"/>
                    <a:pt x="394" y="37"/>
                  </a:cubicBezTo>
                  <a:cubicBezTo>
                    <a:pt x="245" y="84"/>
                    <a:pt x="111" y="171"/>
                    <a:pt x="0" y="282"/>
                  </a:cubicBezTo>
                  <a:lnTo>
                    <a:pt x="16" y="297"/>
                  </a:lnTo>
                  <a:cubicBezTo>
                    <a:pt x="95" y="242"/>
                    <a:pt x="189" y="203"/>
                    <a:pt x="284" y="179"/>
                  </a:cubicBezTo>
                  <a:cubicBezTo>
                    <a:pt x="355" y="160"/>
                    <a:pt x="432" y="145"/>
                    <a:pt x="505" y="145"/>
                  </a:cubicBezTo>
                  <a:cubicBezTo>
                    <a:pt x="521" y="145"/>
                    <a:pt x="537" y="146"/>
                    <a:pt x="552" y="148"/>
                  </a:cubicBezTo>
                  <a:cubicBezTo>
                    <a:pt x="647" y="155"/>
                    <a:pt x="734" y="187"/>
                    <a:pt x="828" y="195"/>
                  </a:cubicBezTo>
                  <a:cubicBezTo>
                    <a:pt x="923" y="211"/>
                    <a:pt x="1010" y="226"/>
                    <a:pt x="1120" y="234"/>
                  </a:cubicBezTo>
                  <a:lnTo>
                    <a:pt x="1128" y="218"/>
                  </a:lnTo>
                  <a:cubicBezTo>
                    <a:pt x="1065" y="132"/>
                    <a:pt x="978" y="69"/>
                    <a:pt x="875" y="37"/>
                  </a:cubicBezTo>
                  <a:cubicBezTo>
                    <a:pt x="811" y="12"/>
                    <a:pt x="744" y="0"/>
                    <a:pt x="67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3" name="Google Shape;1803;p65"/>
            <p:cNvSpPr/>
            <p:nvPr/>
          </p:nvSpPr>
          <p:spPr>
            <a:xfrm>
              <a:off x="1795889" y="2214815"/>
              <a:ext cx="13158" cy="11009"/>
            </a:xfrm>
            <a:custGeom>
              <a:avLst/>
              <a:gdLst/>
              <a:ahLst/>
              <a:cxnLst/>
              <a:rect l="l" t="t" r="r" b="b"/>
              <a:pathLst>
                <a:path w="202" h="169" extrusionOk="0">
                  <a:moveTo>
                    <a:pt x="111" y="0"/>
                  </a:moveTo>
                  <a:cubicBezTo>
                    <a:pt x="33" y="0"/>
                    <a:pt x="1" y="103"/>
                    <a:pt x="56" y="150"/>
                  </a:cubicBezTo>
                  <a:cubicBezTo>
                    <a:pt x="74" y="163"/>
                    <a:pt x="93" y="169"/>
                    <a:pt x="111" y="169"/>
                  </a:cubicBezTo>
                  <a:cubicBezTo>
                    <a:pt x="159" y="169"/>
                    <a:pt x="202" y="128"/>
                    <a:pt x="190" y="71"/>
                  </a:cubicBezTo>
                  <a:cubicBezTo>
                    <a:pt x="190" y="32"/>
                    <a:pt x="151" y="0"/>
                    <a:pt x="11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4" name="Google Shape;1804;p65"/>
            <p:cNvSpPr/>
            <p:nvPr/>
          </p:nvSpPr>
          <p:spPr>
            <a:xfrm>
              <a:off x="1922259" y="2217290"/>
              <a:ext cx="13679" cy="10813"/>
            </a:xfrm>
            <a:custGeom>
              <a:avLst/>
              <a:gdLst/>
              <a:ahLst/>
              <a:cxnLst/>
              <a:rect l="l" t="t" r="r" b="b"/>
              <a:pathLst>
                <a:path w="210" h="166" extrusionOk="0">
                  <a:moveTo>
                    <a:pt x="131" y="0"/>
                  </a:moveTo>
                  <a:cubicBezTo>
                    <a:pt x="127" y="0"/>
                    <a:pt x="123" y="1"/>
                    <a:pt x="119" y="2"/>
                  </a:cubicBezTo>
                  <a:cubicBezTo>
                    <a:pt x="40" y="2"/>
                    <a:pt x="1" y="96"/>
                    <a:pt x="64" y="144"/>
                  </a:cubicBezTo>
                  <a:cubicBezTo>
                    <a:pt x="80" y="159"/>
                    <a:pt x="98" y="166"/>
                    <a:pt x="117" y="166"/>
                  </a:cubicBezTo>
                  <a:cubicBezTo>
                    <a:pt x="164" y="166"/>
                    <a:pt x="209" y="121"/>
                    <a:pt x="198" y="65"/>
                  </a:cubicBezTo>
                  <a:cubicBezTo>
                    <a:pt x="191" y="29"/>
                    <a:pt x="165" y="0"/>
                    <a:pt x="13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5" name="Google Shape;1805;p65"/>
            <p:cNvSpPr/>
            <p:nvPr/>
          </p:nvSpPr>
          <p:spPr>
            <a:xfrm>
              <a:off x="1844222" y="2329851"/>
              <a:ext cx="75560" cy="21626"/>
            </a:xfrm>
            <a:custGeom>
              <a:avLst/>
              <a:gdLst/>
              <a:ahLst/>
              <a:cxnLst/>
              <a:rect l="l" t="t" r="r" b="b"/>
              <a:pathLst>
                <a:path w="1160" h="332" extrusionOk="0">
                  <a:moveTo>
                    <a:pt x="1159" y="1"/>
                  </a:moveTo>
                  <a:cubicBezTo>
                    <a:pt x="1112" y="32"/>
                    <a:pt x="1073" y="64"/>
                    <a:pt x="1025" y="95"/>
                  </a:cubicBezTo>
                  <a:lnTo>
                    <a:pt x="954" y="143"/>
                  </a:lnTo>
                  <a:cubicBezTo>
                    <a:pt x="931" y="151"/>
                    <a:pt x="907" y="166"/>
                    <a:pt x="883" y="174"/>
                  </a:cubicBezTo>
                  <a:cubicBezTo>
                    <a:pt x="860" y="182"/>
                    <a:pt x="836" y="198"/>
                    <a:pt x="812" y="206"/>
                  </a:cubicBezTo>
                  <a:lnTo>
                    <a:pt x="734" y="229"/>
                  </a:lnTo>
                  <a:cubicBezTo>
                    <a:pt x="710" y="237"/>
                    <a:pt x="686" y="237"/>
                    <a:pt x="655" y="245"/>
                  </a:cubicBezTo>
                  <a:lnTo>
                    <a:pt x="584" y="245"/>
                  </a:lnTo>
                  <a:cubicBezTo>
                    <a:pt x="473" y="245"/>
                    <a:pt x="371" y="222"/>
                    <a:pt x="276" y="174"/>
                  </a:cubicBezTo>
                  <a:cubicBezTo>
                    <a:pt x="174" y="135"/>
                    <a:pt x="87" y="72"/>
                    <a:pt x="0" y="1"/>
                  </a:cubicBezTo>
                  <a:lnTo>
                    <a:pt x="0" y="1"/>
                  </a:lnTo>
                  <a:cubicBezTo>
                    <a:pt x="63" y="95"/>
                    <a:pt x="150" y="174"/>
                    <a:pt x="245" y="229"/>
                  </a:cubicBezTo>
                  <a:cubicBezTo>
                    <a:pt x="347" y="292"/>
                    <a:pt x="466" y="332"/>
                    <a:pt x="584" y="332"/>
                  </a:cubicBezTo>
                  <a:cubicBezTo>
                    <a:pt x="702" y="332"/>
                    <a:pt x="812" y="292"/>
                    <a:pt x="915" y="229"/>
                  </a:cubicBezTo>
                  <a:cubicBezTo>
                    <a:pt x="962" y="198"/>
                    <a:pt x="1010" y="166"/>
                    <a:pt x="1049" y="127"/>
                  </a:cubicBezTo>
                  <a:cubicBezTo>
                    <a:pt x="1089" y="87"/>
                    <a:pt x="1128" y="48"/>
                    <a:pt x="115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6" name="Google Shape;1806;p65"/>
            <p:cNvSpPr/>
            <p:nvPr/>
          </p:nvSpPr>
          <p:spPr>
            <a:xfrm>
              <a:off x="1861158" y="2226084"/>
              <a:ext cx="21105" cy="63251"/>
            </a:xfrm>
            <a:custGeom>
              <a:avLst/>
              <a:gdLst/>
              <a:ahLst/>
              <a:cxnLst/>
              <a:rect l="l" t="t" r="r" b="b"/>
              <a:pathLst>
                <a:path w="324" h="971" extrusionOk="0">
                  <a:moveTo>
                    <a:pt x="198" y="1"/>
                  </a:moveTo>
                  <a:cubicBezTo>
                    <a:pt x="213" y="95"/>
                    <a:pt x="221" y="198"/>
                    <a:pt x="213" y="300"/>
                  </a:cubicBezTo>
                  <a:cubicBezTo>
                    <a:pt x="206" y="403"/>
                    <a:pt x="182" y="505"/>
                    <a:pt x="135" y="600"/>
                  </a:cubicBezTo>
                  <a:cubicBezTo>
                    <a:pt x="103" y="640"/>
                    <a:pt x="71" y="679"/>
                    <a:pt x="32" y="718"/>
                  </a:cubicBezTo>
                  <a:cubicBezTo>
                    <a:pt x="16" y="742"/>
                    <a:pt x="0" y="766"/>
                    <a:pt x="0" y="789"/>
                  </a:cubicBezTo>
                  <a:cubicBezTo>
                    <a:pt x="0" y="821"/>
                    <a:pt x="8" y="845"/>
                    <a:pt x="32" y="868"/>
                  </a:cubicBezTo>
                  <a:cubicBezTo>
                    <a:pt x="71" y="900"/>
                    <a:pt x="119" y="923"/>
                    <a:pt x="174" y="939"/>
                  </a:cubicBezTo>
                  <a:cubicBezTo>
                    <a:pt x="221" y="947"/>
                    <a:pt x="269" y="963"/>
                    <a:pt x="324" y="971"/>
                  </a:cubicBezTo>
                  <a:lnTo>
                    <a:pt x="324" y="963"/>
                  </a:lnTo>
                  <a:cubicBezTo>
                    <a:pt x="276" y="939"/>
                    <a:pt x="229" y="916"/>
                    <a:pt x="182" y="892"/>
                  </a:cubicBezTo>
                  <a:cubicBezTo>
                    <a:pt x="142" y="876"/>
                    <a:pt x="103" y="852"/>
                    <a:pt x="79" y="821"/>
                  </a:cubicBezTo>
                  <a:cubicBezTo>
                    <a:pt x="64" y="805"/>
                    <a:pt x="71" y="797"/>
                    <a:pt x="71" y="797"/>
                  </a:cubicBezTo>
                  <a:cubicBezTo>
                    <a:pt x="79" y="789"/>
                    <a:pt x="87" y="774"/>
                    <a:pt x="95" y="766"/>
                  </a:cubicBezTo>
                  <a:cubicBezTo>
                    <a:pt x="103" y="758"/>
                    <a:pt x="111" y="758"/>
                    <a:pt x="111" y="750"/>
                  </a:cubicBezTo>
                  <a:lnTo>
                    <a:pt x="142" y="718"/>
                  </a:lnTo>
                  <a:cubicBezTo>
                    <a:pt x="166" y="695"/>
                    <a:pt x="182" y="671"/>
                    <a:pt x="198" y="640"/>
                  </a:cubicBezTo>
                  <a:cubicBezTo>
                    <a:pt x="253" y="545"/>
                    <a:pt x="284" y="427"/>
                    <a:pt x="276" y="316"/>
                  </a:cubicBezTo>
                  <a:cubicBezTo>
                    <a:pt x="276" y="206"/>
                    <a:pt x="253" y="95"/>
                    <a:pt x="20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7" name="Google Shape;1807;p65"/>
            <p:cNvSpPr/>
            <p:nvPr/>
          </p:nvSpPr>
          <p:spPr>
            <a:xfrm>
              <a:off x="1664959" y="2217876"/>
              <a:ext cx="58624" cy="58626"/>
            </a:xfrm>
            <a:custGeom>
              <a:avLst/>
              <a:gdLst/>
              <a:ahLst/>
              <a:cxnLst/>
              <a:rect l="l" t="t" r="r" b="b"/>
              <a:pathLst>
                <a:path w="900" h="900" extrusionOk="0">
                  <a:moveTo>
                    <a:pt x="450" y="1"/>
                  </a:moveTo>
                  <a:cubicBezTo>
                    <a:pt x="205" y="1"/>
                    <a:pt x="0" y="206"/>
                    <a:pt x="0" y="450"/>
                  </a:cubicBezTo>
                  <a:cubicBezTo>
                    <a:pt x="0" y="702"/>
                    <a:pt x="205" y="900"/>
                    <a:pt x="450" y="900"/>
                  </a:cubicBezTo>
                  <a:cubicBezTo>
                    <a:pt x="702" y="900"/>
                    <a:pt x="899" y="702"/>
                    <a:pt x="899" y="450"/>
                  </a:cubicBezTo>
                  <a:cubicBezTo>
                    <a:pt x="899" y="206"/>
                    <a:pt x="702" y="1"/>
                    <a:pt x="45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8" name="Google Shape;1808;p65"/>
            <p:cNvSpPr/>
            <p:nvPr/>
          </p:nvSpPr>
          <p:spPr>
            <a:xfrm>
              <a:off x="2026548" y="2217876"/>
              <a:ext cx="58624" cy="58626"/>
            </a:xfrm>
            <a:custGeom>
              <a:avLst/>
              <a:gdLst/>
              <a:ahLst/>
              <a:cxnLst/>
              <a:rect l="l" t="t" r="r" b="b"/>
              <a:pathLst>
                <a:path w="900" h="900" extrusionOk="0">
                  <a:moveTo>
                    <a:pt x="450" y="1"/>
                  </a:moveTo>
                  <a:cubicBezTo>
                    <a:pt x="206" y="1"/>
                    <a:pt x="1" y="206"/>
                    <a:pt x="1" y="450"/>
                  </a:cubicBezTo>
                  <a:cubicBezTo>
                    <a:pt x="1" y="702"/>
                    <a:pt x="206" y="900"/>
                    <a:pt x="450" y="900"/>
                  </a:cubicBezTo>
                  <a:cubicBezTo>
                    <a:pt x="695" y="900"/>
                    <a:pt x="900" y="702"/>
                    <a:pt x="900" y="450"/>
                  </a:cubicBezTo>
                  <a:cubicBezTo>
                    <a:pt x="900" y="206"/>
                    <a:pt x="695" y="1"/>
                    <a:pt x="45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9" name="Google Shape;1809;p65"/>
            <p:cNvSpPr/>
            <p:nvPr/>
          </p:nvSpPr>
          <p:spPr>
            <a:xfrm>
              <a:off x="1664437" y="1915432"/>
              <a:ext cx="466971" cy="396507"/>
            </a:xfrm>
            <a:custGeom>
              <a:avLst/>
              <a:gdLst/>
              <a:ahLst/>
              <a:cxnLst/>
              <a:rect l="l" t="t" r="r" b="b"/>
              <a:pathLst>
                <a:path w="7169" h="6087" extrusionOk="0">
                  <a:moveTo>
                    <a:pt x="3187" y="0"/>
                  </a:moveTo>
                  <a:cubicBezTo>
                    <a:pt x="1791" y="0"/>
                    <a:pt x="1246" y="1450"/>
                    <a:pt x="1246" y="1450"/>
                  </a:cubicBezTo>
                  <a:cubicBezTo>
                    <a:pt x="1246" y="1450"/>
                    <a:pt x="71" y="1552"/>
                    <a:pt x="32" y="2972"/>
                  </a:cubicBezTo>
                  <a:cubicBezTo>
                    <a:pt x="0" y="4383"/>
                    <a:pt x="678" y="6087"/>
                    <a:pt x="678" y="6087"/>
                  </a:cubicBezTo>
                  <a:cubicBezTo>
                    <a:pt x="678" y="5503"/>
                    <a:pt x="812" y="4068"/>
                    <a:pt x="805" y="4068"/>
                  </a:cubicBezTo>
                  <a:lnTo>
                    <a:pt x="805" y="4068"/>
                  </a:lnTo>
                  <a:cubicBezTo>
                    <a:pt x="816" y="4068"/>
                    <a:pt x="828" y="4068"/>
                    <a:pt x="839" y="4068"/>
                  </a:cubicBezTo>
                  <a:cubicBezTo>
                    <a:pt x="1662" y="4068"/>
                    <a:pt x="1877" y="3232"/>
                    <a:pt x="1877" y="3232"/>
                  </a:cubicBezTo>
                  <a:cubicBezTo>
                    <a:pt x="1961" y="3242"/>
                    <a:pt x="2040" y="3246"/>
                    <a:pt x="2115" y="3246"/>
                  </a:cubicBezTo>
                  <a:cubicBezTo>
                    <a:pt x="3191" y="3246"/>
                    <a:pt x="3336" y="2302"/>
                    <a:pt x="3336" y="2302"/>
                  </a:cubicBezTo>
                  <a:cubicBezTo>
                    <a:pt x="3741" y="3300"/>
                    <a:pt x="4704" y="3416"/>
                    <a:pt x="5130" y="3416"/>
                  </a:cubicBezTo>
                  <a:cubicBezTo>
                    <a:pt x="5259" y="3416"/>
                    <a:pt x="5339" y="3406"/>
                    <a:pt x="5339" y="3406"/>
                  </a:cubicBezTo>
                  <a:cubicBezTo>
                    <a:pt x="5686" y="4305"/>
                    <a:pt x="5781" y="6087"/>
                    <a:pt x="5781" y="6087"/>
                  </a:cubicBezTo>
                  <a:cubicBezTo>
                    <a:pt x="6404" y="5527"/>
                    <a:pt x="6135" y="3958"/>
                    <a:pt x="6135" y="3958"/>
                  </a:cubicBezTo>
                  <a:cubicBezTo>
                    <a:pt x="6135" y="3958"/>
                    <a:pt x="7168" y="3327"/>
                    <a:pt x="6774" y="2538"/>
                  </a:cubicBezTo>
                  <a:cubicBezTo>
                    <a:pt x="6380" y="1750"/>
                    <a:pt x="5378" y="1450"/>
                    <a:pt x="5378" y="1450"/>
                  </a:cubicBezTo>
                  <a:cubicBezTo>
                    <a:pt x="5378" y="1450"/>
                    <a:pt x="5016" y="188"/>
                    <a:pt x="3431" y="15"/>
                  </a:cubicBezTo>
                  <a:cubicBezTo>
                    <a:pt x="3347" y="5"/>
                    <a:pt x="3266" y="0"/>
                    <a:pt x="318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0" name="Google Shape;1810;p65"/>
            <p:cNvSpPr/>
            <p:nvPr/>
          </p:nvSpPr>
          <p:spPr>
            <a:xfrm>
              <a:off x="1412218" y="2895395"/>
              <a:ext cx="927753" cy="184476"/>
            </a:xfrm>
            <a:custGeom>
              <a:avLst/>
              <a:gdLst/>
              <a:ahLst/>
              <a:cxnLst/>
              <a:rect l="l" t="t" r="r" b="b"/>
              <a:pathLst>
                <a:path w="14243" h="2832" extrusionOk="0">
                  <a:moveTo>
                    <a:pt x="1025" y="1"/>
                  </a:moveTo>
                  <a:cubicBezTo>
                    <a:pt x="458" y="1"/>
                    <a:pt x="0" y="458"/>
                    <a:pt x="0" y="1026"/>
                  </a:cubicBezTo>
                  <a:lnTo>
                    <a:pt x="0" y="1807"/>
                  </a:lnTo>
                  <a:cubicBezTo>
                    <a:pt x="0" y="2375"/>
                    <a:pt x="458" y="2832"/>
                    <a:pt x="1025" y="2832"/>
                  </a:cubicBezTo>
                  <a:lnTo>
                    <a:pt x="13217" y="2832"/>
                  </a:lnTo>
                  <a:cubicBezTo>
                    <a:pt x="13785" y="2832"/>
                    <a:pt x="14242" y="2375"/>
                    <a:pt x="14242" y="1807"/>
                  </a:cubicBezTo>
                  <a:lnTo>
                    <a:pt x="14242" y="1026"/>
                  </a:lnTo>
                  <a:cubicBezTo>
                    <a:pt x="14242" y="458"/>
                    <a:pt x="13785" y="1"/>
                    <a:pt x="1321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1" name="Google Shape;1811;p65"/>
            <p:cNvSpPr/>
            <p:nvPr/>
          </p:nvSpPr>
          <p:spPr>
            <a:xfrm>
              <a:off x="1558065" y="2940602"/>
              <a:ext cx="99204" cy="94583"/>
            </a:xfrm>
            <a:custGeom>
              <a:avLst/>
              <a:gdLst/>
              <a:ahLst/>
              <a:cxnLst/>
              <a:rect l="l" t="t" r="r" b="b"/>
              <a:pathLst>
                <a:path w="1523" h="1452" extrusionOk="0">
                  <a:moveTo>
                    <a:pt x="766" y="1"/>
                  </a:moveTo>
                  <a:lnTo>
                    <a:pt x="584" y="553"/>
                  </a:lnTo>
                  <a:lnTo>
                    <a:pt x="1" y="553"/>
                  </a:lnTo>
                  <a:lnTo>
                    <a:pt x="474" y="892"/>
                  </a:lnTo>
                  <a:lnTo>
                    <a:pt x="293" y="1452"/>
                  </a:lnTo>
                  <a:lnTo>
                    <a:pt x="293" y="1452"/>
                  </a:lnTo>
                  <a:lnTo>
                    <a:pt x="766" y="1105"/>
                  </a:lnTo>
                  <a:lnTo>
                    <a:pt x="1231" y="1452"/>
                  </a:lnTo>
                  <a:lnTo>
                    <a:pt x="1058" y="892"/>
                  </a:lnTo>
                  <a:lnTo>
                    <a:pt x="1523" y="553"/>
                  </a:lnTo>
                  <a:lnTo>
                    <a:pt x="947" y="553"/>
                  </a:lnTo>
                  <a:lnTo>
                    <a:pt x="76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2" name="Google Shape;1812;p65"/>
            <p:cNvSpPr/>
            <p:nvPr/>
          </p:nvSpPr>
          <p:spPr>
            <a:xfrm>
              <a:off x="1692187" y="2940602"/>
              <a:ext cx="99204" cy="94583"/>
            </a:xfrm>
            <a:custGeom>
              <a:avLst/>
              <a:gdLst/>
              <a:ahLst/>
              <a:cxnLst/>
              <a:rect l="l" t="t" r="r" b="b"/>
              <a:pathLst>
                <a:path w="1523" h="1452" extrusionOk="0">
                  <a:moveTo>
                    <a:pt x="765" y="1"/>
                  </a:moveTo>
                  <a:lnTo>
                    <a:pt x="584" y="553"/>
                  </a:lnTo>
                  <a:lnTo>
                    <a:pt x="0" y="553"/>
                  </a:lnTo>
                  <a:lnTo>
                    <a:pt x="473" y="892"/>
                  </a:lnTo>
                  <a:lnTo>
                    <a:pt x="292" y="1452"/>
                  </a:lnTo>
                  <a:lnTo>
                    <a:pt x="292" y="1452"/>
                  </a:lnTo>
                  <a:lnTo>
                    <a:pt x="765" y="1105"/>
                  </a:lnTo>
                  <a:lnTo>
                    <a:pt x="1238" y="1452"/>
                  </a:lnTo>
                  <a:lnTo>
                    <a:pt x="1057" y="892"/>
                  </a:lnTo>
                  <a:lnTo>
                    <a:pt x="1522" y="553"/>
                  </a:lnTo>
                  <a:lnTo>
                    <a:pt x="946" y="553"/>
                  </a:lnTo>
                  <a:lnTo>
                    <a:pt x="76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3" name="Google Shape;1813;p65"/>
            <p:cNvSpPr/>
            <p:nvPr/>
          </p:nvSpPr>
          <p:spPr>
            <a:xfrm>
              <a:off x="1826765" y="2940602"/>
              <a:ext cx="99204" cy="94583"/>
            </a:xfrm>
            <a:custGeom>
              <a:avLst/>
              <a:gdLst/>
              <a:ahLst/>
              <a:cxnLst/>
              <a:rect l="l" t="t" r="r" b="b"/>
              <a:pathLst>
                <a:path w="1523" h="1452" extrusionOk="0">
                  <a:moveTo>
                    <a:pt x="757" y="1"/>
                  </a:moveTo>
                  <a:lnTo>
                    <a:pt x="576" y="553"/>
                  </a:lnTo>
                  <a:lnTo>
                    <a:pt x="0" y="553"/>
                  </a:lnTo>
                  <a:lnTo>
                    <a:pt x="465" y="892"/>
                  </a:lnTo>
                  <a:lnTo>
                    <a:pt x="284" y="1452"/>
                  </a:lnTo>
                  <a:lnTo>
                    <a:pt x="757" y="1105"/>
                  </a:lnTo>
                  <a:lnTo>
                    <a:pt x="1230" y="1452"/>
                  </a:lnTo>
                  <a:lnTo>
                    <a:pt x="1049" y="892"/>
                  </a:lnTo>
                  <a:lnTo>
                    <a:pt x="1522" y="553"/>
                  </a:lnTo>
                  <a:lnTo>
                    <a:pt x="939" y="553"/>
                  </a:lnTo>
                  <a:lnTo>
                    <a:pt x="757"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4" name="Google Shape;1814;p65"/>
            <p:cNvSpPr/>
            <p:nvPr/>
          </p:nvSpPr>
          <p:spPr>
            <a:xfrm>
              <a:off x="1960822" y="2940602"/>
              <a:ext cx="99204" cy="94583"/>
            </a:xfrm>
            <a:custGeom>
              <a:avLst/>
              <a:gdLst/>
              <a:ahLst/>
              <a:cxnLst/>
              <a:rect l="l" t="t" r="r" b="b"/>
              <a:pathLst>
                <a:path w="1523" h="1452" extrusionOk="0">
                  <a:moveTo>
                    <a:pt x="757" y="1"/>
                  </a:moveTo>
                  <a:lnTo>
                    <a:pt x="584" y="553"/>
                  </a:lnTo>
                  <a:lnTo>
                    <a:pt x="0" y="553"/>
                  </a:lnTo>
                  <a:lnTo>
                    <a:pt x="466" y="892"/>
                  </a:lnTo>
                  <a:lnTo>
                    <a:pt x="292" y="1452"/>
                  </a:lnTo>
                  <a:lnTo>
                    <a:pt x="757" y="1105"/>
                  </a:lnTo>
                  <a:lnTo>
                    <a:pt x="1231" y="1452"/>
                  </a:lnTo>
                  <a:lnTo>
                    <a:pt x="1049" y="892"/>
                  </a:lnTo>
                  <a:lnTo>
                    <a:pt x="1522" y="553"/>
                  </a:lnTo>
                  <a:lnTo>
                    <a:pt x="939" y="553"/>
                  </a:lnTo>
                  <a:lnTo>
                    <a:pt x="757"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5" name="Google Shape;1815;p65"/>
            <p:cNvSpPr/>
            <p:nvPr/>
          </p:nvSpPr>
          <p:spPr>
            <a:xfrm>
              <a:off x="2094879" y="2940602"/>
              <a:ext cx="99204" cy="94583"/>
            </a:xfrm>
            <a:custGeom>
              <a:avLst/>
              <a:gdLst/>
              <a:ahLst/>
              <a:cxnLst/>
              <a:rect l="l" t="t" r="r" b="b"/>
              <a:pathLst>
                <a:path w="1523" h="1452" extrusionOk="0">
                  <a:moveTo>
                    <a:pt x="765" y="1"/>
                  </a:moveTo>
                  <a:lnTo>
                    <a:pt x="584" y="553"/>
                  </a:lnTo>
                  <a:lnTo>
                    <a:pt x="1" y="553"/>
                  </a:lnTo>
                  <a:lnTo>
                    <a:pt x="474" y="892"/>
                  </a:lnTo>
                  <a:lnTo>
                    <a:pt x="292" y="1452"/>
                  </a:lnTo>
                  <a:lnTo>
                    <a:pt x="765" y="1105"/>
                  </a:lnTo>
                  <a:lnTo>
                    <a:pt x="1231" y="1452"/>
                  </a:lnTo>
                  <a:lnTo>
                    <a:pt x="1231" y="1452"/>
                  </a:lnTo>
                  <a:lnTo>
                    <a:pt x="1049" y="892"/>
                  </a:lnTo>
                  <a:lnTo>
                    <a:pt x="1522" y="553"/>
                  </a:lnTo>
                  <a:lnTo>
                    <a:pt x="939" y="553"/>
                  </a:lnTo>
                  <a:lnTo>
                    <a:pt x="765"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6" name="Google Shape;1816;p65"/>
            <p:cNvSpPr/>
            <p:nvPr/>
          </p:nvSpPr>
          <p:spPr>
            <a:xfrm>
              <a:off x="1412218" y="3133742"/>
              <a:ext cx="927753" cy="42732"/>
            </a:xfrm>
            <a:custGeom>
              <a:avLst/>
              <a:gdLst/>
              <a:ahLst/>
              <a:cxnLst/>
              <a:rect l="l" t="t" r="r" b="b"/>
              <a:pathLst>
                <a:path w="14243" h="656" extrusionOk="0">
                  <a:moveTo>
                    <a:pt x="332" y="1"/>
                  </a:moveTo>
                  <a:cubicBezTo>
                    <a:pt x="150" y="1"/>
                    <a:pt x="0" y="151"/>
                    <a:pt x="0" y="324"/>
                  </a:cubicBezTo>
                  <a:cubicBezTo>
                    <a:pt x="0" y="506"/>
                    <a:pt x="150" y="656"/>
                    <a:pt x="332" y="656"/>
                  </a:cubicBezTo>
                  <a:lnTo>
                    <a:pt x="13911" y="656"/>
                  </a:lnTo>
                  <a:cubicBezTo>
                    <a:pt x="14092" y="656"/>
                    <a:pt x="14242" y="506"/>
                    <a:pt x="14242" y="324"/>
                  </a:cubicBezTo>
                  <a:cubicBezTo>
                    <a:pt x="14242" y="151"/>
                    <a:pt x="14092" y="1"/>
                    <a:pt x="13911" y="1"/>
                  </a:cubicBezTo>
                  <a:close/>
                </a:path>
              </a:pathLst>
            </a:custGeom>
            <a:solidFill>
              <a:srgbClr val="E2F0F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7" name="Google Shape;1817;p65"/>
            <p:cNvSpPr/>
            <p:nvPr/>
          </p:nvSpPr>
          <p:spPr>
            <a:xfrm>
              <a:off x="1412218" y="3230344"/>
              <a:ext cx="927753" cy="42732"/>
            </a:xfrm>
            <a:custGeom>
              <a:avLst/>
              <a:gdLst/>
              <a:ahLst/>
              <a:cxnLst/>
              <a:rect l="l" t="t" r="r" b="b"/>
              <a:pathLst>
                <a:path w="14243" h="656" extrusionOk="0">
                  <a:moveTo>
                    <a:pt x="332" y="1"/>
                  </a:moveTo>
                  <a:cubicBezTo>
                    <a:pt x="150" y="1"/>
                    <a:pt x="0" y="142"/>
                    <a:pt x="0" y="324"/>
                  </a:cubicBezTo>
                  <a:cubicBezTo>
                    <a:pt x="0" y="505"/>
                    <a:pt x="150" y="655"/>
                    <a:pt x="332" y="655"/>
                  </a:cubicBezTo>
                  <a:lnTo>
                    <a:pt x="13911" y="655"/>
                  </a:lnTo>
                  <a:cubicBezTo>
                    <a:pt x="14092" y="655"/>
                    <a:pt x="14242" y="505"/>
                    <a:pt x="14242" y="324"/>
                  </a:cubicBezTo>
                  <a:cubicBezTo>
                    <a:pt x="14242" y="142"/>
                    <a:pt x="14092" y="1"/>
                    <a:pt x="13911" y="1"/>
                  </a:cubicBezTo>
                  <a:close/>
                </a:path>
              </a:pathLst>
            </a:custGeom>
            <a:solidFill>
              <a:srgbClr val="E2F0F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8" name="Google Shape;1818;p65"/>
            <p:cNvSpPr/>
            <p:nvPr/>
          </p:nvSpPr>
          <p:spPr>
            <a:xfrm>
              <a:off x="1412218" y="3326946"/>
              <a:ext cx="927753" cy="42146"/>
            </a:xfrm>
            <a:custGeom>
              <a:avLst/>
              <a:gdLst/>
              <a:ahLst/>
              <a:cxnLst/>
              <a:rect l="l" t="t" r="r" b="b"/>
              <a:pathLst>
                <a:path w="14243" h="647" extrusionOk="0">
                  <a:moveTo>
                    <a:pt x="332" y="0"/>
                  </a:moveTo>
                  <a:cubicBezTo>
                    <a:pt x="150" y="0"/>
                    <a:pt x="0" y="142"/>
                    <a:pt x="0" y="323"/>
                  </a:cubicBezTo>
                  <a:cubicBezTo>
                    <a:pt x="0" y="505"/>
                    <a:pt x="150" y="647"/>
                    <a:pt x="332" y="647"/>
                  </a:cubicBezTo>
                  <a:lnTo>
                    <a:pt x="13911" y="647"/>
                  </a:lnTo>
                  <a:cubicBezTo>
                    <a:pt x="14092" y="647"/>
                    <a:pt x="14242" y="505"/>
                    <a:pt x="14242" y="323"/>
                  </a:cubicBezTo>
                  <a:cubicBezTo>
                    <a:pt x="14242" y="142"/>
                    <a:pt x="14092" y="0"/>
                    <a:pt x="13911" y="0"/>
                  </a:cubicBezTo>
                  <a:close/>
                </a:path>
              </a:pathLst>
            </a:custGeom>
            <a:solidFill>
              <a:srgbClr val="E2F0F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9" name="Google Shape;1819;p65"/>
            <p:cNvSpPr/>
            <p:nvPr/>
          </p:nvSpPr>
          <p:spPr>
            <a:xfrm>
              <a:off x="3093987" y="1788931"/>
              <a:ext cx="1043307" cy="1668040"/>
            </a:xfrm>
            <a:custGeom>
              <a:avLst/>
              <a:gdLst/>
              <a:ahLst/>
              <a:cxnLst/>
              <a:rect l="l" t="t" r="r" b="b"/>
              <a:pathLst>
                <a:path w="16017" h="25607" extrusionOk="0">
                  <a:moveTo>
                    <a:pt x="0" y="1"/>
                  </a:moveTo>
                  <a:lnTo>
                    <a:pt x="0" y="25606"/>
                  </a:lnTo>
                  <a:lnTo>
                    <a:pt x="16016" y="25606"/>
                  </a:lnTo>
                  <a:lnTo>
                    <a:pt x="16016" y="1"/>
                  </a:lnTo>
                  <a:close/>
                </a:path>
              </a:pathLst>
            </a:custGeom>
            <a:solidFill>
              <a:srgbClr val="F0F7F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0" name="Google Shape;1820;p65"/>
            <p:cNvSpPr/>
            <p:nvPr/>
          </p:nvSpPr>
          <p:spPr>
            <a:xfrm>
              <a:off x="3152027" y="1888594"/>
              <a:ext cx="927232" cy="927268"/>
            </a:xfrm>
            <a:custGeom>
              <a:avLst/>
              <a:gdLst/>
              <a:ahLst/>
              <a:cxnLst/>
              <a:rect l="l" t="t" r="r" b="b"/>
              <a:pathLst>
                <a:path w="14235" h="14235" extrusionOk="0">
                  <a:moveTo>
                    <a:pt x="1018" y="1"/>
                  </a:moveTo>
                  <a:cubicBezTo>
                    <a:pt x="450" y="1"/>
                    <a:pt x="1" y="458"/>
                    <a:pt x="1" y="1026"/>
                  </a:cubicBezTo>
                  <a:lnTo>
                    <a:pt x="1" y="13217"/>
                  </a:lnTo>
                  <a:cubicBezTo>
                    <a:pt x="1" y="13785"/>
                    <a:pt x="450" y="14235"/>
                    <a:pt x="1018" y="14235"/>
                  </a:cubicBezTo>
                  <a:lnTo>
                    <a:pt x="13209" y="14235"/>
                  </a:lnTo>
                  <a:cubicBezTo>
                    <a:pt x="13777" y="14235"/>
                    <a:pt x="14234" y="13785"/>
                    <a:pt x="14234" y="13217"/>
                  </a:cubicBezTo>
                  <a:lnTo>
                    <a:pt x="14234" y="1026"/>
                  </a:lnTo>
                  <a:cubicBezTo>
                    <a:pt x="14234" y="458"/>
                    <a:pt x="13777" y="1"/>
                    <a:pt x="1320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1" name="Google Shape;1821;p65"/>
            <p:cNvSpPr/>
            <p:nvPr/>
          </p:nvSpPr>
          <p:spPr>
            <a:xfrm>
              <a:off x="3263480" y="2456744"/>
              <a:ext cx="703811" cy="359117"/>
            </a:xfrm>
            <a:custGeom>
              <a:avLst/>
              <a:gdLst/>
              <a:ahLst/>
              <a:cxnLst/>
              <a:rect l="l" t="t" r="r" b="b"/>
              <a:pathLst>
                <a:path w="10805" h="5513" extrusionOk="0">
                  <a:moveTo>
                    <a:pt x="4630" y="0"/>
                  </a:moveTo>
                  <a:cubicBezTo>
                    <a:pt x="4188" y="0"/>
                    <a:pt x="3754" y="87"/>
                    <a:pt x="3352" y="253"/>
                  </a:cubicBezTo>
                  <a:lnTo>
                    <a:pt x="1759" y="915"/>
                  </a:lnTo>
                  <a:cubicBezTo>
                    <a:pt x="1168" y="1160"/>
                    <a:pt x="742" y="1688"/>
                    <a:pt x="624" y="2311"/>
                  </a:cubicBezTo>
                  <a:lnTo>
                    <a:pt x="1" y="5513"/>
                  </a:lnTo>
                  <a:lnTo>
                    <a:pt x="10804" y="5513"/>
                  </a:lnTo>
                  <a:lnTo>
                    <a:pt x="10189" y="2311"/>
                  </a:lnTo>
                  <a:cubicBezTo>
                    <a:pt x="10063" y="1688"/>
                    <a:pt x="9637" y="1168"/>
                    <a:pt x="9054" y="923"/>
                  </a:cubicBezTo>
                  <a:lnTo>
                    <a:pt x="7461" y="253"/>
                  </a:lnTo>
                  <a:cubicBezTo>
                    <a:pt x="7051" y="87"/>
                    <a:pt x="6625" y="0"/>
                    <a:pt x="618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2" name="Google Shape;1822;p65"/>
            <p:cNvSpPr/>
            <p:nvPr/>
          </p:nvSpPr>
          <p:spPr>
            <a:xfrm>
              <a:off x="3541365" y="2393037"/>
              <a:ext cx="144410" cy="176790"/>
            </a:xfrm>
            <a:custGeom>
              <a:avLst/>
              <a:gdLst/>
              <a:ahLst/>
              <a:cxnLst/>
              <a:rect l="l" t="t" r="r" b="b"/>
              <a:pathLst>
                <a:path w="2217" h="2714" extrusionOk="0">
                  <a:moveTo>
                    <a:pt x="2217" y="1"/>
                  </a:moveTo>
                  <a:lnTo>
                    <a:pt x="1" y="9"/>
                  </a:lnTo>
                  <a:lnTo>
                    <a:pt x="72" y="2146"/>
                  </a:lnTo>
                  <a:cubicBezTo>
                    <a:pt x="72" y="2146"/>
                    <a:pt x="549" y="2713"/>
                    <a:pt x="1184" y="2713"/>
                  </a:cubicBezTo>
                  <a:cubicBezTo>
                    <a:pt x="1502" y="2713"/>
                    <a:pt x="1859" y="2571"/>
                    <a:pt x="2217" y="2146"/>
                  </a:cubicBezTo>
                  <a:lnTo>
                    <a:pt x="221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3" name="Google Shape;1823;p65"/>
            <p:cNvSpPr/>
            <p:nvPr/>
          </p:nvSpPr>
          <p:spPr>
            <a:xfrm>
              <a:off x="3406266" y="2648841"/>
              <a:ext cx="34002" cy="167019"/>
            </a:xfrm>
            <a:custGeom>
              <a:avLst/>
              <a:gdLst/>
              <a:ahLst/>
              <a:cxnLst/>
              <a:rect l="l" t="t" r="r" b="b"/>
              <a:pathLst>
                <a:path w="522" h="2564" extrusionOk="0">
                  <a:moveTo>
                    <a:pt x="521" y="1"/>
                  </a:moveTo>
                  <a:lnTo>
                    <a:pt x="1" y="2564"/>
                  </a:lnTo>
                  <a:lnTo>
                    <a:pt x="403" y="2564"/>
                  </a:lnTo>
                  <a:lnTo>
                    <a:pt x="52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4" name="Google Shape;1824;p65"/>
            <p:cNvSpPr/>
            <p:nvPr/>
          </p:nvSpPr>
          <p:spPr>
            <a:xfrm>
              <a:off x="3786941" y="2648841"/>
              <a:ext cx="33937" cy="167019"/>
            </a:xfrm>
            <a:custGeom>
              <a:avLst/>
              <a:gdLst/>
              <a:ahLst/>
              <a:cxnLst/>
              <a:rect l="l" t="t" r="r" b="b"/>
              <a:pathLst>
                <a:path w="521" h="2564" extrusionOk="0">
                  <a:moveTo>
                    <a:pt x="0" y="1"/>
                  </a:moveTo>
                  <a:lnTo>
                    <a:pt x="119" y="2564"/>
                  </a:lnTo>
                  <a:lnTo>
                    <a:pt x="521" y="2564"/>
                  </a:lnTo>
                  <a:lnTo>
                    <a:pt x="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5" name="Google Shape;1825;p65"/>
            <p:cNvSpPr/>
            <p:nvPr/>
          </p:nvSpPr>
          <p:spPr>
            <a:xfrm>
              <a:off x="3545990" y="2532762"/>
              <a:ext cx="139785" cy="38367"/>
            </a:xfrm>
            <a:custGeom>
              <a:avLst/>
              <a:gdLst/>
              <a:ahLst/>
              <a:cxnLst/>
              <a:rect l="l" t="t" r="r" b="b"/>
              <a:pathLst>
                <a:path w="2146" h="589" extrusionOk="0">
                  <a:moveTo>
                    <a:pt x="1" y="1"/>
                  </a:moveTo>
                  <a:lnTo>
                    <a:pt x="32" y="40"/>
                  </a:lnTo>
                  <a:cubicBezTo>
                    <a:pt x="283" y="407"/>
                    <a:pt x="678" y="588"/>
                    <a:pt x="1073" y="588"/>
                  </a:cubicBezTo>
                  <a:cubicBezTo>
                    <a:pt x="1484" y="588"/>
                    <a:pt x="1896" y="391"/>
                    <a:pt x="214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6" name="Google Shape;1826;p65"/>
            <p:cNvSpPr/>
            <p:nvPr/>
          </p:nvSpPr>
          <p:spPr>
            <a:xfrm>
              <a:off x="3541365" y="2400723"/>
              <a:ext cx="144410" cy="46901"/>
            </a:xfrm>
            <a:custGeom>
              <a:avLst/>
              <a:gdLst/>
              <a:ahLst/>
              <a:cxnLst/>
              <a:rect l="l" t="t" r="r" b="b"/>
              <a:pathLst>
                <a:path w="2217" h="720" extrusionOk="0">
                  <a:moveTo>
                    <a:pt x="1" y="1"/>
                  </a:moveTo>
                  <a:lnTo>
                    <a:pt x="33" y="695"/>
                  </a:lnTo>
                  <a:cubicBezTo>
                    <a:pt x="183" y="712"/>
                    <a:pt x="326" y="720"/>
                    <a:pt x="462" y="720"/>
                  </a:cubicBezTo>
                  <a:cubicBezTo>
                    <a:pt x="1634" y="720"/>
                    <a:pt x="2217" y="143"/>
                    <a:pt x="2217" y="143"/>
                  </a:cubicBezTo>
                  <a:lnTo>
                    <a:pt x="2217" y="143"/>
                  </a:lnTo>
                  <a:cubicBezTo>
                    <a:pt x="2048" y="152"/>
                    <a:pt x="1880" y="156"/>
                    <a:pt x="1711" y="156"/>
                  </a:cubicBezTo>
                  <a:cubicBezTo>
                    <a:pt x="1136" y="156"/>
                    <a:pt x="562" y="105"/>
                    <a:pt x="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7" name="Google Shape;1827;p65"/>
            <p:cNvSpPr/>
            <p:nvPr/>
          </p:nvSpPr>
          <p:spPr>
            <a:xfrm>
              <a:off x="3433494" y="1994968"/>
              <a:ext cx="362230" cy="432074"/>
            </a:xfrm>
            <a:custGeom>
              <a:avLst/>
              <a:gdLst/>
              <a:ahLst/>
              <a:cxnLst/>
              <a:rect l="l" t="t" r="r" b="b"/>
              <a:pathLst>
                <a:path w="5561" h="6633" extrusionOk="0">
                  <a:moveTo>
                    <a:pt x="2777" y="0"/>
                  </a:moveTo>
                  <a:cubicBezTo>
                    <a:pt x="1247" y="0"/>
                    <a:pt x="1" y="1483"/>
                    <a:pt x="1" y="3320"/>
                  </a:cubicBezTo>
                  <a:cubicBezTo>
                    <a:pt x="1" y="5150"/>
                    <a:pt x="1247" y="6632"/>
                    <a:pt x="2777" y="6632"/>
                  </a:cubicBezTo>
                  <a:cubicBezTo>
                    <a:pt x="4314" y="6632"/>
                    <a:pt x="5560" y="5150"/>
                    <a:pt x="5560" y="3320"/>
                  </a:cubicBezTo>
                  <a:cubicBezTo>
                    <a:pt x="5560" y="1483"/>
                    <a:pt x="4314" y="0"/>
                    <a:pt x="277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8" name="Google Shape;1828;p65"/>
            <p:cNvSpPr/>
            <p:nvPr/>
          </p:nvSpPr>
          <p:spPr>
            <a:xfrm>
              <a:off x="3663632" y="2191169"/>
              <a:ext cx="29377" cy="40126"/>
            </a:xfrm>
            <a:custGeom>
              <a:avLst/>
              <a:gdLst/>
              <a:ahLst/>
              <a:cxnLst/>
              <a:rect l="l" t="t" r="r" b="b"/>
              <a:pathLst>
                <a:path w="451" h="616" extrusionOk="0">
                  <a:moveTo>
                    <a:pt x="229" y="1"/>
                  </a:moveTo>
                  <a:cubicBezTo>
                    <a:pt x="103" y="1"/>
                    <a:pt x="1" y="135"/>
                    <a:pt x="1" y="308"/>
                  </a:cubicBezTo>
                  <a:cubicBezTo>
                    <a:pt x="1" y="482"/>
                    <a:pt x="103" y="616"/>
                    <a:pt x="229" y="616"/>
                  </a:cubicBezTo>
                  <a:cubicBezTo>
                    <a:pt x="348" y="616"/>
                    <a:pt x="450" y="482"/>
                    <a:pt x="450" y="308"/>
                  </a:cubicBezTo>
                  <a:cubicBezTo>
                    <a:pt x="450" y="135"/>
                    <a:pt x="348" y="1"/>
                    <a:pt x="22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9" name="Google Shape;1829;p65"/>
            <p:cNvSpPr/>
            <p:nvPr/>
          </p:nvSpPr>
          <p:spPr>
            <a:xfrm>
              <a:off x="3537261" y="2191169"/>
              <a:ext cx="28856" cy="40126"/>
            </a:xfrm>
            <a:custGeom>
              <a:avLst/>
              <a:gdLst/>
              <a:ahLst/>
              <a:cxnLst/>
              <a:rect l="l" t="t" r="r" b="b"/>
              <a:pathLst>
                <a:path w="443" h="616" extrusionOk="0">
                  <a:moveTo>
                    <a:pt x="222" y="1"/>
                  </a:moveTo>
                  <a:cubicBezTo>
                    <a:pt x="96" y="1"/>
                    <a:pt x="1" y="135"/>
                    <a:pt x="1" y="308"/>
                  </a:cubicBezTo>
                  <a:cubicBezTo>
                    <a:pt x="1" y="482"/>
                    <a:pt x="96" y="616"/>
                    <a:pt x="222" y="616"/>
                  </a:cubicBezTo>
                  <a:cubicBezTo>
                    <a:pt x="340" y="616"/>
                    <a:pt x="442" y="482"/>
                    <a:pt x="442" y="308"/>
                  </a:cubicBezTo>
                  <a:cubicBezTo>
                    <a:pt x="442" y="135"/>
                    <a:pt x="340" y="1"/>
                    <a:pt x="22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0" name="Google Shape;1830;p65"/>
            <p:cNvSpPr/>
            <p:nvPr/>
          </p:nvSpPr>
          <p:spPr>
            <a:xfrm>
              <a:off x="3676985" y="2246668"/>
              <a:ext cx="47355" cy="31919"/>
            </a:xfrm>
            <a:custGeom>
              <a:avLst/>
              <a:gdLst/>
              <a:ahLst/>
              <a:cxnLst/>
              <a:rect l="l" t="t" r="r" b="b"/>
              <a:pathLst>
                <a:path w="727" h="490" extrusionOk="0">
                  <a:moveTo>
                    <a:pt x="364" y="0"/>
                  </a:moveTo>
                  <a:cubicBezTo>
                    <a:pt x="159" y="0"/>
                    <a:pt x="1" y="111"/>
                    <a:pt x="1" y="245"/>
                  </a:cubicBezTo>
                  <a:cubicBezTo>
                    <a:pt x="1" y="379"/>
                    <a:pt x="159" y="489"/>
                    <a:pt x="364" y="489"/>
                  </a:cubicBezTo>
                  <a:cubicBezTo>
                    <a:pt x="561" y="489"/>
                    <a:pt x="726" y="379"/>
                    <a:pt x="726" y="245"/>
                  </a:cubicBezTo>
                  <a:cubicBezTo>
                    <a:pt x="726" y="111"/>
                    <a:pt x="561" y="0"/>
                    <a:pt x="36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1" name="Google Shape;1831;p65"/>
            <p:cNvSpPr/>
            <p:nvPr/>
          </p:nvSpPr>
          <p:spPr>
            <a:xfrm>
              <a:off x="3502867" y="2246668"/>
              <a:ext cx="47355" cy="31919"/>
            </a:xfrm>
            <a:custGeom>
              <a:avLst/>
              <a:gdLst/>
              <a:ahLst/>
              <a:cxnLst/>
              <a:rect l="l" t="t" r="r" b="b"/>
              <a:pathLst>
                <a:path w="727" h="490" extrusionOk="0">
                  <a:moveTo>
                    <a:pt x="363" y="0"/>
                  </a:moveTo>
                  <a:cubicBezTo>
                    <a:pt x="158" y="0"/>
                    <a:pt x="1" y="111"/>
                    <a:pt x="1" y="245"/>
                  </a:cubicBezTo>
                  <a:cubicBezTo>
                    <a:pt x="1" y="379"/>
                    <a:pt x="158" y="489"/>
                    <a:pt x="363" y="489"/>
                  </a:cubicBezTo>
                  <a:cubicBezTo>
                    <a:pt x="560" y="489"/>
                    <a:pt x="726" y="379"/>
                    <a:pt x="726" y="245"/>
                  </a:cubicBezTo>
                  <a:cubicBezTo>
                    <a:pt x="726" y="111"/>
                    <a:pt x="568" y="0"/>
                    <a:pt x="36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2" name="Google Shape;1832;p65"/>
            <p:cNvSpPr/>
            <p:nvPr/>
          </p:nvSpPr>
          <p:spPr>
            <a:xfrm>
              <a:off x="3648259" y="2153257"/>
              <a:ext cx="72954" cy="18956"/>
            </a:xfrm>
            <a:custGeom>
              <a:avLst/>
              <a:gdLst/>
              <a:ahLst/>
              <a:cxnLst/>
              <a:rect l="l" t="t" r="r" b="b"/>
              <a:pathLst>
                <a:path w="1120" h="291" extrusionOk="0">
                  <a:moveTo>
                    <a:pt x="444" y="1"/>
                  </a:moveTo>
                  <a:cubicBezTo>
                    <a:pt x="380" y="1"/>
                    <a:pt x="315" y="11"/>
                    <a:pt x="253" y="31"/>
                  </a:cubicBezTo>
                  <a:cubicBezTo>
                    <a:pt x="150" y="70"/>
                    <a:pt x="63" y="133"/>
                    <a:pt x="0" y="220"/>
                  </a:cubicBezTo>
                  <a:lnTo>
                    <a:pt x="8" y="236"/>
                  </a:lnTo>
                  <a:cubicBezTo>
                    <a:pt x="118" y="228"/>
                    <a:pt x="213" y="212"/>
                    <a:pt x="300" y="196"/>
                  </a:cubicBezTo>
                  <a:cubicBezTo>
                    <a:pt x="394" y="188"/>
                    <a:pt x="481" y="149"/>
                    <a:pt x="576" y="149"/>
                  </a:cubicBezTo>
                  <a:cubicBezTo>
                    <a:pt x="663" y="149"/>
                    <a:pt x="757" y="157"/>
                    <a:pt x="852" y="180"/>
                  </a:cubicBezTo>
                  <a:cubicBezTo>
                    <a:pt x="939" y="204"/>
                    <a:pt x="1025" y="243"/>
                    <a:pt x="1112" y="291"/>
                  </a:cubicBezTo>
                  <a:lnTo>
                    <a:pt x="1120" y="283"/>
                  </a:lnTo>
                  <a:cubicBezTo>
                    <a:pt x="1049" y="204"/>
                    <a:pt x="962" y="141"/>
                    <a:pt x="876" y="101"/>
                  </a:cubicBezTo>
                  <a:cubicBezTo>
                    <a:pt x="828" y="78"/>
                    <a:pt x="781" y="54"/>
                    <a:pt x="726" y="38"/>
                  </a:cubicBezTo>
                  <a:cubicBezTo>
                    <a:pt x="678" y="23"/>
                    <a:pt x="623" y="15"/>
                    <a:pt x="568" y="15"/>
                  </a:cubicBezTo>
                  <a:cubicBezTo>
                    <a:pt x="528" y="5"/>
                    <a:pt x="486" y="1"/>
                    <a:pt x="4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3" name="Google Shape;1833;p65"/>
            <p:cNvSpPr/>
            <p:nvPr/>
          </p:nvSpPr>
          <p:spPr>
            <a:xfrm>
              <a:off x="3508014" y="2153257"/>
              <a:ext cx="73019" cy="18956"/>
            </a:xfrm>
            <a:custGeom>
              <a:avLst/>
              <a:gdLst/>
              <a:ahLst/>
              <a:cxnLst/>
              <a:rect l="l" t="t" r="r" b="b"/>
              <a:pathLst>
                <a:path w="1121" h="291" extrusionOk="0">
                  <a:moveTo>
                    <a:pt x="675" y="1"/>
                  </a:moveTo>
                  <a:cubicBezTo>
                    <a:pt x="632" y="1"/>
                    <a:pt x="588" y="5"/>
                    <a:pt x="545" y="15"/>
                  </a:cubicBezTo>
                  <a:cubicBezTo>
                    <a:pt x="497" y="15"/>
                    <a:pt x="442" y="23"/>
                    <a:pt x="387" y="38"/>
                  </a:cubicBezTo>
                  <a:cubicBezTo>
                    <a:pt x="339" y="54"/>
                    <a:pt x="292" y="78"/>
                    <a:pt x="245" y="101"/>
                  </a:cubicBezTo>
                  <a:cubicBezTo>
                    <a:pt x="150" y="141"/>
                    <a:pt x="71" y="204"/>
                    <a:pt x="0" y="283"/>
                  </a:cubicBezTo>
                  <a:lnTo>
                    <a:pt x="8" y="291"/>
                  </a:lnTo>
                  <a:cubicBezTo>
                    <a:pt x="95" y="243"/>
                    <a:pt x="182" y="204"/>
                    <a:pt x="276" y="180"/>
                  </a:cubicBezTo>
                  <a:cubicBezTo>
                    <a:pt x="343" y="156"/>
                    <a:pt x="414" y="146"/>
                    <a:pt x="485" y="146"/>
                  </a:cubicBezTo>
                  <a:cubicBezTo>
                    <a:pt x="508" y="146"/>
                    <a:pt x="530" y="147"/>
                    <a:pt x="552" y="149"/>
                  </a:cubicBezTo>
                  <a:cubicBezTo>
                    <a:pt x="647" y="149"/>
                    <a:pt x="726" y="180"/>
                    <a:pt x="821" y="196"/>
                  </a:cubicBezTo>
                  <a:cubicBezTo>
                    <a:pt x="915" y="212"/>
                    <a:pt x="1002" y="228"/>
                    <a:pt x="1112" y="236"/>
                  </a:cubicBezTo>
                  <a:lnTo>
                    <a:pt x="1120" y="220"/>
                  </a:lnTo>
                  <a:cubicBezTo>
                    <a:pt x="1057" y="133"/>
                    <a:pt x="970" y="70"/>
                    <a:pt x="868" y="31"/>
                  </a:cubicBezTo>
                  <a:cubicBezTo>
                    <a:pt x="806" y="11"/>
                    <a:pt x="741" y="1"/>
                    <a:pt x="67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4" name="Google Shape;1834;p65"/>
            <p:cNvSpPr/>
            <p:nvPr/>
          </p:nvSpPr>
          <p:spPr>
            <a:xfrm>
              <a:off x="3535242" y="2199897"/>
              <a:ext cx="13679" cy="11009"/>
            </a:xfrm>
            <a:custGeom>
              <a:avLst/>
              <a:gdLst/>
              <a:ahLst/>
              <a:cxnLst/>
              <a:rect l="l" t="t" r="r" b="b"/>
              <a:pathLst>
                <a:path w="210" h="169" extrusionOk="0">
                  <a:moveTo>
                    <a:pt x="111" y="1"/>
                  </a:moveTo>
                  <a:cubicBezTo>
                    <a:pt x="32" y="1"/>
                    <a:pt x="0" y="103"/>
                    <a:pt x="56" y="150"/>
                  </a:cubicBezTo>
                  <a:cubicBezTo>
                    <a:pt x="72" y="163"/>
                    <a:pt x="90" y="168"/>
                    <a:pt x="108" y="168"/>
                  </a:cubicBezTo>
                  <a:cubicBezTo>
                    <a:pt x="160" y="168"/>
                    <a:pt x="209" y="124"/>
                    <a:pt x="197" y="72"/>
                  </a:cubicBezTo>
                  <a:cubicBezTo>
                    <a:pt x="190" y="24"/>
                    <a:pt x="150" y="1"/>
                    <a:pt x="11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5" name="Google Shape;1835;p65"/>
            <p:cNvSpPr/>
            <p:nvPr/>
          </p:nvSpPr>
          <p:spPr>
            <a:xfrm>
              <a:off x="3664153" y="2201982"/>
              <a:ext cx="10357" cy="9315"/>
            </a:xfrm>
            <a:custGeom>
              <a:avLst/>
              <a:gdLst/>
              <a:ahLst/>
              <a:cxnLst/>
              <a:rect l="l" t="t" r="r" b="b"/>
              <a:pathLst>
                <a:path w="159" h="143" extrusionOk="0">
                  <a:moveTo>
                    <a:pt x="80" y="0"/>
                  </a:moveTo>
                  <a:cubicBezTo>
                    <a:pt x="32" y="0"/>
                    <a:pt x="1" y="32"/>
                    <a:pt x="1" y="71"/>
                  </a:cubicBezTo>
                  <a:cubicBezTo>
                    <a:pt x="1" y="111"/>
                    <a:pt x="32" y="142"/>
                    <a:pt x="80" y="142"/>
                  </a:cubicBezTo>
                  <a:cubicBezTo>
                    <a:pt x="127" y="142"/>
                    <a:pt x="158" y="111"/>
                    <a:pt x="158" y="71"/>
                  </a:cubicBezTo>
                  <a:cubicBezTo>
                    <a:pt x="158" y="32"/>
                    <a:pt x="127" y="0"/>
                    <a:pt x="8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6" name="Google Shape;1836;p65"/>
            <p:cNvSpPr/>
            <p:nvPr/>
          </p:nvSpPr>
          <p:spPr>
            <a:xfrm>
              <a:off x="3583510" y="2315000"/>
              <a:ext cx="76081" cy="21105"/>
            </a:xfrm>
            <a:custGeom>
              <a:avLst/>
              <a:gdLst/>
              <a:ahLst/>
              <a:cxnLst/>
              <a:rect l="l" t="t" r="r" b="b"/>
              <a:pathLst>
                <a:path w="1168" h="324" extrusionOk="0">
                  <a:moveTo>
                    <a:pt x="1168" y="0"/>
                  </a:moveTo>
                  <a:cubicBezTo>
                    <a:pt x="1120" y="32"/>
                    <a:pt x="1073" y="71"/>
                    <a:pt x="1026" y="103"/>
                  </a:cubicBezTo>
                  <a:lnTo>
                    <a:pt x="955" y="142"/>
                  </a:lnTo>
                  <a:cubicBezTo>
                    <a:pt x="939" y="158"/>
                    <a:pt x="915" y="166"/>
                    <a:pt x="884" y="173"/>
                  </a:cubicBezTo>
                  <a:lnTo>
                    <a:pt x="813" y="213"/>
                  </a:lnTo>
                  <a:lnTo>
                    <a:pt x="734" y="229"/>
                  </a:lnTo>
                  <a:cubicBezTo>
                    <a:pt x="710" y="237"/>
                    <a:pt x="687" y="244"/>
                    <a:pt x="663" y="244"/>
                  </a:cubicBezTo>
                  <a:lnTo>
                    <a:pt x="584" y="244"/>
                  </a:lnTo>
                  <a:cubicBezTo>
                    <a:pt x="482" y="244"/>
                    <a:pt x="371" y="221"/>
                    <a:pt x="277" y="173"/>
                  </a:cubicBezTo>
                  <a:cubicBezTo>
                    <a:pt x="182" y="126"/>
                    <a:pt x="87" y="71"/>
                    <a:pt x="1" y="0"/>
                  </a:cubicBezTo>
                  <a:lnTo>
                    <a:pt x="1" y="0"/>
                  </a:lnTo>
                  <a:cubicBezTo>
                    <a:pt x="64" y="95"/>
                    <a:pt x="150" y="173"/>
                    <a:pt x="245" y="229"/>
                  </a:cubicBezTo>
                  <a:cubicBezTo>
                    <a:pt x="348" y="292"/>
                    <a:pt x="466" y="323"/>
                    <a:pt x="584" y="323"/>
                  </a:cubicBezTo>
                  <a:cubicBezTo>
                    <a:pt x="702" y="323"/>
                    <a:pt x="821" y="292"/>
                    <a:pt x="915" y="229"/>
                  </a:cubicBezTo>
                  <a:cubicBezTo>
                    <a:pt x="963" y="197"/>
                    <a:pt x="1010" y="166"/>
                    <a:pt x="1057" y="126"/>
                  </a:cubicBezTo>
                  <a:cubicBezTo>
                    <a:pt x="1097" y="87"/>
                    <a:pt x="1128" y="47"/>
                    <a:pt x="116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7" name="Google Shape;1837;p65"/>
            <p:cNvSpPr/>
            <p:nvPr/>
          </p:nvSpPr>
          <p:spPr>
            <a:xfrm>
              <a:off x="3599925" y="2211232"/>
              <a:ext cx="21170" cy="63251"/>
            </a:xfrm>
            <a:custGeom>
              <a:avLst/>
              <a:gdLst/>
              <a:ahLst/>
              <a:cxnLst/>
              <a:rect l="l" t="t" r="r" b="b"/>
              <a:pathLst>
                <a:path w="325" h="971" extrusionOk="0">
                  <a:moveTo>
                    <a:pt x="198" y="0"/>
                  </a:moveTo>
                  <a:cubicBezTo>
                    <a:pt x="222" y="95"/>
                    <a:pt x="222" y="197"/>
                    <a:pt x="214" y="300"/>
                  </a:cubicBezTo>
                  <a:cubicBezTo>
                    <a:pt x="206" y="402"/>
                    <a:pt x="182" y="505"/>
                    <a:pt x="135" y="599"/>
                  </a:cubicBezTo>
                  <a:cubicBezTo>
                    <a:pt x="103" y="639"/>
                    <a:pt x="72" y="678"/>
                    <a:pt x="32" y="718"/>
                  </a:cubicBezTo>
                  <a:cubicBezTo>
                    <a:pt x="17" y="741"/>
                    <a:pt x="9" y="765"/>
                    <a:pt x="1" y="789"/>
                  </a:cubicBezTo>
                  <a:cubicBezTo>
                    <a:pt x="1" y="820"/>
                    <a:pt x="9" y="844"/>
                    <a:pt x="32" y="868"/>
                  </a:cubicBezTo>
                  <a:cubicBezTo>
                    <a:pt x="72" y="899"/>
                    <a:pt x="119" y="923"/>
                    <a:pt x="174" y="938"/>
                  </a:cubicBezTo>
                  <a:cubicBezTo>
                    <a:pt x="222" y="946"/>
                    <a:pt x="269" y="962"/>
                    <a:pt x="324" y="970"/>
                  </a:cubicBezTo>
                  <a:lnTo>
                    <a:pt x="324" y="954"/>
                  </a:lnTo>
                  <a:cubicBezTo>
                    <a:pt x="277" y="931"/>
                    <a:pt x="230" y="915"/>
                    <a:pt x="182" y="891"/>
                  </a:cubicBezTo>
                  <a:cubicBezTo>
                    <a:pt x="143" y="875"/>
                    <a:pt x="111" y="844"/>
                    <a:pt x="80" y="812"/>
                  </a:cubicBezTo>
                  <a:cubicBezTo>
                    <a:pt x="72" y="804"/>
                    <a:pt x="80" y="797"/>
                    <a:pt x="80" y="797"/>
                  </a:cubicBezTo>
                  <a:cubicBezTo>
                    <a:pt x="88" y="781"/>
                    <a:pt x="96" y="773"/>
                    <a:pt x="103" y="765"/>
                  </a:cubicBezTo>
                  <a:cubicBezTo>
                    <a:pt x="111" y="757"/>
                    <a:pt x="111" y="749"/>
                    <a:pt x="119" y="741"/>
                  </a:cubicBezTo>
                  <a:lnTo>
                    <a:pt x="151" y="710"/>
                  </a:lnTo>
                  <a:cubicBezTo>
                    <a:pt x="174" y="694"/>
                    <a:pt x="190" y="662"/>
                    <a:pt x="206" y="639"/>
                  </a:cubicBezTo>
                  <a:cubicBezTo>
                    <a:pt x="261" y="536"/>
                    <a:pt x="285" y="426"/>
                    <a:pt x="285" y="308"/>
                  </a:cubicBezTo>
                  <a:cubicBezTo>
                    <a:pt x="285" y="197"/>
                    <a:pt x="253" y="95"/>
                    <a:pt x="21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8" name="Google Shape;1838;p65"/>
            <p:cNvSpPr/>
            <p:nvPr/>
          </p:nvSpPr>
          <p:spPr>
            <a:xfrm>
              <a:off x="3394475" y="2202959"/>
              <a:ext cx="68394" cy="58626"/>
            </a:xfrm>
            <a:custGeom>
              <a:avLst/>
              <a:gdLst/>
              <a:ahLst/>
              <a:cxnLst/>
              <a:rect l="l" t="t" r="r" b="b"/>
              <a:pathLst>
                <a:path w="1050" h="900" extrusionOk="0">
                  <a:moveTo>
                    <a:pt x="600" y="1"/>
                  </a:moveTo>
                  <a:cubicBezTo>
                    <a:pt x="206" y="1"/>
                    <a:pt x="1" y="482"/>
                    <a:pt x="285" y="766"/>
                  </a:cubicBezTo>
                  <a:cubicBezTo>
                    <a:pt x="377" y="858"/>
                    <a:pt x="490" y="900"/>
                    <a:pt x="601" y="900"/>
                  </a:cubicBezTo>
                  <a:cubicBezTo>
                    <a:pt x="831" y="900"/>
                    <a:pt x="1049" y="722"/>
                    <a:pt x="1049" y="450"/>
                  </a:cubicBezTo>
                  <a:cubicBezTo>
                    <a:pt x="1049" y="206"/>
                    <a:pt x="852" y="1"/>
                    <a:pt x="60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9" name="Google Shape;1839;p65"/>
            <p:cNvSpPr/>
            <p:nvPr/>
          </p:nvSpPr>
          <p:spPr>
            <a:xfrm>
              <a:off x="3756130" y="2202959"/>
              <a:ext cx="68394" cy="58626"/>
            </a:xfrm>
            <a:custGeom>
              <a:avLst/>
              <a:gdLst/>
              <a:ahLst/>
              <a:cxnLst/>
              <a:rect l="l" t="t" r="r" b="b"/>
              <a:pathLst>
                <a:path w="1050" h="900" extrusionOk="0">
                  <a:moveTo>
                    <a:pt x="600" y="1"/>
                  </a:moveTo>
                  <a:cubicBezTo>
                    <a:pt x="197" y="1"/>
                    <a:pt x="0" y="482"/>
                    <a:pt x="284" y="766"/>
                  </a:cubicBezTo>
                  <a:cubicBezTo>
                    <a:pt x="377" y="858"/>
                    <a:pt x="490" y="900"/>
                    <a:pt x="601" y="900"/>
                  </a:cubicBezTo>
                  <a:cubicBezTo>
                    <a:pt x="830" y="900"/>
                    <a:pt x="1049" y="722"/>
                    <a:pt x="1049" y="450"/>
                  </a:cubicBezTo>
                  <a:cubicBezTo>
                    <a:pt x="1049" y="206"/>
                    <a:pt x="852" y="1"/>
                    <a:pt x="60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0" name="Google Shape;1840;p65"/>
            <p:cNvSpPr/>
            <p:nvPr/>
          </p:nvSpPr>
          <p:spPr>
            <a:xfrm>
              <a:off x="3418642" y="1914911"/>
              <a:ext cx="406328" cy="346154"/>
            </a:xfrm>
            <a:custGeom>
              <a:avLst/>
              <a:gdLst/>
              <a:ahLst/>
              <a:cxnLst/>
              <a:rect l="l" t="t" r="r" b="b"/>
              <a:pathLst>
                <a:path w="6238" h="5314" extrusionOk="0">
                  <a:moveTo>
                    <a:pt x="3528" y="0"/>
                  </a:moveTo>
                  <a:cubicBezTo>
                    <a:pt x="3175" y="0"/>
                    <a:pt x="2817" y="40"/>
                    <a:pt x="2484" y="133"/>
                  </a:cubicBezTo>
                  <a:cubicBezTo>
                    <a:pt x="931" y="575"/>
                    <a:pt x="142" y="1048"/>
                    <a:pt x="71" y="2735"/>
                  </a:cubicBezTo>
                  <a:cubicBezTo>
                    <a:pt x="0" y="4415"/>
                    <a:pt x="331" y="5314"/>
                    <a:pt x="331" y="5314"/>
                  </a:cubicBezTo>
                  <a:cubicBezTo>
                    <a:pt x="331" y="5314"/>
                    <a:pt x="726" y="3532"/>
                    <a:pt x="1372" y="2814"/>
                  </a:cubicBezTo>
                  <a:cubicBezTo>
                    <a:pt x="1546" y="2624"/>
                    <a:pt x="1687" y="2554"/>
                    <a:pt x="1816" y="2554"/>
                  </a:cubicBezTo>
                  <a:cubicBezTo>
                    <a:pt x="2163" y="2554"/>
                    <a:pt x="2432" y="3052"/>
                    <a:pt x="3053" y="3052"/>
                  </a:cubicBezTo>
                  <a:cubicBezTo>
                    <a:pt x="3073" y="3052"/>
                    <a:pt x="3094" y="3052"/>
                    <a:pt x="3115" y="3051"/>
                  </a:cubicBezTo>
                  <a:cubicBezTo>
                    <a:pt x="4011" y="3012"/>
                    <a:pt x="3137" y="1995"/>
                    <a:pt x="3116" y="1971"/>
                  </a:cubicBezTo>
                  <a:lnTo>
                    <a:pt x="3116" y="1971"/>
                  </a:lnTo>
                  <a:cubicBezTo>
                    <a:pt x="3136" y="1995"/>
                    <a:pt x="3987" y="2972"/>
                    <a:pt x="4330" y="2972"/>
                  </a:cubicBezTo>
                  <a:cubicBezTo>
                    <a:pt x="4676" y="2972"/>
                    <a:pt x="4637" y="2554"/>
                    <a:pt x="4637" y="2554"/>
                  </a:cubicBezTo>
                  <a:lnTo>
                    <a:pt x="4637" y="2554"/>
                  </a:lnTo>
                  <a:cubicBezTo>
                    <a:pt x="5134" y="3153"/>
                    <a:pt x="5473" y="4123"/>
                    <a:pt x="5717" y="5314"/>
                  </a:cubicBezTo>
                  <a:cubicBezTo>
                    <a:pt x="6064" y="3958"/>
                    <a:pt x="5497" y="2657"/>
                    <a:pt x="5497" y="2656"/>
                  </a:cubicBezTo>
                  <a:lnTo>
                    <a:pt x="5497" y="2656"/>
                  </a:lnTo>
                  <a:cubicBezTo>
                    <a:pt x="5499" y="2660"/>
                    <a:pt x="5502" y="2662"/>
                    <a:pt x="5506" y="2662"/>
                  </a:cubicBezTo>
                  <a:cubicBezTo>
                    <a:pt x="5539" y="2662"/>
                    <a:pt x="5632" y="2569"/>
                    <a:pt x="5639" y="2562"/>
                  </a:cubicBezTo>
                  <a:cubicBezTo>
                    <a:pt x="5891" y="2317"/>
                    <a:pt x="6238" y="1821"/>
                    <a:pt x="5717" y="1663"/>
                  </a:cubicBezTo>
                  <a:cubicBezTo>
                    <a:pt x="5578" y="1619"/>
                    <a:pt x="5429" y="1604"/>
                    <a:pt x="5278" y="1604"/>
                  </a:cubicBezTo>
                  <a:cubicBezTo>
                    <a:pt x="5225" y="1604"/>
                    <a:pt x="5171" y="1606"/>
                    <a:pt x="5118" y="1609"/>
                  </a:cubicBezTo>
                  <a:lnTo>
                    <a:pt x="5118" y="1609"/>
                  </a:lnTo>
                  <a:cubicBezTo>
                    <a:pt x="5347" y="1547"/>
                    <a:pt x="5617" y="1403"/>
                    <a:pt x="5788" y="1071"/>
                  </a:cubicBezTo>
                  <a:cubicBezTo>
                    <a:pt x="6068" y="550"/>
                    <a:pt x="4829" y="0"/>
                    <a:pt x="352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1" name="Google Shape;1841;p65"/>
            <p:cNvSpPr/>
            <p:nvPr/>
          </p:nvSpPr>
          <p:spPr>
            <a:xfrm>
              <a:off x="3433494" y="2195273"/>
              <a:ext cx="373433" cy="236458"/>
            </a:xfrm>
            <a:custGeom>
              <a:avLst/>
              <a:gdLst/>
              <a:ahLst/>
              <a:cxnLst/>
              <a:rect l="l" t="t" r="r" b="b"/>
              <a:pathLst>
                <a:path w="5733" h="3630" extrusionOk="0">
                  <a:moveTo>
                    <a:pt x="5426" y="1"/>
                  </a:moveTo>
                  <a:cubicBezTo>
                    <a:pt x="5426" y="1"/>
                    <a:pt x="5166" y="1018"/>
                    <a:pt x="4961" y="1420"/>
                  </a:cubicBezTo>
                  <a:cubicBezTo>
                    <a:pt x="4764" y="1822"/>
                    <a:pt x="4251" y="1594"/>
                    <a:pt x="3873" y="1925"/>
                  </a:cubicBezTo>
                  <a:cubicBezTo>
                    <a:pt x="3601" y="2153"/>
                    <a:pt x="3246" y="2443"/>
                    <a:pt x="2826" y="2443"/>
                  </a:cubicBezTo>
                  <a:cubicBezTo>
                    <a:pt x="2650" y="2443"/>
                    <a:pt x="2462" y="2392"/>
                    <a:pt x="2264" y="2264"/>
                  </a:cubicBezTo>
                  <a:cubicBezTo>
                    <a:pt x="1586" y="1822"/>
                    <a:pt x="1625" y="1594"/>
                    <a:pt x="1144" y="1530"/>
                  </a:cubicBezTo>
                  <a:cubicBezTo>
                    <a:pt x="671" y="1467"/>
                    <a:pt x="1" y="411"/>
                    <a:pt x="1" y="411"/>
                  </a:cubicBezTo>
                  <a:lnTo>
                    <a:pt x="1" y="411"/>
                  </a:lnTo>
                  <a:cubicBezTo>
                    <a:pt x="1" y="411"/>
                    <a:pt x="80" y="3407"/>
                    <a:pt x="2761" y="3620"/>
                  </a:cubicBezTo>
                  <a:cubicBezTo>
                    <a:pt x="2842" y="3627"/>
                    <a:pt x="2921" y="3630"/>
                    <a:pt x="2998" y="3630"/>
                  </a:cubicBezTo>
                  <a:cubicBezTo>
                    <a:pt x="5467" y="3630"/>
                    <a:pt x="5732" y="406"/>
                    <a:pt x="542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2" name="Google Shape;1842;p65"/>
            <p:cNvSpPr/>
            <p:nvPr/>
          </p:nvSpPr>
          <p:spPr>
            <a:xfrm>
              <a:off x="3488472" y="2272984"/>
              <a:ext cx="254883" cy="51591"/>
            </a:xfrm>
            <a:custGeom>
              <a:avLst/>
              <a:gdLst/>
              <a:ahLst/>
              <a:cxnLst/>
              <a:rect l="l" t="t" r="r" b="b"/>
              <a:pathLst>
                <a:path w="3913" h="792" extrusionOk="0">
                  <a:moveTo>
                    <a:pt x="1369" y="1"/>
                  </a:moveTo>
                  <a:cubicBezTo>
                    <a:pt x="1318" y="1"/>
                    <a:pt x="1266" y="5"/>
                    <a:pt x="1215" y="14"/>
                  </a:cubicBezTo>
                  <a:cubicBezTo>
                    <a:pt x="647" y="132"/>
                    <a:pt x="1" y="684"/>
                    <a:pt x="1" y="684"/>
                  </a:cubicBezTo>
                  <a:cubicBezTo>
                    <a:pt x="1" y="684"/>
                    <a:pt x="431" y="792"/>
                    <a:pt x="927" y="792"/>
                  </a:cubicBezTo>
                  <a:cubicBezTo>
                    <a:pt x="1281" y="792"/>
                    <a:pt x="1668" y="737"/>
                    <a:pt x="1956" y="550"/>
                  </a:cubicBezTo>
                  <a:cubicBezTo>
                    <a:pt x="2245" y="737"/>
                    <a:pt x="2632" y="792"/>
                    <a:pt x="2986" y="792"/>
                  </a:cubicBezTo>
                  <a:cubicBezTo>
                    <a:pt x="3482" y="792"/>
                    <a:pt x="3912" y="684"/>
                    <a:pt x="3912" y="684"/>
                  </a:cubicBezTo>
                  <a:cubicBezTo>
                    <a:pt x="3912" y="684"/>
                    <a:pt x="3265" y="132"/>
                    <a:pt x="2706" y="14"/>
                  </a:cubicBezTo>
                  <a:cubicBezTo>
                    <a:pt x="2654" y="5"/>
                    <a:pt x="2603" y="1"/>
                    <a:pt x="2552" y="1"/>
                  </a:cubicBezTo>
                  <a:cubicBezTo>
                    <a:pt x="2335" y="1"/>
                    <a:pt x="2122" y="80"/>
                    <a:pt x="1956" y="227"/>
                  </a:cubicBezTo>
                  <a:cubicBezTo>
                    <a:pt x="1797" y="80"/>
                    <a:pt x="1586" y="1"/>
                    <a:pt x="136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3" name="Google Shape;1843;p65"/>
            <p:cNvSpPr/>
            <p:nvPr/>
          </p:nvSpPr>
          <p:spPr>
            <a:xfrm>
              <a:off x="3152027" y="2883605"/>
              <a:ext cx="927232" cy="183955"/>
            </a:xfrm>
            <a:custGeom>
              <a:avLst/>
              <a:gdLst/>
              <a:ahLst/>
              <a:cxnLst/>
              <a:rect l="l" t="t" r="r" b="b"/>
              <a:pathLst>
                <a:path w="14235" h="2824" extrusionOk="0">
                  <a:moveTo>
                    <a:pt x="1018" y="1"/>
                  </a:moveTo>
                  <a:cubicBezTo>
                    <a:pt x="450" y="1"/>
                    <a:pt x="1" y="450"/>
                    <a:pt x="1" y="1018"/>
                  </a:cubicBezTo>
                  <a:lnTo>
                    <a:pt x="1" y="1806"/>
                  </a:lnTo>
                  <a:cubicBezTo>
                    <a:pt x="1" y="2374"/>
                    <a:pt x="450" y="2824"/>
                    <a:pt x="1018" y="2824"/>
                  </a:cubicBezTo>
                  <a:lnTo>
                    <a:pt x="13209" y="2824"/>
                  </a:lnTo>
                  <a:cubicBezTo>
                    <a:pt x="13777" y="2824"/>
                    <a:pt x="14234" y="2374"/>
                    <a:pt x="14234" y="1806"/>
                  </a:cubicBezTo>
                  <a:lnTo>
                    <a:pt x="14234" y="1018"/>
                  </a:lnTo>
                  <a:cubicBezTo>
                    <a:pt x="14234" y="450"/>
                    <a:pt x="13777" y="1"/>
                    <a:pt x="1320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4" name="Google Shape;1844;p65"/>
            <p:cNvSpPr/>
            <p:nvPr/>
          </p:nvSpPr>
          <p:spPr>
            <a:xfrm>
              <a:off x="3297418" y="2928291"/>
              <a:ext cx="99726" cy="94583"/>
            </a:xfrm>
            <a:custGeom>
              <a:avLst/>
              <a:gdLst/>
              <a:ahLst/>
              <a:cxnLst/>
              <a:rect l="l" t="t" r="r" b="b"/>
              <a:pathLst>
                <a:path w="1531" h="1452" extrusionOk="0">
                  <a:moveTo>
                    <a:pt x="765" y="1"/>
                  </a:moveTo>
                  <a:lnTo>
                    <a:pt x="584" y="553"/>
                  </a:lnTo>
                  <a:lnTo>
                    <a:pt x="0" y="553"/>
                  </a:lnTo>
                  <a:lnTo>
                    <a:pt x="473" y="900"/>
                  </a:lnTo>
                  <a:lnTo>
                    <a:pt x="292" y="1452"/>
                  </a:lnTo>
                  <a:lnTo>
                    <a:pt x="765" y="1105"/>
                  </a:lnTo>
                  <a:lnTo>
                    <a:pt x="1238" y="1452"/>
                  </a:lnTo>
                  <a:lnTo>
                    <a:pt x="1057" y="900"/>
                  </a:lnTo>
                  <a:lnTo>
                    <a:pt x="1530" y="553"/>
                  </a:lnTo>
                  <a:lnTo>
                    <a:pt x="946" y="553"/>
                  </a:lnTo>
                  <a:lnTo>
                    <a:pt x="76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5" name="Google Shape;1845;p65"/>
            <p:cNvSpPr/>
            <p:nvPr/>
          </p:nvSpPr>
          <p:spPr>
            <a:xfrm>
              <a:off x="3431996" y="2928291"/>
              <a:ext cx="99204" cy="94583"/>
            </a:xfrm>
            <a:custGeom>
              <a:avLst/>
              <a:gdLst/>
              <a:ahLst/>
              <a:cxnLst/>
              <a:rect l="l" t="t" r="r" b="b"/>
              <a:pathLst>
                <a:path w="1523" h="1452" extrusionOk="0">
                  <a:moveTo>
                    <a:pt x="757" y="1"/>
                  </a:moveTo>
                  <a:lnTo>
                    <a:pt x="576" y="553"/>
                  </a:lnTo>
                  <a:lnTo>
                    <a:pt x="0" y="553"/>
                  </a:lnTo>
                  <a:lnTo>
                    <a:pt x="466" y="900"/>
                  </a:lnTo>
                  <a:lnTo>
                    <a:pt x="292" y="1452"/>
                  </a:lnTo>
                  <a:lnTo>
                    <a:pt x="292" y="1452"/>
                  </a:lnTo>
                  <a:lnTo>
                    <a:pt x="757" y="1105"/>
                  </a:lnTo>
                  <a:lnTo>
                    <a:pt x="1230" y="1452"/>
                  </a:lnTo>
                  <a:lnTo>
                    <a:pt x="1049" y="900"/>
                  </a:lnTo>
                  <a:lnTo>
                    <a:pt x="1522" y="553"/>
                  </a:lnTo>
                  <a:lnTo>
                    <a:pt x="939" y="553"/>
                  </a:lnTo>
                  <a:lnTo>
                    <a:pt x="757"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6" name="Google Shape;1846;p65"/>
            <p:cNvSpPr/>
            <p:nvPr/>
          </p:nvSpPr>
          <p:spPr>
            <a:xfrm>
              <a:off x="3566053" y="2928291"/>
              <a:ext cx="99204" cy="94583"/>
            </a:xfrm>
            <a:custGeom>
              <a:avLst/>
              <a:gdLst/>
              <a:ahLst/>
              <a:cxnLst/>
              <a:rect l="l" t="t" r="r" b="b"/>
              <a:pathLst>
                <a:path w="1523" h="1452" extrusionOk="0">
                  <a:moveTo>
                    <a:pt x="758" y="1"/>
                  </a:moveTo>
                  <a:lnTo>
                    <a:pt x="584" y="553"/>
                  </a:lnTo>
                  <a:lnTo>
                    <a:pt x="0" y="553"/>
                  </a:lnTo>
                  <a:lnTo>
                    <a:pt x="466" y="900"/>
                  </a:lnTo>
                  <a:lnTo>
                    <a:pt x="292" y="1452"/>
                  </a:lnTo>
                  <a:lnTo>
                    <a:pt x="292" y="1452"/>
                  </a:lnTo>
                  <a:lnTo>
                    <a:pt x="758" y="1105"/>
                  </a:lnTo>
                  <a:lnTo>
                    <a:pt x="1231" y="1452"/>
                  </a:lnTo>
                  <a:lnTo>
                    <a:pt x="1049" y="900"/>
                  </a:lnTo>
                  <a:lnTo>
                    <a:pt x="1522" y="553"/>
                  </a:lnTo>
                  <a:lnTo>
                    <a:pt x="939" y="553"/>
                  </a:lnTo>
                  <a:lnTo>
                    <a:pt x="75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7" name="Google Shape;1847;p65"/>
            <p:cNvSpPr/>
            <p:nvPr/>
          </p:nvSpPr>
          <p:spPr>
            <a:xfrm>
              <a:off x="3700110" y="2928291"/>
              <a:ext cx="99204" cy="94583"/>
            </a:xfrm>
            <a:custGeom>
              <a:avLst/>
              <a:gdLst/>
              <a:ahLst/>
              <a:cxnLst/>
              <a:rect l="l" t="t" r="r" b="b"/>
              <a:pathLst>
                <a:path w="1523" h="1452" extrusionOk="0">
                  <a:moveTo>
                    <a:pt x="766" y="1"/>
                  </a:moveTo>
                  <a:lnTo>
                    <a:pt x="584" y="553"/>
                  </a:lnTo>
                  <a:lnTo>
                    <a:pt x="1" y="553"/>
                  </a:lnTo>
                  <a:lnTo>
                    <a:pt x="474" y="900"/>
                  </a:lnTo>
                  <a:lnTo>
                    <a:pt x="292" y="1452"/>
                  </a:lnTo>
                  <a:lnTo>
                    <a:pt x="766" y="1105"/>
                  </a:lnTo>
                  <a:lnTo>
                    <a:pt x="1231" y="1452"/>
                  </a:lnTo>
                  <a:lnTo>
                    <a:pt x="1231" y="1452"/>
                  </a:lnTo>
                  <a:lnTo>
                    <a:pt x="1049" y="900"/>
                  </a:lnTo>
                  <a:lnTo>
                    <a:pt x="1523" y="553"/>
                  </a:lnTo>
                  <a:lnTo>
                    <a:pt x="939" y="553"/>
                  </a:lnTo>
                  <a:lnTo>
                    <a:pt x="766"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8" name="Google Shape;1848;p65"/>
            <p:cNvSpPr/>
            <p:nvPr/>
          </p:nvSpPr>
          <p:spPr>
            <a:xfrm>
              <a:off x="3834167" y="2928291"/>
              <a:ext cx="99204" cy="94583"/>
            </a:xfrm>
            <a:custGeom>
              <a:avLst/>
              <a:gdLst/>
              <a:ahLst/>
              <a:cxnLst/>
              <a:rect l="l" t="t" r="r" b="b"/>
              <a:pathLst>
                <a:path w="1523" h="1452" extrusionOk="0">
                  <a:moveTo>
                    <a:pt x="766" y="1"/>
                  </a:moveTo>
                  <a:lnTo>
                    <a:pt x="584" y="553"/>
                  </a:lnTo>
                  <a:lnTo>
                    <a:pt x="1" y="553"/>
                  </a:lnTo>
                  <a:lnTo>
                    <a:pt x="474" y="900"/>
                  </a:lnTo>
                  <a:lnTo>
                    <a:pt x="293" y="1452"/>
                  </a:lnTo>
                  <a:lnTo>
                    <a:pt x="766" y="1105"/>
                  </a:lnTo>
                  <a:lnTo>
                    <a:pt x="1231" y="1452"/>
                  </a:lnTo>
                  <a:lnTo>
                    <a:pt x="1231" y="1452"/>
                  </a:lnTo>
                  <a:lnTo>
                    <a:pt x="1058" y="900"/>
                  </a:lnTo>
                  <a:lnTo>
                    <a:pt x="1523" y="553"/>
                  </a:lnTo>
                  <a:lnTo>
                    <a:pt x="947" y="553"/>
                  </a:lnTo>
                  <a:lnTo>
                    <a:pt x="766"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9" name="Google Shape;1849;p65"/>
            <p:cNvSpPr/>
            <p:nvPr/>
          </p:nvSpPr>
          <p:spPr>
            <a:xfrm>
              <a:off x="3152027" y="3121430"/>
              <a:ext cx="927232" cy="42732"/>
            </a:xfrm>
            <a:custGeom>
              <a:avLst/>
              <a:gdLst/>
              <a:ahLst/>
              <a:cxnLst/>
              <a:rect l="l" t="t" r="r" b="b"/>
              <a:pathLst>
                <a:path w="14235" h="656" extrusionOk="0">
                  <a:moveTo>
                    <a:pt x="324" y="1"/>
                  </a:moveTo>
                  <a:cubicBezTo>
                    <a:pt x="142" y="1"/>
                    <a:pt x="1" y="151"/>
                    <a:pt x="1" y="332"/>
                  </a:cubicBezTo>
                  <a:cubicBezTo>
                    <a:pt x="1" y="505"/>
                    <a:pt x="142" y="655"/>
                    <a:pt x="324" y="655"/>
                  </a:cubicBezTo>
                  <a:lnTo>
                    <a:pt x="13911" y="655"/>
                  </a:lnTo>
                  <a:cubicBezTo>
                    <a:pt x="14085" y="655"/>
                    <a:pt x="14234" y="505"/>
                    <a:pt x="14234" y="332"/>
                  </a:cubicBezTo>
                  <a:cubicBezTo>
                    <a:pt x="14234" y="151"/>
                    <a:pt x="14085" y="1"/>
                    <a:pt x="13911" y="1"/>
                  </a:cubicBezTo>
                  <a:close/>
                </a:path>
              </a:pathLst>
            </a:custGeom>
            <a:solidFill>
              <a:srgbClr val="E2F0F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0" name="Google Shape;1850;p65"/>
            <p:cNvSpPr/>
            <p:nvPr/>
          </p:nvSpPr>
          <p:spPr>
            <a:xfrm>
              <a:off x="3152027" y="3218032"/>
              <a:ext cx="927232" cy="42667"/>
            </a:xfrm>
            <a:custGeom>
              <a:avLst/>
              <a:gdLst/>
              <a:ahLst/>
              <a:cxnLst/>
              <a:rect l="l" t="t" r="r" b="b"/>
              <a:pathLst>
                <a:path w="14235" h="655" extrusionOk="0">
                  <a:moveTo>
                    <a:pt x="324" y="0"/>
                  </a:moveTo>
                  <a:cubicBezTo>
                    <a:pt x="142" y="0"/>
                    <a:pt x="1" y="142"/>
                    <a:pt x="1" y="324"/>
                  </a:cubicBezTo>
                  <a:lnTo>
                    <a:pt x="1" y="331"/>
                  </a:lnTo>
                  <a:cubicBezTo>
                    <a:pt x="1" y="505"/>
                    <a:pt x="142" y="655"/>
                    <a:pt x="324" y="655"/>
                  </a:cubicBezTo>
                  <a:lnTo>
                    <a:pt x="13911" y="655"/>
                  </a:lnTo>
                  <a:cubicBezTo>
                    <a:pt x="14092" y="655"/>
                    <a:pt x="14234" y="505"/>
                    <a:pt x="14234" y="331"/>
                  </a:cubicBezTo>
                  <a:lnTo>
                    <a:pt x="14234" y="324"/>
                  </a:lnTo>
                  <a:cubicBezTo>
                    <a:pt x="14234" y="142"/>
                    <a:pt x="14092" y="0"/>
                    <a:pt x="13911" y="0"/>
                  </a:cubicBezTo>
                  <a:close/>
                </a:path>
              </a:pathLst>
            </a:custGeom>
            <a:solidFill>
              <a:srgbClr val="E2F0F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1" name="Google Shape;1851;p65"/>
            <p:cNvSpPr/>
            <p:nvPr/>
          </p:nvSpPr>
          <p:spPr>
            <a:xfrm>
              <a:off x="3152027" y="3314570"/>
              <a:ext cx="927232" cy="42732"/>
            </a:xfrm>
            <a:custGeom>
              <a:avLst/>
              <a:gdLst/>
              <a:ahLst/>
              <a:cxnLst/>
              <a:rect l="l" t="t" r="r" b="b"/>
              <a:pathLst>
                <a:path w="14235" h="656" extrusionOk="0">
                  <a:moveTo>
                    <a:pt x="324" y="1"/>
                  </a:moveTo>
                  <a:cubicBezTo>
                    <a:pt x="142" y="1"/>
                    <a:pt x="1" y="143"/>
                    <a:pt x="1" y="324"/>
                  </a:cubicBezTo>
                  <a:cubicBezTo>
                    <a:pt x="1" y="505"/>
                    <a:pt x="142" y="655"/>
                    <a:pt x="324" y="655"/>
                  </a:cubicBezTo>
                  <a:lnTo>
                    <a:pt x="13911" y="655"/>
                  </a:lnTo>
                  <a:cubicBezTo>
                    <a:pt x="14085" y="655"/>
                    <a:pt x="14234" y="505"/>
                    <a:pt x="14234" y="324"/>
                  </a:cubicBezTo>
                  <a:cubicBezTo>
                    <a:pt x="14234" y="143"/>
                    <a:pt x="14085" y="1"/>
                    <a:pt x="13911" y="1"/>
                  </a:cubicBezTo>
                  <a:close/>
                </a:path>
              </a:pathLst>
            </a:custGeom>
            <a:solidFill>
              <a:srgbClr val="E2F0F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2" name="Google Shape;1852;p65"/>
            <p:cNvSpPr/>
            <p:nvPr/>
          </p:nvSpPr>
          <p:spPr>
            <a:xfrm>
              <a:off x="2223790" y="1673373"/>
              <a:ext cx="1043828" cy="1667454"/>
            </a:xfrm>
            <a:custGeom>
              <a:avLst/>
              <a:gdLst/>
              <a:ahLst/>
              <a:cxnLst/>
              <a:rect l="l" t="t" r="r" b="b"/>
              <a:pathLst>
                <a:path w="16025" h="25598" extrusionOk="0">
                  <a:moveTo>
                    <a:pt x="1" y="1"/>
                  </a:moveTo>
                  <a:lnTo>
                    <a:pt x="1" y="25598"/>
                  </a:lnTo>
                  <a:lnTo>
                    <a:pt x="16025" y="25598"/>
                  </a:lnTo>
                  <a:lnTo>
                    <a:pt x="1602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3" name="Google Shape;1853;p65"/>
            <p:cNvSpPr/>
            <p:nvPr/>
          </p:nvSpPr>
          <p:spPr>
            <a:xfrm>
              <a:off x="2223790" y="1673373"/>
              <a:ext cx="1043828" cy="1667454"/>
            </a:xfrm>
            <a:custGeom>
              <a:avLst/>
              <a:gdLst/>
              <a:ahLst/>
              <a:cxnLst/>
              <a:rect l="l" t="t" r="r" b="b"/>
              <a:pathLst>
                <a:path w="16025" h="25598" extrusionOk="0">
                  <a:moveTo>
                    <a:pt x="1" y="1"/>
                  </a:moveTo>
                  <a:lnTo>
                    <a:pt x="1" y="25598"/>
                  </a:lnTo>
                  <a:lnTo>
                    <a:pt x="16025" y="25598"/>
                  </a:lnTo>
                  <a:lnTo>
                    <a:pt x="16025"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4" name="Google Shape;1854;p65"/>
            <p:cNvSpPr/>
            <p:nvPr/>
          </p:nvSpPr>
          <p:spPr>
            <a:xfrm>
              <a:off x="2282350" y="1773558"/>
              <a:ext cx="927232" cy="927268"/>
            </a:xfrm>
            <a:custGeom>
              <a:avLst/>
              <a:gdLst/>
              <a:ahLst/>
              <a:cxnLst/>
              <a:rect l="l" t="t" r="r" b="b"/>
              <a:pathLst>
                <a:path w="14235" h="14235" extrusionOk="0">
                  <a:moveTo>
                    <a:pt x="1018" y="0"/>
                  </a:moveTo>
                  <a:cubicBezTo>
                    <a:pt x="450" y="0"/>
                    <a:pt x="1" y="458"/>
                    <a:pt x="1" y="1026"/>
                  </a:cubicBezTo>
                  <a:lnTo>
                    <a:pt x="1" y="13217"/>
                  </a:lnTo>
                  <a:cubicBezTo>
                    <a:pt x="1" y="13785"/>
                    <a:pt x="450" y="14234"/>
                    <a:pt x="1018" y="14234"/>
                  </a:cubicBezTo>
                  <a:lnTo>
                    <a:pt x="13210" y="14234"/>
                  </a:lnTo>
                  <a:cubicBezTo>
                    <a:pt x="13777" y="14234"/>
                    <a:pt x="14235" y="13785"/>
                    <a:pt x="14235" y="13217"/>
                  </a:cubicBezTo>
                  <a:lnTo>
                    <a:pt x="14235" y="1026"/>
                  </a:lnTo>
                  <a:cubicBezTo>
                    <a:pt x="14235" y="458"/>
                    <a:pt x="13777" y="0"/>
                    <a:pt x="13210" y="0"/>
                  </a:cubicBezTo>
                  <a:close/>
                </a:path>
              </a:pathLst>
            </a:custGeom>
            <a:solidFill>
              <a:schemeClr val="accent2"/>
            </a:solidFill>
            <a:ln w="2575" cap="flat" cmpd="sng">
              <a:solidFill>
                <a:srgbClr val="FDE3BB"/>
              </a:solidFill>
              <a:prstDash val="solid"/>
              <a:miter lim="788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5" name="Google Shape;1855;p65"/>
            <p:cNvSpPr/>
            <p:nvPr/>
          </p:nvSpPr>
          <p:spPr>
            <a:xfrm>
              <a:off x="2394846" y="2342684"/>
              <a:ext cx="702247" cy="358661"/>
            </a:xfrm>
            <a:custGeom>
              <a:avLst/>
              <a:gdLst/>
              <a:ahLst/>
              <a:cxnLst/>
              <a:rect l="l" t="t" r="r" b="b"/>
              <a:pathLst>
                <a:path w="10781" h="5506" extrusionOk="0">
                  <a:moveTo>
                    <a:pt x="4614" y="1"/>
                  </a:moveTo>
                  <a:cubicBezTo>
                    <a:pt x="4180" y="1"/>
                    <a:pt x="3747" y="88"/>
                    <a:pt x="3344" y="253"/>
                  </a:cubicBezTo>
                  <a:lnTo>
                    <a:pt x="1751" y="916"/>
                  </a:lnTo>
                  <a:cubicBezTo>
                    <a:pt x="1168" y="1160"/>
                    <a:pt x="742" y="1681"/>
                    <a:pt x="616" y="2303"/>
                  </a:cubicBezTo>
                  <a:lnTo>
                    <a:pt x="1" y="5505"/>
                  </a:lnTo>
                  <a:lnTo>
                    <a:pt x="10781" y="5505"/>
                  </a:lnTo>
                  <a:lnTo>
                    <a:pt x="10166" y="2303"/>
                  </a:lnTo>
                  <a:cubicBezTo>
                    <a:pt x="10039" y="1681"/>
                    <a:pt x="9614" y="1160"/>
                    <a:pt x="9030" y="916"/>
                  </a:cubicBezTo>
                  <a:lnTo>
                    <a:pt x="7437" y="253"/>
                  </a:lnTo>
                  <a:cubicBezTo>
                    <a:pt x="7035" y="88"/>
                    <a:pt x="6601" y="1"/>
                    <a:pt x="616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6" name="Google Shape;1856;p65"/>
            <p:cNvSpPr/>
            <p:nvPr/>
          </p:nvSpPr>
          <p:spPr>
            <a:xfrm>
              <a:off x="2671754" y="2279042"/>
              <a:ext cx="143889" cy="176464"/>
            </a:xfrm>
            <a:custGeom>
              <a:avLst/>
              <a:gdLst/>
              <a:ahLst/>
              <a:cxnLst/>
              <a:rect l="l" t="t" r="r" b="b"/>
              <a:pathLst>
                <a:path w="2209" h="2709" extrusionOk="0">
                  <a:moveTo>
                    <a:pt x="2208" y="0"/>
                  </a:moveTo>
                  <a:lnTo>
                    <a:pt x="0" y="8"/>
                  </a:lnTo>
                  <a:lnTo>
                    <a:pt x="79" y="2137"/>
                  </a:lnTo>
                  <a:cubicBezTo>
                    <a:pt x="79" y="2137"/>
                    <a:pt x="552" y="2708"/>
                    <a:pt x="1183" y="2708"/>
                  </a:cubicBezTo>
                  <a:cubicBezTo>
                    <a:pt x="1499" y="2708"/>
                    <a:pt x="1853" y="2566"/>
                    <a:pt x="2208" y="2137"/>
                  </a:cubicBezTo>
                  <a:lnTo>
                    <a:pt x="220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7" name="Google Shape;1857;p65"/>
            <p:cNvSpPr/>
            <p:nvPr/>
          </p:nvSpPr>
          <p:spPr>
            <a:xfrm>
              <a:off x="2676900" y="2418246"/>
              <a:ext cx="138743" cy="38302"/>
            </a:xfrm>
            <a:custGeom>
              <a:avLst/>
              <a:gdLst/>
              <a:ahLst/>
              <a:cxnLst/>
              <a:rect l="l" t="t" r="r" b="b"/>
              <a:pathLst>
                <a:path w="2130" h="588" extrusionOk="0">
                  <a:moveTo>
                    <a:pt x="0" y="0"/>
                  </a:moveTo>
                  <a:lnTo>
                    <a:pt x="24" y="39"/>
                  </a:lnTo>
                  <a:cubicBezTo>
                    <a:pt x="275" y="406"/>
                    <a:pt x="669" y="588"/>
                    <a:pt x="1063" y="588"/>
                  </a:cubicBezTo>
                  <a:cubicBezTo>
                    <a:pt x="1474" y="588"/>
                    <a:pt x="1884" y="390"/>
                    <a:pt x="212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8" name="Google Shape;1858;p65"/>
            <p:cNvSpPr/>
            <p:nvPr/>
          </p:nvSpPr>
          <p:spPr>
            <a:xfrm>
              <a:off x="2563883" y="1881429"/>
              <a:ext cx="361643" cy="431553"/>
            </a:xfrm>
            <a:custGeom>
              <a:avLst/>
              <a:gdLst/>
              <a:ahLst/>
              <a:cxnLst/>
              <a:rect l="l" t="t" r="r" b="b"/>
              <a:pathLst>
                <a:path w="5552" h="6625" extrusionOk="0">
                  <a:moveTo>
                    <a:pt x="2776" y="0"/>
                  </a:moveTo>
                  <a:cubicBezTo>
                    <a:pt x="1246" y="0"/>
                    <a:pt x="0" y="1483"/>
                    <a:pt x="0" y="3312"/>
                  </a:cubicBezTo>
                  <a:cubicBezTo>
                    <a:pt x="0" y="5142"/>
                    <a:pt x="1246" y="6624"/>
                    <a:pt x="2776" y="6624"/>
                  </a:cubicBezTo>
                  <a:cubicBezTo>
                    <a:pt x="4314" y="6624"/>
                    <a:pt x="5552" y="5142"/>
                    <a:pt x="5552" y="3312"/>
                  </a:cubicBezTo>
                  <a:cubicBezTo>
                    <a:pt x="5552" y="1483"/>
                    <a:pt x="4314" y="0"/>
                    <a:pt x="277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9" name="Google Shape;1859;p65"/>
            <p:cNvSpPr/>
            <p:nvPr/>
          </p:nvSpPr>
          <p:spPr>
            <a:xfrm>
              <a:off x="2778061" y="2039654"/>
              <a:ext cx="73540" cy="19021"/>
            </a:xfrm>
            <a:custGeom>
              <a:avLst/>
              <a:gdLst/>
              <a:ahLst/>
              <a:cxnLst/>
              <a:rect l="l" t="t" r="r" b="b"/>
              <a:pathLst>
                <a:path w="1129" h="292" extrusionOk="0">
                  <a:moveTo>
                    <a:pt x="472" y="0"/>
                  </a:moveTo>
                  <a:cubicBezTo>
                    <a:pt x="401" y="0"/>
                    <a:pt x="329" y="11"/>
                    <a:pt x="261" y="32"/>
                  </a:cubicBezTo>
                  <a:cubicBezTo>
                    <a:pt x="158" y="63"/>
                    <a:pt x="72" y="134"/>
                    <a:pt x="1" y="221"/>
                  </a:cubicBezTo>
                  <a:lnTo>
                    <a:pt x="9" y="237"/>
                  </a:lnTo>
                  <a:cubicBezTo>
                    <a:pt x="119" y="221"/>
                    <a:pt x="214" y="205"/>
                    <a:pt x="300" y="197"/>
                  </a:cubicBezTo>
                  <a:cubicBezTo>
                    <a:pt x="395" y="182"/>
                    <a:pt x="482" y="150"/>
                    <a:pt x="576" y="150"/>
                  </a:cubicBezTo>
                  <a:cubicBezTo>
                    <a:pt x="598" y="148"/>
                    <a:pt x="620" y="147"/>
                    <a:pt x="643" y="147"/>
                  </a:cubicBezTo>
                  <a:cubicBezTo>
                    <a:pt x="710" y="147"/>
                    <a:pt x="781" y="156"/>
                    <a:pt x="852" y="174"/>
                  </a:cubicBezTo>
                  <a:cubicBezTo>
                    <a:pt x="939" y="205"/>
                    <a:pt x="1034" y="237"/>
                    <a:pt x="1113" y="292"/>
                  </a:cubicBezTo>
                  <a:lnTo>
                    <a:pt x="1128" y="276"/>
                  </a:lnTo>
                  <a:cubicBezTo>
                    <a:pt x="1049" y="205"/>
                    <a:pt x="971" y="142"/>
                    <a:pt x="876" y="95"/>
                  </a:cubicBezTo>
                  <a:cubicBezTo>
                    <a:pt x="829" y="71"/>
                    <a:pt x="781" y="55"/>
                    <a:pt x="734" y="40"/>
                  </a:cubicBezTo>
                  <a:cubicBezTo>
                    <a:pt x="679" y="24"/>
                    <a:pt x="632" y="16"/>
                    <a:pt x="576" y="8"/>
                  </a:cubicBezTo>
                  <a:cubicBezTo>
                    <a:pt x="542" y="3"/>
                    <a:pt x="507" y="0"/>
                    <a:pt x="47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0" name="Google Shape;1860;p65"/>
            <p:cNvSpPr/>
            <p:nvPr/>
          </p:nvSpPr>
          <p:spPr>
            <a:xfrm>
              <a:off x="2479657" y="1837069"/>
              <a:ext cx="556795" cy="608994"/>
            </a:xfrm>
            <a:custGeom>
              <a:avLst/>
              <a:gdLst/>
              <a:ahLst/>
              <a:cxnLst/>
              <a:rect l="l" t="t" r="r" b="b"/>
              <a:pathLst>
                <a:path w="8548" h="9349" extrusionOk="0">
                  <a:moveTo>
                    <a:pt x="4106" y="1"/>
                  </a:moveTo>
                  <a:cubicBezTo>
                    <a:pt x="4068" y="1"/>
                    <a:pt x="4029" y="2"/>
                    <a:pt x="3990" y="3"/>
                  </a:cubicBezTo>
                  <a:cubicBezTo>
                    <a:pt x="0" y="161"/>
                    <a:pt x="229" y="8654"/>
                    <a:pt x="363" y="8930"/>
                  </a:cubicBezTo>
                  <a:cubicBezTo>
                    <a:pt x="452" y="9108"/>
                    <a:pt x="1154" y="9349"/>
                    <a:pt x="1888" y="9349"/>
                  </a:cubicBezTo>
                  <a:cubicBezTo>
                    <a:pt x="2323" y="9349"/>
                    <a:pt x="2770" y="9264"/>
                    <a:pt x="3107" y="9032"/>
                  </a:cubicBezTo>
                  <a:cubicBezTo>
                    <a:pt x="3107" y="9032"/>
                    <a:pt x="3344" y="7676"/>
                    <a:pt x="2823" y="6832"/>
                  </a:cubicBezTo>
                  <a:cubicBezTo>
                    <a:pt x="2303" y="5996"/>
                    <a:pt x="1735" y="5492"/>
                    <a:pt x="1672" y="4183"/>
                  </a:cubicBezTo>
                  <a:cubicBezTo>
                    <a:pt x="1601" y="2874"/>
                    <a:pt x="2768" y="1975"/>
                    <a:pt x="2768" y="1975"/>
                  </a:cubicBezTo>
                  <a:cubicBezTo>
                    <a:pt x="2768" y="1975"/>
                    <a:pt x="3359" y="3000"/>
                    <a:pt x="4061" y="3087"/>
                  </a:cubicBezTo>
                  <a:lnTo>
                    <a:pt x="3990" y="2527"/>
                  </a:lnTo>
                  <a:lnTo>
                    <a:pt x="3990" y="2527"/>
                  </a:lnTo>
                  <a:cubicBezTo>
                    <a:pt x="3990" y="2527"/>
                    <a:pt x="5031" y="3851"/>
                    <a:pt x="6135" y="4049"/>
                  </a:cubicBezTo>
                  <a:lnTo>
                    <a:pt x="5962" y="3307"/>
                  </a:lnTo>
                  <a:lnTo>
                    <a:pt x="5962" y="3307"/>
                  </a:lnTo>
                  <a:cubicBezTo>
                    <a:pt x="5962" y="3307"/>
                    <a:pt x="6506" y="3986"/>
                    <a:pt x="6443" y="4814"/>
                  </a:cubicBezTo>
                  <a:cubicBezTo>
                    <a:pt x="6380" y="5634"/>
                    <a:pt x="5260" y="6343"/>
                    <a:pt x="5071" y="7164"/>
                  </a:cubicBezTo>
                  <a:cubicBezTo>
                    <a:pt x="4889" y="7984"/>
                    <a:pt x="5157" y="8922"/>
                    <a:pt x="5157" y="8922"/>
                  </a:cubicBezTo>
                  <a:cubicBezTo>
                    <a:pt x="5157" y="8922"/>
                    <a:pt x="5820" y="9206"/>
                    <a:pt x="6523" y="9206"/>
                  </a:cubicBezTo>
                  <a:cubicBezTo>
                    <a:pt x="6951" y="9206"/>
                    <a:pt x="7393" y="9101"/>
                    <a:pt x="7712" y="8764"/>
                  </a:cubicBezTo>
                  <a:cubicBezTo>
                    <a:pt x="8548" y="7882"/>
                    <a:pt x="7999" y="1"/>
                    <a:pt x="410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1" name="Google Shape;1861;p65"/>
            <p:cNvSpPr/>
            <p:nvPr/>
          </p:nvSpPr>
          <p:spPr>
            <a:xfrm>
              <a:off x="2282350" y="2767005"/>
              <a:ext cx="927232" cy="184476"/>
            </a:xfrm>
            <a:custGeom>
              <a:avLst/>
              <a:gdLst/>
              <a:ahLst/>
              <a:cxnLst/>
              <a:rect l="l" t="t" r="r" b="b"/>
              <a:pathLst>
                <a:path w="14235" h="2832" extrusionOk="0">
                  <a:moveTo>
                    <a:pt x="1018" y="1"/>
                  </a:moveTo>
                  <a:cubicBezTo>
                    <a:pt x="450" y="1"/>
                    <a:pt x="1" y="458"/>
                    <a:pt x="1" y="1018"/>
                  </a:cubicBezTo>
                  <a:lnTo>
                    <a:pt x="1" y="1806"/>
                  </a:lnTo>
                  <a:cubicBezTo>
                    <a:pt x="1" y="2374"/>
                    <a:pt x="450" y="2832"/>
                    <a:pt x="1018" y="2832"/>
                  </a:cubicBezTo>
                  <a:lnTo>
                    <a:pt x="13210" y="2832"/>
                  </a:lnTo>
                  <a:cubicBezTo>
                    <a:pt x="13777" y="2832"/>
                    <a:pt x="14235" y="2374"/>
                    <a:pt x="14235" y="1806"/>
                  </a:cubicBezTo>
                  <a:lnTo>
                    <a:pt x="14235" y="1018"/>
                  </a:lnTo>
                  <a:cubicBezTo>
                    <a:pt x="14235" y="458"/>
                    <a:pt x="13777" y="1"/>
                    <a:pt x="1321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2" name="Google Shape;1862;p65"/>
            <p:cNvSpPr/>
            <p:nvPr/>
          </p:nvSpPr>
          <p:spPr>
            <a:xfrm>
              <a:off x="2427741" y="2811690"/>
              <a:ext cx="99204" cy="94583"/>
            </a:xfrm>
            <a:custGeom>
              <a:avLst/>
              <a:gdLst/>
              <a:ahLst/>
              <a:cxnLst/>
              <a:rect l="l" t="t" r="r" b="b"/>
              <a:pathLst>
                <a:path w="1523" h="1452" extrusionOk="0">
                  <a:moveTo>
                    <a:pt x="765" y="1"/>
                  </a:moveTo>
                  <a:lnTo>
                    <a:pt x="584" y="560"/>
                  </a:lnTo>
                  <a:lnTo>
                    <a:pt x="1" y="560"/>
                  </a:lnTo>
                  <a:lnTo>
                    <a:pt x="474" y="900"/>
                  </a:lnTo>
                  <a:lnTo>
                    <a:pt x="292" y="1452"/>
                  </a:lnTo>
                  <a:lnTo>
                    <a:pt x="765" y="1112"/>
                  </a:lnTo>
                  <a:lnTo>
                    <a:pt x="1239" y="1452"/>
                  </a:lnTo>
                  <a:lnTo>
                    <a:pt x="1057" y="900"/>
                  </a:lnTo>
                  <a:lnTo>
                    <a:pt x="1522" y="560"/>
                  </a:lnTo>
                  <a:lnTo>
                    <a:pt x="947" y="560"/>
                  </a:lnTo>
                  <a:lnTo>
                    <a:pt x="76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3" name="Google Shape;1863;p65"/>
            <p:cNvSpPr/>
            <p:nvPr/>
          </p:nvSpPr>
          <p:spPr>
            <a:xfrm>
              <a:off x="2562319" y="2811690"/>
              <a:ext cx="99204" cy="94583"/>
            </a:xfrm>
            <a:custGeom>
              <a:avLst/>
              <a:gdLst/>
              <a:ahLst/>
              <a:cxnLst/>
              <a:rect l="l" t="t" r="r" b="b"/>
              <a:pathLst>
                <a:path w="1523" h="1452" extrusionOk="0">
                  <a:moveTo>
                    <a:pt x="758" y="1"/>
                  </a:moveTo>
                  <a:lnTo>
                    <a:pt x="576" y="560"/>
                  </a:lnTo>
                  <a:lnTo>
                    <a:pt x="1" y="560"/>
                  </a:lnTo>
                  <a:lnTo>
                    <a:pt x="466" y="900"/>
                  </a:lnTo>
                  <a:lnTo>
                    <a:pt x="285" y="1452"/>
                  </a:lnTo>
                  <a:lnTo>
                    <a:pt x="758" y="1112"/>
                  </a:lnTo>
                  <a:lnTo>
                    <a:pt x="1231" y="1452"/>
                  </a:lnTo>
                  <a:lnTo>
                    <a:pt x="1049" y="900"/>
                  </a:lnTo>
                  <a:lnTo>
                    <a:pt x="1523" y="560"/>
                  </a:lnTo>
                  <a:lnTo>
                    <a:pt x="939" y="560"/>
                  </a:lnTo>
                  <a:lnTo>
                    <a:pt x="758"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4" name="Google Shape;1864;p65"/>
            <p:cNvSpPr/>
            <p:nvPr/>
          </p:nvSpPr>
          <p:spPr>
            <a:xfrm>
              <a:off x="2696376" y="2811690"/>
              <a:ext cx="99204" cy="94583"/>
            </a:xfrm>
            <a:custGeom>
              <a:avLst/>
              <a:gdLst/>
              <a:ahLst/>
              <a:cxnLst/>
              <a:rect l="l" t="t" r="r" b="b"/>
              <a:pathLst>
                <a:path w="1523" h="1452" extrusionOk="0">
                  <a:moveTo>
                    <a:pt x="758" y="1"/>
                  </a:moveTo>
                  <a:lnTo>
                    <a:pt x="576" y="560"/>
                  </a:lnTo>
                  <a:lnTo>
                    <a:pt x="1" y="560"/>
                  </a:lnTo>
                  <a:lnTo>
                    <a:pt x="466" y="900"/>
                  </a:lnTo>
                  <a:lnTo>
                    <a:pt x="293" y="1452"/>
                  </a:lnTo>
                  <a:lnTo>
                    <a:pt x="758" y="1112"/>
                  </a:lnTo>
                  <a:lnTo>
                    <a:pt x="1231" y="1452"/>
                  </a:lnTo>
                  <a:lnTo>
                    <a:pt x="1050" y="900"/>
                  </a:lnTo>
                  <a:lnTo>
                    <a:pt x="1523" y="560"/>
                  </a:lnTo>
                  <a:lnTo>
                    <a:pt x="939" y="560"/>
                  </a:lnTo>
                  <a:lnTo>
                    <a:pt x="758"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5" name="Google Shape;1865;p65"/>
            <p:cNvSpPr/>
            <p:nvPr/>
          </p:nvSpPr>
          <p:spPr>
            <a:xfrm>
              <a:off x="2830498" y="2811690"/>
              <a:ext cx="99139" cy="94583"/>
            </a:xfrm>
            <a:custGeom>
              <a:avLst/>
              <a:gdLst/>
              <a:ahLst/>
              <a:cxnLst/>
              <a:rect l="l" t="t" r="r" b="b"/>
              <a:pathLst>
                <a:path w="1522" h="1452" extrusionOk="0">
                  <a:moveTo>
                    <a:pt x="757" y="1"/>
                  </a:moveTo>
                  <a:lnTo>
                    <a:pt x="584" y="560"/>
                  </a:lnTo>
                  <a:lnTo>
                    <a:pt x="0" y="560"/>
                  </a:lnTo>
                  <a:lnTo>
                    <a:pt x="473" y="900"/>
                  </a:lnTo>
                  <a:lnTo>
                    <a:pt x="292" y="1452"/>
                  </a:lnTo>
                  <a:lnTo>
                    <a:pt x="292" y="1452"/>
                  </a:lnTo>
                  <a:lnTo>
                    <a:pt x="757" y="1112"/>
                  </a:lnTo>
                  <a:lnTo>
                    <a:pt x="1230" y="1452"/>
                  </a:lnTo>
                  <a:lnTo>
                    <a:pt x="1049" y="900"/>
                  </a:lnTo>
                  <a:lnTo>
                    <a:pt x="1522" y="560"/>
                  </a:lnTo>
                  <a:lnTo>
                    <a:pt x="938" y="560"/>
                  </a:lnTo>
                  <a:lnTo>
                    <a:pt x="757"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6" name="Google Shape;1866;p65"/>
            <p:cNvSpPr/>
            <p:nvPr/>
          </p:nvSpPr>
          <p:spPr>
            <a:xfrm>
              <a:off x="2964555" y="2811690"/>
              <a:ext cx="99204" cy="94583"/>
            </a:xfrm>
            <a:custGeom>
              <a:avLst/>
              <a:gdLst/>
              <a:ahLst/>
              <a:cxnLst/>
              <a:rect l="l" t="t" r="r" b="b"/>
              <a:pathLst>
                <a:path w="1523" h="1452" extrusionOk="0">
                  <a:moveTo>
                    <a:pt x="765" y="1"/>
                  </a:moveTo>
                  <a:lnTo>
                    <a:pt x="584" y="560"/>
                  </a:lnTo>
                  <a:lnTo>
                    <a:pt x="0" y="560"/>
                  </a:lnTo>
                  <a:lnTo>
                    <a:pt x="473" y="900"/>
                  </a:lnTo>
                  <a:lnTo>
                    <a:pt x="292" y="1452"/>
                  </a:lnTo>
                  <a:lnTo>
                    <a:pt x="765" y="1112"/>
                  </a:lnTo>
                  <a:lnTo>
                    <a:pt x="1230" y="1452"/>
                  </a:lnTo>
                  <a:lnTo>
                    <a:pt x="1049" y="900"/>
                  </a:lnTo>
                  <a:lnTo>
                    <a:pt x="1522" y="560"/>
                  </a:lnTo>
                  <a:lnTo>
                    <a:pt x="939" y="560"/>
                  </a:lnTo>
                  <a:lnTo>
                    <a:pt x="765"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7" name="Google Shape;1867;p65"/>
            <p:cNvSpPr/>
            <p:nvPr/>
          </p:nvSpPr>
          <p:spPr>
            <a:xfrm>
              <a:off x="2282350" y="3005351"/>
              <a:ext cx="927753" cy="42211"/>
            </a:xfrm>
            <a:custGeom>
              <a:avLst/>
              <a:gdLst/>
              <a:ahLst/>
              <a:cxnLst/>
              <a:rect l="l" t="t" r="r" b="b"/>
              <a:pathLst>
                <a:path w="14243" h="648" extrusionOk="0">
                  <a:moveTo>
                    <a:pt x="332" y="1"/>
                  </a:moveTo>
                  <a:cubicBezTo>
                    <a:pt x="151" y="1"/>
                    <a:pt x="1" y="142"/>
                    <a:pt x="1" y="324"/>
                  </a:cubicBezTo>
                  <a:cubicBezTo>
                    <a:pt x="1" y="505"/>
                    <a:pt x="151" y="647"/>
                    <a:pt x="332" y="647"/>
                  </a:cubicBezTo>
                  <a:lnTo>
                    <a:pt x="13911" y="647"/>
                  </a:lnTo>
                  <a:cubicBezTo>
                    <a:pt x="13916" y="647"/>
                    <a:pt x="13921" y="647"/>
                    <a:pt x="13925" y="647"/>
                  </a:cubicBezTo>
                  <a:cubicBezTo>
                    <a:pt x="14100" y="647"/>
                    <a:pt x="14242" y="501"/>
                    <a:pt x="14235" y="324"/>
                  </a:cubicBezTo>
                  <a:cubicBezTo>
                    <a:pt x="14243" y="142"/>
                    <a:pt x="14093" y="1"/>
                    <a:pt x="13911" y="1"/>
                  </a:cubicBezTo>
                  <a:close/>
                </a:path>
              </a:pathLst>
            </a:custGeom>
            <a:solidFill>
              <a:srgbClr val="E2F0F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8" name="Google Shape;1868;p65"/>
            <p:cNvSpPr/>
            <p:nvPr/>
          </p:nvSpPr>
          <p:spPr>
            <a:xfrm>
              <a:off x="2282350" y="3101432"/>
              <a:ext cx="927753" cy="42667"/>
            </a:xfrm>
            <a:custGeom>
              <a:avLst/>
              <a:gdLst/>
              <a:ahLst/>
              <a:cxnLst/>
              <a:rect l="l" t="t" r="r" b="b"/>
              <a:pathLst>
                <a:path w="14243" h="655" extrusionOk="0">
                  <a:moveTo>
                    <a:pt x="332" y="0"/>
                  </a:moveTo>
                  <a:cubicBezTo>
                    <a:pt x="151" y="0"/>
                    <a:pt x="1" y="150"/>
                    <a:pt x="1" y="331"/>
                  </a:cubicBezTo>
                  <a:cubicBezTo>
                    <a:pt x="1" y="505"/>
                    <a:pt x="151" y="655"/>
                    <a:pt x="332" y="655"/>
                  </a:cubicBezTo>
                  <a:lnTo>
                    <a:pt x="13911" y="655"/>
                  </a:lnTo>
                  <a:cubicBezTo>
                    <a:pt x="14093" y="655"/>
                    <a:pt x="14243" y="513"/>
                    <a:pt x="14235" y="331"/>
                  </a:cubicBezTo>
                  <a:cubicBezTo>
                    <a:pt x="14235" y="150"/>
                    <a:pt x="14093" y="0"/>
                    <a:pt x="13911" y="0"/>
                  </a:cubicBezTo>
                  <a:close/>
                </a:path>
              </a:pathLst>
            </a:custGeom>
            <a:solidFill>
              <a:srgbClr val="E2F0F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9" name="Google Shape;1869;p65"/>
            <p:cNvSpPr/>
            <p:nvPr/>
          </p:nvSpPr>
          <p:spPr>
            <a:xfrm>
              <a:off x="2282350" y="3197969"/>
              <a:ext cx="927753" cy="42732"/>
            </a:xfrm>
            <a:custGeom>
              <a:avLst/>
              <a:gdLst/>
              <a:ahLst/>
              <a:cxnLst/>
              <a:rect l="l" t="t" r="r" b="b"/>
              <a:pathLst>
                <a:path w="14243" h="656" extrusionOk="0">
                  <a:moveTo>
                    <a:pt x="332" y="1"/>
                  </a:moveTo>
                  <a:cubicBezTo>
                    <a:pt x="151" y="1"/>
                    <a:pt x="1" y="151"/>
                    <a:pt x="1" y="324"/>
                  </a:cubicBezTo>
                  <a:cubicBezTo>
                    <a:pt x="1" y="505"/>
                    <a:pt x="151" y="655"/>
                    <a:pt x="332" y="655"/>
                  </a:cubicBezTo>
                  <a:lnTo>
                    <a:pt x="13911" y="655"/>
                  </a:lnTo>
                  <a:cubicBezTo>
                    <a:pt x="14093" y="655"/>
                    <a:pt x="14243" y="505"/>
                    <a:pt x="14235" y="324"/>
                  </a:cubicBezTo>
                  <a:cubicBezTo>
                    <a:pt x="14235" y="151"/>
                    <a:pt x="14093" y="1"/>
                    <a:pt x="13911" y="1"/>
                  </a:cubicBezTo>
                  <a:close/>
                </a:path>
              </a:pathLst>
            </a:custGeom>
            <a:solidFill>
              <a:srgbClr val="E2F0F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0" name="Google Shape;1870;p65"/>
            <p:cNvSpPr/>
            <p:nvPr/>
          </p:nvSpPr>
          <p:spPr>
            <a:xfrm>
              <a:off x="3967246" y="1870616"/>
              <a:ext cx="170074" cy="170081"/>
            </a:xfrm>
            <a:custGeom>
              <a:avLst/>
              <a:gdLst/>
              <a:ahLst/>
              <a:cxnLst/>
              <a:rect l="l" t="t" r="r" b="b"/>
              <a:pathLst>
                <a:path w="2611" h="2611" extrusionOk="0">
                  <a:moveTo>
                    <a:pt x="1309" y="1"/>
                  </a:moveTo>
                  <a:cubicBezTo>
                    <a:pt x="584" y="1"/>
                    <a:pt x="0" y="584"/>
                    <a:pt x="0" y="1302"/>
                  </a:cubicBezTo>
                  <a:cubicBezTo>
                    <a:pt x="0" y="2027"/>
                    <a:pt x="584" y="2611"/>
                    <a:pt x="1309" y="2611"/>
                  </a:cubicBezTo>
                  <a:cubicBezTo>
                    <a:pt x="2027" y="2611"/>
                    <a:pt x="2610" y="2027"/>
                    <a:pt x="2610" y="1302"/>
                  </a:cubicBezTo>
                  <a:cubicBezTo>
                    <a:pt x="2610" y="584"/>
                    <a:pt x="2027" y="1"/>
                    <a:pt x="130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1" name="Google Shape;1871;p65"/>
            <p:cNvSpPr/>
            <p:nvPr/>
          </p:nvSpPr>
          <p:spPr>
            <a:xfrm>
              <a:off x="4016036" y="1919406"/>
              <a:ext cx="72498" cy="72501"/>
            </a:xfrm>
            <a:custGeom>
              <a:avLst/>
              <a:gdLst/>
              <a:ahLst/>
              <a:cxnLst/>
              <a:rect l="l" t="t" r="r" b="b"/>
              <a:pathLst>
                <a:path w="1113" h="1113" fill="none" extrusionOk="0">
                  <a:moveTo>
                    <a:pt x="1112" y="1"/>
                  </a:moveTo>
                  <a:lnTo>
                    <a:pt x="0" y="1113"/>
                  </a:lnTo>
                </a:path>
              </a:pathLst>
            </a:custGeom>
            <a:noFill/>
            <a:ln w="5925"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2" name="Google Shape;1872;p65"/>
            <p:cNvSpPr/>
            <p:nvPr/>
          </p:nvSpPr>
          <p:spPr>
            <a:xfrm>
              <a:off x="4016036" y="1919406"/>
              <a:ext cx="72498" cy="72501"/>
            </a:xfrm>
            <a:custGeom>
              <a:avLst/>
              <a:gdLst/>
              <a:ahLst/>
              <a:cxnLst/>
              <a:rect l="l" t="t" r="r" b="b"/>
              <a:pathLst>
                <a:path w="1113" h="1113" fill="none" extrusionOk="0">
                  <a:moveTo>
                    <a:pt x="1112" y="1113"/>
                  </a:moveTo>
                  <a:lnTo>
                    <a:pt x="0" y="1"/>
                  </a:lnTo>
                </a:path>
              </a:pathLst>
            </a:custGeom>
            <a:noFill/>
            <a:ln w="5925"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3" name="Google Shape;1873;p65"/>
            <p:cNvSpPr/>
            <p:nvPr/>
          </p:nvSpPr>
          <p:spPr>
            <a:xfrm>
              <a:off x="1354178" y="1870616"/>
              <a:ext cx="170074" cy="170081"/>
            </a:xfrm>
            <a:custGeom>
              <a:avLst/>
              <a:gdLst/>
              <a:ahLst/>
              <a:cxnLst/>
              <a:rect l="l" t="t" r="r" b="b"/>
              <a:pathLst>
                <a:path w="2611" h="2611" extrusionOk="0">
                  <a:moveTo>
                    <a:pt x="1309" y="1"/>
                  </a:moveTo>
                  <a:cubicBezTo>
                    <a:pt x="584" y="1"/>
                    <a:pt x="0" y="584"/>
                    <a:pt x="0" y="1302"/>
                  </a:cubicBezTo>
                  <a:cubicBezTo>
                    <a:pt x="0" y="2027"/>
                    <a:pt x="584" y="2611"/>
                    <a:pt x="1309" y="2611"/>
                  </a:cubicBezTo>
                  <a:cubicBezTo>
                    <a:pt x="2027" y="2611"/>
                    <a:pt x="2610" y="2027"/>
                    <a:pt x="2610" y="1302"/>
                  </a:cubicBezTo>
                  <a:cubicBezTo>
                    <a:pt x="2610" y="584"/>
                    <a:pt x="2027" y="1"/>
                    <a:pt x="130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4" name="Google Shape;1874;p65"/>
            <p:cNvSpPr/>
            <p:nvPr/>
          </p:nvSpPr>
          <p:spPr>
            <a:xfrm>
              <a:off x="1402968" y="1919406"/>
              <a:ext cx="72498" cy="72501"/>
            </a:xfrm>
            <a:custGeom>
              <a:avLst/>
              <a:gdLst/>
              <a:ahLst/>
              <a:cxnLst/>
              <a:rect l="l" t="t" r="r" b="b"/>
              <a:pathLst>
                <a:path w="1113" h="1113" fill="none" extrusionOk="0">
                  <a:moveTo>
                    <a:pt x="1112" y="1"/>
                  </a:moveTo>
                  <a:lnTo>
                    <a:pt x="0" y="1113"/>
                  </a:lnTo>
                </a:path>
              </a:pathLst>
            </a:custGeom>
            <a:noFill/>
            <a:ln w="5925"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5" name="Google Shape;1875;p65"/>
            <p:cNvSpPr/>
            <p:nvPr/>
          </p:nvSpPr>
          <p:spPr>
            <a:xfrm>
              <a:off x="1402968" y="1919406"/>
              <a:ext cx="72498" cy="72501"/>
            </a:xfrm>
            <a:custGeom>
              <a:avLst/>
              <a:gdLst/>
              <a:ahLst/>
              <a:cxnLst/>
              <a:rect l="l" t="t" r="r" b="b"/>
              <a:pathLst>
                <a:path w="1113" h="1113" fill="none" extrusionOk="0">
                  <a:moveTo>
                    <a:pt x="1112" y="1113"/>
                  </a:moveTo>
                  <a:lnTo>
                    <a:pt x="0" y="1"/>
                  </a:lnTo>
                </a:path>
              </a:pathLst>
            </a:custGeom>
            <a:noFill/>
            <a:ln w="5925"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6" name="Google Shape;1876;p65"/>
            <p:cNvSpPr/>
            <p:nvPr/>
          </p:nvSpPr>
          <p:spPr>
            <a:xfrm>
              <a:off x="2349183" y="1764308"/>
              <a:ext cx="796176" cy="796271"/>
            </a:xfrm>
            <a:custGeom>
              <a:avLst/>
              <a:gdLst/>
              <a:ahLst/>
              <a:cxnLst/>
              <a:rect l="l" t="t" r="r" b="b"/>
              <a:pathLst>
                <a:path w="12223" h="12224" fill="none" extrusionOk="0">
                  <a:moveTo>
                    <a:pt x="12223" y="6112"/>
                  </a:moveTo>
                  <a:cubicBezTo>
                    <a:pt x="12223" y="9487"/>
                    <a:pt x="9487" y="12223"/>
                    <a:pt x="6112" y="12223"/>
                  </a:cubicBezTo>
                  <a:cubicBezTo>
                    <a:pt x="2736" y="12223"/>
                    <a:pt x="0" y="9487"/>
                    <a:pt x="0" y="6112"/>
                  </a:cubicBezTo>
                  <a:cubicBezTo>
                    <a:pt x="0" y="2737"/>
                    <a:pt x="2736" y="0"/>
                    <a:pt x="6112" y="0"/>
                  </a:cubicBezTo>
                  <a:cubicBezTo>
                    <a:pt x="9487" y="0"/>
                    <a:pt x="12223" y="2737"/>
                    <a:pt x="12223" y="6112"/>
                  </a:cubicBezTo>
                  <a:close/>
                </a:path>
              </a:pathLst>
            </a:custGeom>
            <a:noFill/>
            <a:ln w="23275" cap="flat" cmpd="sng">
              <a:solidFill>
                <a:schemeClr val="accent3"/>
              </a:solidFill>
              <a:prstDash val="solid"/>
              <a:miter lim="788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7" name="Google Shape;1877;p65"/>
            <p:cNvSpPr/>
            <p:nvPr/>
          </p:nvSpPr>
          <p:spPr>
            <a:xfrm>
              <a:off x="2970678" y="2492180"/>
              <a:ext cx="148513" cy="219392"/>
            </a:xfrm>
            <a:custGeom>
              <a:avLst/>
              <a:gdLst/>
              <a:ahLst/>
              <a:cxnLst/>
              <a:rect l="l" t="t" r="r" b="b"/>
              <a:pathLst>
                <a:path w="2280" h="3368" fill="none" extrusionOk="0">
                  <a:moveTo>
                    <a:pt x="1" y="1"/>
                  </a:moveTo>
                  <a:lnTo>
                    <a:pt x="2280" y="3368"/>
                  </a:lnTo>
                </a:path>
              </a:pathLst>
            </a:custGeom>
            <a:noFill/>
            <a:ln w="23275" cap="flat" cmpd="sng">
              <a:solidFill>
                <a:schemeClr val="accent3"/>
              </a:solidFill>
              <a:prstDash val="solid"/>
              <a:miter lim="788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8" name="Google Shape;1878;p65"/>
            <p:cNvSpPr/>
            <p:nvPr/>
          </p:nvSpPr>
          <p:spPr>
            <a:xfrm>
              <a:off x="3048781" y="2667862"/>
              <a:ext cx="536342" cy="670421"/>
            </a:xfrm>
            <a:custGeom>
              <a:avLst/>
              <a:gdLst/>
              <a:ahLst/>
              <a:cxnLst/>
              <a:rect l="l" t="t" r="r" b="b"/>
              <a:pathLst>
                <a:path w="8234" h="10292" extrusionOk="0">
                  <a:moveTo>
                    <a:pt x="1989" y="0"/>
                  </a:moveTo>
                  <a:cubicBezTo>
                    <a:pt x="1879" y="0"/>
                    <a:pt x="1769" y="31"/>
                    <a:pt x="1672" y="95"/>
                  </a:cubicBezTo>
                  <a:lnTo>
                    <a:pt x="332" y="1010"/>
                  </a:lnTo>
                  <a:cubicBezTo>
                    <a:pt x="64" y="1183"/>
                    <a:pt x="0" y="1546"/>
                    <a:pt x="182" y="1806"/>
                  </a:cubicBezTo>
                  <a:lnTo>
                    <a:pt x="5513" y="9684"/>
                  </a:lnTo>
                  <a:cubicBezTo>
                    <a:pt x="5779" y="10079"/>
                    <a:pt x="6214" y="10291"/>
                    <a:pt x="6660" y="10291"/>
                  </a:cubicBezTo>
                  <a:cubicBezTo>
                    <a:pt x="6927" y="10291"/>
                    <a:pt x="7197" y="10215"/>
                    <a:pt x="7437" y="10055"/>
                  </a:cubicBezTo>
                  <a:cubicBezTo>
                    <a:pt x="8068" y="9621"/>
                    <a:pt x="8233" y="8762"/>
                    <a:pt x="7807" y="8123"/>
                  </a:cubicBezTo>
                  <a:lnTo>
                    <a:pt x="2469" y="253"/>
                  </a:lnTo>
                  <a:cubicBezTo>
                    <a:pt x="2359" y="89"/>
                    <a:pt x="2175" y="0"/>
                    <a:pt x="198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9" name="Google Shape;1879;p65"/>
            <p:cNvSpPr/>
            <p:nvPr/>
          </p:nvSpPr>
          <p:spPr>
            <a:xfrm>
              <a:off x="3052884" y="1631292"/>
              <a:ext cx="267194" cy="242972"/>
            </a:xfrm>
            <a:custGeom>
              <a:avLst/>
              <a:gdLst/>
              <a:ahLst/>
              <a:cxnLst/>
              <a:rect l="l" t="t" r="r" b="b"/>
              <a:pathLst>
                <a:path w="4102" h="3730" extrusionOk="0">
                  <a:moveTo>
                    <a:pt x="2051" y="0"/>
                  </a:moveTo>
                  <a:cubicBezTo>
                    <a:pt x="1574" y="0"/>
                    <a:pt x="1097" y="181"/>
                    <a:pt x="734" y="544"/>
                  </a:cubicBezTo>
                  <a:cubicBezTo>
                    <a:pt x="1" y="1278"/>
                    <a:pt x="1" y="2460"/>
                    <a:pt x="734" y="3186"/>
                  </a:cubicBezTo>
                  <a:cubicBezTo>
                    <a:pt x="1097" y="3549"/>
                    <a:pt x="1574" y="3730"/>
                    <a:pt x="2051" y="3730"/>
                  </a:cubicBezTo>
                  <a:cubicBezTo>
                    <a:pt x="2528" y="3730"/>
                    <a:pt x="3005" y="3549"/>
                    <a:pt x="3368" y="3186"/>
                  </a:cubicBezTo>
                  <a:cubicBezTo>
                    <a:pt x="4101" y="2460"/>
                    <a:pt x="4101" y="1278"/>
                    <a:pt x="3368" y="544"/>
                  </a:cubicBezTo>
                  <a:cubicBezTo>
                    <a:pt x="3005" y="181"/>
                    <a:pt x="2528" y="0"/>
                    <a:pt x="205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0" name="Google Shape;1880;p65"/>
            <p:cNvSpPr/>
            <p:nvPr/>
          </p:nvSpPr>
          <p:spPr>
            <a:xfrm>
              <a:off x="3128381" y="1687768"/>
              <a:ext cx="116140" cy="130019"/>
            </a:xfrm>
            <a:custGeom>
              <a:avLst/>
              <a:gdLst/>
              <a:ahLst/>
              <a:cxnLst/>
              <a:rect l="l" t="t" r="r" b="b"/>
              <a:pathLst>
                <a:path w="1783" h="1996" fill="none" extrusionOk="0">
                  <a:moveTo>
                    <a:pt x="1" y="1097"/>
                  </a:moveTo>
                  <a:lnTo>
                    <a:pt x="758" y="1996"/>
                  </a:lnTo>
                  <a:lnTo>
                    <a:pt x="1783" y="0"/>
                  </a:lnTo>
                </a:path>
              </a:pathLst>
            </a:custGeom>
            <a:noFill/>
            <a:ln w="8475"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1" name="Google Shape;1881;p65"/>
            <p:cNvSpPr/>
            <p:nvPr/>
          </p:nvSpPr>
          <p:spPr>
            <a:xfrm>
              <a:off x="676598" y="2151629"/>
              <a:ext cx="774159" cy="1053118"/>
            </a:xfrm>
            <a:custGeom>
              <a:avLst/>
              <a:gdLst/>
              <a:ahLst/>
              <a:cxnLst/>
              <a:rect l="l" t="t" r="r" b="b"/>
              <a:pathLst>
                <a:path w="11885" h="16167" extrusionOk="0">
                  <a:moveTo>
                    <a:pt x="1" y="0"/>
                  </a:moveTo>
                  <a:lnTo>
                    <a:pt x="1" y="16166"/>
                  </a:lnTo>
                  <a:lnTo>
                    <a:pt x="11885" y="16166"/>
                  </a:lnTo>
                  <a:lnTo>
                    <a:pt x="1188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2" name="Google Shape;1882;p65"/>
            <p:cNvSpPr/>
            <p:nvPr/>
          </p:nvSpPr>
          <p:spPr>
            <a:xfrm>
              <a:off x="716203" y="2192211"/>
              <a:ext cx="694496" cy="971433"/>
            </a:xfrm>
            <a:custGeom>
              <a:avLst/>
              <a:gdLst/>
              <a:ahLst/>
              <a:cxnLst/>
              <a:rect l="l" t="t" r="r" b="b"/>
              <a:pathLst>
                <a:path w="10662" h="14913" extrusionOk="0">
                  <a:moveTo>
                    <a:pt x="0" y="0"/>
                  </a:moveTo>
                  <a:lnTo>
                    <a:pt x="0" y="14912"/>
                  </a:lnTo>
                  <a:lnTo>
                    <a:pt x="10662" y="14912"/>
                  </a:lnTo>
                  <a:lnTo>
                    <a:pt x="1066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3" name="Google Shape;1883;p65"/>
            <p:cNvSpPr/>
            <p:nvPr/>
          </p:nvSpPr>
          <p:spPr>
            <a:xfrm>
              <a:off x="1092188" y="2275395"/>
              <a:ext cx="273317" cy="21171"/>
            </a:xfrm>
            <a:custGeom>
              <a:avLst/>
              <a:gdLst/>
              <a:ahLst/>
              <a:cxnLst/>
              <a:rect l="l" t="t" r="r" b="b"/>
              <a:pathLst>
                <a:path w="4196" h="325" extrusionOk="0">
                  <a:moveTo>
                    <a:pt x="0" y="1"/>
                  </a:moveTo>
                  <a:lnTo>
                    <a:pt x="0" y="324"/>
                  </a:lnTo>
                  <a:lnTo>
                    <a:pt x="4196" y="324"/>
                  </a:lnTo>
                  <a:lnTo>
                    <a:pt x="4196" y="1"/>
                  </a:lnTo>
                  <a:close/>
                </a:path>
              </a:pathLst>
            </a:custGeom>
            <a:solidFill>
              <a:srgbClr val="E2F0F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4" name="Google Shape;1884;p65"/>
            <p:cNvSpPr/>
            <p:nvPr/>
          </p:nvSpPr>
          <p:spPr>
            <a:xfrm>
              <a:off x="1092188" y="2335519"/>
              <a:ext cx="273317" cy="20584"/>
            </a:xfrm>
            <a:custGeom>
              <a:avLst/>
              <a:gdLst/>
              <a:ahLst/>
              <a:cxnLst/>
              <a:rect l="l" t="t" r="r" b="b"/>
              <a:pathLst>
                <a:path w="4196" h="316" extrusionOk="0">
                  <a:moveTo>
                    <a:pt x="0" y="0"/>
                  </a:moveTo>
                  <a:lnTo>
                    <a:pt x="0" y="316"/>
                  </a:lnTo>
                  <a:lnTo>
                    <a:pt x="4196" y="316"/>
                  </a:lnTo>
                  <a:lnTo>
                    <a:pt x="4196" y="0"/>
                  </a:lnTo>
                  <a:close/>
                </a:path>
              </a:pathLst>
            </a:custGeom>
            <a:solidFill>
              <a:srgbClr val="E2F0F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5" name="Google Shape;1885;p65"/>
            <p:cNvSpPr/>
            <p:nvPr/>
          </p:nvSpPr>
          <p:spPr>
            <a:xfrm>
              <a:off x="1092188" y="2395643"/>
              <a:ext cx="273317" cy="20584"/>
            </a:xfrm>
            <a:custGeom>
              <a:avLst/>
              <a:gdLst/>
              <a:ahLst/>
              <a:cxnLst/>
              <a:rect l="l" t="t" r="r" b="b"/>
              <a:pathLst>
                <a:path w="4196" h="316" extrusionOk="0">
                  <a:moveTo>
                    <a:pt x="0" y="0"/>
                  </a:moveTo>
                  <a:lnTo>
                    <a:pt x="0" y="316"/>
                  </a:lnTo>
                  <a:lnTo>
                    <a:pt x="4196" y="316"/>
                  </a:lnTo>
                  <a:lnTo>
                    <a:pt x="4196" y="0"/>
                  </a:lnTo>
                  <a:close/>
                </a:path>
              </a:pathLst>
            </a:custGeom>
            <a:solidFill>
              <a:srgbClr val="E2F0F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6" name="Google Shape;1886;p65"/>
            <p:cNvSpPr/>
            <p:nvPr/>
          </p:nvSpPr>
          <p:spPr>
            <a:xfrm>
              <a:off x="1092188" y="2455180"/>
              <a:ext cx="273317" cy="20649"/>
            </a:xfrm>
            <a:custGeom>
              <a:avLst/>
              <a:gdLst/>
              <a:ahLst/>
              <a:cxnLst/>
              <a:rect l="l" t="t" r="r" b="b"/>
              <a:pathLst>
                <a:path w="4196" h="317" extrusionOk="0">
                  <a:moveTo>
                    <a:pt x="0" y="1"/>
                  </a:moveTo>
                  <a:lnTo>
                    <a:pt x="0" y="316"/>
                  </a:lnTo>
                  <a:lnTo>
                    <a:pt x="4196" y="316"/>
                  </a:lnTo>
                  <a:lnTo>
                    <a:pt x="4196" y="1"/>
                  </a:lnTo>
                  <a:close/>
                </a:path>
              </a:pathLst>
            </a:custGeom>
            <a:solidFill>
              <a:srgbClr val="E2F0F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7" name="Google Shape;1887;p65"/>
            <p:cNvSpPr/>
            <p:nvPr/>
          </p:nvSpPr>
          <p:spPr>
            <a:xfrm>
              <a:off x="761866" y="2634445"/>
              <a:ext cx="603629" cy="26317"/>
            </a:xfrm>
            <a:custGeom>
              <a:avLst/>
              <a:gdLst/>
              <a:ahLst/>
              <a:cxnLst/>
              <a:rect l="l" t="t" r="r" b="b"/>
              <a:pathLst>
                <a:path w="9267" h="404" extrusionOk="0">
                  <a:moveTo>
                    <a:pt x="1" y="1"/>
                  </a:moveTo>
                  <a:lnTo>
                    <a:pt x="1" y="403"/>
                  </a:lnTo>
                  <a:lnTo>
                    <a:pt x="9267" y="403"/>
                  </a:lnTo>
                  <a:lnTo>
                    <a:pt x="9267" y="1"/>
                  </a:lnTo>
                  <a:close/>
                </a:path>
              </a:pathLst>
            </a:custGeom>
            <a:solidFill>
              <a:srgbClr val="E2F0F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8" name="Google Shape;1888;p65"/>
            <p:cNvSpPr/>
            <p:nvPr/>
          </p:nvSpPr>
          <p:spPr>
            <a:xfrm>
              <a:off x="761866" y="2705382"/>
              <a:ext cx="603629" cy="26251"/>
            </a:xfrm>
            <a:custGeom>
              <a:avLst/>
              <a:gdLst/>
              <a:ahLst/>
              <a:cxnLst/>
              <a:rect l="l" t="t" r="r" b="b"/>
              <a:pathLst>
                <a:path w="9267" h="403" extrusionOk="0">
                  <a:moveTo>
                    <a:pt x="1" y="0"/>
                  </a:moveTo>
                  <a:lnTo>
                    <a:pt x="1" y="402"/>
                  </a:lnTo>
                  <a:lnTo>
                    <a:pt x="9267" y="402"/>
                  </a:lnTo>
                  <a:lnTo>
                    <a:pt x="9267" y="0"/>
                  </a:lnTo>
                  <a:close/>
                </a:path>
              </a:pathLst>
            </a:custGeom>
            <a:solidFill>
              <a:srgbClr val="E2F0F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9" name="Google Shape;1889;p65"/>
            <p:cNvSpPr/>
            <p:nvPr/>
          </p:nvSpPr>
          <p:spPr>
            <a:xfrm>
              <a:off x="761866" y="2776254"/>
              <a:ext cx="603629" cy="26251"/>
            </a:xfrm>
            <a:custGeom>
              <a:avLst/>
              <a:gdLst/>
              <a:ahLst/>
              <a:cxnLst/>
              <a:rect l="l" t="t" r="r" b="b"/>
              <a:pathLst>
                <a:path w="9267" h="403" extrusionOk="0">
                  <a:moveTo>
                    <a:pt x="1" y="0"/>
                  </a:moveTo>
                  <a:lnTo>
                    <a:pt x="1" y="403"/>
                  </a:lnTo>
                  <a:lnTo>
                    <a:pt x="9267" y="403"/>
                  </a:lnTo>
                  <a:lnTo>
                    <a:pt x="9267" y="0"/>
                  </a:lnTo>
                  <a:close/>
                </a:path>
              </a:pathLst>
            </a:custGeom>
            <a:solidFill>
              <a:srgbClr val="E2F0F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0" name="Google Shape;1890;p65"/>
            <p:cNvSpPr/>
            <p:nvPr/>
          </p:nvSpPr>
          <p:spPr>
            <a:xfrm>
              <a:off x="761866" y="2847127"/>
              <a:ext cx="603629" cy="26251"/>
            </a:xfrm>
            <a:custGeom>
              <a:avLst/>
              <a:gdLst/>
              <a:ahLst/>
              <a:cxnLst/>
              <a:rect l="l" t="t" r="r" b="b"/>
              <a:pathLst>
                <a:path w="9267" h="403" extrusionOk="0">
                  <a:moveTo>
                    <a:pt x="1" y="1"/>
                  </a:moveTo>
                  <a:lnTo>
                    <a:pt x="1" y="403"/>
                  </a:lnTo>
                  <a:lnTo>
                    <a:pt x="9267" y="403"/>
                  </a:lnTo>
                  <a:lnTo>
                    <a:pt x="9267" y="1"/>
                  </a:lnTo>
                  <a:close/>
                </a:path>
              </a:pathLst>
            </a:custGeom>
            <a:solidFill>
              <a:srgbClr val="E2F0F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1" name="Google Shape;1891;p65"/>
            <p:cNvSpPr/>
            <p:nvPr/>
          </p:nvSpPr>
          <p:spPr>
            <a:xfrm>
              <a:off x="761866" y="2917999"/>
              <a:ext cx="603629" cy="26317"/>
            </a:xfrm>
            <a:custGeom>
              <a:avLst/>
              <a:gdLst/>
              <a:ahLst/>
              <a:cxnLst/>
              <a:rect l="l" t="t" r="r" b="b"/>
              <a:pathLst>
                <a:path w="9267" h="404" extrusionOk="0">
                  <a:moveTo>
                    <a:pt x="1" y="1"/>
                  </a:moveTo>
                  <a:lnTo>
                    <a:pt x="1" y="403"/>
                  </a:lnTo>
                  <a:lnTo>
                    <a:pt x="9267" y="403"/>
                  </a:lnTo>
                  <a:lnTo>
                    <a:pt x="9267" y="1"/>
                  </a:lnTo>
                  <a:close/>
                </a:path>
              </a:pathLst>
            </a:custGeom>
            <a:solidFill>
              <a:srgbClr val="E2F0F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2" name="Google Shape;1892;p65"/>
            <p:cNvSpPr/>
            <p:nvPr/>
          </p:nvSpPr>
          <p:spPr>
            <a:xfrm>
              <a:off x="761866" y="2988936"/>
              <a:ext cx="603629" cy="25730"/>
            </a:xfrm>
            <a:custGeom>
              <a:avLst/>
              <a:gdLst/>
              <a:ahLst/>
              <a:cxnLst/>
              <a:rect l="l" t="t" r="r" b="b"/>
              <a:pathLst>
                <a:path w="9267" h="395" extrusionOk="0">
                  <a:moveTo>
                    <a:pt x="1" y="0"/>
                  </a:moveTo>
                  <a:lnTo>
                    <a:pt x="1" y="394"/>
                  </a:lnTo>
                  <a:lnTo>
                    <a:pt x="9267" y="394"/>
                  </a:lnTo>
                  <a:lnTo>
                    <a:pt x="9267" y="0"/>
                  </a:lnTo>
                  <a:close/>
                </a:path>
              </a:pathLst>
            </a:custGeom>
            <a:solidFill>
              <a:srgbClr val="E2F0F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3" name="Google Shape;1893;p65"/>
            <p:cNvSpPr/>
            <p:nvPr/>
          </p:nvSpPr>
          <p:spPr>
            <a:xfrm>
              <a:off x="761866" y="3059808"/>
              <a:ext cx="603629" cy="25730"/>
            </a:xfrm>
            <a:custGeom>
              <a:avLst/>
              <a:gdLst/>
              <a:ahLst/>
              <a:cxnLst/>
              <a:rect l="l" t="t" r="r" b="b"/>
              <a:pathLst>
                <a:path w="9267" h="395" extrusionOk="0">
                  <a:moveTo>
                    <a:pt x="1" y="0"/>
                  </a:moveTo>
                  <a:lnTo>
                    <a:pt x="1" y="395"/>
                  </a:lnTo>
                  <a:lnTo>
                    <a:pt x="9267" y="395"/>
                  </a:lnTo>
                  <a:lnTo>
                    <a:pt x="9267" y="0"/>
                  </a:lnTo>
                  <a:close/>
                </a:path>
              </a:pathLst>
            </a:custGeom>
            <a:solidFill>
              <a:srgbClr val="E2F0F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4" name="Google Shape;1894;p65"/>
            <p:cNvSpPr/>
            <p:nvPr/>
          </p:nvSpPr>
          <p:spPr>
            <a:xfrm>
              <a:off x="727276" y="2262562"/>
              <a:ext cx="322300" cy="291827"/>
            </a:xfrm>
            <a:custGeom>
              <a:avLst/>
              <a:gdLst/>
              <a:ahLst/>
              <a:cxnLst/>
              <a:rect l="l" t="t" r="r" b="b"/>
              <a:pathLst>
                <a:path w="4948" h="4480" extrusionOk="0">
                  <a:moveTo>
                    <a:pt x="824" y="1"/>
                  </a:moveTo>
                  <a:cubicBezTo>
                    <a:pt x="650" y="1"/>
                    <a:pt x="508" y="143"/>
                    <a:pt x="508" y="316"/>
                  </a:cubicBezTo>
                  <a:cubicBezTo>
                    <a:pt x="619" y="4026"/>
                    <a:pt x="1" y="4480"/>
                    <a:pt x="1462" y="4480"/>
                  </a:cubicBezTo>
                  <a:cubicBezTo>
                    <a:pt x="1934" y="4480"/>
                    <a:pt x="2625" y="4432"/>
                    <a:pt x="3627" y="4432"/>
                  </a:cubicBezTo>
                  <a:cubicBezTo>
                    <a:pt x="3932" y="4432"/>
                    <a:pt x="4267" y="4437"/>
                    <a:pt x="4632" y="4448"/>
                  </a:cubicBezTo>
                  <a:cubicBezTo>
                    <a:pt x="4806" y="4440"/>
                    <a:pt x="4948" y="4298"/>
                    <a:pt x="4948" y="4125"/>
                  </a:cubicBezTo>
                  <a:lnTo>
                    <a:pt x="4948" y="316"/>
                  </a:lnTo>
                  <a:cubicBezTo>
                    <a:pt x="4948" y="143"/>
                    <a:pt x="4806" y="1"/>
                    <a:pt x="4632" y="1"/>
                  </a:cubicBezTo>
                  <a:close/>
                </a:path>
              </a:pathLst>
            </a:custGeom>
            <a:solidFill>
              <a:srgbClr val="FDE3BB"/>
            </a:solidFill>
            <a:ln w="800" cap="flat" cmpd="sng">
              <a:solidFill>
                <a:srgbClr val="FDE3BB"/>
              </a:solidFill>
              <a:prstDash val="solid"/>
              <a:miter lim="788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895" name="Google Shape;1895;p65"/>
            <p:cNvGrpSpPr/>
            <p:nvPr/>
          </p:nvGrpSpPr>
          <p:grpSpPr>
            <a:xfrm>
              <a:off x="795282" y="2282560"/>
              <a:ext cx="219383" cy="269809"/>
              <a:chOff x="795282" y="2282560"/>
              <a:chExt cx="219383" cy="269809"/>
            </a:xfrm>
          </p:grpSpPr>
          <p:sp>
            <p:nvSpPr>
              <p:cNvPr id="1896" name="Google Shape;1896;p65"/>
              <p:cNvSpPr/>
              <p:nvPr/>
            </p:nvSpPr>
            <p:spPr>
              <a:xfrm>
                <a:off x="795282" y="2439742"/>
                <a:ext cx="219383" cy="112627"/>
              </a:xfrm>
              <a:custGeom>
                <a:avLst/>
                <a:gdLst/>
                <a:ahLst/>
                <a:cxnLst/>
                <a:rect l="l" t="t" r="r" b="b"/>
                <a:pathLst>
                  <a:path w="3368" h="1729" extrusionOk="0">
                    <a:moveTo>
                      <a:pt x="1648" y="0"/>
                    </a:moveTo>
                    <a:cubicBezTo>
                      <a:pt x="1577" y="0"/>
                      <a:pt x="1506" y="3"/>
                      <a:pt x="1436" y="9"/>
                    </a:cubicBezTo>
                    <a:cubicBezTo>
                      <a:pt x="79" y="254"/>
                      <a:pt x="229" y="553"/>
                      <a:pt x="0" y="1728"/>
                    </a:cubicBezTo>
                    <a:lnTo>
                      <a:pt x="3368" y="1728"/>
                    </a:lnTo>
                    <a:cubicBezTo>
                      <a:pt x="3249" y="1366"/>
                      <a:pt x="3281" y="427"/>
                      <a:pt x="2816" y="293"/>
                    </a:cubicBezTo>
                    <a:cubicBezTo>
                      <a:pt x="2459" y="98"/>
                      <a:pt x="2057" y="0"/>
                      <a:pt x="164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7" name="Google Shape;1897;p65"/>
              <p:cNvSpPr/>
              <p:nvPr/>
            </p:nvSpPr>
            <p:spPr>
              <a:xfrm>
                <a:off x="881592" y="2420265"/>
                <a:ext cx="45271" cy="55174"/>
              </a:xfrm>
              <a:custGeom>
                <a:avLst/>
                <a:gdLst/>
                <a:ahLst/>
                <a:cxnLst/>
                <a:rect l="l" t="t" r="r" b="b"/>
                <a:pathLst>
                  <a:path w="695" h="847" extrusionOk="0">
                    <a:moveTo>
                      <a:pt x="0" y="1"/>
                    </a:moveTo>
                    <a:lnTo>
                      <a:pt x="24" y="671"/>
                    </a:lnTo>
                    <a:cubicBezTo>
                      <a:pt x="24" y="671"/>
                      <a:pt x="175" y="846"/>
                      <a:pt x="373" y="846"/>
                    </a:cubicBezTo>
                    <a:cubicBezTo>
                      <a:pt x="473" y="846"/>
                      <a:pt x="584" y="802"/>
                      <a:pt x="694" y="671"/>
                    </a:cubicBezTo>
                    <a:lnTo>
                      <a:pt x="69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8" name="Google Shape;1898;p65"/>
              <p:cNvSpPr/>
              <p:nvPr/>
            </p:nvSpPr>
            <p:spPr>
              <a:xfrm>
                <a:off x="839447" y="2499866"/>
                <a:ext cx="10878" cy="52503"/>
              </a:xfrm>
              <a:custGeom>
                <a:avLst/>
                <a:gdLst/>
                <a:ahLst/>
                <a:cxnLst/>
                <a:rect l="l" t="t" r="r" b="b"/>
                <a:pathLst>
                  <a:path w="167" h="806" extrusionOk="0">
                    <a:moveTo>
                      <a:pt x="166" y="1"/>
                    </a:moveTo>
                    <a:lnTo>
                      <a:pt x="1" y="805"/>
                    </a:lnTo>
                    <a:lnTo>
                      <a:pt x="127" y="805"/>
                    </a:lnTo>
                    <a:lnTo>
                      <a:pt x="16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9" name="Google Shape;1899;p65"/>
              <p:cNvSpPr/>
              <p:nvPr/>
            </p:nvSpPr>
            <p:spPr>
              <a:xfrm>
                <a:off x="958131" y="2499866"/>
                <a:ext cx="10813" cy="52503"/>
              </a:xfrm>
              <a:custGeom>
                <a:avLst/>
                <a:gdLst/>
                <a:ahLst/>
                <a:cxnLst/>
                <a:rect l="l" t="t" r="r" b="b"/>
                <a:pathLst>
                  <a:path w="166" h="806" extrusionOk="0">
                    <a:moveTo>
                      <a:pt x="0" y="1"/>
                    </a:moveTo>
                    <a:lnTo>
                      <a:pt x="40" y="805"/>
                    </a:lnTo>
                    <a:lnTo>
                      <a:pt x="166" y="805"/>
                    </a:lnTo>
                    <a:lnTo>
                      <a:pt x="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0" name="Google Shape;1900;p65"/>
              <p:cNvSpPr/>
              <p:nvPr/>
            </p:nvSpPr>
            <p:spPr>
              <a:xfrm>
                <a:off x="883090" y="2463909"/>
                <a:ext cx="43772" cy="12051"/>
              </a:xfrm>
              <a:custGeom>
                <a:avLst/>
                <a:gdLst/>
                <a:ahLst/>
                <a:cxnLst/>
                <a:rect l="l" t="t" r="r" b="b"/>
                <a:pathLst>
                  <a:path w="672" h="185" extrusionOk="0">
                    <a:moveTo>
                      <a:pt x="1" y="1"/>
                    </a:moveTo>
                    <a:cubicBezTo>
                      <a:pt x="80" y="123"/>
                      <a:pt x="208" y="184"/>
                      <a:pt x="336" y="184"/>
                    </a:cubicBezTo>
                    <a:cubicBezTo>
                      <a:pt x="464" y="184"/>
                      <a:pt x="592" y="123"/>
                      <a:pt x="67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1" name="Google Shape;1901;p65"/>
              <p:cNvSpPr/>
              <p:nvPr/>
            </p:nvSpPr>
            <p:spPr>
              <a:xfrm>
                <a:off x="878986" y="2423327"/>
                <a:ext cx="47876" cy="14005"/>
              </a:xfrm>
              <a:custGeom>
                <a:avLst/>
                <a:gdLst/>
                <a:ahLst/>
                <a:cxnLst/>
                <a:rect l="l" t="t" r="r" b="b"/>
                <a:pathLst>
                  <a:path w="735" h="215" extrusionOk="0">
                    <a:moveTo>
                      <a:pt x="1" y="1"/>
                    </a:moveTo>
                    <a:lnTo>
                      <a:pt x="56" y="206"/>
                    </a:lnTo>
                    <a:cubicBezTo>
                      <a:pt x="104" y="212"/>
                      <a:pt x="150" y="215"/>
                      <a:pt x="194" y="215"/>
                    </a:cubicBezTo>
                    <a:cubicBezTo>
                      <a:pt x="552" y="215"/>
                      <a:pt x="734" y="32"/>
                      <a:pt x="734" y="32"/>
                    </a:cubicBezTo>
                    <a:lnTo>
                      <a:pt x="734" y="32"/>
                    </a:lnTo>
                    <a:cubicBezTo>
                      <a:pt x="669" y="37"/>
                      <a:pt x="603" y="39"/>
                      <a:pt x="536" y="39"/>
                    </a:cubicBezTo>
                    <a:cubicBezTo>
                      <a:pt x="356" y="39"/>
                      <a:pt x="174" y="24"/>
                      <a:pt x="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2" name="Google Shape;1902;p65"/>
              <p:cNvSpPr/>
              <p:nvPr/>
            </p:nvSpPr>
            <p:spPr>
              <a:xfrm>
                <a:off x="847654" y="2298259"/>
                <a:ext cx="114121" cy="131062"/>
              </a:xfrm>
              <a:custGeom>
                <a:avLst/>
                <a:gdLst/>
                <a:ahLst/>
                <a:cxnLst/>
                <a:rect l="l" t="t" r="r" b="b"/>
                <a:pathLst>
                  <a:path w="1752" h="2012" extrusionOk="0">
                    <a:moveTo>
                      <a:pt x="876" y="1"/>
                    </a:moveTo>
                    <a:cubicBezTo>
                      <a:pt x="438" y="1"/>
                      <a:pt x="1" y="336"/>
                      <a:pt x="9" y="1006"/>
                    </a:cubicBezTo>
                    <a:cubicBezTo>
                      <a:pt x="1" y="1676"/>
                      <a:pt x="438" y="2012"/>
                      <a:pt x="876" y="2012"/>
                    </a:cubicBezTo>
                    <a:cubicBezTo>
                      <a:pt x="1314" y="2012"/>
                      <a:pt x="1751" y="1676"/>
                      <a:pt x="1744" y="1006"/>
                    </a:cubicBezTo>
                    <a:cubicBezTo>
                      <a:pt x="1751" y="336"/>
                      <a:pt x="1314" y="1"/>
                      <a:pt x="87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3" name="Google Shape;1903;p65"/>
              <p:cNvSpPr/>
              <p:nvPr/>
            </p:nvSpPr>
            <p:spPr>
              <a:xfrm>
                <a:off x="920089" y="2357601"/>
                <a:ext cx="8794" cy="12377"/>
              </a:xfrm>
              <a:custGeom>
                <a:avLst/>
                <a:gdLst/>
                <a:ahLst/>
                <a:cxnLst/>
                <a:rect l="l" t="t" r="r" b="b"/>
                <a:pathLst>
                  <a:path w="135" h="190" extrusionOk="0">
                    <a:moveTo>
                      <a:pt x="68" y="1"/>
                    </a:moveTo>
                    <a:cubicBezTo>
                      <a:pt x="34" y="1"/>
                      <a:pt x="1" y="32"/>
                      <a:pt x="1" y="95"/>
                    </a:cubicBezTo>
                    <a:cubicBezTo>
                      <a:pt x="1" y="158"/>
                      <a:pt x="34" y="190"/>
                      <a:pt x="68" y="190"/>
                    </a:cubicBezTo>
                    <a:cubicBezTo>
                      <a:pt x="101" y="190"/>
                      <a:pt x="135" y="158"/>
                      <a:pt x="135" y="95"/>
                    </a:cubicBezTo>
                    <a:cubicBezTo>
                      <a:pt x="135" y="32"/>
                      <a:pt x="101" y="1"/>
                      <a:pt x="6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4" name="Google Shape;1904;p65"/>
              <p:cNvSpPr/>
              <p:nvPr/>
            </p:nvSpPr>
            <p:spPr>
              <a:xfrm>
                <a:off x="880550" y="2357601"/>
                <a:ext cx="9054" cy="12377"/>
              </a:xfrm>
              <a:custGeom>
                <a:avLst/>
                <a:gdLst/>
                <a:ahLst/>
                <a:cxnLst/>
                <a:rect l="l" t="t" r="r" b="b"/>
                <a:pathLst>
                  <a:path w="139" h="190" extrusionOk="0">
                    <a:moveTo>
                      <a:pt x="70" y="1"/>
                    </a:moveTo>
                    <a:cubicBezTo>
                      <a:pt x="36" y="1"/>
                      <a:pt x="0" y="32"/>
                      <a:pt x="0" y="95"/>
                    </a:cubicBezTo>
                    <a:cubicBezTo>
                      <a:pt x="0" y="158"/>
                      <a:pt x="34" y="190"/>
                      <a:pt x="68" y="190"/>
                    </a:cubicBezTo>
                    <a:cubicBezTo>
                      <a:pt x="101" y="190"/>
                      <a:pt x="135" y="158"/>
                      <a:pt x="135" y="95"/>
                    </a:cubicBezTo>
                    <a:cubicBezTo>
                      <a:pt x="138" y="32"/>
                      <a:pt x="105" y="1"/>
                      <a:pt x="7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5" name="Google Shape;1905;p65"/>
              <p:cNvSpPr/>
              <p:nvPr/>
            </p:nvSpPr>
            <p:spPr>
              <a:xfrm>
                <a:off x="923932" y="2374668"/>
                <a:ext cx="14982" cy="9706"/>
              </a:xfrm>
              <a:custGeom>
                <a:avLst/>
                <a:gdLst/>
                <a:ahLst/>
                <a:cxnLst/>
                <a:rect l="l" t="t" r="r" b="b"/>
                <a:pathLst>
                  <a:path w="230" h="149" extrusionOk="0">
                    <a:moveTo>
                      <a:pt x="118" y="1"/>
                    </a:moveTo>
                    <a:cubicBezTo>
                      <a:pt x="62" y="1"/>
                      <a:pt x="5" y="26"/>
                      <a:pt x="5" y="78"/>
                    </a:cubicBezTo>
                    <a:cubicBezTo>
                      <a:pt x="1" y="125"/>
                      <a:pt x="56" y="149"/>
                      <a:pt x="112" y="149"/>
                    </a:cubicBezTo>
                    <a:cubicBezTo>
                      <a:pt x="168" y="149"/>
                      <a:pt x="226" y="125"/>
                      <a:pt x="226" y="78"/>
                    </a:cubicBezTo>
                    <a:cubicBezTo>
                      <a:pt x="230" y="26"/>
                      <a:pt x="174" y="1"/>
                      <a:pt x="11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6" name="Google Shape;1906;p65"/>
              <p:cNvSpPr/>
              <p:nvPr/>
            </p:nvSpPr>
            <p:spPr>
              <a:xfrm>
                <a:off x="869736" y="2374668"/>
                <a:ext cx="14982" cy="9706"/>
              </a:xfrm>
              <a:custGeom>
                <a:avLst/>
                <a:gdLst/>
                <a:ahLst/>
                <a:cxnLst/>
                <a:rect l="l" t="t" r="r" b="b"/>
                <a:pathLst>
                  <a:path w="230" h="149" extrusionOk="0">
                    <a:moveTo>
                      <a:pt x="118" y="1"/>
                    </a:moveTo>
                    <a:cubicBezTo>
                      <a:pt x="62" y="1"/>
                      <a:pt x="5" y="26"/>
                      <a:pt x="1" y="78"/>
                    </a:cubicBezTo>
                    <a:cubicBezTo>
                      <a:pt x="1" y="125"/>
                      <a:pt x="58" y="149"/>
                      <a:pt x="115" y="149"/>
                    </a:cubicBezTo>
                    <a:cubicBezTo>
                      <a:pt x="172" y="149"/>
                      <a:pt x="230" y="125"/>
                      <a:pt x="230" y="78"/>
                    </a:cubicBezTo>
                    <a:cubicBezTo>
                      <a:pt x="230" y="26"/>
                      <a:pt x="174" y="1"/>
                      <a:pt x="11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7" name="Google Shape;1907;p65"/>
              <p:cNvSpPr/>
              <p:nvPr/>
            </p:nvSpPr>
            <p:spPr>
              <a:xfrm>
                <a:off x="914943" y="2345550"/>
                <a:ext cx="22668" cy="5928"/>
              </a:xfrm>
              <a:custGeom>
                <a:avLst/>
                <a:gdLst/>
                <a:ahLst/>
                <a:cxnLst/>
                <a:rect l="l" t="t" r="r" b="b"/>
                <a:pathLst>
                  <a:path w="348" h="91" extrusionOk="0">
                    <a:moveTo>
                      <a:pt x="149" y="1"/>
                    </a:moveTo>
                    <a:cubicBezTo>
                      <a:pt x="124" y="1"/>
                      <a:pt x="102" y="6"/>
                      <a:pt x="80" y="12"/>
                    </a:cubicBezTo>
                    <a:cubicBezTo>
                      <a:pt x="48" y="20"/>
                      <a:pt x="24" y="44"/>
                      <a:pt x="1" y="67"/>
                    </a:cubicBezTo>
                    <a:lnTo>
                      <a:pt x="9" y="67"/>
                    </a:lnTo>
                    <a:cubicBezTo>
                      <a:pt x="40" y="67"/>
                      <a:pt x="72" y="59"/>
                      <a:pt x="95" y="59"/>
                    </a:cubicBezTo>
                    <a:cubicBezTo>
                      <a:pt x="127" y="51"/>
                      <a:pt x="151" y="44"/>
                      <a:pt x="182" y="44"/>
                    </a:cubicBezTo>
                    <a:cubicBezTo>
                      <a:pt x="237" y="44"/>
                      <a:pt x="301" y="59"/>
                      <a:pt x="348" y="91"/>
                    </a:cubicBezTo>
                    <a:cubicBezTo>
                      <a:pt x="308" y="44"/>
                      <a:pt x="245" y="12"/>
                      <a:pt x="182" y="4"/>
                    </a:cubicBezTo>
                    <a:cubicBezTo>
                      <a:pt x="171" y="2"/>
                      <a:pt x="160" y="1"/>
                      <a:pt x="14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8" name="Google Shape;1908;p65"/>
              <p:cNvSpPr/>
              <p:nvPr/>
            </p:nvSpPr>
            <p:spPr>
              <a:xfrm>
                <a:off x="871821" y="2345811"/>
                <a:ext cx="22668" cy="5667"/>
              </a:xfrm>
              <a:custGeom>
                <a:avLst/>
                <a:gdLst/>
                <a:ahLst/>
                <a:cxnLst/>
                <a:rect l="l" t="t" r="r" b="b"/>
                <a:pathLst>
                  <a:path w="348" h="87" extrusionOk="0">
                    <a:moveTo>
                      <a:pt x="166" y="0"/>
                    </a:moveTo>
                    <a:cubicBezTo>
                      <a:pt x="103" y="8"/>
                      <a:pt x="40" y="40"/>
                      <a:pt x="0" y="87"/>
                    </a:cubicBezTo>
                    <a:cubicBezTo>
                      <a:pt x="48" y="55"/>
                      <a:pt x="103" y="40"/>
                      <a:pt x="166" y="40"/>
                    </a:cubicBezTo>
                    <a:cubicBezTo>
                      <a:pt x="198" y="47"/>
                      <a:pt x="221" y="55"/>
                      <a:pt x="253" y="55"/>
                    </a:cubicBezTo>
                    <a:cubicBezTo>
                      <a:pt x="276" y="63"/>
                      <a:pt x="308" y="71"/>
                      <a:pt x="340" y="71"/>
                    </a:cubicBezTo>
                    <a:lnTo>
                      <a:pt x="347" y="71"/>
                    </a:lnTo>
                    <a:cubicBezTo>
                      <a:pt x="324" y="40"/>
                      <a:pt x="300" y="24"/>
                      <a:pt x="269" y="8"/>
                    </a:cubicBezTo>
                    <a:cubicBezTo>
                      <a:pt x="237" y="0"/>
                      <a:pt x="198" y="0"/>
                      <a:pt x="16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9" name="Google Shape;1909;p65"/>
              <p:cNvSpPr/>
              <p:nvPr/>
            </p:nvSpPr>
            <p:spPr>
              <a:xfrm>
                <a:off x="880550" y="2360141"/>
                <a:ext cx="3127" cy="2801"/>
              </a:xfrm>
              <a:custGeom>
                <a:avLst/>
                <a:gdLst/>
                <a:ahLst/>
                <a:cxnLst/>
                <a:rect l="l" t="t" r="r" b="b"/>
                <a:pathLst>
                  <a:path w="48" h="43" extrusionOk="0">
                    <a:moveTo>
                      <a:pt x="24" y="1"/>
                    </a:moveTo>
                    <a:cubicBezTo>
                      <a:pt x="12" y="1"/>
                      <a:pt x="0" y="9"/>
                      <a:pt x="0" y="25"/>
                    </a:cubicBezTo>
                    <a:cubicBezTo>
                      <a:pt x="0" y="36"/>
                      <a:pt x="12" y="42"/>
                      <a:pt x="24" y="42"/>
                    </a:cubicBezTo>
                    <a:cubicBezTo>
                      <a:pt x="36" y="42"/>
                      <a:pt x="48" y="36"/>
                      <a:pt x="48" y="25"/>
                    </a:cubicBezTo>
                    <a:cubicBezTo>
                      <a:pt x="48" y="9"/>
                      <a:pt x="36" y="1"/>
                      <a:pt x="2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0" name="Google Shape;1910;p65"/>
              <p:cNvSpPr/>
              <p:nvPr/>
            </p:nvSpPr>
            <p:spPr>
              <a:xfrm>
                <a:off x="920089" y="2360858"/>
                <a:ext cx="3192" cy="2606"/>
              </a:xfrm>
              <a:custGeom>
                <a:avLst/>
                <a:gdLst/>
                <a:ahLst/>
                <a:cxnLst/>
                <a:rect l="l" t="t" r="r" b="b"/>
                <a:pathLst>
                  <a:path w="49" h="40" extrusionOk="0">
                    <a:moveTo>
                      <a:pt x="22" y="1"/>
                    </a:moveTo>
                    <a:cubicBezTo>
                      <a:pt x="11" y="1"/>
                      <a:pt x="1" y="7"/>
                      <a:pt x="1" y="22"/>
                    </a:cubicBezTo>
                    <a:cubicBezTo>
                      <a:pt x="1" y="33"/>
                      <a:pt x="13" y="39"/>
                      <a:pt x="24" y="39"/>
                    </a:cubicBezTo>
                    <a:cubicBezTo>
                      <a:pt x="36" y="39"/>
                      <a:pt x="48" y="33"/>
                      <a:pt x="48" y="22"/>
                    </a:cubicBezTo>
                    <a:cubicBezTo>
                      <a:pt x="48" y="9"/>
                      <a:pt x="34" y="1"/>
                      <a:pt x="2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1" name="Google Shape;1911;p65"/>
              <p:cNvSpPr/>
              <p:nvPr/>
            </p:nvSpPr>
            <p:spPr>
              <a:xfrm>
                <a:off x="894945" y="2396099"/>
                <a:ext cx="24166" cy="6775"/>
              </a:xfrm>
              <a:custGeom>
                <a:avLst/>
                <a:gdLst/>
                <a:ahLst/>
                <a:cxnLst/>
                <a:rect l="l" t="t" r="r" b="b"/>
                <a:pathLst>
                  <a:path w="371" h="104" extrusionOk="0">
                    <a:moveTo>
                      <a:pt x="0" y="1"/>
                    </a:moveTo>
                    <a:cubicBezTo>
                      <a:pt x="40" y="64"/>
                      <a:pt x="111" y="103"/>
                      <a:pt x="182" y="103"/>
                    </a:cubicBezTo>
                    <a:cubicBezTo>
                      <a:pt x="221" y="103"/>
                      <a:pt x="261" y="96"/>
                      <a:pt x="292" y="72"/>
                    </a:cubicBezTo>
                    <a:cubicBezTo>
                      <a:pt x="308" y="64"/>
                      <a:pt x="316" y="56"/>
                      <a:pt x="331" y="40"/>
                    </a:cubicBezTo>
                    <a:lnTo>
                      <a:pt x="371" y="1"/>
                    </a:lnTo>
                    <a:lnTo>
                      <a:pt x="371" y="1"/>
                    </a:lnTo>
                    <a:cubicBezTo>
                      <a:pt x="316" y="48"/>
                      <a:pt x="253" y="72"/>
                      <a:pt x="182" y="80"/>
                    </a:cubicBezTo>
                    <a:cubicBezTo>
                      <a:pt x="150" y="80"/>
                      <a:pt x="119" y="72"/>
                      <a:pt x="87" y="56"/>
                    </a:cubicBezTo>
                    <a:cubicBezTo>
                      <a:pt x="55" y="40"/>
                      <a:pt x="24" y="25"/>
                      <a:pt x="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2" name="Google Shape;1912;p65"/>
              <p:cNvSpPr/>
              <p:nvPr/>
            </p:nvSpPr>
            <p:spPr>
              <a:xfrm>
                <a:off x="900091" y="2363268"/>
                <a:ext cx="6709" cy="19542"/>
              </a:xfrm>
              <a:custGeom>
                <a:avLst/>
                <a:gdLst/>
                <a:ahLst/>
                <a:cxnLst/>
                <a:rect l="l" t="t" r="r" b="b"/>
                <a:pathLst>
                  <a:path w="103" h="300" extrusionOk="0">
                    <a:moveTo>
                      <a:pt x="63" y="0"/>
                    </a:moveTo>
                    <a:lnTo>
                      <a:pt x="63" y="8"/>
                    </a:lnTo>
                    <a:cubicBezTo>
                      <a:pt x="64" y="10"/>
                      <a:pt x="65" y="13"/>
                      <a:pt x="66" y="15"/>
                    </a:cubicBezTo>
                    <a:lnTo>
                      <a:pt x="66" y="15"/>
                    </a:lnTo>
                    <a:cubicBezTo>
                      <a:pt x="66" y="10"/>
                      <a:pt x="64" y="5"/>
                      <a:pt x="63" y="0"/>
                    </a:cubicBezTo>
                    <a:close/>
                    <a:moveTo>
                      <a:pt x="66" y="15"/>
                    </a:moveTo>
                    <a:cubicBezTo>
                      <a:pt x="78" y="73"/>
                      <a:pt x="69" y="131"/>
                      <a:pt x="40" y="190"/>
                    </a:cubicBezTo>
                    <a:cubicBezTo>
                      <a:pt x="32" y="197"/>
                      <a:pt x="24" y="213"/>
                      <a:pt x="16" y="221"/>
                    </a:cubicBezTo>
                    <a:cubicBezTo>
                      <a:pt x="0" y="237"/>
                      <a:pt x="0" y="261"/>
                      <a:pt x="16" y="268"/>
                    </a:cubicBezTo>
                    <a:cubicBezTo>
                      <a:pt x="40" y="284"/>
                      <a:pt x="71" y="300"/>
                      <a:pt x="103" y="300"/>
                    </a:cubicBezTo>
                    <a:cubicBezTo>
                      <a:pt x="71" y="292"/>
                      <a:pt x="47" y="276"/>
                      <a:pt x="24" y="261"/>
                    </a:cubicBezTo>
                    <a:cubicBezTo>
                      <a:pt x="24" y="253"/>
                      <a:pt x="24" y="253"/>
                      <a:pt x="32" y="245"/>
                    </a:cubicBezTo>
                    <a:cubicBezTo>
                      <a:pt x="40" y="229"/>
                      <a:pt x="55" y="213"/>
                      <a:pt x="63" y="205"/>
                    </a:cubicBezTo>
                    <a:cubicBezTo>
                      <a:pt x="79" y="174"/>
                      <a:pt x="87" y="134"/>
                      <a:pt x="87" y="103"/>
                    </a:cubicBezTo>
                    <a:cubicBezTo>
                      <a:pt x="87" y="73"/>
                      <a:pt x="80" y="44"/>
                      <a:pt x="66" y="1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3" name="Google Shape;1913;p65"/>
              <p:cNvSpPr/>
              <p:nvPr/>
            </p:nvSpPr>
            <p:spPr>
              <a:xfrm>
                <a:off x="817885" y="2282560"/>
                <a:ext cx="178086" cy="189948"/>
              </a:xfrm>
              <a:custGeom>
                <a:avLst/>
                <a:gdLst/>
                <a:ahLst/>
                <a:cxnLst/>
                <a:rect l="l" t="t" r="r" b="b"/>
                <a:pathLst>
                  <a:path w="2734" h="2916" extrusionOk="0">
                    <a:moveTo>
                      <a:pt x="1350" y="0"/>
                    </a:moveTo>
                    <a:cubicBezTo>
                      <a:pt x="1336" y="0"/>
                      <a:pt x="1323" y="1"/>
                      <a:pt x="1309" y="1"/>
                    </a:cubicBezTo>
                    <a:cubicBezTo>
                      <a:pt x="64" y="49"/>
                      <a:pt x="134" y="2698"/>
                      <a:pt x="182" y="2785"/>
                    </a:cubicBezTo>
                    <a:cubicBezTo>
                      <a:pt x="207" y="2839"/>
                      <a:pt x="425" y="2916"/>
                      <a:pt x="655" y="2916"/>
                    </a:cubicBezTo>
                    <a:cubicBezTo>
                      <a:pt x="790" y="2916"/>
                      <a:pt x="928" y="2889"/>
                      <a:pt x="1033" y="2816"/>
                    </a:cubicBezTo>
                    <a:cubicBezTo>
                      <a:pt x="1246" y="2059"/>
                      <a:pt x="0" y="1405"/>
                      <a:pt x="931" y="616"/>
                    </a:cubicBezTo>
                    <a:lnTo>
                      <a:pt x="931" y="616"/>
                    </a:lnTo>
                    <a:cubicBezTo>
                      <a:pt x="931" y="616"/>
                      <a:pt x="1112" y="932"/>
                      <a:pt x="1333" y="963"/>
                    </a:cubicBezTo>
                    <a:lnTo>
                      <a:pt x="1309" y="790"/>
                    </a:lnTo>
                    <a:lnTo>
                      <a:pt x="1309" y="790"/>
                    </a:lnTo>
                    <a:cubicBezTo>
                      <a:pt x="1310" y="790"/>
                      <a:pt x="1633" y="1200"/>
                      <a:pt x="1980" y="1263"/>
                    </a:cubicBezTo>
                    <a:lnTo>
                      <a:pt x="1925" y="1034"/>
                    </a:lnTo>
                    <a:lnTo>
                      <a:pt x="1925" y="1034"/>
                    </a:lnTo>
                    <a:cubicBezTo>
                      <a:pt x="2453" y="1736"/>
                      <a:pt x="1349" y="1981"/>
                      <a:pt x="1672" y="2785"/>
                    </a:cubicBezTo>
                    <a:cubicBezTo>
                      <a:pt x="1672" y="2785"/>
                      <a:pt x="1876" y="2872"/>
                      <a:pt x="2094" y="2872"/>
                    </a:cubicBezTo>
                    <a:cubicBezTo>
                      <a:pt x="2229" y="2872"/>
                      <a:pt x="2369" y="2838"/>
                      <a:pt x="2469" y="2730"/>
                    </a:cubicBezTo>
                    <a:cubicBezTo>
                      <a:pt x="2734" y="2457"/>
                      <a:pt x="2559" y="0"/>
                      <a:pt x="135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14" name="Google Shape;1914;p65"/>
            <p:cNvSpPr/>
            <p:nvPr/>
          </p:nvSpPr>
          <p:spPr>
            <a:xfrm>
              <a:off x="841792" y="2067403"/>
              <a:ext cx="462997" cy="140312"/>
            </a:xfrm>
            <a:custGeom>
              <a:avLst/>
              <a:gdLst/>
              <a:ahLst/>
              <a:cxnLst/>
              <a:rect l="l" t="t" r="r" b="b"/>
              <a:pathLst>
                <a:path w="7108" h="2154" extrusionOk="0">
                  <a:moveTo>
                    <a:pt x="3366" y="609"/>
                  </a:moveTo>
                  <a:cubicBezTo>
                    <a:pt x="3568" y="609"/>
                    <a:pt x="3793" y="631"/>
                    <a:pt x="3921" y="631"/>
                  </a:cubicBezTo>
                  <a:cubicBezTo>
                    <a:pt x="3962" y="631"/>
                    <a:pt x="3993" y="629"/>
                    <a:pt x="4010" y="623"/>
                  </a:cubicBezTo>
                  <a:cubicBezTo>
                    <a:pt x="4215" y="623"/>
                    <a:pt x="4215" y="931"/>
                    <a:pt x="4010" y="931"/>
                  </a:cubicBezTo>
                  <a:cubicBezTo>
                    <a:pt x="3993" y="924"/>
                    <a:pt x="3962" y="922"/>
                    <a:pt x="3921" y="922"/>
                  </a:cubicBezTo>
                  <a:cubicBezTo>
                    <a:pt x="3796" y="922"/>
                    <a:pt x="3579" y="944"/>
                    <a:pt x="3381" y="944"/>
                  </a:cubicBezTo>
                  <a:cubicBezTo>
                    <a:pt x="3142" y="944"/>
                    <a:pt x="2930" y="912"/>
                    <a:pt x="2945" y="773"/>
                  </a:cubicBezTo>
                  <a:cubicBezTo>
                    <a:pt x="2927" y="640"/>
                    <a:pt x="3131" y="609"/>
                    <a:pt x="3366" y="609"/>
                  </a:cubicBezTo>
                  <a:close/>
                  <a:moveTo>
                    <a:pt x="2401" y="0"/>
                  </a:moveTo>
                  <a:cubicBezTo>
                    <a:pt x="1936" y="0"/>
                    <a:pt x="1550" y="450"/>
                    <a:pt x="1550" y="1009"/>
                  </a:cubicBezTo>
                  <a:lnTo>
                    <a:pt x="619" y="1009"/>
                  </a:lnTo>
                  <a:cubicBezTo>
                    <a:pt x="615" y="1009"/>
                    <a:pt x="611" y="1009"/>
                    <a:pt x="607" y="1009"/>
                  </a:cubicBezTo>
                  <a:cubicBezTo>
                    <a:pt x="0" y="1009"/>
                    <a:pt x="0" y="2153"/>
                    <a:pt x="607" y="2153"/>
                  </a:cubicBezTo>
                  <a:cubicBezTo>
                    <a:pt x="611" y="2153"/>
                    <a:pt x="615" y="2153"/>
                    <a:pt x="619" y="2153"/>
                  </a:cubicBezTo>
                  <a:lnTo>
                    <a:pt x="6486" y="2153"/>
                  </a:lnTo>
                  <a:cubicBezTo>
                    <a:pt x="6490" y="2153"/>
                    <a:pt x="6495" y="2153"/>
                    <a:pt x="6499" y="2153"/>
                  </a:cubicBezTo>
                  <a:cubicBezTo>
                    <a:pt x="7107" y="2153"/>
                    <a:pt x="7105" y="1009"/>
                    <a:pt x="6492" y="1009"/>
                  </a:cubicBezTo>
                  <a:cubicBezTo>
                    <a:pt x="6490" y="1009"/>
                    <a:pt x="6488" y="1009"/>
                    <a:pt x="6486" y="1009"/>
                  </a:cubicBezTo>
                  <a:lnTo>
                    <a:pt x="5437" y="1009"/>
                  </a:lnTo>
                  <a:cubicBezTo>
                    <a:pt x="5429" y="450"/>
                    <a:pt x="5051" y="0"/>
                    <a:pt x="4586" y="0"/>
                  </a:cubicBezTo>
                  <a:close/>
                </a:path>
              </a:pathLst>
            </a:custGeom>
            <a:solidFill>
              <a:srgbClr val="43434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1758"/>
                                        </p:tgtEl>
                                        <p:attrNameLst>
                                          <p:attrName>style.visibility</p:attrName>
                                        </p:attrNameLst>
                                      </p:cBhvr>
                                      <p:to>
                                        <p:strVal val="visible"/>
                                      </p:to>
                                    </p:set>
                                    <p:anim calcmode="lin" valueType="num">
                                      <p:cBhvr additive="base">
                                        <p:cTn id="7" dur="1000"/>
                                        <p:tgtEl>
                                          <p:spTgt spid="1758"/>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751"/>
        <p:cNvGrpSpPr/>
        <p:nvPr/>
      </p:nvGrpSpPr>
      <p:grpSpPr>
        <a:xfrm>
          <a:off x="0" y="0"/>
          <a:ext cx="0" cy="0"/>
          <a:chOff x="0" y="0"/>
          <a:chExt cx="0" cy="0"/>
        </a:xfrm>
      </p:grpSpPr>
      <p:sp>
        <p:nvSpPr>
          <p:cNvPr id="1752" name="Google Shape;1752;p65"/>
          <p:cNvSpPr/>
          <p:nvPr/>
        </p:nvSpPr>
        <p:spPr>
          <a:xfrm flipH="1">
            <a:off x="4592368" y="1376490"/>
            <a:ext cx="4319981" cy="3500310"/>
          </a:xfrm>
          <a:prstGeom prst="roundRect">
            <a:avLst>
              <a:gd name="adj" fmla="val 14782"/>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753" name="Google Shape;1753;p65"/>
          <p:cNvGrpSpPr/>
          <p:nvPr/>
        </p:nvGrpSpPr>
        <p:grpSpPr>
          <a:xfrm flipH="1">
            <a:off x="3279648" y="364268"/>
            <a:ext cx="4840224" cy="1070815"/>
            <a:chOff x="1153013" y="539993"/>
            <a:chExt cx="2177700" cy="905718"/>
          </a:xfrm>
        </p:grpSpPr>
        <p:sp>
          <p:nvSpPr>
            <p:cNvPr id="1754" name="Google Shape;1754;p65"/>
            <p:cNvSpPr/>
            <p:nvPr/>
          </p:nvSpPr>
          <p:spPr>
            <a:xfrm>
              <a:off x="1153013" y="539993"/>
              <a:ext cx="2177700" cy="744900"/>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2"/>
                </a:solidFill>
              </a:endParaRPr>
            </a:p>
          </p:txBody>
        </p:sp>
        <p:sp>
          <p:nvSpPr>
            <p:cNvPr id="1755" name="Google Shape;1755;p65"/>
            <p:cNvSpPr/>
            <p:nvPr/>
          </p:nvSpPr>
          <p:spPr>
            <a:xfrm rot="3489911">
              <a:off x="2142417" y="1110342"/>
              <a:ext cx="341819" cy="245040"/>
            </a:xfrm>
            <a:prstGeom prst="triangl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756" name="Google Shape;1756;p65"/>
          <p:cNvSpPr txBox="1">
            <a:spLocks noGrp="1"/>
          </p:cNvSpPr>
          <p:nvPr>
            <p:ph type="body" idx="1"/>
          </p:nvPr>
        </p:nvSpPr>
        <p:spPr>
          <a:xfrm flipH="1">
            <a:off x="4880459" y="1420092"/>
            <a:ext cx="3859034" cy="2314428"/>
          </a:xfrm>
          <a:prstGeom prst="rect">
            <a:avLst/>
          </a:prstGeom>
        </p:spPr>
        <p:txBody>
          <a:bodyPr spcFirstLastPara="1" wrap="square" lIns="91425" tIns="91425" rIns="91425" bIns="91425" anchor="t" anchorCtr="0">
            <a:noAutofit/>
          </a:bodyPr>
          <a:lstStyle/>
          <a:p>
            <a:pPr marL="0" lvl="0" indent="0" algn="just" rtl="0">
              <a:lnSpc>
                <a:spcPct val="150000"/>
              </a:lnSpc>
              <a:spcBef>
                <a:spcPts val="0"/>
              </a:spcBef>
              <a:buClr>
                <a:schemeClr val="accent5"/>
              </a:buClr>
              <a:buSzPts val="1100"/>
              <a:buFont typeface="Arial"/>
              <a:buNone/>
            </a:pPr>
            <a:r>
              <a:rPr lang="de-DE" sz="1500" dirty="0">
                <a:latin typeface="Calibri" panose="020F0502020204030204" pitchFamily="34" charset="0"/>
                <a:ea typeface="Calibri" panose="020F0502020204030204" pitchFamily="34" charset="0"/>
                <a:cs typeface="Calibri" panose="020F0502020204030204" pitchFamily="34" charset="0"/>
              </a:rPr>
              <a:t>Saisonale Arbeitslosigkeit ist eine Art der Arbeitslosigkeit, die in bestimmten Jahreszeiten auftritt und mit saisonalen Schwankungen der Arbeitsnachfrage zusammenhängt.  </a:t>
            </a:r>
          </a:p>
          <a:p>
            <a:pPr marL="0" lvl="0" indent="0" algn="just" rtl="0">
              <a:lnSpc>
                <a:spcPct val="150000"/>
              </a:lnSpc>
              <a:spcBef>
                <a:spcPts val="0"/>
              </a:spcBef>
              <a:buClr>
                <a:schemeClr val="accent5"/>
              </a:buClr>
              <a:buSzPts val="1100"/>
              <a:buFont typeface="Arial"/>
              <a:buNone/>
            </a:pPr>
            <a:r>
              <a:rPr lang="de-DE" sz="1500" dirty="0">
                <a:latin typeface="Calibri" panose="020F0502020204030204" pitchFamily="34" charset="0"/>
                <a:ea typeface="Calibri" panose="020F0502020204030204" pitchFamily="34" charset="0"/>
                <a:cs typeface="Calibri" panose="020F0502020204030204" pitchFamily="34" charset="0"/>
              </a:rPr>
              <a:t>Diese Art der Arbeitslosigkeit ist besonders in Branchen sichtbar, die stark von den Jahreszeiten abhängig sind, wie Landwirtschaft, Tourismus, Bauwesen</a:t>
            </a:r>
            <a:r>
              <a:rPr lang="de-DE" sz="1600" dirty="0">
                <a:latin typeface="Calibri" panose="020F0502020204030204" pitchFamily="34" charset="0"/>
                <a:ea typeface="Calibri" panose="020F0502020204030204" pitchFamily="34" charset="0"/>
                <a:cs typeface="Calibri" panose="020F0502020204030204" pitchFamily="34" charset="0"/>
              </a:rPr>
              <a:t>. </a:t>
            </a:r>
            <a:endParaRPr sz="1600" dirty="0">
              <a:latin typeface="Calibri" panose="020F0502020204030204" pitchFamily="34" charset="0"/>
              <a:ea typeface="Calibri" panose="020F0502020204030204" pitchFamily="34" charset="0"/>
              <a:cs typeface="Calibri" panose="020F0502020204030204" pitchFamily="34" charset="0"/>
            </a:endParaRPr>
          </a:p>
        </p:txBody>
      </p:sp>
      <p:sp>
        <p:nvSpPr>
          <p:cNvPr id="1757" name="Google Shape;1757;p65"/>
          <p:cNvSpPr txBox="1">
            <a:spLocks noGrp="1"/>
          </p:cNvSpPr>
          <p:nvPr>
            <p:ph type="title"/>
          </p:nvPr>
        </p:nvSpPr>
        <p:spPr>
          <a:xfrm flipH="1">
            <a:off x="3361995" y="539409"/>
            <a:ext cx="4672132" cy="530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pl-PL" sz="3200" dirty="0" err="1">
                <a:latin typeface="Calibri" panose="020F0502020204030204" pitchFamily="34" charset="0"/>
                <a:ea typeface="Calibri" panose="020F0502020204030204" pitchFamily="34" charset="0"/>
                <a:cs typeface="Calibri" panose="020F0502020204030204" pitchFamily="34" charset="0"/>
              </a:rPr>
              <a:t>Saisonale</a:t>
            </a:r>
            <a:r>
              <a:rPr lang="pl-PL" sz="3200" dirty="0">
                <a:latin typeface="Calibri" panose="020F0502020204030204" pitchFamily="34" charset="0"/>
                <a:ea typeface="Calibri" panose="020F0502020204030204" pitchFamily="34" charset="0"/>
                <a:cs typeface="Calibri" panose="020F0502020204030204" pitchFamily="34" charset="0"/>
              </a:rPr>
              <a:t> </a:t>
            </a:r>
            <a:r>
              <a:rPr lang="pl-PL" sz="3200" dirty="0" err="1">
                <a:latin typeface="Calibri" panose="020F0502020204030204" pitchFamily="34" charset="0"/>
                <a:ea typeface="Calibri" panose="020F0502020204030204" pitchFamily="34" charset="0"/>
                <a:cs typeface="Calibri" panose="020F0502020204030204" pitchFamily="34" charset="0"/>
              </a:rPr>
              <a:t>Arbeitslosigkeit</a:t>
            </a:r>
            <a:r>
              <a:rPr lang="pl-PL" sz="3200" dirty="0">
                <a:latin typeface="Calibri" panose="020F0502020204030204" pitchFamily="34" charset="0"/>
                <a:ea typeface="Calibri" panose="020F0502020204030204" pitchFamily="34" charset="0"/>
                <a:cs typeface="Calibri" panose="020F0502020204030204" pitchFamily="34" charset="0"/>
              </a:rPr>
              <a:t> </a:t>
            </a:r>
            <a:endParaRPr sz="3200" dirty="0">
              <a:latin typeface="Calibri" panose="020F0502020204030204" pitchFamily="34" charset="0"/>
              <a:ea typeface="Calibri" panose="020F0502020204030204" pitchFamily="34" charset="0"/>
              <a:cs typeface="Calibri" panose="020F0502020204030204" pitchFamily="34" charset="0"/>
            </a:endParaRPr>
          </a:p>
        </p:txBody>
      </p:sp>
      <p:pic>
        <p:nvPicPr>
          <p:cNvPr id="3" name="Obraz 2">
            <a:extLst>
              <a:ext uri="{FF2B5EF4-FFF2-40B4-BE49-F238E27FC236}">
                <a16:creationId xmlns:a16="http://schemas.microsoft.com/office/drawing/2014/main" id="{993D0055-0AB8-20E0-10E6-6EFFAC8A2084}"/>
              </a:ext>
            </a:extLst>
          </p:cNvPr>
          <p:cNvPicPr>
            <a:picLocks noChangeAspect="1"/>
          </p:cNvPicPr>
          <p:nvPr/>
        </p:nvPicPr>
        <p:blipFill>
          <a:blip r:embed="rId3"/>
          <a:stretch>
            <a:fillRect/>
          </a:stretch>
        </p:blipFill>
        <p:spPr>
          <a:xfrm>
            <a:off x="891177" y="1201348"/>
            <a:ext cx="3816427" cy="3292125"/>
          </a:xfrm>
          <a:prstGeom prst="rect">
            <a:avLst/>
          </a:prstGeom>
        </p:spPr>
      </p:pic>
    </p:spTree>
    <p:extLst>
      <p:ext uri="{BB962C8B-B14F-4D97-AF65-F5344CB8AC3E}">
        <p14:creationId xmlns:p14="http://schemas.microsoft.com/office/powerpoint/2010/main" val="25259547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995"/>
        <p:cNvGrpSpPr/>
        <p:nvPr/>
      </p:nvGrpSpPr>
      <p:grpSpPr>
        <a:xfrm>
          <a:off x="0" y="0"/>
          <a:ext cx="0" cy="0"/>
          <a:chOff x="0" y="0"/>
          <a:chExt cx="0" cy="0"/>
        </a:xfrm>
      </p:grpSpPr>
      <p:sp>
        <p:nvSpPr>
          <p:cNvPr id="1996" name="Google Shape;1996;p67"/>
          <p:cNvSpPr/>
          <p:nvPr/>
        </p:nvSpPr>
        <p:spPr>
          <a:xfrm flipH="1">
            <a:off x="2390276" y="1371401"/>
            <a:ext cx="4507637" cy="3409581"/>
          </a:xfrm>
          <a:prstGeom prst="roundRect">
            <a:avLst>
              <a:gd name="adj" fmla="val 14782"/>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997" name="Google Shape;1997;p67"/>
          <p:cNvGrpSpPr/>
          <p:nvPr/>
        </p:nvGrpSpPr>
        <p:grpSpPr>
          <a:xfrm flipH="1">
            <a:off x="2038112" y="267133"/>
            <a:ext cx="5832189" cy="1051728"/>
            <a:chOff x="1153005" y="379208"/>
            <a:chExt cx="2177700" cy="1066503"/>
          </a:xfrm>
        </p:grpSpPr>
        <p:sp>
          <p:nvSpPr>
            <p:cNvPr id="1998" name="Google Shape;1998;p67"/>
            <p:cNvSpPr/>
            <p:nvPr/>
          </p:nvSpPr>
          <p:spPr>
            <a:xfrm>
              <a:off x="1153005" y="379208"/>
              <a:ext cx="2177700" cy="905700"/>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2"/>
                </a:solidFill>
              </a:endParaRPr>
            </a:p>
          </p:txBody>
        </p:sp>
        <p:sp>
          <p:nvSpPr>
            <p:cNvPr id="1999" name="Google Shape;1999;p67"/>
            <p:cNvSpPr/>
            <p:nvPr/>
          </p:nvSpPr>
          <p:spPr>
            <a:xfrm rot="3489911">
              <a:off x="2142417" y="1110342"/>
              <a:ext cx="341819" cy="245040"/>
            </a:xfrm>
            <a:prstGeom prst="triangl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00" name="Google Shape;2000;p67"/>
          <p:cNvSpPr txBox="1">
            <a:spLocks noGrp="1"/>
          </p:cNvSpPr>
          <p:nvPr>
            <p:ph type="title"/>
          </p:nvPr>
        </p:nvSpPr>
        <p:spPr>
          <a:xfrm rot="10800000" flipV="1">
            <a:off x="2247933" y="614818"/>
            <a:ext cx="5460016" cy="154538"/>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pl-PL" sz="3200" dirty="0" err="1">
                <a:latin typeface="Calibri" panose="020F0502020204030204" pitchFamily="34" charset="0"/>
                <a:ea typeface="Calibri" panose="020F0502020204030204" pitchFamily="34" charset="0"/>
                <a:cs typeface="Calibri" panose="020F0502020204030204" pitchFamily="34" charset="0"/>
              </a:rPr>
              <a:t>Konjunkturelle</a:t>
            </a:r>
            <a:r>
              <a:rPr lang="pl-PL" sz="3200" dirty="0">
                <a:latin typeface="Calibri" panose="020F0502020204030204" pitchFamily="34" charset="0"/>
                <a:ea typeface="Calibri" panose="020F0502020204030204" pitchFamily="34" charset="0"/>
                <a:cs typeface="Calibri" panose="020F0502020204030204" pitchFamily="34" charset="0"/>
              </a:rPr>
              <a:t> </a:t>
            </a:r>
            <a:r>
              <a:rPr lang="pl-PL" sz="3200" dirty="0" err="1">
                <a:latin typeface="Calibri" panose="020F0502020204030204" pitchFamily="34" charset="0"/>
                <a:ea typeface="Calibri" panose="020F0502020204030204" pitchFamily="34" charset="0"/>
                <a:cs typeface="Calibri" panose="020F0502020204030204" pitchFamily="34" charset="0"/>
              </a:rPr>
              <a:t>Arbeitslosigkeit</a:t>
            </a:r>
            <a:endParaRPr sz="3200" dirty="0">
              <a:latin typeface="Calibri" panose="020F0502020204030204" pitchFamily="34" charset="0"/>
              <a:ea typeface="Calibri" panose="020F0502020204030204" pitchFamily="34" charset="0"/>
              <a:cs typeface="Calibri" panose="020F0502020204030204" pitchFamily="34" charset="0"/>
            </a:endParaRPr>
          </a:p>
        </p:txBody>
      </p:sp>
      <p:sp>
        <p:nvSpPr>
          <p:cNvPr id="2001" name="Google Shape;2001;p67"/>
          <p:cNvSpPr txBox="1">
            <a:spLocks noGrp="1"/>
          </p:cNvSpPr>
          <p:nvPr>
            <p:ph type="subTitle" idx="1"/>
          </p:nvPr>
        </p:nvSpPr>
        <p:spPr>
          <a:xfrm>
            <a:off x="2617829" y="1650327"/>
            <a:ext cx="4020292" cy="2800870"/>
          </a:xfrm>
          <a:prstGeom prst="rect">
            <a:avLst/>
          </a:prstGeom>
        </p:spPr>
        <p:txBody>
          <a:bodyPr spcFirstLastPara="1" wrap="square" lIns="91425" tIns="91425" rIns="91425" bIns="91425" anchor="ctr" anchorCtr="0">
            <a:noAutofit/>
          </a:bodyPr>
          <a:lstStyle/>
          <a:p>
            <a:pPr marL="0" lvl="0" indent="0" algn="just" rtl="0">
              <a:lnSpc>
                <a:spcPct val="150000"/>
              </a:lnSpc>
              <a:spcBef>
                <a:spcPts val="0"/>
              </a:spcBef>
              <a:spcAft>
                <a:spcPts val="0"/>
              </a:spcAft>
              <a:buNone/>
            </a:pPr>
            <a:r>
              <a:rPr lang="de-DE" sz="1500" dirty="0">
                <a:latin typeface="Calibri" panose="020F0502020204030204" pitchFamily="34" charset="0"/>
                <a:ea typeface="Calibri" panose="020F0502020204030204" pitchFamily="34" charset="0"/>
                <a:cs typeface="Calibri" panose="020F0502020204030204" pitchFamily="34" charset="0"/>
              </a:rPr>
              <a:t>Konjunkturelle Arbeitslosigkeit ist eine Art der Arbeitslosigkeit, die aus Schwankungen des Konjunkturzyklus resultiert.  </a:t>
            </a:r>
          </a:p>
          <a:p>
            <a:pPr marL="0" lvl="0" indent="0" algn="just" rtl="0">
              <a:lnSpc>
                <a:spcPct val="150000"/>
              </a:lnSpc>
              <a:spcBef>
                <a:spcPts val="0"/>
              </a:spcBef>
              <a:spcAft>
                <a:spcPts val="0"/>
              </a:spcAft>
              <a:buNone/>
            </a:pPr>
            <a:r>
              <a:rPr lang="de-DE" sz="1500" dirty="0">
                <a:latin typeface="Calibri" panose="020F0502020204030204" pitchFamily="34" charset="0"/>
                <a:ea typeface="Calibri" panose="020F0502020204030204" pitchFamily="34" charset="0"/>
                <a:cs typeface="Calibri" panose="020F0502020204030204" pitchFamily="34" charset="0"/>
              </a:rPr>
              <a:t>Sie steht im Zusammenhang mit Rückgängen und Anstiegen der wirtschaftlichen Aktivität.  </a:t>
            </a:r>
          </a:p>
          <a:p>
            <a:pPr marL="0" lvl="0" indent="0" algn="just" rtl="0">
              <a:lnSpc>
                <a:spcPct val="150000"/>
              </a:lnSpc>
              <a:spcBef>
                <a:spcPts val="0"/>
              </a:spcBef>
              <a:spcAft>
                <a:spcPts val="0"/>
              </a:spcAft>
              <a:buNone/>
            </a:pPr>
            <a:r>
              <a:rPr lang="de-DE" sz="1500" dirty="0">
                <a:latin typeface="Calibri" panose="020F0502020204030204" pitchFamily="34" charset="0"/>
                <a:ea typeface="Calibri" panose="020F0502020204030204" pitchFamily="34" charset="0"/>
                <a:cs typeface="Calibri" panose="020F0502020204030204" pitchFamily="34" charset="0"/>
              </a:rPr>
              <a:t>Wenn die Wirtschaft durch Phasen der Rezession oder Verlangsamung geht, sinkt die Nachfrage nach Produkten und Dienstleistungen, was zu Entlassungen führt</a:t>
            </a:r>
            <a:r>
              <a:rPr lang="de-DE" sz="1500" dirty="0"/>
              <a:t>. </a:t>
            </a:r>
            <a:endParaRPr sz="1500" dirty="0"/>
          </a:p>
        </p:txBody>
      </p:sp>
      <p:grpSp>
        <p:nvGrpSpPr>
          <p:cNvPr id="2002" name="Google Shape;2002;p67"/>
          <p:cNvGrpSpPr/>
          <p:nvPr/>
        </p:nvGrpSpPr>
        <p:grpSpPr>
          <a:xfrm>
            <a:off x="6744364" y="1591209"/>
            <a:ext cx="1670150" cy="3717575"/>
            <a:chOff x="8909625" y="1092538"/>
            <a:chExt cx="1670150" cy="3717575"/>
          </a:xfrm>
        </p:grpSpPr>
        <p:sp>
          <p:nvSpPr>
            <p:cNvPr id="2003" name="Google Shape;2003;p67"/>
            <p:cNvSpPr/>
            <p:nvPr/>
          </p:nvSpPr>
          <p:spPr>
            <a:xfrm>
              <a:off x="9997884" y="2043612"/>
              <a:ext cx="328597" cy="193853"/>
            </a:xfrm>
            <a:custGeom>
              <a:avLst/>
              <a:gdLst/>
              <a:ahLst/>
              <a:cxnLst/>
              <a:rect l="l" t="t" r="r" b="b"/>
              <a:pathLst>
                <a:path w="2963" h="1748" extrusionOk="0">
                  <a:moveTo>
                    <a:pt x="270" y="0"/>
                  </a:moveTo>
                  <a:cubicBezTo>
                    <a:pt x="262" y="0"/>
                    <a:pt x="256" y="2"/>
                    <a:pt x="253" y="6"/>
                  </a:cubicBezTo>
                  <a:cubicBezTo>
                    <a:pt x="165" y="93"/>
                    <a:pt x="736" y="480"/>
                    <a:pt x="736" y="480"/>
                  </a:cubicBezTo>
                  <a:cubicBezTo>
                    <a:pt x="736" y="480"/>
                    <a:pt x="221" y="165"/>
                    <a:pt x="75" y="165"/>
                  </a:cubicBezTo>
                  <a:cubicBezTo>
                    <a:pt x="57" y="165"/>
                    <a:pt x="45" y="170"/>
                    <a:pt x="40" y="180"/>
                  </a:cubicBezTo>
                  <a:cubicBezTo>
                    <a:pt x="1" y="248"/>
                    <a:pt x="475" y="577"/>
                    <a:pt x="640" y="722"/>
                  </a:cubicBezTo>
                  <a:cubicBezTo>
                    <a:pt x="478" y="609"/>
                    <a:pt x="208" y="462"/>
                    <a:pt x="101" y="462"/>
                  </a:cubicBezTo>
                  <a:cubicBezTo>
                    <a:pt x="80" y="462"/>
                    <a:pt x="65" y="468"/>
                    <a:pt x="59" y="480"/>
                  </a:cubicBezTo>
                  <a:cubicBezTo>
                    <a:pt x="20" y="548"/>
                    <a:pt x="340" y="771"/>
                    <a:pt x="572" y="964"/>
                  </a:cubicBezTo>
                  <a:cubicBezTo>
                    <a:pt x="441" y="874"/>
                    <a:pt x="207" y="736"/>
                    <a:pt x="114" y="736"/>
                  </a:cubicBezTo>
                  <a:cubicBezTo>
                    <a:pt x="97" y="736"/>
                    <a:pt x="84" y="741"/>
                    <a:pt x="78" y="751"/>
                  </a:cubicBezTo>
                  <a:cubicBezTo>
                    <a:pt x="40" y="819"/>
                    <a:pt x="562" y="1235"/>
                    <a:pt x="1269" y="1748"/>
                  </a:cubicBezTo>
                  <a:lnTo>
                    <a:pt x="2962" y="1400"/>
                  </a:lnTo>
                  <a:cubicBezTo>
                    <a:pt x="2459" y="1058"/>
                    <a:pt x="968" y="73"/>
                    <a:pt x="848" y="73"/>
                  </a:cubicBezTo>
                  <a:cubicBezTo>
                    <a:pt x="846" y="73"/>
                    <a:pt x="844" y="73"/>
                    <a:pt x="843" y="74"/>
                  </a:cubicBezTo>
                  <a:cubicBezTo>
                    <a:pt x="766" y="112"/>
                    <a:pt x="978" y="306"/>
                    <a:pt x="911" y="325"/>
                  </a:cubicBezTo>
                  <a:cubicBezTo>
                    <a:pt x="908" y="326"/>
                    <a:pt x="905" y="327"/>
                    <a:pt x="902" y="327"/>
                  </a:cubicBezTo>
                  <a:cubicBezTo>
                    <a:pt x="813" y="327"/>
                    <a:pt x="376" y="0"/>
                    <a:pt x="270" y="0"/>
                  </a:cubicBezTo>
                  <a:close/>
                </a:path>
              </a:pathLst>
            </a:custGeom>
            <a:solidFill>
              <a:srgbClr val="E7B99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4" name="Google Shape;2004;p67"/>
            <p:cNvSpPr/>
            <p:nvPr/>
          </p:nvSpPr>
          <p:spPr>
            <a:xfrm>
              <a:off x="10535637" y="4744460"/>
              <a:ext cx="44138" cy="65653"/>
            </a:xfrm>
            <a:custGeom>
              <a:avLst/>
              <a:gdLst/>
              <a:ahLst/>
              <a:cxnLst/>
              <a:rect l="l" t="t" r="r" b="b"/>
              <a:pathLst>
                <a:path w="398" h="592" extrusionOk="0">
                  <a:moveTo>
                    <a:pt x="78" y="1"/>
                  </a:moveTo>
                  <a:lnTo>
                    <a:pt x="0" y="59"/>
                  </a:lnTo>
                  <a:cubicBezTo>
                    <a:pt x="126" y="223"/>
                    <a:pt x="223" y="397"/>
                    <a:pt x="310" y="591"/>
                  </a:cubicBezTo>
                  <a:lnTo>
                    <a:pt x="397" y="562"/>
                  </a:lnTo>
                  <a:cubicBezTo>
                    <a:pt x="310" y="368"/>
                    <a:pt x="204" y="175"/>
                    <a:pt x="78" y="1"/>
                  </a:cubicBezTo>
                  <a:close/>
                </a:path>
              </a:pathLst>
            </a:custGeom>
            <a:solidFill>
              <a:srgbClr val="5288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5" name="Google Shape;2005;p67"/>
            <p:cNvSpPr/>
            <p:nvPr/>
          </p:nvSpPr>
          <p:spPr>
            <a:xfrm>
              <a:off x="9453810" y="4017957"/>
              <a:ext cx="722403" cy="13973"/>
            </a:xfrm>
            <a:custGeom>
              <a:avLst/>
              <a:gdLst/>
              <a:ahLst/>
              <a:cxnLst/>
              <a:rect l="l" t="t" r="r" b="b"/>
              <a:pathLst>
                <a:path w="6514" h="126" extrusionOk="0">
                  <a:moveTo>
                    <a:pt x="0" y="0"/>
                  </a:moveTo>
                  <a:lnTo>
                    <a:pt x="0" y="126"/>
                  </a:lnTo>
                  <a:lnTo>
                    <a:pt x="6513" y="126"/>
                  </a:lnTo>
                  <a:lnTo>
                    <a:pt x="651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06" name="Google Shape;2006;p67"/>
            <p:cNvGrpSpPr/>
            <p:nvPr/>
          </p:nvGrpSpPr>
          <p:grpSpPr>
            <a:xfrm>
              <a:off x="9204840" y="1737308"/>
              <a:ext cx="1048669" cy="2954709"/>
              <a:chOff x="9674865" y="1357733"/>
              <a:chExt cx="1048669" cy="2954709"/>
            </a:xfrm>
          </p:grpSpPr>
          <p:sp>
            <p:nvSpPr>
              <p:cNvPr id="2007" name="Google Shape;2007;p67"/>
              <p:cNvSpPr/>
              <p:nvPr/>
            </p:nvSpPr>
            <p:spPr>
              <a:xfrm>
                <a:off x="9674865" y="1357733"/>
                <a:ext cx="327377" cy="2954709"/>
              </a:xfrm>
              <a:custGeom>
                <a:avLst/>
                <a:gdLst/>
                <a:ahLst/>
                <a:cxnLst/>
                <a:rect l="l" t="t" r="r" b="b"/>
                <a:pathLst>
                  <a:path w="2952" h="26643" extrusionOk="0">
                    <a:moveTo>
                      <a:pt x="126" y="0"/>
                    </a:moveTo>
                    <a:lnTo>
                      <a:pt x="0" y="10"/>
                    </a:lnTo>
                    <a:lnTo>
                      <a:pt x="2826" y="26643"/>
                    </a:lnTo>
                    <a:lnTo>
                      <a:pt x="2952" y="26633"/>
                    </a:lnTo>
                    <a:lnTo>
                      <a:pt x="12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8" name="Google Shape;2008;p67"/>
              <p:cNvSpPr/>
              <p:nvPr/>
            </p:nvSpPr>
            <p:spPr>
              <a:xfrm>
                <a:off x="10397155" y="1357733"/>
                <a:ext cx="326379" cy="2954709"/>
              </a:xfrm>
              <a:custGeom>
                <a:avLst/>
                <a:gdLst/>
                <a:ahLst/>
                <a:cxnLst/>
                <a:rect l="l" t="t" r="r" b="b"/>
                <a:pathLst>
                  <a:path w="2943" h="26643" extrusionOk="0">
                    <a:moveTo>
                      <a:pt x="126" y="0"/>
                    </a:moveTo>
                    <a:lnTo>
                      <a:pt x="0" y="10"/>
                    </a:lnTo>
                    <a:lnTo>
                      <a:pt x="2826" y="26643"/>
                    </a:lnTo>
                    <a:lnTo>
                      <a:pt x="2942" y="26633"/>
                    </a:lnTo>
                    <a:lnTo>
                      <a:pt x="12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9" name="Google Shape;2009;p67"/>
              <p:cNvSpPr/>
              <p:nvPr/>
            </p:nvSpPr>
            <p:spPr>
              <a:xfrm>
                <a:off x="9695271" y="1477948"/>
                <a:ext cx="722403" cy="12975"/>
              </a:xfrm>
              <a:custGeom>
                <a:avLst/>
                <a:gdLst/>
                <a:ahLst/>
                <a:cxnLst/>
                <a:rect l="l" t="t" r="r" b="b"/>
                <a:pathLst>
                  <a:path w="6514" h="117" extrusionOk="0">
                    <a:moveTo>
                      <a:pt x="0" y="0"/>
                    </a:moveTo>
                    <a:lnTo>
                      <a:pt x="0" y="116"/>
                    </a:lnTo>
                    <a:lnTo>
                      <a:pt x="6513" y="116"/>
                    </a:lnTo>
                    <a:lnTo>
                      <a:pt x="6513"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0" name="Google Shape;2010;p67"/>
              <p:cNvSpPr/>
              <p:nvPr/>
            </p:nvSpPr>
            <p:spPr>
              <a:xfrm>
                <a:off x="9720999" y="1718267"/>
                <a:ext cx="722403" cy="13086"/>
              </a:xfrm>
              <a:custGeom>
                <a:avLst/>
                <a:gdLst/>
                <a:ahLst/>
                <a:cxnLst/>
                <a:rect l="l" t="t" r="r" b="b"/>
                <a:pathLst>
                  <a:path w="6514" h="118" extrusionOk="0">
                    <a:moveTo>
                      <a:pt x="0" y="1"/>
                    </a:moveTo>
                    <a:lnTo>
                      <a:pt x="0" y="117"/>
                    </a:lnTo>
                    <a:lnTo>
                      <a:pt x="6513" y="117"/>
                    </a:lnTo>
                    <a:lnTo>
                      <a:pt x="6513"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1" name="Google Shape;2011;p67"/>
              <p:cNvSpPr/>
              <p:nvPr/>
            </p:nvSpPr>
            <p:spPr>
              <a:xfrm>
                <a:off x="9745619" y="1957699"/>
                <a:ext cx="722403" cy="13973"/>
              </a:xfrm>
              <a:custGeom>
                <a:avLst/>
                <a:gdLst/>
                <a:ahLst/>
                <a:cxnLst/>
                <a:rect l="l" t="t" r="r" b="b"/>
                <a:pathLst>
                  <a:path w="6514" h="126" extrusionOk="0">
                    <a:moveTo>
                      <a:pt x="1" y="0"/>
                    </a:moveTo>
                    <a:lnTo>
                      <a:pt x="1" y="126"/>
                    </a:lnTo>
                    <a:lnTo>
                      <a:pt x="6514" y="126"/>
                    </a:lnTo>
                    <a:lnTo>
                      <a:pt x="6514"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2" name="Google Shape;2012;p67"/>
              <p:cNvSpPr/>
              <p:nvPr/>
            </p:nvSpPr>
            <p:spPr>
              <a:xfrm>
                <a:off x="9771459" y="2198018"/>
                <a:ext cx="722403" cy="14084"/>
              </a:xfrm>
              <a:custGeom>
                <a:avLst/>
                <a:gdLst/>
                <a:ahLst/>
                <a:cxnLst/>
                <a:rect l="l" t="t" r="r" b="b"/>
                <a:pathLst>
                  <a:path w="6514" h="127" extrusionOk="0">
                    <a:moveTo>
                      <a:pt x="0" y="1"/>
                    </a:moveTo>
                    <a:lnTo>
                      <a:pt x="0" y="127"/>
                    </a:lnTo>
                    <a:lnTo>
                      <a:pt x="6513" y="127"/>
                    </a:lnTo>
                    <a:lnTo>
                      <a:pt x="6513"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3" name="Google Shape;2013;p67"/>
              <p:cNvSpPr/>
              <p:nvPr/>
            </p:nvSpPr>
            <p:spPr>
              <a:xfrm>
                <a:off x="9797188" y="2438449"/>
                <a:ext cx="722403" cy="12975"/>
              </a:xfrm>
              <a:custGeom>
                <a:avLst/>
                <a:gdLst/>
                <a:ahLst/>
                <a:cxnLst/>
                <a:rect l="l" t="t" r="r" b="b"/>
                <a:pathLst>
                  <a:path w="6514" h="117" extrusionOk="0">
                    <a:moveTo>
                      <a:pt x="0" y="1"/>
                    </a:moveTo>
                    <a:lnTo>
                      <a:pt x="0" y="117"/>
                    </a:lnTo>
                    <a:lnTo>
                      <a:pt x="6513" y="117"/>
                    </a:lnTo>
                    <a:lnTo>
                      <a:pt x="6513"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4" name="Google Shape;2014;p67"/>
              <p:cNvSpPr/>
              <p:nvPr/>
            </p:nvSpPr>
            <p:spPr>
              <a:xfrm>
                <a:off x="9821918" y="2677770"/>
                <a:ext cx="722403" cy="14084"/>
              </a:xfrm>
              <a:custGeom>
                <a:avLst/>
                <a:gdLst/>
                <a:ahLst/>
                <a:cxnLst/>
                <a:rect l="l" t="t" r="r" b="b"/>
                <a:pathLst>
                  <a:path w="6514" h="127" extrusionOk="0">
                    <a:moveTo>
                      <a:pt x="0" y="1"/>
                    </a:moveTo>
                    <a:lnTo>
                      <a:pt x="0" y="126"/>
                    </a:lnTo>
                    <a:lnTo>
                      <a:pt x="6513" y="126"/>
                    </a:lnTo>
                    <a:lnTo>
                      <a:pt x="6513"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5" name="Google Shape;2015;p67"/>
              <p:cNvSpPr/>
              <p:nvPr/>
            </p:nvSpPr>
            <p:spPr>
              <a:xfrm>
                <a:off x="9847647" y="2918200"/>
                <a:ext cx="722403" cy="14084"/>
              </a:xfrm>
              <a:custGeom>
                <a:avLst/>
                <a:gdLst/>
                <a:ahLst/>
                <a:cxnLst/>
                <a:rect l="l" t="t" r="r" b="b"/>
                <a:pathLst>
                  <a:path w="6514" h="127" extrusionOk="0">
                    <a:moveTo>
                      <a:pt x="0" y="0"/>
                    </a:moveTo>
                    <a:lnTo>
                      <a:pt x="0" y="126"/>
                    </a:lnTo>
                    <a:lnTo>
                      <a:pt x="6513" y="126"/>
                    </a:lnTo>
                    <a:lnTo>
                      <a:pt x="6513"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6" name="Google Shape;2016;p67"/>
              <p:cNvSpPr/>
              <p:nvPr/>
            </p:nvSpPr>
            <p:spPr>
              <a:xfrm>
                <a:off x="9873376" y="3158630"/>
                <a:ext cx="722403" cy="12975"/>
              </a:xfrm>
              <a:custGeom>
                <a:avLst/>
                <a:gdLst/>
                <a:ahLst/>
                <a:cxnLst/>
                <a:rect l="l" t="t" r="r" b="b"/>
                <a:pathLst>
                  <a:path w="6514" h="117" extrusionOk="0">
                    <a:moveTo>
                      <a:pt x="1" y="0"/>
                    </a:moveTo>
                    <a:lnTo>
                      <a:pt x="1" y="116"/>
                    </a:lnTo>
                    <a:lnTo>
                      <a:pt x="6514" y="116"/>
                    </a:lnTo>
                    <a:lnTo>
                      <a:pt x="6514"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7" name="Google Shape;2017;p67"/>
              <p:cNvSpPr/>
              <p:nvPr/>
            </p:nvSpPr>
            <p:spPr>
              <a:xfrm>
                <a:off x="9899104" y="3398950"/>
                <a:ext cx="722403" cy="13086"/>
              </a:xfrm>
              <a:custGeom>
                <a:avLst/>
                <a:gdLst/>
                <a:ahLst/>
                <a:cxnLst/>
                <a:rect l="l" t="t" r="r" b="b"/>
                <a:pathLst>
                  <a:path w="6514" h="118" extrusionOk="0">
                    <a:moveTo>
                      <a:pt x="1" y="1"/>
                    </a:moveTo>
                    <a:lnTo>
                      <a:pt x="1" y="117"/>
                    </a:lnTo>
                    <a:lnTo>
                      <a:pt x="6514" y="117"/>
                    </a:lnTo>
                    <a:lnTo>
                      <a:pt x="6514"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8" name="Google Shape;2018;p67"/>
              <p:cNvSpPr/>
              <p:nvPr/>
            </p:nvSpPr>
            <p:spPr>
              <a:xfrm>
                <a:off x="9949564" y="3878701"/>
                <a:ext cx="722403" cy="14084"/>
              </a:xfrm>
              <a:custGeom>
                <a:avLst/>
                <a:gdLst/>
                <a:ahLst/>
                <a:cxnLst/>
                <a:rect l="l" t="t" r="r" b="b"/>
                <a:pathLst>
                  <a:path w="6514" h="127" extrusionOk="0">
                    <a:moveTo>
                      <a:pt x="1" y="1"/>
                    </a:moveTo>
                    <a:lnTo>
                      <a:pt x="1" y="127"/>
                    </a:lnTo>
                    <a:lnTo>
                      <a:pt x="6514" y="127"/>
                    </a:lnTo>
                    <a:lnTo>
                      <a:pt x="6514"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9" name="Google Shape;2019;p67"/>
              <p:cNvSpPr/>
              <p:nvPr/>
            </p:nvSpPr>
            <p:spPr>
              <a:xfrm>
                <a:off x="9975292" y="4119132"/>
                <a:ext cx="722403" cy="12975"/>
              </a:xfrm>
              <a:custGeom>
                <a:avLst/>
                <a:gdLst/>
                <a:ahLst/>
                <a:cxnLst/>
                <a:rect l="l" t="t" r="r" b="b"/>
                <a:pathLst>
                  <a:path w="6514" h="117" extrusionOk="0">
                    <a:moveTo>
                      <a:pt x="1" y="1"/>
                    </a:moveTo>
                    <a:lnTo>
                      <a:pt x="1" y="117"/>
                    </a:lnTo>
                    <a:lnTo>
                      <a:pt x="6514" y="117"/>
                    </a:lnTo>
                    <a:lnTo>
                      <a:pt x="6514"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20" name="Google Shape;2020;p67"/>
            <p:cNvSpPr/>
            <p:nvPr/>
          </p:nvSpPr>
          <p:spPr>
            <a:xfrm>
              <a:off x="9877780" y="1309013"/>
              <a:ext cx="182541" cy="233334"/>
            </a:xfrm>
            <a:custGeom>
              <a:avLst/>
              <a:gdLst/>
              <a:ahLst/>
              <a:cxnLst/>
              <a:rect l="l" t="t" r="r" b="b"/>
              <a:pathLst>
                <a:path w="1646" h="2104" extrusionOk="0">
                  <a:moveTo>
                    <a:pt x="1645" y="1"/>
                  </a:moveTo>
                  <a:lnTo>
                    <a:pt x="213" y="678"/>
                  </a:lnTo>
                  <a:lnTo>
                    <a:pt x="0" y="1607"/>
                  </a:lnTo>
                  <a:cubicBezTo>
                    <a:pt x="278" y="1993"/>
                    <a:pt x="611" y="2103"/>
                    <a:pt x="901" y="2103"/>
                  </a:cubicBezTo>
                  <a:cubicBezTo>
                    <a:pt x="1287" y="2103"/>
                    <a:pt x="1597" y="1907"/>
                    <a:pt x="1597" y="1907"/>
                  </a:cubicBezTo>
                  <a:lnTo>
                    <a:pt x="1645" y="1"/>
                  </a:lnTo>
                  <a:close/>
                </a:path>
              </a:pathLst>
            </a:custGeom>
            <a:solidFill>
              <a:srgbClr val="E7B99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1" name="Google Shape;2021;p67"/>
            <p:cNvSpPr/>
            <p:nvPr/>
          </p:nvSpPr>
          <p:spPr>
            <a:xfrm>
              <a:off x="9821886" y="1178152"/>
              <a:ext cx="260948" cy="227345"/>
            </a:xfrm>
            <a:custGeom>
              <a:avLst/>
              <a:gdLst/>
              <a:ahLst/>
              <a:cxnLst/>
              <a:rect l="l" t="t" r="r" b="b"/>
              <a:pathLst>
                <a:path w="2353" h="2050" extrusionOk="0">
                  <a:moveTo>
                    <a:pt x="959" y="0"/>
                  </a:moveTo>
                  <a:cubicBezTo>
                    <a:pt x="959" y="0"/>
                    <a:pt x="1" y="1181"/>
                    <a:pt x="311" y="1713"/>
                  </a:cubicBezTo>
                  <a:cubicBezTo>
                    <a:pt x="432" y="1913"/>
                    <a:pt x="621" y="2049"/>
                    <a:pt x="844" y="2049"/>
                  </a:cubicBezTo>
                  <a:cubicBezTo>
                    <a:pt x="924" y="2049"/>
                    <a:pt x="1008" y="2032"/>
                    <a:pt x="1094" y="1994"/>
                  </a:cubicBezTo>
                  <a:cubicBezTo>
                    <a:pt x="1336" y="1878"/>
                    <a:pt x="2353" y="1113"/>
                    <a:pt x="2285" y="900"/>
                  </a:cubicBezTo>
                  <a:cubicBezTo>
                    <a:pt x="2014" y="126"/>
                    <a:pt x="959" y="0"/>
                    <a:pt x="959" y="0"/>
                  </a:cubicBezTo>
                  <a:close/>
                </a:path>
              </a:pathLst>
            </a:custGeom>
            <a:solidFill>
              <a:srgbClr val="E7B99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2" name="Google Shape;2022;p67"/>
            <p:cNvSpPr/>
            <p:nvPr/>
          </p:nvSpPr>
          <p:spPr>
            <a:xfrm>
              <a:off x="9841294" y="1254340"/>
              <a:ext cx="39813" cy="54785"/>
            </a:xfrm>
            <a:custGeom>
              <a:avLst/>
              <a:gdLst/>
              <a:ahLst/>
              <a:cxnLst/>
              <a:rect l="l" t="t" r="r" b="b"/>
              <a:pathLst>
                <a:path w="359" h="494" extrusionOk="0">
                  <a:moveTo>
                    <a:pt x="358" y="0"/>
                  </a:moveTo>
                  <a:cubicBezTo>
                    <a:pt x="358" y="0"/>
                    <a:pt x="58" y="194"/>
                    <a:pt x="19" y="358"/>
                  </a:cubicBezTo>
                  <a:cubicBezTo>
                    <a:pt x="0" y="426"/>
                    <a:pt x="242" y="494"/>
                    <a:pt x="242" y="494"/>
                  </a:cubicBezTo>
                  <a:lnTo>
                    <a:pt x="358" y="0"/>
                  </a:lnTo>
                  <a:close/>
                </a:path>
              </a:pathLst>
            </a:custGeom>
            <a:solidFill>
              <a:srgbClr val="E7B99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3" name="Google Shape;2023;p67"/>
            <p:cNvSpPr/>
            <p:nvPr/>
          </p:nvSpPr>
          <p:spPr>
            <a:xfrm>
              <a:off x="9867022" y="1324096"/>
              <a:ext cx="48352" cy="32383"/>
            </a:xfrm>
            <a:custGeom>
              <a:avLst/>
              <a:gdLst/>
              <a:ahLst/>
              <a:cxnLst/>
              <a:rect l="l" t="t" r="r" b="b"/>
              <a:pathLst>
                <a:path w="436" h="292" extrusionOk="0">
                  <a:moveTo>
                    <a:pt x="0" y="0"/>
                  </a:moveTo>
                  <a:lnTo>
                    <a:pt x="0" y="0"/>
                  </a:lnTo>
                  <a:cubicBezTo>
                    <a:pt x="4" y="218"/>
                    <a:pt x="76" y="291"/>
                    <a:pt x="160" y="291"/>
                  </a:cubicBezTo>
                  <a:cubicBezTo>
                    <a:pt x="282" y="291"/>
                    <a:pt x="430" y="136"/>
                    <a:pt x="436" y="39"/>
                  </a:cubicBezTo>
                  <a:lnTo>
                    <a:pt x="0"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4" name="Google Shape;2024;p67"/>
            <p:cNvSpPr/>
            <p:nvPr/>
          </p:nvSpPr>
          <p:spPr>
            <a:xfrm>
              <a:off x="9905616" y="1256780"/>
              <a:ext cx="12975" cy="17190"/>
            </a:xfrm>
            <a:custGeom>
              <a:avLst/>
              <a:gdLst/>
              <a:ahLst/>
              <a:cxnLst/>
              <a:rect l="l" t="t" r="r" b="b"/>
              <a:pathLst>
                <a:path w="117" h="155" extrusionOk="0">
                  <a:moveTo>
                    <a:pt x="71" y="0"/>
                  </a:moveTo>
                  <a:cubicBezTo>
                    <a:pt x="59" y="0"/>
                    <a:pt x="47" y="6"/>
                    <a:pt x="39" y="17"/>
                  </a:cubicBezTo>
                  <a:cubicBezTo>
                    <a:pt x="20" y="46"/>
                    <a:pt x="10" y="75"/>
                    <a:pt x="1" y="114"/>
                  </a:cubicBezTo>
                  <a:cubicBezTo>
                    <a:pt x="1" y="131"/>
                    <a:pt x="8" y="154"/>
                    <a:pt x="29" y="154"/>
                  </a:cubicBezTo>
                  <a:cubicBezTo>
                    <a:pt x="32" y="154"/>
                    <a:pt x="35" y="154"/>
                    <a:pt x="39" y="153"/>
                  </a:cubicBezTo>
                  <a:cubicBezTo>
                    <a:pt x="88" y="133"/>
                    <a:pt x="117" y="85"/>
                    <a:pt x="107" y="36"/>
                  </a:cubicBezTo>
                  <a:cubicBezTo>
                    <a:pt x="107" y="13"/>
                    <a:pt x="89" y="0"/>
                    <a:pt x="71" y="0"/>
                  </a:cubicBezTo>
                  <a:close/>
                </a:path>
              </a:pathLst>
            </a:custGeom>
            <a:solidFill>
              <a:srgbClr val="00276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5" name="Google Shape;2025;p67"/>
            <p:cNvSpPr/>
            <p:nvPr/>
          </p:nvSpPr>
          <p:spPr>
            <a:xfrm>
              <a:off x="9906059" y="1234156"/>
              <a:ext cx="40479" cy="26727"/>
            </a:xfrm>
            <a:custGeom>
              <a:avLst/>
              <a:gdLst/>
              <a:ahLst/>
              <a:cxnLst/>
              <a:rect l="l" t="t" r="r" b="b"/>
              <a:pathLst>
                <a:path w="365" h="241" extrusionOk="0">
                  <a:moveTo>
                    <a:pt x="93" y="1"/>
                  </a:moveTo>
                  <a:cubicBezTo>
                    <a:pt x="72" y="1"/>
                    <a:pt x="50" y="3"/>
                    <a:pt x="26" y="8"/>
                  </a:cubicBezTo>
                  <a:cubicBezTo>
                    <a:pt x="0" y="17"/>
                    <a:pt x="19" y="70"/>
                    <a:pt x="44" y="70"/>
                  </a:cubicBezTo>
                  <a:cubicBezTo>
                    <a:pt x="48" y="70"/>
                    <a:pt x="51" y="69"/>
                    <a:pt x="55" y="66"/>
                  </a:cubicBezTo>
                  <a:cubicBezTo>
                    <a:pt x="69" y="61"/>
                    <a:pt x="84" y="59"/>
                    <a:pt x="98" y="59"/>
                  </a:cubicBezTo>
                  <a:cubicBezTo>
                    <a:pt x="113" y="59"/>
                    <a:pt x="127" y="61"/>
                    <a:pt x="142" y="66"/>
                  </a:cubicBezTo>
                  <a:cubicBezTo>
                    <a:pt x="210" y="86"/>
                    <a:pt x="268" y="144"/>
                    <a:pt x="297" y="211"/>
                  </a:cubicBezTo>
                  <a:cubicBezTo>
                    <a:pt x="306" y="221"/>
                    <a:pt x="316" y="231"/>
                    <a:pt x="326" y="231"/>
                  </a:cubicBezTo>
                  <a:lnTo>
                    <a:pt x="335" y="240"/>
                  </a:lnTo>
                  <a:cubicBezTo>
                    <a:pt x="355" y="231"/>
                    <a:pt x="364" y="211"/>
                    <a:pt x="355" y="202"/>
                  </a:cubicBezTo>
                  <a:cubicBezTo>
                    <a:pt x="316" y="105"/>
                    <a:pt x="248" y="37"/>
                    <a:pt x="161" y="8"/>
                  </a:cubicBezTo>
                  <a:cubicBezTo>
                    <a:pt x="137" y="3"/>
                    <a:pt x="115" y="1"/>
                    <a:pt x="93" y="1"/>
                  </a:cubicBezTo>
                  <a:close/>
                </a:path>
              </a:pathLst>
            </a:custGeom>
            <a:solidFill>
              <a:srgbClr val="00276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6" name="Google Shape;2026;p67"/>
            <p:cNvSpPr/>
            <p:nvPr/>
          </p:nvSpPr>
          <p:spPr>
            <a:xfrm>
              <a:off x="9878778" y="1092538"/>
              <a:ext cx="264164" cy="309965"/>
            </a:xfrm>
            <a:custGeom>
              <a:avLst/>
              <a:gdLst/>
              <a:ahLst/>
              <a:cxnLst/>
              <a:rect l="l" t="t" r="r" b="b"/>
              <a:pathLst>
                <a:path w="2382" h="2795" extrusionOk="0">
                  <a:moveTo>
                    <a:pt x="493" y="0"/>
                  </a:moveTo>
                  <a:cubicBezTo>
                    <a:pt x="352" y="0"/>
                    <a:pt x="223" y="57"/>
                    <a:pt x="127" y="153"/>
                  </a:cubicBezTo>
                  <a:cubicBezTo>
                    <a:pt x="20" y="240"/>
                    <a:pt x="1" y="395"/>
                    <a:pt x="59" y="511"/>
                  </a:cubicBezTo>
                  <a:cubicBezTo>
                    <a:pt x="127" y="598"/>
                    <a:pt x="252" y="637"/>
                    <a:pt x="291" y="743"/>
                  </a:cubicBezTo>
                  <a:cubicBezTo>
                    <a:pt x="339" y="840"/>
                    <a:pt x="291" y="917"/>
                    <a:pt x="310" y="1014"/>
                  </a:cubicBezTo>
                  <a:cubicBezTo>
                    <a:pt x="359" y="1179"/>
                    <a:pt x="601" y="1208"/>
                    <a:pt x="698" y="1353"/>
                  </a:cubicBezTo>
                  <a:cubicBezTo>
                    <a:pt x="794" y="1498"/>
                    <a:pt x="727" y="1692"/>
                    <a:pt x="785" y="1856"/>
                  </a:cubicBezTo>
                  <a:cubicBezTo>
                    <a:pt x="833" y="1972"/>
                    <a:pt x="939" y="2050"/>
                    <a:pt x="978" y="2166"/>
                  </a:cubicBezTo>
                  <a:cubicBezTo>
                    <a:pt x="998" y="2243"/>
                    <a:pt x="988" y="2330"/>
                    <a:pt x="1007" y="2408"/>
                  </a:cubicBezTo>
                  <a:cubicBezTo>
                    <a:pt x="1085" y="2650"/>
                    <a:pt x="1394" y="2795"/>
                    <a:pt x="1627" y="2795"/>
                  </a:cubicBezTo>
                  <a:cubicBezTo>
                    <a:pt x="1752" y="2795"/>
                    <a:pt x="1772" y="2737"/>
                    <a:pt x="1840" y="2650"/>
                  </a:cubicBezTo>
                  <a:cubicBezTo>
                    <a:pt x="1985" y="2437"/>
                    <a:pt x="2110" y="2214"/>
                    <a:pt x="2198" y="1972"/>
                  </a:cubicBezTo>
                  <a:cubicBezTo>
                    <a:pt x="2285" y="1750"/>
                    <a:pt x="2381" y="1353"/>
                    <a:pt x="2188" y="1140"/>
                  </a:cubicBezTo>
                  <a:cubicBezTo>
                    <a:pt x="2178" y="1130"/>
                    <a:pt x="2159" y="1121"/>
                    <a:pt x="2149" y="1111"/>
                  </a:cubicBezTo>
                  <a:cubicBezTo>
                    <a:pt x="2091" y="1063"/>
                    <a:pt x="2043" y="1014"/>
                    <a:pt x="1994" y="966"/>
                  </a:cubicBezTo>
                  <a:cubicBezTo>
                    <a:pt x="1888" y="830"/>
                    <a:pt x="1907" y="617"/>
                    <a:pt x="1781" y="492"/>
                  </a:cubicBezTo>
                  <a:cubicBezTo>
                    <a:pt x="1656" y="375"/>
                    <a:pt x="1472" y="385"/>
                    <a:pt x="1327" y="317"/>
                  </a:cubicBezTo>
                  <a:cubicBezTo>
                    <a:pt x="1230" y="279"/>
                    <a:pt x="1152" y="211"/>
                    <a:pt x="1065" y="163"/>
                  </a:cubicBezTo>
                  <a:cubicBezTo>
                    <a:pt x="910" y="85"/>
                    <a:pt x="746" y="27"/>
                    <a:pt x="581" y="8"/>
                  </a:cubicBezTo>
                  <a:cubicBezTo>
                    <a:pt x="552" y="3"/>
                    <a:pt x="522" y="0"/>
                    <a:pt x="49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7" name="Google Shape;2027;p67"/>
            <p:cNvSpPr/>
            <p:nvPr/>
          </p:nvSpPr>
          <p:spPr>
            <a:xfrm>
              <a:off x="9946427" y="1291602"/>
              <a:ext cx="61328" cy="66540"/>
            </a:xfrm>
            <a:custGeom>
              <a:avLst/>
              <a:gdLst/>
              <a:ahLst/>
              <a:cxnLst/>
              <a:rect l="l" t="t" r="r" b="b"/>
              <a:pathLst>
                <a:path w="553" h="600" extrusionOk="0">
                  <a:moveTo>
                    <a:pt x="281" y="0"/>
                  </a:moveTo>
                  <a:cubicBezTo>
                    <a:pt x="224" y="0"/>
                    <a:pt x="168" y="34"/>
                    <a:pt x="126" y="129"/>
                  </a:cubicBezTo>
                  <a:lnTo>
                    <a:pt x="0" y="477"/>
                  </a:lnTo>
                  <a:cubicBezTo>
                    <a:pt x="0" y="559"/>
                    <a:pt x="50" y="600"/>
                    <a:pt x="129" y="600"/>
                  </a:cubicBezTo>
                  <a:cubicBezTo>
                    <a:pt x="172" y="600"/>
                    <a:pt x="224" y="588"/>
                    <a:pt x="281" y="564"/>
                  </a:cubicBezTo>
                  <a:cubicBezTo>
                    <a:pt x="359" y="526"/>
                    <a:pt x="552" y="284"/>
                    <a:pt x="494" y="148"/>
                  </a:cubicBezTo>
                  <a:cubicBezTo>
                    <a:pt x="459" y="83"/>
                    <a:pt x="369" y="0"/>
                    <a:pt x="281" y="0"/>
                  </a:cubicBezTo>
                  <a:close/>
                </a:path>
              </a:pathLst>
            </a:custGeom>
            <a:solidFill>
              <a:srgbClr val="E7B99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8" name="Google Shape;2028;p67"/>
            <p:cNvSpPr/>
            <p:nvPr/>
          </p:nvSpPr>
          <p:spPr>
            <a:xfrm>
              <a:off x="9898074" y="1386310"/>
              <a:ext cx="62437" cy="23733"/>
            </a:xfrm>
            <a:custGeom>
              <a:avLst/>
              <a:gdLst/>
              <a:ahLst/>
              <a:cxnLst/>
              <a:rect l="l" t="t" r="r" b="b"/>
              <a:pathLst>
                <a:path w="563" h="214" extrusionOk="0">
                  <a:moveTo>
                    <a:pt x="524" y="1"/>
                  </a:moveTo>
                  <a:cubicBezTo>
                    <a:pt x="359" y="68"/>
                    <a:pt x="185" y="107"/>
                    <a:pt x="1" y="127"/>
                  </a:cubicBezTo>
                  <a:lnTo>
                    <a:pt x="11" y="214"/>
                  </a:lnTo>
                  <a:cubicBezTo>
                    <a:pt x="204" y="204"/>
                    <a:pt x="388" y="156"/>
                    <a:pt x="562" y="78"/>
                  </a:cubicBezTo>
                  <a:lnTo>
                    <a:pt x="524" y="1"/>
                  </a:lnTo>
                  <a:close/>
                </a:path>
              </a:pathLst>
            </a:custGeom>
            <a:solidFill>
              <a:srgbClr val="D186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9" name="Google Shape;2029;p67"/>
            <p:cNvSpPr/>
            <p:nvPr/>
          </p:nvSpPr>
          <p:spPr>
            <a:xfrm>
              <a:off x="9945318" y="3428748"/>
              <a:ext cx="420865" cy="538974"/>
            </a:xfrm>
            <a:custGeom>
              <a:avLst/>
              <a:gdLst/>
              <a:ahLst/>
              <a:cxnLst/>
              <a:rect l="l" t="t" r="r" b="b"/>
              <a:pathLst>
                <a:path w="3795" h="4860" extrusionOk="0">
                  <a:moveTo>
                    <a:pt x="2817" y="0"/>
                  </a:moveTo>
                  <a:lnTo>
                    <a:pt x="552" y="145"/>
                  </a:lnTo>
                  <a:lnTo>
                    <a:pt x="1501" y="3484"/>
                  </a:lnTo>
                  <a:lnTo>
                    <a:pt x="88" y="4539"/>
                  </a:lnTo>
                  <a:cubicBezTo>
                    <a:pt x="30" y="4578"/>
                    <a:pt x="1" y="4645"/>
                    <a:pt x="20" y="4713"/>
                  </a:cubicBezTo>
                  <a:cubicBezTo>
                    <a:pt x="29" y="4803"/>
                    <a:pt x="105" y="4859"/>
                    <a:pt x="185" y="4859"/>
                  </a:cubicBezTo>
                  <a:cubicBezTo>
                    <a:pt x="191" y="4859"/>
                    <a:pt x="198" y="4859"/>
                    <a:pt x="204" y="4858"/>
                  </a:cubicBezTo>
                  <a:lnTo>
                    <a:pt x="3794" y="4229"/>
                  </a:lnTo>
                  <a:lnTo>
                    <a:pt x="3601" y="3242"/>
                  </a:lnTo>
                  <a:lnTo>
                    <a:pt x="2817" y="0"/>
                  </a:lnTo>
                  <a:close/>
                </a:path>
              </a:pathLst>
            </a:custGeom>
            <a:solidFill>
              <a:srgbClr val="E2AA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0" name="Google Shape;2030;p67"/>
            <p:cNvSpPr/>
            <p:nvPr/>
          </p:nvSpPr>
          <p:spPr>
            <a:xfrm>
              <a:off x="9932453" y="3783959"/>
              <a:ext cx="462675" cy="232003"/>
            </a:xfrm>
            <a:custGeom>
              <a:avLst/>
              <a:gdLst/>
              <a:ahLst/>
              <a:cxnLst/>
              <a:rect l="l" t="t" r="r" b="b"/>
              <a:pathLst>
                <a:path w="4172" h="2092" extrusionOk="0">
                  <a:moveTo>
                    <a:pt x="3717" y="0"/>
                  </a:moveTo>
                  <a:cubicBezTo>
                    <a:pt x="3717" y="0"/>
                    <a:pt x="2977" y="341"/>
                    <a:pt x="2174" y="341"/>
                  </a:cubicBezTo>
                  <a:cubicBezTo>
                    <a:pt x="1992" y="341"/>
                    <a:pt x="1807" y="324"/>
                    <a:pt x="1626" y="281"/>
                  </a:cubicBezTo>
                  <a:lnTo>
                    <a:pt x="117" y="1345"/>
                  </a:lnTo>
                  <a:cubicBezTo>
                    <a:pt x="49" y="1442"/>
                    <a:pt x="1" y="1549"/>
                    <a:pt x="1" y="1675"/>
                  </a:cubicBezTo>
                  <a:cubicBezTo>
                    <a:pt x="1" y="1675"/>
                    <a:pt x="19" y="2091"/>
                    <a:pt x="102" y="2091"/>
                  </a:cubicBezTo>
                  <a:cubicBezTo>
                    <a:pt x="103" y="2091"/>
                    <a:pt x="105" y="2091"/>
                    <a:pt x="107" y="2091"/>
                  </a:cubicBezTo>
                  <a:lnTo>
                    <a:pt x="4104" y="1384"/>
                  </a:lnTo>
                  <a:cubicBezTo>
                    <a:pt x="4152" y="1375"/>
                    <a:pt x="4172" y="1336"/>
                    <a:pt x="4162" y="1297"/>
                  </a:cubicBezTo>
                  <a:lnTo>
                    <a:pt x="371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1" name="Google Shape;2031;p67"/>
            <p:cNvSpPr/>
            <p:nvPr/>
          </p:nvSpPr>
          <p:spPr>
            <a:xfrm>
              <a:off x="10070967" y="3827986"/>
              <a:ext cx="41920" cy="47243"/>
            </a:xfrm>
            <a:custGeom>
              <a:avLst/>
              <a:gdLst/>
              <a:ahLst/>
              <a:cxnLst/>
              <a:rect l="l" t="t" r="r" b="b"/>
              <a:pathLst>
                <a:path w="378" h="426" extrusionOk="0">
                  <a:moveTo>
                    <a:pt x="68" y="0"/>
                  </a:moveTo>
                  <a:lnTo>
                    <a:pt x="0" y="68"/>
                  </a:lnTo>
                  <a:cubicBezTo>
                    <a:pt x="116" y="174"/>
                    <a:pt x="213" y="300"/>
                    <a:pt x="300" y="426"/>
                  </a:cubicBezTo>
                  <a:lnTo>
                    <a:pt x="377" y="387"/>
                  </a:lnTo>
                  <a:cubicBezTo>
                    <a:pt x="290" y="252"/>
                    <a:pt x="184" y="116"/>
                    <a:pt x="6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2" name="Google Shape;2032;p67"/>
            <p:cNvSpPr/>
            <p:nvPr/>
          </p:nvSpPr>
          <p:spPr>
            <a:xfrm>
              <a:off x="10050561" y="3846174"/>
              <a:ext cx="36597" cy="42031"/>
            </a:xfrm>
            <a:custGeom>
              <a:avLst/>
              <a:gdLst/>
              <a:ahLst/>
              <a:cxnLst/>
              <a:rect l="l" t="t" r="r" b="b"/>
              <a:pathLst>
                <a:path w="330" h="379" extrusionOk="0">
                  <a:moveTo>
                    <a:pt x="68" y="1"/>
                  </a:moveTo>
                  <a:lnTo>
                    <a:pt x="0" y="68"/>
                  </a:lnTo>
                  <a:cubicBezTo>
                    <a:pt x="97" y="165"/>
                    <a:pt x="174" y="272"/>
                    <a:pt x="252" y="378"/>
                  </a:cubicBezTo>
                  <a:lnTo>
                    <a:pt x="329" y="330"/>
                  </a:lnTo>
                  <a:cubicBezTo>
                    <a:pt x="252" y="214"/>
                    <a:pt x="165" y="107"/>
                    <a:pt x="6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3" name="Google Shape;2033;p67"/>
            <p:cNvSpPr/>
            <p:nvPr/>
          </p:nvSpPr>
          <p:spPr>
            <a:xfrm>
              <a:off x="10033372" y="3861256"/>
              <a:ext cx="33381" cy="38704"/>
            </a:xfrm>
            <a:custGeom>
              <a:avLst/>
              <a:gdLst/>
              <a:ahLst/>
              <a:cxnLst/>
              <a:rect l="l" t="t" r="r" b="b"/>
              <a:pathLst>
                <a:path w="301" h="349" extrusionOk="0">
                  <a:moveTo>
                    <a:pt x="58" y="0"/>
                  </a:moveTo>
                  <a:lnTo>
                    <a:pt x="0" y="58"/>
                  </a:lnTo>
                  <a:cubicBezTo>
                    <a:pt x="78" y="145"/>
                    <a:pt x="165" y="242"/>
                    <a:pt x="233" y="348"/>
                  </a:cubicBezTo>
                  <a:lnTo>
                    <a:pt x="300" y="290"/>
                  </a:lnTo>
                  <a:cubicBezTo>
                    <a:pt x="233" y="194"/>
                    <a:pt x="145" y="87"/>
                    <a:pt x="5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4" name="Google Shape;2034;p67"/>
            <p:cNvSpPr/>
            <p:nvPr/>
          </p:nvSpPr>
          <p:spPr>
            <a:xfrm>
              <a:off x="9932453" y="3899849"/>
              <a:ext cx="456243" cy="91382"/>
            </a:xfrm>
            <a:custGeom>
              <a:avLst/>
              <a:gdLst/>
              <a:ahLst/>
              <a:cxnLst/>
              <a:rect l="l" t="t" r="r" b="b"/>
              <a:pathLst>
                <a:path w="4114" h="824" extrusionOk="0">
                  <a:moveTo>
                    <a:pt x="4094" y="0"/>
                  </a:moveTo>
                  <a:lnTo>
                    <a:pt x="1" y="726"/>
                  </a:lnTo>
                  <a:lnTo>
                    <a:pt x="10" y="823"/>
                  </a:lnTo>
                  <a:lnTo>
                    <a:pt x="4114" y="88"/>
                  </a:lnTo>
                  <a:lnTo>
                    <a:pt x="4094"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5" name="Google Shape;2035;p67"/>
            <p:cNvSpPr/>
            <p:nvPr/>
          </p:nvSpPr>
          <p:spPr>
            <a:xfrm>
              <a:off x="10250181" y="3830093"/>
              <a:ext cx="113894" cy="97814"/>
            </a:xfrm>
            <a:custGeom>
              <a:avLst/>
              <a:gdLst/>
              <a:ahLst/>
              <a:cxnLst/>
              <a:rect l="l" t="t" r="r" b="b"/>
              <a:pathLst>
                <a:path w="1027" h="882" extrusionOk="0">
                  <a:moveTo>
                    <a:pt x="1007" y="0"/>
                  </a:moveTo>
                  <a:cubicBezTo>
                    <a:pt x="958" y="10"/>
                    <a:pt x="0" y="213"/>
                    <a:pt x="39" y="881"/>
                  </a:cubicBezTo>
                  <a:lnTo>
                    <a:pt x="126" y="881"/>
                  </a:lnTo>
                  <a:cubicBezTo>
                    <a:pt x="107" y="281"/>
                    <a:pt x="1016" y="88"/>
                    <a:pt x="1026" y="88"/>
                  </a:cubicBezTo>
                  <a:lnTo>
                    <a:pt x="1007"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6" name="Google Shape;2036;p67"/>
            <p:cNvSpPr/>
            <p:nvPr/>
          </p:nvSpPr>
          <p:spPr>
            <a:xfrm>
              <a:off x="9976480" y="3905172"/>
              <a:ext cx="54785" cy="65653"/>
            </a:xfrm>
            <a:custGeom>
              <a:avLst/>
              <a:gdLst/>
              <a:ahLst/>
              <a:cxnLst/>
              <a:rect l="l" t="t" r="r" b="b"/>
              <a:pathLst>
                <a:path w="494" h="592" extrusionOk="0">
                  <a:moveTo>
                    <a:pt x="58" y="1"/>
                  </a:moveTo>
                  <a:lnTo>
                    <a:pt x="0" y="69"/>
                  </a:lnTo>
                  <a:cubicBezTo>
                    <a:pt x="155" y="223"/>
                    <a:pt x="291" y="398"/>
                    <a:pt x="417" y="591"/>
                  </a:cubicBezTo>
                  <a:lnTo>
                    <a:pt x="494" y="552"/>
                  </a:lnTo>
                  <a:cubicBezTo>
                    <a:pt x="368" y="359"/>
                    <a:pt x="223" y="175"/>
                    <a:pt x="5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7" name="Google Shape;2037;p67"/>
            <p:cNvSpPr/>
            <p:nvPr/>
          </p:nvSpPr>
          <p:spPr>
            <a:xfrm>
              <a:off x="9878778" y="2332949"/>
              <a:ext cx="474541" cy="1428614"/>
            </a:xfrm>
            <a:custGeom>
              <a:avLst/>
              <a:gdLst/>
              <a:ahLst/>
              <a:cxnLst/>
              <a:rect l="l" t="t" r="r" b="b"/>
              <a:pathLst>
                <a:path w="4279" h="12882" extrusionOk="0">
                  <a:moveTo>
                    <a:pt x="3301" y="0"/>
                  </a:moveTo>
                  <a:lnTo>
                    <a:pt x="1" y="378"/>
                  </a:lnTo>
                  <a:cubicBezTo>
                    <a:pt x="1" y="378"/>
                    <a:pt x="194" y="4142"/>
                    <a:pt x="446" y="6958"/>
                  </a:cubicBezTo>
                  <a:cubicBezTo>
                    <a:pt x="630" y="8962"/>
                    <a:pt x="998" y="10946"/>
                    <a:pt x="1559" y="12881"/>
                  </a:cubicBezTo>
                  <a:lnTo>
                    <a:pt x="4278" y="12484"/>
                  </a:lnTo>
                  <a:cubicBezTo>
                    <a:pt x="4278" y="12484"/>
                    <a:pt x="3378" y="8265"/>
                    <a:pt x="3281" y="6958"/>
                  </a:cubicBezTo>
                  <a:cubicBezTo>
                    <a:pt x="3146" y="5100"/>
                    <a:pt x="3252" y="2449"/>
                    <a:pt x="3252" y="2449"/>
                  </a:cubicBezTo>
                  <a:cubicBezTo>
                    <a:pt x="3572" y="1665"/>
                    <a:pt x="3581" y="794"/>
                    <a:pt x="330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8" name="Google Shape;2038;p67"/>
            <p:cNvSpPr/>
            <p:nvPr/>
          </p:nvSpPr>
          <p:spPr>
            <a:xfrm>
              <a:off x="9926021" y="2370544"/>
              <a:ext cx="172893" cy="1385585"/>
            </a:xfrm>
            <a:custGeom>
              <a:avLst/>
              <a:gdLst/>
              <a:ahLst/>
              <a:cxnLst/>
              <a:rect l="l" t="t" r="r" b="b"/>
              <a:pathLst>
                <a:path w="1559" h="12494" extrusionOk="0">
                  <a:moveTo>
                    <a:pt x="1" y="0"/>
                  </a:moveTo>
                  <a:cubicBezTo>
                    <a:pt x="1" y="48"/>
                    <a:pt x="1" y="4471"/>
                    <a:pt x="436" y="7316"/>
                  </a:cubicBezTo>
                  <a:cubicBezTo>
                    <a:pt x="813" y="9813"/>
                    <a:pt x="1472" y="12465"/>
                    <a:pt x="1472" y="12494"/>
                  </a:cubicBezTo>
                  <a:lnTo>
                    <a:pt x="1559" y="12474"/>
                  </a:lnTo>
                  <a:cubicBezTo>
                    <a:pt x="1549" y="12445"/>
                    <a:pt x="901" y="9794"/>
                    <a:pt x="523" y="7307"/>
                  </a:cubicBezTo>
                  <a:cubicBezTo>
                    <a:pt x="97" y="4461"/>
                    <a:pt x="88" y="48"/>
                    <a:pt x="8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9" name="Google Shape;2039;p67"/>
            <p:cNvSpPr/>
            <p:nvPr/>
          </p:nvSpPr>
          <p:spPr>
            <a:xfrm>
              <a:off x="10035479" y="3646554"/>
              <a:ext cx="300650" cy="65542"/>
            </a:xfrm>
            <a:custGeom>
              <a:avLst/>
              <a:gdLst/>
              <a:ahLst/>
              <a:cxnLst/>
              <a:rect l="l" t="t" r="r" b="b"/>
              <a:pathLst>
                <a:path w="2711" h="591" extrusionOk="0">
                  <a:moveTo>
                    <a:pt x="2691" y="1"/>
                  </a:moveTo>
                  <a:lnTo>
                    <a:pt x="1" y="504"/>
                  </a:lnTo>
                  <a:lnTo>
                    <a:pt x="20" y="591"/>
                  </a:lnTo>
                  <a:lnTo>
                    <a:pt x="2710" y="88"/>
                  </a:lnTo>
                  <a:lnTo>
                    <a:pt x="2691"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0" name="Google Shape;2040;p67"/>
            <p:cNvSpPr/>
            <p:nvPr/>
          </p:nvSpPr>
          <p:spPr>
            <a:xfrm>
              <a:off x="9521459" y="3467341"/>
              <a:ext cx="422973" cy="509918"/>
            </a:xfrm>
            <a:custGeom>
              <a:avLst/>
              <a:gdLst/>
              <a:ahLst/>
              <a:cxnLst/>
              <a:rect l="l" t="t" r="r" b="b"/>
              <a:pathLst>
                <a:path w="3814" h="4598" extrusionOk="0">
                  <a:moveTo>
                    <a:pt x="1336" y="0"/>
                  </a:moveTo>
                  <a:lnTo>
                    <a:pt x="1674" y="3465"/>
                  </a:lnTo>
                  <a:lnTo>
                    <a:pt x="107" y="4239"/>
                  </a:lnTo>
                  <a:cubicBezTo>
                    <a:pt x="39" y="4268"/>
                    <a:pt x="0" y="4336"/>
                    <a:pt x="0" y="4404"/>
                  </a:cubicBezTo>
                  <a:cubicBezTo>
                    <a:pt x="0" y="4500"/>
                    <a:pt x="68" y="4578"/>
                    <a:pt x="165" y="4578"/>
                  </a:cubicBezTo>
                  <a:lnTo>
                    <a:pt x="3813" y="4597"/>
                  </a:lnTo>
                  <a:lnTo>
                    <a:pt x="3784" y="3591"/>
                  </a:lnTo>
                  <a:lnTo>
                    <a:pt x="3591" y="262"/>
                  </a:lnTo>
                  <a:lnTo>
                    <a:pt x="1336" y="0"/>
                  </a:lnTo>
                  <a:close/>
                </a:path>
              </a:pathLst>
            </a:custGeom>
            <a:solidFill>
              <a:srgbClr val="E7B99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1" name="Google Shape;2041;p67"/>
            <p:cNvSpPr/>
            <p:nvPr/>
          </p:nvSpPr>
          <p:spPr>
            <a:xfrm>
              <a:off x="9497837" y="3851497"/>
              <a:ext cx="467998" cy="169788"/>
            </a:xfrm>
            <a:custGeom>
              <a:avLst/>
              <a:gdLst/>
              <a:ahLst/>
              <a:cxnLst/>
              <a:rect l="l" t="t" r="r" b="b"/>
              <a:pathLst>
                <a:path w="4220" h="1531" extrusionOk="0">
                  <a:moveTo>
                    <a:pt x="1897" y="1"/>
                  </a:moveTo>
                  <a:lnTo>
                    <a:pt x="232" y="775"/>
                  </a:lnTo>
                  <a:cubicBezTo>
                    <a:pt x="136" y="853"/>
                    <a:pt x="78" y="959"/>
                    <a:pt x="58" y="1075"/>
                  </a:cubicBezTo>
                  <a:cubicBezTo>
                    <a:pt x="49" y="1075"/>
                    <a:pt x="0" y="1501"/>
                    <a:pt x="78" y="1501"/>
                  </a:cubicBezTo>
                  <a:lnTo>
                    <a:pt x="4142" y="1530"/>
                  </a:lnTo>
                  <a:cubicBezTo>
                    <a:pt x="4191" y="1530"/>
                    <a:pt x="4220" y="1491"/>
                    <a:pt x="4220" y="1443"/>
                  </a:cubicBezTo>
                  <a:lnTo>
                    <a:pt x="4007" y="88"/>
                  </a:lnTo>
                  <a:cubicBezTo>
                    <a:pt x="4007" y="88"/>
                    <a:pt x="3565" y="203"/>
                    <a:pt x="3011" y="203"/>
                  </a:cubicBezTo>
                  <a:cubicBezTo>
                    <a:pt x="2656" y="203"/>
                    <a:pt x="2256" y="156"/>
                    <a:pt x="189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2" name="Google Shape;2042;p67"/>
            <p:cNvSpPr/>
            <p:nvPr/>
          </p:nvSpPr>
          <p:spPr>
            <a:xfrm>
              <a:off x="9664187" y="3856931"/>
              <a:ext cx="35488" cy="52678"/>
            </a:xfrm>
            <a:custGeom>
              <a:avLst/>
              <a:gdLst/>
              <a:ahLst/>
              <a:cxnLst/>
              <a:rect l="l" t="t" r="r" b="b"/>
              <a:pathLst>
                <a:path w="320" h="475" extrusionOk="0">
                  <a:moveTo>
                    <a:pt x="78" y="0"/>
                  </a:moveTo>
                  <a:lnTo>
                    <a:pt x="0" y="49"/>
                  </a:lnTo>
                  <a:cubicBezTo>
                    <a:pt x="97" y="184"/>
                    <a:pt x="174" y="320"/>
                    <a:pt x="233" y="475"/>
                  </a:cubicBezTo>
                  <a:lnTo>
                    <a:pt x="320" y="436"/>
                  </a:lnTo>
                  <a:cubicBezTo>
                    <a:pt x="252" y="281"/>
                    <a:pt x="174" y="136"/>
                    <a:pt x="7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3" name="Google Shape;2043;p67"/>
            <p:cNvSpPr/>
            <p:nvPr/>
          </p:nvSpPr>
          <p:spPr>
            <a:xfrm>
              <a:off x="9640565" y="3871902"/>
              <a:ext cx="30165" cy="45247"/>
            </a:xfrm>
            <a:custGeom>
              <a:avLst/>
              <a:gdLst/>
              <a:ahLst/>
              <a:cxnLst/>
              <a:rect l="l" t="t" r="r" b="b"/>
              <a:pathLst>
                <a:path w="272" h="408" extrusionOk="0">
                  <a:moveTo>
                    <a:pt x="78" y="1"/>
                  </a:moveTo>
                  <a:lnTo>
                    <a:pt x="0" y="49"/>
                  </a:lnTo>
                  <a:cubicBezTo>
                    <a:pt x="78" y="165"/>
                    <a:pt x="136" y="282"/>
                    <a:pt x="194" y="407"/>
                  </a:cubicBezTo>
                  <a:lnTo>
                    <a:pt x="271" y="369"/>
                  </a:lnTo>
                  <a:cubicBezTo>
                    <a:pt x="223" y="243"/>
                    <a:pt x="155" y="117"/>
                    <a:pt x="7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4" name="Google Shape;2044;p67"/>
            <p:cNvSpPr/>
            <p:nvPr/>
          </p:nvSpPr>
          <p:spPr>
            <a:xfrm>
              <a:off x="9621269" y="3882659"/>
              <a:ext cx="27947" cy="42031"/>
            </a:xfrm>
            <a:custGeom>
              <a:avLst/>
              <a:gdLst/>
              <a:ahLst/>
              <a:cxnLst/>
              <a:rect l="l" t="t" r="r" b="b"/>
              <a:pathLst>
                <a:path w="252" h="379" extrusionOk="0">
                  <a:moveTo>
                    <a:pt x="68" y="1"/>
                  </a:moveTo>
                  <a:lnTo>
                    <a:pt x="0" y="49"/>
                  </a:lnTo>
                  <a:cubicBezTo>
                    <a:pt x="68" y="155"/>
                    <a:pt x="126" y="272"/>
                    <a:pt x="174" y="378"/>
                  </a:cubicBezTo>
                  <a:lnTo>
                    <a:pt x="252" y="339"/>
                  </a:lnTo>
                  <a:cubicBezTo>
                    <a:pt x="203" y="223"/>
                    <a:pt x="145" y="107"/>
                    <a:pt x="6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5" name="Google Shape;2045;p67"/>
            <p:cNvSpPr/>
            <p:nvPr/>
          </p:nvSpPr>
          <p:spPr>
            <a:xfrm>
              <a:off x="9503160" y="3981360"/>
              <a:ext cx="461566" cy="13086"/>
            </a:xfrm>
            <a:custGeom>
              <a:avLst/>
              <a:gdLst/>
              <a:ahLst/>
              <a:cxnLst/>
              <a:rect l="l" t="t" r="r" b="b"/>
              <a:pathLst>
                <a:path w="4162" h="118" extrusionOk="0">
                  <a:moveTo>
                    <a:pt x="1" y="1"/>
                  </a:moveTo>
                  <a:lnTo>
                    <a:pt x="1" y="98"/>
                  </a:lnTo>
                  <a:lnTo>
                    <a:pt x="4162" y="117"/>
                  </a:lnTo>
                  <a:lnTo>
                    <a:pt x="4162" y="30"/>
                  </a:lnTo>
                  <a:lnTo>
                    <a:pt x="1"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6" name="Google Shape;2046;p67"/>
            <p:cNvSpPr/>
            <p:nvPr/>
          </p:nvSpPr>
          <p:spPr>
            <a:xfrm>
              <a:off x="9827320" y="3909497"/>
              <a:ext cx="122434" cy="78517"/>
            </a:xfrm>
            <a:custGeom>
              <a:avLst/>
              <a:gdLst/>
              <a:ahLst/>
              <a:cxnLst/>
              <a:rect l="l" t="t" r="r" b="b"/>
              <a:pathLst>
                <a:path w="1104" h="708" extrusionOk="0">
                  <a:moveTo>
                    <a:pt x="1103" y="1"/>
                  </a:moveTo>
                  <a:cubicBezTo>
                    <a:pt x="1065" y="10"/>
                    <a:pt x="87" y="39"/>
                    <a:pt x="0" y="697"/>
                  </a:cubicBezTo>
                  <a:lnTo>
                    <a:pt x="97" y="707"/>
                  </a:lnTo>
                  <a:cubicBezTo>
                    <a:pt x="174" y="126"/>
                    <a:pt x="1103" y="97"/>
                    <a:pt x="1103" y="97"/>
                  </a:cubicBezTo>
                  <a:lnTo>
                    <a:pt x="1103"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7" name="Google Shape;2047;p67"/>
            <p:cNvSpPr/>
            <p:nvPr/>
          </p:nvSpPr>
          <p:spPr>
            <a:xfrm>
              <a:off x="9556836" y="3917038"/>
              <a:ext cx="45136" cy="70976"/>
            </a:xfrm>
            <a:custGeom>
              <a:avLst/>
              <a:gdLst/>
              <a:ahLst/>
              <a:cxnLst/>
              <a:rect l="l" t="t" r="r" b="b"/>
              <a:pathLst>
                <a:path w="407" h="640" extrusionOk="0">
                  <a:moveTo>
                    <a:pt x="78" y="0"/>
                  </a:moveTo>
                  <a:lnTo>
                    <a:pt x="0" y="49"/>
                  </a:lnTo>
                  <a:cubicBezTo>
                    <a:pt x="126" y="233"/>
                    <a:pt x="233" y="436"/>
                    <a:pt x="320" y="639"/>
                  </a:cubicBezTo>
                  <a:lnTo>
                    <a:pt x="407" y="610"/>
                  </a:lnTo>
                  <a:cubicBezTo>
                    <a:pt x="320" y="397"/>
                    <a:pt x="204" y="194"/>
                    <a:pt x="7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8" name="Google Shape;2048;p67"/>
            <p:cNvSpPr/>
            <p:nvPr/>
          </p:nvSpPr>
          <p:spPr>
            <a:xfrm>
              <a:off x="9630917" y="2350138"/>
              <a:ext cx="454025" cy="1423180"/>
            </a:xfrm>
            <a:custGeom>
              <a:avLst/>
              <a:gdLst/>
              <a:ahLst/>
              <a:cxnLst/>
              <a:rect l="l" t="t" r="r" b="b"/>
              <a:pathLst>
                <a:path w="4094" h="12833" extrusionOk="0">
                  <a:moveTo>
                    <a:pt x="3726" y="0"/>
                  </a:moveTo>
                  <a:lnTo>
                    <a:pt x="262" y="223"/>
                  </a:lnTo>
                  <a:cubicBezTo>
                    <a:pt x="262" y="223"/>
                    <a:pt x="0" y="4297"/>
                    <a:pt x="107" y="7123"/>
                  </a:cubicBezTo>
                  <a:cubicBezTo>
                    <a:pt x="213" y="9949"/>
                    <a:pt x="358" y="12833"/>
                    <a:pt x="358" y="12833"/>
                  </a:cubicBezTo>
                  <a:lnTo>
                    <a:pt x="3145" y="12833"/>
                  </a:lnTo>
                  <a:cubicBezTo>
                    <a:pt x="3145" y="12833"/>
                    <a:pt x="3068" y="8236"/>
                    <a:pt x="3126" y="6503"/>
                  </a:cubicBezTo>
                  <a:cubicBezTo>
                    <a:pt x="3194" y="4771"/>
                    <a:pt x="3474" y="2429"/>
                    <a:pt x="3474" y="2429"/>
                  </a:cubicBezTo>
                  <a:cubicBezTo>
                    <a:pt x="3474" y="2429"/>
                    <a:pt x="4094" y="1674"/>
                    <a:pt x="372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9" name="Google Shape;2049;p67"/>
            <p:cNvSpPr/>
            <p:nvPr/>
          </p:nvSpPr>
          <p:spPr>
            <a:xfrm>
              <a:off x="9675942" y="2374758"/>
              <a:ext cx="52677" cy="1398560"/>
            </a:xfrm>
            <a:custGeom>
              <a:avLst/>
              <a:gdLst/>
              <a:ahLst/>
              <a:cxnLst/>
              <a:rect l="l" t="t" r="r" b="b"/>
              <a:pathLst>
                <a:path w="475" h="12611" extrusionOk="0">
                  <a:moveTo>
                    <a:pt x="281" y="1"/>
                  </a:moveTo>
                  <a:cubicBezTo>
                    <a:pt x="281" y="39"/>
                    <a:pt x="1" y="4104"/>
                    <a:pt x="117" y="6901"/>
                  </a:cubicBezTo>
                  <a:cubicBezTo>
                    <a:pt x="223" y="9688"/>
                    <a:pt x="378" y="12582"/>
                    <a:pt x="378" y="12611"/>
                  </a:cubicBezTo>
                  <a:lnTo>
                    <a:pt x="475" y="12611"/>
                  </a:lnTo>
                  <a:cubicBezTo>
                    <a:pt x="475" y="12582"/>
                    <a:pt x="310" y="9688"/>
                    <a:pt x="204" y="6901"/>
                  </a:cubicBezTo>
                  <a:cubicBezTo>
                    <a:pt x="97" y="4104"/>
                    <a:pt x="368" y="49"/>
                    <a:pt x="368" y="10"/>
                  </a:cubicBezTo>
                  <a:lnTo>
                    <a:pt x="281"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0" name="Google Shape;2050;p67"/>
            <p:cNvSpPr/>
            <p:nvPr/>
          </p:nvSpPr>
          <p:spPr>
            <a:xfrm>
              <a:off x="9815454" y="2459596"/>
              <a:ext cx="135409" cy="10868"/>
            </a:xfrm>
            <a:custGeom>
              <a:avLst/>
              <a:gdLst/>
              <a:ahLst/>
              <a:cxnLst/>
              <a:rect l="l" t="t" r="r" b="b"/>
              <a:pathLst>
                <a:path w="1221" h="98" extrusionOk="0">
                  <a:moveTo>
                    <a:pt x="1" y="0"/>
                  </a:moveTo>
                  <a:lnTo>
                    <a:pt x="1" y="87"/>
                  </a:lnTo>
                  <a:cubicBezTo>
                    <a:pt x="10" y="87"/>
                    <a:pt x="369" y="97"/>
                    <a:pt x="727" y="97"/>
                  </a:cubicBezTo>
                  <a:cubicBezTo>
                    <a:pt x="910" y="97"/>
                    <a:pt x="1094" y="97"/>
                    <a:pt x="1220" y="87"/>
                  </a:cubicBezTo>
                  <a:lnTo>
                    <a:pt x="1210" y="0"/>
                  </a:lnTo>
                  <a:cubicBezTo>
                    <a:pt x="1081" y="10"/>
                    <a:pt x="905" y="13"/>
                    <a:pt x="727" y="13"/>
                  </a:cubicBezTo>
                  <a:cubicBezTo>
                    <a:pt x="371" y="13"/>
                    <a:pt x="7" y="0"/>
                    <a:pt x="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1" name="Google Shape;2051;p67"/>
            <p:cNvSpPr/>
            <p:nvPr/>
          </p:nvSpPr>
          <p:spPr>
            <a:xfrm>
              <a:off x="10109560" y="2456380"/>
              <a:ext cx="118109" cy="17300"/>
            </a:xfrm>
            <a:custGeom>
              <a:avLst/>
              <a:gdLst/>
              <a:ahLst/>
              <a:cxnLst/>
              <a:rect l="l" t="t" r="r" b="b"/>
              <a:pathLst>
                <a:path w="1065" h="156" extrusionOk="0">
                  <a:moveTo>
                    <a:pt x="1055" y="0"/>
                  </a:moveTo>
                  <a:cubicBezTo>
                    <a:pt x="717" y="49"/>
                    <a:pt x="0" y="68"/>
                    <a:pt x="0" y="68"/>
                  </a:cubicBezTo>
                  <a:lnTo>
                    <a:pt x="0" y="155"/>
                  </a:lnTo>
                  <a:cubicBezTo>
                    <a:pt x="29" y="155"/>
                    <a:pt x="726" y="136"/>
                    <a:pt x="1065" y="87"/>
                  </a:cubicBezTo>
                  <a:lnTo>
                    <a:pt x="1055"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2" name="Google Shape;2052;p67"/>
            <p:cNvSpPr/>
            <p:nvPr/>
          </p:nvSpPr>
          <p:spPr>
            <a:xfrm>
              <a:off x="9668401" y="3706662"/>
              <a:ext cx="310298" cy="9759"/>
            </a:xfrm>
            <a:custGeom>
              <a:avLst/>
              <a:gdLst/>
              <a:ahLst/>
              <a:cxnLst/>
              <a:rect l="l" t="t" r="r" b="b"/>
              <a:pathLst>
                <a:path w="2798" h="88" extrusionOk="0">
                  <a:moveTo>
                    <a:pt x="1" y="1"/>
                  </a:moveTo>
                  <a:lnTo>
                    <a:pt x="1" y="88"/>
                  </a:lnTo>
                  <a:lnTo>
                    <a:pt x="2798" y="88"/>
                  </a:lnTo>
                  <a:lnTo>
                    <a:pt x="2798"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3" name="Google Shape;2053;p67"/>
            <p:cNvSpPr/>
            <p:nvPr/>
          </p:nvSpPr>
          <p:spPr>
            <a:xfrm>
              <a:off x="10045127" y="1476472"/>
              <a:ext cx="360758" cy="898401"/>
            </a:xfrm>
            <a:custGeom>
              <a:avLst/>
              <a:gdLst/>
              <a:ahLst/>
              <a:cxnLst/>
              <a:rect l="l" t="t" r="r" b="b"/>
              <a:pathLst>
                <a:path w="3253" h="8101" extrusionOk="0">
                  <a:moveTo>
                    <a:pt x="127" y="1"/>
                  </a:moveTo>
                  <a:lnTo>
                    <a:pt x="1" y="2585"/>
                  </a:lnTo>
                  <a:cubicBezTo>
                    <a:pt x="1" y="2585"/>
                    <a:pt x="1065" y="4762"/>
                    <a:pt x="1065" y="5052"/>
                  </a:cubicBezTo>
                  <a:cubicBezTo>
                    <a:pt x="1056" y="5739"/>
                    <a:pt x="194" y="8101"/>
                    <a:pt x="194" y="8101"/>
                  </a:cubicBezTo>
                  <a:lnTo>
                    <a:pt x="2023" y="7936"/>
                  </a:lnTo>
                  <a:cubicBezTo>
                    <a:pt x="2023" y="7936"/>
                    <a:pt x="3252" y="5846"/>
                    <a:pt x="3107" y="4714"/>
                  </a:cubicBezTo>
                  <a:cubicBezTo>
                    <a:pt x="2846" y="2643"/>
                    <a:pt x="2285" y="1626"/>
                    <a:pt x="1743" y="978"/>
                  </a:cubicBezTo>
                  <a:cubicBezTo>
                    <a:pt x="1327" y="475"/>
                    <a:pt x="756" y="136"/>
                    <a:pt x="12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4" name="Google Shape;2054;p67"/>
            <p:cNvSpPr/>
            <p:nvPr/>
          </p:nvSpPr>
          <p:spPr>
            <a:xfrm>
              <a:off x="8909625" y="1181701"/>
              <a:ext cx="281353" cy="316398"/>
            </a:xfrm>
            <a:custGeom>
              <a:avLst/>
              <a:gdLst/>
              <a:ahLst/>
              <a:cxnLst/>
              <a:rect l="l" t="t" r="r" b="b"/>
              <a:pathLst>
                <a:path w="2537" h="2853" extrusionOk="0">
                  <a:moveTo>
                    <a:pt x="159" y="0"/>
                  </a:moveTo>
                  <a:cubicBezTo>
                    <a:pt x="150" y="0"/>
                    <a:pt x="142" y="2"/>
                    <a:pt x="136" y="7"/>
                  </a:cubicBezTo>
                  <a:cubicBezTo>
                    <a:pt x="1" y="104"/>
                    <a:pt x="727" y="723"/>
                    <a:pt x="727" y="723"/>
                  </a:cubicBezTo>
                  <a:cubicBezTo>
                    <a:pt x="727" y="723"/>
                    <a:pt x="671" y="700"/>
                    <a:pt x="606" y="700"/>
                  </a:cubicBezTo>
                  <a:cubicBezTo>
                    <a:pt x="553" y="700"/>
                    <a:pt x="495" y="715"/>
                    <a:pt x="456" y="771"/>
                  </a:cubicBezTo>
                  <a:cubicBezTo>
                    <a:pt x="398" y="859"/>
                    <a:pt x="572" y="1033"/>
                    <a:pt x="572" y="1033"/>
                  </a:cubicBezTo>
                  <a:cubicBezTo>
                    <a:pt x="572" y="1033"/>
                    <a:pt x="495" y="1003"/>
                    <a:pt x="420" y="1003"/>
                  </a:cubicBezTo>
                  <a:cubicBezTo>
                    <a:pt x="373" y="1003"/>
                    <a:pt x="327" y="1015"/>
                    <a:pt x="301" y="1052"/>
                  </a:cubicBezTo>
                  <a:cubicBezTo>
                    <a:pt x="243" y="1139"/>
                    <a:pt x="436" y="1352"/>
                    <a:pt x="436" y="1352"/>
                  </a:cubicBezTo>
                  <a:cubicBezTo>
                    <a:pt x="436" y="1352"/>
                    <a:pt x="368" y="1316"/>
                    <a:pt x="310" y="1316"/>
                  </a:cubicBezTo>
                  <a:cubicBezTo>
                    <a:pt x="277" y="1316"/>
                    <a:pt x="247" y="1327"/>
                    <a:pt x="233" y="1362"/>
                  </a:cubicBezTo>
                  <a:cubicBezTo>
                    <a:pt x="175" y="1517"/>
                    <a:pt x="659" y="2010"/>
                    <a:pt x="1569" y="2852"/>
                  </a:cubicBezTo>
                  <a:lnTo>
                    <a:pt x="2536" y="1555"/>
                  </a:lnTo>
                  <a:cubicBezTo>
                    <a:pt x="2081" y="1214"/>
                    <a:pt x="946" y="25"/>
                    <a:pt x="802" y="25"/>
                  </a:cubicBezTo>
                  <a:cubicBezTo>
                    <a:pt x="799" y="25"/>
                    <a:pt x="797" y="25"/>
                    <a:pt x="794" y="26"/>
                  </a:cubicBezTo>
                  <a:cubicBezTo>
                    <a:pt x="688" y="75"/>
                    <a:pt x="1094" y="510"/>
                    <a:pt x="998" y="539"/>
                  </a:cubicBezTo>
                  <a:cubicBezTo>
                    <a:pt x="996" y="540"/>
                    <a:pt x="995" y="540"/>
                    <a:pt x="993" y="540"/>
                  </a:cubicBezTo>
                  <a:cubicBezTo>
                    <a:pt x="887" y="540"/>
                    <a:pt x="306" y="0"/>
                    <a:pt x="159" y="0"/>
                  </a:cubicBezTo>
                  <a:close/>
                </a:path>
              </a:pathLst>
            </a:custGeom>
            <a:solidFill>
              <a:srgbClr val="FFB3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5" name="Google Shape;2055;p67"/>
            <p:cNvSpPr/>
            <p:nvPr/>
          </p:nvSpPr>
          <p:spPr>
            <a:xfrm>
              <a:off x="9655537" y="1476472"/>
              <a:ext cx="618268" cy="937549"/>
            </a:xfrm>
            <a:custGeom>
              <a:avLst/>
              <a:gdLst/>
              <a:ahLst/>
              <a:cxnLst/>
              <a:rect l="l" t="t" r="r" b="b"/>
              <a:pathLst>
                <a:path w="5575" h="8454" extrusionOk="0">
                  <a:moveTo>
                    <a:pt x="3640" y="1"/>
                  </a:moveTo>
                  <a:lnTo>
                    <a:pt x="2227" y="59"/>
                  </a:lnTo>
                  <a:cubicBezTo>
                    <a:pt x="2227" y="59"/>
                    <a:pt x="20" y="484"/>
                    <a:pt x="88" y="3243"/>
                  </a:cubicBezTo>
                  <a:cubicBezTo>
                    <a:pt x="107" y="4394"/>
                    <a:pt x="1" y="8168"/>
                    <a:pt x="1" y="8168"/>
                  </a:cubicBezTo>
                  <a:cubicBezTo>
                    <a:pt x="1" y="8168"/>
                    <a:pt x="1426" y="8454"/>
                    <a:pt x="3208" y="8454"/>
                  </a:cubicBezTo>
                  <a:cubicBezTo>
                    <a:pt x="3948" y="8454"/>
                    <a:pt x="4750" y="8404"/>
                    <a:pt x="5536" y="8265"/>
                  </a:cubicBezTo>
                  <a:cubicBezTo>
                    <a:pt x="5536" y="8265"/>
                    <a:pt x="5536" y="8265"/>
                    <a:pt x="5536" y="8265"/>
                  </a:cubicBezTo>
                  <a:cubicBezTo>
                    <a:pt x="5536" y="8265"/>
                    <a:pt x="5575" y="3368"/>
                    <a:pt x="5420" y="2497"/>
                  </a:cubicBezTo>
                  <a:cubicBezTo>
                    <a:pt x="5082" y="543"/>
                    <a:pt x="3640" y="1"/>
                    <a:pt x="364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6" name="Google Shape;2056;p67"/>
            <p:cNvSpPr/>
            <p:nvPr/>
          </p:nvSpPr>
          <p:spPr>
            <a:xfrm>
              <a:off x="9654539" y="2338272"/>
              <a:ext cx="616160" cy="43140"/>
            </a:xfrm>
            <a:custGeom>
              <a:avLst/>
              <a:gdLst/>
              <a:ahLst/>
              <a:cxnLst/>
              <a:rect l="l" t="t" r="r" b="b"/>
              <a:pathLst>
                <a:path w="5556" h="389" extrusionOk="0">
                  <a:moveTo>
                    <a:pt x="20" y="1"/>
                  </a:moveTo>
                  <a:lnTo>
                    <a:pt x="0" y="97"/>
                  </a:lnTo>
                  <a:cubicBezTo>
                    <a:pt x="1026" y="291"/>
                    <a:pt x="2071" y="388"/>
                    <a:pt x="3107" y="388"/>
                  </a:cubicBezTo>
                  <a:cubicBezTo>
                    <a:pt x="3165" y="388"/>
                    <a:pt x="3224" y="389"/>
                    <a:pt x="3283" y="389"/>
                  </a:cubicBezTo>
                  <a:cubicBezTo>
                    <a:pt x="4045" y="389"/>
                    <a:pt x="4800" y="330"/>
                    <a:pt x="5555" y="214"/>
                  </a:cubicBezTo>
                  <a:lnTo>
                    <a:pt x="5536" y="126"/>
                  </a:lnTo>
                  <a:cubicBezTo>
                    <a:pt x="4745" y="239"/>
                    <a:pt x="3946" y="296"/>
                    <a:pt x="3148" y="296"/>
                  </a:cubicBezTo>
                  <a:cubicBezTo>
                    <a:pt x="2100" y="296"/>
                    <a:pt x="1052" y="198"/>
                    <a:pt x="20" y="1"/>
                  </a:cubicBezTo>
                  <a:close/>
                </a:path>
              </a:pathLst>
            </a:custGeom>
            <a:solidFill>
              <a:srgbClr val="868A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7" name="Google Shape;2057;p67"/>
            <p:cNvSpPr/>
            <p:nvPr/>
          </p:nvSpPr>
          <p:spPr>
            <a:xfrm>
              <a:off x="8986922" y="1286501"/>
              <a:ext cx="1058319" cy="482526"/>
            </a:xfrm>
            <a:custGeom>
              <a:avLst/>
              <a:gdLst/>
              <a:ahLst/>
              <a:cxnLst/>
              <a:rect l="l" t="t" r="r" b="b"/>
              <a:pathLst>
                <a:path w="9543" h="4351" extrusionOk="0">
                  <a:moveTo>
                    <a:pt x="1365" y="1"/>
                  </a:moveTo>
                  <a:lnTo>
                    <a:pt x="1" y="1356"/>
                  </a:lnTo>
                  <a:cubicBezTo>
                    <a:pt x="1" y="1356"/>
                    <a:pt x="2052" y="4065"/>
                    <a:pt x="3901" y="4288"/>
                  </a:cubicBezTo>
                  <a:cubicBezTo>
                    <a:pt x="4259" y="4333"/>
                    <a:pt x="4622" y="4351"/>
                    <a:pt x="4976" y="4351"/>
                  </a:cubicBezTo>
                  <a:cubicBezTo>
                    <a:pt x="6450" y="4351"/>
                    <a:pt x="7752" y="4036"/>
                    <a:pt x="7752" y="4036"/>
                  </a:cubicBezTo>
                  <a:lnTo>
                    <a:pt x="9543" y="1723"/>
                  </a:lnTo>
                  <a:cubicBezTo>
                    <a:pt x="9543" y="1723"/>
                    <a:pt x="9189" y="1707"/>
                    <a:pt x="8683" y="1707"/>
                  </a:cubicBezTo>
                  <a:cubicBezTo>
                    <a:pt x="8081" y="1707"/>
                    <a:pt x="7265" y="1730"/>
                    <a:pt x="6572" y="1830"/>
                  </a:cubicBezTo>
                  <a:cubicBezTo>
                    <a:pt x="5733" y="1946"/>
                    <a:pt x="5045" y="2028"/>
                    <a:pt x="4523" y="2028"/>
                  </a:cubicBezTo>
                  <a:cubicBezTo>
                    <a:pt x="4220" y="2028"/>
                    <a:pt x="3973" y="2000"/>
                    <a:pt x="3785" y="1936"/>
                  </a:cubicBezTo>
                  <a:cubicBezTo>
                    <a:pt x="3281" y="1752"/>
                    <a:pt x="1365" y="1"/>
                    <a:pt x="136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8" name="Google Shape;2058;p67"/>
            <p:cNvSpPr/>
            <p:nvPr/>
          </p:nvSpPr>
          <p:spPr>
            <a:xfrm>
              <a:off x="9667403" y="1734091"/>
              <a:ext cx="147164" cy="33381"/>
            </a:xfrm>
            <a:custGeom>
              <a:avLst/>
              <a:gdLst/>
              <a:ahLst/>
              <a:cxnLst/>
              <a:rect l="l" t="t" r="r" b="b"/>
              <a:pathLst>
                <a:path w="1327" h="301" extrusionOk="0">
                  <a:moveTo>
                    <a:pt x="1316" y="0"/>
                  </a:moveTo>
                  <a:lnTo>
                    <a:pt x="0" y="203"/>
                  </a:lnTo>
                  <a:lnTo>
                    <a:pt x="20" y="300"/>
                  </a:lnTo>
                  <a:lnTo>
                    <a:pt x="1326" y="97"/>
                  </a:lnTo>
                  <a:lnTo>
                    <a:pt x="1316" y="0"/>
                  </a:lnTo>
                  <a:close/>
                </a:path>
              </a:pathLst>
            </a:custGeom>
            <a:solidFill>
              <a:srgbClr val="868A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59" name="Google Shape;2059;p67"/>
          <p:cNvGrpSpPr/>
          <p:nvPr/>
        </p:nvGrpSpPr>
        <p:grpSpPr>
          <a:xfrm>
            <a:off x="1110946" y="2041018"/>
            <a:ext cx="1670140" cy="2767843"/>
            <a:chOff x="1932839" y="2146661"/>
            <a:chExt cx="1542854" cy="2556899"/>
          </a:xfrm>
        </p:grpSpPr>
        <p:sp>
          <p:nvSpPr>
            <p:cNvPr id="2060" name="Google Shape;2060;p67"/>
            <p:cNvSpPr/>
            <p:nvPr/>
          </p:nvSpPr>
          <p:spPr>
            <a:xfrm rot="-1559609">
              <a:off x="3082073" y="2771108"/>
              <a:ext cx="254484" cy="139516"/>
            </a:xfrm>
            <a:custGeom>
              <a:avLst/>
              <a:gdLst/>
              <a:ahLst/>
              <a:cxnLst/>
              <a:rect l="l" t="t" r="r" b="b"/>
              <a:pathLst>
                <a:path w="21024" h="11526" extrusionOk="0">
                  <a:moveTo>
                    <a:pt x="12138" y="5967"/>
                  </a:moveTo>
                  <a:lnTo>
                    <a:pt x="12138" y="5967"/>
                  </a:lnTo>
                  <a:cubicBezTo>
                    <a:pt x="12138" y="5967"/>
                    <a:pt x="12437" y="5988"/>
                    <a:pt x="12919" y="6013"/>
                  </a:cubicBezTo>
                  <a:lnTo>
                    <a:pt x="12919" y="6013"/>
                  </a:lnTo>
                  <a:cubicBezTo>
                    <a:pt x="12749" y="6022"/>
                    <a:pt x="12602" y="6028"/>
                    <a:pt x="12483" y="6028"/>
                  </a:cubicBezTo>
                  <a:cubicBezTo>
                    <a:pt x="12263" y="6028"/>
                    <a:pt x="12138" y="6010"/>
                    <a:pt x="12138" y="5967"/>
                  </a:cubicBezTo>
                  <a:close/>
                  <a:moveTo>
                    <a:pt x="12055" y="8351"/>
                  </a:moveTo>
                  <a:cubicBezTo>
                    <a:pt x="11848" y="8423"/>
                    <a:pt x="11730" y="8466"/>
                    <a:pt x="11730" y="8466"/>
                  </a:cubicBezTo>
                  <a:cubicBezTo>
                    <a:pt x="11760" y="8431"/>
                    <a:pt x="11874" y="8393"/>
                    <a:pt x="12055" y="8351"/>
                  </a:cubicBezTo>
                  <a:close/>
                  <a:moveTo>
                    <a:pt x="1632" y="0"/>
                  </a:moveTo>
                  <a:lnTo>
                    <a:pt x="0" y="11373"/>
                  </a:lnTo>
                  <a:cubicBezTo>
                    <a:pt x="1428" y="11475"/>
                    <a:pt x="2850" y="11526"/>
                    <a:pt x="4269" y="11526"/>
                  </a:cubicBezTo>
                  <a:cubicBezTo>
                    <a:pt x="7106" y="11526"/>
                    <a:pt x="9928" y="11322"/>
                    <a:pt x="12750" y="10914"/>
                  </a:cubicBezTo>
                  <a:cubicBezTo>
                    <a:pt x="13472" y="10817"/>
                    <a:pt x="17649" y="9039"/>
                    <a:pt x="18028" y="8111"/>
                  </a:cubicBezTo>
                  <a:lnTo>
                    <a:pt x="18028" y="8111"/>
                  </a:lnTo>
                  <a:cubicBezTo>
                    <a:pt x="18874" y="7667"/>
                    <a:pt x="19498" y="7238"/>
                    <a:pt x="19683" y="6905"/>
                  </a:cubicBezTo>
                  <a:lnTo>
                    <a:pt x="19683" y="6905"/>
                  </a:lnTo>
                  <a:cubicBezTo>
                    <a:pt x="20504" y="6633"/>
                    <a:pt x="21024" y="6322"/>
                    <a:pt x="20960" y="5967"/>
                  </a:cubicBezTo>
                  <a:cubicBezTo>
                    <a:pt x="20927" y="5745"/>
                    <a:pt x="20490" y="5636"/>
                    <a:pt x="19827" y="5599"/>
                  </a:cubicBezTo>
                  <a:lnTo>
                    <a:pt x="19827" y="5599"/>
                  </a:lnTo>
                  <a:cubicBezTo>
                    <a:pt x="19942" y="5514"/>
                    <a:pt x="20001" y="5417"/>
                    <a:pt x="19991" y="5304"/>
                  </a:cubicBezTo>
                  <a:cubicBezTo>
                    <a:pt x="19940" y="4692"/>
                    <a:pt x="17646" y="4335"/>
                    <a:pt x="16167" y="4233"/>
                  </a:cubicBezTo>
                  <a:cubicBezTo>
                    <a:pt x="14535" y="4131"/>
                    <a:pt x="11679" y="3723"/>
                    <a:pt x="11475" y="3213"/>
                  </a:cubicBezTo>
                  <a:cubicBezTo>
                    <a:pt x="11322" y="2856"/>
                    <a:pt x="15147" y="2652"/>
                    <a:pt x="15249" y="2040"/>
                  </a:cubicBezTo>
                  <a:cubicBezTo>
                    <a:pt x="15351" y="1377"/>
                    <a:pt x="4131" y="204"/>
                    <a:pt x="1632" y="0"/>
                  </a:cubicBezTo>
                  <a:close/>
                </a:path>
              </a:pathLst>
            </a:custGeom>
            <a:solidFill>
              <a:srgbClr val="B45F0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1" name="Google Shape;2061;p67"/>
            <p:cNvSpPr/>
            <p:nvPr/>
          </p:nvSpPr>
          <p:spPr>
            <a:xfrm rot="-1559609">
              <a:off x="2420782" y="2475668"/>
              <a:ext cx="675960" cy="675960"/>
            </a:xfrm>
            <a:custGeom>
              <a:avLst/>
              <a:gdLst/>
              <a:ahLst/>
              <a:cxnLst/>
              <a:rect l="l" t="t" r="r" b="b"/>
              <a:pathLst>
                <a:path w="55844" h="55844" extrusionOk="0">
                  <a:moveTo>
                    <a:pt x="12903" y="1"/>
                  </a:moveTo>
                  <a:lnTo>
                    <a:pt x="0" y="23919"/>
                  </a:lnTo>
                  <a:cubicBezTo>
                    <a:pt x="0" y="23919"/>
                    <a:pt x="6783" y="46613"/>
                    <a:pt x="25040" y="51509"/>
                  </a:cubicBezTo>
                  <a:cubicBezTo>
                    <a:pt x="40989" y="55795"/>
                    <a:pt x="53479" y="55843"/>
                    <a:pt x="54039" y="55843"/>
                  </a:cubicBezTo>
                  <a:cubicBezTo>
                    <a:pt x="54052" y="55843"/>
                    <a:pt x="54058" y="55843"/>
                    <a:pt x="54058" y="55843"/>
                  </a:cubicBezTo>
                  <a:lnTo>
                    <a:pt x="55843" y="40544"/>
                  </a:lnTo>
                  <a:cubicBezTo>
                    <a:pt x="55843" y="40544"/>
                    <a:pt x="35903" y="36974"/>
                    <a:pt x="27692" y="31568"/>
                  </a:cubicBezTo>
                  <a:cubicBezTo>
                    <a:pt x="21471" y="27438"/>
                    <a:pt x="20247" y="14229"/>
                    <a:pt x="18666" y="9537"/>
                  </a:cubicBezTo>
                  <a:cubicBezTo>
                    <a:pt x="16473" y="3061"/>
                    <a:pt x="12903" y="1"/>
                    <a:pt x="129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062" name="Google Shape;2062;p67"/>
            <p:cNvCxnSpPr/>
            <p:nvPr/>
          </p:nvCxnSpPr>
          <p:spPr>
            <a:xfrm>
              <a:off x="1932839" y="4703559"/>
              <a:ext cx="1542854" cy="0"/>
            </a:xfrm>
            <a:prstGeom prst="straightConnector1">
              <a:avLst/>
            </a:prstGeom>
            <a:noFill/>
            <a:ln w="9525" cap="flat" cmpd="sng">
              <a:solidFill>
                <a:schemeClr val="accent5"/>
              </a:solidFill>
              <a:prstDash val="solid"/>
              <a:round/>
              <a:headEnd type="none" w="med" len="med"/>
              <a:tailEnd type="none" w="med" len="med"/>
            </a:ln>
          </p:spPr>
        </p:cxnSp>
        <p:sp>
          <p:nvSpPr>
            <p:cNvPr id="2063" name="Google Shape;2063;p67"/>
            <p:cNvSpPr/>
            <p:nvPr/>
          </p:nvSpPr>
          <p:spPr>
            <a:xfrm>
              <a:off x="2676352" y="4255413"/>
              <a:ext cx="373508" cy="408081"/>
            </a:xfrm>
            <a:custGeom>
              <a:avLst/>
              <a:gdLst/>
              <a:ahLst/>
              <a:cxnLst/>
              <a:rect l="l" t="t" r="r" b="b"/>
              <a:pathLst>
                <a:path w="30855" h="33711" extrusionOk="0">
                  <a:moveTo>
                    <a:pt x="19125" y="1"/>
                  </a:moveTo>
                  <a:lnTo>
                    <a:pt x="766" y="1990"/>
                  </a:lnTo>
                  <a:lnTo>
                    <a:pt x="1" y="26112"/>
                  </a:lnTo>
                  <a:lnTo>
                    <a:pt x="766" y="33710"/>
                  </a:lnTo>
                  <a:lnTo>
                    <a:pt x="29580" y="33557"/>
                  </a:lnTo>
                  <a:cubicBezTo>
                    <a:pt x="30294" y="33506"/>
                    <a:pt x="30855" y="32945"/>
                    <a:pt x="30855" y="32231"/>
                  </a:cubicBezTo>
                  <a:cubicBezTo>
                    <a:pt x="30804" y="31670"/>
                    <a:pt x="30498" y="31211"/>
                    <a:pt x="29988" y="31007"/>
                  </a:cubicBezTo>
                  <a:lnTo>
                    <a:pt x="17238" y="25092"/>
                  </a:lnTo>
                  <a:lnTo>
                    <a:pt x="19125" y="1"/>
                  </a:lnTo>
                  <a:close/>
                </a:path>
              </a:pathLst>
            </a:custGeom>
            <a:solidFill>
              <a:srgbClr val="B45F0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4" name="Google Shape;2064;p67"/>
            <p:cNvSpPr/>
            <p:nvPr/>
          </p:nvSpPr>
          <p:spPr>
            <a:xfrm>
              <a:off x="2666486" y="4559146"/>
              <a:ext cx="404982" cy="140772"/>
            </a:xfrm>
            <a:custGeom>
              <a:avLst/>
              <a:gdLst/>
              <a:ahLst/>
              <a:cxnLst/>
              <a:rect l="l" t="t" r="r" b="b"/>
              <a:pathLst>
                <a:path w="33455" h="11629" extrusionOk="0">
                  <a:moveTo>
                    <a:pt x="17951" y="1"/>
                  </a:moveTo>
                  <a:cubicBezTo>
                    <a:pt x="14992" y="1208"/>
                    <a:pt x="11691" y="1574"/>
                    <a:pt x="8779" y="1574"/>
                  </a:cubicBezTo>
                  <a:cubicBezTo>
                    <a:pt x="4315" y="1574"/>
                    <a:pt x="765" y="715"/>
                    <a:pt x="765" y="715"/>
                  </a:cubicBezTo>
                  <a:lnTo>
                    <a:pt x="0" y="10965"/>
                  </a:lnTo>
                  <a:cubicBezTo>
                    <a:pt x="0" y="11322"/>
                    <a:pt x="306" y="11628"/>
                    <a:pt x="663" y="11628"/>
                  </a:cubicBezTo>
                  <a:lnTo>
                    <a:pt x="32792" y="11424"/>
                  </a:lnTo>
                  <a:cubicBezTo>
                    <a:pt x="33455" y="11424"/>
                    <a:pt x="32996" y="8160"/>
                    <a:pt x="32996" y="8160"/>
                  </a:cubicBezTo>
                  <a:cubicBezTo>
                    <a:pt x="32690" y="7191"/>
                    <a:pt x="32129" y="6120"/>
                    <a:pt x="31568" y="5865"/>
                  </a:cubicBezTo>
                  <a:lnTo>
                    <a:pt x="1795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5" name="Google Shape;2065;p67"/>
            <p:cNvSpPr/>
            <p:nvPr/>
          </p:nvSpPr>
          <p:spPr>
            <a:xfrm>
              <a:off x="2896753" y="4566555"/>
              <a:ext cx="22855" cy="38906"/>
            </a:xfrm>
            <a:custGeom>
              <a:avLst/>
              <a:gdLst/>
              <a:ahLst/>
              <a:cxnLst/>
              <a:rect l="l" t="t" r="r" b="b"/>
              <a:pathLst>
                <a:path w="1888" h="3214" fill="none" extrusionOk="0">
                  <a:moveTo>
                    <a:pt x="1887" y="1"/>
                  </a:moveTo>
                  <a:cubicBezTo>
                    <a:pt x="1122" y="970"/>
                    <a:pt x="510" y="2040"/>
                    <a:pt x="0" y="3213"/>
                  </a:cubicBezTo>
                </a:path>
              </a:pathLst>
            </a:custGeom>
            <a:noFill/>
            <a:ln w="11475" cap="flat" cmpd="sng">
              <a:solidFill>
                <a:schemeClr val="accent5"/>
              </a:solidFill>
              <a:prstDash val="solid"/>
              <a:miter lim="5099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6" name="Google Shape;2066;p67"/>
            <p:cNvSpPr/>
            <p:nvPr/>
          </p:nvSpPr>
          <p:spPr>
            <a:xfrm>
              <a:off x="2921448" y="4578902"/>
              <a:ext cx="19151" cy="33350"/>
            </a:xfrm>
            <a:custGeom>
              <a:avLst/>
              <a:gdLst/>
              <a:ahLst/>
              <a:cxnLst/>
              <a:rect l="l" t="t" r="r" b="b"/>
              <a:pathLst>
                <a:path w="1582" h="2755" fill="none" extrusionOk="0">
                  <a:moveTo>
                    <a:pt x="1581" y="0"/>
                  </a:moveTo>
                  <a:cubicBezTo>
                    <a:pt x="918" y="816"/>
                    <a:pt x="408" y="1734"/>
                    <a:pt x="0" y="2754"/>
                  </a:cubicBezTo>
                </a:path>
              </a:pathLst>
            </a:custGeom>
            <a:noFill/>
            <a:ln w="11475" cap="flat" cmpd="sng">
              <a:solidFill>
                <a:schemeClr val="accent5"/>
              </a:solidFill>
              <a:prstDash val="solid"/>
              <a:miter lim="5099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7" name="Google Shape;2067;p67"/>
            <p:cNvSpPr/>
            <p:nvPr/>
          </p:nvSpPr>
          <p:spPr>
            <a:xfrm>
              <a:off x="2939969" y="4588163"/>
              <a:ext cx="17904" cy="30263"/>
            </a:xfrm>
            <a:custGeom>
              <a:avLst/>
              <a:gdLst/>
              <a:ahLst/>
              <a:cxnLst/>
              <a:rect l="l" t="t" r="r" b="b"/>
              <a:pathLst>
                <a:path w="1479" h="2500" fill="none" extrusionOk="0">
                  <a:moveTo>
                    <a:pt x="1479" y="0"/>
                  </a:moveTo>
                  <a:cubicBezTo>
                    <a:pt x="918" y="816"/>
                    <a:pt x="408" y="1632"/>
                    <a:pt x="0" y="2499"/>
                  </a:cubicBezTo>
                </a:path>
              </a:pathLst>
            </a:custGeom>
            <a:noFill/>
            <a:ln w="11475" cap="flat" cmpd="sng">
              <a:solidFill>
                <a:schemeClr val="accent5"/>
              </a:solidFill>
              <a:prstDash val="solid"/>
              <a:miter lim="5099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8" name="Google Shape;2068;p67"/>
            <p:cNvSpPr/>
            <p:nvPr/>
          </p:nvSpPr>
          <p:spPr>
            <a:xfrm>
              <a:off x="2668944" y="4670273"/>
              <a:ext cx="398820" cy="2482"/>
            </a:xfrm>
            <a:custGeom>
              <a:avLst/>
              <a:gdLst/>
              <a:ahLst/>
              <a:cxnLst/>
              <a:rect l="l" t="t" r="r" b="b"/>
              <a:pathLst>
                <a:path w="32946" h="205" fill="none" extrusionOk="0">
                  <a:moveTo>
                    <a:pt x="1" y="204"/>
                  </a:moveTo>
                  <a:lnTo>
                    <a:pt x="32946" y="0"/>
                  </a:lnTo>
                </a:path>
              </a:pathLst>
            </a:custGeom>
            <a:noFill/>
            <a:ln w="11475" cap="flat" cmpd="sng">
              <a:solidFill>
                <a:schemeClr val="accent5"/>
              </a:solidFill>
              <a:prstDash val="solid"/>
              <a:miter lim="5099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9" name="Google Shape;2069;p67"/>
            <p:cNvSpPr/>
            <p:nvPr/>
          </p:nvSpPr>
          <p:spPr>
            <a:xfrm>
              <a:off x="2672648" y="4613475"/>
              <a:ext cx="100026" cy="58662"/>
            </a:xfrm>
            <a:custGeom>
              <a:avLst/>
              <a:gdLst/>
              <a:ahLst/>
              <a:cxnLst/>
              <a:rect l="l" t="t" r="r" b="b"/>
              <a:pathLst>
                <a:path w="8263" h="4846" fill="none" extrusionOk="0">
                  <a:moveTo>
                    <a:pt x="1" y="0"/>
                  </a:moveTo>
                  <a:cubicBezTo>
                    <a:pt x="1" y="0"/>
                    <a:pt x="7651" y="51"/>
                    <a:pt x="8263" y="4845"/>
                  </a:cubicBezTo>
                </a:path>
              </a:pathLst>
            </a:custGeom>
            <a:noFill/>
            <a:ln w="11475" cap="flat" cmpd="sng">
              <a:solidFill>
                <a:schemeClr val="accent5"/>
              </a:solidFill>
              <a:prstDash val="solid"/>
              <a:miter lim="5099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0" name="Google Shape;2070;p67"/>
            <p:cNvSpPr/>
            <p:nvPr/>
          </p:nvSpPr>
          <p:spPr>
            <a:xfrm>
              <a:off x="2983173" y="4615944"/>
              <a:ext cx="31498" cy="54958"/>
            </a:xfrm>
            <a:custGeom>
              <a:avLst/>
              <a:gdLst/>
              <a:ahLst/>
              <a:cxnLst/>
              <a:rect l="l" t="t" r="r" b="b"/>
              <a:pathLst>
                <a:path w="2602" h="4540" fill="none" extrusionOk="0">
                  <a:moveTo>
                    <a:pt x="2602" y="0"/>
                  </a:moveTo>
                  <a:cubicBezTo>
                    <a:pt x="2602" y="0"/>
                    <a:pt x="409" y="3111"/>
                    <a:pt x="1" y="4539"/>
                  </a:cubicBezTo>
                </a:path>
              </a:pathLst>
            </a:custGeom>
            <a:noFill/>
            <a:ln w="11475" cap="flat" cmpd="sng">
              <a:solidFill>
                <a:schemeClr val="accent5"/>
              </a:solidFill>
              <a:prstDash val="solid"/>
              <a:miter lim="5099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1" name="Google Shape;2071;p67"/>
            <p:cNvSpPr/>
            <p:nvPr/>
          </p:nvSpPr>
          <p:spPr>
            <a:xfrm>
              <a:off x="2332502" y="3159014"/>
              <a:ext cx="687725" cy="1349520"/>
            </a:xfrm>
            <a:custGeom>
              <a:avLst/>
              <a:gdLst/>
              <a:ahLst/>
              <a:cxnLst/>
              <a:rect l="l" t="t" r="r" b="b"/>
              <a:pathLst>
                <a:path w="56812" h="111482" extrusionOk="0">
                  <a:moveTo>
                    <a:pt x="0" y="1"/>
                  </a:moveTo>
                  <a:lnTo>
                    <a:pt x="0" y="1"/>
                  </a:lnTo>
                  <a:cubicBezTo>
                    <a:pt x="0" y="1"/>
                    <a:pt x="20093" y="38300"/>
                    <a:pt x="25754" y="52885"/>
                  </a:cubicBezTo>
                  <a:cubicBezTo>
                    <a:pt x="31364" y="67420"/>
                    <a:pt x="26621" y="111482"/>
                    <a:pt x="26621" y="111482"/>
                  </a:cubicBezTo>
                  <a:lnTo>
                    <a:pt x="50386" y="111482"/>
                  </a:lnTo>
                  <a:cubicBezTo>
                    <a:pt x="50386" y="111482"/>
                    <a:pt x="56812" y="70836"/>
                    <a:pt x="52018" y="52885"/>
                  </a:cubicBezTo>
                  <a:cubicBezTo>
                    <a:pt x="47173" y="34883"/>
                    <a:pt x="31874" y="6171"/>
                    <a:pt x="31874" y="6171"/>
                  </a:cubicBezTo>
                  <a:lnTo>
                    <a:pt x="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2" name="Google Shape;2072;p67"/>
            <p:cNvSpPr/>
            <p:nvPr/>
          </p:nvSpPr>
          <p:spPr>
            <a:xfrm>
              <a:off x="2484363" y="3360264"/>
              <a:ext cx="256826" cy="1148270"/>
            </a:xfrm>
            <a:custGeom>
              <a:avLst/>
              <a:gdLst/>
              <a:ahLst/>
              <a:cxnLst/>
              <a:rect l="l" t="t" r="r" b="b"/>
              <a:pathLst>
                <a:path w="21216" h="94857" fill="none" extrusionOk="0">
                  <a:moveTo>
                    <a:pt x="17340" y="94857"/>
                  </a:moveTo>
                  <a:cubicBezTo>
                    <a:pt x="17340" y="94857"/>
                    <a:pt x="21216" y="49010"/>
                    <a:pt x="18819" y="37688"/>
                  </a:cubicBezTo>
                  <a:cubicBezTo>
                    <a:pt x="16473" y="26367"/>
                    <a:pt x="1" y="1"/>
                    <a:pt x="1" y="1"/>
                  </a:cubicBezTo>
                </a:path>
              </a:pathLst>
            </a:custGeom>
            <a:noFill/>
            <a:ln w="11475" cap="flat" cmpd="sng">
              <a:solidFill>
                <a:schemeClr val="accent5"/>
              </a:solidFill>
              <a:prstDash val="solid"/>
              <a:miter lim="5099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3" name="Google Shape;2073;p67"/>
            <p:cNvSpPr/>
            <p:nvPr/>
          </p:nvSpPr>
          <p:spPr>
            <a:xfrm>
              <a:off x="2139265" y="4117134"/>
              <a:ext cx="410550" cy="520309"/>
            </a:xfrm>
            <a:custGeom>
              <a:avLst/>
              <a:gdLst/>
              <a:ahLst/>
              <a:cxnLst/>
              <a:rect l="l" t="t" r="r" b="b"/>
              <a:pathLst>
                <a:path w="33915" h="42982" extrusionOk="0">
                  <a:moveTo>
                    <a:pt x="17901" y="0"/>
                  </a:moveTo>
                  <a:lnTo>
                    <a:pt x="3826" y="19379"/>
                  </a:lnTo>
                  <a:lnTo>
                    <a:pt x="1" y="25958"/>
                  </a:lnTo>
                  <a:lnTo>
                    <a:pt x="23358" y="42736"/>
                  </a:lnTo>
                  <a:cubicBezTo>
                    <a:pt x="23582" y="42899"/>
                    <a:pt x="23847" y="42981"/>
                    <a:pt x="24114" y="42981"/>
                  </a:cubicBezTo>
                  <a:cubicBezTo>
                    <a:pt x="24515" y="42981"/>
                    <a:pt x="24918" y="42797"/>
                    <a:pt x="25194" y="42430"/>
                  </a:cubicBezTo>
                  <a:cubicBezTo>
                    <a:pt x="25500" y="41971"/>
                    <a:pt x="25500" y="41410"/>
                    <a:pt x="25194" y="40951"/>
                  </a:cubicBezTo>
                  <a:lnTo>
                    <a:pt x="18309" y="28661"/>
                  </a:lnTo>
                  <a:lnTo>
                    <a:pt x="33914" y="8313"/>
                  </a:lnTo>
                  <a:lnTo>
                    <a:pt x="17901" y="0"/>
                  </a:lnTo>
                  <a:close/>
                </a:path>
              </a:pathLst>
            </a:custGeom>
            <a:solidFill>
              <a:srgbClr val="B45F0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4" name="Google Shape;2074;p67"/>
            <p:cNvSpPr/>
            <p:nvPr/>
          </p:nvSpPr>
          <p:spPr>
            <a:xfrm>
              <a:off x="2104705" y="4347401"/>
              <a:ext cx="351271" cy="333851"/>
            </a:xfrm>
            <a:custGeom>
              <a:avLst/>
              <a:gdLst/>
              <a:ahLst/>
              <a:cxnLst/>
              <a:rect l="l" t="t" r="r" b="b"/>
              <a:pathLst>
                <a:path w="29018" h="27579" extrusionOk="0">
                  <a:moveTo>
                    <a:pt x="6783" y="0"/>
                  </a:moveTo>
                  <a:lnTo>
                    <a:pt x="153" y="7905"/>
                  </a:lnTo>
                  <a:cubicBezTo>
                    <a:pt x="0" y="8160"/>
                    <a:pt x="51" y="8568"/>
                    <a:pt x="306" y="8772"/>
                  </a:cubicBezTo>
                  <a:lnTo>
                    <a:pt x="26417" y="27539"/>
                  </a:lnTo>
                  <a:cubicBezTo>
                    <a:pt x="26450" y="27566"/>
                    <a:pt x="26488" y="27578"/>
                    <a:pt x="26530" y="27578"/>
                  </a:cubicBezTo>
                  <a:cubicBezTo>
                    <a:pt x="27127" y="27578"/>
                    <a:pt x="28508" y="25037"/>
                    <a:pt x="28508" y="24989"/>
                  </a:cubicBezTo>
                  <a:cubicBezTo>
                    <a:pt x="28814" y="24020"/>
                    <a:pt x="29018" y="22847"/>
                    <a:pt x="28712" y="22337"/>
                  </a:cubicBezTo>
                  <a:lnTo>
                    <a:pt x="21113" y="9588"/>
                  </a:lnTo>
                  <a:cubicBezTo>
                    <a:pt x="13259" y="7599"/>
                    <a:pt x="6783" y="0"/>
                    <a:pt x="678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5" name="Google Shape;2075;p67"/>
            <p:cNvSpPr/>
            <p:nvPr/>
          </p:nvSpPr>
          <p:spPr>
            <a:xfrm>
              <a:off x="2343615" y="4490618"/>
              <a:ext cx="41364" cy="17916"/>
            </a:xfrm>
            <a:custGeom>
              <a:avLst/>
              <a:gdLst/>
              <a:ahLst/>
              <a:cxnLst/>
              <a:rect l="l" t="t" r="r" b="b"/>
              <a:pathLst>
                <a:path w="3417" h="1480" fill="none" extrusionOk="0">
                  <a:moveTo>
                    <a:pt x="3417" y="1"/>
                  </a:moveTo>
                  <a:cubicBezTo>
                    <a:pt x="2244" y="358"/>
                    <a:pt x="1071" y="817"/>
                    <a:pt x="0" y="1480"/>
                  </a:cubicBezTo>
                </a:path>
              </a:pathLst>
            </a:custGeom>
            <a:noFill/>
            <a:ln w="11475" cap="flat" cmpd="sng">
              <a:solidFill>
                <a:schemeClr val="accent5"/>
              </a:solidFill>
              <a:prstDash val="solid"/>
              <a:miter lim="5099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6" name="Google Shape;2076;p67"/>
            <p:cNvSpPr/>
            <p:nvPr/>
          </p:nvSpPr>
          <p:spPr>
            <a:xfrm>
              <a:off x="2359666" y="4512844"/>
              <a:ext cx="35190" cy="15446"/>
            </a:xfrm>
            <a:custGeom>
              <a:avLst/>
              <a:gdLst/>
              <a:ahLst/>
              <a:cxnLst/>
              <a:rect l="l" t="t" r="r" b="b"/>
              <a:pathLst>
                <a:path w="2907" h="1276" fill="none" extrusionOk="0">
                  <a:moveTo>
                    <a:pt x="2907" y="1"/>
                  </a:moveTo>
                  <a:cubicBezTo>
                    <a:pt x="1887" y="307"/>
                    <a:pt x="918" y="715"/>
                    <a:pt x="0" y="1276"/>
                  </a:cubicBezTo>
                </a:path>
              </a:pathLst>
            </a:custGeom>
            <a:noFill/>
            <a:ln w="11475" cap="flat" cmpd="sng">
              <a:solidFill>
                <a:schemeClr val="accent5"/>
              </a:solidFill>
              <a:prstDash val="solid"/>
              <a:miter lim="5099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7" name="Google Shape;2077;p67"/>
            <p:cNvSpPr/>
            <p:nvPr/>
          </p:nvSpPr>
          <p:spPr>
            <a:xfrm>
              <a:off x="2371396" y="4530130"/>
              <a:ext cx="32103" cy="14212"/>
            </a:xfrm>
            <a:custGeom>
              <a:avLst/>
              <a:gdLst/>
              <a:ahLst/>
              <a:cxnLst/>
              <a:rect l="l" t="t" r="r" b="b"/>
              <a:pathLst>
                <a:path w="2652" h="1174" fill="none" extrusionOk="0">
                  <a:moveTo>
                    <a:pt x="2652" y="1"/>
                  </a:moveTo>
                  <a:cubicBezTo>
                    <a:pt x="1734" y="307"/>
                    <a:pt x="867" y="715"/>
                    <a:pt x="0" y="1174"/>
                  </a:cubicBezTo>
                </a:path>
              </a:pathLst>
            </a:custGeom>
            <a:noFill/>
            <a:ln w="11475" cap="flat" cmpd="sng">
              <a:solidFill>
                <a:schemeClr val="accent5"/>
              </a:solidFill>
              <a:prstDash val="solid"/>
              <a:miter lim="5099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8" name="Google Shape;2078;p67"/>
            <p:cNvSpPr/>
            <p:nvPr/>
          </p:nvSpPr>
          <p:spPr>
            <a:xfrm>
              <a:off x="2119510" y="4428894"/>
              <a:ext cx="324119" cy="232748"/>
            </a:xfrm>
            <a:custGeom>
              <a:avLst/>
              <a:gdLst/>
              <a:ahLst/>
              <a:cxnLst/>
              <a:rect l="l" t="t" r="r" b="b"/>
              <a:pathLst>
                <a:path w="26775" h="19227" fill="none" extrusionOk="0">
                  <a:moveTo>
                    <a:pt x="1" y="0"/>
                  </a:moveTo>
                  <a:lnTo>
                    <a:pt x="26775" y="19226"/>
                  </a:lnTo>
                </a:path>
              </a:pathLst>
            </a:custGeom>
            <a:noFill/>
            <a:ln w="11475" cap="flat" cmpd="sng">
              <a:solidFill>
                <a:schemeClr val="accent5"/>
              </a:solidFill>
              <a:prstDash val="solid"/>
              <a:miter lim="5099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9" name="Google Shape;2079;p67"/>
            <p:cNvSpPr/>
            <p:nvPr/>
          </p:nvSpPr>
          <p:spPr>
            <a:xfrm>
              <a:off x="2157786" y="4382591"/>
              <a:ext cx="74096" cy="106805"/>
            </a:xfrm>
            <a:custGeom>
              <a:avLst/>
              <a:gdLst/>
              <a:ahLst/>
              <a:cxnLst/>
              <a:rect l="l" t="t" r="r" b="b"/>
              <a:pathLst>
                <a:path w="6121" h="8823" fill="none" extrusionOk="0">
                  <a:moveTo>
                    <a:pt x="1" y="0"/>
                  </a:moveTo>
                  <a:cubicBezTo>
                    <a:pt x="1" y="0"/>
                    <a:pt x="6121" y="4539"/>
                    <a:pt x="3877" y="8823"/>
                  </a:cubicBezTo>
                </a:path>
              </a:pathLst>
            </a:custGeom>
            <a:noFill/>
            <a:ln w="11475" cap="flat" cmpd="sng">
              <a:solidFill>
                <a:schemeClr val="accent5"/>
              </a:solidFill>
              <a:prstDash val="solid"/>
              <a:miter lim="5099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0" name="Google Shape;2080;p67"/>
            <p:cNvSpPr/>
            <p:nvPr/>
          </p:nvSpPr>
          <p:spPr>
            <a:xfrm>
              <a:off x="2375100" y="4586311"/>
              <a:ext cx="58033" cy="25942"/>
            </a:xfrm>
            <a:custGeom>
              <a:avLst/>
              <a:gdLst/>
              <a:ahLst/>
              <a:cxnLst/>
              <a:rect l="l" t="t" r="r" b="b"/>
              <a:pathLst>
                <a:path w="4794" h="2143" fill="none" extrusionOk="0">
                  <a:moveTo>
                    <a:pt x="4794" y="0"/>
                  </a:moveTo>
                  <a:cubicBezTo>
                    <a:pt x="4794" y="0"/>
                    <a:pt x="1173" y="1224"/>
                    <a:pt x="0" y="2142"/>
                  </a:cubicBezTo>
                </a:path>
              </a:pathLst>
            </a:custGeom>
            <a:noFill/>
            <a:ln w="11475" cap="flat" cmpd="sng">
              <a:solidFill>
                <a:schemeClr val="accent5"/>
              </a:solidFill>
              <a:prstDash val="solid"/>
              <a:miter lim="5099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1" name="Google Shape;2081;p67"/>
            <p:cNvSpPr/>
            <p:nvPr/>
          </p:nvSpPr>
          <p:spPr>
            <a:xfrm>
              <a:off x="2201620" y="3159014"/>
              <a:ext cx="566115" cy="1292105"/>
            </a:xfrm>
            <a:custGeom>
              <a:avLst/>
              <a:gdLst/>
              <a:ahLst/>
              <a:cxnLst/>
              <a:rect l="l" t="t" r="r" b="b"/>
              <a:pathLst>
                <a:path w="46766" h="106739" extrusionOk="0">
                  <a:moveTo>
                    <a:pt x="4539" y="1"/>
                  </a:moveTo>
                  <a:cubicBezTo>
                    <a:pt x="1" y="12852"/>
                    <a:pt x="4539" y="22950"/>
                    <a:pt x="4539" y="22950"/>
                  </a:cubicBezTo>
                  <a:cubicBezTo>
                    <a:pt x="4539" y="22950"/>
                    <a:pt x="19992" y="51202"/>
                    <a:pt x="19992" y="56914"/>
                  </a:cubicBezTo>
                  <a:cubicBezTo>
                    <a:pt x="19992" y="62167"/>
                    <a:pt x="205" y="92154"/>
                    <a:pt x="205" y="92154"/>
                  </a:cubicBezTo>
                  <a:lnTo>
                    <a:pt x="18309" y="106739"/>
                  </a:lnTo>
                  <a:cubicBezTo>
                    <a:pt x="18309" y="106739"/>
                    <a:pt x="46766" y="76140"/>
                    <a:pt x="46205" y="54874"/>
                  </a:cubicBezTo>
                  <a:cubicBezTo>
                    <a:pt x="45593" y="28712"/>
                    <a:pt x="31313" y="1"/>
                    <a:pt x="3131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2" name="Google Shape;2082;p67"/>
            <p:cNvSpPr/>
            <p:nvPr/>
          </p:nvSpPr>
          <p:spPr>
            <a:xfrm>
              <a:off x="2235575" y="3169509"/>
              <a:ext cx="248800" cy="1130366"/>
            </a:xfrm>
            <a:custGeom>
              <a:avLst/>
              <a:gdLst/>
              <a:ahLst/>
              <a:cxnLst/>
              <a:rect l="l" t="t" r="r" b="b"/>
              <a:pathLst>
                <a:path w="20553" h="93378" fill="none" extrusionOk="0">
                  <a:moveTo>
                    <a:pt x="5151" y="0"/>
                  </a:moveTo>
                  <a:cubicBezTo>
                    <a:pt x="613" y="12801"/>
                    <a:pt x="6069" y="21471"/>
                    <a:pt x="6069" y="21471"/>
                  </a:cubicBezTo>
                  <a:cubicBezTo>
                    <a:pt x="6069" y="21471"/>
                    <a:pt x="20553" y="51151"/>
                    <a:pt x="20553" y="56914"/>
                  </a:cubicBezTo>
                  <a:cubicBezTo>
                    <a:pt x="20553" y="62167"/>
                    <a:pt x="1" y="93377"/>
                    <a:pt x="1" y="93377"/>
                  </a:cubicBezTo>
                </a:path>
              </a:pathLst>
            </a:custGeom>
            <a:noFill/>
            <a:ln w="11475" cap="flat" cmpd="sng">
              <a:solidFill>
                <a:schemeClr val="accent5"/>
              </a:solidFill>
              <a:prstDash val="solid"/>
              <a:miter lim="5099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3" name="Google Shape;2083;p67"/>
            <p:cNvSpPr/>
            <p:nvPr/>
          </p:nvSpPr>
          <p:spPr>
            <a:xfrm>
              <a:off x="2580672" y="3159014"/>
              <a:ext cx="182741" cy="945785"/>
            </a:xfrm>
            <a:custGeom>
              <a:avLst/>
              <a:gdLst/>
              <a:ahLst/>
              <a:cxnLst/>
              <a:rect l="l" t="t" r="r" b="b"/>
              <a:pathLst>
                <a:path w="15096" h="78130" fill="none" extrusionOk="0">
                  <a:moveTo>
                    <a:pt x="7701" y="78129"/>
                  </a:moveTo>
                  <a:cubicBezTo>
                    <a:pt x="11934" y="70327"/>
                    <a:pt x="15096" y="62065"/>
                    <a:pt x="14892" y="54874"/>
                  </a:cubicBezTo>
                  <a:cubicBezTo>
                    <a:pt x="14280" y="28712"/>
                    <a:pt x="0" y="1"/>
                    <a:pt x="0" y="1"/>
                  </a:cubicBezTo>
                </a:path>
              </a:pathLst>
            </a:custGeom>
            <a:noFill/>
            <a:ln w="11475" cap="flat" cmpd="sng">
              <a:solidFill>
                <a:schemeClr val="accent5"/>
              </a:solidFill>
              <a:prstDash val="solid"/>
              <a:miter lim="5099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4" name="Google Shape;2084;p67"/>
            <p:cNvSpPr/>
            <p:nvPr/>
          </p:nvSpPr>
          <p:spPr>
            <a:xfrm>
              <a:off x="2279408" y="3218281"/>
              <a:ext cx="136439" cy="79035"/>
            </a:xfrm>
            <a:custGeom>
              <a:avLst/>
              <a:gdLst/>
              <a:ahLst/>
              <a:cxnLst/>
              <a:rect l="l" t="t" r="r" b="b"/>
              <a:pathLst>
                <a:path w="11271" h="6529" fill="none" extrusionOk="0">
                  <a:moveTo>
                    <a:pt x="0" y="6018"/>
                  </a:moveTo>
                  <a:cubicBezTo>
                    <a:pt x="0" y="6018"/>
                    <a:pt x="8109" y="6528"/>
                    <a:pt x="11271" y="0"/>
                  </a:cubicBezTo>
                </a:path>
              </a:pathLst>
            </a:custGeom>
            <a:noFill/>
            <a:ln w="11475" cap="flat" cmpd="sng">
              <a:solidFill>
                <a:schemeClr val="accent5"/>
              </a:solidFill>
              <a:prstDash val="solid"/>
              <a:miter lim="5099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5" name="Google Shape;2085;p67"/>
            <p:cNvSpPr/>
            <p:nvPr/>
          </p:nvSpPr>
          <p:spPr>
            <a:xfrm>
              <a:off x="2654756" y="3241124"/>
              <a:ext cx="26547" cy="98162"/>
            </a:xfrm>
            <a:custGeom>
              <a:avLst/>
              <a:gdLst/>
              <a:ahLst/>
              <a:cxnLst/>
              <a:rect l="l" t="t" r="r" b="b"/>
              <a:pathLst>
                <a:path w="2193" h="8109" fill="none" extrusionOk="0">
                  <a:moveTo>
                    <a:pt x="0" y="7854"/>
                  </a:moveTo>
                  <a:cubicBezTo>
                    <a:pt x="0" y="7854"/>
                    <a:pt x="2193" y="8109"/>
                    <a:pt x="1989" y="6987"/>
                  </a:cubicBezTo>
                  <a:cubicBezTo>
                    <a:pt x="1785" y="5916"/>
                    <a:pt x="0" y="0"/>
                    <a:pt x="0" y="0"/>
                  </a:cubicBezTo>
                </a:path>
              </a:pathLst>
            </a:custGeom>
            <a:noFill/>
            <a:ln w="11475" cap="flat" cmpd="sng">
              <a:solidFill>
                <a:schemeClr val="accent5"/>
              </a:solidFill>
              <a:prstDash val="solid"/>
              <a:miter lim="5099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6" name="Google Shape;2086;p67"/>
            <p:cNvSpPr/>
            <p:nvPr/>
          </p:nvSpPr>
          <p:spPr>
            <a:xfrm>
              <a:off x="2575116" y="2228058"/>
              <a:ext cx="214227" cy="241391"/>
            </a:xfrm>
            <a:custGeom>
              <a:avLst/>
              <a:gdLst/>
              <a:ahLst/>
              <a:cxnLst/>
              <a:rect l="l" t="t" r="r" b="b"/>
              <a:pathLst>
                <a:path w="17697" h="19941" extrusionOk="0">
                  <a:moveTo>
                    <a:pt x="16830" y="8823"/>
                  </a:moveTo>
                  <a:cubicBezTo>
                    <a:pt x="17697" y="13974"/>
                    <a:pt x="17034" y="18564"/>
                    <a:pt x="12597" y="19278"/>
                  </a:cubicBezTo>
                  <a:cubicBezTo>
                    <a:pt x="8160" y="19941"/>
                    <a:pt x="2040" y="18666"/>
                    <a:pt x="867" y="11322"/>
                  </a:cubicBezTo>
                  <a:cubicBezTo>
                    <a:pt x="0" y="6121"/>
                    <a:pt x="2907" y="1327"/>
                    <a:pt x="7344" y="664"/>
                  </a:cubicBezTo>
                  <a:cubicBezTo>
                    <a:pt x="11781" y="1"/>
                    <a:pt x="16014" y="3622"/>
                    <a:pt x="16830" y="8823"/>
                  </a:cubicBezTo>
                  <a:close/>
                </a:path>
              </a:pathLst>
            </a:custGeom>
            <a:solidFill>
              <a:srgbClr val="B45F0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7" name="Google Shape;2087;p67"/>
            <p:cNvSpPr/>
            <p:nvPr/>
          </p:nvSpPr>
          <p:spPr>
            <a:xfrm>
              <a:off x="2735002" y="2331231"/>
              <a:ext cx="15676" cy="19949"/>
            </a:xfrm>
            <a:custGeom>
              <a:avLst/>
              <a:gdLst/>
              <a:ahLst/>
              <a:cxnLst/>
              <a:rect l="l" t="t" r="r" b="b"/>
              <a:pathLst>
                <a:path w="1295" h="1648" extrusionOk="0">
                  <a:moveTo>
                    <a:pt x="298" y="0"/>
                  </a:moveTo>
                  <a:cubicBezTo>
                    <a:pt x="188" y="0"/>
                    <a:pt x="97" y="87"/>
                    <a:pt x="52" y="300"/>
                  </a:cubicBezTo>
                  <a:cubicBezTo>
                    <a:pt x="1" y="759"/>
                    <a:pt x="52" y="1422"/>
                    <a:pt x="460" y="1626"/>
                  </a:cubicBezTo>
                  <a:cubicBezTo>
                    <a:pt x="505" y="1641"/>
                    <a:pt x="545" y="1648"/>
                    <a:pt x="582" y="1648"/>
                  </a:cubicBezTo>
                  <a:cubicBezTo>
                    <a:pt x="672" y="1648"/>
                    <a:pt x="745" y="1611"/>
                    <a:pt x="817" y="1575"/>
                  </a:cubicBezTo>
                  <a:cubicBezTo>
                    <a:pt x="1294" y="1098"/>
                    <a:pt x="685" y="0"/>
                    <a:pt x="29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8" name="Google Shape;2088;p67"/>
            <p:cNvSpPr/>
            <p:nvPr/>
          </p:nvSpPr>
          <p:spPr>
            <a:xfrm>
              <a:off x="2717716" y="2313872"/>
              <a:ext cx="37054" cy="6803"/>
            </a:xfrm>
            <a:custGeom>
              <a:avLst/>
              <a:gdLst/>
              <a:ahLst/>
              <a:cxnLst/>
              <a:rect l="l" t="t" r="r" b="b"/>
              <a:pathLst>
                <a:path w="3061" h="562" fill="none" extrusionOk="0">
                  <a:moveTo>
                    <a:pt x="1" y="562"/>
                  </a:moveTo>
                  <a:cubicBezTo>
                    <a:pt x="970" y="52"/>
                    <a:pt x="2092" y="1"/>
                    <a:pt x="3061" y="358"/>
                  </a:cubicBezTo>
                </a:path>
              </a:pathLst>
            </a:custGeom>
            <a:noFill/>
            <a:ln w="7650"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9" name="Google Shape;2089;p67"/>
            <p:cNvSpPr/>
            <p:nvPr/>
          </p:nvSpPr>
          <p:spPr>
            <a:xfrm>
              <a:off x="2733768" y="2400304"/>
              <a:ext cx="37054" cy="31692"/>
            </a:xfrm>
            <a:custGeom>
              <a:avLst/>
              <a:gdLst/>
              <a:ahLst/>
              <a:cxnLst/>
              <a:rect l="l" t="t" r="r" b="b"/>
              <a:pathLst>
                <a:path w="3061" h="2618" extrusionOk="0">
                  <a:moveTo>
                    <a:pt x="154" y="0"/>
                  </a:moveTo>
                  <a:cubicBezTo>
                    <a:pt x="154" y="0"/>
                    <a:pt x="1" y="2397"/>
                    <a:pt x="1429" y="2601"/>
                  </a:cubicBezTo>
                  <a:cubicBezTo>
                    <a:pt x="1479" y="2612"/>
                    <a:pt x="1528" y="2617"/>
                    <a:pt x="1575" y="2617"/>
                  </a:cubicBezTo>
                  <a:cubicBezTo>
                    <a:pt x="2640" y="2617"/>
                    <a:pt x="3061" y="0"/>
                    <a:pt x="306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0" name="Google Shape;2090;p67"/>
            <p:cNvSpPr/>
            <p:nvPr/>
          </p:nvSpPr>
          <p:spPr>
            <a:xfrm>
              <a:off x="2559682" y="2360792"/>
              <a:ext cx="162985" cy="172863"/>
            </a:xfrm>
            <a:custGeom>
              <a:avLst/>
              <a:gdLst/>
              <a:ahLst/>
              <a:cxnLst/>
              <a:rect l="l" t="t" r="r" b="b"/>
              <a:pathLst>
                <a:path w="13464" h="14280" extrusionOk="0">
                  <a:moveTo>
                    <a:pt x="11577" y="13923"/>
                  </a:moveTo>
                  <a:cubicBezTo>
                    <a:pt x="9333" y="14280"/>
                    <a:pt x="7038" y="14178"/>
                    <a:pt x="4896" y="13668"/>
                  </a:cubicBezTo>
                  <a:cubicBezTo>
                    <a:pt x="1071" y="12597"/>
                    <a:pt x="0" y="11067"/>
                    <a:pt x="0" y="11067"/>
                  </a:cubicBezTo>
                  <a:lnTo>
                    <a:pt x="5253" y="0"/>
                  </a:lnTo>
                  <a:lnTo>
                    <a:pt x="13464" y="3723"/>
                  </a:lnTo>
                  <a:close/>
                </a:path>
              </a:pathLst>
            </a:custGeom>
            <a:solidFill>
              <a:srgbClr val="B45F0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1" name="Google Shape;2091;p67"/>
            <p:cNvSpPr/>
            <p:nvPr/>
          </p:nvSpPr>
          <p:spPr>
            <a:xfrm>
              <a:off x="2767723" y="2332393"/>
              <a:ext cx="26559" cy="56810"/>
            </a:xfrm>
            <a:custGeom>
              <a:avLst/>
              <a:gdLst/>
              <a:ahLst/>
              <a:cxnLst/>
              <a:rect l="l" t="t" r="r" b="b"/>
              <a:pathLst>
                <a:path w="2194" h="4693" extrusionOk="0">
                  <a:moveTo>
                    <a:pt x="1" y="0"/>
                  </a:moveTo>
                  <a:cubicBezTo>
                    <a:pt x="1" y="0"/>
                    <a:pt x="2194" y="3264"/>
                    <a:pt x="2092" y="3825"/>
                  </a:cubicBezTo>
                  <a:cubicBezTo>
                    <a:pt x="1990" y="4437"/>
                    <a:pt x="409" y="4692"/>
                    <a:pt x="409" y="4692"/>
                  </a:cubicBezTo>
                </a:path>
              </a:pathLst>
            </a:custGeom>
            <a:solidFill>
              <a:srgbClr val="B45F0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2" name="Google Shape;2092;p67"/>
            <p:cNvSpPr/>
            <p:nvPr/>
          </p:nvSpPr>
          <p:spPr>
            <a:xfrm>
              <a:off x="2213967" y="2470672"/>
              <a:ext cx="575993" cy="811828"/>
            </a:xfrm>
            <a:custGeom>
              <a:avLst/>
              <a:gdLst/>
              <a:ahLst/>
              <a:cxnLst/>
              <a:rect l="l" t="t" r="r" b="b"/>
              <a:pathLst>
                <a:path w="47582" h="67064" extrusionOk="0">
                  <a:moveTo>
                    <a:pt x="29375" y="1"/>
                  </a:moveTo>
                  <a:cubicBezTo>
                    <a:pt x="29375" y="1"/>
                    <a:pt x="7854" y="1939"/>
                    <a:pt x="1" y="61606"/>
                  </a:cubicBezTo>
                  <a:lnTo>
                    <a:pt x="44063" y="67063"/>
                  </a:lnTo>
                  <a:cubicBezTo>
                    <a:pt x="44063" y="67063"/>
                    <a:pt x="47582" y="45695"/>
                    <a:pt x="47021" y="28458"/>
                  </a:cubicBezTo>
                  <a:cubicBezTo>
                    <a:pt x="46664" y="17493"/>
                    <a:pt x="42380" y="8926"/>
                    <a:pt x="40238" y="4132"/>
                  </a:cubicBezTo>
                  <a:cubicBezTo>
                    <a:pt x="40238" y="4132"/>
                    <a:pt x="39382" y="4550"/>
                    <a:pt x="37911" y="4550"/>
                  </a:cubicBezTo>
                  <a:cubicBezTo>
                    <a:pt x="36919" y="4550"/>
                    <a:pt x="35647" y="4360"/>
                    <a:pt x="34169" y="3724"/>
                  </a:cubicBezTo>
                  <a:cubicBezTo>
                    <a:pt x="30242" y="1990"/>
                    <a:pt x="29375" y="1"/>
                    <a:pt x="2937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3" name="Google Shape;2093;p67"/>
            <p:cNvSpPr/>
            <p:nvPr/>
          </p:nvSpPr>
          <p:spPr>
            <a:xfrm>
              <a:off x="2548569" y="2476228"/>
              <a:ext cx="169776" cy="79035"/>
            </a:xfrm>
            <a:custGeom>
              <a:avLst/>
              <a:gdLst/>
              <a:ahLst/>
              <a:cxnLst/>
              <a:rect l="l" t="t" r="r" b="b"/>
              <a:pathLst>
                <a:path w="14025" h="6529" fill="none" extrusionOk="0">
                  <a:moveTo>
                    <a:pt x="0" y="1"/>
                  </a:moveTo>
                  <a:cubicBezTo>
                    <a:pt x="0" y="1"/>
                    <a:pt x="1326" y="4183"/>
                    <a:pt x="7650" y="5560"/>
                  </a:cubicBezTo>
                  <a:cubicBezTo>
                    <a:pt x="12189" y="6529"/>
                    <a:pt x="14025" y="5152"/>
                    <a:pt x="14025" y="5152"/>
                  </a:cubicBezTo>
                </a:path>
              </a:pathLst>
            </a:custGeom>
            <a:noFill/>
            <a:ln w="11475" cap="flat" cmpd="sng">
              <a:solidFill>
                <a:schemeClr val="accent1"/>
              </a:solidFill>
              <a:prstDash val="solid"/>
              <a:miter lim="5099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4" name="Google Shape;2094;p67"/>
            <p:cNvSpPr/>
            <p:nvPr/>
          </p:nvSpPr>
          <p:spPr>
            <a:xfrm rot="-724092">
              <a:off x="2513346" y="3001678"/>
              <a:ext cx="238583" cy="125388"/>
            </a:xfrm>
            <a:custGeom>
              <a:avLst/>
              <a:gdLst/>
              <a:ahLst/>
              <a:cxnLst/>
              <a:rect l="l" t="t" r="r" b="b"/>
              <a:pathLst>
                <a:path w="17595" h="29529" fill="none" extrusionOk="0">
                  <a:moveTo>
                    <a:pt x="17595" y="29529"/>
                  </a:moveTo>
                  <a:cubicBezTo>
                    <a:pt x="17595" y="29529"/>
                    <a:pt x="867" y="21828"/>
                    <a:pt x="0" y="1"/>
                  </a:cubicBezTo>
                </a:path>
              </a:pathLst>
            </a:custGeom>
            <a:noFill/>
            <a:ln w="11475" cap="flat" cmpd="sng">
              <a:solidFill>
                <a:schemeClr val="accent1"/>
              </a:solidFill>
              <a:prstDash val="solid"/>
              <a:miter lim="5099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5" name="Google Shape;2095;p67"/>
            <p:cNvSpPr/>
            <p:nvPr/>
          </p:nvSpPr>
          <p:spPr>
            <a:xfrm rot="-1559609">
              <a:off x="3101551" y="2811051"/>
              <a:ext cx="27174" cy="191988"/>
            </a:xfrm>
            <a:custGeom>
              <a:avLst/>
              <a:gdLst/>
              <a:ahLst/>
              <a:cxnLst/>
              <a:rect l="l" t="t" r="r" b="b"/>
              <a:pathLst>
                <a:path w="2245" h="15861" fill="none" extrusionOk="0">
                  <a:moveTo>
                    <a:pt x="2244" y="0"/>
                  </a:moveTo>
                  <a:lnTo>
                    <a:pt x="0" y="15860"/>
                  </a:lnTo>
                </a:path>
              </a:pathLst>
            </a:custGeom>
            <a:noFill/>
            <a:ln w="11475" cap="flat" cmpd="sng">
              <a:solidFill>
                <a:schemeClr val="accent1"/>
              </a:solidFill>
              <a:prstDash val="solid"/>
              <a:miter lim="5099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6" name="Google Shape;2096;p67"/>
            <p:cNvSpPr/>
            <p:nvPr/>
          </p:nvSpPr>
          <p:spPr>
            <a:xfrm rot="713285">
              <a:off x="2557551" y="2170925"/>
              <a:ext cx="264125" cy="274256"/>
            </a:xfrm>
            <a:custGeom>
              <a:avLst/>
              <a:gdLst/>
              <a:ahLst/>
              <a:cxnLst/>
              <a:rect l="l" t="t" r="r" b="b"/>
              <a:pathLst>
                <a:path w="2972" h="3086" extrusionOk="0">
                  <a:moveTo>
                    <a:pt x="2683" y="1"/>
                  </a:moveTo>
                  <a:cubicBezTo>
                    <a:pt x="2370" y="1"/>
                    <a:pt x="1867" y="279"/>
                    <a:pt x="1500" y="335"/>
                  </a:cubicBezTo>
                  <a:cubicBezTo>
                    <a:pt x="1162" y="383"/>
                    <a:pt x="600" y="374"/>
                    <a:pt x="436" y="703"/>
                  </a:cubicBezTo>
                  <a:cubicBezTo>
                    <a:pt x="305" y="964"/>
                    <a:pt x="300" y="1002"/>
                    <a:pt x="305" y="1005"/>
                  </a:cubicBezTo>
                  <a:lnTo>
                    <a:pt x="305" y="1005"/>
                  </a:lnTo>
                  <a:cubicBezTo>
                    <a:pt x="105" y="1093"/>
                    <a:pt x="1" y="1304"/>
                    <a:pt x="39" y="1525"/>
                  </a:cubicBezTo>
                  <a:cubicBezTo>
                    <a:pt x="97" y="1903"/>
                    <a:pt x="204" y="2077"/>
                    <a:pt x="339" y="2386"/>
                  </a:cubicBezTo>
                  <a:cubicBezTo>
                    <a:pt x="475" y="2735"/>
                    <a:pt x="591" y="2967"/>
                    <a:pt x="775" y="3044"/>
                  </a:cubicBezTo>
                  <a:cubicBezTo>
                    <a:pt x="839" y="3073"/>
                    <a:pt x="905" y="3086"/>
                    <a:pt x="965" y="3086"/>
                  </a:cubicBezTo>
                  <a:cubicBezTo>
                    <a:pt x="1067" y="3086"/>
                    <a:pt x="1149" y="3048"/>
                    <a:pt x="1162" y="2986"/>
                  </a:cubicBezTo>
                  <a:cubicBezTo>
                    <a:pt x="1200" y="2793"/>
                    <a:pt x="707" y="2396"/>
                    <a:pt x="939" y="2251"/>
                  </a:cubicBezTo>
                  <a:lnTo>
                    <a:pt x="1113" y="2125"/>
                  </a:lnTo>
                  <a:cubicBezTo>
                    <a:pt x="1104" y="2077"/>
                    <a:pt x="1094" y="2038"/>
                    <a:pt x="1075" y="1990"/>
                  </a:cubicBezTo>
                  <a:cubicBezTo>
                    <a:pt x="910" y="1670"/>
                    <a:pt x="1200" y="1699"/>
                    <a:pt x="1229" y="1544"/>
                  </a:cubicBezTo>
                  <a:cubicBezTo>
                    <a:pt x="1288" y="1264"/>
                    <a:pt x="1394" y="1167"/>
                    <a:pt x="1829" y="1099"/>
                  </a:cubicBezTo>
                  <a:cubicBezTo>
                    <a:pt x="1910" y="1086"/>
                    <a:pt x="2002" y="1085"/>
                    <a:pt x="2095" y="1085"/>
                  </a:cubicBezTo>
                  <a:cubicBezTo>
                    <a:pt x="2114" y="1085"/>
                    <a:pt x="2133" y="1085"/>
                    <a:pt x="2151" y="1085"/>
                  </a:cubicBezTo>
                  <a:cubicBezTo>
                    <a:pt x="2321" y="1085"/>
                    <a:pt x="2491" y="1082"/>
                    <a:pt x="2613" y="1012"/>
                  </a:cubicBezTo>
                  <a:cubicBezTo>
                    <a:pt x="2971" y="809"/>
                    <a:pt x="2971" y="122"/>
                    <a:pt x="2855" y="44"/>
                  </a:cubicBezTo>
                  <a:cubicBezTo>
                    <a:pt x="2809" y="14"/>
                    <a:pt x="2750" y="1"/>
                    <a:pt x="268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7" name="Google Shape;2097;p67"/>
            <p:cNvSpPr/>
            <p:nvPr/>
          </p:nvSpPr>
          <p:spPr>
            <a:xfrm rot="712990">
              <a:off x="2580405" y="2314994"/>
              <a:ext cx="61127" cy="62495"/>
            </a:xfrm>
            <a:custGeom>
              <a:avLst/>
              <a:gdLst/>
              <a:ahLst/>
              <a:cxnLst/>
              <a:rect l="l" t="t" r="r" b="b"/>
              <a:pathLst>
                <a:path w="5050" h="5163" extrusionOk="0">
                  <a:moveTo>
                    <a:pt x="2663" y="0"/>
                  </a:moveTo>
                  <a:cubicBezTo>
                    <a:pt x="2303" y="0"/>
                    <a:pt x="1939" y="119"/>
                    <a:pt x="1632" y="360"/>
                  </a:cubicBezTo>
                  <a:cubicBezTo>
                    <a:pt x="0" y="1737"/>
                    <a:pt x="2091" y="4593"/>
                    <a:pt x="3366" y="5052"/>
                  </a:cubicBezTo>
                  <a:cubicBezTo>
                    <a:pt x="3559" y="5129"/>
                    <a:pt x="3733" y="5162"/>
                    <a:pt x="3888" y="5162"/>
                  </a:cubicBezTo>
                  <a:cubicBezTo>
                    <a:pt x="4755" y="5162"/>
                    <a:pt x="5049" y="4134"/>
                    <a:pt x="5049" y="4134"/>
                  </a:cubicBezTo>
                  <a:lnTo>
                    <a:pt x="3927" y="615"/>
                  </a:lnTo>
                  <a:cubicBezTo>
                    <a:pt x="3607" y="209"/>
                    <a:pt x="3139" y="0"/>
                    <a:pt x="2663" y="0"/>
                  </a:cubicBezTo>
                  <a:close/>
                </a:path>
              </a:pathLst>
            </a:custGeom>
            <a:solidFill>
              <a:srgbClr val="B45F0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002"/>
                                        </p:tgtEl>
                                        <p:attrNameLst>
                                          <p:attrName>style.visibility</p:attrName>
                                        </p:attrNameLst>
                                      </p:cBhvr>
                                      <p:to>
                                        <p:strVal val="visible"/>
                                      </p:to>
                                    </p:set>
                                    <p:anim calcmode="lin" valueType="num">
                                      <p:cBhvr additive="base">
                                        <p:cTn id="7" dur="1000"/>
                                        <p:tgtEl>
                                          <p:spTgt spid="2002"/>
                                        </p:tgtEl>
                                        <p:attrNameLst>
                                          <p:attrName>ppt_y</p:attrName>
                                        </p:attrNameLst>
                                      </p:cBhvr>
                                      <p:tavLst>
                                        <p:tav tm="0">
                                          <p:val>
                                            <p:strVal val="#ppt_y+1"/>
                                          </p:val>
                                        </p:tav>
                                        <p:tav tm="100000">
                                          <p:val>
                                            <p:strVal val="#ppt_y"/>
                                          </p:val>
                                        </p:tav>
                                      </p:tavLst>
                                    </p:anim>
                                  </p:childTnLst>
                                </p:cTn>
                              </p:par>
                              <p:par>
                                <p:cTn id="8" presetID="2" presetClass="entr" presetSubtype="8" fill="hold" nodeType="withEffect">
                                  <p:stCondLst>
                                    <p:cond delay="0"/>
                                  </p:stCondLst>
                                  <p:childTnLst>
                                    <p:set>
                                      <p:cBhvr>
                                        <p:cTn id="9" dur="1" fill="hold">
                                          <p:stCondLst>
                                            <p:cond delay="0"/>
                                          </p:stCondLst>
                                        </p:cTn>
                                        <p:tgtEl>
                                          <p:spTgt spid="2059"/>
                                        </p:tgtEl>
                                        <p:attrNameLst>
                                          <p:attrName>style.visibility</p:attrName>
                                        </p:attrNameLst>
                                      </p:cBhvr>
                                      <p:to>
                                        <p:strVal val="visible"/>
                                      </p:to>
                                    </p:set>
                                    <p:anim calcmode="lin" valueType="num">
                                      <p:cBhvr additive="base">
                                        <p:cTn id="10" dur="1000"/>
                                        <p:tgtEl>
                                          <p:spTgt spid="2059"/>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751"/>
        <p:cNvGrpSpPr/>
        <p:nvPr/>
      </p:nvGrpSpPr>
      <p:grpSpPr>
        <a:xfrm>
          <a:off x="0" y="0"/>
          <a:ext cx="0" cy="0"/>
          <a:chOff x="0" y="0"/>
          <a:chExt cx="0" cy="0"/>
        </a:xfrm>
      </p:grpSpPr>
      <p:sp>
        <p:nvSpPr>
          <p:cNvPr id="1752" name="Google Shape;1752;p65"/>
          <p:cNvSpPr/>
          <p:nvPr/>
        </p:nvSpPr>
        <p:spPr>
          <a:xfrm flipH="1">
            <a:off x="3559491" y="1058311"/>
            <a:ext cx="5223802" cy="1572668"/>
          </a:xfrm>
          <a:prstGeom prst="roundRect">
            <a:avLst>
              <a:gd name="adj" fmla="val 14782"/>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753" name="Google Shape;1753;p65"/>
          <p:cNvGrpSpPr/>
          <p:nvPr/>
        </p:nvGrpSpPr>
        <p:grpSpPr>
          <a:xfrm flipH="1">
            <a:off x="2901696" y="147640"/>
            <a:ext cx="5349960" cy="920669"/>
            <a:chOff x="1153013" y="539993"/>
            <a:chExt cx="2177700" cy="905718"/>
          </a:xfrm>
        </p:grpSpPr>
        <p:sp>
          <p:nvSpPr>
            <p:cNvPr id="1754" name="Google Shape;1754;p65"/>
            <p:cNvSpPr/>
            <p:nvPr/>
          </p:nvSpPr>
          <p:spPr>
            <a:xfrm>
              <a:off x="1153013" y="539993"/>
              <a:ext cx="2177700" cy="744900"/>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2"/>
                </a:solidFill>
              </a:endParaRPr>
            </a:p>
          </p:txBody>
        </p:sp>
        <p:sp>
          <p:nvSpPr>
            <p:cNvPr id="1755" name="Google Shape;1755;p65"/>
            <p:cNvSpPr/>
            <p:nvPr/>
          </p:nvSpPr>
          <p:spPr>
            <a:xfrm rot="3489911">
              <a:off x="2142417" y="1110342"/>
              <a:ext cx="341819" cy="245040"/>
            </a:xfrm>
            <a:prstGeom prst="triangl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756" name="Google Shape;1756;p65"/>
          <p:cNvSpPr txBox="1">
            <a:spLocks noGrp="1"/>
          </p:cNvSpPr>
          <p:nvPr>
            <p:ph type="body" idx="1"/>
          </p:nvPr>
        </p:nvSpPr>
        <p:spPr>
          <a:xfrm flipH="1">
            <a:off x="3917474" y="1058311"/>
            <a:ext cx="4405327" cy="2314428"/>
          </a:xfrm>
          <a:prstGeom prst="rect">
            <a:avLst/>
          </a:prstGeom>
        </p:spPr>
        <p:txBody>
          <a:bodyPr spcFirstLastPara="1" wrap="square" lIns="91425" tIns="91425" rIns="91425" bIns="91425" anchor="t" anchorCtr="0">
            <a:noAutofit/>
          </a:bodyPr>
          <a:lstStyle/>
          <a:p>
            <a:pPr marL="0" lvl="0" indent="0" algn="just" rtl="0">
              <a:lnSpc>
                <a:spcPct val="150000"/>
              </a:lnSpc>
              <a:spcBef>
                <a:spcPts val="0"/>
              </a:spcBef>
              <a:buClr>
                <a:schemeClr val="accent5"/>
              </a:buClr>
              <a:buSzPts val="1100"/>
              <a:buFont typeface="Arial"/>
              <a:buNone/>
            </a:pPr>
            <a:r>
              <a:rPr lang="de-DE" sz="1500" dirty="0">
                <a:latin typeface="Calibri" panose="020F0502020204030204" pitchFamily="34" charset="0"/>
                <a:ea typeface="Calibri" panose="020F0502020204030204" pitchFamily="34" charset="0"/>
                <a:cs typeface="Calibri" panose="020F0502020204030204" pitchFamily="34" charset="0"/>
              </a:rPr>
              <a:t>Die strukturelle Arbeitslosigkeit entsteht durch ein ungleiches Verhältnis zwischen Angebot und Nachfrage der Arbeitnehmer. Das Problem ist: Es gibt viel mehr Arbeitssuchende, als offene Stellen. </a:t>
            </a:r>
            <a:endParaRPr sz="1500" dirty="0">
              <a:latin typeface="Calibri" panose="020F0502020204030204" pitchFamily="34" charset="0"/>
              <a:ea typeface="Calibri" panose="020F0502020204030204" pitchFamily="34" charset="0"/>
              <a:cs typeface="Calibri" panose="020F0502020204030204" pitchFamily="34" charset="0"/>
            </a:endParaRPr>
          </a:p>
        </p:txBody>
      </p:sp>
      <p:sp>
        <p:nvSpPr>
          <p:cNvPr id="1757" name="Google Shape;1757;p65"/>
          <p:cNvSpPr txBox="1">
            <a:spLocks noGrp="1"/>
          </p:cNvSpPr>
          <p:nvPr>
            <p:ph type="title"/>
          </p:nvPr>
        </p:nvSpPr>
        <p:spPr>
          <a:xfrm flipH="1">
            <a:off x="2830550" y="232798"/>
            <a:ext cx="5492251" cy="530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pl-PL" sz="3200" dirty="0" err="1">
                <a:latin typeface="Calibri" panose="020F0502020204030204" pitchFamily="34" charset="0"/>
                <a:ea typeface="Calibri" panose="020F0502020204030204" pitchFamily="34" charset="0"/>
                <a:cs typeface="Calibri" panose="020F0502020204030204" pitchFamily="34" charset="0"/>
              </a:rPr>
              <a:t>Strukturelle</a:t>
            </a:r>
            <a:r>
              <a:rPr lang="pl-PL" sz="3200" dirty="0">
                <a:latin typeface="Calibri" panose="020F0502020204030204" pitchFamily="34" charset="0"/>
                <a:ea typeface="Calibri" panose="020F0502020204030204" pitchFamily="34" charset="0"/>
                <a:cs typeface="Calibri" panose="020F0502020204030204" pitchFamily="34" charset="0"/>
              </a:rPr>
              <a:t> </a:t>
            </a:r>
            <a:r>
              <a:rPr lang="pl-PL" sz="3200" dirty="0" err="1">
                <a:latin typeface="Calibri" panose="020F0502020204030204" pitchFamily="34" charset="0"/>
                <a:ea typeface="Calibri" panose="020F0502020204030204" pitchFamily="34" charset="0"/>
                <a:cs typeface="Calibri" panose="020F0502020204030204" pitchFamily="34" charset="0"/>
              </a:rPr>
              <a:t>Arbeitslosigkeit</a:t>
            </a:r>
            <a:r>
              <a:rPr lang="pl-PL" sz="3200" dirty="0">
                <a:latin typeface="Calibri" panose="020F0502020204030204" pitchFamily="34" charset="0"/>
                <a:ea typeface="Calibri" panose="020F0502020204030204" pitchFamily="34" charset="0"/>
                <a:cs typeface="Calibri" panose="020F0502020204030204" pitchFamily="34" charset="0"/>
              </a:rPr>
              <a:t> </a:t>
            </a:r>
            <a:endParaRPr sz="3200" dirty="0">
              <a:latin typeface="Calibri" panose="020F0502020204030204" pitchFamily="34" charset="0"/>
              <a:ea typeface="Calibri" panose="020F0502020204030204" pitchFamily="34" charset="0"/>
              <a:cs typeface="Calibri" panose="020F0502020204030204" pitchFamily="34" charset="0"/>
            </a:endParaRPr>
          </a:p>
        </p:txBody>
      </p:sp>
      <p:pic>
        <p:nvPicPr>
          <p:cNvPr id="2" name="Obraz 1">
            <a:extLst>
              <a:ext uri="{FF2B5EF4-FFF2-40B4-BE49-F238E27FC236}">
                <a16:creationId xmlns:a16="http://schemas.microsoft.com/office/drawing/2014/main" id="{72A3C3AC-0B23-1E5B-4EDC-123B41144807}"/>
              </a:ext>
            </a:extLst>
          </p:cNvPr>
          <p:cNvPicPr>
            <a:picLocks noChangeAspect="1"/>
          </p:cNvPicPr>
          <p:nvPr/>
        </p:nvPicPr>
        <p:blipFill>
          <a:blip r:embed="rId3"/>
          <a:stretch>
            <a:fillRect/>
          </a:stretch>
        </p:blipFill>
        <p:spPr>
          <a:xfrm>
            <a:off x="27474" y="1243489"/>
            <a:ext cx="3554276" cy="3133616"/>
          </a:xfrm>
          <a:prstGeom prst="rect">
            <a:avLst/>
          </a:prstGeom>
        </p:spPr>
      </p:pic>
      <p:pic>
        <p:nvPicPr>
          <p:cNvPr id="4" name="Obraz 3">
            <a:extLst>
              <a:ext uri="{FF2B5EF4-FFF2-40B4-BE49-F238E27FC236}">
                <a16:creationId xmlns:a16="http://schemas.microsoft.com/office/drawing/2014/main" id="{2260DC9B-868A-9F52-73CE-0BE2DB0FE5E8}"/>
              </a:ext>
            </a:extLst>
          </p:cNvPr>
          <p:cNvPicPr>
            <a:picLocks noChangeAspect="1"/>
          </p:cNvPicPr>
          <p:nvPr/>
        </p:nvPicPr>
        <p:blipFill>
          <a:blip r:embed="rId4"/>
          <a:stretch>
            <a:fillRect/>
          </a:stretch>
        </p:blipFill>
        <p:spPr>
          <a:xfrm>
            <a:off x="3559491" y="2748321"/>
            <a:ext cx="5223802" cy="2189780"/>
          </a:xfrm>
          <a:prstGeom prst="rect">
            <a:avLst/>
          </a:prstGeom>
        </p:spPr>
      </p:pic>
      <p:sp>
        <p:nvSpPr>
          <p:cNvPr id="5" name="pole tekstowe 4">
            <a:extLst>
              <a:ext uri="{FF2B5EF4-FFF2-40B4-BE49-F238E27FC236}">
                <a16:creationId xmlns:a16="http://schemas.microsoft.com/office/drawing/2014/main" id="{DE236AF7-AD8E-BEED-CC77-F4AF5A1F03C5}"/>
              </a:ext>
            </a:extLst>
          </p:cNvPr>
          <p:cNvSpPr txBox="1"/>
          <p:nvPr/>
        </p:nvSpPr>
        <p:spPr>
          <a:xfrm>
            <a:off x="3917474" y="2748321"/>
            <a:ext cx="4662098" cy="2121735"/>
          </a:xfrm>
          <a:prstGeom prst="rect">
            <a:avLst/>
          </a:prstGeom>
          <a:noFill/>
        </p:spPr>
        <p:txBody>
          <a:bodyPr wrap="square" rtlCol="0">
            <a:spAutoFit/>
          </a:bodyPr>
          <a:lstStyle/>
          <a:p>
            <a:pPr>
              <a:lnSpc>
                <a:spcPct val="150000"/>
              </a:lnSpc>
            </a:pPr>
            <a:r>
              <a:rPr lang="de-DE" sz="1500" dirty="0">
                <a:solidFill>
                  <a:schemeClr val="tx1"/>
                </a:solidFill>
                <a:latin typeface="Calibri" panose="020F0502020204030204" pitchFamily="34" charset="0"/>
                <a:ea typeface="Calibri" panose="020F0502020204030204" pitchFamily="34" charset="0"/>
                <a:cs typeface="Calibri" panose="020F0502020204030204" pitchFamily="34" charset="0"/>
              </a:rPr>
              <a:t>Es gibt mehrere Ursachen, die dafür verantwortlich sind. </a:t>
            </a:r>
            <a:endParaRPr lang="pl-PL" sz="15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nSpc>
                <a:spcPct val="150000"/>
              </a:lnSpc>
            </a:pPr>
            <a:r>
              <a:rPr lang="de-DE" sz="1500" dirty="0">
                <a:solidFill>
                  <a:schemeClr val="tx1"/>
                </a:solidFill>
                <a:latin typeface="Calibri" panose="020F0502020204030204" pitchFamily="34" charset="0"/>
                <a:ea typeface="Calibri" panose="020F0502020204030204" pitchFamily="34" charset="0"/>
                <a:cs typeface="Calibri" panose="020F0502020204030204" pitchFamily="34" charset="0"/>
              </a:rPr>
              <a:t>Du kannst sie hier sehen:</a:t>
            </a:r>
            <a:endParaRPr lang="pl-PL" sz="15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nSpc>
                <a:spcPct val="150000"/>
              </a:lnSpc>
              <a:buFont typeface="Arial" panose="020B0604020202020204" pitchFamily="34" charset="0"/>
              <a:buChar char="•"/>
            </a:pPr>
            <a:r>
              <a:rPr lang="de-DE" sz="1500" dirty="0">
                <a:solidFill>
                  <a:schemeClr val="tx1"/>
                </a:solidFill>
                <a:latin typeface="Calibri" panose="020F0502020204030204" pitchFamily="34" charset="0"/>
                <a:ea typeface="Calibri" panose="020F0502020204030204" pitchFamily="34" charset="0"/>
                <a:cs typeface="Calibri" panose="020F0502020204030204" pitchFamily="34" charset="0"/>
              </a:rPr>
              <a:t>Technologische Entwicklungen </a:t>
            </a:r>
          </a:p>
          <a:p>
            <a:pPr>
              <a:lnSpc>
                <a:spcPct val="150000"/>
              </a:lnSpc>
              <a:buFont typeface="Arial" panose="020B0604020202020204" pitchFamily="34" charset="0"/>
              <a:buChar char="•"/>
            </a:pPr>
            <a:r>
              <a:rPr lang="de-DE" sz="1500" dirty="0">
                <a:solidFill>
                  <a:schemeClr val="tx1"/>
                </a:solidFill>
                <a:latin typeface="Calibri" panose="020F0502020204030204" pitchFamily="34" charset="0"/>
                <a:ea typeface="Calibri" panose="020F0502020204030204" pitchFamily="34" charset="0"/>
                <a:cs typeface="Calibri" panose="020F0502020204030204" pitchFamily="34" charset="0"/>
              </a:rPr>
              <a:t>Bedarf an qualifizierten Fachkräften </a:t>
            </a:r>
          </a:p>
          <a:p>
            <a:pPr>
              <a:lnSpc>
                <a:spcPct val="150000"/>
              </a:lnSpc>
              <a:buFont typeface="Arial" panose="020B0604020202020204" pitchFamily="34" charset="0"/>
              <a:buChar char="•"/>
            </a:pPr>
            <a:r>
              <a:rPr lang="de-DE" sz="1500" dirty="0">
                <a:solidFill>
                  <a:schemeClr val="tx1"/>
                </a:solidFill>
                <a:latin typeface="Calibri" panose="020F0502020204030204" pitchFamily="34" charset="0"/>
                <a:ea typeface="Calibri" panose="020F0502020204030204" pitchFamily="34" charset="0"/>
                <a:cs typeface="Calibri" panose="020F0502020204030204" pitchFamily="34" charset="0"/>
              </a:rPr>
              <a:t>Wirtschaftsschwache Regionen </a:t>
            </a:r>
          </a:p>
          <a:p>
            <a:pPr>
              <a:lnSpc>
                <a:spcPct val="150000"/>
              </a:lnSpc>
              <a:buFont typeface="Arial" panose="020B0604020202020204" pitchFamily="34" charset="0"/>
              <a:buChar char="•"/>
            </a:pPr>
            <a:r>
              <a:rPr lang="de-DE" sz="1500" dirty="0">
                <a:solidFill>
                  <a:schemeClr val="tx1"/>
                </a:solidFill>
                <a:latin typeface="Calibri" panose="020F0502020204030204" pitchFamily="34" charset="0"/>
                <a:ea typeface="Calibri" panose="020F0502020204030204" pitchFamily="34" charset="0"/>
                <a:cs typeface="Calibri" panose="020F0502020204030204" pitchFamily="34" charset="0"/>
              </a:rPr>
              <a:t>Niedergang bestimmter Branchen. </a:t>
            </a:r>
          </a:p>
        </p:txBody>
      </p:sp>
    </p:spTree>
    <p:extLst>
      <p:ext uri="{BB962C8B-B14F-4D97-AF65-F5344CB8AC3E}">
        <p14:creationId xmlns:p14="http://schemas.microsoft.com/office/powerpoint/2010/main" val="34058057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409"/>
        <p:cNvGrpSpPr/>
        <p:nvPr/>
      </p:nvGrpSpPr>
      <p:grpSpPr>
        <a:xfrm>
          <a:off x="0" y="0"/>
          <a:ext cx="0" cy="0"/>
          <a:chOff x="0" y="0"/>
          <a:chExt cx="0" cy="0"/>
        </a:xfrm>
      </p:grpSpPr>
      <p:grpSp>
        <p:nvGrpSpPr>
          <p:cNvPr id="2410" name="Google Shape;2410;p71"/>
          <p:cNvGrpSpPr/>
          <p:nvPr/>
        </p:nvGrpSpPr>
        <p:grpSpPr>
          <a:xfrm>
            <a:off x="526508" y="331846"/>
            <a:ext cx="8176358" cy="958065"/>
            <a:chOff x="1764675" y="540000"/>
            <a:chExt cx="5614800" cy="958065"/>
          </a:xfrm>
        </p:grpSpPr>
        <p:sp>
          <p:nvSpPr>
            <p:cNvPr id="2411" name="Google Shape;2411;p71"/>
            <p:cNvSpPr/>
            <p:nvPr/>
          </p:nvSpPr>
          <p:spPr>
            <a:xfrm>
              <a:off x="1764675" y="540000"/>
              <a:ext cx="5614800" cy="744900"/>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2"/>
                </a:solidFill>
              </a:endParaRPr>
            </a:p>
          </p:txBody>
        </p:sp>
        <p:sp>
          <p:nvSpPr>
            <p:cNvPr id="2412" name="Google Shape;2412;p71"/>
            <p:cNvSpPr/>
            <p:nvPr/>
          </p:nvSpPr>
          <p:spPr>
            <a:xfrm rot="8997242">
              <a:off x="6076780" y="1169260"/>
              <a:ext cx="311567" cy="268811"/>
            </a:xfrm>
            <a:prstGeom prst="triangl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3" name="Google Shape;2413;p71"/>
            <p:cNvSpPr/>
            <p:nvPr/>
          </p:nvSpPr>
          <p:spPr>
            <a:xfrm rot="-1802758">
              <a:off x="2837191" y="1119057"/>
              <a:ext cx="311567" cy="268811"/>
            </a:xfrm>
            <a:prstGeom prst="triangl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414" name="Google Shape;2414;p71"/>
          <p:cNvSpPr/>
          <p:nvPr/>
        </p:nvSpPr>
        <p:spPr>
          <a:xfrm>
            <a:off x="4440507" y="1173536"/>
            <a:ext cx="3432601" cy="3662050"/>
          </a:xfrm>
          <a:prstGeom prst="roundRect">
            <a:avLst>
              <a:gd name="adj" fmla="val 17125"/>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5" name="Google Shape;2415;p71"/>
          <p:cNvSpPr/>
          <p:nvPr/>
        </p:nvSpPr>
        <p:spPr>
          <a:xfrm>
            <a:off x="911188" y="1173531"/>
            <a:ext cx="3389945" cy="3662055"/>
          </a:xfrm>
          <a:prstGeom prst="roundRect">
            <a:avLst>
              <a:gd name="adj" fmla="val 17125"/>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7" name="Google Shape;2417;p71"/>
          <p:cNvSpPr txBox="1">
            <a:spLocks noGrp="1"/>
          </p:cNvSpPr>
          <p:nvPr>
            <p:ph type="title"/>
          </p:nvPr>
        </p:nvSpPr>
        <p:spPr>
          <a:xfrm>
            <a:off x="739111" y="446551"/>
            <a:ext cx="7894177" cy="508575"/>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pl-PL" sz="3200" dirty="0" err="1">
                <a:latin typeface="Calibri" panose="020F0502020204030204" pitchFamily="34" charset="0"/>
                <a:ea typeface="Calibri" panose="020F0502020204030204" pitchFamily="34" charset="0"/>
                <a:cs typeface="Calibri" panose="020F0502020204030204" pitchFamily="34" charset="0"/>
              </a:rPr>
              <a:t>Freiwillige</a:t>
            </a:r>
            <a:r>
              <a:rPr lang="pl-PL" sz="3200" dirty="0">
                <a:latin typeface="Calibri" panose="020F0502020204030204" pitchFamily="34" charset="0"/>
                <a:ea typeface="Calibri" panose="020F0502020204030204" pitchFamily="34" charset="0"/>
                <a:cs typeface="Calibri" panose="020F0502020204030204" pitchFamily="34" charset="0"/>
              </a:rPr>
              <a:t> </a:t>
            </a:r>
            <a:r>
              <a:rPr lang="pl-PL" sz="3200" dirty="0" err="1">
                <a:latin typeface="Calibri" panose="020F0502020204030204" pitchFamily="34" charset="0"/>
                <a:ea typeface="Calibri" panose="020F0502020204030204" pitchFamily="34" charset="0"/>
                <a:cs typeface="Calibri" panose="020F0502020204030204" pitchFamily="34" charset="0"/>
              </a:rPr>
              <a:t>und</a:t>
            </a:r>
            <a:r>
              <a:rPr lang="pl-PL" sz="3200" dirty="0">
                <a:latin typeface="Calibri" panose="020F0502020204030204" pitchFamily="34" charset="0"/>
                <a:ea typeface="Calibri" panose="020F0502020204030204" pitchFamily="34" charset="0"/>
                <a:cs typeface="Calibri" panose="020F0502020204030204" pitchFamily="34" charset="0"/>
              </a:rPr>
              <a:t> </a:t>
            </a:r>
            <a:r>
              <a:rPr lang="pl-PL" sz="3200" dirty="0" err="1">
                <a:latin typeface="Calibri" panose="020F0502020204030204" pitchFamily="34" charset="0"/>
                <a:ea typeface="Calibri" panose="020F0502020204030204" pitchFamily="34" charset="0"/>
                <a:cs typeface="Calibri" panose="020F0502020204030204" pitchFamily="34" charset="0"/>
              </a:rPr>
              <a:t>unfreiwillige</a:t>
            </a:r>
            <a:r>
              <a:rPr lang="pl-PL" sz="3200" dirty="0">
                <a:latin typeface="Calibri" panose="020F0502020204030204" pitchFamily="34" charset="0"/>
                <a:ea typeface="Calibri" panose="020F0502020204030204" pitchFamily="34" charset="0"/>
                <a:cs typeface="Calibri" panose="020F0502020204030204" pitchFamily="34" charset="0"/>
              </a:rPr>
              <a:t> </a:t>
            </a:r>
            <a:r>
              <a:rPr lang="pl-PL" sz="3200" dirty="0" err="1">
                <a:latin typeface="Calibri" panose="020F0502020204030204" pitchFamily="34" charset="0"/>
                <a:ea typeface="Calibri" panose="020F0502020204030204" pitchFamily="34" charset="0"/>
                <a:cs typeface="Calibri" panose="020F0502020204030204" pitchFamily="34" charset="0"/>
              </a:rPr>
              <a:t>Arbeitslosigkeit</a:t>
            </a:r>
            <a:r>
              <a:rPr lang="pl-PL" sz="3200" dirty="0">
                <a:latin typeface="Calibri" panose="020F0502020204030204" pitchFamily="34" charset="0"/>
                <a:ea typeface="Calibri" panose="020F0502020204030204" pitchFamily="34" charset="0"/>
                <a:cs typeface="Calibri" panose="020F0502020204030204" pitchFamily="34" charset="0"/>
              </a:rPr>
              <a:t>  </a:t>
            </a:r>
            <a:endParaRPr sz="3200" dirty="0">
              <a:latin typeface="Calibri" panose="020F0502020204030204" pitchFamily="34" charset="0"/>
              <a:ea typeface="Calibri" panose="020F0502020204030204" pitchFamily="34" charset="0"/>
              <a:cs typeface="Calibri" panose="020F0502020204030204" pitchFamily="34" charset="0"/>
            </a:endParaRPr>
          </a:p>
        </p:txBody>
      </p:sp>
      <p:sp>
        <p:nvSpPr>
          <p:cNvPr id="2418" name="Google Shape;2418;p71"/>
          <p:cNvSpPr txBox="1">
            <a:spLocks noGrp="1"/>
          </p:cNvSpPr>
          <p:nvPr>
            <p:ph type="subTitle" idx="2"/>
          </p:nvPr>
        </p:nvSpPr>
        <p:spPr>
          <a:xfrm>
            <a:off x="1125595" y="1215112"/>
            <a:ext cx="3052267" cy="2925941"/>
          </a:xfrm>
          <a:prstGeom prst="rect">
            <a:avLst/>
          </a:prstGeom>
        </p:spPr>
        <p:txBody>
          <a:bodyPr spcFirstLastPara="1" wrap="square" lIns="91425" tIns="91425" rIns="91425" bIns="91425" anchor="t" anchorCtr="0">
            <a:noAutofit/>
          </a:bodyPr>
          <a:lstStyle/>
          <a:p>
            <a:pPr marL="0" lvl="0" indent="0" algn="just" rtl="0">
              <a:lnSpc>
                <a:spcPct val="150000"/>
              </a:lnSpc>
              <a:spcBef>
                <a:spcPts val="0"/>
              </a:spcBef>
              <a:spcAft>
                <a:spcPts val="0"/>
              </a:spcAft>
              <a:buNone/>
            </a:pPr>
            <a:r>
              <a:rPr lang="de-DE" sz="1500" dirty="0">
                <a:latin typeface="Calibri" panose="020F0502020204030204" pitchFamily="34" charset="0"/>
                <a:ea typeface="Calibri" panose="020F0502020204030204" pitchFamily="34" charset="0"/>
                <a:cs typeface="Calibri" panose="020F0502020204030204" pitchFamily="34" charset="0"/>
              </a:rPr>
              <a:t>Die freiwillige Arbeitslosigkeit entwickelt sich durch Arbeitnehmer,</a:t>
            </a:r>
            <a:r>
              <a:rPr lang="pl-PL" sz="1500" dirty="0">
                <a:latin typeface="Calibri" panose="020F0502020204030204" pitchFamily="34" charset="0"/>
                <a:ea typeface="Calibri" panose="020F0502020204030204" pitchFamily="34" charset="0"/>
                <a:cs typeface="Calibri" panose="020F0502020204030204" pitchFamily="34" charset="0"/>
              </a:rPr>
              <a:t> </a:t>
            </a:r>
            <a:r>
              <a:rPr lang="de-DE" sz="1500" dirty="0">
                <a:latin typeface="Calibri" panose="020F0502020204030204" pitchFamily="34" charset="0"/>
                <a:ea typeface="Calibri" panose="020F0502020204030204" pitchFamily="34" charset="0"/>
                <a:cs typeface="Calibri" panose="020F0502020204030204" pitchFamily="34" charset="0"/>
              </a:rPr>
              <a:t>die Arbeitsangebote bewusst ablehnen. Die Gründe dafür liegen in der geringen Bezahlung, den fehlenden Aufstiegschancen, an der Art der Befristung oder dem allgemeinen Desinteresse am Arbeiten</a:t>
            </a:r>
            <a:endParaRPr sz="1500" dirty="0">
              <a:latin typeface="Calibri" panose="020F0502020204030204" pitchFamily="34" charset="0"/>
              <a:ea typeface="Calibri" panose="020F0502020204030204" pitchFamily="34" charset="0"/>
              <a:cs typeface="Calibri" panose="020F0502020204030204" pitchFamily="34" charset="0"/>
            </a:endParaRPr>
          </a:p>
        </p:txBody>
      </p:sp>
      <p:sp>
        <p:nvSpPr>
          <p:cNvPr id="2420" name="Google Shape;2420;p71"/>
          <p:cNvSpPr txBox="1">
            <a:spLocks noGrp="1"/>
          </p:cNvSpPr>
          <p:nvPr>
            <p:ph type="subTitle" idx="4"/>
          </p:nvPr>
        </p:nvSpPr>
        <p:spPr>
          <a:xfrm>
            <a:off x="4631459" y="1215112"/>
            <a:ext cx="3067291" cy="1073100"/>
          </a:xfrm>
          <a:prstGeom prst="rect">
            <a:avLst/>
          </a:prstGeom>
        </p:spPr>
        <p:txBody>
          <a:bodyPr spcFirstLastPara="1" wrap="square" lIns="91425" tIns="91425" rIns="91425" bIns="91425" anchor="t" anchorCtr="0">
            <a:noAutofit/>
          </a:bodyPr>
          <a:lstStyle/>
          <a:p>
            <a:pPr marL="0" lvl="0" indent="0" algn="just" rtl="0">
              <a:lnSpc>
                <a:spcPct val="150000"/>
              </a:lnSpc>
              <a:spcBef>
                <a:spcPts val="0"/>
              </a:spcBef>
              <a:spcAft>
                <a:spcPts val="0"/>
              </a:spcAft>
              <a:buNone/>
            </a:pPr>
            <a:r>
              <a:rPr lang="de-DE" sz="1500" dirty="0">
                <a:latin typeface="Calibri" panose="020F0502020204030204" pitchFamily="34" charset="0"/>
                <a:ea typeface="Calibri" panose="020F0502020204030204" pitchFamily="34" charset="0"/>
                <a:cs typeface="Calibri" panose="020F0502020204030204" pitchFamily="34" charset="0"/>
              </a:rPr>
              <a:t>Die</a:t>
            </a:r>
            <a:r>
              <a:rPr lang="pl-PL" sz="1500" dirty="0">
                <a:latin typeface="Calibri" panose="020F0502020204030204" pitchFamily="34" charset="0"/>
                <a:ea typeface="Calibri" panose="020F0502020204030204" pitchFamily="34" charset="0"/>
                <a:cs typeface="Calibri" panose="020F0502020204030204" pitchFamily="34" charset="0"/>
              </a:rPr>
              <a:t> </a:t>
            </a:r>
            <a:r>
              <a:rPr lang="de-DE" sz="1500" dirty="0">
                <a:latin typeface="Calibri" panose="020F0502020204030204" pitchFamily="34" charset="0"/>
                <a:ea typeface="Calibri" panose="020F0502020204030204" pitchFamily="34" charset="0"/>
                <a:cs typeface="Calibri" panose="020F0502020204030204" pitchFamily="34" charset="0"/>
              </a:rPr>
              <a:t>unfreiwillige Arbeitslosigkeit entsteht, wenn das Angebot an Arbeitskräften die Nachfrage übersteigt. Arbeitnehmer sind dann auf der Suche nach einem Arbeitsplatz, finden aber keinen. Aufgrund von wirtschaftlichen Schwierigkeiten, können Unternehmen oftmals kein weiteres Personal einstellen. </a:t>
            </a:r>
            <a:endParaRPr sz="1500" dirty="0">
              <a:latin typeface="Calibri" panose="020F0502020204030204" pitchFamily="34" charset="0"/>
              <a:ea typeface="Calibri" panose="020F0502020204030204" pitchFamily="34" charset="0"/>
              <a:cs typeface="Calibri" panose="020F0502020204030204" pitchFamily="34" charset="0"/>
            </a:endParaRPr>
          </a:p>
        </p:txBody>
      </p:sp>
      <p:grpSp>
        <p:nvGrpSpPr>
          <p:cNvPr id="2447" name="Google Shape;2447;p71"/>
          <p:cNvGrpSpPr/>
          <p:nvPr/>
        </p:nvGrpSpPr>
        <p:grpSpPr>
          <a:xfrm>
            <a:off x="7698750" y="2312430"/>
            <a:ext cx="1306554" cy="2499224"/>
            <a:chOff x="3110602" y="1984212"/>
            <a:chExt cx="1079198" cy="2176323"/>
          </a:xfrm>
        </p:grpSpPr>
        <p:grpSp>
          <p:nvGrpSpPr>
            <p:cNvPr id="2448" name="Google Shape;2448;p71"/>
            <p:cNvGrpSpPr/>
            <p:nvPr/>
          </p:nvGrpSpPr>
          <p:grpSpPr>
            <a:xfrm>
              <a:off x="3110602" y="1984212"/>
              <a:ext cx="1043840" cy="2171849"/>
              <a:chOff x="2580725" y="238000"/>
              <a:chExt cx="2493050" cy="5187125"/>
            </a:xfrm>
          </p:grpSpPr>
          <p:sp>
            <p:nvSpPr>
              <p:cNvPr id="2449" name="Google Shape;2449;p71"/>
              <p:cNvSpPr/>
              <p:nvPr/>
            </p:nvSpPr>
            <p:spPr>
              <a:xfrm>
                <a:off x="4534000" y="2466225"/>
                <a:ext cx="304400" cy="430100"/>
              </a:xfrm>
              <a:custGeom>
                <a:avLst/>
                <a:gdLst/>
                <a:ahLst/>
                <a:cxnLst/>
                <a:rect l="l" t="t" r="r" b="b"/>
                <a:pathLst>
                  <a:path w="12176" h="17204" extrusionOk="0">
                    <a:moveTo>
                      <a:pt x="3007" y="0"/>
                    </a:moveTo>
                    <a:cubicBezTo>
                      <a:pt x="2662" y="3253"/>
                      <a:pt x="0" y="12570"/>
                      <a:pt x="542" y="12964"/>
                    </a:cubicBezTo>
                    <a:cubicBezTo>
                      <a:pt x="570" y="12982"/>
                      <a:pt x="598" y="12990"/>
                      <a:pt x="628" y="12990"/>
                    </a:cubicBezTo>
                    <a:cubicBezTo>
                      <a:pt x="1149" y="12990"/>
                      <a:pt x="1982" y="10417"/>
                      <a:pt x="2391" y="10417"/>
                    </a:cubicBezTo>
                    <a:cubicBezTo>
                      <a:pt x="2418" y="10417"/>
                      <a:pt x="2442" y="10428"/>
                      <a:pt x="2465" y="10450"/>
                    </a:cubicBezTo>
                    <a:cubicBezTo>
                      <a:pt x="2859" y="10894"/>
                      <a:pt x="1726" y="16021"/>
                      <a:pt x="2366" y="16218"/>
                    </a:cubicBezTo>
                    <a:cubicBezTo>
                      <a:pt x="2394" y="16229"/>
                      <a:pt x="2422" y="16234"/>
                      <a:pt x="2450" y="16234"/>
                    </a:cubicBezTo>
                    <a:cubicBezTo>
                      <a:pt x="3308" y="16234"/>
                      <a:pt x="4141" y="11241"/>
                      <a:pt x="4141" y="11239"/>
                    </a:cubicBezTo>
                    <a:lnTo>
                      <a:pt x="4141" y="11239"/>
                    </a:lnTo>
                    <a:cubicBezTo>
                      <a:pt x="4141" y="11241"/>
                      <a:pt x="3451" y="17105"/>
                      <a:pt x="4289" y="17204"/>
                    </a:cubicBezTo>
                    <a:cubicBezTo>
                      <a:pt x="4930" y="17204"/>
                      <a:pt x="5620" y="12767"/>
                      <a:pt x="6162" y="11091"/>
                    </a:cubicBezTo>
                    <a:lnTo>
                      <a:pt x="6162" y="11091"/>
                    </a:lnTo>
                    <a:cubicBezTo>
                      <a:pt x="5817" y="12964"/>
                      <a:pt x="5718" y="16021"/>
                      <a:pt x="6310" y="16119"/>
                    </a:cubicBezTo>
                    <a:cubicBezTo>
                      <a:pt x="6315" y="16120"/>
                      <a:pt x="6320" y="16120"/>
                      <a:pt x="6325" y="16120"/>
                    </a:cubicBezTo>
                    <a:cubicBezTo>
                      <a:pt x="6960" y="16120"/>
                      <a:pt x="7547" y="13094"/>
                      <a:pt x="8084" y="10845"/>
                    </a:cubicBezTo>
                    <a:lnTo>
                      <a:pt x="8084" y="10845"/>
                    </a:lnTo>
                    <a:cubicBezTo>
                      <a:pt x="7838" y="12274"/>
                      <a:pt x="7592" y="14986"/>
                      <a:pt x="8183" y="15035"/>
                    </a:cubicBezTo>
                    <a:cubicBezTo>
                      <a:pt x="8185" y="15035"/>
                      <a:pt x="8187" y="15035"/>
                      <a:pt x="8189" y="15035"/>
                    </a:cubicBezTo>
                    <a:cubicBezTo>
                      <a:pt x="8787" y="15035"/>
                      <a:pt x="10653" y="7815"/>
                      <a:pt x="12176" y="986"/>
                    </a:cubicBezTo>
                    <a:lnTo>
                      <a:pt x="3007" y="0"/>
                    </a:lnTo>
                    <a:close/>
                  </a:path>
                </a:pathLst>
              </a:custGeom>
              <a:solidFill>
                <a:srgbClr val="F49C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0" name="Google Shape;2450;p71"/>
              <p:cNvSpPr/>
              <p:nvPr/>
            </p:nvSpPr>
            <p:spPr>
              <a:xfrm>
                <a:off x="4499500" y="1344775"/>
                <a:ext cx="574275" cy="1337125"/>
              </a:xfrm>
              <a:custGeom>
                <a:avLst/>
                <a:gdLst/>
                <a:ahLst/>
                <a:cxnLst/>
                <a:rect l="l" t="t" r="r" b="b"/>
                <a:pathLst>
                  <a:path w="22971" h="53485" extrusionOk="0">
                    <a:moveTo>
                      <a:pt x="15035" y="0"/>
                    </a:moveTo>
                    <a:lnTo>
                      <a:pt x="0" y="3895"/>
                    </a:lnTo>
                    <a:lnTo>
                      <a:pt x="8577" y="23662"/>
                    </a:lnTo>
                    <a:cubicBezTo>
                      <a:pt x="8577" y="23662"/>
                      <a:pt x="2613" y="48999"/>
                      <a:pt x="2613" y="50034"/>
                    </a:cubicBezTo>
                    <a:cubicBezTo>
                      <a:pt x="2613" y="51118"/>
                      <a:pt x="11190" y="53485"/>
                      <a:pt x="11190" y="53485"/>
                    </a:cubicBezTo>
                    <a:cubicBezTo>
                      <a:pt x="11190" y="53485"/>
                      <a:pt x="22971" y="29380"/>
                      <a:pt x="21098" y="15183"/>
                    </a:cubicBezTo>
                    <a:cubicBezTo>
                      <a:pt x="20358" y="9415"/>
                      <a:pt x="15035" y="0"/>
                      <a:pt x="15035" y="0"/>
                    </a:cubicBezTo>
                    <a:close/>
                  </a:path>
                </a:pathLst>
              </a:custGeom>
              <a:solidFill>
                <a:srgbClr val="F49C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1" name="Google Shape;2451;p71"/>
              <p:cNvSpPr/>
              <p:nvPr/>
            </p:nvSpPr>
            <p:spPr>
              <a:xfrm>
                <a:off x="3960950" y="573325"/>
                <a:ext cx="299475" cy="319875"/>
              </a:xfrm>
              <a:custGeom>
                <a:avLst/>
                <a:gdLst/>
                <a:ahLst/>
                <a:cxnLst/>
                <a:rect l="l" t="t" r="r" b="b"/>
                <a:pathLst>
                  <a:path w="11979" h="12795" extrusionOk="0">
                    <a:moveTo>
                      <a:pt x="10845" y="0"/>
                    </a:moveTo>
                    <a:lnTo>
                      <a:pt x="691" y="2958"/>
                    </a:lnTo>
                    <a:lnTo>
                      <a:pt x="1" y="9908"/>
                    </a:lnTo>
                    <a:cubicBezTo>
                      <a:pt x="2028" y="12095"/>
                      <a:pt x="4151" y="12794"/>
                      <a:pt x="6037" y="12794"/>
                    </a:cubicBezTo>
                    <a:cubicBezTo>
                      <a:pt x="9380" y="12794"/>
                      <a:pt x="11979" y="10598"/>
                      <a:pt x="11979" y="10598"/>
                    </a:cubicBezTo>
                    <a:lnTo>
                      <a:pt x="10845" y="0"/>
                    </a:lnTo>
                    <a:close/>
                  </a:path>
                </a:pathLst>
              </a:custGeom>
              <a:solidFill>
                <a:srgbClr val="F49C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2" name="Google Shape;2452;p71"/>
              <p:cNvSpPr/>
              <p:nvPr/>
            </p:nvSpPr>
            <p:spPr>
              <a:xfrm>
                <a:off x="3838950" y="307050"/>
                <a:ext cx="420250" cy="387350"/>
              </a:xfrm>
              <a:custGeom>
                <a:avLst/>
                <a:gdLst/>
                <a:ahLst/>
                <a:cxnLst/>
                <a:rect l="l" t="t" r="r" b="b"/>
                <a:pathLst>
                  <a:path w="16810" h="15494" extrusionOk="0">
                    <a:moveTo>
                      <a:pt x="7031" y="1"/>
                    </a:moveTo>
                    <a:cubicBezTo>
                      <a:pt x="6915" y="1"/>
                      <a:pt x="6852" y="3"/>
                      <a:pt x="6852" y="3"/>
                    </a:cubicBezTo>
                    <a:cubicBezTo>
                      <a:pt x="6852" y="3"/>
                      <a:pt x="0" y="9468"/>
                      <a:pt x="2810" y="13017"/>
                    </a:cubicBezTo>
                    <a:cubicBezTo>
                      <a:pt x="4170" y="14766"/>
                      <a:pt x="6977" y="15493"/>
                      <a:pt x="9217" y="15493"/>
                    </a:cubicBezTo>
                    <a:cubicBezTo>
                      <a:pt x="10388" y="15493"/>
                      <a:pt x="11404" y="15295"/>
                      <a:pt x="11979" y="14940"/>
                    </a:cubicBezTo>
                    <a:cubicBezTo>
                      <a:pt x="12373" y="12968"/>
                      <a:pt x="16810" y="6560"/>
                      <a:pt x="16070" y="5130"/>
                    </a:cubicBezTo>
                    <a:cubicBezTo>
                      <a:pt x="13626" y="241"/>
                      <a:pt x="8096" y="1"/>
                      <a:pt x="7031" y="1"/>
                    </a:cubicBezTo>
                    <a:close/>
                  </a:path>
                </a:pathLst>
              </a:custGeom>
              <a:solidFill>
                <a:srgbClr val="F49C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3" name="Google Shape;2453;p71"/>
              <p:cNvSpPr/>
              <p:nvPr/>
            </p:nvSpPr>
            <p:spPr>
              <a:xfrm>
                <a:off x="3925200" y="238000"/>
                <a:ext cx="410400" cy="437900"/>
              </a:xfrm>
              <a:custGeom>
                <a:avLst/>
                <a:gdLst/>
                <a:ahLst/>
                <a:cxnLst/>
                <a:rect l="l" t="t" r="r" b="b"/>
                <a:pathLst>
                  <a:path w="16416" h="17516" extrusionOk="0">
                    <a:moveTo>
                      <a:pt x="1583" y="0"/>
                    </a:moveTo>
                    <a:cubicBezTo>
                      <a:pt x="1166" y="0"/>
                      <a:pt x="816" y="89"/>
                      <a:pt x="642" y="399"/>
                    </a:cubicBezTo>
                    <a:cubicBezTo>
                      <a:pt x="100" y="1484"/>
                      <a:pt x="1" y="3653"/>
                      <a:pt x="1036" y="4589"/>
                    </a:cubicBezTo>
                    <a:cubicBezTo>
                      <a:pt x="1628" y="5132"/>
                      <a:pt x="2416" y="5477"/>
                      <a:pt x="3205" y="5625"/>
                    </a:cubicBezTo>
                    <a:cubicBezTo>
                      <a:pt x="4437" y="5871"/>
                      <a:pt x="5670" y="7054"/>
                      <a:pt x="5078" y="8336"/>
                    </a:cubicBezTo>
                    <a:cubicBezTo>
                      <a:pt x="4881" y="8681"/>
                      <a:pt x="4487" y="9272"/>
                      <a:pt x="4733" y="9519"/>
                    </a:cubicBezTo>
                    <a:cubicBezTo>
                      <a:pt x="4980" y="9667"/>
                      <a:pt x="5226" y="9815"/>
                      <a:pt x="5473" y="9913"/>
                    </a:cubicBezTo>
                    <a:cubicBezTo>
                      <a:pt x="5966" y="10160"/>
                      <a:pt x="5916" y="10899"/>
                      <a:pt x="5621" y="11392"/>
                    </a:cubicBezTo>
                    <a:cubicBezTo>
                      <a:pt x="5325" y="11836"/>
                      <a:pt x="5473" y="12378"/>
                      <a:pt x="5177" y="12822"/>
                    </a:cubicBezTo>
                    <a:cubicBezTo>
                      <a:pt x="4437" y="13906"/>
                      <a:pt x="5275" y="15878"/>
                      <a:pt x="6409" y="16568"/>
                    </a:cubicBezTo>
                    <a:cubicBezTo>
                      <a:pt x="7044" y="16980"/>
                      <a:pt x="8619" y="17516"/>
                      <a:pt x="10304" y="17516"/>
                    </a:cubicBezTo>
                    <a:cubicBezTo>
                      <a:pt x="11237" y="17516"/>
                      <a:pt x="12204" y="17352"/>
                      <a:pt x="13064" y="16913"/>
                    </a:cubicBezTo>
                    <a:cubicBezTo>
                      <a:pt x="15134" y="15828"/>
                      <a:pt x="16367" y="12920"/>
                      <a:pt x="16416" y="7646"/>
                    </a:cubicBezTo>
                    <a:cubicBezTo>
                      <a:pt x="16368" y="5695"/>
                      <a:pt x="14989" y="4387"/>
                      <a:pt x="14184" y="4387"/>
                    </a:cubicBezTo>
                    <a:cubicBezTo>
                      <a:pt x="14155" y="4387"/>
                      <a:pt x="14127" y="4389"/>
                      <a:pt x="14099" y="4392"/>
                    </a:cubicBezTo>
                    <a:cubicBezTo>
                      <a:pt x="13927" y="1297"/>
                      <a:pt x="11206" y="76"/>
                      <a:pt x="6033" y="76"/>
                    </a:cubicBezTo>
                    <a:cubicBezTo>
                      <a:pt x="5274" y="76"/>
                      <a:pt x="4463" y="102"/>
                      <a:pt x="3599" y="153"/>
                    </a:cubicBezTo>
                    <a:cubicBezTo>
                      <a:pt x="3529" y="160"/>
                      <a:pt x="3456" y="164"/>
                      <a:pt x="3379" y="164"/>
                    </a:cubicBezTo>
                    <a:cubicBezTo>
                      <a:pt x="2835" y="164"/>
                      <a:pt x="2147" y="0"/>
                      <a:pt x="158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4" name="Google Shape;2454;p71"/>
              <p:cNvSpPr/>
              <p:nvPr/>
            </p:nvSpPr>
            <p:spPr>
              <a:xfrm>
                <a:off x="4001625" y="457600"/>
                <a:ext cx="107225" cy="117175"/>
              </a:xfrm>
              <a:custGeom>
                <a:avLst/>
                <a:gdLst/>
                <a:ahLst/>
                <a:cxnLst/>
                <a:rect l="l" t="t" r="r" b="b"/>
                <a:pathLst>
                  <a:path w="4289" h="4687" extrusionOk="0">
                    <a:moveTo>
                      <a:pt x="2625" y="1"/>
                    </a:moveTo>
                    <a:cubicBezTo>
                      <a:pt x="2191" y="1"/>
                      <a:pt x="1671" y="292"/>
                      <a:pt x="1085" y="1031"/>
                    </a:cubicBezTo>
                    <a:lnTo>
                      <a:pt x="0" y="3840"/>
                    </a:lnTo>
                    <a:cubicBezTo>
                      <a:pt x="55" y="4416"/>
                      <a:pt x="399" y="4687"/>
                      <a:pt x="906" y="4687"/>
                    </a:cubicBezTo>
                    <a:cubicBezTo>
                      <a:pt x="1311" y="4687"/>
                      <a:pt x="1819" y="4514"/>
                      <a:pt x="2366" y="4185"/>
                    </a:cubicBezTo>
                    <a:cubicBezTo>
                      <a:pt x="2958" y="3840"/>
                      <a:pt x="4289" y="1671"/>
                      <a:pt x="3599" y="636"/>
                    </a:cubicBezTo>
                    <a:cubicBezTo>
                      <a:pt x="3361" y="255"/>
                      <a:pt x="3030" y="1"/>
                      <a:pt x="2625" y="1"/>
                    </a:cubicBezTo>
                    <a:close/>
                  </a:path>
                </a:pathLst>
              </a:custGeom>
              <a:solidFill>
                <a:srgbClr val="F49C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5" name="Google Shape;2455;p71"/>
              <p:cNvSpPr/>
              <p:nvPr/>
            </p:nvSpPr>
            <p:spPr>
              <a:xfrm>
                <a:off x="3944925" y="426500"/>
                <a:ext cx="30825" cy="33800"/>
              </a:xfrm>
              <a:custGeom>
                <a:avLst/>
                <a:gdLst/>
                <a:ahLst/>
                <a:cxnLst/>
                <a:rect l="l" t="t" r="r" b="b"/>
                <a:pathLst>
                  <a:path w="1233" h="1352" extrusionOk="0">
                    <a:moveTo>
                      <a:pt x="827" y="0"/>
                    </a:moveTo>
                    <a:cubicBezTo>
                      <a:pt x="764" y="0"/>
                      <a:pt x="686" y="32"/>
                      <a:pt x="592" y="106"/>
                    </a:cubicBezTo>
                    <a:cubicBezTo>
                      <a:pt x="296" y="401"/>
                      <a:pt x="1" y="845"/>
                      <a:pt x="149" y="1239"/>
                    </a:cubicBezTo>
                    <a:cubicBezTo>
                      <a:pt x="188" y="1279"/>
                      <a:pt x="261" y="1351"/>
                      <a:pt x="365" y="1351"/>
                    </a:cubicBezTo>
                    <a:cubicBezTo>
                      <a:pt x="390" y="1351"/>
                      <a:pt x="416" y="1347"/>
                      <a:pt x="444" y="1338"/>
                    </a:cubicBezTo>
                    <a:cubicBezTo>
                      <a:pt x="1041" y="1295"/>
                      <a:pt x="1232" y="0"/>
                      <a:pt x="82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6" name="Google Shape;2456;p71"/>
              <p:cNvSpPr/>
              <p:nvPr/>
            </p:nvSpPr>
            <p:spPr>
              <a:xfrm>
                <a:off x="3962175" y="395850"/>
                <a:ext cx="35775" cy="28375"/>
              </a:xfrm>
              <a:custGeom>
                <a:avLst/>
                <a:gdLst/>
                <a:ahLst/>
                <a:cxnLst/>
                <a:rect l="l" t="t" r="r" b="b"/>
                <a:pathLst>
                  <a:path w="1431" h="1135" fill="none" extrusionOk="0">
                    <a:moveTo>
                      <a:pt x="1" y="1"/>
                    </a:moveTo>
                    <a:cubicBezTo>
                      <a:pt x="592" y="198"/>
                      <a:pt x="1135" y="641"/>
                      <a:pt x="1430" y="1134"/>
                    </a:cubicBezTo>
                  </a:path>
                </a:pathLst>
              </a:custGeom>
              <a:noFill/>
              <a:ln w="11100" cap="flat" cmpd="sng">
                <a:solidFill>
                  <a:schemeClr val="dk1"/>
                </a:solidFill>
                <a:prstDash val="solid"/>
                <a:miter lim="4929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7" name="Google Shape;2457;p71"/>
              <p:cNvSpPr/>
              <p:nvPr/>
            </p:nvSpPr>
            <p:spPr>
              <a:xfrm>
                <a:off x="3898100" y="533875"/>
                <a:ext cx="64100" cy="60275"/>
              </a:xfrm>
              <a:custGeom>
                <a:avLst/>
                <a:gdLst/>
                <a:ahLst/>
                <a:cxnLst/>
                <a:rect l="l" t="t" r="r" b="b"/>
                <a:pathLst>
                  <a:path w="2564" h="2411" extrusionOk="0">
                    <a:moveTo>
                      <a:pt x="986" y="1"/>
                    </a:moveTo>
                    <a:cubicBezTo>
                      <a:pt x="986" y="1"/>
                      <a:pt x="1" y="1972"/>
                      <a:pt x="691" y="2367"/>
                    </a:cubicBezTo>
                    <a:cubicBezTo>
                      <a:pt x="755" y="2397"/>
                      <a:pt x="821" y="2410"/>
                      <a:pt x="890" y="2410"/>
                    </a:cubicBezTo>
                    <a:cubicBezTo>
                      <a:pt x="1618" y="2410"/>
                      <a:pt x="2564" y="888"/>
                      <a:pt x="2564" y="888"/>
                    </a:cubicBezTo>
                    <a:lnTo>
                      <a:pt x="986"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8" name="Google Shape;2458;p71"/>
              <p:cNvSpPr/>
              <p:nvPr/>
            </p:nvSpPr>
            <p:spPr>
              <a:xfrm>
                <a:off x="3369425" y="5195875"/>
                <a:ext cx="621125" cy="229250"/>
              </a:xfrm>
              <a:custGeom>
                <a:avLst/>
                <a:gdLst/>
                <a:ahLst/>
                <a:cxnLst/>
                <a:rect l="l" t="t" r="r" b="b"/>
                <a:pathLst>
                  <a:path w="24845" h="9170" extrusionOk="0">
                    <a:moveTo>
                      <a:pt x="21295" y="1"/>
                    </a:moveTo>
                    <a:lnTo>
                      <a:pt x="10106" y="592"/>
                    </a:lnTo>
                    <a:cubicBezTo>
                      <a:pt x="9120" y="1776"/>
                      <a:pt x="7937" y="2761"/>
                      <a:pt x="6606" y="3550"/>
                    </a:cubicBezTo>
                    <a:cubicBezTo>
                      <a:pt x="641" y="7001"/>
                      <a:pt x="0" y="9170"/>
                      <a:pt x="0" y="9170"/>
                    </a:cubicBezTo>
                    <a:lnTo>
                      <a:pt x="24845" y="9170"/>
                    </a:lnTo>
                    <a:cubicBezTo>
                      <a:pt x="24845" y="7839"/>
                      <a:pt x="24795" y="6557"/>
                      <a:pt x="24598" y="5275"/>
                    </a:cubicBezTo>
                    <a:cubicBezTo>
                      <a:pt x="24253" y="3304"/>
                      <a:pt x="23464" y="494"/>
                      <a:pt x="23464" y="494"/>
                    </a:cubicBezTo>
                    <a:lnTo>
                      <a:pt x="2129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9" name="Google Shape;2459;p71"/>
              <p:cNvSpPr/>
              <p:nvPr/>
            </p:nvSpPr>
            <p:spPr>
              <a:xfrm>
                <a:off x="3601100" y="4892725"/>
                <a:ext cx="364800" cy="347550"/>
              </a:xfrm>
              <a:custGeom>
                <a:avLst/>
                <a:gdLst/>
                <a:ahLst/>
                <a:cxnLst/>
                <a:rect l="l" t="t" r="r" b="b"/>
                <a:pathLst>
                  <a:path w="14592" h="13902" extrusionOk="0">
                    <a:moveTo>
                      <a:pt x="1" y="1"/>
                    </a:moveTo>
                    <a:lnTo>
                      <a:pt x="839" y="12718"/>
                    </a:lnTo>
                    <a:cubicBezTo>
                      <a:pt x="3451" y="13458"/>
                      <a:pt x="6212" y="13852"/>
                      <a:pt x="8923" y="13902"/>
                    </a:cubicBezTo>
                    <a:cubicBezTo>
                      <a:pt x="13162" y="13902"/>
                      <a:pt x="14197" y="12620"/>
                      <a:pt x="14197" y="12620"/>
                    </a:cubicBezTo>
                    <a:lnTo>
                      <a:pt x="14592" y="3205"/>
                    </a:lnTo>
                    <a:lnTo>
                      <a:pt x="1" y="1"/>
                    </a:lnTo>
                    <a:close/>
                  </a:path>
                </a:pathLst>
              </a:custGeom>
              <a:solidFill>
                <a:srgbClr val="F2B18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0" name="Google Shape;2460;p71"/>
              <p:cNvSpPr/>
              <p:nvPr/>
            </p:nvSpPr>
            <p:spPr>
              <a:xfrm>
                <a:off x="4253025" y="5195875"/>
                <a:ext cx="622350" cy="229250"/>
              </a:xfrm>
              <a:custGeom>
                <a:avLst/>
                <a:gdLst/>
                <a:ahLst/>
                <a:cxnLst/>
                <a:rect l="l" t="t" r="r" b="b"/>
                <a:pathLst>
                  <a:path w="24894" h="9170" extrusionOk="0">
                    <a:moveTo>
                      <a:pt x="21295" y="1"/>
                    </a:moveTo>
                    <a:lnTo>
                      <a:pt x="10105" y="592"/>
                    </a:lnTo>
                    <a:cubicBezTo>
                      <a:pt x="9120" y="1776"/>
                      <a:pt x="7937" y="2761"/>
                      <a:pt x="6606" y="3550"/>
                    </a:cubicBezTo>
                    <a:cubicBezTo>
                      <a:pt x="641" y="7001"/>
                      <a:pt x="0" y="9170"/>
                      <a:pt x="0" y="9170"/>
                    </a:cubicBezTo>
                    <a:lnTo>
                      <a:pt x="24844" y="9170"/>
                    </a:lnTo>
                    <a:cubicBezTo>
                      <a:pt x="24894" y="7839"/>
                      <a:pt x="24795" y="6557"/>
                      <a:pt x="24598" y="5275"/>
                    </a:cubicBezTo>
                    <a:cubicBezTo>
                      <a:pt x="24302" y="3304"/>
                      <a:pt x="23464" y="494"/>
                      <a:pt x="23464" y="494"/>
                    </a:cubicBezTo>
                    <a:lnTo>
                      <a:pt x="2129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1" name="Google Shape;2461;p71"/>
              <p:cNvSpPr/>
              <p:nvPr/>
            </p:nvSpPr>
            <p:spPr>
              <a:xfrm>
                <a:off x="4457600" y="4892725"/>
                <a:ext cx="382050" cy="347550"/>
              </a:xfrm>
              <a:custGeom>
                <a:avLst/>
                <a:gdLst/>
                <a:ahLst/>
                <a:cxnLst/>
                <a:rect l="l" t="t" r="r" b="b"/>
                <a:pathLst>
                  <a:path w="15282" h="13902" extrusionOk="0">
                    <a:moveTo>
                      <a:pt x="0" y="1"/>
                    </a:moveTo>
                    <a:lnTo>
                      <a:pt x="1922" y="12718"/>
                    </a:lnTo>
                    <a:cubicBezTo>
                      <a:pt x="4584" y="13458"/>
                      <a:pt x="7296" y="13852"/>
                      <a:pt x="10007" y="13902"/>
                    </a:cubicBezTo>
                    <a:cubicBezTo>
                      <a:pt x="14246" y="13902"/>
                      <a:pt x="15281" y="12620"/>
                      <a:pt x="15281" y="12620"/>
                    </a:cubicBezTo>
                    <a:lnTo>
                      <a:pt x="14443" y="2810"/>
                    </a:lnTo>
                    <a:lnTo>
                      <a:pt x="0" y="1"/>
                    </a:lnTo>
                    <a:close/>
                  </a:path>
                </a:pathLst>
              </a:custGeom>
              <a:solidFill>
                <a:srgbClr val="F2B18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2" name="Google Shape;2462;p71"/>
              <p:cNvSpPr/>
              <p:nvPr/>
            </p:nvSpPr>
            <p:spPr>
              <a:xfrm>
                <a:off x="3967100" y="1724325"/>
                <a:ext cx="913200" cy="3402575"/>
              </a:xfrm>
              <a:custGeom>
                <a:avLst/>
                <a:gdLst/>
                <a:ahLst/>
                <a:cxnLst/>
                <a:rect l="l" t="t" r="r" b="b"/>
                <a:pathLst>
                  <a:path w="36528" h="136103" extrusionOk="0">
                    <a:moveTo>
                      <a:pt x="1" y="1"/>
                    </a:moveTo>
                    <a:cubicBezTo>
                      <a:pt x="1" y="2"/>
                      <a:pt x="1973" y="33817"/>
                      <a:pt x="5177" y="61471"/>
                    </a:cubicBezTo>
                    <a:cubicBezTo>
                      <a:pt x="8036" y="86266"/>
                      <a:pt x="12867" y="136004"/>
                      <a:pt x="12867" y="136004"/>
                    </a:cubicBezTo>
                    <a:lnTo>
                      <a:pt x="36528" y="136102"/>
                    </a:lnTo>
                    <a:cubicBezTo>
                      <a:pt x="36528" y="136102"/>
                      <a:pt x="32387" y="89815"/>
                      <a:pt x="30810" y="55358"/>
                    </a:cubicBezTo>
                    <a:cubicBezTo>
                      <a:pt x="33915" y="39929"/>
                      <a:pt x="30070" y="31845"/>
                      <a:pt x="30070" y="31845"/>
                    </a:cubicBezTo>
                    <a:lnTo>
                      <a:pt x="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3" name="Google Shape;2463;p71"/>
              <p:cNvSpPr/>
              <p:nvPr/>
            </p:nvSpPr>
            <p:spPr>
              <a:xfrm>
                <a:off x="4191400" y="3261075"/>
                <a:ext cx="193500" cy="1863350"/>
              </a:xfrm>
              <a:custGeom>
                <a:avLst/>
                <a:gdLst/>
                <a:ahLst/>
                <a:cxnLst/>
                <a:rect l="l" t="t" r="r" b="b"/>
                <a:pathLst>
                  <a:path w="7740" h="74534" fill="none" extrusionOk="0">
                    <a:moveTo>
                      <a:pt x="7740" y="74534"/>
                    </a:moveTo>
                    <a:cubicBezTo>
                      <a:pt x="7740" y="74534"/>
                      <a:pt x="2909" y="24796"/>
                      <a:pt x="1" y="1"/>
                    </a:cubicBezTo>
                  </a:path>
                </a:pathLst>
              </a:custGeom>
              <a:noFill/>
              <a:ln w="11100" cap="flat" cmpd="sng">
                <a:solidFill>
                  <a:schemeClr val="accent1"/>
                </a:solidFill>
                <a:prstDash val="solid"/>
                <a:miter lim="4929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4" name="Google Shape;2464;p71"/>
              <p:cNvSpPr/>
              <p:nvPr/>
            </p:nvSpPr>
            <p:spPr>
              <a:xfrm>
                <a:off x="3498825" y="2028725"/>
                <a:ext cx="1001925" cy="3098175"/>
              </a:xfrm>
              <a:custGeom>
                <a:avLst/>
                <a:gdLst/>
                <a:ahLst/>
                <a:cxnLst/>
                <a:rect l="l" t="t" r="r" b="b"/>
                <a:pathLst>
                  <a:path w="40077" h="123927" extrusionOk="0">
                    <a:moveTo>
                      <a:pt x="14098" y="1"/>
                    </a:moveTo>
                    <a:lnTo>
                      <a:pt x="3648" y="21246"/>
                    </a:lnTo>
                    <a:cubicBezTo>
                      <a:pt x="3648" y="21246"/>
                      <a:pt x="1134" y="57576"/>
                      <a:pt x="1134" y="74977"/>
                    </a:cubicBezTo>
                    <a:cubicBezTo>
                      <a:pt x="1134" y="92427"/>
                      <a:pt x="0" y="123926"/>
                      <a:pt x="0" y="123926"/>
                    </a:cubicBezTo>
                    <a:lnTo>
                      <a:pt x="23908" y="123926"/>
                    </a:lnTo>
                    <a:lnTo>
                      <a:pt x="32781" y="41506"/>
                    </a:lnTo>
                    <a:cubicBezTo>
                      <a:pt x="40076" y="32781"/>
                      <a:pt x="39583" y="13852"/>
                      <a:pt x="37809" y="6507"/>
                    </a:cubicBezTo>
                    <a:lnTo>
                      <a:pt x="14098"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5" name="Google Shape;2465;p71"/>
              <p:cNvSpPr/>
              <p:nvPr/>
            </p:nvSpPr>
            <p:spPr>
              <a:xfrm>
                <a:off x="4196325" y="2681875"/>
                <a:ext cx="274850" cy="1515825"/>
              </a:xfrm>
              <a:custGeom>
                <a:avLst/>
                <a:gdLst/>
                <a:ahLst/>
                <a:cxnLst/>
                <a:rect l="l" t="t" r="r" b="b"/>
                <a:pathLst>
                  <a:path w="10994" h="60633" fill="none" extrusionOk="0">
                    <a:moveTo>
                      <a:pt x="1" y="60633"/>
                    </a:moveTo>
                    <a:lnTo>
                      <a:pt x="4881" y="15380"/>
                    </a:lnTo>
                    <a:cubicBezTo>
                      <a:pt x="10993" y="8578"/>
                      <a:pt x="10993" y="1"/>
                      <a:pt x="10993" y="1"/>
                    </a:cubicBezTo>
                  </a:path>
                </a:pathLst>
              </a:custGeom>
              <a:noFill/>
              <a:ln w="11100" cap="flat" cmpd="sng">
                <a:solidFill>
                  <a:schemeClr val="accent1"/>
                </a:solidFill>
                <a:prstDash val="solid"/>
                <a:miter lim="4929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6" name="Google Shape;2466;p71"/>
              <p:cNvSpPr/>
              <p:nvPr/>
            </p:nvSpPr>
            <p:spPr>
              <a:xfrm>
                <a:off x="3572750" y="2468675"/>
                <a:ext cx="141750" cy="2658225"/>
              </a:xfrm>
              <a:custGeom>
                <a:avLst/>
                <a:gdLst/>
                <a:ahLst/>
                <a:cxnLst/>
                <a:rect l="l" t="t" r="r" b="b"/>
                <a:pathLst>
                  <a:path w="5670" h="106329" fill="none" extrusionOk="0">
                    <a:moveTo>
                      <a:pt x="5670" y="1"/>
                    </a:moveTo>
                    <a:lnTo>
                      <a:pt x="1" y="106328"/>
                    </a:lnTo>
                  </a:path>
                </a:pathLst>
              </a:custGeom>
              <a:noFill/>
              <a:ln w="11100" cap="flat" cmpd="sng">
                <a:solidFill>
                  <a:schemeClr val="accent1"/>
                </a:solidFill>
                <a:prstDash val="solid"/>
                <a:miter lim="4929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7" name="Google Shape;2467;p71"/>
              <p:cNvSpPr/>
              <p:nvPr/>
            </p:nvSpPr>
            <p:spPr>
              <a:xfrm>
                <a:off x="4106375" y="2707750"/>
                <a:ext cx="290850" cy="6200"/>
              </a:xfrm>
              <a:custGeom>
                <a:avLst/>
                <a:gdLst/>
                <a:ahLst/>
                <a:cxnLst/>
                <a:rect l="l" t="t" r="r" b="b"/>
                <a:pathLst>
                  <a:path w="11634" h="248" fill="none" extrusionOk="0">
                    <a:moveTo>
                      <a:pt x="0" y="1"/>
                    </a:moveTo>
                    <a:lnTo>
                      <a:pt x="11634" y="247"/>
                    </a:lnTo>
                  </a:path>
                </a:pathLst>
              </a:custGeom>
              <a:noFill/>
              <a:ln w="11100" cap="flat" cmpd="sng">
                <a:solidFill>
                  <a:schemeClr val="accent1"/>
                </a:solidFill>
                <a:prstDash val="solid"/>
                <a:miter lim="4929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8" name="Google Shape;2468;p71"/>
              <p:cNvSpPr/>
              <p:nvPr/>
            </p:nvSpPr>
            <p:spPr>
              <a:xfrm>
                <a:off x="4604225" y="2696675"/>
                <a:ext cx="109725" cy="2475"/>
              </a:xfrm>
              <a:custGeom>
                <a:avLst/>
                <a:gdLst/>
                <a:ahLst/>
                <a:cxnLst/>
                <a:rect l="l" t="t" r="r" b="b"/>
                <a:pathLst>
                  <a:path w="4389" h="99" fill="none" extrusionOk="0">
                    <a:moveTo>
                      <a:pt x="1" y="99"/>
                    </a:moveTo>
                    <a:lnTo>
                      <a:pt x="4388" y="0"/>
                    </a:lnTo>
                  </a:path>
                </a:pathLst>
              </a:custGeom>
              <a:noFill/>
              <a:ln w="11100" cap="flat" cmpd="sng">
                <a:solidFill>
                  <a:schemeClr val="accent1"/>
                </a:solidFill>
                <a:prstDash val="solid"/>
                <a:miter lim="4929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9" name="Google Shape;2469;p71"/>
              <p:cNvSpPr/>
              <p:nvPr/>
            </p:nvSpPr>
            <p:spPr>
              <a:xfrm>
                <a:off x="2580725" y="709425"/>
                <a:ext cx="505275" cy="680975"/>
              </a:xfrm>
              <a:custGeom>
                <a:avLst/>
                <a:gdLst/>
                <a:ahLst/>
                <a:cxnLst/>
                <a:rect l="l" t="t" r="r" b="b"/>
                <a:pathLst>
                  <a:path w="20211" h="27239" extrusionOk="0">
                    <a:moveTo>
                      <a:pt x="1943" y="0"/>
                    </a:moveTo>
                    <a:cubicBezTo>
                      <a:pt x="1899" y="0"/>
                      <a:pt x="1859" y="9"/>
                      <a:pt x="1824" y="28"/>
                    </a:cubicBezTo>
                    <a:cubicBezTo>
                      <a:pt x="759" y="582"/>
                      <a:pt x="4300" y="5337"/>
                      <a:pt x="5278" y="6614"/>
                    </a:cubicBezTo>
                    <a:lnTo>
                      <a:pt x="5278" y="6614"/>
                    </a:lnTo>
                    <a:cubicBezTo>
                      <a:pt x="4837" y="6068"/>
                      <a:pt x="3884" y="5004"/>
                      <a:pt x="3169" y="5004"/>
                    </a:cubicBezTo>
                    <a:cubicBezTo>
                      <a:pt x="3000" y="5004"/>
                      <a:pt x="2844" y="5063"/>
                      <a:pt x="2711" y="5204"/>
                    </a:cubicBezTo>
                    <a:cubicBezTo>
                      <a:pt x="2071" y="5795"/>
                      <a:pt x="2416" y="7126"/>
                      <a:pt x="3747" y="9295"/>
                    </a:cubicBezTo>
                    <a:cubicBezTo>
                      <a:pt x="3201" y="8598"/>
                      <a:pt x="2655" y="8254"/>
                      <a:pt x="2166" y="8254"/>
                    </a:cubicBezTo>
                    <a:cubicBezTo>
                      <a:pt x="1861" y="8254"/>
                      <a:pt x="1578" y="8389"/>
                      <a:pt x="1331" y="8654"/>
                    </a:cubicBezTo>
                    <a:cubicBezTo>
                      <a:pt x="690" y="9295"/>
                      <a:pt x="1331" y="10478"/>
                      <a:pt x="2120" y="11710"/>
                    </a:cubicBezTo>
                    <a:cubicBezTo>
                      <a:pt x="1734" y="11206"/>
                      <a:pt x="1241" y="10862"/>
                      <a:pt x="856" y="10862"/>
                    </a:cubicBezTo>
                    <a:cubicBezTo>
                      <a:pt x="601" y="10862"/>
                      <a:pt x="394" y="11012"/>
                      <a:pt x="296" y="11365"/>
                    </a:cubicBezTo>
                    <a:cubicBezTo>
                      <a:pt x="0" y="12401"/>
                      <a:pt x="2662" y="18020"/>
                      <a:pt x="8873" y="27238"/>
                    </a:cubicBezTo>
                    <a:lnTo>
                      <a:pt x="20211" y="18710"/>
                    </a:lnTo>
                    <a:cubicBezTo>
                      <a:pt x="16980" y="15088"/>
                      <a:pt x="8403" y="1307"/>
                      <a:pt x="7318" y="1307"/>
                    </a:cubicBezTo>
                    <a:cubicBezTo>
                      <a:pt x="7310" y="1307"/>
                      <a:pt x="7303" y="1308"/>
                      <a:pt x="7296" y="1309"/>
                    </a:cubicBezTo>
                    <a:cubicBezTo>
                      <a:pt x="6310" y="1556"/>
                      <a:pt x="8922" y="5844"/>
                      <a:pt x="8084" y="5894"/>
                    </a:cubicBezTo>
                    <a:cubicBezTo>
                      <a:pt x="7278" y="5894"/>
                      <a:pt x="3090" y="0"/>
                      <a:pt x="1943" y="0"/>
                    </a:cubicBezTo>
                    <a:close/>
                  </a:path>
                </a:pathLst>
              </a:custGeom>
              <a:solidFill>
                <a:srgbClr val="F49C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0" name="Google Shape;2470;p71"/>
              <p:cNvSpPr/>
              <p:nvPr/>
            </p:nvSpPr>
            <p:spPr>
              <a:xfrm>
                <a:off x="3528400" y="805000"/>
                <a:ext cx="1250850" cy="1790625"/>
              </a:xfrm>
              <a:custGeom>
                <a:avLst/>
                <a:gdLst/>
                <a:ahLst/>
                <a:cxnLst/>
                <a:rect l="l" t="t" r="r" b="b"/>
                <a:pathLst>
                  <a:path w="50034" h="71625" extrusionOk="0">
                    <a:moveTo>
                      <a:pt x="17401" y="0"/>
                    </a:moveTo>
                    <a:cubicBezTo>
                      <a:pt x="17401" y="0"/>
                      <a:pt x="3796" y="1036"/>
                      <a:pt x="1775" y="18289"/>
                    </a:cubicBezTo>
                    <a:cubicBezTo>
                      <a:pt x="641" y="27704"/>
                      <a:pt x="0" y="71280"/>
                      <a:pt x="0" y="71280"/>
                    </a:cubicBezTo>
                    <a:lnTo>
                      <a:pt x="50034" y="71625"/>
                    </a:lnTo>
                    <a:cubicBezTo>
                      <a:pt x="50034" y="71625"/>
                      <a:pt x="48851" y="23415"/>
                      <a:pt x="46978" y="16415"/>
                    </a:cubicBezTo>
                    <a:cubicBezTo>
                      <a:pt x="42886" y="789"/>
                      <a:pt x="29182" y="247"/>
                      <a:pt x="29182" y="247"/>
                    </a:cubicBezTo>
                    <a:cubicBezTo>
                      <a:pt x="29182" y="247"/>
                      <a:pt x="28591" y="1528"/>
                      <a:pt x="23316" y="1528"/>
                    </a:cubicBezTo>
                    <a:cubicBezTo>
                      <a:pt x="17993" y="1528"/>
                      <a:pt x="17401" y="0"/>
                      <a:pt x="1740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1" name="Google Shape;2471;p71"/>
              <p:cNvSpPr/>
              <p:nvPr/>
            </p:nvSpPr>
            <p:spPr>
              <a:xfrm>
                <a:off x="4257950" y="811150"/>
                <a:ext cx="656875" cy="686450"/>
              </a:xfrm>
              <a:custGeom>
                <a:avLst/>
                <a:gdLst/>
                <a:ahLst/>
                <a:cxnLst/>
                <a:rect l="l" t="t" r="r" b="b"/>
                <a:pathLst>
                  <a:path w="26275" h="27458" extrusionOk="0">
                    <a:moveTo>
                      <a:pt x="0" y="1"/>
                    </a:moveTo>
                    <a:lnTo>
                      <a:pt x="16070" y="27458"/>
                    </a:lnTo>
                    <a:lnTo>
                      <a:pt x="26274" y="22331"/>
                    </a:lnTo>
                    <a:cubicBezTo>
                      <a:pt x="26274" y="22331"/>
                      <a:pt x="16267" y="1"/>
                      <a:pt x="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2" name="Google Shape;2472;p71"/>
              <p:cNvSpPr/>
              <p:nvPr/>
            </p:nvSpPr>
            <p:spPr>
              <a:xfrm>
                <a:off x="2675600" y="993550"/>
                <a:ext cx="1045075" cy="939550"/>
              </a:xfrm>
              <a:custGeom>
                <a:avLst/>
                <a:gdLst/>
                <a:ahLst/>
                <a:cxnLst/>
                <a:rect l="l" t="t" r="r" b="b"/>
                <a:pathLst>
                  <a:path w="41803" h="37582" extrusionOk="0">
                    <a:moveTo>
                      <a:pt x="10550" y="0"/>
                    </a:moveTo>
                    <a:lnTo>
                      <a:pt x="1" y="7099"/>
                    </a:lnTo>
                    <a:cubicBezTo>
                      <a:pt x="1" y="7099"/>
                      <a:pt x="16248" y="37581"/>
                      <a:pt x="25728" y="37581"/>
                    </a:cubicBezTo>
                    <a:cubicBezTo>
                      <a:pt x="25863" y="37581"/>
                      <a:pt x="25995" y="37575"/>
                      <a:pt x="26127" y="37563"/>
                    </a:cubicBezTo>
                    <a:cubicBezTo>
                      <a:pt x="33126" y="36873"/>
                      <a:pt x="41802" y="24352"/>
                      <a:pt x="41802" y="24352"/>
                    </a:cubicBezTo>
                    <a:lnTo>
                      <a:pt x="29922" y="10796"/>
                    </a:lnTo>
                    <a:lnTo>
                      <a:pt x="24993" y="18190"/>
                    </a:lnTo>
                    <a:lnTo>
                      <a:pt x="10550" y="0"/>
                    </a:lnTo>
                    <a:close/>
                  </a:path>
                </a:pathLst>
              </a:custGeom>
              <a:solidFill>
                <a:srgbClr val="F49C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3" name="Google Shape;2473;p71"/>
              <p:cNvSpPr/>
              <p:nvPr/>
            </p:nvSpPr>
            <p:spPr>
              <a:xfrm>
                <a:off x="3357100" y="803775"/>
                <a:ext cx="642075" cy="834325"/>
              </a:xfrm>
              <a:custGeom>
                <a:avLst/>
                <a:gdLst/>
                <a:ahLst/>
                <a:cxnLst/>
                <a:rect l="l" t="t" r="r" b="b"/>
                <a:pathLst>
                  <a:path w="25683" h="33373" extrusionOk="0">
                    <a:moveTo>
                      <a:pt x="24253" y="0"/>
                    </a:moveTo>
                    <a:cubicBezTo>
                      <a:pt x="10254" y="789"/>
                      <a:pt x="0" y="21640"/>
                      <a:pt x="0" y="21640"/>
                    </a:cubicBezTo>
                    <a:lnTo>
                      <a:pt x="16366" y="33372"/>
                    </a:lnTo>
                    <a:lnTo>
                      <a:pt x="25683" y="21246"/>
                    </a:lnTo>
                    <a:lnTo>
                      <a:pt x="24253"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4" name="Google Shape;2474;p71"/>
              <p:cNvSpPr/>
              <p:nvPr/>
            </p:nvSpPr>
            <p:spPr>
              <a:xfrm>
                <a:off x="3752675" y="1370650"/>
                <a:ext cx="198450" cy="257575"/>
              </a:xfrm>
              <a:custGeom>
                <a:avLst/>
                <a:gdLst/>
                <a:ahLst/>
                <a:cxnLst/>
                <a:rect l="l" t="t" r="r" b="b"/>
                <a:pathLst>
                  <a:path w="7938" h="10303" fill="none" extrusionOk="0">
                    <a:moveTo>
                      <a:pt x="1" y="10303"/>
                    </a:moveTo>
                    <a:lnTo>
                      <a:pt x="7937" y="0"/>
                    </a:lnTo>
                  </a:path>
                </a:pathLst>
              </a:custGeom>
              <a:noFill/>
              <a:ln w="11100" cap="flat" cmpd="sng">
                <a:solidFill>
                  <a:schemeClr val="dk1"/>
                </a:solidFill>
                <a:prstDash val="solid"/>
                <a:miter lim="4929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5" name="Google Shape;2475;p71"/>
              <p:cNvSpPr/>
              <p:nvPr/>
            </p:nvSpPr>
            <p:spPr>
              <a:xfrm>
                <a:off x="4659700" y="1153750"/>
                <a:ext cx="77650" cy="304425"/>
              </a:xfrm>
              <a:custGeom>
                <a:avLst/>
                <a:gdLst/>
                <a:ahLst/>
                <a:cxnLst/>
                <a:rect l="l" t="t" r="r" b="b"/>
                <a:pathLst>
                  <a:path w="3106" h="12177" fill="none" extrusionOk="0">
                    <a:moveTo>
                      <a:pt x="3106" y="12176"/>
                    </a:moveTo>
                    <a:cubicBezTo>
                      <a:pt x="2514" y="8036"/>
                      <a:pt x="1430" y="3944"/>
                      <a:pt x="0" y="1"/>
                    </a:cubicBezTo>
                  </a:path>
                </a:pathLst>
              </a:custGeom>
              <a:noFill/>
              <a:ln w="11100" cap="flat" cmpd="sng">
                <a:solidFill>
                  <a:schemeClr val="dk1"/>
                </a:solidFill>
                <a:prstDash val="solid"/>
                <a:miter lim="4929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6" name="Google Shape;2476;p71"/>
              <p:cNvSpPr/>
              <p:nvPr/>
            </p:nvSpPr>
            <p:spPr>
              <a:xfrm>
                <a:off x="3889475" y="448850"/>
                <a:ext cx="55475" cy="72725"/>
              </a:xfrm>
              <a:custGeom>
                <a:avLst/>
                <a:gdLst/>
                <a:ahLst/>
                <a:cxnLst/>
                <a:rect l="l" t="t" r="r" b="b"/>
                <a:pathLst>
                  <a:path w="2219" h="2909" extrusionOk="0">
                    <a:moveTo>
                      <a:pt x="2219" y="0"/>
                    </a:moveTo>
                    <a:cubicBezTo>
                      <a:pt x="2218" y="0"/>
                      <a:pt x="0" y="1085"/>
                      <a:pt x="99" y="1528"/>
                    </a:cubicBezTo>
                    <a:cubicBezTo>
                      <a:pt x="296" y="2021"/>
                      <a:pt x="592" y="2465"/>
                      <a:pt x="888" y="2909"/>
                    </a:cubicBezTo>
                    <a:lnTo>
                      <a:pt x="2219" y="0"/>
                    </a:lnTo>
                    <a:close/>
                  </a:path>
                </a:pathLst>
              </a:custGeom>
              <a:solidFill>
                <a:srgbClr val="F49C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7" name="Google Shape;2477;p71"/>
              <p:cNvSpPr/>
              <p:nvPr/>
            </p:nvSpPr>
            <p:spPr>
              <a:xfrm>
                <a:off x="3498825" y="4997475"/>
                <a:ext cx="607575" cy="25"/>
              </a:xfrm>
              <a:custGeom>
                <a:avLst/>
                <a:gdLst/>
                <a:ahLst/>
                <a:cxnLst/>
                <a:rect l="l" t="t" r="r" b="b"/>
                <a:pathLst>
                  <a:path w="24303" h="1" fill="none" extrusionOk="0">
                    <a:moveTo>
                      <a:pt x="0" y="1"/>
                    </a:moveTo>
                    <a:lnTo>
                      <a:pt x="24302" y="1"/>
                    </a:lnTo>
                  </a:path>
                </a:pathLst>
              </a:custGeom>
              <a:noFill/>
              <a:ln w="11100" cap="flat" cmpd="sng">
                <a:solidFill>
                  <a:schemeClr val="accent1"/>
                </a:solidFill>
                <a:prstDash val="solid"/>
                <a:miter lim="4929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8" name="Google Shape;2478;p71"/>
              <p:cNvSpPr/>
              <p:nvPr/>
            </p:nvSpPr>
            <p:spPr>
              <a:xfrm>
                <a:off x="4276425" y="5002400"/>
                <a:ext cx="591550" cy="25"/>
              </a:xfrm>
              <a:custGeom>
                <a:avLst/>
                <a:gdLst/>
                <a:ahLst/>
                <a:cxnLst/>
                <a:rect l="l" t="t" r="r" b="b"/>
                <a:pathLst>
                  <a:path w="23662" h="1" fill="none" extrusionOk="0">
                    <a:moveTo>
                      <a:pt x="1" y="1"/>
                    </a:moveTo>
                    <a:lnTo>
                      <a:pt x="23662" y="1"/>
                    </a:lnTo>
                  </a:path>
                </a:pathLst>
              </a:custGeom>
              <a:noFill/>
              <a:ln w="11100" cap="flat" cmpd="sng">
                <a:solidFill>
                  <a:schemeClr val="accent1"/>
                </a:solidFill>
                <a:prstDash val="solid"/>
                <a:miter lim="4929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2479" name="Google Shape;2479;p71"/>
            <p:cNvCxnSpPr/>
            <p:nvPr/>
          </p:nvCxnSpPr>
          <p:spPr>
            <a:xfrm>
              <a:off x="3173700" y="4160535"/>
              <a:ext cx="1016100" cy="0"/>
            </a:xfrm>
            <a:prstGeom prst="straightConnector1">
              <a:avLst/>
            </a:prstGeom>
            <a:noFill/>
            <a:ln w="9525" cap="flat" cmpd="sng">
              <a:solidFill>
                <a:schemeClr val="dk1"/>
              </a:solidFill>
              <a:prstDash val="solid"/>
              <a:round/>
              <a:headEnd type="none" w="med" len="med"/>
              <a:tailEnd type="none" w="med" len="med"/>
            </a:ln>
          </p:spPr>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afterEffect">
                                  <p:stCondLst>
                                    <p:cond delay="0"/>
                                  </p:stCondLst>
                                  <p:childTnLst>
                                    <p:set>
                                      <p:cBhvr>
                                        <p:cTn id="6" dur="1" fill="hold">
                                          <p:stCondLst>
                                            <p:cond delay="0"/>
                                          </p:stCondLst>
                                        </p:cTn>
                                        <p:tgtEl>
                                          <p:spTgt spid="2447"/>
                                        </p:tgtEl>
                                        <p:attrNameLst>
                                          <p:attrName>style.visibility</p:attrName>
                                        </p:attrNameLst>
                                      </p:cBhvr>
                                      <p:to>
                                        <p:strVal val="visible"/>
                                      </p:to>
                                    </p:set>
                                    <p:anim calcmode="lin" valueType="num">
                                      <p:cBhvr additive="base">
                                        <p:cTn id="7" dur="1000"/>
                                        <p:tgtEl>
                                          <p:spTgt spid="2447"/>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Employment Agency by Slidesgo">
  <a:themeElements>
    <a:clrScheme name="Simple Light">
      <a:dk1>
        <a:srgbClr val="2B3F55"/>
      </a:dk1>
      <a:lt1>
        <a:srgbClr val="8FE5E2"/>
      </a:lt1>
      <a:dk2>
        <a:srgbClr val="2B3E55"/>
      </a:dk2>
      <a:lt2>
        <a:srgbClr val="FFFFFF"/>
      </a:lt2>
      <a:accent1>
        <a:srgbClr val="FF8048"/>
      </a:accent1>
      <a:accent2>
        <a:srgbClr val="FFD47B"/>
      </a:accent2>
      <a:accent3>
        <a:srgbClr val="FFB548"/>
      </a:accent3>
      <a:accent4>
        <a:srgbClr val="BCF7F5"/>
      </a:accent4>
      <a:accent5>
        <a:srgbClr val="000000"/>
      </a:accent5>
      <a:accent6>
        <a:srgbClr val="D9D9D9"/>
      </a:accent6>
      <a:hlink>
        <a:srgbClr val="2B3E55"/>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Pakiet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0F032860FE59B94DB7E8C59EF37275DE" ma:contentTypeVersion="4" ma:contentTypeDescription="Utwórz nowy dokument." ma:contentTypeScope="" ma:versionID="30a33ceb647133b84e5dba8a309f7008">
  <xsd:schema xmlns:xsd="http://www.w3.org/2001/XMLSchema" xmlns:xs="http://www.w3.org/2001/XMLSchema" xmlns:p="http://schemas.microsoft.com/office/2006/metadata/properties" xmlns:ns2="6088189d-10d2-4b44-9742-ab2d115595fe" targetNamespace="http://schemas.microsoft.com/office/2006/metadata/properties" ma:root="true" ma:fieldsID="513c54406955a8cf909538105aa7cd4f" ns2:_="">
    <xsd:import namespace="6088189d-10d2-4b44-9742-ab2d115595f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088189d-10d2-4b44-9742-ab2d115595f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zawartości"/>
        <xsd:element ref="dc:title" minOccurs="0" maxOccurs="1" ma:index="4" ma:displayName="Tytuł"/>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390813F-28E9-4FC8-AE46-C54B5E8FD9A5}"/>
</file>

<file path=customXml/itemProps2.xml><?xml version="1.0" encoding="utf-8"?>
<ds:datastoreItem xmlns:ds="http://schemas.openxmlformats.org/officeDocument/2006/customXml" ds:itemID="{B1FC05F6-4A04-4086-A2C3-600199F04417}">
  <ds:schemaRefs>
    <ds:schemaRef ds:uri="http://schemas.microsoft.com/sharepoint/v3/contenttype/forms"/>
  </ds:schemaRefs>
</ds:datastoreItem>
</file>

<file path=customXml/itemProps3.xml><?xml version="1.0" encoding="utf-8"?>
<ds:datastoreItem xmlns:ds="http://schemas.openxmlformats.org/officeDocument/2006/customXml" ds:itemID="{6964107F-62D8-4345-AB5F-DFB344BFDFC8}">
  <ds:schemaRefs>
    <ds:schemaRef ds:uri="http://purl.org/dc/terms/"/>
    <ds:schemaRef ds:uri="883568f9-6d59-400c-9b8a-f98a09daecda"/>
    <ds:schemaRef ds:uri="http://schemas.microsoft.com/office/2006/documentManagement/types"/>
    <ds:schemaRef ds:uri="http://schemas.microsoft.com/office/infopath/2007/PartnerControls"/>
    <ds:schemaRef ds:uri="http://purl.org/dc/dcmitype/"/>
    <ds:schemaRef ds:uri="http://schemas.openxmlformats.org/package/2006/metadata/core-properties"/>
    <ds:schemaRef ds:uri="http://purl.org/dc/elements/1.1/"/>
    <ds:schemaRef ds:uri="cbefdb5f-0f58-4ec3-a73a-491adddbe3ba"/>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2999</TotalTime>
  <Words>683</Words>
  <Application>Microsoft Office PowerPoint</Application>
  <PresentationFormat>Pokaz na ekranie (16:9)</PresentationFormat>
  <Paragraphs>91</Paragraphs>
  <Slides>15</Slides>
  <Notes>15</Notes>
  <HiddenSlides>0</HiddenSlides>
  <MMClips>0</MMClips>
  <ScaleCrop>false</ScaleCrop>
  <HeadingPairs>
    <vt:vector size="6" baseType="variant">
      <vt:variant>
        <vt:lpstr>Używane czcionki</vt:lpstr>
      </vt:variant>
      <vt:variant>
        <vt:i4>5</vt:i4>
      </vt:variant>
      <vt:variant>
        <vt:lpstr>Motyw</vt:lpstr>
      </vt:variant>
      <vt:variant>
        <vt:i4>1</vt:i4>
      </vt:variant>
      <vt:variant>
        <vt:lpstr>Tytuły slajdów</vt:lpstr>
      </vt:variant>
      <vt:variant>
        <vt:i4>15</vt:i4>
      </vt:variant>
    </vt:vector>
  </HeadingPairs>
  <TitlesOfParts>
    <vt:vector size="21" baseType="lpstr">
      <vt:lpstr>Barlow Semi Condensed</vt:lpstr>
      <vt:lpstr>Montserrat</vt:lpstr>
      <vt:lpstr>Spartan</vt:lpstr>
      <vt:lpstr>Calibri</vt:lpstr>
      <vt:lpstr>Arial</vt:lpstr>
      <vt:lpstr>Employment Agency by Slidesgo</vt:lpstr>
      <vt:lpstr>ARBEITSLOSIGKEIT</vt:lpstr>
      <vt:lpstr>Agenda</vt:lpstr>
      <vt:lpstr>Was ist Arbeitslosigkeit?</vt:lpstr>
      <vt:lpstr>Arten der Arbeitslosigkeit</vt:lpstr>
      <vt:lpstr>Friktionelle Arbeitslosigkeit </vt:lpstr>
      <vt:lpstr>Saisonale Arbeitslosigkeit </vt:lpstr>
      <vt:lpstr>Konjunkturelle Arbeitslosigkeit</vt:lpstr>
      <vt:lpstr>Strukturelle Arbeitslosigkeit </vt:lpstr>
      <vt:lpstr>Freiwillige und unfreiwillige Arbeitslosigkeit  </vt:lpstr>
      <vt:lpstr>Auswirkungen der Arbeitslosigkeit</vt:lpstr>
      <vt:lpstr>Zusammenfassung</vt:lpstr>
      <vt:lpstr>Wörterbuch</vt:lpstr>
      <vt:lpstr>Quellen: </vt:lpstr>
      <vt:lpstr>VIELEN DANK FÜR IHRE AUFMERKSAMKEIT!</vt:lpstr>
      <vt:lpstr>💵-doll+⌛z=b+🚌-bu+l+👴-pa+🍳e=s+g⌛z=k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48576</dc:creator>
  <cp:lastModifiedBy>Angelika Hyjek</cp:lastModifiedBy>
  <cp:revision>4</cp:revision>
  <dcterms:modified xsi:type="dcterms:W3CDTF">2024-06-05T23:17:37Z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0x0101000F032860FE59B94DB7E8C59EF37275DE</vt:lpwstr>
  </property>
</Properties>
</file>