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57" r:id="rId6"/>
    <p:sldId id="258" r:id="rId7"/>
    <p:sldId id="259" r:id="rId8"/>
    <p:sldId id="260" r:id="rId9"/>
    <p:sldId id="266" r:id="rId10"/>
    <p:sldId id="269" r:id="rId11"/>
    <p:sldId id="270" r:id="rId12"/>
    <p:sldId id="265" r:id="rId13"/>
    <p:sldId id="271" r:id="rId14"/>
    <p:sldId id="272" r:id="rId15"/>
    <p:sldId id="273" r:id="rId16"/>
    <p:sldId id="274" r:id="rId17"/>
    <p:sldId id="275" r:id="rId18"/>
    <p:sldId id="276" r:id="rId19"/>
    <p:sldId id="277" r:id="rId20"/>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25C1B-EAFA-4CED-8361-5DA31328E5BA}" v="180" dt="2023-02-26T15:14:42.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showGuides="1">
      <p:cViewPr varScale="1">
        <p:scale>
          <a:sx n="53" d="100"/>
          <a:sy n="53" d="100"/>
        </p:scale>
        <p:origin x="701"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ysia Góra" userId="b7895de8a4a81f0d" providerId="LiveId" clId="{62725C1B-EAFA-4CED-8361-5DA31328E5BA}"/>
    <pc:docChg chg="undo redo custSel addSld delSld modSld">
      <pc:chgData name="Gabrysia Góra" userId="b7895de8a4a81f0d" providerId="LiveId" clId="{62725C1B-EAFA-4CED-8361-5DA31328E5BA}" dt="2023-02-26T15:14:42.914" v="2053" actId="2711"/>
      <pc:docMkLst>
        <pc:docMk/>
      </pc:docMkLst>
      <pc:sldChg chg="addSp delSp modSp mod">
        <pc:chgData name="Gabrysia Góra" userId="b7895de8a4a81f0d" providerId="LiveId" clId="{62725C1B-EAFA-4CED-8361-5DA31328E5BA}" dt="2023-02-21T12:30:21.988" v="31"/>
        <pc:sldMkLst>
          <pc:docMk/>
          <pc:sldMk cId="1652133998" sldId="256"/>
        </pc:sldMkLst>
        <pc:spChg chg="del">
          <ac:chgData name="Gabrysia Góra" userId="b7895de8a4a81f0d" providerId="LiveId" clId="{62725C1B-EAFA-4CED-8361-5DA31328E5BA}" dt="2023-02-21T12:30:21.988" v="31"/>
          <ac:spMkLst>
            <pc:docMk/>
            <pc:sldMk cId="1652133998" sldId="256"/>
            <ac:spMk id="3" creationId="{5B72E69D-365F-1AEE-3443-A522E9B243CF}"/>
          </ac:spMkLst>
        </pc:spChg>
        <pc:spChg chg="mod">
          <ac:chgData name="Gabrysia Góra" userId="b7895de8a4a81f0d" providerId="LiveId" clId="{62725C1B-EAFA-4CED-8361-5DA31328E5BA}" dt="2023-02-21T12:29:46.866" v="30" actId="20577"/>
          <ac:spMkLst>
            <pc:docMk/>
            <pc:sldMk cId="1652133998" sldId="256"/>
            <ac:spMk id="6" creationId="{00000000-0000-0000-0000-000000000000}"/>
          </ac:spMkLst>
        </pc:spChg>
        <pc:spChg chg="mod">
          <ac:chgData name="Gabrysia Góra" userId="b7895de8a4a81f0d" providerId="LiveId" clId="{62725C1B-EAFA-4CED-8361-5DA31328E5BA}" dt="2023-02-21T12:27:53.528" v="22" actId="207"/>
          <ac:spMkLst>
            <pc:docMk/>
            <pc:sldMk cId="1652133998" sldId="256"/>
            <ac:spMk id="7" creationId="{00000000-0000-0000-0000-000000000000}"/>
          </ac:spMkLst>
        </pc:spChg>
        <pc:picChg chg="add mod">
          <ac:chgData name="Gabrysia Góra" userId="b7895de8a4a81f0d" providerId="LiveId" clId="{62725C1B-EAFA-4CED-8361-5DA31328E5BA}" dt="2023-02-21T12:29:42.810" v="29" actId="14100"/>
          <ac:picMkLst>
            <pc:docMk/>
            <pc:sldMk cId="1652133998" sldId="256"/>
            <ac:picMk id="5" creationId="{C717C551-07E7-FDA4-EFD1-AC7A3CE30550}"/>
          </ac:picMkLst>
        </pc:picChg>
        <pc:picChg chg="add mod">
          <ac:chgData name="Gabrysia Góra" userId="b7895de8a4a81f0d" providerId="LiveId" clId="{62725C1B-EAFA-4CED-8361-5DA31328E5BA}" dt="2023-02-21T12:30:21.988" v="31"/>
          <ac:picMkLst>
            <pc:docMk/>
            <pc:sldMk cId="1652133998" sldId="256"/>
            <ac:picMk id="1026" creationId="{B786042A-00FE-A092-627E-918A0F76C589}"/>
          </ac:picMkLst>
        </pc:picChg>
      </pc:sldChg>
      <pc:sldChg chg="modSp mod">
        <pc:chgData name="Gabrysia Góra" userId="b7895de8a4a81f0d" providerId="LiveId" clId="{62725C1B-EAFA-4CED-8361-5DA31328E5BA}" dt="2023-02-26T14:58:56.426" v="1857" actId="113"/>
        <pc:sldMkLst>
          <pc:docMk/>
          <pc:sldMk cId="1654255301" sldId="257"/>
        </pc:sldMkLst>
        <pc:spChg chg="mod">
          <ac:chgData name="Gabrysia Góra" userId="b7895de8a4a81f0d" providerId="LiveId" clId="{62725C1B-EAFA-4CED-8361-5DA31328E5BA}" dt="2023-02-26T14:58:56.426" v="1857" actId="113"/>
          <ac:spMkLst>
            <pc:docMk/>
            <pc:sldMk cId="1654255301" sldId="257"/>
            <ac:spMk id="13" creationId="{00000000-0000-0000-0000-000000000000}"/>
          </ac:spMkLst>
        </pc:spChg>
        <pc:spChg chg="mod">
          <ac:chgData name="Gabrysia Góra" userId="b7895de8a4a81f0d" providerId="LiveId" clId="{62725C1B-EAFA-4CED-8361-5DA31328E5BA}" dt="2023-02-26T14:49:16.499" v="1733" actId="2711"/>
          <ac:spMkLst>
            <pc:docMk/>
            <pc:sldMk cId="1654255301" sldId="257"/>
            <ac:spMk id="14" creationId="{00000000-0000-0000-0000-000000000000}"/>
          </ac:spMkLst>
        </pc:spChg>
      </pc:sldChg>
      <pc:sldChg chg="addSp delSp modSp mod modClrScheme chgLayout">
        <pc:chgData name="Gabrysia Góra" userId="b7895de8a4a81f0d" providerId="LiveId" clId="{62725C1B-EAFA-4CED-8361-5DA31328E5BA}" dt="2023-02-26T14:59:01.509" v="1858" actId="113"/>
        <pc:sldMkLst>
          <pc:docMk/>
          <pc:sldMk cId="4010278615" sldId="258"/>
        </pc:sldMkLst>
        <pc:spChg chg="del">
          <ac:chgData name="Gabrysia Góra" userId="b7895de8a4a81f0d" providerId="LiveId" clId="{62725C1B-EAFA-4CED-8361-5DA31328E5BA}" dt="2023-02-21T12:46:00.359" v="108" actId="478"/>
          <ac:spMkLst>
            <pc:docMk/>
            <pc:sldMk cId="4010278615" sldId="258"/>
            <ac:spMk id="2" creationId="{00000000-0000-0000-0000-000000000000}"/>
          </ac:spMkLst>
        </pc:spChg>
        <pc:spChg chg="add mod">
          <ac:chgData name="Gabrysia Góra" userId="b7895de8a4a81f0d" providerId="LiveId" clId="{62725C1B-EAFA-4CED-8361-5DA31328E5BA}" dt="2023-02-26T14:59:01.509" v="1858" actId="113"/>
          <ac:spMkLst>
            <pc:docMk/>
            <pc:sldMk cId="4010278615" sldId="258"/>
            <ac:spMk id="4" creationId="{51D5E068-F45E-A4EF-588F-61E9A728D423}"/>
          </ac:spMkLst>
        </pc:spChg>
        <pc:spChg chg="add del mod">
          <ac:chgData name="Gabrysia Góra" userId="b7895de8a4a81f0d" providerId="LiveId" clId="{62725C1B-EAFA-4CED-8361-5DA31328E5BA}" dt="2023-02-22T17:28:51.734" v="122" actId="26606"/>
          <ac:spMkLst>
            <pc:docMk/>
            <pc:sldMk cId="4010278615" sldId="258"/>
            <ac:spMk id="7" creationId="{BF2E8CE4-9E9B-4AEA-AC73-EBA6A338084A}"/>
          </ac:spMkLst>
        </pc:spChg>
        <pc:spChg chg="add del mod">
          <ac:chgData name="Gabrysia Góra" userId="b7895de8a4a81f0d" providerId="LiveId" clId="{62725C1B-EAFA-4CED-8361-5DA31328E5BA}" dt="2023-02-22T17:30:32.027" v="140" actId="478"/>
          <ac:spMkLst>
            <pc:docMk/>
            <pc:sldMk cId="4010278615" sldId="258"/>
            <ac:spMk id="10" creationId="{3DA93B5F-4F98-E949-7911-B137C248EDFC}"/>
          </ac:spMkLst>
        </pc:spChg>
        <pc:spChg chg="add mod">
          <ac:chgData name="Gabrysia Góra" userId="b7895de8a4a81f0d" providerId="LiveId" clId="{62725C1B-EAFA-4CED-8361-5DA31328E5BA}" dt="2023-02-26T14:50:00.791" v="1746" actId="207"/>
          <ac:spMkLst>
            <pc:docMk/>
            <pc:sldMk cId="4010278615" sldId="258"/>
            <ac:spMk id="12" creationId="{31019BE0-DC49-70F7-345E-E4D848FEDC72}"/>
          </ac:spMkLst>
        </pc:spChg>
        <pc:spChg chg="add del mod">
          <ac:chgData name="Gabrysia Góra" userId="b7895de8a4a81f0d" providerId="LiveId" clId="{62725C1B-EAFA-4CED-8361-5DA31328E5BA}" dt="2023-02-22T17:29:33.495" v="125" actId="478"/>
          <ac:spMkLst>
            <pc:docMk/>
            <pc:sldMk cId="4010278615" sldId="258"/>
            <ac:spMk id="13" creationId="{CC47A3A4-4A10-6B98-74AD-2271BEE7B082}"/>
          </ac:spMkLst>
        </pc:spChg>
        <pc:graphicFrameChg chg="del">
          <ac:chgData name="Gabrysia Góra" userId="b7895de8a4a81f0d" providerId="LiveId" clId="{62725C1B-EAFA-4CED-8361-5DA31328E5BA}" dt="2023-02-21T12:46:00.359" v="108" actId="478"/>
          <ac:graphicFrameMkLst>
            <pc:docMk/>
            <pc:sldMk cId="4010278615" sldId="258"/>
            <ac:graphicFrameMk id="6" creationId="{00000000-0000-0000-0000-000000000000}"/>
          </ac:graphicFrameMkLst>
        </pc:graphicFrameChg>
        <pc:graphicFrameChg chg="add del mod">
          <ac:chgData name="Gabrysia Góra" userId="b7895de8a4a81f0d" providerId="LiveId" clId="{62725C1B-EAFA-4CED-8361-5DA31328E5BA}" dt="2023-02-22T17:30:19.643" v="136" actId="478"/>
          <ac:graphicFrameMkLst>
            <pc:docMk/>
            <pc:sldMk cId="4010278615" sldId="258"/>
            <ac:graphicFrameMk id="9" creationId="{FFFA9DFE-64B7-88C1-D338-5F31641917AF}"/>
          </ac:graphicFrameMkLst>
        </pc:graphicFrameChg>
        <pc:picChg chg="add mod">
          <ac:chgData name="Gabrysia Góra" userId="b7895de8a4a81f0d" providerId="LiveId" clId="{62725C1B-EAFA-4CED-8361-5DA31328E5BA}" dt="2023-02-22T17:30:39.801" v="144" actId="1440"/>
          <ac:picMkLst>
            <pc:docMk/>
            <pc:sldMk cId="4010278615" sldId="258"/>
            <ac:picMk id="2050" creationId="{97C24660-A866-D282-F0F1-E91732A3D4CC}"/>
          </ac:picMkLst>
        </pc:picChg>
      </pc:sldChg>
      <pc:sldChg chg="addSp delSp modSp mod">
        <pc:chgData name="Gabrysia Góra" userId="b7895de8a4a81f0d" providerId="LiveId" clId="{62725C1B-EAFA-4CED-8361-5DA31328E5BA}" dt="2023-02-26T14:59:04.991" v="1859" actId="113"/>
        <pc:sldMkLst>
          <pc:docMk/>
          <pc:sldMk cId="2853788422" sldId="259"/>
        </pc:sldMkLst>
        <pc:spChg chg="mod">
          <ac:chgData name="Gabrysia Góra" userId="b7895de8a4a81f0d" providerId="LiveId" clId="{62725C1B-EAFA-4CED-8361-5DA31328E5BA}" dt="2023-02-26T14:59:04.991" v="1859" actId="113"/>
          <ac:spMkLst>
            <pc:docMk/>
            <pc:sldMk cId="2853788422" sldId="259"/>
            <ac:spMk id="2" creationId="{00000000-0000-0000-0000-000000000000}"/>
          </ac:spMkLst>
        </pc:spChg>
        <pc:spChg chg="mod">
          <ac:chgData name="Gabrysia Góra" userId="b7895de8a4a81f0d" providerId="LiveId" clId="{62725C1B-EAFA-4CED-8361-5DA31328E5BA}" dt="2023-02-26T14:52:57.751" v="1767" actId="1076"/>
          <ac:spMkLst>
            <pc:docMk/>
            <pc:sldMk cId="2853788422" sldId="259"/>
            <ac:spMk id="3" creationId="{00000000-0000-0000-0000-000000000000}"/>
          </ac:spMkLst>
        </pc:spChg>
        <pc:spChg chg="del mod">
          <ac:chgData name="Gabrysia Góra" userId="b7895de8a4a81f0d" providerId="LiveId" clId="{62725C1B-EAFA-4CED-8361-5DA31328E5BA}" dt="2023-02-26T14:47:43.058" v="1670" actId="478"/>
          <ac:spMkLst>
            <pc:docMk/>
            <pc:sldMk cId="2853788422" sldId="259"/>
            <ac:spMk id="5" creationId="{FB678504-8720-6D4B-B085-D25D8D1370AF}"/>
          </ac:spMkLst>
        </pc:spChg>
        <pc:picChg chg="add del mod">
          <ac:chgData name="Gabrysia Góra" userId="b7895de8a4a81f0d" providerId="LiveId" clId="{62725C1B-EAFA-4CED-8361-5DA31328E5BA}" dt="2023-02-26T14:52:19.312" v="1757" actId="478"/>
          <ac:picMkLst>
            <pc:docMk/>
            <pc:sldMk cId="2853788422" sldId="259"/>
            <ac:picMk id="4" creationId="{3D825EE5-22F3-6BE3-BAEF-FB4D66675A38}"/>
          </ac:picMkLst>
        </pc:picChg>
      </pc:sldChg>
      <pc:sldChg chg="modSp mod">
        <pc:chgData name="Gabrysia Góra" userId="b7895de8a4a81f0d" providerId="LiveId" clId="{62725C1B-EAFA-4CED-8361-5DA31328E5BA}" dt="2023-02-26T14:59:09.703" v="1861" actId="403"/>
        <pc:sldMkLst>
          <pc:docMk/>
          <pc:sldMk cId="4224509479" sldId="260"/>
        </pc:sldMkLst>
        <pc:spChg chg="mod">
          <ac:chgData name="Gabrysia Góra" userId="b7895de8a4a81f0d" providerId="LiveId" clId="{62725C1B-EAFA-4CED-8361-5DA31328E5BA}" dt="2023-02-26T14:59:09.703" v="1861" actId="403"/>
          <ac:spMkLst>
            <pc:docMk/>
            <pc:sldMk cId="4224509479" sldId="260"/>
            <ac:spMk id="2" creationId="{00000000-0000-0000-0000-000000000000}"/>
          </ac:spMkLst>
        </pc:spChg>
        <pc:graphicFrameChg chg="mod modGraphic">
          <ac:chgData name="Gabrysia Góra" userId="b7895de8a4a81f0d" providerId="LiveId" clId="{62725C1B-EAFA-4CED-8361-5DA31328E5BA}" dt="2023-02-26T14:53:19.612" v="1772" actId="2711"/>
          <ac:graphicFrameMkLst>
            <pc:docMk/>
            <pc:sldMk cId="4224509479" sldId="260"/>
            <ac:graphicFrameMk id="4" creationId="{00000000-0000-0000-0000-000000000000}"/>
          </ac:graphicFrameMkLst>
        </pc:graphicFrameChg>
      </pc:sldChg>
      <pc:sldChg chg="del">
        <pc:chgData name="Gabrysia Góra" userId="b7895de8a4a81f0d" providerId="LiveId" clId="{62725C1B-EAFA-4CED-8361-5DA31328E5BA}" dt="2023-02-22T18:19:59.361" v="396" actId="47"/>
        <pc:sldMkLst>
          <pc:docMk/>
          <pc:sldMk cId="132884364" sldId="261"/>
        </pc:sldMkLst>
      </pc:sldChg>
      <pc:sldChg chg="modSp del mod">
        <pc:chgData name="Gabrysia Góra" userId="b7895de8a4a81f0d" providerId="LiveId" clId="{62725C1B-EAFA-4CED-8361-5DA31328E5BA}" dt="2023-02-22T18:26:18.091" v="449" actId="47"/>
        <pc:sldMkLst>
          <pc:docMk/>
          <pc:sldMk cId="2224495804" sldId="262"/>
        </pc:sldMkLst>
        <pc:spChg chg="mod">
          <ac:chgData name="Gabrysia Góra" userId="b7895de8a4a81f0d" providerId="LiveId" clId="{62725C1B-EAFA-4CED-8361-5DA31328E5BA}" dt="2023-02-22T18:26:06.640" v="447" actId="27636"/>
          <ac:spMkLst>
            <pc:docMk/>
            <pc:sldMk cId="2224495804" sldId="262"/>
            <ac:spMk id="2" creationId="{00000000-0000-0000-0000-000000000000}"/>
          </ac:spMkLst>
        </pc:spChg>
      </pc:sldChg>
      <pc:sldChg chg="del">
        <pc:chgData name="Gabrysia Góra" userId="b7895de8a4a81f0d" providerId="LiveId" clId="{62725C1B-EAFA-4CED-8361-5DA31328E5BA}" dt="2023-02-22T18:26:20.101" v="450" actId="47"/>
        <pc:sldMkLst>
          <pc:docMk/>
          <pc:sldMk cId="1527004159" sldId="263"/>
        </pc:sldMkLst>
      </pc:sldChg>
      <pc:sldChg chg="del">
        <pc:chgData name="Gabrysia Góra" userId="b7895de8a4a81f0d" providerId="LiveId" clId="{62725C1B-EAFA-4CED-8361-5DA31328E5BA}" dt="2023-02-22T18:26:24.431" v="451" actId="47"/>
        <pc:sldMkLst>
          <pc:docMk/>
          <pc:sldMk cId="1800380133" sldId="264"/>
        </pc:sldMkLst>
      </pc:sldChg>
      <pc:sldChg chg="addSp delSp modSp mod modClrScheme chgLayout">
        <pc:chgData name="Gabrysia Góra" userId="b7895de8a4a81f0d" providerId="LiveId" clId="{62725C1B-EAFA-4CED-8361-5DA31328E5BA}" dt="2023-02-26T15:00:12.595" v="1873" actId="1440"/>
        <pc:sldMkLst>
          <pc:docMk/>
          <pc:sldMk cId="3197023440" sldId="265"/>
        </pc:sldMkLst>
        <pc:spChg chg="mod">
          <ac:chgData name="Gabrysia Góra" userId="b7895de8a4a81f0d" providerId="LiveId" clId="{62725C1B-EAFA-4CED-8361-5DA31328E5BA}" dt="2023-02-26T14:55:12.225" v="1809" actId="2711"/>
          <ac:spMkLst>
            <pc:docMk/>
            <pc:sldMk cId="3197023440" sldId="265"/>
            <ac:spMk id="2" creationId="{00000000-0000-0000-0000-000000000000}"/>
          </ac:spMkLst>
        </pc:spChg>
        <pc:spChg chg="del">
          <ac:chgData name="Gabrysia Góra" userId="b7895de8a4a81f0d" providerId="LiveId" clId="{62725C1B-EAFA-4CED-8361-5DA31328E5BA}" dt="2023-02-22T18:38:59.723" v="553"/>
          <ac:spMkLst>
            <pc:docMk/>
            <pc:sldMk cId="3197023440" sldId="265"/>
            <ac:spMk id="3" creationId="{00000000-0000-0000-0000-000000000000}"/>
          </ac:spMkLst>
        </pc:spChg>
        <pc:spChg chg="add mod">
          <ac:chgData name="Gabrysia Góra" userId="b7895de8a4a81f0d" providerId="LiveId" clId="{62725C1B-EAFA-4CED-8361-5DA31328E5BA}" dt="2023-02-26T14:55:33.200" v="1820" actId="1076"/>
          <ac:spMkLst>
            <pc:docMk/>
            <pc:sldMk cId="3197023440" sldId="265"/>
            <ac:spMk id="4" creationId="{00000000-0000-0000-0000-000000000000}"/>
          </ac:spMkLst>
        </pc:spChg>
        <pc:spChg chg="add del mod">
          <ac:chgData name="Gabrysia Góra" userId="b7895de8a4a81f0d" providerId="LiveId" clId="{62725C1B-EAFA-4CED-8361-5DA31328E5BA}" dt="2023-02-22T18:39:29.905" v="556"/>
          <ac:spMkLst>
            <pc:docMk/>
            <pc:sldMk cId="3197023440" sldId="265"/>
            <ac:spMk id="5" creationId="{87562FAD-D01B-43EC-B7C1-77A33592B4D3}"/>
          </ac:spMkLst>
        </pc:spChg>
        <pc:spChg chg="add del mod">
          <ac:chgData name="Gabrysia Góra" userId="b7895de8a4a81f0d" providerId="LiveId" clId="{62725C1B-EAFA-4CED-8361-5DA31328E5BA}" dt="2023-02-22T18:39:31.034" v="557"/>
          <ac:spMkLst>
            <pc:docMk/>
            <pc:sldMk cId="3197023440" sldId="265"/>
            <ac:spMk id="6" creationId="{2A77BCA9-6A07-0006-448D-4831BFA7D89F}"/>
          </ac:spMkLst>
        </pc:spChg>
        <pc:spChg chg="add del mod">
          <ac:chgData name="Gabrysia Góra" userId="b7895de8a4a81f0d" providerId="LiveId" clId="{62725C1B-EAFA-4CED-8361-5DA31328E5BA}" dt="2023-02-22T18:39:45.295" v="563" actId="26606"/>
          <ac:spMkLst>
            <pc:docMk/>
            <pc:sldMk cId="3197023440" sldId="265"/>
            <ac:spMk id="7" creationId="{D3F8F6E5-7371-C2F3-8460-A448AAC2729A}"/>
          </ac:spMkLst>
        </pc:spChg>
        <pc:spChg chg="del mod replId">
          <ac:chgData name="Gabrysia Góra" userId="b7895de8a4a81f0d" providerId="LiveId" clId="{62725C1B-EAFA-4CED-8361-5DA31328E5BA}" dt="2023-02-22T18:39:45.295" v="563" actId="26606"/>
          <ac:spMkLst>
            <pc:docMk/>
            <pc:sldMk cId="3197023440" sldId="265"/>
            <ac:spMk id="6154" creationId="{00000000-0000-0000-0000-000000000000}"/>
          </ac:spMkLst>
        </pc:spChg>
        <pc:picChg chg="add del mod">
          <ac:chgData name="Gabrysia Góra" userId="b7895de8a4a81f0d" providerId="LiveId" clId="{62725C1B-EAFA-4CED-8361-5DA31328E5BA}" dt="2023-02-22T18:39:03.290" v="555" actId="478"/>
          <ac:picMkLst>
            <pc:docMk/>
            <pc:sldMk cId="3197023440" sldId="265"/>
            <ac:picMk id="6146" creationId="{F5A2EDCE-62B8-06ED-F782-E5C305C93469}"/>
          </ac:picMkLst>
        </pc:picChg>
        <pc:picChg chg="add del mod">
          <ac:chgData name="Gabrysia Góra" userId="b7895de8a4a81f0d" providerId="LiveId" clId="{62725C1B-EAFA-4CED-8361-5DA31328E5BA}" dt="2023-02-22T18:39:40.173" v="558" actId="478"/>
          <ac:picMkLst>
            <pc:docMk/>
            <pc:sldMk cId="3197023440" sldId="265"/>
            <ac:picMk id="6150" creationId="{81D10047-1C14-6CD7-D2C2-C223B17F7FF6}"/>
          </ac:picMkLst>
        </pc:picChg>
        <pc:picChg chg="add mod">
          <ac:chgData name="Gabrysia Góra" userId="b7895de8a4a81f0d" providerId="LiveId" clId="{62725C1B-EAFA-4CED-8361-5DA31328E5BA}" dt="2023-02-26T15:00:12.595" v="1873" actId="1440"/>
          <ac:picMkLst>
            <pc:docMk/>
            <pc:sldMk cId="3197023440" sldId="265"/>
            <ac:picMk id="6152" creationId="{F6180FAC-2CA3-7156-3024-B22A1B2CCCCB}"/>
          </ac:picMkLst>
        </pc:picChg>
      </pc:sldChg>
      <pc:sldChg chg="addSp delSp modSp mod modClrScheme chgLayout">
        <pc:chgData name="Gabrysia Góra" userId="b7895de8a4a81f0d" providerId="LiveId" clId="{62725C1B-EAFA-4CED-8361-5DA31328E5BA}" dt="2023-02-26T14:59:14.067" v="1862" actId="113"/>
        <pc:sldMkLst>
          <pc:docMk/>
          <pc:sldMk cId="3683544629" sldId="266"/>
        </pc:sldMkLst>
        <pc:spChg chg="mod">
          <ac:chgData name="Gabrysia Góra" userId="b7895de8a4a81f0d" providerId="LiveId" clId="{62725C1B-EAFA-4CED-8361-5DA31328E5BA}" dt="2023-02-26T14:59:14.067" v="1862" actId="113"/>
          <ac:spMkLst>
            <pc:docMk/>
            <pc:sldMk cId="3683544629" sldId="266"/>
            <ac:spMk id="2" creationId="{00000000-0000-0000-0000-000000000000}"/>
          </ac:spMkLst>
        </pc:spChg>
        <pc:spChg chg="del mod">
          <ac:chgData name="Gabrysia Góra" userId="b7895de8a4a81f0d" providerId="LiveId" clId="{62725C1B-EAFA-4CED-8361-5DA31328E5BA}" dt="2023-02-22T18:19:16.915" v="390" actId="478"/>
          <ac:spMkLst>
            <pc:docMk/>
            <pc:sldMk cId="3683544629" sldId="266"/>
            <ac:spMk id="4" creationId="{00000000-0000-0000-0000-000000000000}"/>
          </ac:spMkLst>
        </pc:spChg>
        <pc:spChg chg="add del mod">
          <ac:chgData name="Gabrysia Góra" userId="b7895de8a4a81f0d" providerId="LiveId" clId="{62725C1B-EAFA-4CED-8361-5DA31328E5BA}" dt="2023-02-22T18:18:55.595" v="379" actId="26606"/>
          <ac:spMkLst>
            <pc:docMk/>
            <pc:sldMk cId="3683544629" sldId="266"/>
            <ac:spMk id="6" creationId="{2B7E7934-2DC6-3686-66EC-3A1A695F8B32}"/>
          </ac:spMkLst>
        </pc:spChg>
        <pc:spChg chg="add mod">
          <ac:chgData name="Gabrysia Góra" userId="b7895de8a4a81f0d" providerId="LiveId" clId="{62725C1B-EAFA-4CED-8361-5DA31328E5BA}" dt="2023-02-26T14:53:56.301" v="1780" actId="403"/>
          <ac:spMkLst>
            <pc:docMk/>
            <pc:sldMk cId="3683544629" sldId="266"/>
            <ac:spMk id="8" creationId="{2B5B9AAA-A5EA-C899-2F98-36E515972C2B}"/>
          </ac:spMkLst>
        </pc:spChg>
        <pc:picChg chg="del">
          <ac:chgData name="Gabrysia Góra" userId="b7895de8a4a81f0d" providerId="LiveId" clId="{62725C1B-EAFA-4CED-8361-5DA31328E5BA}" dt="2023-02-22T18:05:23.676" v="175" actId="478"/>
          <ac:picMkLst>
            <pc:docMk/>
            <pc:sldMk cId="3683544629" sldId="266"/>
            <ac:picMk id="5" creationId="{00000000-0000-0000-0000-000000000000}"/>
          </ac:picMkLst>
        </pc:picChg>
        <pc:picChg chg="add mod">
          <ac:chgData name="Gabrysia Góra" userId="b7895de8a4a81f0d" providerId="LiveId" clId="{62725C1B-EAFA-4CED-8361-5DA31328E5BA}" dt="2023-02-22T18:19:25.081" v="393" actId="1440"/>
          <ac:picMkLst>
            <pc:docMk/>
            <pc:sldMk cId="3683544629" sldId="266"/>
            <ac:picMk id="3074" creationId="{D9C953E4-2529-80B8-CF53-9B5CCDB94E27}"/>
          </ac:picMkLst>
        </pc:picChg>
      </pc:sldChg>
      <pc:sldChg chg="del">
        <pc:chgData name="Gabrysia Góra" userId="b7895de8a4a81f0d" providerId="LiveId" clId="{62725C1B-EAFA-4CED-8361-5DA31328E5BA}" dt="2023-02-22T18:19:57.701" v="395" actId="47"/>
        <pc:sldMkLst>
          <pc:docMk/>
          <pc:sldMk cId="1315647518" sldId="268"/>
        </pc:sldMkLst>
      </pc:sldChg>
      <pc:sldChg chg="addSp delSp modSp new mod modClrScheme chgLayout">
        <pc:chgData name="Gabrysia Góra" userId="b7895de8a4a81f0d" providerId="LiveId" clId="{62725C1B-EAFA-4CED-8361-5DA31328E5BA}" dt="2023-02-26T14:54:29.100" v="1792" actId="5793"/>
        <pc:sldMkLst>
          <pc:docMk/>
          <pc:sldMk cId="1321076989" sldId="269"/>
        </pc:sldMkLst>
        <pc:spChg chg="mod">
          <ac:chgData name="Gabrysia Góra" userId="b7895de8a4a81f0d" providerId="LiveId" clId="{62725C1B-EAFA-4CED-8361-5DA31328E5BA}" dt="2023-02-26T14:54:07.845" v="1784" actId="2711"/>
          <ac:spMkLst>
            <pc:docMk/>
            <pc:sldMk cId="1321076989" sldId="269"/>
            <ac:spMk id="2" creationId="{BAA7E566-2050-520E-39ED-9900449DEB79}"/>
          </ac:spMkLst>
        </pc:spChg>
        <pc:spChg chg="mod">
          <ac:chgData name="Gabrysia Góra" userId="b7895de8a4a81f0d" providerId="LiveId" clId="{62725C1B-EAFA-4CED-8361-5DA31328E5BA}" dt="2023-02-26T14:54:29.100" v="1792" actId="5793"/>
          <ac:spMkLst>
            <pc:docMk/>
            <pc:sldMk cId="1321076989" sldId="269"/>
            <ac:spMk id="3" creationId="{50E5A630-8C72-E078-26FF-2A571A9793FD}"/>
          </ac:spMkLst>
        </pc:spChg>
        <pc:spChg chg="del">
          <ac:chgData name="Gabrysia Góra" userId="b7895de8a4a81f0d" providerId="LiveId" clId="{62725C1B-EAFA-4CED-8361-5DA31328E5BA}" dt="2023-02-22T18:25:47.676" v="438"/>
          <ac:spMkLst>
            <pc:docMk/>
            <pc:sldMk cId="1321076989" sldId="269"/>
            <ac:spMk id="4" creationId="{90A41A87-B120-15AF-6008-5641007B442C}"/>
          </ac:spMkLst>
        </pc:spChg>
        <pc:picChg chg="add mod">
          <ac:chgData name="Gabrysia Góra" userId="b7895de8a4a81f0d" providerId="LiveId" clId="{62725C1B-EAFA-4CED-8361-5DA31328E5BA}" dt="2023-02-22T18:25:53.454" v="441" actId="1440"/>
          <ac:picMkLst>
            <pc:docMk/>
            <pc:sldMk cId="1321076989" sldId="269"/>
            <ac:picMk id="4098" creationId="{7FF7461A-13D3-BC9B-886F-8F96E24F05DC}"/>
          </ac:picMkLst>
        </pc:picChg>
      </pc:sldChg>
      <pc:sldChg chg="addSp delSp modSp add mod modClrScheme chgLayout">
        <pc:chgData name="Gabrysia Góra" userId="b7895de8a4a81f0d" providerId="LiveId" clId="{62725C1B-EAFA-4CED-8361-5DA31328E5BA}" dt="2023-02-26T14:55:39.919" v="1821" actId="403"/>
        <pc:sldMkLst>
          <pc:docMk/>
          <pc:sldMk cId="3341410912" sldId="270"/>
        </pc:sldMkLst>
        <pc:spChg chg="mod">
          <ac:chgData name="Gabrysia Góra" userId="b7895de8a4a81f0d" providerId="LiveId" clId="{62725C1B-EAFA-4CED-8361-5DA31328E5BA}" dt="2023-02-26T14:54:59.029" v="1805" actId="2711"/>
          <ac:spMkLst>
            <pc:docMk/>
            <pc:sldMk cId="3341410912" sldId="270"/>
            <ac:spMk id="2" creationId="{BAA7E566-2050-520E-39ED-9900449DEB79}"/>
          </ac:spMkLst>
        </pc:spChg>
        <pc:spChg chg="mod">
          <ac:chgData name="Gabrysia Góra" userId="b7895de8a4a81f0d" providerId="LiveId" clId="{62725C1B-EAFA-4CED-8361-5DA31328E5BA}" dt="2023-02-26T14:55:39.919" v="1821" actId="403"/>
          <ac:spMkLst>
            <pc:docMk/>
            <pc:sldMk cId="3341410912" sldId="270"/>
            <ac:spMk id="3" creationId="{50E5A630-8C72-E078-26FF-2A571A9793FD}"/>
          </ac:spMkLst>
        </pc:spChg>
        <pc:spChg chg="add del mod">
          <ac:chgData name="Gabrysia Góra" userId="b7895de8a4a81f0d" providerId="LiveId" clId="{62725C1B-EAFA-4CED-8361-5DA31328E5BA}" dt="2023-02-22T18:33:34.155" v="519"/>
          <ac:spMkLst>
            <pc:docMk/>
            <pc:sldMk cId="3341410912" sldId="270"/>
            <ac:spMk id="4" creationId="{55316CF0-0E8F-6119-3D4C-18514245DCE0}"/>
          </ac:spMkLst>
        </pc:spChg>
        <pc:picChg chg="del">
          <ac:chgData name="Gabrysia Góra" userId="b7895de8a4a81f0d" providerId="LiveId" clId="{62725C1B-EAFA-4CED-8361-5DA31328E5BA}" dt="2023-02-22T18:26:34.086" v="458" actId="478"/>
          <ac:picMkLst>
            <pc:docMk/>
            <pc:sldMk cId="3341410912" sldId="270"/>
            <ac:picMk id="4098" creationId="{7FF7461A-13D3-BC9B-886F-8F96E24F05DC}"/>
          </ac:picMkLst>
        </pc:picChg>
        <pc:picChg chg="add mod">
          <ac:chgData name="Gabrysia Góra" userId="b7895de8a4a81f0d" providerId="LiveId" clId="{62725C1B-EAFA-4CED-8361-5DA31328E5BA}" dt="2023-02-22T18:33:49.636" v="525" actId="14100"/>
          <ac:picMkLst>
            <pc:docMk/>
            <pc:sldMk cId="3341410912" sldId="270"/>
            <ac:picMk id="5122" creationId="{0A9D080A-BAC3-106D-70DC-F7D4370E68F5}"/>
          </ac:picMkLst>
        </pc:picChg>
      </pc:sldChg>
      <pc:sldChg chg="addSp delSp modSp new mod modClrScheme chgLayout">
        <pc:chgData name="Gabrysia Góra" userId="b7895de8a4a81f0d" providerId="LiveId" clId="{62725C1B-EAFA-4CED-8361-5DA31328E5BA}" dt="2023-02-26T14:56:05.567" v="1827" actId="2711"/>
        <pc:sldMkLst>
          <pc:docMk/>
          <pc:sldMk cId="4109821235" sldId="271"/>
        </pc:sldMkLst>
        <pc:spChg chg="mod">
          <ac:chgData name="Gabrysia Góra" userId="b7895de8a4a81f0d" providerId="LiveId" clId="{62725C1B-EAFA-4CED-8361-5DA31328E5BA}" dt="2023-02-26T14:55:55.372" v="1824" actId="2711"/>
          <ac:spMkLst>
            <pc:docMk/>
            <pc:sldMk cId="4109821235" sldId="271"/>
            <ac:spMk id="2" creationId="{A8624E7A-5E4A-000A-9B82-49A2251F8CF6}"/>
          </ac:spMkLst>
        </pc:spChg>
        <pc:spChg chg="del mod">
          <ac:chgData name="Gabrysia Góra" userId="b7895de8a4a81f0d" providerId="LiveId" clId="{62725C1B-EAFA-4CED-8361-5DA31328E5BA}" dt="2023-02-22T18:48:48.987" v="595" actId="26606"/>
          <ac:spMkLst>
            <pc:docMk/>
            <pc:sldMk cId="4109821235" sldId="271"/>
            <ac:spMk id="3" creationId="{52ED708E-C840-0D57-81F8-CBD3B3ED2967}"/>
          </ac:spMkLst>
        </pc:spChg>
        <pc:spChg chg="del mod">
          <ac:chgData name="Gabrysia Góra" userId="b7895de8a4a81f0d" providerId="LiveId" clId="{62725C1B-EAFA-4CED-8361-5DA31328E5BA}" dt="2023-02-22T18:51:42.434" v="655" actId="478"/>
          <ac:spMkLst>
            <pc:docMk/>
            <pc:sldMk cId="4109821235" sldId="271"/>
            <ac:spMk id="4" creationId="{FC4EA5A3-FCD7-FAEF-1565-E81171D2E023}"/>
          </ac:spMkLst>
        </pc:spChg>
        <pc:spChg chg="mod">
          <ac:chgData name="Gabrysia Góra" userId="b7895de8a4a81f0d" providerId="LiveId" clId="{62725C1B-EAFA-4CED-8361-5DA31328E5BA}" dt="2023-02-22T18:50:14.159" v="625" actId="18245"/>
          <ac:spMkLst>
            <pc:docMk/>
            <pc:sldMk cId="4109821235" sldId="271"/>
            <ac:spMk id="7" creationId="{E25351FF-41D8-4EEF-41AE-15D65F71D85D}"/>
          </ac:spMkLst>
        </pc:spChg>
        <pc:spChg chg="mod">
          <ac:chgData name="Gabrysia Góra" userId="b7895de8a4a81f0d" providerId="LiveId" clId="{62725C1B-EAFA-4CED-8361-5DA31328E5BA}" dt="2023-02-22T18:50:12.818" v="624" actId="18245"/>
          <ac:spMkLst>
            <pc:docMk/>
            <pc:sldMk cId="4109821235" sldId="271"/>
            <ac:spMk id="8" creationId="{04F74EE8-C13F-F51A-3A94-8B44F74951F5}"/>
          </ac:spMkLst>
        </pc:spChg>
        <pc:spChg chg="add del mod">
          <ac:chgData name="Gabrysia Góra" userId="b7895de8a4a81f0d" providerId="LiveId" clId="{62725C1B-EAFA-4CED-8361-5DA31328E5BA}" dt="2023-02-22T18:51:49.367" v="656" actId="478"/>
          <ac:spMkLst>
            <pc:docMk/>
            <pc:sldMk cId="4109821235" sldId="271"/>
            <ac:spMk id="10" creationId="{E07F137E-2487-689F-9128-758727AF2909}"/>
          </ac:spMkLst>
        </pc:spChg>
        <pc:spChg chg="add del mod">
          <ac:chgData name="Gabrysia Góra" userId="b7895de8a4a81f0d" providerId="LiveId" clId="{62725C1B-EAFA-4CED-8361-5DA31328E5BA}" dt="2023-02-26T13:51:07.075" v="1665" actId="478"/>
          <ac:spMkLst>
            <pc:docMk/>
            <pc:sldMk cId="4109821235" sldId="271"/>
            <ac:spMk id="11" creationId="{9AF1C4B8-68D0-5014-4849-13383ADE97C0}"/>
          </ac:spMkLst>
        </pc:spChg>
        <pc:grpChg chg="mod">
          <ac:chgData name="Gabrysia Góra" userId="b7895de8a4a81f0d" providerId="LiveId" clId="{62725C1B-EAFA-4CED-8361-5DA31328E5BA}" dt="2023-02-22T18:50:14.159" v="625" actId="18245"/>
          <ac:grpSpMkLst>
            <pc:docMk/>
            <pc:sldMk cId="4109821235" sldId="271"/>
            <ac:grpSpMk id="5" creationId="{827A31B4-E3CB-EF30-648F-58F72B46CF6F}"/>
          </ac:grpSpMkLst>
        </pc:grpChg>
        <pc:graphicFrameChg chg="add del mod modGraphic">
          <ac:chgData name="Gabrysia Góra" userId="b7895de8a4a81f0d" providerId="LiveId" clId="{62725C1B-EAFA-4CED-8361-5DA31328E5BA}" dt="2023-02-26T14:56:05.567" v="1827" actId="2711"/>
          <ac:graphicFrameMkLst>
            <pc:docMk/>
            <pc:sldMk cId="4109821235" sldId="271"/>
            <ac:graphicFrameMk id="6" creationId="{B53F05E9-F5E7-DE04-21E0-CBC2BF7A6CCF}"/>
          </ac:graphicFrameMkLst>
        </pc:graphicFrameChg>
      </pc:sldChg>
      <pc:sldChg chg="addSp delSp modSp new mod modClrScheme chgLayout">
        <pc:chgData name="Gabrysia Góra" userId="b7895de8a4a81f0d" providerId="LiveId" clId="{62725C1B-EAFA-4CED-8361-5DA31328E5BA}" dt="2023-02-26T15:06:44.807" v="1981"/>
        <pc:sldMkLst>
          <pc:docMk/>
          <pc:sldMk cId="1789200455" sldId="272"/>
        </pc:sldMkLst>
        <pc:spChg chg="mod">
          <ac:chgData name="Gabrysia Góra" userId="b7895de8a4a81f0d" providerId="LiveId" clId="{62725C1B-EAFA-4CED-8361-5DA31328E5BA}" dt="2023-02-26T14:57:10.694" v="1840" actId="20577"/>
          <ac:spMkLst>
            <pc:docMk/>
            <pc:sldMk cId="1789200455" sldId="272"/>
            <ac:spMk id="2" creationId="{9890B011-2422-E582-93C9-E36B9181A078}"/>
          </ac:spMkLst>
        </pc:spChg>
        <pc:spChg chg="del">
          <ac:chgData name="Gabrysia Góra" userId="b7895de8a4a81f0d" providerId="LiveId" clId="{62725C1B-EAFA-4CED-8361-5DA31328E5BA}" dt="2023-02-22T18:51:37.249" v="653"/>
          <ac:spMkLst>
            <pc:docMk/>
            <pc:sldMk cId="1789200455" sldId="272"/>
            <ac:spMk id="3" creationId="{BF76039B-1B78-8E7A-79BE-8551AF2DA438}"/>
          </ac:spMkLst>
        </pc:spChg>
        <pc:spChg chg="add del mod">
          <ac:chgData name="Gabrysia Góra" userId="b7895de8a4a81f0d" providerId="LiveId" clId="{62725C1B-EAFA-4CED-8361-5DA31328E5BA}" dt="2023-02-26T14:48:29.298" v="1723" actId="478"/>
          <ac:spMkLst>
            <pc:docMk/>
            <pc:sldMk cId="1789200455" sldId="272"/>
            <ac:spMk id="4" creationId="{4CB24D2D-14B7-BBFD-BD0C-80435BA2ABEB}"/>
          </ac:spMkLst>
        </pc:spChg>
        <pc:spChg chg="del">
          <ac:chgData name="Gabrysia Góra" userId="b7895de8a4a81f0d" providerId="LiveId" clId="{62725C1B-EAFA-4CED-8361-5DA31328E5BA}" dt="2023-02-22T20:34:20.349" v="693" actId="478"/>
          <ac:spMkLst>
            <pc:docMk/>
            <pc:sldMk cId="1789200455" sldId="272"/>
            <ac:spMk id="4" creationId="{95ACCCE1-17B1-46E0-1006-01AAFFE87923}"/>
          </ac:spMkLst>
        </pc:spChg>
        <pc:spChg chg="add del mod">
          <ac:chgData name="Gabrysia Góra" userId="b7895de8a4a81f0d" providerId="LiveId" clId="{62725C1B-EAFA-4CED-8361-5DA31328E5BA}" dt="2023-02-22T20:34:16.541" v="692" actId="478"/>
          <ac:spMkLst>
            <pc:docMk/>
            <pc:sldMk cId="1789200455" sldId="272"/>
            <ac:spMk id="5" creationId="{89975267-22E8-2FC5-9784-9186D3C998F0}"/>
          </ac:spMkLst>
        </pc:spChg>
        <pc:spChg chg="add del mod">
          <ac:chgData name="Gabrysia Góra" userId="b7895de8a4a81f0d" providerId="LiveId" clId="{62725C1B-EAFA-4CED-8361-5DA31328E5BA}" dt="2023-02-22T20:38:14.397" v="733" actId="26606"/>
          <ac:spMkLst>
            <pc:docMk/>
            <pc:sldMk cId="1789200455" sldId="272"/>
            <ac:spMk id="7" creationId="{FE2E1432-B631-564E-ED4E-19FD72321482}"/>
          </ac:spMkLst>
        </pc:spChg>
        <pc:spChg chg="add del mod">
          <ac:chgData name="Gabrysia Góra" userId="b7895de8a4a81f0d" providerId="LiveId" clId="{62725C1B-EAFA-4CED-8361-5DA31328E5BA}" dt="2023-02-22T20:45:06.322" v="891" actId="478"/>
          <ac:spMkLst>
            <pc:docMk/>
            <pc:sldMk cId="1789200455" sldId="272"/>
            <ac:spMk id="11" creationId="{78007DAD-A8CB-0735-6B43-FD3BF9A853D7}"/>
          </ac:spMkLst>
        </pc:spChg>
        <pc:spChg chg="add mod">
          <ac:chgData name="Gabrysia Góra" userId="b7895de8a4a81f0d" providerId="LiveId" clId="{62725C1B-EAFA-4CED-8361-5DA31328E5BA}" dt="2023-02-22T20:44:58.914" v="889"/>
          <ac:spMkLst>
            <pc:docMk/>
            <pc:sldMk cId="1789200455" sldId="272"/>
            <ac:spMk id="12" creationId="{1663AEA7-028F-E304-DA48-618FEA7512C0}"/>
          </ac:spMkLst>
        </pc:spChg>
        <pc:spChg chg="add del mod">
          <ac:chgData name="Gabrysia Góra" userId="b7895de8a4a81f0d" providerId="LiveId" clId="{62725C1B-EAFA-4CED-8361-5DA31328E5BA}" dt="2023-02-22T20:38:05.842" v="728" actId="26606"/>
          <ac:spMkLst>
            <pc:docMk/>
            <pc:sldMk cId="1789200455" sldId="272"/>
            <ac:spMk id="13" creationId="{77DE0DED-B82C-2EBB-7014-3190F25234C1}"/>
          </ac:spMkLst>
        </pc:spChg>
        <pc:spChg chg="add del mod">
          <ac:chgData name="Gabrysia Góra" userId="b7895de8a4a81f0d" providerId="LiveId" clId="{62725C1B-EAFA-4CED-8361-5DA31328E5BA}" dt="2023-02-22T20:46:52.058" v="903" actId="26606"/>
          <ac:spMkLst>
            <pc:docMk/>
            <pc:sldMk cId="1789200455" sldId="272"/>
            <ac:spMk id="16" creationId="{5A006BF7-5EB4-F18A-A6BA-1730F8110554}"/>
          </ac:spMkLst>
        </pc:spChg>
        <pc:spChg chg="add del">
          <ac:chgData name="Gabrysia Góra" userId="b7895de8a4a81f0d" providerId="LiveId" clId="{62725C1B-EAFA-4CED-8361-5DA31328E5BA}" dt="2023-02-22T20:38:14.344" v="732" actId="26606"/>
          <ac:spMkLst>
            <pc:docMk/>
            <pc:sldMk cId="1789200455" sldId="272"/>
            <ac:spMk id="17" creationId="{B648A423-0FE7-16E3-403E-9AB657D08EBB}"/>
          </ac:spMkLst>
        </pc:spChg>
        <pc:spChg chg="add del mod">
          <ac:chgData name="Gabrysia Góra" userId="b7895de8a4a81f0d" providerId="LiveId" clId="{62725C1B-EAFA-4CED-8361-5DA31328E5BA}" dt="2023-02-22T20:46:56.200" v="904" actId="478"/>
          <ac:spMkLst>
            <pc:docMk/>
            <pc:sldMk cId="1789200455" sldId="272"/>
            <ac:spMk id="22" creationId="{571766B3-A2E1-B066-C741-3E7BF5FCD9A9}"/>
          </ac:spMkLst>
        </pc:spChg>
        <pc:spChg chg="add del mod">
          <ac:chgData name="Gabrysia Góra" userId="b7895de8a4a81f0d" providerId="LiveId" clId="{62725C1B-EAFA-4CED-8361-5DA31328E5BA}" dt="2023-02-26T14:48:27.110" v="1722" actId="478"/>
          <ac:spMkLst>
            <pc:docMk/>
            <pc:sldMk cId="1789200455" sldId="272"/>
            <ac:spMk id="24" creationId="{6D1AAC45-4B5B-7ED0-1041-B10F1B3EA85B}"/>
          </ac:spMkLst>
        </pc:spChg>
        <pc:graphicFrameChg chg="add del">
          <ac:chgData name="Gabrysia Góra" userId="b7895de8a4a81f0d" providerId="LiveId" clId="{62725C1B-EAFA-4CED-8361-5DA31328E5BA}" dt="2023-02-22T20:37:08.616" v="711" actId="26606"/>
          <ac:graphicFrameMkLst>
            <pc:docMk/>
            <pc:sldMk cId="1789200455" sldId="272"/>
            <ac:graphicFrameMk id="9" creationId="{3D9AB032-C741-4BE0-8E03-1DF0E710D5AF}"/>
          </ac:graphicFrameMkLst>
        </pc:graphicFrameChg>
        <pc:graphicFrameChg chg="add del">
          <ac:chgData name="Gabrysia Góra" userId="b7895de8a4a81f0d" providerId="LiveId" clId="{62725C1B-EAFA-4CED-8361-5DA31328E5BA}" dt="2023-02-22T20:38:05.842" v="728" actId="26606"/>
          <ac:graphicFrameMkLst>
            <pc:docMk/>
            <pc:sldMk cId="1789200455" sldId="272"/>
            <ac:graphicFrameMk id="10" creationId="{7E17BF3F-4B38-2646-11B6-37475AA4C8B3}"/>
          </ac:graphicFrameMkLst>
        </pc:graphicFrameChg>
        <pc:graphicFrameChg chg="add del">
          <ac:chgData name="Gabrysia Góra" userId="b7895de8a4a81f0d" providerId="LiveId" clId="{62725C1B-EAFA-4CED-8361-5DA31328E5BA}" dt="2023-02-22T20:38:11.634" v="730" actId="26606"/>
          <ac:graphicFrameMkLst>
            <pc:docMk/>
            <pc:sldMk cId="1789200455" sldId="272"/>
            <ac:graphicFrameMk id="15" creationId="{A30B6966-17BE-955A-847F-25D32D69CB2E}"/>
          </ac:graphicFrameMkLst>
        </pc:graphicFrameChg>
        <pc:graphicFrameChg chg="add del">
          <ac:chgData name="Gabrysia Góra" userId="b7895de8a4a81f0d" providerId="LiveId" clId="{62725C1B-EAFA-4CED-8361-5DA31328E5BA}" dt="2023-02-22T20:38:14.344" v="732" actId="26606"/>
          <ac:graphicFrameMkLst>
            <pc:docMk/>
            <pc:sldMk cId="1789200455" sldId="272"/>
            <ac:graphicFrameMk id="18" creationId="{3BF08D73-5166-2A68-6C78-D158FD399ABF}"/>
          </ac:graphicFrameMkLst>
        </pc:graphicFrameChg>
        <pc:graphicFrameChg chg="add mod modGraphic">
          <ac:chgData name="Gabrysia Góra" userId="b7895de8a4a81f0d" providerId="LiveId" clId="{62725C1B-EAFA-4CED-8361-5DA31328E5BA}" dt="2023-02-26T15:06:44.807" v="1981"/>
          <ac:graphicFrameMkLst>
            <pc:docMk/>
            <pc:sldMk cId="1789200455" sldId="272"/>
            <ac:graphicFrameMk id="19" creationId="{C0EB2620-4903-28FB-E57B-8781151D1E03}"/>
          </ac:graphicFrameMkLst>
        </pc:graphicFrameChg>
        <pc:graphicFrameChg chg="add del mod ord modGraphic">
          <ac:chgData name="Gabrysia Góra" userId="b7895de8a4a81f0d" providerId="LiveId" clId="{62725C1B-EAFA-4CED-8361-5DA31328E5BA}" dt="2023-02-22T20:45:08.619" v="892" actId="478"/>
          <ac:graphicFrameMkLst>
            <pc:docMk/>
            <pc:sldMk cId="1789200455" sldId="272"/>
            <ac:graphicFrameMk id="20" creationId="{12FEA915-45B4-A6B6-D365-E6D184226C8C}"/>
          </ac:graphicFrameMkLst>
        </pc:graphicFrameChg>
        <pc:picChg chg="add mod">
          <ac:chgData name="Gabrysia Góra" userId="b7895de8a4a81f0d" providerId="LiveId" clId="{62725C1B-EAFA-4CED-8361-5DA31328E5BA}" dt="2023-02-26T15:00:00.961" v="1870" actId="1440"/>
          <ac:picMkLst>
            <pc:docMk/>
            <pc:sldMk cId="1789200455" sldId="272"/>
            <ac:picMk id="1026" creationId="{471BDA18-9566-92F2-AF56-29EA08E0D9F6}"/>
          </ac:picMkLst>
        </pc:picChg>
      </pc:sldChg>
      <pc:sldChg chg="addSp delSp modSp new mod">
        <pc:chgData name="Gabrysia Góra" userId="b7895de8a4a81f0d" providerId="LiveId" clId="{62725C1B-EAFA-4CED-8361-5DA31328E5BA}" dt="2023-02-26T15:14:42.914" v="2053" actId="2711"/>
        <pc:sldMkLst>
          <pc:docMk/>
          <pc:sldMk cId="3407439289" sldId="273"/>
        </pc:sldMkLst>
        <pc:spChg chg="mod">
          <ac:chgData name="Gabrysia Góra" userId="b7895de8a4a81f0d" providerId="LiveId" clId="{62725C1B-EAFA-4CED-8361-5DA31328E5BA}" dt="2023-02-26T14:57:24.968" v="1846" actId="20577"/>
          <ac:spMkLst>
            <pc:docMk/>
            <pc:sldMk cId="3407439289" sldId="273"/>
            <ac:spMk id="2" creationId="{6C3A4F39-D2E3-B92C-27B4-3BF3DB6E8E44}"/>
          </ac:spMkLst>
        </pc:spChg>
        <pc:spChg chg="add del mod">
          <ac:chgData name="Gabrysia Góra" userId="b7895de8a4a81f0d" providerId="LiveId" clId="{62725C1B-EAFA-4CED-8361-5DA31328E5BA}" dt="2023-02-26T15:09:01.710" v="2016" actId="478"/>
          <ac:spMkLst>
            <pc:docMk/>
            <pc:sldMk cId="3407439289" sldId="273"/>
            <ac:spMk id="3" creationId="{43D47BB1-40F1-FE97-684F-8EC3C2B08379}"/>
          </ac:spMkLst>
        </pc:spChg>
        <pc:spChg chg="del mod">
          <ac:chgData name="Gabrysia Góra" userId="b7895de8a4a81f0d" providerId="LiveId" clId="{62725C1B-EAFA-4CED-8361-5DA31328E5BA}" dt="2023-02-26T14:48:33.741" v="1724" actId="478"/>
          <ac:spMkLst>
            <pc:docMk/>
            <pc:sldMk cId="3407439289" sldId="273"/>
            <ac:spMk id="4" creationId="{1B9B513E-C68D-E966-A7DB-84E577F501BB}"/>
          </ac:spMkLst>
        </pc:spChg>
        <pc:spChg chg="add del mod">
          <ac:chgData name="Gabrysia Góra" userId="b7895de8a4a81f0d" providerId="LiveId" clId="{62725C1B-EAFA-4CED-8361-5DA31328E5BA}" dt="2023-02-26T14:48:35.782" v="1725" actId="478"/>
          <ac:spMkLst>
            <pc:docMk/>
            <pc:sldMk cId="3407439289" sldId="273"/>
            <ac:spMk id="6" creationId="{4612FE08-9E54-3A36-2939-0B9957DAAFF5}"/>
          </ac:spMkLst>
        </pc:spChg>
        <pc:spChg chg="add del mod">
          <ac:chgData name="Gabrysia Góra" userId="b7895de8a4a81f0d" providerId="LiveId" clId="{62725C1B-EAFA-4CED-8361-5DA31328E5BA}" dt="2023-02-26T15:09:07.434" v="2019" actId="478"/>
          <ac:spMkLst>
            <pc:docMk/>
            <pc:sldMk cId="3407439289" sldId="273"/>
            <ac:spMk id="7" creationId="{C5BC0E76-0A01-3E18-F423-E34463786188}"/>
          </ac:spMkLst>
        </pc:spChg>
        <pc:spChg chg="add del mod">
          <ac:chgData name="Gabrysia Góra" userId="b7895de8a4a81f0d" providerId="LiveId" clId="{62725C1B-EAFA-4CED-8361-5DA31328E5BA}" dt="2023-02-26T15:09:09.958" v="2020" actId="478"/>
          <ac:spMkLst>
            <pc:docMk/>
            <pc:sldMk cId="3407439289" sldId="273"/>
            <ac:spMk id="8" creationId="{7BDA02D2-B247-7E9C-D057-26EA60EC4B9F}"/>
          </ac:spMkLst>
        </pc:spChg>
        <pc:spChg chg="add del mod">
          <ac:chgData name="Gabrysia Góra" userId="b7895de8a4a81f0d" providerId="LiveId" clId="{62725C1B-EAFA-4CED-8361-5DA31328E5BA}" dt="2023-02-26T15:09:10.926" v="2021" actId="478"/>
          <ac:spMkLst>
            <pc:docMk/>
            <pc:sldMk cId="3407439289" sldId="273"/>
            <ac:spMk id="9" creationId="{F99461DB-FAC6-EEF1-7DAF-D34843D0DC50}"/>
          </ac:spMkLst>
        </pc:spChg>
        <pc:spChg chg="add del mod">
          <ac:chgData name="Gabrysia Góra" userId="b7895de8a4a81f0d" providerId="LiveId" clId="{62725C1B-EAFA-4CED-8361-5DA31328E5BA}" dt="2023-02-26T15:09:11.861" v="2022" actId="478"/>
          <ac:spMkLst>
            <pc:docMk/>
            <pc:sldMk cId="3407439289" sldId="273"/>
            <ac:spMk id="10" creationId="{B94E0412-E6B9-B8CB-4228-A9857E648CE8}"/>
          </ac:spMkLst>
        </pc:spChg>
        <pc:spChg chg="add del mod">
          <ac:chgData name="Gabrysia Góra" userId="b7895de8a4a81f0d" providerId="LiveId" clId="{62725C1B-EAFA-4CED-8361-5DA31328E5BA}" dt="2023-02-26T15:09:12.707" v="2023" actId="478"/>
          <ac:spMkLst>
            <pc:docMk/>
            <pc:sldMk cId="3407439289" sldId="273"/>
            <ac:spMk id="11" creationId="{EE5F856F-BDB5-092D-F4C4-DEE322C5E42B}"/>
          </ac:spMkLst>
        </pc:spChg>
        <pc:spChg chg="add del mod">
          <ac:chgData name="Gabrysia Góra" userId="b7895de8a4a81f0d" providerId="LiveId" clId="{62725C1B-EAFA-4CED-8361-5DA31328E5BA}" dt="2023-02-26T15:09:13.541" v="2024" actId="478"/>
          <ac:spMkLst>
            <pc:docMk/>
            <pc:sldMk cId="3407439289" sldId="273"/>
            <ac:spMk id="12" creationId="{3C358AA2-BEB8-3976-1B57-88B6BDA1534C}"/>
          </ac:spMkLst>
        </pc:spChg>
        <pc:spChg chg="add del mod">
          <ac:chgData name="Gabrysia Góra" userId="b7895de8a4a81f0d" providerId="LiveId" clId="{62725C1B-EAFA-4CED-8361-5DA31328E5BA}" dt="2023-02-26T15:09:04.594" v="2017" actId="478"/>
          <ac:spMkLst>
            <pc:docMk/>
            <pc:sldMk cId="3407439289" sldId="273"/>
            <ac:spMk id="15" creationId="{51D7ACF4-86F4-B9D6-797D-26BB06790405}"/>
          </ac:spMkLst>
        </pc:spChg>
        <pc:graphicFrameChg chg="add del">
          <ac:chgData name="Gabrysia Góra" userId="b7895de8a4a81f0d" providerId="LiveId" clId="{62725C1B-EAFA-4CED-8361-5DA31328E5BA}" dt="2023-02-22T20:59:31.982" v="958" actId="26606"/>
          <ac:graphicFrameMkLst>
            <pc:docMk/>
            <pc:sldMk cId="3407439289" sldId="273"/>
            <ac:graphicFrameMk id="6" creationId="{CAA04EF1-543B-442C-5359-DDFA5EC091FD}"/>
          </ac:graphicFrameMkLst>
        </pc:graphicFrameChg>
        <pc:graphicFrameChg chg="add mod">
          <ac:chgData name="Gabrysia Góra" userId="b7895de8a4a81f0d" providerId="LiveId" clId="{62725C1B-EAFA-4CED-8361-5DA31328E5BA}" dt="2023-02-26T15:14:42.914" v="2053" actId="2711"/>
          <ac:graphicFrameMkLst>
            <pc:docMk/>
            <pc:sldMk cId="3407439289" sldId="273"/>
            <ac:graphicFrameMk id="13" creationId="{051010BA-BC33-7FED-18C1-EA6F7AE98E76}"/>
          </ac:graphicFrameMkLst>
        </pc:graphicFrameChg>
      </pc:sldChg>
      <pc:sldChg chg="addSp delSp modSp new mod">
        <pc:chgData name="Gabrysia Góra" userId="b7895de8a4a81f0d" providerId="LiveId" clId="{62725C1B-EAFA-4CED-8361-5DA31328E5BA}" dt="2023-02-26T15:14:35.562" v="2052" actId="2711"/>
        <pc:sldMkLst>
          <pc:docMk/>
          <pc:sldMk cId="3583472658" sldId="274"/>
        </pc:sldMkLst>
        <pc:spChg chg="mod">
          <ac:chgData name="Gabrysia Góra" userId="b7895de8a4a81f0d" providerId="LiveId" clId="{62725C1B-EAFA-4CED-8361-5DA31328E5BA}" dt="2023-02-26T14:59:41.067" v="1866" actId="113"/>
          <ac:spMkLst>
            <pc:docMk/>
            <pc:sldMk cId="3583472658" sldId="274"/>
            <ac:spMk id="2" creationId="{510DB96D-C57A-3932-23E3-347D7375116B}"/>
          </ac:spMkLst>
        </pc:spChg>
        <pc:spChg chg="del mod">
          <ac:chgData name="Gabrysia Góra" userId="b7895de8a4a81f0d" providerId="LiveId" clId="{62725C1B-EAFA-4CED-8361-5DA31328E5BA}" dt="2023-02-26T15:09:28.683" v="2027"/>
          <ac:spMkLst>
            <pc:docMk/>
            <pc:sldMk cId="3583472658" sldId="274"/>
            <ac:spMk id="3" creationId="{84042239-5FF0-EE2C-DF40-B5BE072CF209}"/>
          </ac:spMkLst>
        </pc:spChg>
        <pc:spChg chg="del mod">
          <ac:chgData name="Gabrysia Góra" userId="b7895de8a4a81f0d" providerId="LiveId" clId="{62725C1B-EAFA-4CED-8361-5DA31328E5BA}" dt="2023-02-26T12:18:29.750" v="1008" actId="478"/>
          <ac:spMkLst>
            <pc:docMk/>
            <pc:sldMk cId="3583472658" sldId="274"/>
            <ac:spMk id="4" creationId="{AAED51EA-E268-E7AE-FFC7-F469E62BD36C}"/>
          </ac:spMkLst>
        </pc:spChg>
        <pc:graphicFrameChg chg="add mod">
          <ac:chgData name="Gabrysia Góra" userId="b7895de8a4a81f0d" providerId="LiveId" clId="{62725C1B-EAFA-4CED-8361-5DA31328E5BA}" dt="2023-02-26T15:14:35.562" v="2052" actId="2711"/>
          <ac:graphicFrameMkLst>
            <pc:docMk/>
            <pc:sldMk cId="3583472658" sldId="274"/>
            <ac:graphicFrameMk id="4" creationId="{7206210E-5B4A-7E13-0B4A-61EEBA198C7A}"/>
          </ac:graphicFrameMkLst>
        </pc:graphicFrameChg>
      </pc:sldChg>
      <pc:sldChg chg="addSp delSp modSp new mod modClrScheme chgLayout">
        <pc:chgData name="Gabrysia Góra" userId="b7895de8a4a81f0d" providerId="LiveId" clId="{62725C1B-EAFA-4CED-8361-5DA31328E5BA}" dt="2023-02-26T14:58:19.016" v="1853" actId="255"/>
        <pc:sldMkLst>
          <pc:docMk/>
          <pc:sldMk cId="15656919" sldId="275"/>
        </pc:sldMkLst>
        <pc:spChg chg="mod ord">
          <ac:chgData name="Gabrysia Góra" userId="b7895de8a4a81f0d" providerId="LiveId" clId="{62725C1B-EAFA-4CED-8361-5DA31328E5BA}" dt="2023-02-26T14:58:04.222" v="1848" actId="2711"/>
          <ac:spMkLst>
            <pc:docMk/>
            <pc:sldMk cId="15656919" sldId="275"/>
            <ac:spMk id="2" creationId="{47B59FAC-1DAF-E271-F6B7-C5F8307A1F42}"/>
          </ac:spMkLst>
        </pc:spChg>
        <pc:spChg chg="mod ord">
          <ac:chgData name="Gabrysia Góra" userId="b7895de8a4a81f0d" providerId="LiveId" clId="{62725C1B-EAFA-4CED-8361-5DA31328E5BA}" dt="2023-02-26T14:58:19.016" v="1853" actId="255"/>
          <ac:spMkLst>
            <pc:docMk/>
            <pc:sldMk cId="15656919" sldId="275"/>
            <ac:spMk id="3" creationId="{41EC4755-149C-F3CB-D5D0-2488473DD8A1}"/>
          </ac:spMkLst>
        </pc:spChg>
        <pc:spChg chg="del">
          <ac:chgData name="Gabrysia Góra" userId="b7895de8a4a81f0d" providerId="LiveId" clId="{62725C1B-EAFA-4CED-8361-5DA31328E5BA}" dt="2023-02-26T12:24:27.282" v="1035" actId="478"/>
          <ac:spMkLst>
            <pc:docMk/>
            <pc:sldMk cId="15656919" sldId="275"/>
            <ac:spMk id="4" creationId="{D65AC6C1-D8DB-C380-A970-A739E5C855C6}"/>
          </ac:spMkLst>
        </pc:spChg>
        <pc:spChg chg="add del mod">
          <ac:chgData name="Gabrysia Góra" userId="b7895de8a4a81f0d" providerId="LiveId" clId="{62725C1B-EAFA-4CED-8361-5DA31328E5BA}" dt="2023-02-26T12:26:10.716" v="1068"/>
          <ac:spMkLst>
            <pc:docMk/>
            <pc:sldMk cId="15656919" sldId="275"/>
            <ac:spMk id="5" creationId="{FC422389-2209-BD5F-3F69-6C5FA0388647}"/>
          </ac:spMkLst>
        </pc:spChg>
        <pc:spChg chg="add del mod">
          <ac:chgData name="Gabrysia Góra" userId="b7895de8a4a81f0d" providerId="LiveId" clId="{62725C1B-EAFA-4CED-8361-5DA31328E5BA}" dt="2023-02-26T12:26:10.716" v="1068"/>
          <ac:spMkLst>
            <pc:docMk/>
            <pc:sldMk cId="15656919" sldId="275"/>
            <ac:spMk id="6" creationId="{844C6ECD-93FF-9EF5-4D9B-D32A9671ED39}"/>
          </ac:spMkLst>
        </pc:spChg>
        <pc:spChg chg="add mod">
          <ac:chgData name="Gabrysia Góra" userId="b7895de8a4a81f0d" providerId="LiveId" clId="{62725C1B-EAFA-4CED-8361-5DA31328E5BA}" dt="2023-02-26T14:58:13.770" v="1851" actId="403"/>
          <ac:spMkLst>
            <pc:docMk/>
            <pc:sldMk cId="15656919" sldId="275"/>
            <ac:spMk id="7" creationId="{CB91EFC1-73CB-AB4A-CC28-3E3651989947}"/>
          </ac:spMkLst>
        </pc:spChg>
        <pc:spChg chg="add del mod ord">
          <ac:chgData name="Gabrysia Góra" userId="b7895de8a4a81f0d" providerId="LiveId" clId="{62725C1B-EAFA-4CED-8361-5DA31328E5BA}" dt="2023-02-26T12:51:13.869" v="1531" actId="700"/>
          <ac:spMkLst>
            <pc:docMk/>
            <pc:sldMk cId="15656919" sldId="275"/>
            <ac:spMk id="8" creationId="{A591DF31-70B9-B531-953C-B9E52D09660D}"/>
          </ac:spMkLst>
        </pc:spChg>
      </pc:sldChg>
      <pc:sldChg chg="addSp delSp modSp new mod modClrScheme chgLayout">
        <pc:chgData name="Gabrysia Góra" userId="b7895de8a4a81f0d" providerId="LiveId" clId="{62725C1B-EAFA-4CED-8361-5DA31328E5BA}" dt="2023-02-26T14:58:43.445" v="1856" actId="403"/>
        <pc:sldMkLst>
          <pc:docMk/>
          <pc:sldMk cId="1478437213" sldId="276"/>
        </pc:sldMkLst>
        <pc:spChg chg="del">
          <ac:chgData name="Gabrysia Góra" userId="b7895de8a4a81f0d" providerId="LiveId" clId="{62725C1B-EAFA-4CED-8361-5DA31328E5BA}" dt="2023-02-26T12:51:21.672" v="1533" actId="478"/>
          <ac:spMkLst>
            <pc:docMk/>
            <pc:sldMk cId="1478437213" sldId="276"/>
            <ac:spMk id="2" creationId="{E03830EF-286D-1D44-4964-9A05EEE9CE16}"/>
          </ac:spMkLst>
        </pc:spChg>
        <pc:spChg chg="add del">
          <ac:chgData name="Gabrysia Góra" userId="b7895de8a4a81f0d" providerId="LiveId" clId="{62725C1B-EAFA-4CED-8361-5DA31328E5BA}" dt="2023-02-26T12:51:32.434" v="1536" actId="26606"/>
          <ac:spMkLst>
            <pc:docMk/>
            <pc:sldMk cId="1478437213" sldId="276"/>
            <ac:spMk id="3" creationId="{F2B116AD-D991-A871-5449-B4FC04257BEC}"/>
          </ac:spMkLst>
        </pc:spChg>
        <pc:spChg chg="add del">
          <ac:chgData name="Gabrysia Góra" userId="b7895de8a4a81f0d" providerId="LiveId" clId="{62725C1B-EAFA-4CED-8361-5DA31328E5BA}" dt="2023-02-26T12:51:32.434" v="1536" actId="26606"/>
          <ac:spMkLst>
            <pc:docMk/>
            <pc:sldMk cId="1478437213" sldId="276"/>
            <ac:spMk id="4" creationId="{E9213BD8-B61E-3485-15B6-991ACDA29B7E}"/>
          </ac:spMkLst>
        </pc:spChg>
        <pc:spChg chg="add mod">
          <ac:chgData name="Gabrysia Góra" userId="b7895de8a4a81f0d" providerId="LiveId" clId="{62725C1B-EAFA-4CED-8361-5DA31328E5BA}" dt="2023-02-26T14:58:33.117" v="1855" actId="2711"/>
          <ac:spMkLst>
            <pc:docMk/>
            <pc:sldMk cId="1478437213" sldId="276"/>
            <ac:spMk id="6" creationId="{4B91B847-9AB7-5898-A0B7-9AFDD12677A7}"/>
          </ac:spMkLst>
        </pc:spChg>
        <pc:spChg chg="add mod">
          <ac:chgData name="Gabrysia Góra" userId="b7895de8a4a81f0d" providerId="LiveId" clId="{62725C1B-EAFA-4CED-8361-5DA31328E5BA}" dt="2023-02-26T14:58:43.445" v="1856" actId="403"/>
          <ac:spMkLst>
            <pc:docMk/>
            <pc:sldMk cId="1478437213" sldId="276"/>
            <ac:spMk id="7" creationId="{487C270E-C24E-7E29-263E-7E6D161A6FC1}"/>
          </ac:spMkLst>
        </pc:spChg>
        <pc:spChg chg="add del mod">
          <ac:chgData name="Gabrysia Góra" userId="b7895de8a4a81f0d" providerId="LiveId" clId="{62725C1B-EAFA-4CED-8361-5DA31328E5BA}" dt="2023-02-26T12:51:32.426" v="1535" actId="26606"/>
          <ac:spMkLst>
            <pc:docMk/>
            <pc:sldMk cId="1478437213" sldId="276"/>
            <ac:spMk id="9" creationId="{87F57CDD-875B-BFE3-041D-1F9E9899FF2F}"/>
          </ac:spMkLst>
        </pc:spChg>
        <pc:spChg chg="add del mod">
          <ac:chgData name="Gabrysia Góra" userId="b7895de8a4a81f0d" providerId="LiveId" clId="{62725C1B-EAFA-4CED-8361-5DA31328E5BA}" dt="2023-02-26T12:51:32.426" v="1535" actId="26606"/>
          <ac:spMkLst>
            <pc:docMk/>
            <pc:sldMk cId="1478437213" sldId="276"/>
            <ac:spMk id="11" creationId="{3A98355C-3B15-70E1-9D43-28A36CE59096}"/>
          </ac:spMkLst>
        </pc:spChg>
      </pc:sldChg>
      <pc:sldChg chg="addSp delSp modSp new del mod modClrScheme chgLayout">
        <pc:chgData name="Gabrysia Góra" userId="b7895de8a4a81f0d" providerId="LiveId" clId="{62725C1B-EAFA-4CED-8361-5DA31328E5BA}" dt="2023-02-26T12:51:04.460" v="1529" actId="47"/>
        <pc:sldMkLst>
          <pc:docMk/>
          <pc:sldMk cId="2958290058" sldId="276"/>
        </pc:sldMkLst>
        <pc:spChg chg="mod">
          <ac:chgData name="Gabrysia Góra" userId="b7895de8a4a81f0d" providerId="LiveId" clId="{62725C1B-EAFA-4CED-8361-5DA31328E5BA}" dt="2023-02-26T12:50:53.293" v="1526" actId="6549"/>
          <ac:spMkLst>
            <pc:docMk/>
            <pc:sldMk cId="2958290058" sldId="276"/>
            <ac:spMk id="2" creationId="{18498CC2-908D-6B27-7018-B2CAD29F8AD7}"/>
          </ac:spMkLst>
        </pc:spChg>
        <pc:spChg chg="add del mod">
          <ac:chgData name="Gabrysia Góra" userId="b7895de8a4a81f0d" providerId="LiveId" clId="{62725C1B-EAFA-4CED-8361-5DA31328E5BA}" dt="2023-02-26T12:50:51.144" v="1525" actId="6549"/>
          <ac:spMkLst>
            <pc:docMk/>
            <pc:sldMk cId="2958290058" sldId="276"/>
            <ac:spMk id="3" creationId="{0AF594D8-9C6F-0103-EBE3-7B1C817CAF67}"/>
          </ac:spMkLst>
        </pc:spChg>
        <pc:spChg chg="del">
          <ac:chgData name="Gabrysia Góra" userId="b7895de8a4a81f0d" providerId="LiveId" clId="{62725C1B-EAFA-4CED-8361-5DA31328E5BA}" dt="2023-02-26T12:49:22.989" v="1509" actId="478"/>
          <ac:spMkLst>
            <pc:docMk/>
            <pc:sldMk cId="2958290058" sldId="276"/>
            <ac:spMk id="4" creationId="{62E632DE-3034-3D69-5DF9-D16C7938C3EB}"/>
          </ac:spMkLst>
        </pc:spChg>
        <pc:spChg chg="add del mod">
          <ac:chgData name="Gabrysia Góra" userId="b7895de8a4a81f0d" providerId="LiveId" clId="{62725C1B-EAFA-4CED-8361-5DA31328E5BA}" dt="2023-02-26T12:50:45.967" v="1524" actId="26606"/>
          <ac:spMkLst>
            <pc:docMk/>
            <pc:sldMk cId="2958290058" sldId="276"/>
            <ac:spMk id="7" creationId="{0AF594D8-9C6F-0103-EBE3-7B1C817CAF67}"/>
          </ac:spMkLst>
        </pc:spChg>
        <pc:graphicFrameChg chg="add del mod">
          <ac:chgData name="Gabrysia Góra" userId="b7895de8a4a81f0d" providerId="LiveId" clId="{62725C1B-EAFA-4CED-8361-5DA31328E5BA}" dt="2023-02-26T12:50:43.689" v="1522" actId="26606"/>
          <ac:graphicFrameMkLst>
            <pc:docMk/>
            <pc:sldMk cId="2958290058" sldId="276"/>
            <ac:graphicFrameMk id="5" creationId="{88E56DC0-9844-926D-5ED1-B80D14BDD127}"/>
          </ac:graphicFrameMkLst>
        </pc:graphicFrameChg>
      </pc:sldChg>
      <pc:sldChg chg="addSp delSp modSp new mod modClrScheme chgLayout">
        <pc:chgData name="Gabrysia Góra" userId="b7895de8a4a81f0d" providerId="LiveId" clId="{62725C1B-EAFA-4CED-8361-5DA31328E5BA}" dt="2023-02-26T12:56:03.875" v="1621" actId="2711"/>
        <pc:sldMkLst>
          <pc:docMk/>
          <pc:sldMk cId="1027493894" sldId="277"/>
        </pc:sldMkLst>
        <pc:spChg chg="add mod">
          <ac:chgData name="Gabrysia Góra" userId="b7895de8a4a81f0d" providerId="LiveId" clId="{62725C1B-EAFA-4CED-8361-5DA31328E5BA}" dt="2023-02-26T12:56:03.875" v="1621" actId="2711"/>
          <ac:spMkLst>
            <pc:docMk/>
            <pc:sldMk cId="1027493894" sldId="277"/>
            <ac:spMk id="3" creationId="{A3F83E94-8271-A0EA-007C-64D1FBA577E7}"/>
          </ac:spMkLst>
        </pc:spChg>
        <pc:spChg chg="add del mod">
          <ac:chgData name="Gabrysia Góra" userId="b7895de8a4a81f0d" providerId="LiveId" clId="{62725C1B-EAFA-4CED-8361-5DA31328E5BA}" dt="2023-02-26T12:55:36.636" v="1611" actId="478"/>
          <ac:spMkLst>
            <pc:docMk/>
            <pc:sldMk cId="1027493894" sldId="277"/>
            <ac:spMk id="5" creationId="{0678A695-84E2-F77D-4B8C-1989C564470A}"/>
          </ac:spMkLst>
        </pc:spChg>
        <pc:spChg chg="add del mod">
          <ac:chgData name="Gabrysia Góra" userId="b7895de8a4a81f0d" providerId="LiveId" clId="{62725C1B-EAFA-4CED-8361-5DA31328E5BA}" dt="2023-02-26T12:54:57.458" v="1595" actId="26606"/>
          <ac:spMkLst>
            <pc:docMk/>
            <pc:sldMk cId="1027493894" sldId="277"/>
            <ac:spMk id="6" creationId="{BC666C09-844B-BD57-C5D9-8A3B80312416}"/>
          </ac:spMkLst>
        </pc:spChg>
        <pc:spChg chg="add del mod">
          <ac:chgData name="Gabrysia Góra" userId="b7895de8a4a81f0d" providerId="LiveId" clId="{62725C1B-EAFA-4CED-8361-5DA31328E5BA}" dt="2023-02-26T12:54:57.458" v="1595" actId="26606"/>
          <ac:spMkLst>
            <pc:docMk/>
            <pc:sldMk cId="1027493894" sldId="277"/>
            <ac:spMk id="8" creationId="{E620E868-C716-4D6D-AC85-74ED1FA9E0D4}"/>
          </ac:spMkLst>
        </pc:spChg>
      </pc:sldChg>
      <pc:sldChg chg="new del">
        <pc:chgData name="Gabrysia Góra" userId="b7895de8a4a81f0d" providerId="LiveId" clId="{62725C1B-EAFA-4CED-8361-5DA31328E5BA}" dt="2023-02-26T12:51:02.355" v="1528" actId="47"/>
        <pc:sldMkLst>
          <pc:docMk/>
          <pc:sldMk cId="1562291902" sldId="277"/>
        </pc:sldMkLst>
      </pc:sldChg>
      <pc:sldChg chg="addSp delSp modSp new del mod modClrScheme chgLayout">
        <pc:chgData name="Gabrysia Góra" userId="b7895de8a4a81f0d" providerId="LiveId" clId="{62725C1B-EAFA-4CED-8361-5DA31328E5BA}" dt="2023-02-26T12:54:16.881" v="1579" actId="680"/>
        <pc:sldMkLst>
          <pc:docMk/>
          <pc:sldMk cId="2570566110" sldId="277"/>
        </pc:sldMkLst>
        <pc:spChg chg="add del mod">
          <ac:chgData name="Gabrysia Góra" userId="b7895de8a4a81f0d" providerId="LiveId" clId="{62725C1B-EAFA-4CED-8361-5DA31328E5BA}" dt="2023-02-26T12:54:06.750" v="1575" actId="700"/>
          <ac:spMkLst>
            <pc:docMk/>
            <pc:sldMk cId="2570566110" sldId="277"/>
            <ac:spMk id="2" creationId="{D5966DA9-2C6A-E004-2589-46C2C9AE7BE9}"/>
          </ac:spMkLst>
        </pc:spChg>
        <pc:spChg chg="add del mod">
          <ac:chgData name="Gabrysia Góra" userId="b7895de8a4a81f0d" providerId="LiveId" clId="{62725C1B-EAFA-4CED-8361-5DA31328E5BA}" dt="2023-02-26T12:54:06.750" v="1575" actId="700"/>
          <ac:spMkLst>
            <pc:docMk/>
            <pc:sldMk cId="2570566110" sldId="277"/>
            <ac:spMk id="3" creationId="{653E47B8-E1EB-8D88-E1F5-B77BA2E21D88}"/>
          </ac:spMkLst>
        </pc:spChg>
        <pc:spChg chg="add mod">
          <ac:chgData name="Gabrysia Góra" userId="b7895de8a4a81f0d" providerId="LiveId" clId="{62725C1B-EAFA-4CED-8361-5DA31328E5BA}" dt="2023-02-26T12:54:11.831" v="1576" actId="26606"/>
          <ac:spMkLst>
            <pc:docMk/>
            <pc:sldMk cId="2570566110" sldId="277"/>
            <ac:spMk id="9" creationId="{1173FFE5-FD9F-5F55-492A-2D6E1FDABE17}"/>
          </ac:spMkLst>
        </pc:spChg>
        <pc:picChg chg="add del">
          <ac:chgData name="Gabrysia Góra" userId="b7895de8a4a81f0d" providerId="LiveId" clId="{62725C1B-EAFA-4CED-8361-5DA31328E5BA}" dt="2023-02-26T12:54:16.002" v="1578" actId="478"/>
          <ac:picMkLst>
            <pc:docMk/>
            <pc:sldMk cId="2570566110" sldId="277"/>
            <ac:picMk id="5" creationId="{AB753796-8FE3-6A5B-4B26-8152CCC249C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vProcess5" loCatId="process" qsTypeId="urn:microsoft.com/office/officeart/2005/8/quickstyle/simple4" qsCatId="simple" csTypeId="urn:microsoft.com/office/officeart/2005/8/colors/accent1_2" csCatId="accent1" phldr="1"/>
      <dgm:spPr/>
      <dgm:t>
        <a:bodyPr rtlCol="0"/>
        <a:lstStyle/>
        <a:p>
          <a:pPr rtl="0"/>
          <a:endParaRPr lang="en-US"/>
        </a:p>
      </dgm:t>
    </dgm:pt>
    <dgm:pt modelId="{D927753B-5FEB-4155-A86E-A18FB2604147}">
      <dgm:prSet custT="1"/>
      <dgm:spPr/>
      <dgm:t>
        <a:bodyPr/>
        <a:lstStyle/>
        <a:p>
          <a:pPr>
            <a:buFont typeface="Arial" panose="020B0604020202020204" pitchFamily="34" charset="0"/>
            <a:buChar char="•"/>
          </a:pPr>
          <a:r>
            <a:rPr lang="pl-PL" sz="2800" b="1" i="0" dirty="0" err="1">
              <a:latin typeface="Times New Roman" panose="02020603050405020304" pitchFamily="18" charset="0"/>
              <a:cs typeface="Times New Roman" panose="02020603050405020304" pitchFamily="18" charset="0"/>
            </a:rPr>
            <a:t>Friktionelle</a:t>
          </a:r>
          <a:r>
            <a:rPr lang="pl-PL" sz="2800" b="1" i="0" dirty="0">
              <a:latin typeface="Times New Roman" panose="02020603050405020304" pitchFamily="18" charset="0"/>
              <a:cs typeface="Times New Roman" panose="02020603050405020304" pitchFamily="18" charset="0"/>
            </a:rPr>
            <a:t> </a:t>
          </a:r>
          <a:r>
            <a:rPr lang="pl-PL" sz="2800" b="1" i="0" dirty="0" err="1">
              <a:latin typeface="Times New Roman" panose="02020603050405020304" pitchFamily="18" charset="0"/>
              <a:cs typeface="Times New Roman" panose="02020603050405020304" pitchFamily="18" charset="0"/>
            </a:rPr>
            <a:t>Arbeitslosigkeit</a:t>
          </a:r>
          <a:endParaRPr lang="pl-PL" sz="2800" b="0" i="0" dirty="0">
            <a:latin typeface="Times New Roman" panose="02020603050405020304" pitchFamily="18" charset="0"/>
            <a:cs typeface="Times New Roman" panose="02020603050405020304" pitchFamily="18" charset="0"/>
          </a:endParaRPr>
        </a:p>
      </dgm:t>
    </dgm:pt>
    <dgm:pt modelId="{BED13831-218C-4921-AFC0-30A7DC0531C6}" type="parTrans" cxnId="{9A80CA4E-D378-48E4-8E98-AD084D20D06F}">
      <dgm:prSet/>
      <dgm:spPr/>
      <dgm:t>
        <a:bodyPr/>
        <a:lstStyle/>
        <a:p>
          <a:endParaRPr lang="pl-PL"/>
        </a:p>
      </dgm:t>
    </dgm:pt>
    <dgm:pt modelId="{27FA608D-D557-4C12-846B-BA632E29DFB7}" type="sibTrans" cxnId="{9A80CA4E-D378-48E4-8E98-AD084D20D06F}">
      <dgm:prSet custT="1"/>
      <dgm:spPr/>
      <dgm:t>
        <a:bodyPr/>
        <a:lstStyle/>
        <a:p>
          <a:endParaRPr lang="pl-PL" sz="2000" dirty="0">
            <a:latin typeface="Times New Roman" panose="02020603050405020304" pitchFamily="18" charset="0"/>
            <a:cs typeface="Times New Roman" panose="02020603050405020304" pitchFamily="18" charset="0"/>
          </a:endParaRPr>
        </a:p>
      </dgm:t>
    </dgm:pt>
    <dgm:pt modelId="{2866DB3C-6191-4CE6-BE2E-B94268340044}">
      <dgm:prSet custT="1"/>
      <dgm:spPr/>
      <dgm:t>
        <a:bodyPr/>
        <a:lstStyle/>
        <a:p>
          <a:pPr>
            <a:buFont typeface="Arial" panose="020B0604020202020204" pitchFamily="34" charset="0"/>
            <a:buChar char="•"/>
          </a:pPr>
          <a:r>
            <a:rPr lang="pl-PL" sz="2800" b="1" i="0" dirty="0" err="1">
              <a:latin typeface="Times New Roman" panose="02020603050405020304" pitchFamily="18" charset="0"/>
              <a:cs typeface="Times New Roman" panose="02020603050405020304" pitchFamily="18" charset="0"/>
            </a:rPr>
            <a:t>Saisonale</a:t>
          </a:r>
          <a:r>
            <a:rPr lang="pl-PL" sz="2800" b="1" i="0" dirty="0">
              <a:latin typeface="Times New Roman" panose="02020603050405020304" pitchFamily="18" charset="0"/>
              <a:cs typeface="Times New Roman" panose="02020603050405020304" pitchFamily="18" charset="0"/>
            </a:rPr>
            <a:t> </a:t>
          </a:r>
          <a:r>
            <a:rPr lang="pl-PL" sz="2800" b="1" i="0" dirty="0" err="1">
              <a:latin typeface="Times New Roman" panose="02020603050405020304" pitchFamily="18" charset="0"/>
              <a:cs typeface="Times New Roman" panose="02020603050405020304" pitchFamily="18" charset="0"/>
            </a:rPr>
            <a:t>Arbeitslosigkeit</a:t>
          </a:r>
          <a:endParaRPr lang="pl-PL" sz="2800" b="0" i="0" dirty="0">
            <a:latin typeface="Times New Roman" panose="02020603050405020304" pitchFamily="18" charset="0"/>
            <a:cs typeface="Times New Roman" panose="02020603050405020304" pitchFamily="18" charset="0"/>
          </a:endParaRPr>
        </a:p>
      </dgm:t>
    </dgm:pt>
    <dgm:pt modelId="{8D8359AC-AC0E-41E0-9507-672D996FC762}" type="parTrans" cxnId="{A1AF91F5-868A-438D-8323-8A78E838E36F}">
      <dgm:prSet/>
      <dgm:spPr/>
      <dgm:t>
        <a:bodyPr/>
        <a:lstStyle/>
        <a:p>
          <a:endParaRPr lang="pl-PL"/>
        </a:p>
      </dgm:t>
    </dgm:pt>
    <dgm:pt modelId="{37F62DB2-65EC-4B1E-974A-47A11397F73B}" type="sibTrans" cxnId="{A1AF91F5-868A-438D-8323-8A78E838E36F}">
      <dgm:prSet custT="1"/>
      <dgm:spPr/>
      <dgm:t>
        <a:bodyPr/>
        <a:lstStyle/>
        <a:p>
          <a:endParaRPr lang="pl-PL" sz="2000">
            <a:latin typeface="Times New Roman" panose="02020603050405020304" pitchFamily="18" charset="0"/>
            <a:cs typeface="Times New Roman" panose="02020603050405020304" pitchFamily="18" charset="0"/>
          </a:endParaRPr>
        </a:p>
      </dgm:t>
    </dgm:pt>
    <dgm:pt modelId="{898BDB76-5B57-4A32-99E1-57858DB6EBC4}">
      <dgm:prSet custT="1"/>
      <dgm:spPr/>
      <dgm:t>
        <a:bodyPr/>
        <a:lstStyle/>
        <a:p>
          <a:pPr>
            <a:buFont typeface="Arial" panose="020B0604020202020204" pitchFamily="34" charset="0"/>
            <a:buChar char="•"/>
          </a:pPr>
          <a:r>
            <a:rPr lang="pl-PL" sz="2800" b="1" i="0" dirty="0" err="1">
              <a:latin typeface="Times New Roman" panose="02020603050405020304" pitchFamily="18" charset="0"/>
              <a:cs typeface="Times New Roman" panose="02020603050405020304" pitchFamily="18" charset="0"/>
            </a:rPr>
            <a:t>Konjunkturelle</a:t>
          </a:r>
          <a:r>
            <a:rPr lang="pl-PL" sz="2800" b="1" i="0" dirty="0">
              <a:latin typeface="Times New Roman" panose="02020603050405020304" pitchFamily="18" charset="0"/>
              <a:cs typeface="Times New Roman" panose="02020603050405020304" pitchFamily="18" charset="0"/>
            </a:rPr>
            <a:t> </a:t>
          </a:r>
          <a:r>
            <a:rPr lang="pl-PL" sz="2800" b="1" i="0" dirty="0" err="1">
              <a:latin typeface="Times New Roman" panose="02020603050405020304" pitchFamily="18" charset="0"/>
              <a:cs typeface="Times New Roman" panose="02020603050405020304" pitchFamily="18" charset="0"/>
            </a:rPr>
            <a:t>Arbeitslosigkeit</a:t>
          </a:r>
          <a:endParaRPr lang="pl-PL" sz="2800" b="0" i="0" dirty="0">
            <a:latin typeface="Times New Roman" panose="02020603050405020304" pitchFamily="18" charset="0"/>
            <a:cs typeface="Times New Roman" panose="02020603050405020304" pitchFamily="18" charset="0"/>
          </a:endParaRPr>
        </a:p>
      </dgm:t>
    </dgm:pt>
    <dgm:pt modelId="{24D035D5-18F1-4E50-9748-CF925ED556D8}" type="parTrans" cxnId="{BC7C4497-ED88-4C3B-972C-F6B1BD34C8C7}">
      <dgm:prSet/>
      <dgm:spPr/>
      <dgm:t>
        <a:bodyPr/>
        <a:lstStyle/>
        <a:p>
          <a:endParaRPr lang="pl-PL"/>
        </a:p>
      </dgm:t>
    </dgm:pt>
    <dgm:pt modelId="{7EBB0576-CCAD-4E41-A7CF-051EB4BB8B14}" type="sibTrans" cxnId="{BC7C4497-ED88-4C3B-972C-F6B1BD34C8C7}">
      <dgm:prSet custT="1"/>
      <dgm:spPr/>
      <dgm:t>
        <a:bodyPr/>
        <a:lstStyle/>
        <a:p>
          <a:endParaRPr lang="pl-PL" sz="2000">
            <a:latin typeface="Times New Roman" panose="02020603050405020304" pitchFamily="18" charset="0"/>
            <a:cs typeface="Times New Roman" panose="02020603050405020304" pitchFamily="18" charset="0"/>
          </a:endParaRPr>
        </a:p>
      </dgm:t>
    </dgm:pt>
    <dgm:pt modelId="{BE2FB2E4-C9B7-4C19-BFC2-E199D7B0F307}">
      <dgm:prSet custT="1"/>
      <dgm:spPr/>
      <dgm:t>
        <a:bodyPr/>
        <a:lstStyle/>
        <a:p>
          <a:pPr>
            <a:buFont typeface="Arial" panose="020B0604020202020204" pitchFamily="34" charset="0"/>
            <a:buChar char="•"/>
          </a:pPr>
          <a:r>
            <a:rPr lang="pl-PL" sz="2800" b="1" i="0" dirty="0" err="1">
              <a:latin typeface="Times New Roman" panose="02020603050405020304" pitchFamily="18" charset="0"/>
              <a:cs typeface="Times New Roman" panose="02020603050405020304" pitchFamily="18" charset="0"/>
            </a:rPr>
            <a:t>Strukturelle</a:t>
          </a:r>
          <a:r>
            <a:rPr lang="pl-PL" sz="2800" b="1" i="0" dirty="0">
              <a:latin typeface="Times New Roman" panose="02020603050405020304" pitchFamily="18" charset="0"/>
              <a:cs typeface="Times New Roman" panose="02020603050405020304" pitchFamily="18" charset="0"/>
            </a:rPr>
            <a:t> </a:t>
          </a:r>
          <a:r>
            <a:rPr lang="pl-PL" sz="2800" b="1" i="0" dirty="0" err="1">
              <a:latin typeface="Times New Roman" panose="02020603050405020304" pitchFamily="18" charset="0"/>
              <a:cs typeface="Times New Roman" panose="02020603050405020304" pitchFamily="18" charset="0"/>
            </a:rPr>
            <a:t>Arbeitslosigkeit</a:t>
          </a:r>
          <a:endParaRPr lang="pl-PL" sz="2800" b="0" i="0" dirty="0">
            <a:latin typeface="Times New Roman" panose="02020603050405020304" pitchFamily="18" charset="0"/>
            <a:cs typeface="Times New Roman" panose="02020603050405020304" pitchFamily="18" charset="0"/>
          </a:endParaRPr>
        </a:p>
      </dgm:t>
    </dgm:pt>
    <dgm:pt modelId="{72A679C0-1815-4226-8514-571304004015}" type="parTrans" cxnId="{B567BB70-F5E8-4C77-8671-0CD3B62608B2}">
      <dgm:prSet/>
      <dgm:spPr/>
      <dgm:t>
        <a:bodyPr/>
        <a:lstStyle/>
        <a:p>
          <a:endParaRPr lang="pl-PL"/>
        </a:p>
      </dgm:t>
    </dgm:pt>
    <dgm:pt modelId="{DBA659F7-74F1-40FE-9295-EB87DDDEC63B}" type="sibTrans" cxnId="{B567BB70-F5E8-4C77-8671-0CD3B62608B2}">
      <dgm:prSet/>
      <dgm:spPr/>
      <dgm:t>
        <a:bodyPr/>
        <a:lstStyle/>
        <a:p>
          <a:endParaRPr lang="pl-PL"/>
        </a:p>
      </dgm:t>
    </dgm:pt>
    <dgm:pt modelId="{84764A52-4EF5-476C-B86C-804D1A563148}" type="pres">
      <dgm:prSet presAssocID="{00C18FBF-3FF5-4C16-97CF-AF03740D7AB6}" presName="outerComposite" presStyleCnt="0">
        <dgm:presLayoutVars>
          <dgm:chMax val="5"/>
          <dgm:dir/>
          <dgm:resizeHandles val="exact"/>
        </dgm:presLayoutVars>
      </dgm:prSet>
      <dgm:spPr/>
    </dgm:pt>
    <dgm:pt modelId="{EFB5B7F9-A886-48EB-B912-A08AB6E4CC5D}" type="pres">
      <dgm:prSet presAssocID="{00C18FBF-3FF5-4C16-97CF-AF03740D7AB6}" presName="dummyMaxCanvas" presStyleCnt="0">
        <dgm:presLayoutVars/>
      </dgm:prSet>
      <dgm:spPr/>
    </dgm:pt>
    <dgm:pt modelId="{FFE6862D-E0F7-43BE-9207-1105F3674689}" type="pres">
      <dgm:prSet presAssocID="{00C18FBF-3FF5-4C16-97CF-AF03740D7AB6}" presName="FourNodes_1" presStyleLbl="node1" presStyleIdx="0" presStyleCnt="4">
        <dgm:presLayoutVars>
          <dgm:bulletEnabled val="1"/>
        </dgm:presLayoutVars>
      </dgm:prSet>
      <dgm:spPr/>
    </dgm:pt>
    <dgm:pt modelId="{8A0A4E4D-FE00-420C-9CBB-E1013390D460}" type="pres">
      <dgm:prSet presAssocID="{00C18FBF-3FF5-4C16-97CF-AF03740D7AB6}" presName="FourNodes_2" presStyleLbl="node1" presStyleIdx="1" presStyleCnt="4">
        <dgm:presLayoutVars>
          <dgm:bulletEnabled val="1"/>
        </dgm:presLayoutVars>
      </dgm:prSet>
      <dgm:spPr/>
    </dgm:pt>
    <dgm:pt modelId="{C51FEEA2-ADC7-4CF0-810C-AFF785FB70A3}" type="pres">
      <dgm:prSet presAssocID="{00C18FBF-3FF5-4C16-97CF-AF03740D7AB6}" presName="FourNodes_3" presStyleLbl="node1" presStyleIdx="2" presStyleCnt="4">
        <dgm:presLayoutVars>
          <dgm:bulletEnabled val="1"/>
        </dgm:presLayoutVars>
      </dgm:prSet>
      <dgm:spPr/>
    </dgm:pt>
    <dgm:pt modelId="{65F5596E-43C9-480E-B85F-8D4DE2ABFA03}" type="pres">
      <dgm:prSet presAssocID="{00C18FBF-3FF5-4C16-97CF-AF03740D7AB6}" presName="FourNodes_4" presStyleLbl="node1" presStyleIdx="3" presStyleCnt="4">
        <dgm:presLayoutVars>
          <dgm:bulletEnabled val="1"/>
        </dgm:presLayoutVars>
      </dgm:prSet>
      <dgm:spPr/>
    </dgm:pt>
    <dgm:pt modelId="{D1D89415-9AC8-4650-8B71-F29AE0824640}" type="pres">
      <dgm:prSet presAssocID="{00C18FBF-3FF5-4C16-97CF-AF03740D7AB6}" presName="FourConn_1-2" presStyleLbl="fgAccFollowNode1" presStyleIdx="0" presStyleCnt="3">
        <dgm:presLayoutVars>
          <dgm:bulletEnabled val="1"/>
        </dgm:presLayoutVars>
      </dgm:prSet>
      <dgm:spPr/>
    </dgm:pt>
    <dgm:pt modelId="{5BF3951A-FC14-41DD-B083-E9000BA4BA0C}" type="pres">
      <dgm:prSet presAssocID="{00C18FBF-3FF5-4C16-97CF-AF03740D7AB6}" presName="FourConn_2-3" presStyleLbl="fgAccFollowNode1" presStyleIdx="1" presStyleCnt="3">
        <dgm:presLayoutVars>
          <dgm:bulletEnabled val="1"/>
        </dgm:presLayoutVars>
      </dgm:prSet>
      <dgm:spPr/>
    </dgm:pt>
    <dgm:pt modelId="{E116D316-AA87-4A3C-8B41-8C1D1E6C81CF}" type="pres">
      <dgm:prSet presAssocID="{00C18FBF-3FF5-4C16-97CF-AF03740D7AB6}" presName="FourConn_3-4" presStyleLbl="fgAccFollowNode1" presStyleIdx="2" presStyleCnt="3">
        <dgm:presLayoutVars>
          <dgm:bulletEnabled val="1"/>
        </dgm:presLayoutVars>
      </dgm:prSet>
      <dgm:spPr/>
    </dgm:pt>
    <dgm:pt modelId="{2ED3C219-8A58-4E42-9FA4-BDA23A58FEF5}" type="pres">
      <dgm:prSet presAssocID="{00C18FBF-3FF5-4C16-97CF-AF03740D7AB6}" presName="FourNodes_1_text" presStyleLbl="node1" presStyleIdx="3" presStyleCnt="4">
        <dgm:presLayoutVars>
          <dgm:bulletEnabled val="1"/>
        </dgm:presLayoutVars>
      </dgm:prSet>
      <dgm:spPr/>
    </dgm:pt>
    <dgm:pt modelId="{E0BF7D9A-8390-423E-97F9-2BBF9E4ED37F}" type="pres">
      <dgm:prSet presAssocID="{00C18FBF-3FF5-4C16-97CF-AF03740D7AB6}" presName="FourNodes_2_text" presStyleLbl="node1" presStyleIdx="3" presStyleCnt="4">
        <dgm:presLayoutVars>
          <dgm:bulletEnabled val="1"/>
        </dgm:presLayoutVars>
      </dgm:prSet>
      <dgm:spPr/>
    </dgm:pt>
    <dgm:pt modelId="{4AE4551B-5FDF-48FB-97E8-1EB7235D24BC}" type="pres">
      <dgm:prSet presAssocID="{00C18FBF-3FF5-4C16-97CF-AF03740D7AB6}" presName="FourNodes_3_text" presStyleLbl="node1" presStyleIdx="3" presStyleCnt="4">
        <dgm:presLayoutVars>
          <dgm:bulletEnabled val="1"/>
        </dgm:presLayoutVars>
      </dgm:prSet>
      <dgm:spPr/>
    </dgm:pt>
    <dgm:pt modelId="{37BB91D3-CD84-4558-84D8-93AC826FCE66}" type="pres">
      <dgm:prSet presAssocID="{00C18FBF-3FF5-4C16-97CF-AF03740D7AB6}" presName="FourNodes_4_text" presStyleLbl="node1" presStyleIdx="3" presStyleCnt="4">
        <dgm:presLayoutVars>
          <dgm:bulletEnabled val="1"/>
        </dgm:presLayoutVars>
      </dgm:prSet>
      <dgm:spPr/>
    </dgm:pt>
  </dgm:ptLst>
  <dgm:cxnLst>
    <dgm:cxn modelId="{D7A9DA00-0097-402A-BC36-1E13ED3EDC0F}" type="presOf" srcId="{898BDB76-5B57-4A32-99E1-57858DB6EBC4}" destId="{C51FEEA2-ADC7-4CF0-810C-AFF785FB70A3}" srcOrd="0" destOrd="0" presId="urn:microsoft.com/office/officeart/2005/8/layout/vProcess5"/>
    <dgm:cxn modelId="{7D994B0A-B928-4125-8D32-171DB8BCCE4A}" type="presOf" srcId="{BE2FB2E4-C9B7-4C19-BFC2-E199D7B0F307}" destId="{65F5596E-43C9-480E-B85F-8D4DE2ABFA03}" srcOrd="0" destOrd="0" presId="urn:microsoft.com/office/officeart/2005/8/layout/vProcess5"/>
    <dgm:cxn modelId="{63E58C1E-9F0C-4ABA-88D5-333A6A608AEB}" type="presOf" srcId="{37F62DB2-65EC-4B1E-974A-47A11397F73B}" destId="{5BF3951A-FC14-41DD-B083-E9000BA4BA0C}" srcOrd="0" destOrd="0" presId="urn:microsoft.com/office/officeart/2005/8/layout/vProcess5"/>
    <dgm:cxn modelId="{A1A35423-6BFF-4B0F-A95B-0E90DAD012B6}" type="presOf" srcId="{2866DB3C-6191-4CE6-BE2E-B94268340044}" destId="{8A0A4E4D-FE00-420C-9CBB-E1013390D460}" srcOrd="0" destOrd="0" presId="urn:microsoft.com/office/officeart/2005/8/layout/vProcess5"/>
    <dgm:cxn modelId="{97E82929-EE21-4019-ACAB-4C2FA0A192DB}" type="presOf" srcId="{D927753B-5FEB-4155-A86E-A18FB2604147}" destId="{2ED3C219-8A58-4E42-9FA4-BDA23A58FEF5}" srcOrd="1" destOrd="0" presId="urn:microsoft.com/office/officeart/2005/8/layout/vProcess5"/>
    <dgm:cxn modelId="{A9F98742-9673-41AF-AD6A-236EC395189B}" type="presOf" srcId="{BE2FB2E4-C9B7-4C19-BFC2-E199D7B0F307}" destId="{37BB91D3-CD84-4558-84D8-93AC826FCE66}" srcOrd="1" destOrd="0" presId="urn:microsoft.com/office/officeart/2005/8/layout/vProcess5"/>
    <dgm:cxn modelId="{964AB269-CCC1-4B74-90B5-8BA1903E72DB}" type="presOf" srcId="{00C18FBF-3FF5-4C16-97CF-AF03740D7AB6}" destId="{84764A52-4EF5-476C-B86C-804D1A563148}" srcOrd="0" destOrd="0" presId="urn:microsoft.com/office/officeart/2005/8/layout/vProcess5"/>
    <dgm:cxn modelId="{9A80CA4E-D378-48E4-8E98-AD084D20D06F}" srcId="{00C18FBF-3FF5-4C16-97CF-AF03740D7AB6}" destId="{D927753B-5FEB-4155-A86E-A18FB2604147}" srcOrd="0" destOrd="0" parTransId="{BED13831-218C-4921-AFC0-30A7DC0531C6}" sibTransId="{27FA608D-D557-4C12-846B-BA632E29DFB7}"/>
    <dgm:cxn modelId="{9C2A8550-6D8F-496F-A248-E6AB9BF4100A}" type="presOf" srcId="{898BDB76-5B57-4A32-99E1-57858DB6EBC4}" destId="{4AE4551B-5FDF-48FB-97E8-1EB7235D24BC}" srcOrd="1" destOrd="0" presId="urn:microsoft.com/office/officeart/2005/8/layout/vProcess5"/>
    <dgm:cxn modelId="{B567BB70-F5E8-4C77-8671-0CD3B62608B2}" srcId="{00C18FBF-3FF5-4C16-97CF-AF03740D7AB6}" destId="{BE2FB2E4-C9B7-4C19-BFC2-E199D7B0F307}" srcOrd="3" destOrd="0" parTransId="{72A679C0-1815-4226-8514-571304004015}" sibTransId="{DBA659F7-74F1-40FE-9295-EB87DDDEC63B}"/>
    <dgm:cxn modelId="{6FA04E56-486E-44B1-88D5-EB64D7AB2654}" type="presOf" srcId="{7EBB0576-CCAD-4E41-A7CF-051EB4BB8B14}" destId="{E116D316-AA87-4A3C-8B41-8C1D1E6C81CF}" srcOrd="0" destOrd="0" presId="urn:microsoft.com/office/officeart/2005/8/layout/vProcess5"/>
    <dgm:cxn modelId="{8D110094-6A6C-4362-A090-37453A287D92}" type="presOf" srcId="{27FA608D-D557-4C12-846B-BA632E29DFB7}" destId="{D1D89415-9AC8-4650-8B71-F29AE0824640}" srcOrd="0" destOrd="0" presId="urn:microsoft.com/office/officeart/2005/8/layout/vProcess5"/>
    <dgm:cxn modelId="{BC7C4497-ED88-4C3B-972C-F6B1BD34C8C7}" srcId="{00C18FBF-3FF5-4C16-97CF-AF03740D7AB6}" destId="{898BDB76-5B57-4A32-99E1-57858DB6EBC4}" srcOrd="2" destOrd="0" parTransId="{24D035D5-18F1-4E50-9748-CF925ED556D8}" sibTransId="{7EBB0576-CCAD-4E41-A7CF-051EB4BB8B14}"/>
    <dgm:cxn modelId="{2F63B5BE-2888-4474-BA28-32C26B930586}" type="presOf" srcId="{D927753B-5FEB-4155-A86E-A18FB2604147}" destId="{FFE6862D-E0F7-43BE-9207-1105F3674689}" srcOrd="0" destOrd="0" presId="urn:microsoft.com/office/officeart/2005/8/layout/vProcess5"/>
    <dgm:cxn modelId="{A1A610E8-4200-4F31-9245-1CEE0BB28D69}" type="presOf" srcId="{2866DB3C-6191-4CE6-BE2E-B94268340044}" destId="{E0BF7D9A-8390-423E-97F9-2BBF9E4ED37F}" srcOrd="1" destOrd="0" presId="urn:microsoft.com/office/officeart/2005/8/layout/vProcess5"/>
    <dgm:cxn modelId="{A1AF91F5-868A-438D-8323-8A78E838E36F}" srcId="{00C18FBF-3FF5-4C16-97CF-AF03740D7AB6}" destId="{2866DB3C-6191-4CE6-BE2E-B94268340044}" srcOrd="1" destOrd="0" parTransId="{8D8359AC-AC0E-41E0-9507-672D996FC762}" sibTransId="{37F62DB2-65EC-4B1E-974A-47A11397F73B}"/>
    <dgm:cxn modelId="{1DC3AD8A-D657-419C-943B-D37DC24F3D41}" type="presParOf" srcId="{84764A52-4EF5-476C-B86C-804D1A563148}" destId="{EFB5B7F9-A886-48EB-B912-A08AB6E4CC5D}" srcOrd="0" destOrd="0" presId="urn:microsoft.com/office/officeart/2005/8/layout/vProcess5"/>
    <dgm:cxn modelId="{2E30B2E3-D761-4316-AC9E-E2A82FA06462}" type="presParOf" srcId="{84764A52-4EF5-476C-B86C-804D1A563148}" destId="{FFE6862D-E0F7-43BE-9207-1105F3674689}" srcOrd="1" destOrd="0" presId="urn:microsoft.com/office/officeart/2005/8/layout/vProcess5"/>
    <dgm:cxn modelId="{6640F3CE-25B8-4A71-A839-7EBF5079D459}" type="presParOf" srcId="{84764A52-4EF5-476C-B86C-804D1A563148}" destId="{8A0A4E4D-FE00-420C-9CBB-E1013390D460}" srcOrd="2" destOrd="0" presId="urn:microsoft.com/office/officeart/2005/8/layout/vProcess5"/>
    <dgm:cxn modelId="{EA95E36B-A1DC-49C0-BA95-7D2CDFBBE720}" type="presParOf" srcId="{84764A52-4EF5-476C-B86C-804D1A563148}" destId="{C51FEEA2-ADC7-4CF0-810C-AFF785FB70A3}" srcOrd="3" destOrd="0" presId="urn:microsoft.com/office/officeart/2005/8/layout/vProcess5"/>
    <dgm:cxn modelId="{D1DD75F6-56DB-4DC5-9E51-41BAC4FD0CB9}" type="presParOf" srcId="{84764A52-4EF5-476C-B86C-804D1A563148}" destId="{65F5596E-43C9-480E-B85F-8D4DE2ABFA03}" srcOrd="4" destOrd="0" presId="urn:microsoft.com/office/officeart/2005/8/layout/vProcess5"/>
    <dgm:cxn modelId="{ED2FF3C4-B330-435B-81BB-7055EDDE1E72}" type="presParOf" srcId="{84764A52-4EF5-476C-B86C-804D1A563148}" destId="{D1D89415-9AC8-4650-8B71-F29AE0824640}" srcOrd="5" destOrd="0" presId="urn:microsoft.com/office/officeart/2005/8/layout/vProcess5"/>
    <dgm:cxn modelId="{26F82BB5-7F31-442D-BBD3-8A6A3D7E120D}" type="presParOf" srcId="{84764A52-4EF5-476C-B86C-804D1A563148}" destId="{5BF3951A-FC14-41DD-B083-E9000BA4BA0C}" srcOrd="6" destOrd="0" presId="urn:microsoft.com/office/officeart/2005/8/layout/vProcess5"/>
    <dgm:cxn modelId="{4B1288D4-9247-40AE-AE47-92A51E8C6506}" type="presParOf" srcId="{84764A52-4EF5-476C-B86C-804D1A563148}" destId="{E116D316-AA87-4A3C-8B41-8C1D1E6C81CF}" srcOrd="7" destOrd="0" presId="urn:microsoft.com/office/officeart/2005/8/layout/vProcess5"/>
    <dgm:cxn modelId="{8C087001-329A-4BB5-B952-F7F38FFF5FD6}" type="presParOf" srcId="{84764A52-4EF5-476C-B86C-804D1A563148}" destId="{2ED3C219-8A58-4E42-9FA4-BDA23A58FEF5}" srcOrd="8" destOrd="0" presId="urn:microsoft.com/office/officeart/2005/8/layout/vProcess5"/>
    <dgm:cxn modelId="{3902EACD-FFAD-4A47-A159-87D627CD13E9}" type="presParOf" srcId="{84764A52-4EF5-476C-B86C-804D1A563148}" destId="{E0BF7D9A-8390-423E-97F9-2BBF9E4ED37F}" srcOrd="9" destOrd="0" presId="urn:microsoft.com/office/officeart/2005/8/layout/vProcess5"/>
    <dgm:cxn modelId="{33107B9A-C856-4FAD-8FD2-02EC7AF4F688}" type="presParOf" srcId="{84764A52-4EF5-476C-B86C-804D1A563148}" destId="{4AE4551B-5FDF-48FB-97E8-1EB7235D24BC}" srcOrd="10" destOrd="0" presId="urn:microsoft.com/office/officeart/2005/8/layout/vProcess5"/>
    <dgm:cxn modelId="{BCC828EB-6369-46C3-81FB-CCABA31962BC}" type="presParOf" srcId="{84764A52-4EF5-476C-B86C-804D1A563148}" destId="{37BB91D3-CD84-4558-84D8-93AC826FCE6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5A0F7-1B1B-497D-B558-DF0F6AC48D75}" type="doc">
      <dgm:prSet loTypeId="urn:microsoft.com/office/officeart/2005/8/layout/hierarchy1" loCatId="hierarchy" qsTypeId="urn:microsoft.com/office/officeart/2005/8/quickstyle/simple5" qsCatId="simple" csTypeId="urn:microsoft.com/office/officeart/2005/8/colors/accent4_4" csCatId="accent4" phldr="1"/>
      <dgm:spPr/>
      <dgm:t>
        <a:bodyPr/>
        <a:lstStyle/>
        <a:p>
          <a:endParaRPr lang="en-US"/>
        </a:p>
      </dgm:t>
    </dgm:pt>
    <dgm:pt modelId="{B59DF06E-78F9-4C92-9530-0F2E5D19E6A9}">
      <dgm:prSet custT="1"/>
      <dgm:spPr/>
      <dgm:t>
        <a:bodyPr/>
        <a:lstStyle/>
        <a:p>
          <a:r>
            <a:rPr lang="de-DE" sz="2400" dirty="0">
              <a:latin typeface="Times New Roman" panose="02020603050405020304" pitchFamily="18" charset="0"/>
              <a:cs typeface="Times New Roman" panose="02020603050405020304" pitchFamily="18" charset="0"/>
            </a:rPr>
            <a:t>Freiwillige Arbeitslosigkeit Ein Arbeitsloser verzichtet bewusst auf die Möglichkeit, eine Stelle zu finden. Die Gründe sind niedriges Gehalt, mangelnde Beförderung, mangelndes Interesse an der Arbeit.</a:t>
          </a:r>
          <a:endParaRPr lang="en-US" sz="2400" dirty="0">
            <a:latin typeface="Times New Roman" panose="02020603050405020304" pitchFamily="18" charset="0"/>
            <a:cs typeface="Times New Roman" panose="02020603050405020304" pitchFamily="18" charset="0"/>
          </a:endParaRPr>
        </a:p>
      </dgm:t>
    </dgm:pt>
    <dgm:pt modelId="{09C0743E-312C-4A5D-A857-C89EA8D490D0}" type="parTrans" cxnId="{1BB41D09-55D0-468D-8ACE-49D10466B72E}">
      <dgm:prSet/>
      <dgm:spPr/>
      <dgm:t>
        <a:bodyPr/>
        <a:lstStyle/>
        <a:p>
          <a:endParaRPr lang="en-US"/>
        </a:p>
      </dgm:t>
    </dgm:pt>
    <dgm:pt modelId="{DCAD75B4-3338-4883-B365-9215F825F92F}" type="sibTrans" cxnId="{1BB41D09-55D0-468D-8ACE-49D10466B72E}">
      <dgm:prSet/>
      <dgm:spPr/>
      <dgm:t>
        <a:bodyPr/>
        <a:lstStyle/>
        <a:p>
          <a:endParaRPr lang="en-US"/>
        </a:p>
      </dgm:t>
    </dgm:pt>
    <dgm:pt modelId="{10571953-731E-4919-80C5-76937B1374CD}">
      <dgm:prSet custT="1"/>
      <dgm:spPr/>
      <dgm:t>
        <a:bodyPr/>
        <a:lstStyle/>
        <a:p>
          <a:r>
            <a:rPr lang="pl-PL" sz="2400" dirty="0">
              <a:latin typeface="Times New Roman" panose="02020603050405020304" pitchFamily="18" charset="0"/>
              <a:cs typeface="Times New Roman" panose="02020603050405020304" pitchFamily="18" charset="0"/>
            </a:rPr>
            <a:t>U</a:t>
          </a:r>
          <a:r>
            <a:rPr lang="de-DE" sz="2400" dirty="0" err="1">
              <a:latin typeface="Times New Roman" panose="02020603050405020304" pitchFamily="18" charset="0"/>
              <a:cs typeface="Times New Roman" panose="02020603050405020304" pitchFamily="18" charset="0"/>
            </a:rPr>
            <a:t>nfreiwillige</a:t>
          </a:r>
          <a:r>
            <a:rPr lang="de-DE" sz="2400" dirty="0">
              <a:latin typeface="Times New Roman" panose="02020603050405020304" pitchFamily="18" charset="0"/>
              <a:cs typeface="Times New Roman" panose="02020603050405020304" pitchFamily="18" charset="0"/>
            </a:rPr>
            <a:t> Arbeitslosigkeit ist die Unfähigkeit, trotz Lohnannahme einen Arbeitsplatz zu finden.</a:t>
          </a:r>
          <a:r>
            <a:rPr lang="pl-PL"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Aufgrund von wirtschaftlichen Schwierigkeiten, können Unternehmen oftmals kein weiteres Personal einstellen</a:t>
          </a:r>
          <a:r>
            <a:rPr lang="de-DE" sz="2300" dirty="0">
              <a:latin typeface="Arial Nova" panose="020B0604020202020204" pitchFamily="34" charset="0"/>
            </a:rPr>
            <a:t>.</a:t>
          </a:r>
          <a:endParaRPr lang="en-US" sz="2300" dirty="0">
            <a:latin typeface="Arial Nova" panose="020B0604020202020204" pitchFamily="34" charset="0"/>
          </a:endParaRPr>
        </a:p>
      </dgm:t>
    </dgm:pt>
    <dgm:pt modelId="{9E92E1A9-6752-4372-BF5C-3B0415737D09}" type="parTrans" cxnId="{DD6D910A-8964-4F96-8592-6F09278E3116}">
      <dgm:prSet/>
      <dgm:spPr/>
      <dgm:t>
        <a:bodyPr/>
        <a:lstStyle/>
        <a:p>
          <a:endParaRPr lang="en-US"/>
        </a:p>
      </dgm:t>
    </dgm:pt>
    <dgm:pt modelId="{85923BDF-8F27-4CBB-BC58-4182BEE9AADA}" type="sibTrans" cxnId="{DD6D910A-8964-4F96-8592-6F09278E3116}">
      <dgm:prSet/>
      <dgm:spPr/>
      <dgm:t>
        <a:bodyPr/>
        <a:lstStyle/>
        <a:p>
          <a:endParaRPr lang="en-US"/>
        </a:p>
      </dgm:t>
    </dgm:pt>
    <dgm:pt modelId="{F6932390-9F8B-461B-B7DE-45882462D757}" type="pres">
      <dgm:prSet presAssocID="{4495A0F7-1B1B-497D-B558-DF0F6AC48D75}" presName="hierChild1" presStyleCnt="0">
        <dgm:presLayoutVars>
          <dgm:chPref val="1"/>
          <dgm:dir/>
          <dgm:animOne val="branch"/>
          <dgm:animLvl val="lvl"/>
          <dgm:resizeHandles/>
        </dgm:presLayoutVars>
      </dgm:prSet>
      <dgm:spPr/>
    </dgm:pt>
    <dgm:pt modelId="{2ACF5E59-957A-4139-94EB-E249D5AD8E47}" type="pres">
      <dgm:prSet presAssocID="{B59DF06E-78F9-4C92-9530-0F2E5D19E6A9}" presName="hierRoot1" presStyleCnt="0"/>
      <dgm:spPr/>
    </dgm:pt>
    <dgm:pt modelId="{45063A8A-AE39-42A9-9CD6-80BB19FB7E96}" type="pres">
      <dgm:prSet presAssocID="{B59DF06E-78F9-4C92-9530-0F2E5D19E6A9}" presName="composite" presStyleCnt="0"/>
      <dgm:spPr/>
    </dgm:pt>
    <dgm:pt modelId="{CD465D89-060A-4EC5-9A83-12AB19F49F02}" type="pres">
      <dgm:prSet presAssocID="{B59DF06E-78F9-4C92-9530-0F2E5D19E6A9}" presName="background" presStyleLbl="node0" presStyleIdx="0" presStyleCnt="2"/>
      <dgm:spPr/>
    </dgm:pt>
    <dgm:pt modelId="{F20931F8-BD21-4DF6-AD09-F6ED1B899870}" type="pres">
      <dgm:prSet presAssocID="{B59DF06E-78F9-4C92-9530-0F2E5D19E6A9}" presName="text" presStyleLbl="fgAcc0" presStyleIdx="0" presStyleCnt="2">
        <dgm:presLayoutVars>
          <dgm:chPref val="3"/>
        </dgm:presLayoutVars>
      </dgm:prSet>
      <dgm:spPr/>
    </dgm:pt>
    <dgm:pt modelId="{4CF25D91-C854-4F06-9D5D-7B6B4975D33C}" type="pres">
      <dgm:prSet presAssocID="{B59DF06E-78F9-4C92-9530-0F2E5D19E6A9}" presName="hierChild2" presStyleCnt="0"/>
      <dgm:spPr/>
    </dgm:pt>
    <dgm:pt modelId="{55D7B07C-A6A9-497B-8F75-E04AB1A0E0CD}" type="pres">
      <dgm:prSet presAssocID="{10571953-731E-4919-80C5-76937B1374CD}" presName="hierRoot1" presStyleCnt="0"/>
      <dgm:spPr/>
    </dgm:pt>
    <dgm:pt modelId="{7CF7C79F-7FF2-440A-8922-F5EE8F793EAB}" type="pres">
      <dgm:prSet presAssocID="{10571953-731E-4919-80C5-76937B1374CD}" presName="composite" presStyleCnt="0"/>
      <dgm:spPr/>
    </dgm:pt>
    <dgm:pt modelId="{7A91E0BA-2FD5-480C-B0DA-D56408AC92F3}" type="pres">
      <dgm:prSet presAssocID="{10571953-731E-4919-80C5-76937B1374CD}" presName="background" presStyleLbl="node0" presStyleIdx="1" presStyleCnt="2"/>
      <dgm:spPr/>
    </dgm:pt>
    <dgm:pt modelId="{F7C847FA-DAE2-406E-BE1F-B8FD6F3A3FCC}" type="pres">
      <dgm:prSet presAssocID="{10571953-731E-4919-80C5-76937B1374CD}" presName="text" presStyleLbl="fgAcc0" presStyleIdx="1" presStyleCnt="2">
        <dgm:presLayoutVars>
          <dgm:chPref val="3"/>
        </dgm:presLayoutVars>
      </dgm:prSet>
      <dgm:spPr/>
    </dgm:pt>
    <dgm:pt modelId="{2A526388-D533-4D56-9FBE-336173969654}" type="pres">
      <dgm:prSet presAssocID="{10571953-731E-4919-80C5-76937B1374CD}" presName="hierChild2" presStyleCnt="0"/>
      <dgm:spPr/>
    </dgm:pt>
  </dgm:ptLst>
  <dgm:cxnLst>
    <dgm:cxn modelId="{1BB41D09-55D0-468D-8ACE-49D10466B72E}" srcId="{4495A0F7-1B1B-497D-B558-DF0F6AC48D75}" destId="{B59DF06E-78F9-4C92-9530-0F2E5D19E6A9}" srcOrd="0" destOrd="0" parTransId="{09C0743E-312C-4A5D-A857-C89EA8D490D0}" sibTransId="{DCAD75B4-3338-4883-B365-9215F825F92F}"/>
    <dgm:cxn modelId="{DD6D910A-8964-4F96-8592-6F09278E3116}" srcId="{4495A0F7-1B1B-497D-B558-DF0F6AC48D75}" destId="{10571953-731E-4919-80C5-76937B1374CD}" srcOrd="1" destOrd="0" parTransId="{9E92E1A9-6752-4372-BF5C-3B0415737D09}" sibTransId="{85923BDF-8F27-4CBB-BC58-4182BEE9AADA}"/>
    <dgm:cxn modelId="{472E492D-15CA-44C1-890E-69B0D6D9C3C9}" type="presOf" srcId="{10571953-731E-4919-80C5-76937B1374CD}" destId="{F7C847FA-DAE2-406E-BE1F-B8FD6F3A3FCC}" srcOrd="0" destOrd="0" presId="urn:microsoft.com/office/officeart/2005/8/layout/hierarchy1"/>
    <dgm:cxn modelId="{2A7DEC85-FECB-4F7F-AF3F-6632F8B55AEA}" type="presOf" srcId="{4495A0F7-1B1B-497D-B558-DF0F6AC48D75}" destId="{F6932390-9F8B-461B-B7DE-45882462D757}" srcOrd="0" destOrd="0" presId="urn:microsoft.com/office/officeart/2005/8/layout/hierarchy1"/>
    <dgm:cxn modelId="{622648C8-7FB3-49BA-80FB-58C8F9473A02}" type="presOf" srcId="{B59DF06E-78F9-4C92-9530-0F2E5D19E6A9}" destId="{F20931F8-BD21-4DF6-AD09-F6ED1B899870}" srcOrd="0" destOrd="0" presId="urn:microsoft.com/office/officeart/2005/8/layout/hierarchy1"/>
    <dgm:cxn modelId="{2F516ABE-3D76-4259-97D0-AF5B790A03BD}" type="presParOf" srcId="{F6932390-9F8B-461B-B7DE-45882462D757}" destId="{2ACF5E59-957A-4139-94EB-E249D5AD8E47}" srcOrd="0" destOrd="0" presId="urn:microsoft.com/office/officeart/2005/8/layout/hierarchy1"/>
    <dgm:cxn modelId="{D77E61FD-B4E8-41B4-8A1B-8E8F0D7F0B63}" type="presParOf" srcId="{2ACF5E59-957A-4139-94EB-E249D5AD8E47}" destId="{45063A8A-AE39-42A9-9CD6-80BB19FB7E96}" srcOrd="0" destOrd="0" presId="urn:microsoft.com/office/officeart/2005/8/layout/hierarchy1"/>
    <dgm:cxn modelId="{7393ECE8-4CE8-466E-ABAE-E716F2ABF385}" type="presParOf" srcId="{45063A8A-AE39-42A9-9CD6-80BB19FB7E96}" destId="{CD465D89-060A-4EC5-9A83-12AB19F49F02}" srcOrd="0" destOrd="0" presId="urn:microsoft.com/office/officeart/2005/8/layout/hierarchy1"/>
    <dgm:cxn modelId="{DED190B3-FC2B-42A7-85CA-39CDAF2A1383}" type="presParOf" srcId="{45063A8A-AE39-42A9-9CD6-80BB19FB7E96}" destId="{F20931F8-BD21-4DF6-AD09-F6ED1B899870}" srcOrd="1" destOrd="0" presId="urn:microsoft.com/office/officeart/2005/8/layout/hierarchy1"/>
    <dgm:cxn modelId="{338B5A50-7BE9-465E-BC71-FBD2126244B6}" type="presParOf" srcId="{2ACF5E59-957A-4139-94EB-E249D5AD8E47}" destId="{4CF25D91-C854-4F06-9D5D-7B6B4975D33C}" srcOrd="1" destOrd="0" presId="urn:microsoft.com/office/officeart/2005/8/layout/hierarchy1"/>
    <dgm:cxn modelId="{BEB13292-DFEB-48F2-8212-DDE3353E9D4E}" type="presParOf" srcId="{F6932390-9F8B-461B-B7DE-45882462D757}" destId="{55D7B07C-A6A9-497B-8F75-E04AB1A0E0CD}" srcOrd="1" destOrd="0" presId="urn:microsoft.com/office/officeart/2005/8/layout/hierarchy1"/>
    <dgm:cxn modelId="{A26E2304-926C-4290-B8CE-29207158F597}" type="presParOf" srcId="{55D7B07C-A6A9-497B-8F75-E04AB1A0E0CD}" destId="{7CF7C79F-7FF2-440A-8922-F5EE8F793EAB}" srcOrd="0" destOrd="0" presId="urn:microsoft.com/office/officeart/2005/8/layout/hierarchy1"/>
    <dgm:cxn modelId="{D09358EF-A281-40B5-B048-EE0DB25C61D2}" type="presParOf" srcId="{7CF7C79F-7FF2-440A-8922-F5EE8F793EAB}" destId="{7A91E0BA-2FD5-480C-B0DA-D56408AC92F3}" srcOrd="0" destOrd="0" presId="urn:microsoft.com/office/officeart/2005/8/layout/hierarchy1"/>
    <dgm:cxn modelId="{353C79E2-6C83-4D4B-AD5B-7482D0DFF645}" type="presParOf" srcId="{7CF7C79F-7FF2-440A-8922-F5EE8F793EAB}" destId="{F7C847FA-DAE2-406E-BE1F-B8FD6F3A3FCC}" srcOrd="1" destOrd="0" presId="urn:microsoft.com/office/officeart/2005/8/layout/hierarchy1"/>
    <dgm:cxn modelId="{51450F22-EE6F-4686-A41A-66F322AB4638}" type="presParOf" srcId="{55D7B07C-A6A9-497B-8F75-E04AB1A0E0CD}" destId="{2A526388-D533-4D56-9FBE-3361739696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D1846-70C6-4CB4-AA01-EFCE02A7CFF5}" type="doc">
      <dgm:prSet loTypeId="urn:microsoft.com/office/officeart/2008/layout/VerticalCircleList" loCatId="list" qsTypeId="urn:microsoft.com/office/officeart/2005/8/quickstyle/simple5" qsCatId="simple" csTypeId="urn:microsoft.com/office/officeart/2005/8/colors/accent1_2" csCatId="accent1"/>
      <dgm:spPr/>
      <dgm:t>
        <a:bodyPr/>
        <a:lstStyle/>
        <a:p>
          <a:endParaRPr lang="en-US"/>
        </a:p>
      </dgm:t>
    </dgm:pt>
    <dgm:pt modelId="{7C30C54D-B93E-42CF-A7C5-54A59424FEAC}">
      <dgm:prSet/>
      <dgm:spPr/>
      <dgm:t>
        <a:bodyPr/>
        <a:lstStyle/>
        <a:p>
          <a:r>
            <a:rPr lang="pl-PL" dirty="0" err="1">
              <a:latin typeface="Times New Roman" panose="02020603050405020304" pitchFamily="18" charset="0"/>
              <a:cs typeface="Times New Roman" panose="02020603050405020304" pitchFamily="18" charset="0"/>
            </a:rPr>
            <a:t>Änderungen</a:t>
          </a:r>
          <a:r>
            <a:rPr lang="pl-PL" dirty="0">
              <a:latin typeface="Times New Roman" panose="02020603050405020304" pitchFamily="18" charset="0"/>
              <a:cs typeface="Times New Roman" panose="02020603050405020304" pitchFamily="18" charset="0"/>
            </a:rPr>
            <a:t> in der </a:t>
          </a:r>
          <a:r>
            <a:rPr lang="pl-PL" dirty="0" err="1">
              <a:latin typeface="Times New Roman" panose="02020603050405020304" pitchFamily="18" charset="0"/>
              <a:cs typeface="Times New Roman" panose="02020603050405020304" pitchFamily="18" charset="0"/>
            </a:rPr>
            <a:t>Technologiekeine</a:t>
          </a:r>
          <a:r>
            <a:rPr lang="pl-PL"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4B3B0635-568D-4E03-B79F-0B53333B2917}" type="sibTrans" cxnId="{B7C6D039-3B40-4171-8628-416AF5BE34E9}">
      <dgm:prSet/>
      <dgm:spPr/>
      <dgm:t>
        <a:bodyPr/>
        <a:lstStyle/>
        <a:p>
          <a:endParaRPr lang="en-US"/>
        </a:p>
      </dgm:t>
    </dgm:pt>
    <dgm:pt modelId="{728EF938-DBDF-4B80-B8A0-94C2828E26D7}" type="parTrans" cxnId="{B7C6D039-3B40-4171-8628-416AF5BE34E9}">
      <dgm:prSet/>
      <dgm:spPr/>
      <dgm:t>
        <a:bodyPr/>
        <a:lstStyle/>
        <a:p>
          <a:endParaRPr lang="en-US"/>
        </a:p>
      </dgm:t>
    </dgm:pt>
    <dgm:pt modelId="{FB2E0127-7444-4C65-AD10-6DA62AB07934}">
      <dgm:prSet/>
      <dgm:spPr/>
      <dgm:t>
        <a:bodyPr/>
        <a:lstStyle/>
        <a:p>
          <a:r>
            <a:rPr lang="pl-PL" dirty="0" err="1">
              <a:latin typeface="Times New Roman" panose="02020603050405020304" pitchFamily="18" charset="0"/>
              <a:cs typeface="Times New Roman" panose="02020603050405020304" pitchFamily="18" charset="0"/>
            </a:rPr>
            <a:t>Angaben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zu</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Stellenangeboten</a:t>
          </a:r>
          <a:endParaRPr lang="en-US" dirty="0">
            <a:latin typeface="Times New Roman" panose="02020603050405020304" pitchFamily="18" charset="0"/>
            <a:cs typeface="Times New Roman" panose="02020603050405020304" pitchFamily="18" charset="0"/>
          </a:endParaRPr>
        </a:p>
      </dgm:t>
    </dgm:pt>
    <dgm:pt modelId="{12E84DE4-EF9F-4B14-8977-C50EAF5DBB96}" type="sibTrans" cxnId="{70AE1D2D-3F82-4F7B-A9C2-30FA770EE57F}">
      <dgm:prSet/>
      <dgm:spPr/>
      <dgm:t>
        <a:bodyPr/>
        <a:lstStyle/>
        <a:p>
          <a:endParaRPr lang="en-US"/>
        </a:p>
      </dgm:t>
    </dgm:pt>
    <dgm:pt modelId="{4B7090AA-8072-4FA9-8E43-041C868C2262}" type="parTrans" cxnId="{70AE1D2D-3F82-4F7B-A9C2-30FA770EE57F}">
      <dgm:prSet/>
      <dgm:spPr/>
      <dgm:t>
        <a:bodyPr/>
        <a:lstStyle/>
        <a:p>
          <a:endParaRPr lang="en-US"/>
        </a:p>
      </dgm:t>
    </dgm:pt>
    <dgm:pt modelId="{3429E3F5-696D-4092-978F-E7B158FAD612}">
      <dgm:prSet/>
      <dgm:spPr/>
      <dgm:t>
        <a:bodyPr/>
        <a:lstStyle/>
        <a:p>
          <a:r>
            <a:rPr lang="pl-PL" dirty="0" err="1">
              <a:latin typeface="Times New Roman" panose="02020603050405020304" pitchFamily="18" charset="0"/>
              <a:cs typeface="Times New Roman" panose="02020603050405020304" pitchFamily="18" charset="0"/>
            </a:rPr>
            <a:t>Produktionsbeschränkung</a:t>
          </a:r>
          <a:endParaRPr lang="en-US" dirty="0">
            <a:latin typeface="Times New Roman" panose="02020603050405020304" pitchFamily="18" charset="0"/>
            <a:cs typeface="Times New Roman" panose="02020603050405020304" pitchFamily="18" charset="0"/>
          </a:endParaRPr>
        </a:p>
      </dgm:t>
    </dgm:pt>
    <dgm:pt modelId="{1EC37F59-771A-4B17-A8B6-9E3576D799D4}" type="sibTrans" cxnId="{947355C7-5527-4C31-BB8F-A82AC706A238}">
      <dgm:prSet/>
      <dgm:spPr/>
      <dgm:t>
        <a:bodyPr/>
        <a:lstStyle/>
        <a:p>
          <a:endParaRPr lang="en-US"/>
        </a:p>
      </dgm:t>
    </dgm:pt>
    <dgm:pt modelId="{92013229-E839-4C1F-BD74-B6A7AFCFCDFD}" type="parTrans" cxnId="{947355C7-5527-4C31-BB8F-A82AC706A238}">
      <dgm:prSet/>
      <dgm:spPr/>
      <dgm:t>
        <a:bodyPr/>
        <a:lstStyle/>
        <a:p>
          <a:endParaRPr lang="en-US"/>
        </a:p>
      </dgm:t>
    </dgm:pt>
    <dgm:pt modelId="{D474CD65-3BBB-4726-BA8A-3640B9F0183E}">
      <dgm:prSet/>
      <dgm:spPr/>
      <dgm:t>
        <a:bodyPr/>
        <a:lstStyle/>
        <a:p>
          <a:r>
            <a:rPr lang="pl-PL" dirty="0" err="1">
              <a:latin typeface="Times New Roman" panose="02020603050405020304" pitchFamily="18" charset="0"/>
              <a:cs typeface="Times New Roman" panose="02020603050405020304" pitchFamily="18" charset="0"/>
            </a:rPr>
            <a:t>Liquidation</a:t>
          </a:r>
          <a:r>
            <a:rPr lang="pl-PL" dirty="0">
              <a:latin typeface="Times New Roman" panose="02020603050405020304" pitchFamily="18" charset="0"/>
              <a:cs typeface="Times New Roman" panose="02020603050405020304" pitchFamily="18" charset="0"/>
            </a:rPr>
            <a:t> von </a:t>
          </a:r>
          <a:r>
            <a:rPr lang="pl-PL" dirty="0" err="1">
              <a:latin typeface="Times New Roman" panose="02020603050405020304" pitchFamily="18" charset="0"/>
              <a:cs typeface="Times New Roman" panose="02020603050405020304" pitchFamily="18" charset="0"/>
            </a:rPr>
            <a:t>Industrien</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Bergbau</a:t>
          </a:r>
          <a:r>
            <a:rPr lang="pl-PL"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A4730E2D-71EE-417E-A817-5222473D1262}" type="sibTrans" cxnId="{97617D7D-EDC4-49C4-909B-7F5AD2B59F7E}">
      <dgm:prSet/>
      <dgm:spPr/>
      <dgm:t>
        <a:bodyPr/>
        <a:lstStyle/>
        <a:p>
          <a:endParaRPr lang="en-US"/>
        </a:p>
      </dgm:t>
    </dgm:pt>
    <dgm:pt modelId="{780DD1DA-CA12-4808-B78D-DF54100AF667}" type="parTrans" cxnId="{97617D7D-EDC4-49C4-909B-7F5AD2B59F7E}">
      <dgm:prSet/>
      <dgm:spPr/>
      <dgm:t>
        <a:bodyPr/>
        <a:lstStyle/>
        <a:p>
          <a:endParaRPr lang="en-US"/>
        </a:p>
      </dgm:t>
    </dgm:pt>
    <dgm:pt modelId="{87A77233-722D-4847-AF95-95AAAF098D1B}">
      <dgm:prSet/>
      <dgm:spPr/>
      <dgm:t>
        <a:bodyPr/>
        <a:lstStyle/>
        <a:p>
          <a:r>
            <a:rPr lang="pl-PL">
              <a:latin typeface="Times New Roman" panose="02020603050405020304" pitchFamily="18" charset="0"/>
              <a:cs typeface="Times New Roman" panose="02020603050405020304" pitchFamily="18" charset="0"/>
            </a:rPr>
            <a:t>niedriges Bildungsniveau eines Teils der Bevölkerung</a:t>
          </a:r>
          <a:endParaRPr lang="en-US">
            <a:latin typeface="Times New Roman" panose="02020603050405020304" pitchFamily="18" charset="0"/>
            <a:cs typeface="Times New Roman" panose="02020603050405020304" pitchFamily="18" charset="0"/>
          </a:endParaRPr>
        </a:p>
      </dgm:t>
    </dgm:pt>
    <dgm:pt modelId="{8EBA75F2-9000-46CC-A70D-55772B85E554}" type="sibTrans" cxnId="{49F241EE-A81D-4B89-A2F8-9ECF624E9F8B}">
      <dgm:prSet/>
      <dgm:spPr/>
      <dgm:t>
        <a:bodyPr/>
        <a:lstStyle/>
        <a:p>
          <a:endParaRPr lang="en-US"/>
        </a:p>
      </dgm:t>
    </dgm:pt>
    <dgm:pt modelId="{7E309C46-874E-4F17-8EA4-4934BFA9B51E}" type="parTrans" cxnId="{49F241EE-A81D-4B89-A2F8-9ECF624E9F8B}">
      <dgm:prSet/>
      <dgm:spPr/>
      <dgm:t>
        <a:bodyPr/>
        <a:lstStyle/>
        <a:p>
          <a:endParaRPr lang="en-US"/>
        </a:p>
      </dgm:t>
    </dgm:pt>
    <dgm:pt modelId="{B3A0C298-8EA9-49BC-BF5A-3C5D859BCF74}">
      <dgm:prSet/>
      <dgm:spPr/>
      <dgm:t>
        <a:bodyPr/>
        <a:lstStyle/>
        <a:p>
          <a:r>
            <a:rPr lang="pl-PL">
              <a:latin typeface="Times New Roman" panose="02020603050405020304" pitchFamily="18" charset="0"/>
              <a:cs typeface="Times New Roman" panose="02020603050405020304" pitchFamily="18" charset="0"/>
            </a:rPr>
            <a:t>hohe Arbeitskosten für Arbeitgeber</a:t>
          </a:r>
          <a:endParaRPr lang="en-US">
            <a:latin typeface="Times New Roman" panose="02020603050405020304" pitchFamily="18" charset="0"/>
            <a:cs typeface="Times New Roman" panose="02020603050405020304" pitchFamily="18" charset="0"/>
          </a:endParaRPr>
        </a:p>
      </dgm:t>
    </dgm:pt>
    <dgm:pt modelId="{E47B6539-567F-4187-AA9A-77833BCD0CDB}" type="sibTrans" cxnId="{05742025-71E6-46EB-A626-4F8A715D2A5F}">
      <dgm:prSet/>
      <dgm:spPr/>
      <dgm:t>
        <a:bodyPr/>
        <a:lstStyle/>
        <a:p>
          <a:endParaRPr lang="en-US"/>
        </a:p>
      </dgm:t>
    </dgm:pt>
    <dgm:pt modelId="{FC726F68-713F-4D87-AE89-4BBC3C918DB1}" type="parTrans" cxnId="{05742025-71E6-46EB-A626-4F8A715D2A5F}">
      <dgm:prSet/>
      <dgm:spPr/>
      <dgm:t>
        <a:bodyPr/>
        <a:lstStyle/>
        <a:p>
          <a:endParaRPr lang="en-US"/>
        </a:p>
      </dgm:t>
    </dgm:pt>
    <dgm:pt modelId="{D6A45DC2-734A-4BA0-ABB7-8AE32284AC91}" type="pres">
      <dgm:prSet presAssocID="{560D1846-70C6-4CB4-AA01-EFCE02A7CFF5}" presName="Name0" presStyleCnt="0">
        <dgm:presLayoutVars>
          <dgm:dir/>
        </dgm:presLayoutVars>
      </dgm:prSet>
      <dgm:spPr/>
    </dgm:pt>
    <dgm:pt modelId="{39DAF5EC-6BBB-46B4-B0F1-EC27317847F2}" type="pres">
      <dgm:prSet presAssocID="{7C30C54D-B93E-42CF-A7C5-54A59424FEAC}" presName="noChildren" presStyleCnt="0"/>
      <dgm:spPr/>
    </dgm:pt>
    <dgm:pt modelId="{706C14F3-355C-4B62-96FA-1F75848F7C59}" type="pres">
      <dgm:prSet presAssocID="{7C30C54D-B93E-42CF-A7C5-54A59424FEAC}" presName="gap" presStyleCnt="0"/>
      <dgm:spPr/>
    </dgm:pt>
    <dgm:pt modelId="{299DC21F-AC5C-40EA-B189-15766A960D12}" type="pres">
      <dgm:prSet presAssocID="{7C30C54D-B93E-42CF-A7C5-54A59424FEAC}" presName="medCircle2" presStyleLbl="vennNode1" presStyleIdx="0" presStyleCnt="6"/>
      <dgm:spPr/>
    </dgm:pt>
    <dgm:pt modelId="{0EE4E059-5F16-4497-A458-81A01FBC0192}" type="pres">
      <dgm:prSet presAssocID="{7C30C54D-B93E-42CF-A7C5-54A59424FEAC}" presName="txLvlOnly1" presStyleLbl="revTx" presStyleIdx="0" presStyleCnt="6"/>
      <dgm:spPr/>
    </dgm:pt>
    <dgm:pt modelId="{B1C61E3B-BA63-454E-A38D-FA1712397B7C}" type="pres">
      <dgm:prSet presAssocID="{FB2E0127-7444-4C65-AD10-6DA62AB07934}" presName="noChildren" presStyleCnt="0"/>
      <dgm:spPr/>
    </dgm:pt>
    <dgm:pt modelId="{773D764E-F815-4060-998A-6EB79F163159}" type="pres">
      <dgm:prSet presAssocID="{FB2E0127-7444-4C65-AD10-6DA62AB07934}" presName="gap" presStyleCnt="0"/>
      <dgm:spPr/>
    </dgm:pt>
    <dgm:pt modelId="{E0CDEB7D-D7B3-4BDF-A28F-0C5E0C58B7B4}" type="pres">
      <dgm:prSet presAssocID="{FB2E0127-7444-4C65-AD10-6DA62AB07934}" presName="medCircle2" presStyleLbl="vennNode1" presStyleIdx="1" presStyleCnt="6"/>
      <dgm:spPr/>
    </dgm:pt>
    <dgm:pt modelId="{2430755D-9BE2-4A13-B29C-655BD6D10AC1}" type="pres">
      <dgm:prSet presAssocID="{FB2E0127-7444-4C65-AD10-6DA62AB07934}" presName="txLvlOnly1" presStyleLbl="revTx" presStyleIdx="1" presStyleCnt="6"/>
      <dgm:spPr/>
    </dgm:pt>
    <dgm:pt modelId="{B8A2F2D8-8B57-46E6-A1DB-4317549D6C1E}" type="pres">
      <dgm:prSet presAssocID="{3429E3F5-696D-4092-978F-E7B158FAD612}" presName="noChildren" presStyleCnt="0"/>
      <dgm:spPr/>
    </dgm:pt>
    <dgm:pt modelId="{B6EC6673-60B7-4272-9947-41E1C4A003DA}" type="pres">
      <dgm:prSet presAssocID="{3429E3F5-696D-4092-978F-E7B158FAD612}" presName="gap" presStyleCnt="0"/>
      <dgm:spPr/>
    </dgm:pt>
    <dgm:pt modelId="{204D2ED8-920A-4FF6-A6FE-DFBCB40246B2}" type="pres">
      <dgm:prSet presAssocID="{3429E3F5-696D-4092-978F-E7B158FAD612}" presName="medCircle2" presStyleLbl="vennNode1" presStyleIdx="2" presStyleCnt="6"/>
      <dgm:spPr/>
    </dgm:pt>
    <dgm:pt modelId="{C72DDD80-CF2D-45EA-AAE3-7165FB365077}" type="pres">
      <dgm:prSet presAssocID="{3429E3F5-696D-4092-978F-E7B158FAD612}" presName="txLvlOnly1" presStyleLbl="revTx" presStyleIdx="2" presStyleCnt="6"/>
      <dgm:spPr/>
    </dgm:pt>
    <dgm:pt modelId="{FE550B79-34E2-4621-B500-8C844B8F45E1}" type="pres">
      <dgm:prSet presAssocID="{D474CD65-3BBB-4726-BA8A-3640B9F0183E}" presName="noChildren" presStyleCnt="0"/>
      <dgm:spPr/>
    </dgm:pt>
    <dgm:pt modelId="{642AB5F1-E27C-4D4D-B6C9-C456EB9C8514}" type="pres">
      <dgm:prSet presAssocID="{D474CD65-3BBB-4726-BA8A-3640B9F0183E}" presName="gap" presStyleCnt="0"/>
      <dgm:spPr/>
    </dgm:pt>
    <dgm:pt modelId="{FA51707C-4454-4E96-870A-D234262262BA}" type="pres">
      <dgm:prSet presAssocID="{D474CD65-3BBB-4726-BA8A-3640B9F0183E}" presName="medCircle2" presStyleLbl="vennNode1" presStyleIdx="3" presStyleCnt="6"/>
      <dgm:spPr/>
    </dgm:pt>
    <dgm:pt modelId="{64FB4904-090D-42D9-B768-71241E50923C}" type="pres">
      <dgm:prSet presAssocID="{D474CD65-3BBB-4726-BA8A-3640B9F0183E}" presName="txLvlOnly1" presStyleLbl="revTx" presStyleIdx="3" presStyleCnt="6"/>
      <dgm:spPr/>
    </dgm:pt>
    <dgm:pt modelId="{AC3AF8C7-B403-4161-95A0-1A1486F5079E}" type="pres">
      <dgm:prSet presAssocID="{87A77233-722D-4847-AF95-95AAAF098D1B}" presName="noChildren" presStyleCnt="0"/>
      <dgm:spPr/>
    </dgm:pt>
    <dgm:pt modelId="{E8500739-BAAB-4D83-A773-6F9E5410E6FE}" type="pres">
      <dgm:prSet presAssocID="{87A77233-722D-4847-AF95-95AAAF098D1B}" presName="gap" presStyleCnt="0"/>
      <dgm:spPr/>
    </dgm:pt>
    <dgm:pt modelId="{323DA5A4-666E-44B6-AC35-4628EDE43504}" type="pres">
      <dgm:prSet presAssocID="{87A77233-722D-4847-AF95-95AAAF098D1B}" presName="medCircle2" presStyleLbl="vennNode1" presStyleIdx="4" presStyleCnt="6"/>
      <dgm:spPr/>
    </dgm:pt>
    <dgm:pt modelId="{3E4CE819-5E4C-46E4-BEE1-DECD061A4236}" type="pres">
      <dgm:prSet presAssocID="{87A77233-722D-4847-AF95-95AAAF098D1B}" presName="txLvlOnly1" presStyleLbl="revTx" presStyleIdx="4" presStyleCnt="6"/>
      <dgm:spPr/>
    </dgm:pt>
    <dgm:pt modelId="{99413FB9-7127-49B0-AE4E-E59605B3E3AB}" type="pres">
      <dgm:prSet presAssocID="{B3A0C298-8EA9-49BC-BF5A-3C5D859BCF74}" presName="noChildren" presStyleCnt="0"/>
      <dgm:spPr/>
    </dgm:pt>
    <dgm:pt modelId="{0A2DE5BF-0EC7-4122-A110-B5DE5C5A2E08}" type="pres">
      <dgm:prSet presAssocID="{B3A0C298-8EA9-49BC-BF5A-3C5D859BCF74}" presName="gap" presStyleCnt="0"/>
      <dgm:spPr/>
    </dgm:pt>
    <dgm:pt modelId="{B1775CB0-503E-4197-94F3-AAE4E15F22B6}" type="pres">
      <dgm:prSet presAssocID="{B3A0C298-8EA9-49BC-BF5A-3C5D859BCF74}" presName="medCircle2" presStyleLbl="vennNode1" presStyleIdx="5" presStyleCnt="6"/>
      <dgm:spPr/>
    </dgm:pt>
    <dgm:pt modelId="{C5D21A48-C3D3-4AE8-9D27-7497F6D72AE3}" type="pres">
      <dgm:prSet presAssocID="{B3A0C298-8EA9-49BC-BF5A-3C5D859BCF74}" presName="txLvlOnly1" presStyleLbl="revTx" presStyleIdx="5" presStyleCnt="6"/>
      <dgm:spPr/>
    </dgm:pt>
  </dgm:ptLst>
  <dgm:cxnLst>
    <dgm:cxn modelId="{75065407-06F1-47C1-AFB9-14E7B1F1E2C0}" type="presOf" srcId="{87A77233-722D-4847-AF95-95AAAF098D1B}" destId="{3E4CE819-5E4C-46E4-BEE1-DECD061A4236}" srcOrd="0" destOrd="0" presId="urn:microsoft.com/office/officeart/2008/layout/VerticalCircleList"/>
    <dgm:cxn modelId="{05742025-71E6-46EB-A626-4F8A715D2A5F}" srcId="{560D1846-70C6-4CB4-AA01-EFCE02A7CFF5}" destId="{B3A0C298-8EA9-49BC-BF5A-3C5D859BCF74}" srcOrd="5" destOrd="0" parTransId="{FC726F68-713F-4D87-AE89-4BBC3C918DB1}" sibTransId="{E47B6539-567F-4187-AA9A-77833BCD0CDB}"/>
    <dgm:cxn modelId="{70AE1D2D-3F82-4F7B-A9C2-30FA770EE57F}" srcId="{560D1846-70C6-4CB4-AA01-EFCE02A7CFF5}" destId="{FB2E0127-7444-4C65-AD10-6DA62AB07934}" srcOrd="1" destOrd="0" parTransId="{4B7090AA-8072-4FA9-8E43-041C868C2262}" sibTransId="{12E84DE4-EF9F-4B14-8977-C50EAF5DBB96}"/>
    <dgm:cxn modelId="{60B89233-9C3E-407D-9E03-1FADBB2E38C0}" type="presOf" srcId="{D474CD65-3BBB-4726-BA8A-3640B9F0183E}" destId="{64FB4904-090D-42D9-B768-71241E50923C}" srcOrd="0" destOrd="0" presId="urn:microsoft.com/office/officeart/2008/layout/VerticalCircleList"/>
    <dgm:cxn modelId="{FD63CA39-E57D-4056-8B08-B88ECD414CDC}" type="presOf" srcId="{560D1846-70C6-4CB4-AA01-EFCE02A7CFF5}" destId="{D6A45DC2-734A-4BA0-ABB7-8AE32284AC91}" srcOrd="0" destOrd="0" presId="urn:microsoft.com/office/officeart/2008/layout/VerticalCircleList"/>
    <dgm:cxn modelId="{B7C6D039-3B40-4171-8628-416AF5BE34E9}" srcId="{560D1846-70C6-4CB4-AA01-EFCE02A7CFF5}" destId="{7C30C54D-B93E-42CF-A7C5-54A59424FEAC}" srcOrd="0" destOrd="0" parTransId="{728EF938-DBDF-4B80-B8A0-94C2828E26D7}" sibTransId="{4B3B0635-568D-4E03-B79F-0B53333B2917}"/>
    <dgm:cxn modelId="{700CFD71-C634-45A8-86EC-30AE07598E58}" type="presOf" srcId="{FB2E0127-7444-4C65-AD10-6DA62AB07934}" destId="{2430755D-9BE2-4A13-B29C-655BD6D10AC1}" srcOrd="0" destOrd="0" presId="urn:microsoft.com/office/officeart/2008/layout/VerticalCircleList"/>
    <dgm:cxn modelId="{56500953-22B7-4554-980E-F0C9E2F1A24C}" type="presOf" srcId="{3429E3F5-696D-4092-978F-E7B158FAD612}" destId="{C72DDD80-CF2D-45EA-AAE3-7165FB365077}" srcOrd="0" destOrd="0" presId="urn:microsoft.com/office/officeart/2008/layout/VerticalCircleList"/>
    <dgm:cxn modelId="{97617D7D-EDC4-49C4-909B-7F5AD2B59F7E}" srcId="{560D1846-70C6-4CB4-AA01-EFCE02A7CFF5}" destId="{D474CD65-3BBB-4726-BA8A-3640B9F0183E}" srcOrd="3" destOrd="0" parTransId="{780DD1DA-CA12-4808-B78D-DF54100AF667}" sibTransId="{A4730E2D-71EE-417E-A817-5222473D1262}"/>
    <dgm:cxn modelId="{947355C7-5527-4C31-BB8F-A82AC706A238}" srcId="{560D1846-70C6-4CB4-AA01-EFCE02A7CFF5}" destId="{3429E3F5-696D-4092-978F-E7B158FAD612}" srcOrd="2" destOrd="0" parTransId="{92013229-E839-4C1F-BD74-B6A7AFCFCDFD}" sibTransId="{1EC37F59-771A-4B17-A8B6-9E3576D799D4}"/>
    <dgm:cxn modelId="{49F241EE-A81D-4B89-A2F8-9ECF624E9F8B}" srcId="{560D1846-70C6-4CB4-AA01-EFCE02A7CFF5}" destId="{87A77233-722D-4847-AF95-95AAAF098D1B}" srcOrd="4" destOrd="0" parTransId="{7E309C46-874E-4F17-8EA4-4934BFA9B51E}" sibTransId="{8EBA75F2-9000-46CC-A70D-55772B85E554}"/>
    <dgm:cxn modelId="{C78EE0EE-5A36-452F-AE4D-8486B05E9CF3}" type="presOf" srcId="{B3A0C298-8EA9-49BC-BF5A-3C5D859BCF74}" destId="{C5D21A48-C3D3-4AE8-9D27-7497F6D72AE3}" srcOrd="0" destOrd="0" presId="urn:microsoft.com/office/officeart/2008/layout/VerticalCircleList"/>
    <dgm:cxn modelId="{57461AF7-4DBE-46D4-90C4-080B33BBB139}" type="presOf" srcId="{7C30C54D-B93E-42CF-A7C5-54A59424FEAC}" destId="{0EE4E059-5F16-4497-A458-81A01FBC0192}" srcOrd="0" destOrd="0" presId="urn:microsoft.com/office/officeart/2008/layout/VerticalCircleList"/>
    <dgm:cxn modelId="{FA888214-D807-4D6F-977B-1A14E5F8FD13}" type="presParOf" srcId="{D6A45DC2-734A-4BA0-ABB7-8AE32284AC91}" destId="{39DAF5EC-6BBB-46B4-B0F1-EC27317847F2}" srcOrd="0" destOrd="0" presId="urn:microsoft.com/office/officeart/2008/layout/VerticalCircleList"/>
    <dgm:cxn modelId="{AC84A586-9889-47A0-AA2F-C5901B39062F}" type="presParOf" srcId="{39DAF5EC-6BBB-46B4-B0F1-EC27317847F2}" destId="{706C14F3-355C-4B62-96FA-1F75848F7C59}" srcOrd="0" destOrd="0" presId="urn:microsoft.com/office/officeart/2008/layout/VerticalCircleList"/>
    <dgm:cxn modelId="{93F3ADE5-8254-4E19-9EB9-1F9C7EA1AC39}" type="presParOf" srcId="{39DAF5EC-6BBB-46B4-B0F1-EC27317847F2}" destId="{299DC21F-AC5C-40EA-B189-15766A960D12}" srcOrd="1" destOrd="0" presId="urn:microsoft.com/office/officeart/2008/layout/VerticalCircleList"/>
    <dgm:cxn modelId="{41C67602-7190-4890-84A8-EB0CFF4594E1}" type="presParOf" srcId="{39DAF5EC-6BBB-46B4-B0F1-EC27317847F2}" destId="{0EE4E059-5F16-4497-A458-81A01FBC0192}" srcOrd="2" destOrd="0" presId="urn:microsoft.com/office/officeart/2008/layout/VerticalCircleList"/>
    <dgm:cxn modelId="{52BB7E2A-063E-4AC8-8C57-978DF24761DD}" type="presParOf" srcId="{D6A45DC2-734A-4BA0-ABB7-8AE32284AC91}" destId="{B1C61E3B-BA63-454E-A38D-FA1712397B7C}" srcOrd="1" destOrd="0" presId="urn:microsoft.com/office/officeart/2008/layout/VerticalCircleList"/>
    <dgm:cxn modelId="{59981DB5-60B6-42BD-B327-6EFD3AA3728B}" type="presParOf" srcId="{B1C61E3B-BA63-454E-A38D-FA1712397B7C}" destId="{773D764E-F815-4060-998A-6EB79F163159}" srcOrd="0" destOrd="0" presId="urn:microsoft.com/office/officeart/2008/layout/VerticalCircleList"/>
    <dgm:cxn modelId="{F87D1BEF-CD4F-43CA-8390-4FF51C95EB8D}" type="presParOf" srcId="{B1C61E3B-BA63-454E-A38D-FA1712397B7C}" destId="{E0CDEB7D-D7B3-4BDF-A28F-0C5E0C58B7B4}" srcOrd="1" destOrd="0" presId="urn:microsoft.com/office/officeart/2008/layout/VerticalCircleList"/>
    <dgm:cxn modelId="{F26B3C39-EDB0-481B-AB65-189E59EEBE7E}" type="presParOf" srcId="{B1C61E3B-BA63-454E-A38D-FA1712397B7C}" destId="{2430755D-9BE2-4A13-B29C-655BD6D10AC1}" srcOrd="2" destOrd="0" presId="urn:microsoft.com/office/officeart/2008/layout/VerticalCircleList"/>
    <dgm:cxn modelId="{4C6F019B-1634-4D8B-AF63-F1311E1F6329}" type="presParOf" srcId="{D6A45DC2-734A-4BA0-ABB7-8AE32284AC91}" destId="{B8A2F2D8-8B57-46E6-A1DB-4317549D6C1E}" srcOrd="2" destOrd="0" presId="urn:microsoft.com/office/officeart/2008/layout/VerticalCircleList"/>
    <dgm:cxn modelId="{770E709C-C31A-4F6C-ADAC-5F6B58CDCB4D}" type="presParOf" srcId="{B8A2F2D8-8B57-46E6-A1DB-4317549D6C1E}" destId="{B6EC6673-60B7-4272-9947-41E1C4A003DA}" srcOrd="0" destOrd="0" presId="urn:microsoft.com/office/officeart/2008/layout/VerticalCircleList"/>
    <dgm:cxn modelId="{3C1FE593-F4D7-4CE9-B393-45420A1D24C7}" type="presParOf" srcId="{B8A2F2D8-8B57-46E6-A1DB-4317549D6C1E}" destId="{204D2ED8-920A-4FF6-A6FE-DFBCB40246B2}" srcOrd="1" destOrd="0" presId="urn:microsoft.com/office/officeart/2008/layout/VerticalCircleList"/>
    <dgm:cxn modelId="{0721EEF0-1B33-47FC-BD9D-54450F12EB5D}" type="presParOf" srcId="{B8A2F2D8-8B57-46E6-A1DB-4317549D6C1E}" destId="{C72DDD80-CF2D-45EA-AAE3-7165FB365077}" srcOrd="2" destOrd="0" presId="urn:microsoft.com/office/officeart/2008/layout/VerticalCircleList"/>
    <dgm:cxn modelId="{B5F419B9-8ADC-45D0-A8E5-3A818D555048}" type="presParOf" srcId="{D6A45DC2-734A-4BA0-ABB7-8AE32284AC91}" destId="{FE550B79-34E2-4621-B500-8C844B8F45E1}" srcOrd="3" destOrd="0" presId="urn:microsoft.com/office/officeart/2008/layout/VerticalCircleList"/>
    <dgm:cxn modelId="{6D8B7D07-8644-4B9F-AFDD-B3D2648995E2}" type="presParOf" srcId="{FE550B79-34E2-4621-B500-8C844B8F45E1}" destId="{642AB5F1-E27C-4D4D-B6C9-C456EB9C8514}" srcOrd="0" destOrd="0" presId="urn:microsoft.com/office/officeart/2008/layout/VerticalCircleList"/>
    <dgm:cxn modelId="{CD1C2C10-230A-4A47-9A13-BE61B4AD6CC9}" type="presParOf" srcId="{FE550B79-34E2-4621-B500-8C844B8F45E1}" destId="{FA51707C-4454-4E96-870A-D234262262BA}" srcOrd="1" destOrd="0" presId="urn:microsoft.com/office/officeart/2008/layout/VerticalCircleList"/>
    <dgm:cxn modelId="{02F320A5-F54A-43E8-9D08-493F3EF1E9F9}" type="presParOf" srcId="{FE550B79-34E2-4621-B500-8C844B8F45E1}" destId="{64FB4904-090D-42D9-B768-71241E50923C}" srcOrd="2" destOrd="0" presId="urn:microsoft.com/office/officeart/2008/layout/VerticalCircleList"/>
    <dgm:cxn modelId="{5F56B97D-E103-490F-BB1C-78802B7D2992}" type="presParOf" srcId="{D6A45DC2-734A-4BA0-ABB7-8AE32284AC91}" destId="{AC3AF8C7-B403-4161-95A0-1A1486F5079E}" srcOrd="4" destOrd="0" presId="urn:microsoft.com/office/officeart/2008/layout/VerticalCircleList"/>
    <dgm:cxn modelId="{5A1BC546-4A49-4B4C-8FFD-0D3D1157E7C8}" type="presParOf" srcId="{AC3AF8C7-B403-4161-95A0-1A1486F5079E}" destId="{E8500739-BAAB-4D83-A773-6F9E5410E6FE}" srcOrd="0" destOrd="0" presId="urn:microsoft.com/office/officeart/2008/layout/VerticalCircleList"/>
    <dgm:cxn modelId="{2A02BDE0-DA96-4A9C-AB29-CCC23123A022}" type="presParOf" srcId="{AC3AF8C7-B403-4161-95A0-1A1486F5079E}" destId="{323DA5A4-666E-44B6-AC35-4628EDE43504}" srcOrd="1" destOrd="0" presId="urn:microsoft.com/office/officeart/2008/layout/VerticalCircleList"/>
    <dgm:cxn modelId="{121C84B4-79FE-4AE0-A536-62F6A2DC0108}" type="presParOf" srcId="{AC3AF8C7-B403-4161-95A0-1A1486F5079E}" destId="{3E4CE819-5E4C-46E4-BEE1-DECD061A4236}" srcOrd="2" destOrd="0" presId="urn:microsoft.com/office/officeart/2008/layout/VerticalCircleList"/>
    <dgm:cxn modelId="{DFA781D3-DD0C-499E-8DB5-3E31584B66A2}" type="presParOf" srcId="{D6A45DC2-734A-4BA0-ABB7-8AE32284AC91}" destId="{99413FB9-7127-49B0-AE4E-E59605B3E3AB}" srcOrd="5" destOrd="0" presId="urn:microsoft.com/office/officeart/2008/layout/VerticalCircleList"/>
    <dgm:cxn modelId="{6B098E0C-20FB-4DFB-B93F-AC0EBEB17595}" type="presParOf" srcId="{99413FB9-7127-49B0-AE4E-E59605B3E3AB}" destId="{0A2DE5BF-0EC7-4122-A110-B5DE5C5A2E08}" srcOrd="0" destOrd="0" presId="urn:microsoft.com/office/officeart/2008/layout/VerticalCircleList"/>
    <dgm:cxn modelId="{99BF54EF-C902-4C14-B9B0-429EA2E6FD47}" type="presParOf" srcId="{99413FB9-7127-49B0-AE4E-E59605B3E3AB}" destId="{B1775CB0-503E-4197-94F3-AAE4E15F22B6}" srcOrd="1" destOrd="0" presId="urn:microsoft.com/office/officeart/2008/layout/VerticalCircleList"/>
    <dgm:cxn modelId="{89B8AE5E-0FE7-40FF-8958-1927B81834BD}" type="presParOf" srcId="{99413FB9-7127-49B0-AE4E-E59605B3E3AB}" destId="{C5D21A48-C3D3-4AE8-9D27-7497F6D72AE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D1846-70C6-4CB4-AA01-EFCE02A7CFF5}" type="doc">
      <dgm:prSet loTypeId="urn:microsoft.com/office/officeart/2008/layout/VerticalCircleList" loCatId="list" qsTypeId="urn:microsoft.com/office/officeart/2005/8/quickstyle/simple5" qsCatId="simple" csTypeId="urn:microsoft.com/office/officeart/2005/8/colors/accent1_2" csCatId="accent1" phldr="1"/>
      <dgm:spPr/>
      <dgm:t>
        <a:bodyPr/>
        <a:lstStyle/>
        <a:p>
          <a:endParaRPr lang="en-US"/>
        </a:p>
      </dgm:t>
    </dgm:pt>
    <dgm:pt modelId="{1D5A8EF8-F087-4B8A-8C6E-1CD1DDBC5D58}">
      <dgm:prSet/>
      <dgm:spPr/>
      <dgm:t>
        <a:bodyPr/>
        <a:lstStyle/>
        <a:p>
          <a:r>
            <a:rPr lang="de-DE" dirty="0">
              <a:latin typeface="Times New Roman" panose="02020603050405020304" pitchFamily="18" charset="0"/>
              <a:cs typeface="Times New Roman" panose="02020603050405020304" pitchFamily="18" charset="0"/>
            </a:rPr>
            <a:t>ungenutztes menschliches Potenzial</a:t>
          </a:r>
          <a:endParaRPr lang="en-US" dirty="0">
            <a:latin typeface="Times New Roman" panose="02020603050405020304" pitchFamily="18" charset="0"/>
            <a:cs typeface="Times New Roman" panose="02020603050405020304" pitchFamily="18" charset="0"/>
          </a:endParaRPr>
        </a:p>
      </dgm:t>
    </dgm:pt>
    <dgm:pt modelId="{89BC1E45-03DC-4EB7-B6C2-7038C044BEE3}" type="parTrans" cxnId="{C9CE89F5-5992-4129-9BED-2F669D161F00}">
      <dgm:prSet/>
      <dgm:spPr/>
      <dgm:t>
        <a:bodyPr/>
        <a:lstStyle/>
        <a:p>
          <a:endParaRPr lang="pl-PL"/>
        </a:p>
      </dgm:t>
    </dgm:pt>
    <dgm:pt modelId="{6653B683-E972-45A2-A46A-CA6D78DDDDC6}" type="sibTrans" cxnId="{C9CE89F5-5992-4129-9BED-2F669D161F00}">
      <dgm:prSet/>
      <dgm:spPr/>
      <dgm:t>
        <a:bodyPr/>
        <a:lstStyle/>
        <a:p>
          <a:endParaRPr lang="pl-PL"/>
        </a:p>
      </dgm:t>
    </dgm:pt>
    <dgm:pt modelId="{0C163AA0-730F-4415-BD72-259AFA1F1D2B}">
      <dgm:prSet/>
      <dgm:spPr/>
      <dgm:t>
        <a:bodyPr/>
        <a:lstStyle/>
        <a:p>
          <a:r>
            <a:rPr lang="de-DE" dirty="0">
              <a:latin typeface="Times New Roman" panose="02020603050405020304" pitchFamily="18" charset="0"/>
              <a:cs typeface="Times New Roman" panose="02020603050405020304" pitchFamily="18" charset="0"/>
            </a:rPr>
            <a:t>Verlust von Qualifikationen</a:t>
          </a:r>
          <a:endParaRPr lang="en-US" dirty="0">
            <a:latin typeface="Times New Roman" panose="02020603050405020304" pitchFamily="18" charset="0"/>
            <a:cs typeface="Times New Roman" panose="02020603050405020304" pitchFamily="18" charset="0"/>
          </a:endParaRPr>
        </a:p>
      </dgm:t>
    </dgm:pt>
    <dgm:pt modelId="{3D2F702D-C14D-4BDB-9EC9-3A705EC1AB62}" type="parTrans" cxnId="{9EB42DF6-5BCA-46F2-A399-7CA67971B0EA}">
      <dgm:prSet/>
      <dgm:spPr/>
      <dgm:t>
        <a:bodyPr/>
        <a:lstStyle/>
        <a:p>
          <a:endParaRPr lang="pl-PL"/>
        </a:p>
      </dgm:t>
    </dgm:pt>
    <dgm:pt modelId="{1316C835-CB49-49F8-8D8E-804195619DED}" type="sibTrans" cxnId="{9EB42DF6-5BCA-46F2-A399-7CA67971B0EA}">
      <dgm:prSet/>
      <dgm:spPr/>
      <dgm:t>
        <a:bodyPr/>
        <a:lstStyle/>
        <a:p>
          <a:endParaRPr lang="pl-PL"/>
        </a:p>
      </dgm:t>
    </dgm:pt>
    <dgm:pt modelId="{234B874B-C057-49CA-B87D-B56F68858C2D}">
      <dgm:prSet/>
      <dgm:spPr/>
      <dgm:t>
        <a:bodyPr/>
        <a:lstStyle/>
        <a:p>
          <a:pPr>
            <a:buNone/>
          </a:pPr>
          <a:r>
            <a:rPr lang="de-DE" dirty="0">
              <a:latin typeface="Times New Roman" panose="02020603050405020304" pitchFamily="18" charset="0"/>
              <a:cs typeface="Times New Roman" panose="02020603050405020304" pitchFamily="18" charset="0"/>
            </a:rPr>
            <a:t>Rückgang des Familieneinkommens</a:t>
          </a:r>
          <a:endParaRPr lang="en-US" dirty="0">
            <a:latin typeface="Times New Roman" panose="02020603050405020304" pitchFamily="18" charset="0"/>
            <a:cs typeface="Times New Roman" panose="02020603050405020304" pitchFamily="18" charset="0"/>
          </a:endParaRPr>
        </a:p>
      </dgm:t>
    </dgm:pt>
    <dgm:pt modelId="{CA3F8F3B-6A6C-4E36-9B7D-D70BF9BF7DD1}" type="parTrans" cxnId="{56E5561B-88EA-4DB3-AE38-013F177A78EE}">
      <dgm:prSet/>
      <dgm:spPr/>
      <dgm:t>
        <a:bodyPr/>
        <a:lstStyle/>
        <a:p>
          <a:endParaRPr lang="pl-PL"/>
        </a:p>
      </dgm:t>
    </dgm:pt>
    <dgm:pt modelId="{051A6587-C2BB-443D-AD33-4DA7F770E88C}" type="sibTrans" cxnId="{56E5561B-88EA-4DB3-AE38-013F177A78EE}">
      <dgm:prSet/>
      <dgm:spPr/>
      <dgm:t>
        <a:bodyPr/>
        <a:lstStyle/>
        <a:p>
          <a:endParaRPr lang="pl-PL"/>
        </a:p>
      </dgm:t>
    </dgm:pt>
    <dgm:pt modelId="{F502BDE0-8A2E-427F-B823-5C5E62525D11}">
      <dgm:prSet/>
      <dgm:spPr/>
      <dgm:t>
        <a:bodyPr/>
        <a:lstStyle/>
        <a:p>
          <a:pPr>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hohe Kosten im Zusammenhang mit dem Unterhalt der Arbeitslosen </a:t>
          </a:r>
          <a:endParaRPr lang="en-US" dirty="0">
            <a:latin typeface="Times New Roman" panose="02020603050405020304" pitchFamily="18" charset="0"/>
            <a:cs typeface="Times New Roman" panose="02020603050405020304" pitchFamily="18" charset="0"/>
          </a:endParaRPr>
        </a:p>
      </dgm:t>
    </dgm:pt>
    <dgm:pt modelId="{F0FBC734-F1C2-423C-AB4D-185B937AD523}" type="parTrans" cxnId="{FA3576C2-AC06-40AE-8874-D154F39F411E}">
      <dgm:prSet/>
      <dgm:spPr/>
      <dgm:t>
        <a:bodyPr/>
        <a:lstStyle/>
        <a:p>
          <a:endParaRPr lang="pl-PL"/>
        </a:p>
      </dgm:t>
    </dgm:pt>
    <dgm:pt modelId="{4272D473-4B44-444F-B40E-ED18BFD3D9A6}" type="sibTrans" cxnId="{FA3576C2-AC06-40AE-8874-D154F39F411E}">
      <dgm:prSet/>
      <dgm:spPr/>
      <dgm:t>
        <a:bodyPr/>
        <a:lstStyle/>
        <a:p>
          <a:endParaRPr lang="pl-PL"/>
        </a:p>
      </dgm:t>
    </dgm:pt>
    <dgm:pt modelId="{53ECBFA8-3934-496D-945D-C2260E344F2D}">
      <dgm:prSet/>
      <dgm:spPr/>
      <dgm:t>
        <a:bodyPr/>
        <a:lstStyle/>
        <a:p>
          <a:r>
            <a:rPr lang="de-DE" dirty="0">
              <a:latin typeface="Times New Roman" panose="02020603050405020304" pitchFamily="18" charset="0"/>
              <a:cs typeface="Times New Roman" panose="02020603050405020304" pitchFamily="18" charset="0"/>
            </a:rPr>
            <a:t>soziale Pathologien (Alkoholismus) </a:t>
          </a:r>
          <a:endParaRPr lang="en-US" dirty="0">
            <a:latin typeface="Times New Roman" panose="02020603050405020304" pitchFamily="18" charset="0"/>
            <a:cs typeface="Times New Roman" panose="02020603050405020304" pitchFamily="18" charset="0"/>
          </a:endParaRPr>
        </a:p>
      </dgm:t>
    </dgm:pt>
    <dgm:pt modelId="{AFE25221-BEFE-493A-8244-F23402557916}" type="parTrans" cxnId="{18AD5F3E-2A17-40DC-A49A-1737464173C4}">
      <dgm:prSet/>
      <dgm:spPr/>
      <dgm:t>
        <a:bodyPr/>
        <a:lstStyle/>
        <a:p>
          <a:endParaRPr lang="pl-PL"/>
        </a:p>
      </dgm:t>
    </dgm:pt>
    <dgm:pt modelId="{2B028A4E-B7AC-4013-913D-28FC411631E5}" type="sibTrans" cxnId="{18AD5F3E-2A17-40DC-A49A-1737464173C4}">
      <dgm:prSet/>
      <dgm:spPr/>
      <dgm:t>
        <a:bodyPr/>
        <a:lstStyle/>
        <a:p>
          <a:endParaRPr lang="pl-PL"/>
        </a:p>
      </dgm:t>
    </dgm:pt>
    <dgm:pt modelId="{C9DEEDEC-EC1C-492C-B837-FEE26A3A6ABB}">
      <dgm:prSet/>
      <dgm:spPr/>
      <dgm:t>
        <a:bodyPr/>
        <a:lstStyle/>
        <a:p>
          <a:pPr>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Rückgang des Produktionsniveaus </a:t>
          </a:r>
          <a:endParaRPr lang="en-US" dirty="0">
            <a:latin typeface="Times New Roman" panose="02020603050405020304" pitchFamily="18" charset="0"/>
            <a:cs typeface="Times New Roman" panose="02020603050405020304" pitchFamily="18" charset="0"/>
          </a:endParaRPr>
        </a:p>
      </dgm:t>
    </dgm:pt>
    <dgm:pt modelId="{4D52D93B-3641-450A-A762-C52F4BF5C53D}" type="parTrans" cxnId="{0062066A-66F2-4F8D-A96C-F78F85BF826C}">
      <dgm:prSet/>
      <dgm:spPr/>
      <dgm:t>
        <a:bodyPr/>
        <a:lstStyle/>
        <a:p>
          <a:endParaRPr lang="pl-PL"/>
        </a:p>
      </dgm:t>
    </dgm:pt>
    <dgm:pt modelId="{ADFE1D9F-94FD-4317-9933-90262C0C6EC2}" type="sibTrans" cxnId="{0062066A-66F2-4F8D-A96C-F78F85BF826C}">
      <dgm:prSet/>
      <dgm:spPr/>
      <dgm:t>
        <a:bodyPr/>
        <a:lstStyle/>
        <a:p>
          <a:endParaRPr lang="pl-PL"/>
        </a:p>
      </dgm:t>
    </dgm:pt>
    <dgm:pt modelId="{D6A45DC2-734A-4BA0-ABB7-8AE32284AC91}" type="pres">
      <dgm:prSet presAssocID="{560D1846-70C6-4CB4-AA01-EFCE02A7CFF5}" presName="Name0" presStyleCnt="0">
        <dgm:presLayoutVars>
          <dgm:dir/>
        </dgm:presLayoutVars>
      </dgm:prSet>
      <dgm:spPr/>
    </dgm:pt>
    <dgm:pt modelId="{5EA40FF2-584F-4FF0-A014-44090745086F}" type="pres">
      <dgm:prSet presAssocID="{1D5A8EF8-F087-4B8A-8C6E-1CD1DDBC5D58}" presName="noChildren" presStyleCnt="0"/>
      <dgm:spPr/>
    </dgm:pt>
    <dgm:pt modelId="{46F336D7-DDBD-471D-9EEE-831DAD96B4B7}" type="pres">
      <dgm:prSet presAssocID="{1D5A8EF8-F087-4B8A-8C6E-1CD1DDBC5D58}" presName="gap" presStyleCnt="0"/>
      <dgm:spPr/>
    </dgm:pt>
    <dgm:pt modelId="{067CA480-68E8-43F3-BD1D-43ED8A27F090}" type="pres">
      <dgm:prSet presAssocID="{1D5A8EF8-F087-4B8A-8C6E-1CD1DDBC5D58}" presName="medCircle2" presStyleLbl="vennNode1" presStyleIdx="0" presStyleCnt="6"/>
      <dgm:spPr/>
    </dgm:pt>
    <dgm:pt modelId="{875B0853-F340-4197-ABD4-B9F44B3485AF}" type="pres">
      <dgm:prSet presAssocID="{1D5A8EF8-F087-4B8A-8C6E-1CD1DDBC5D58}" presName="txLvlOnly1" presStyleLbl="revTx" presStyleIdx="0" presStyleCnt="6"/>
      <dgm:spPr/>
    </dgm:pt>
    <dgm:pt modelId="{BF2C4C67-920F-413B-BA8E-EA4129877EFA}" type="pres">
      <dgm:prSet presAssocID="{0C163AA0-730F-4415-BD72-259AFA1F1D2B}" presName="noChildren" presStyleCnt="0"/>
      <dgm:spPr/>
    </dgm:pt>
    <dgm:pt modelId="{3D120BF4-9B59-4EDF-83F6-4D7A1713A332}" type="pres">
      <dgm:prSet presAssocID="{0C163AA0-730F-4415-BD72-259AFA1F1D2B}" presName="gap" presStyleCnt="0"/>
      <dgm:spPr/>
    </dgm:pt>
    <dgm:pt modelId="{00C92032-3E17-4CCE-A4BB-B43D8651ABB5}" type="pres">
      <dgm:prSet presAssocID="{0C163AA0-730F-4415-BD72-259AFA1F1D2B}" presName="medCircle2" presStyleLbl="vennNode1" presStyleIdx="1" presStyleCnt="6"/>
      <dgm:spPr/>
    </dgm:pt>
    <dgm:pt modelId="{42CEE54F-B8F9-45F8-94DC-AE0EDB415B3E}" type="pres">
      <dgm:prSet presAssocID="{0C163AA0-730F-4415-BD72-259AFA1F1D2B}" presName="txLvlOnly1" presStyleLbl="revTx" presStyleIdx="1" presStyleCnt="6"/>
      <dgm:spPr/>
    </dgm:pt>
    <dgm:pt modelId="{B9E1024A-4012-449C-A050-8105E3647A14}" type="pres">
      <dgm:prSet presAssocID="{234B874B-C057-49CA-B87D-B56F68858C2D}" presName="noChildren" presStyleCnt="0"/>
      <dgm:spPr/>
    </dgm:pt>
    <dgm:pt modelId="{A03A6CF4-9B83-47AB-8AB6-13CF3E6225AE}" type="pres">
      <dgm:prSet presAssocID="{234B874B-C057-49CA-B87D-B56F68858C2D}" presName="gap" presStyleCnt="0"/>
      <dgm:spPr/>
    </dgm:pt>
    <dgm:pt modelId="{B75D3FE4-A970-4E8E-8270-DD8A0FCA8860}" type="pres">
      <dgm:prSet presAssocID="{234B874B-C057-49CA-B87D-B56F68858C2D}" presName="medCircle2" presStyleLbl="vennNode1" presStyleIdx="2" presStyleCnt="6"/>
      <dgm:spPr/>
    </dgm:pt>
    <dgm:pt modelId="{0106D9CB-C409-4733-93B9-E0F406A637E6}" type="pres">
      <dgm:prSet presAssocID="{234B874B-C057-49CA-B87D-B56F68858C2D}" presName="txLvlOnly1" presStyleLbl="revTx" presStyleIdx="2" presStyleCnt="6"/>
      <dgm:spPr/>
    </dgm:pt>
    <dgm:pt modelId="{B3734B9E-06F2-42C1-B615-B3ECEA19F9CB}" type="pres">
      <dgm:prSet presAssocID="{F502BDE0-8A2E-427F-B823-5C5E62525D11}" presName="noChildren" presStyleCnt="0"/>
      <dgm:spPr/>
    </dgm:pt>
    <dgm:pt modelId="{5200D67B-FC6F-4D6B-91FC-68724FFA129E}" type="pres">
      <dgm:prSet presAssocID="{F502BDE0-8A2E-427F-B823-5C5E62525D11}" presName="gap" presStyleCnt="0"/>
      <dgm:spPr/>
    </dgm:pt>
    <dgm:pt modelId="{91A70B87-E9AF-4AFB-B5B1-9D7598657120}" type="pres">
      <dgm:prSet presAssocID="{F502BDE0-8A2E-427F-B823-5C5E62525D11}" presName="medCircle2" presStyleLbl="vennNode1" presStyleIdx="3" presStyleCnt="6"/>
      <dgm:spPr/>
    </dgm:pt>
    <dgm:pt modelId="{DC04DEFB-C4BE-4F92-B4CA-EDCBE525713C}" type="pres">
      <dgm:prSet presAssocID="{F502BDE0-8A2E-427F-B823-5C5E62525D11}" presName="txLvlOnly1" presStyleLbl="revTx" presStyleIdx="3" presStyleCnt="6"/>
      <dgm:spPr/>
    </dgm:pt>
    <dgm:pt modelId="{FB4D451A-13F9-465B-87BA-2A07C88DE640}" type="pres">
      <dgm:prSet presAssocID="{53ECBFA8-3934-496D-945D-C2260E344F2D}" presName="noChildren" presStyleCnt="0"/>
      <dgm:spPr/>
    </dgm:pt>
    <dgm:pt modelId="{C21BF212-85F1-46D7-A286-BBD9D3F0D4F6}" type="pres">
      <dgm:prSet presAssocID="{53ECBFA8-3934-496D-945D-C2260E344F2D}" presName="gap" presStyleCnt="0"/>
      <dgm:spPr/>
    </dgm:pt>
    <dgm:pt modelId="{09BE27BC-391F-42BE-968E-E23306ED323D}" type="pres">
      <dgm:prSet presAssocID="{53ECBFA8-3934-496D-945D-C2260E344F2D}" presName="medCircle2" presStyleLbl="vennNode1" presStyleIdx="4" presStyleCnt="6"/>
      <dgm:spPr/>
    </dgm:pt>
    <dgm:pt modelId="{2285C9B7-323D-4A9D-91DC-1A0EA1B7617F}" type="pres">
      <dgm:prSet presAssocID="{53ECBFA8-3934-496D-945D-C2260E344F2D}" presName="txLvlOnly1" presStyleLbl="revTx" presStyleIdx="4" presStyleCnt="6"/>
      <dgm:spPr/>
    </dgm:pt>
    <dgm:pt modelId="{2780CBC8-AB38-4DD0-9375-9B90A035CE34}" type="pres">
      <dgm:prSet presAssocID="{C9DEEDEC-EC1C-492C-B837-FEE26A3A6ABB}" presName="noChildren" presStyleCnt="0"/>
      <dgm:spPr/>
    </dgm:pt>
    <dgm:pt modelId="{5FD3F77A-9EBA-4C24-BC33-DCD835C7D394}" type="pres">
      <dgm:prSet presAssocID="{C9DEEDEC-EC1C-492C-B837-FEE26A3A6ABB}" presName="gap" presStyleCnt="0"/>
      <dgm:spPr/>
    </dgm:pt>
    <dgm:pt modelId="{90757B39-B3F6-4FC5-9B68-B73FA7E1F292}" type="pres">
      <dgm:prSet presAssocID="{C9DEEDEC-EC1C-492C-B837-FEE26A3A6ABB}" presName="medCircle2" presStyleLbl="vennNode1" presStyleIdx="5" presStyleCnt="6"/>
      <dgm:spPr/>
    </dgm:pt>
    <dgm:pt modelId="{58AEF7E8-168D-44C7-8B07-EFF3FDF5DF48}" type="pres">
      <dgm:prSet presAssocID="{C9DEEDEC-EC1C-492C-B837-FEE26A3A6ABB}" presName="txLvlOnly1" presStyleLbl="revTx" presStyleIdx="5" presStyleCnt="6"/>
      <dgm:spPr/>
    </dgm:pt>
  </dgm:ptLst>
  <dgm:cxnLst>
    <dgm:cxn modelId="{56E5561B-88EA-4DB3-AE38-013F177A78EE}" srcId="{560D1846-70C6-4CB4-AA01-EFCE02A7CFF5}" destId="{234B874B-C057-49CA-B87D-B56F68858C2D}" srcOrd="2" destOrd="0" parTransId="{CA3F8F3B-6A6C-4E36-9B7D-D70BF9BF7DD1}" sibTransId="{051A6587-C2BB-443D-AD33-4DA7F770E88C}"/>
    <dgm:cxn modelId="{5121C72B-C737-43CA-B127-700B9FD12BA7}" type="presOf" srcId="{C9DEEDEC-EC1C-492C-B837-FEE26A3A6ABB}" destId="{58AEF7E8-168D-44C7-8B07-EFF3FDF5DF48}" srcOrd="0" destOrd="0" presId="urn:microsoft.com/office/officeart/2008/layout/VerticalCircleList"/>
    <dgm:cxn modelId="{FD63CA39-E57D-4056-8B08-B88ECD414CDC}" type="presOf" srcId="{560D1846-70C6-4CB4-AA01-EFCE02A7CFF5}" destId="{D6A45DC2-734A-4BA0-ABB7-8AE32284AC91}" srcOrd="0" destOrd="0" presId="urn:microsoft.com/office/officeart/2008/layout/VerticalCircleList"/>
    <dgm:cxn modelId="{18AD5F3E-2A17-40DC-A49A-1737464173C4}" srcId="{560D1846-70C6-4CB4-AA01-EFCE02A7CFF5}" destId="{53ECBFA8-3934-496D-945D-C2260E344F2D}" srcOrd="4" destOrd="0" parTransId="{AFE25221-BEFE-493A-8244-F23402557916}" sibTransId="{2B028A4E-B7AC-4013-913D-28FC411631E5}"/>
    <dgm:cxn modelId="{D25A7545-7C2D-498C-833D-DF438951D8C1}" type="presOf" srcId="{1D5A8EF8-F087-4B8A-8C6E-1CD1DDBC5D58}" destId="{875B0853-F340-4197-ABD4-B9F44B3485AF}" srcOrd="0" destOrd="0" presId="urn:microsoft.com/office/officeart/2008/layout/VerticalCircleList"/>
    <dgm:cxn modelId="{0062066A-66F2-4F8D-A96C-F78F85BF826C}" srcId="{560D1846-70C6-4CB4-AA01-EFCE02A7CFF5}" destId="{C9DEEDEC-EC1C-492C-B837-FEE26A3A6ABB}" srcOrd="5" destOrd="0" parTransId="{4D52D93B-3641-450A-A762-C52F4BF5C53D}" sibTransId="{ADFE1D9F-94FD-4317-9933-90262C0C6EC2}"/>
    <dgm:cxn modelId="{18C65570-AA92-45C6-AEEC-CFC3574B91AC}" type="presOf" srcId="{234B874B-C057-49CA-B87D-B56F68858C2D}" destId="{0106D9CB-C409-4733-93B9-E0F406A637E6}" srcOrd="0" destOrd="0" presId="urn:microsoft.com/office/officeart/2008/layout/VerticalCircleList"/>
    <dgm:cxn modelId="{973E8B8A-04B1-4966-927A-77EEC70F1507}" type="presOf" srcId="{0C163AA0-730F-4415-BD72-259AFA1F1D2B}" destId="{42CEE54F-B8F9-45F8-94DC-AE0EDB415B3E}" srcOrd="0" destOrd="0" presId="urn:microsoft.com/office/officeart/2008/layout/VerticalCircleList"/>
    <dgm:cxn modelId="{9D249A9C-DF48-4BAE-B5F7-9615D7626476}" type="presOf" srcId="{F502BDE0-8A2E-427F-B823-5C5E62525D11}" destId="{DC04DEFB-C4BE-4F92-B4CA-EDCBE525713C}" srcOrd="0" destOrd="0" presId="urn:microsoft.com/office/officeart/2008/layout/VerticalCircleList"/>
    <dgm:cxn modelId="{FA3576C2-AC06-40AE-8874-D154F39F411E}" srcId="{560D1846-70C6-4CB4-AA01-EFCE02A7CFF5}" destId="{F502BDE0-8A2E-427F-B823-5C5E62525D11}" srcOrd="3" destOrd="0" parTransId="{F0FBC734-F1C2-423C-AB4D-185B937AD523}" sibTransId="{4272D473-4B44-444F-B40E-ED18BFD3D9A6}"/>
    <dgm:cxn modelId="{6C722DC5-C7DA-4C4F-84A8-480C1F78FB8B}" type="presOf" srcId="{53ECBFA8-3934-496D-945D-C2260E344F2D}" destId="{2285C9B7-323D-4A9D-91DC-1A0EA1B7617F}" srcOrd="0" destOrd="0" presId="urn:microsoft.com/office/officeart/2008/layout/VerticalCircleList"/>
    <dgm:cxn modelId="{C9CE89F5-5992-4129-9BED-2F669D161F00}" srcId="{560D1846-70C6-4CB4-AA01-EFCE02A7CFF5}" destId="{1D5A8EF8-F087-4B8A-8C6E-1CD1DDBC5D58}" srcOrd="0" destOrd="0" parTransId="{89BC1E45-03DC-4EB7-B6C2-7038C044BEE3}" sibTransId="{6653B683-E972-45A2-A46A-CA6D78DDDDC6}"/>
    <dgm:cxn modelId="{9EB42DF6-5BCA-46F2-A399-7CA67971B0EA}" srcId="{560D1846-70C6-4CB4-AA01-EFCE02A7CFF5}" destId="{0C163AA0-730F-4415-BD72-259AFA1F1D2B}" srcOrd="1" destOrd="0" parTransId="{3D2F702D-C14D-4BDB-9EC9-3A705EC1AB62}" sibTransId="{1316C835-CB49-49F8-8D8E-804195619DED}"/>
    <dgm:cxn modelId="{5049844C-36D4-4793-904D-9490D695FC1F}" type="presParOf" srcId="{D6A45DC2-734A-4BA0-ABB7-8AE32284AC91}" destId="{5EA40FF2-584F-4FF0-A014-44090745086F}" srcOrd="0" destOrd="0" presId="urn:microsoft.com/office/officeart/2008/layout/VerticalCircleList"/>
    <dgm:cxn modelId="{1190B536-C4C7-4C86-B1EB-F7D4B94229A1}" type="presParOf" srcId="{5EA40FF2-584F-4FF0-A014-44090745086F}" destId="{46F336D7-DDBD-471D-9EEE-831DAD96B4B7}" srcOrd="0" destOrd="0" presId="urn:microsoft.com/office/officeart/2008/layout/VerticalCircleList"/>
    <dgm:cxn modelId="{1904015B-F35F-4C83-A8D5-DBD1CC90A041}" type="presParOf" srcId="{5EA40FF2-584F-4FF0-A014-44090745086F}" destId="{067CA480-68E8-43F3-BD1D-43ED8A27F090}" srcOrd="1" destOrd="0" presId="urn:microsoft.com/office/officeart/2008/layout/VerticalCircleList"/>
    <dgm:cxn modelId="{B82026C0-5A51-45AD-A6A4-2062E711FCB1}" type="presParOf" srcId="{5EA40FF2-584F-4FF0-A014-44090745086F}" destId="{875B0853-F340-4197-ABD4-B9F44B3485AF}" srcOrd="2" destOrd="0" presId="urn:microsoft.com/office/officeart/2008/layout/VerticalCircleList"/>
    <dgm:cxn modelId="{921A2139-1E16-42D9-969C-423237289642}" type="presParOf" srcId="{D6A45DC2-734A-4BA0-ABB7-8AE32284AC91}" destId="{BF2C4C67-920F-413B-BA8E-EA4129877EFA}" srcOrd="1" destOrd="0" presId="urn:microsoft.com/office/officeart/2008/layout/VerticalCircleList"/>
    <dgm:cxn modelId="{60A54104-4416-4B62-AB0B-79E9181C9034}" type="presParOf" srcId="{BF2C4C67-920F-413B-BA8E-EA4129877EFA}" destId="{3D120BF4-9B59-4EDF-83F6-4D7A1713A332}" srcOrd="0" destOrd="0" presId="urn:microsoft.com/office/officeart/2008/layout/VerticalCircleList"/>
    <dgm:cxn modelId="{37BC2C5E-2025-47A3-AB49-23C3EA1F6A8C}" type="presParOf" srcId="{BF2C4C67-920F-413B-BA8E-EA4129877EFA}" destId="{00C92032-3E17-4CCE-A4BB-B43D8651ABB5}" srcOrd="1" destOrd="0" presId="urn:microsoft.com/office/officeart/2008/layout/VerticalCircleList"/>
    <dgm:cxn modelId="{986CDE71-D636-4DBF-B9AA-171498840AC9}" type="presParOf" srcId="{BF2C4C67-920F-413B-BA8E-EA4129877EFA}" destId="{42CEE54F-B8F9-45F8-94DC-AE0EDB415B3E}" srcOrd="2" destOrd="0" presId="urn:microsoft.com/office/officeart/2008/layout/VerticalCircleList"/>
    <dgm:cxn modelId="{C35B7A3B-1EFE-4460-A57D-3EC6B5FCDE30}" type="presParOf" srcId="{D6A45DC2-734A-4BA0-ABB7-8AE32284AC91}" destId="{B9E1024A-4012-449C-A050-8105E3647A14}" srcOrd="2" destOrd="0" presId="urn:microsoft.com/office/officeart/2008/layout/VerticalCircleList"/>
    <dgm:cxn modelId="{2869863A-93E5-4987-B3FE-B6094CD4C7F3}" type="presParOf" srcId="{B9E1024A-4012-449C-A050-8105E3647A14}" destId="{A03A6CF4-9B83-47AB-8AB6-13CF3E6225AE}" srcOrd="0" destOrd="0" presId="urn:microsoft.com/office/officeart/2008/layout/VerticalCircleList"/>
    <dgm:cxn modelId="{A6FC98C7-56F5-4701-8455-2D902AB6A3F3}" type="presParOf" srcId="{B9E1024A-4012-449C-A050-8105E3647A14}" destId="{B75D3FE4-A970-4E8E-8270-DD8A0FCA8860}" srcOrd="1" destOrd="0" presId="urn:microsoft.com/office/officeart/2008/layout/VerticalCircleList"/>
    <dgm:cxn modelId="{DA9EB740-3E9E-48F1-8336-48684A7EBC0E}" type="presParOf" srcId="{B9E1024A-4012-449C-A050-8105E3647A14}" destId="{0106D9CB-C409-4733-93B9-E0F406A637E6}" srcOrd="2" destOrd="0" presId="urn:microsoft.com/office/officeart/2008/layout/VerticalCircleList"/>
    <dgm:cxn modelId="{3796FD96-9C7A-4A2D-84E3-BAD89ACCF807}" type="presParOf" srcId="{D6A45DC2-734A-4BA0-ABB7-8AE32284AC91}" destId="{B3734B9E-06F2-42C1-B615-B3ECEA19F9CB}" srcOrd="3" destOrd="0" presId="urn:microsoft.com/office/officeart/2008/layout/VerticalCircleList"/>
    <dgm:cxn modelId="{C60E1A06-439A-4FE0-A07A-A6C8DED0BC56}" type="presParOf" srcId="{B3734B9E-06F2-42C1-B615-B3ECEA19F9CB}" destId="{5200D67B-FC6F-4D6B-91FC-68724FFA129E}" srcOrd="0" destOrd="0" presId="urn:microsoft.com/office/officeart/2008/layout/VerticalCircleList"/>
    <dgm:cxn modelId="{43353FBE-C2C9-4F02-A798-544D9F830A4B}" type="presParOf" srcId="{B3734B9E-06F2-42C1-B615-B3ECEA19F9CB}" destId="{91A70B87-E9AF-4AFB-B5B1-9D7598657120}" srcOrd="1" destOrd="0" presId="urn:microsoft.com/office/officeart/2008/layout/VerticalCircleList"/>
    <dgm:cxn modelId="{97FC9FDC-A447-4F9E-9699-9B5A8B1DEFCB}" type="presParOf" srcId="{B3734B9E-06F2-42C1-B615-B3ECEA19F9CB}" destId="{DC04DEFB-C4BE-4F92-B4CA-EDCBE525713C}" srcOrd="2" destOrd="0" presId="urn:microsoft.com/office/officeart/2008/layout/VerticalCircleList"/>
    <dgm:cxn modelId="{DADA2A58-D07E-4760-848A-A5CA1DE81D03}" type="presParOf" srcId="{D6A45DC2-734A-4BA0-ABB7-8AE32284AC91}" destId="{FB4D451A-13F9-465B-87BA-2A07C88DE640}" srcOrd="4" destOrd="0" presId="urn:microsoft.com/office/officeart/2008/layout/VerticalCircleList"/>
    <dgm:cxn modelId="{2E4565FF-8FED-4C65-A84E-F404AE0CCF6C}" type="presParOf" srcId="{FB4D451A-13F9-465B-87BA-2A07C88DE640}" destId="{C21BF212-85F1-46D7-A286-BBD9D3F0D4F6}" srcOrd="0" destOrd="0" presId="urn:microsoft.com/office/officeart/2008/layout/VerticalCircleList"/>
    <dgm:cxn modelId="{925C2258-A093-4118-A3B1-248F95A836C3}" type="presParOf" srcId="{FB4D451A-13F9-465B-87BA-2A07C88DE640}" destId="{09BE27BC-391F-42BE-968E-E23306ED323D}" srcOrd="1" destOrd="0" presId="urn:microsoft.com/office/officeart/2008/layout/VerticalCircleList"/>
    <dgm:cxn modelId="{00FC00D3-7676-4755-B5D0-89FAEC8B15D5}" type="presParOf" srcId="{FB4D451A-13F9-465B-87BA-2A07C88DE640}" destId="{2285C9B7-323D-4A9D-91DC-1A0EA1B7617F}" srcOrd="2" destOrd="0" presId="urn:microsoft.com/office/officeart/2008/layout/VerticalCircleList"/>
    <dgm:cxn modelId="{43233810-A47A-4B16-92EB-1E74A1F3466B}" type="presParOf" srcId="{D6A45DC2-734A-4BA0-ABB7-8AE32284AC91}" destId="{2780CBC8-AB38-4DD0-9375-9B90A035CE34}" srcOrd="5" destOrd="0" presId="urn:microsoft.com/office/officeart/2008/layout/VerticalCircleList"/>
    <dgm:cxn modelId="{ABD2A948-74FA-452B-9FFB-43F7BF2AD8F7}" type="presParOf" srcId="{2780CBC8-AB38-4DD0-9375-9B90A035CE34}" destId="{5FD3F77A-9EBA-4C24-BC33-DCD835C7D394}" srcOrd="0" destOrd="0" presId="urn:microsoft.com/office/officeart/2008/layout/VerticalCircleList"/>
    <dgm:cxn modelId="{84A876D7-3233-4642-A172-B96CBD173916}" type="presParOf" srcId="{2780CBC8-AB38-4DD0-9375-9B90A035CE34}" destId="{90757B39-B3F6-4FC5-9B68-B73FA7E1F292}" srcOrd="1" destOrd="0" presId="urn:microsoft.com/office/officeart/2008/layout/VerticalCircleList"/>
    <dgm:cxn modelId="{82AA3ED6-14D2-4DDD-9392-4270093E7283}" type="presParOf" srcId="{2780CBC8-AB38-4DD0-9375-9B90A035CE34}" destId="{58AEF7E8-168D-44C7-8B07-EFF3FDF5DF48}"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0D1846-70C6-4CB4-AA01-EFCE02A7CFF5}" type="doc">
      <dgm:prSet loTypeId="urn:microsoft.com/office/officeart/2008/layout/VerticalCircleList" loCatId="list" qsTypeId="urn:microsoft.com/office/officeart/2005/8/quickstyle/simple5" qsCatId="simple" csTypeId="urn:microsoft.com/office/officeart/2005/8/colors/accent1_2" csCatId="accent1" phldr="1"/>
      <dgm:spPr/>
      <dgm:t>
        <a:bodyPr/>
        <a:lstStyle/>
        <a:p>
          <a:endParaRPr lang="en-US"/>
        </a:p>
      </dgm:t>
    </dgm:pt>
    <dgm:pt modelId="{1D5A8EF8-F087-4B8A-8C6E-1CD1DDBC5D58}">
      <dgm:prSet/>
      <dgm:spPr/>
      <dgm:t>
        <a:bodyPr/>
        <a:lstStyle/>
        <a:p>
          <a:pPr>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Verbesserung des Arbeitsvermittlungssystems </a:t>
          </a:r>
          <a:endParaRPr lang="en-US" dirty="0">
            <a:latin typeface="Times New Roman" panose="02020603050405020304" pitchFamily="18" charset="0"/>
            <a:cs typeface="Times New Roman" panose="02020603050405020304" pitchFamily="18" charset="0"/>
          </a:endParaRPr>
        </a:p>
      </dgm:t>
    </dgm:pt>
    <dgm:pt modelId="{89BC1E45-03DC-4EB7-B6C2-7038C044BEE3}" type="parTrans" cxnId="{C9CE89F5-5992-4129-9BED-2F669D161F00}">
      <dgm:prSet/>
      <dgm:spPr/>
      <dgm:t>
        <a:bodyPr/>
        <a:lstStyle/>
        <a:p>
          <a:endParaRPr lang="pl-PL"/>
        </a:p>
      </dgm:t>
    </dgm:pt>
    <dgm:pt modelId="{6653B683-E972-45A2-A46A-CA6D78DDDDC6}" type="sibTrans" cxnId="{C9CE89F5-5992-4129-9BED-2F669D161F00}">
      <dgm:prSet/>
      <dgm:spPr/>
      <dgm:t>
        <a:bodyPr/>
        <a:lstStyle/>
        <a:p>
          <a:endParaRPr lang="pl-PL"/>
        </a:p>
      </dgm:t>
    </dgm:pt>
    <dgm:pt modelId="{0C163AA0-730F-4415-BD72-259AFA1F1D2B}">
      <dgm:prSet/>
      <dgm:spPr/>
      <dgm:t>
        <a:bodyPr/>
        <a:lstStyle/>
        <a:p>
          <a:pPr>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die Inanspruchnahme von Teilzeitarbeit </a:t>
          </a:r>
          <a:endParaRPr lang="en-US" dirty="0">
            <a:latin typeface="Times New Roman" panose="02020603050405020304" pitchFamily="18" charset="0"/>
            <a:cs typeface="Times New Roman" panose="02020603050405020304" pitchFamily="18" charset="0"/>
          </a:endParaRPr>
        </a:p>
      </dgm:t>
    </dgm:pt>
    <dgm:pt modelId="{3D2F702D-C14D-4BDB-9EC9-3A705EC1AB62}" type="parTrans" cxnId="{9EB42DF6-5BCA-46F2-A399-7CA67971B0EA}">
      <dgm:prSet/>
      <dgm:spPr/>
      <dgm:t>
        <a:bodyPr/>
        <a:lstStyle/>
        <a:p>
          <a:endParaRPr lang="pl-PL"/>
        </a:p>
      </dgm:t>
    </dgm:pt>
    <dgm:pt modelId="{1316C835-CB49-49F8-8D8E-804195619DED}" type="sibTrans" cxnId="{9EB42DF6-5BCA-46F2-A399-7CA67971B0EA}">
      <dgm:prSet/>
      <dgm:spPr/>
      <dgm:t>
        <a:bodyPr/>
        <a:lstStyle/>
        <a:p>
          <a:endParaRPr lang="pl-PL"/>
        </a:p>
      </dgm:t>
    </dgm:pt>
    <dgm:pt modelId="{234B874B-C057-49CA-B87D-B56F68858C2D}">
      <dgm:prSet/>
      <dgm:spPr/>
      <dgm:t>
        <a:bodyPr/>
        <a:lstStyle/>
        <a:p>
          <a:pPr>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Änderungen im Arbeitsrecht </a:t>
          </a:r>
          <a:endParaRPr lang="en-US" dirty="0">
            <a:latin typeface="Times New Roman" panose="02020603050405020304" pitchFamily="18" charset="0"/>
            <a:cs typeface="Times New Roman" panose="02020603050405020304" pitchFamily="18" charset="0"/>
          </a:endParaRPr>
        </a:p>
      </dgm:t>
    </dgm:pt>
    <dgm:pt modelId="{CA3F8F3B-6A6C-4E36-9B7D-D70BF9BF7DD1}" type="parTrans" cxnId="{56E5561B-88EA-4DB3-AE38-013F177A78EE}">
      <dgm:prSet/>
      <dgm:spPr/>
      <dgm:t>
        <a:bodyPr/>
        <a:lstStyle/>
        <a:p>
          <a:endParaRPr lang="pl-PL"/>
        </a:p>
      </dgm:t>
    </dgm:pt>
    <dgm:pt modelId="{051A6587-C2BB-443D-AD33-4DA7F770E88C}" type="sibTrans" cxnId="{56E5561B-88EA-4DB3-AE38-013F177A78EE}">
      <dgm:prSet/>
      <dgm:spPr/>
      <dgm:t>
        <a:bodyPr/>
        <a:lstStyle/>
        <a:p>
          <a:endParaRPr lang="pl-PL"/>
        </a:p>
      </dgm:t>
    </dgm:pt>
    <dgm:pt modelId="{F502BDE0-8A2E-427F-B823-5C5E62525D11}">
      <dgm:prSet/>
      <dgm:spPr/>
      <dgm:t>
        <a:bodyPr/>
        <a:lstStyle/>
        <a:p>
          <a:pPr>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Lösung von Problemen im Zusammenhang mit Arbeitslosengeld </a:t>
          </a:r>
          <a:endParaRPr lang="en-US" dirty="0">
            <a:latin typeface="Times New Roman" panose="02020603050405020304" pitchFamily="18" charset="0"/>
            <a:cs typeface="Times New Roman" panose="02020603050405020304" pitchFamily="18" charset="0"/>
          </a:endParaRPr>
        </a:p>
      </dgm:t>
    </dgm:pt>
    <dgm:pt modelId="{F0FBC734-F1C2-423C-AB4D-185B937AD523}" type="parTrans" cxnId="{FA3576C2-AC06-40AE-8874-D154F39F411E}">
      <dgm:prSet/>
      <dgm:spPr/>
      <dgm:t>
        <a:bodyPr/>
        <a:lstStyle/>
        <a:p>
          <a:endParaRPr lang="pl-PL"/>
        </a:p>
      </dgm:t>
    </dgm:pt>
    <dgm:pt modelId="{4272D473-4B44-444F-B40E-ED18BFD3D9A6}" type="sibTrans" cxnId="{FA3576C2-AC06-40AE-8874-D154F39F411E}">
      <dgm:prSet/>
      <dgm:spPr/>
      <dgm:t>
        <a:bodyPr/>
        <a:lstStyle/>
        <a:p>
          <a:endParaRPr lang="pl-PL"/>
        </a:p>
      </dgm:t>
    </dgm:pt>
    <dgm:pt modelId="{53ECBFA8-3934-496D-945D-C2260E344F2D}">
      <dgm:prSet/>
      <dgm:spPr/>
      <dgm:t>
        <a:bodyPr/>
        <a:lstStyle/>
        <a:p>
          <a:r>
            <a:rPr lang="de-DE" dirty="0">
              <a:latin typeface="Times New Roman" panose="02020603050405020304" pitchFamily="18" charset="0"/>
              <a:cs typeface="Times New Roman" panose="02020603050405020304" pitchFamily="18" charset="0"/>
            </a:rPr>
            <a:t>neue Arbeitsplätze schaffen </a:t>
          </a:r>
          <a:endParaRPr lang="en-US" dirty="0">
            <a:latin typeface="Times New Roman" panose="02020603050405020304" pitchFamily="18" charset="0"/>
            <a:cs typeface="Times New Roman" panose="02020603050405020304" pitchFamily="18" charset="0"/>
          </a:endParaRPr>
        </a:p>
      </dgm:t>
    </dgm:pt>
    <dgm:pt modelId="{AFE25221-BEFE-493A-8244-F23402557916}" type="parTrans" cxnId="{18AD5F3E-2A17-40DC-A49A-1737464173C4}">
      <dgm:prSet/>
      <dgm:spPr/>
      <dgm:t>
        <a:bodyPr/>
        <a:lstStyle/>
        <a:p>
          <a:endParaRPr lang="pl-PL"/>
        </a:p>
      </dgm:t>
    </dgm:pt>
    <dgm:pt modelId="{2B028A4E-B7AC-4013-913D-28FC411631E5}" type="sibTrans" cxnId="{18AD5F3E-2A17-40DC-A49A-1737464173C4}">
      <dgm:prSet/>
      <dgm:spPr/>
      <dgm:t>
        <a:bodyPr/>
        <a:lstStyle/>
        <a:p>
          <a:endParaRPr lang="pl-PL"/>
        </a:p>
      </dgm:t>
    </dgm:pt>
    <dgm:pt modelId="{D6A45DC2-734A-4BA0-ABB7-8AE32284AC91}" type="pres">
      <dgm:prSet presAssocID="{560D1846-70C6-4CB4-AA01-EFCE02A7CFF5}" presName="Name0" presStyleCnt="0">
        <dgm:presLayoutVars>
          <dgm:dir/>
        </dgm:presLayoutVars>
      </dgm:prSet>
      <dgm:spPr/>
    </dgm:pt>
    <dgm:pt modelId="{5EA40FF2-584F-4FF0-A014-44090745086F}" type="pres">
      <dgm:prSet presAssocID="{1D5A8EF8-F087-4B8A-8C6E-1CD1DDBC5D58}" presName="noChildren" presStyleCnt="0"/>
      <dgm:spPr/>
    </dgm:pt>
    <dgm:pt modelId="{46F336D7-DDBD-471D-9EEE-831DAD96B4B7}" type="pres">
      <dgm:prSet presAssocID="{1D5A8EF8-F087-4B8A-8C6E-1CD1DDBC5D58}" presName="gap" presStyleCnt="0"/>
      <dgm:spPr/>
    </dgm:pt>
    <dgm:pt modelId="{067CA480-68E8-43F3-BD1D-43ED8A27F090}" type="pres">
      <dgm:prSet presAssocID="{1D5A8EF8-F087-4B8A-8C6E-1CD1DDBC5D58}" presName="medCircle2" presStyleLbl="vennNode1" presStyleIdx="0" presStyleCnt="5"/>
      <dgm:spPr/>
    </dgm:pt>
    <dgm:pt modelId="{875B0853-F340-4197-ABD4-B9F44B3485AF}" type="pres">
      <dgm:prSet presAssocID="{1D5A8EF8-F087-4B8A-8C6E-1CD1DDBC5D58}" presName="txLvlOnly1" presStyleLbl="revTx" presStyleIdx="0" presStyleCnt="5"/>
      <dgm:spPr/>
    </dgm:pt>
    <dgm:pt modelId="{BF2C4C67-920F-413B-BA8E-EA4129877EFA}" type="pres">
      <dgm:prSet presAssocID="{0C163AA0-730F-4415-BD72-259AFA1F1D2B}" presName="noChildren" presStyleCnt="0"/>
      <dgm:spPr/>
    </dgm:pt>
    <dgm:pt modelId="{3D120BF4-9B59-4EDF-83F6-4D7A1713A332}" type="pres">
      <dgm:prSet presAssocID="{0C163AA0-730F-4415-BD72-259AFA1F1D2B}" presName="gap" presStyleCnt="0"/>
      <dgm:spPr/>
    </dgm:pt>
    <dgm:pt modelId="{00C92032-3E17-4CCE-A4BB-B43D8651ABB5}" type="pres">
      <dgm:prSet presAssocID="{0C163AA0-730F-4415-BD72-259AFA1F1D2B}" presName="medCircle2" presStyleLbl="vennNode1" presStyleIdx="1" presStyleCnt="5"/>
      <dgm:spPr/>
    </dgm:pt>
    <dgm:pt modelId="{42CEE54F-B8F9-45F8-94DC-AE0EDB415B3E}" type="pres">
      <dgm:prSet presAssocID="{0C163AA0-730F-4415-BD72-259AFA1F1D2B}" presName="txLvlOnly1" presStyleLbl="revTx" presStyleIdx="1" presStyleCnt="5"/>
      <dgm:spPr/>
    </dgm:pt>
    <dgm:pt modelId="{B9E1024A-4012-449C-A050-8105E3647A14}" type="pres">
      <dgm:prSet presAssocID="{234B874B-C057-49CA-B87D-B56F68858C2D}" presName="noChildren" presStyleCnt="0"/>
      <dgm:spPr/>
    </dgm:pt>
    <dgm:pt modelId="{A03A6CF4-9B83-47AB-8AB6-13CF3E6225AE}" type="pres">
      <dgm:prSet presAssocID="{234B874B-C057-49CA-B87D-B56F68858C2D}" presName="gap" presStyleCnt="0"/>
      <dgm:spPr/>
    </dgm:pt>
    <dgm:pt modelId="{B75D3FE4-A970-4E8E-8270-DD8A0FCA8860}" type="pres">
      <dgm:prSet presAssocID="{234B874B-C057-49CA-B87D-B56F68858C2D}" presName="medCircle2" presStyleLbl="vennNode1" presStyleIdx="2" presStyleCnt="5"/>
      <dgm:spPr/>
    </dgm:pt>
    <dgm:pt modelId="{0106D9CB-C409-4733-93B9-E0F406A637E6}" type="pres">
      <dgm:prSet presAssocID="{234B874B-C057-49CA-B87D-B56F68858C2D}" presName="txLvlOnly1" presStyleLbl="revTx" presStyleIdx="2" presStyleCnt="5"/>
      <dgm:spPr/>
    </dgm:pt>
    <dgm:pt modelId="{B3734B9E-06F2-42C1-B615-B3ECEA19F9CB}" type="pres">
      <dgm:prSet presAssocID="{F502BDE0-8A2E-427F-B823-5C5E62525D11}" presName="noChildren" presStyleCnt="0"/>
      <dgm:spPr/>
    </dgm:pt>
    <dgm:pt modelId="{5200D67B-FC6F-4D6B-91FC-68724FFA129E}" type="pres">
      <dgm:prSet presAssocID="{F502BDE0-8A2E-427F-B823-5C5E62525D11}" presName="gap" presStyleCnt="0"/>
      <dgm:spPr/>
    </dgm:pt>
    <dgm:pt modelId="{91A70B87-E9AF-4AFB-B5B1-9D7598657120}" type="pres">
      <dgm:prSet presAssocID="{F502BDE0-8A2E-427F-B823-5C5E62525D11}" presName="medCircle2" presStyleLbl="vennNode1" presStyleIdx="3" presStyleCnt="5"/>
      <dgm:spPr/>
    </dgm:pt>
    <dgm:pt modelId="{DC04DEFB-C4BE-4F92-B4CA-EDCBE525713C}" type="pres">
      <dgm:prSet presAssocID="{F502BDE0-8A2E-427F-B823-5C5E62525D11}" presName="txLvlOnly1" presStyleLbl="revTx" presStyleIdx="3" presStyleCnt="5"/>
      <dgm:spPr/>
    </dgm:pt>
    <dgm:pt modelId="{FB4D451A-13F9-465B-87BA-2A07C88DE640}" type="pres">
      <dgm:prSet presAssocID="{53ECBFA8-3934-496D-945D-C2260E344F2D}" presName="noChildren" presStyleCnt="0"/>
      <dgm:spPr/>
    </dgm:pt>
    <dgm:pt modelId="{C21BF212-85F1-46D7-A286-BBD9D3F0D4F6}" type="pres">
      <dgm:prSet presAssocID="{53ECBFA8-3934-496D-945D-C2260E344F2D}" presName="gap" presStyleCnt="0"/>
      <dgm:spPr/>
    </dgm:pt>
    <dgm:pt modelId="{09BE27BC-391F-42BE-968E-E23306ED323D}" type="pres">
      <dgm:prSet presAssocID="{53ECBFA8-3934-496D-945D-C2260E344F2D}" presName="medCircle2" presStyleLbl="vennNode1" presStyleIdx="4" presStyleCnt="5"/>
      <dgm:spPr/>
    </dgm:pt>
    <dgm:pt modelId="{2285C9B7-323D-4A9D-91DC-1A0EA1B7617F}" type="pres">
      <dgm:prSet presAssocID="{53ECBFA8-3934-496D-945D-C2260E344F2D}" presName="txLvlOnly1" presStyleLbl="revTx" presStyleIdx="4" presStyleCnt="5"/>
      <dgm:spPr/>
    </dgm:pt>
  </dgm:ptLst>
  <dgm:cxnLst>
    <dgm:cxn modelId="{56E5561B-88EA-4DB3-AE38-013F177A78EE}" srcId="{560D1846-70C6-4CB4-AA01-EFCE02A7CFF5}" destId="{234B874B-C057-49CA-B87D-B56F68858C2D}" srcOrd="2" destOrd="0" parTransId="{CA3F8F3B-6A6C-4E36-9B7D-D70BF9BF7DD1}" sibTransId="{051A6587-C2BB-443D-AD33-4DA7F770E88C}"/>
    <dgm:cxn modelId="{FD63CA39-E57D-4056-8B08-B88ECD414CDC}" type="presOf" srcId="{560D1846-70C6-4CB4-AA01-EFCE02A7CFF5}" destId="{D6A45DC2-734A-4BA0-ABB7-8AE32284AC91}" srcOrd="0" destOrd="0" presId="urn:microsoft.com/office/officeart/2008/layout/VerticalCircleList"/>
    <dgm:cxn modelId="{18AD5F3E-2A17-40DC-A49A-1737464173C4}" srcId="{560D1846-70C6-4CB4-AA01-EFCE02A7CFF5}" destId="{53ECBFA8-3934-496D-945D-C2260E344F2D}" srcOrd="4" destOrd="0" parTransId="{AFE25221-BEFE-493A-8244-F23402557916}" sibTransId="{2B028A4E-B7AC-4013-913D-28FC411631E5}"/>
    <dgm:cxn modelId="{D25A7545-7C2D-498C-833D-DF438951D8C1}" type="presOf" srcId="{1D5A8EF8-F087-4B8A-8C6E-1CD1DDBC5D58}" destId="{875B0853-F340-4197-ABD4-B9F44B3485AF}" srcOrd="0" destOrd="0" presId="urn:microsoft.com/office/officeart/2008/layout/VerticalCircleList"/>
    <dgm:cxn modelId="{18C65570-AA92-45C6-AEEC-CFC3574B91AC}" type="presOf" srcId="{234B874B-C057-49CA-B87D-B56F68858C2D}" destId="{0106D9CB-C409-4733-93B9-E0F406A637E6}" srcOrd="0" destOrd="0" presId="urn:microsoft.com/office/officeart/2008/layout/VerticalCircleList"/>
    <dgm:cxn modelId="{973E8B8A-04B1-4966-927A-77EEC70F1507}" type="presOf" srcId="{0C163AA0-730F-4415-BD72-259AFA1F1D2B}" destId="{42CEE54F-B8F9-45F8-94DC-AE0EDB415B3E}" srcOrd="0" destOrd="0" presId="urn:microsoft.com/office/officeart/2008/layout/VerticalCircleList"/>
    <dgm:cxn modelId="{9D249A9C-DF48-4BAE-B5F7-9615D7626476}" type="presOf" srcId="{F502BDE0-8A2E-427F-B823-5C5E62525D11}" destId="{DC04DEFB-C4BE-4F92-B4CA-EDCBE525713C}" srcOrd="0" destOrd="0" presId="urn:microsoft.com/office/officeart/2008/layout/VerticalCircleList"/>
    <dgm:cxn modelId="{FA3576C2-AC06-40AE-8874-D154F39F411E}" srcId="{560D1846-70C6-4CB4-AA01-EFCE02A7CFF5}" destId="{F502BDE0-8A2E-427F-B823-5C5E62525D11}" srcOrd="3" destOrd="0" parTransId="{F0FBC734-F1C2-423C-AB4D-185B937AD523}" sibTransId="{4272D473-4B44-444F-B40E-ED18BFD3D9A6}"/>
    <dgm:cxn modelId="{6C722DC5-C7DA-4C4F-84A8-480C1F78FB8B}" type="presOf" srcId="{53ECBFA8-3934-496D-945D-C2260E344F2D}" destId="{2285C9B7-323D-4A9D-91DC-1A0EA1B7617F}" srcOrd="0" destOrd="0" presId="urn:microsoft.com/office/officeart/2008/layout/VerticalCircleList"/>
    <dgm:cxn modelId="{C9CE89F5-5992-4129-9BED-2F669D161F00}" srcId="{560D1846-70C6-4CB4-AA01-EFCE02A7CFF5}" destId="{1D5A8EF8-F087-4B8A-8C6E-1CD1DDBC5D58}" srcOrd="0" destOrd="0" parTransId="{89BC1E45-03DC-4EB7-B6C2-7038C044BEE3}" sibTransId="{6653B683-E972-45A2-A46A-CA6D78DDDDC6}"/>
    <dgm:cxn modelId="{9EB42DF6-5BCA-46F2-A399-7CA67971B0EA}" srcId="{560D1846-70C6-4CB4-AA01-EFCE02A7CFF5}" destId="{0C163AA0-730F-4415-BD72-259AFA1F1D2B}" srcOrd="1" destOrd="0" parTransId="{3D2F702D-C14D-4BDB-9EC9-3A705EC1AB62}" sibTransId="{1316C835-CB49-49F8-8D8E-804195619DED}"/>
    <dgm:cxn modelId="{5049844C-36D4-4793-904D-9490D695FC1F}" type="presParOf" srcId="{D6A45DC2-734A-4BA0-ABB7-8AE32284AC91}" destId="{5EA40FF2-584F-4FF0-A014-44090745086F}" srcOrd="0" destOrd="0" presId="urn:microsoft.com/office/officeart/2008/layout/VerticalCircleList"/>
    <dgm:cxn modelId="{1190B536-C4C7-4C86-B1EB-F7D4B94229A1}" type="presParOf" srcId="{5EA40FF2-584F-4FF0-A014-44090745086F}" destId="{46F336D7-DDBD-471D-9EEE-831DAD96B4B7}" srcOrd="0" destOrd="0" presId="urn:microsoft.com/office/officeart/2008/layout/VerticalCircleList"/>
    <dgm:cxn modelId="{1904015B-F35F-4C83-A8D5-DBD1CC90A041}" type="presParOf" srcId="{5EA40FF2-584F-4FF0-A014-44090745086F}" destId="{067CA480-68E8-43F3-BD1D-43ED8A27F090}" srcOrd="1" destOrd="0" presId="urn:microsoft.com/office/officeart/2008/layout/VerticalCircleList"/>
    <dgm:cxn modelId="{B82026C0-5A51-45AD-A6A4-2062E711FCB1}" type="presParOf" srcId="{5EA40FF2-584F-4FF0-A014-44090745086F}" destId="{875B0853-F340-4197-ABD4-B9F44B3485AF}" srcOrd="2" destOrd="0" presId="urn:microsoft.com/office/officeart/2008/layout/VerticalCircleList"/>
    <dgm:cxn modelId="{921A2139-1E16-42D9-969C-423237289642}" type="presParOf" srcId="{D6A45DC2-734A-4BA0-ABB7-8AE32284AC91}" destId="{BF2C4C67-920F-413B-BA8E-EA4129877EFA}" srcOrd="1" destOrd="0" presId="urn:microsoft.com/office/officeart/2008/layout/VerticalCircleList"/>
    <dgm:cxn modelId="{60A54104-4416-4B62-AB0B-79E9181C9034}" type="presParOf" srcId="{BF2C4C67-920F-413B-BA8E-EA4129877EFA}" destId="{3D120BF4-9B59-4EDF-83F6-4D7A1713A332}" srcOrd="0" destOrd="0" presId="urn:microsoft.com/office/officeart/2008/layout/VerticalCircleList"/>
    <dgm:cxn modelId="{37BC2C5E-2025-47A3-AB49-23C3EA1F6A8C}" type="presParOf" srcId="{BF2C4C67-920F-413B-BA8E-EA4129877EFA}" destId="{00C92032-3E17-4CCE-A4BB-B43D8651ABB5}" srcOrd="1" destOrd="0" presId="urn:microsoft.com/office/officeart/2008/layout/VerticalCircleList"/>
    <dgm:cxn modelId="{986CDE71-D636-4DBF-B9AA-171498840AC9}" type="presParOf" srcId="{BF2C4C67-920F-413B-BA8E-EA4129877EFA}" destId="{42CEE54F-B8F9-45F8-94DC-AE0EDB415B3E}" srcOrd="2" destOrd="0" presId="urn:microsoft.com/office/officeart/2008/layout/VerticalCircleList"/>
    <dgm:cxn modelId="{C35B7A3B-1EFE-4460-A57D-3EC6B5FCDE30}" type="presParOf" srcId="{D6A45DC2-734A-4BA0-ABB7-8AE32284AC91}" destId="{B9E1024A-4012-449C-A050-8105E3647A14}" srcOrd="2" destOrd="0" presId="urn:microsoft.com/office/officeart/2008/layout/VerticalCircleList"/>
    <dgm:cxn modelId="{2869863A-93E5-4987-B3FE-B6094CD4C7F3}" type="presParOf" srcId="{B9E1024A-4012-449C-A050-8105E3647A14}" destId="{A03A6CF4-9B83-47AB-8AB6-13CF3E6225AE}" srcOrd="0" destOrd="0" presId="urn:microsoft.com/office/officeart/2008/layout/VerticalCircleList"/>
    <dgm:cxn modelId="{A6FC98C7-56F5-4701-8455-2D902AB6A3F3}" type="presParOf" srcId="{B9E1024A-4012-449C-A050-8105E3647A14}" destId="{B75D3FE4-A970-4E8E-8270-DD8A0FCA8860}" srcOrd="1" destOrd="0" presId="urn:microsoft.com/office/officeart/2008/layout/VerticalCircleList"/>
    <dgm:cxn modelId="{DA9EB740-3E9E-48F1-8336-48684A7EBC0E}" type="presParOf" srcId="{B9E1024A-4012-449C-A050-8105E3647A14}" destId="{0106D9CB-C409-4733-93B9-E0F406A637E6}" srcOrd="2" destOrd="0" presId="urn:microsoft.com/office/officeart/2008/layout/VerticalCircleList"/>
    <dgm:cxn modelId="{3796FD96-9C7A-4A2D-84E3-BAD89ACCF807}" type="presParOf" srcId="{D6A45DC2-734A-4BA0-ABB7-8AE32284AC91}" destId="{B3734B9E-06F2-42C1-B615-B3ECEA19F9CB}" srcOrd="3" destOrd="0" presId="urn:microsoft.com/office/officeart/2008/layout/VerticalCircleList"/>
    <dgm:cxn modelId="{C60E1A06-439A-4FE0-A07A-A6C8DED0BC56}" type="presParOf" srcId="{B3734B9E-06F2-42C1-B615-B3ECEA19F9CB}" destId="{5200D67B-FC6F-4D6B-91FC-68724FFA129E}" srcOrd="0" destOrd="0" presId="urn:microsoft.com/office/officeart/2008/layout/VerticalCircleList"/>
    <dgm:cxn modelId="{43353FBE-C2C9-4F02-A798-544D9F830A4B}" type="presParOf" srcId="{B3734B9E-06F2-42C1-B615-B3ECEA19F9CB}" destId="{91A70B87-E9AF-4AFB-B5B1-9D7598657120}" srcOrd="1" destOrd="0" presId="urn:microsoft.com/office/officeart/2008/layout/VerticalCircleList"/>
    <dgm:cxn modelId="{97FC9FDC-A447-4F9E-9699-9B5A8B1DEFCB}" type="presParOf" srcId="{B3734B9E-06F2-42C1-B615-B3ECEA19F9CB}" destId="{DC04DEFB-C4BE-4F92-B4CA-EDCBE525713C}" srcOrd="2" destOrd="0" presId="urn:microsoft.com/office/officeart/2008/layout/VerticalCircleList"/>
    <dgm:cxn modelId="{DADA2A58-D07E-4760-848A-A5CA1DE81D03}" type="presParOf" srcId="{D6A45DC2-734A-4BA0-ABB7-8AE32284AC91}" destId="{FB4D451A-13F9-465B-87BA-2A07C88DE640}" srcOrd="4" destOrd="0" presId="urn:microsoft.com/office/officeart/2008/layout/VerticalCircleList"/>
    <dgm:cxn modelId="{2E4565FF-8FED-4C65-A84E-F404AE0CCF6C}" type="presParOf" srcId="{FB4D451A-13F9-465B-87BA-2A07C88DE640}" destId="{C21BF212-85F1-46D7-A286-BBD9D3F0D4F6}" srcOrd="0" destOrd="0" presId="urn:microsoft.com/office/officeart/2008/layout/VerticalCircleList"/>
    <dgm:cxn modelId="{925C2258-A093-4118-A3B1-248F95A836C3}" type="presParOf" srcId="{FB4D451A-13F9-465B-87BA-2A07C88DE640}" destId="{09BE27BC-391F-42BE-968E-E23306ED323D}" srcOrd="1" destOrd="0" presId="urn:microsoft.com/office/officeart/2008/layout/VerticalCircleList"/>
    <dgm:cxn modelId="{00FC00D3-7676-4755-B5D0-89FAEC8B15D5}" type="presParOf" srcId="{FB4D451A-13F9-465B-87BA-2A07C88DE640}" destId="{2285C9B7-323D-4A9D-91DC-1A0EA1B7617F}"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6862D-E0F7-43BE-9207-1105F3674689}">
      <dsp:nvSpPr>
        <dsp:cNvPr id="0" name=""/>
        <dsp:cNvSpPr/>
      </dsp:nvSpPr>
      <dsp:spPr>
        <a:xfrm>
          <a:off x="0" y="0"/>
          <a:ext cx="7985760" cy="1005840"/>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pl-PL" sz="2800" b="1" i="0" kern="1200" dirty="0" err="1">
              <a:latin typeface="Times New Roman" panose="02020603050405020304" pitchFamily="18" charset="0"/>
              <a:cs typeface="Times New Roman" panose="02020603050405020304" pitchFamily="18" charset="0"/>
            </a:rPr>
            <a:t>Friktionelle</a:t>
          </a:r>
          <a:r>
            <a:rPr lang="pl-PL" sz="2800" b="1" i="0" kern="1200" dirty="0">
              <a:latin typeface="Times New Roman" panose="02020603050405020304" pitchFamily="18" charset="0"/>
              <a:cs typeface="Times New Roman" panose="02020603050405020304" pitchFamily="18" charset="0"/>
            </a:rPr>
            <a:t> </a:t>
          </a:r>
          <a:r>
            <a:rPr lang="pl-PL" sz="2800" b="1" i="0" kern="1200" dirty="0" err="1">
              <a:latin typeface="Times New Roman" panose="02020603050405020304" pitchFamily="18" charset="0"/>
              <a:cs typeface="Times New Roman" panose="02020603050405020304" pitchFamily="18" charset="0"/>
            </a:rPr>
            <a:t>Arbeitslosigkeit</a:t>
          </a:r>
          <a:endParaRPr lang="pl-PL" sz="2800" b="0" i="0" kern="1200" dirty="0">
            <a:latin typeface="Times New Roman" panose="02020603050405020304" pitchFamily="18" charset="0"/>
            <a:cs typeface="Times New Roman" panose="02020603050405020304" pitchFamily="18" charset="0"/>
          </a:endParaRPr>
        </a:p>
      </dsp:txBody>
      <dsp:txXfrm>
        <a:off x="29460" y="29460"/>
        <a:ext cx="6815386" cy="946920"/>
      </dsp:txXfrm>
    </dsp:sp>
    <dsp:sp modelId="{8A0A4E4D-FE00-420C-9CBB-E1013390D460}">
      <dsp:nvSpPr>
        <dsp:cNvPr id="0" name=""/>
        <dsp:cNvSpPr/>
      </dsp:nvSpPr>
      <dsp:spPr>
        <a:xfrm>
          <a:off x="668807" y="1188720"/>
          <a:ext cx="7985760" cy="1005840"/>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pl-PL" sz="2800" b="1" i="0" kern="1200" dirty="0" err="1">
              <a:latin typeface="Times New Roman" panose="02020603050405020304" pitchFamily="18" charset="0"/>
              <a:cs typeface="Times New Roman" panose="02020603050405020304" pitchFamily="18" charset="0"/>
            </a:rPr>
            <a:t>Saisonale</a:t>
          </a:r>
          <a:r>
            <a:rPr lang="pl-PL" sz="2800" b="1" i="0" kern="1200" dirty="0">
              <a:latin typeface="Times New Roman" panose="02020603050405020304" pitchFamily="18" charset="0"/>
              <a:cs typeface="Times New Roman" panose="02020603050405020304" pitchFamily="18" charset="0"/>
            </a:rPr>
            <a:t> </a:t>
          </a:r>
          <a:r>
            <a:rPr lang="pl-PL" sz="2800" b="1" i="0" kern="1200" dirty="0" err="1">
              <a:latin typeface="Times New Roman" panose="02020603050405020304" pitchFamily="18" charset="0"/>
              <a:cs typeface="Times New Roman" panose="02020603050405020304" pitchFamily="18" charset="0"/>
            </a:rPr>
            <a:t>Arbeitslosigkeit</a:t>
          </a:r>
          <a:endParaRPr lang="pl-PL" sz="2800" b="0" i="0" kern="1200" dirty="0">
            <a:latin typeface="Times New Roman" panose="02020603050405020304" pitchFamily="18" charset="0"/>
            <a:cs typeface="Times New Roman" panose="02020603050405020304" pitchFamily="18" charset="0"/>
          </a:endParaRPr>
        </a:p>
      </dsp:txBody>
      <dsp:txXfrm>
        <a:off x="698267" y="1218180"/>
        <a:ext cx="6604236" cy="946920"/>
      </dsp:txXfrm>
    </dsp:sp>
    <dsp:sp modelId="{C51FEEA2-ADC7-4CF0-810C-AFF785FB70A3}">
      <dsp:nvSpPr>
        <dsp:cNvPr id="0" name=""/>
        <dsp:cNvSpPr/>
      </dsp:nvSpPr>
      <dsp:spPr>
        <a:xfrm>
          <a:off x="1327632" y="2377440"/>
          <a:ext cx="7985760" cy="1005840"/>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pl-PL" sz="2800" b="1" i="0" kern="1200" dirty="0" err="1">
              <a:latin typeface="Times New Roman" panose="02020603050405020304" pitchFamily="18" charset="0"/>
              <a:cs typeface="Times New Roman" panose="02020603050405020304" pitchFamily="18" charset="0"/>
            </a:rPr>
            <a:t>Konjunkturelle</a:t>
          </a:r>
          <a:r>
            <a:rPr lang="pl-PL" sz="2800" b="1" i="0" kern="1200" dirty="0">
              <a:latin typeface="Times New Roman" panose="02020603050405020304" pitchFamily="18" charset="0"/>
              <a:cs typeface="Times New Roman" panose="02020603050405020304" pitchFamily="18" charset="0"/>
            </a:rPr>
            <a:t> </a:t>
          </a:r>
          <a:r>
            <a:rPr lang="pl-PL" sz="2800" b="1" i="0" kern="1200" dirty="0" err="1">
              <a:latin typeface="Times New Roman" panose="02020603050405020304" pitchFamily="18" charset="0"/>
              <a:cs typeface="Times New Roman" panose="02020603050405020304" pitchFamily="18" charset="0"/>
            </a:rPr>
            <a:t>Arbeitslosigkeit</a:t>
          </a:r>
          <a:endParaRPr lang="pl-PL" sz="2800" b="0" i="0" kern="1200" dirty="0">
            <a:latin typeface="Times New Roman" panose="02020603050405020304" pitchFamily="18" charset="0"/>
            <a:cs typeface="Times New Roman" panose="02020603050405020304" pitchFamily="18" charset="0"/>
          </a:endParaRPr>
        </a:p>
      </dsp:txBody>
      <dsp:txXfrm>
        <a:off x="1357092" y="2406900"/>
        <a:ext cx="6614218" cy="946920"/>
      </dsp:txXfrm>
    </dsp:sp>
    <dsp:sp modelId="{65F5596E-43C9-480E-B85F-8D4DE2ABFA03}">
      <dsp:nvSpPr>
        <dsp:cNvPr id="0" name=""/>
        <dsp:cNvSpPr/>
      </dsp:nvSpPr>
      <dsp:spPr>
        <a:xfrm>
          <a:off x="1996439" y="3566160"/>
          <a:ext cx="7985760" cy="1005840"/>
        </a:xfrm>
        <a:prstGeom prst="roundRect">
          <a:avLst>
            <a:gd name="adj" fmla="val 10000"/>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pl-PL" sz="2800" b="1" i="0" kern="1200" dirty="0" err="1">
              <a:latin typeface="Times New Roman" panose="02020603050405020304" pitchFamily="18" charset="0"/>
              <a:cs typeface="Times New Roman" panose="02020603050405020304" pitchFamily="18" charset="0"/>
            </a:rPr>
            <a:t>Strukturelle</a:t>
          </a:r>
          <a:r>
            <a:rPr lang="pl-PL" sz="2800" b="1" i="0" kern="1200" dirty="0">
              <a:latin typeface="Times New Roman" panose="02020603050405020304" pitchFamily="18" charset="0"/>
              <a:cs typeface="Times New Roman" panose="02020603050405020304" pitchFamily="18" charset="0"/>
            </a:rPr>
            <a:t> </a:t>
          </a:r>
          <a:r>
            <a:rPr lang="pl-PL" sz="2800" b="1" i="0" kern="1200" dirty="0" err="1">
              <a:latin typeface="Times New Roman" panose="02020603050405020304" pitchFamily="18" charset="0"/>
              <a:cs typeface="Times New Roman" panose="02020603050405020304" pitchFamily="18" charset="0"/>
            </a:rPr>
            <a:t>Arbeitslosigkeit</a:t>
          </a:r>
          <a:endParaRPr lang="pl-PL" sz="2800" b="0" i="0" kern="1200" dirty="0">
            <a:latin typeface="Times New Roman" panose="02020603050405020304" pitchFamily="18" charset="0"/>
            <a:cs typeface="Times New Roman" panose="02020603050405020304" pitchFamily="18" charset="0"/>
          </a:endParaRPr>
        </a:p>
      </dsp:txBody>
      <dsp:txXfrm>
        <a:off x="2025899" y="3595620"/>
        <a:ext cx="6604236" cy="946920"/>
      </dsp:txXfrm>
    </dsp:sp>
    <dsp:sp modelId="{D1D89415-9AC8-4650-8B71-F29AE0824640}">
      <dsp:nvSpPr>
        <dsp:cNvPr id="0" name=""/>
        <dsp:cNvSpPr/>
      </dsp:nvSpPr>
      <dsp:spPr>
        <a:xfrm>
          <a:off x="7331964" y="770382"/>
          <a:ext cx="653796" cy="653796"/>
        </a:xfrm>
        <a:prstGeom prst="downArrow">
          <a:avLst>
            <a:gd name="adj1" fmla="val 55000"/>
            <a:gd name="adj2" fmla="val 45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pl-PL" sz="2000" kern="1200" dirty="0">
            <a:latin typeface="Times New Roman" panose="02020603050405020304" pitchFamily="18" charset="0"/>
            <a:cs typeface="Times New Roman" panose="02020603050405020304" pitchFamily="18" charset="0"/>
          </a:endParaRPr>
        </a:p>
      </dsp:txBody>
      <dsp:txXfrm>
        <a:off x="7479068" y="770382"/>
        <a:ext cx="359588" cy="491981"/>
      </dsp:txXfrm>
    </dsp:sp>
    <dsp:sp modelId="{5BF3951A-FC14-41DD-B083-E9000BA4BA0C}">
      <dsp:nvSpPr>
        <dsp:cNvPr id="0" name=""/>
        <dsp:cNvSpPr/>
      </dsp:nvSpPr>
      <dsp:spPr>
        <a:xfrm>
          <a:off x="8000771" y="1959102"/>
          <a:ext cx="653796" cy="653796"/>
        </a:xfrm>
        <a:prstGeom prst="downArrow">
          <a:avLst>
            <a:gd name="adj1" fmla="val 55000"/>
            <a:gd name="adj2" fmla="val 45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pl-PL" sz="2000" kern="1200">
            <a:latin typeface="Times New Roman" panose="02020603050405020304" pitchFamily="18" charset="0"/>
            <a:cs typeface="Times New Roman" panose="02020603050405020304" pitchFamily="18" charset="0"/>
          </a:endParaRPr>
        </a:p>
      </dsp:txBody>
      <dsp:txXfrm>
        <a:off x="8147875" y="1959102"/>
        <a:ext cx="359588" cy="491981"/>
      </dsp:txXfrm>
    </dsp:sp>
    <dsp:sp modelId="{E116D316-AA87-4A3C-8B41-8C1D1E6C81CF}">
      <dsp:nvSpPr>
        <dsp:cNvPr id="0" name=""/>
        <dsp:cNvSpPr/>
      </dsp:nvSpPr>
      <dsp:spPr>
        <a:xfrm>
          <a:off x="8659596" y="3147822"/>
          <a:ext cx="653796" cy="653796"/>
        </a:xfrm>
        <a:prstGeom prst="downArrow">
          <a:avLst>
            <a:gd name="adj1" fmla="val 55000"/>
            <a:gd name="adj2" fmla="val 45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pl-PL" sz="2000" kern="1200">
            <a:latin typeface="Times New Roman" panose="02020603050405020304" pitchFamily="18" charset="0"/>
            <a:cs typeface="Times New Roman" panose="02020603050405020304" pitchFamily="18" charset="0"/>
          </a:endParaRPr>
        </a:p>
      </dsp:txBody>
      <dsp:txXfrm>
        <a:off x="8806700" y="3147822"/>
        <a:ext cx="359588" cy="491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65D89-060A-4EC5-9A83-12AB19F49F02}">
      <dsp:nvSpPr>
        <dsp:cNvPr id="0" name=""/>
        <dsp:cNvSpPr/>
      </dsp:nvSpPr>
      <dsp:spPr>
        <a:xfrm>
          <a:off x="1218" y="702306"/>
          <a:ext cx="4277041" cy="2715921"/>
        </a:xfrm>
        <a:prstGeom prst="roundRect">
          <a:avLst>
            <a:gd name="adj" fmla="val 10000"/>
          </a:avLst>
        </a:prstGeom>
        <a:gradFill rotWithShape="0">
          <a:gsLst>
            <a:gs pos="0">
              <a:schemeClr val="accent4">
                <a:shade val="60000"/>
                <a:hueOff val="0"/>
                <a:satOff val="0"/>
                <a:lumOff val="0"/>
                <a:alphaOff val="0"/>
                <a:shade val="100000"/>
                <a:satMod val="137000"/>
              </a:schemeClr>
            </a:gs>
            <a:gs pos="71000">
              <a:schemeClr val="accent4">
                <a:shade val="60000"/>
                <a:hueOff val="0"/>
                <a:satOff val="0"/>
                <a:lumOff val="0"/>
                <a:alphaOff val="0"/>
                <a:shade val="98000"/>
                <a:satMod val="137000"/>
              </a:schemeClr>
            </a:gs>
            <a:gs pos="100000">
              <a:schemeClr val="accent4">
                <a:shade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F20931F8-BD21-4DF6-AD09-F6ED1B899870}">
      <dsp:nvSpPr>
        <dsp:cNvPr id="0" name=""/>
        <dsp:cNvSpPr/>
      </dsp:nvSpPr>
      <dsp:spPr>
        <a:xfrm>
          <a:off x="476445"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4">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Times New Roman" panose="02020603050405020304" pitchFamily="18" charset="0"/>
              <a:cs typeface="Times New Roman" panose="02020603050405020304" pitchFamily="18" charset="0"/>
            </a:rPr>
            <a:t>Freiwillige Arbeitslosigkeit Ein Arbeitsloser verzichtet bewusst auf die Möglichkeit, eine Stelle zu finden. Die Gründe sind niedriges Gehalt, mangelnde Beförderung, mangelndes Interesse an der Arbeit.</a:t>
          </a:r>
          <a:endParaRPr lang="en-US" sz="2400" kern="1200" dirty="0">
            <a:latin typeface="Times New Roman" panose="02020603050405020304" pitchFamily="18" charset="0"/>
            <a:cs typeface="Times New Roman" panose="02020603050405020304" pitchFamily="18" charset="0"/>
          </a:endParaRPr>
        </a:p>
      </dsp:txBody>
      <dsp:txXfrm>
        <a:off x="555992" y="1233319"/>
        <a:ext cx="4117947" cy="2556827"/>
      </dsp:txXfrm>
    </dsp:sp>
    <dsp:sp modelId="{7A91E0BA-2FD5-480C-B0DA-D56408AC92F3}">
      <dsp:nvSpPr>
        <dsp:cNvPr id="0" name=""/>
        <dsp:cNvSpPr/>
      </dsp:nvSpPr>
      <dsp:spPr>
        <a:xfrm>
          <a:off x="5228713" y="702306"/>
          <a:ext cx="4277041" cy="2715921"/>
        </a:xfrm>
        <a:prstGeom prst="roundRect">
          <a:avLst>
            <a:gd name="adj" fmla="val 10000"/>
          </a:avLst>
        </a:prstGeom>
        <a:gradFill rotWithShape="0">
          <a:gsLst>
            <a:gs pos="0">
              <a:schemeClr val="accent4">
                <a:shade val="60000"/>
                <a:hueOff val="0"/>
                <a:satOff val="0"/>
                <a:lumOff val="0"/>
                <a:alphaOff val="0"/>
                <a:shade val="100000"/>
                <a:satMod val="137000"/>
              </a:schemeClr>
            </a:gs>
            <a:gs pos="71000">
              <a:schemeClr val="accent4">
                <a:shade val="60000"/>
                <a:hueOff val="0"/>
                <a:satOff val="0"/>
                <a:lumOff val="0"/>
                <a:alphaOff val="0"/>
                <a:shade val="98000"/>
                <a:satMod val="137000"/>
              </a:schemeClr>
            </a:gs>
            <a:gs pos="100000">
              <a:schemeClr val="accent4">
                <a:shade val="6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sp>
    <dsp:sp modelId="{F7C847FA-DAE2-406E-BE1F-B8FD6F3A3FCC}">
      <dsp:nvSpPr>
        <dsp:cNvPr id="0" name=""/>
        <dsp:cNvSpPr/>
      </dsp:nvSpPr>
      <dsp:spPr>
        <a:xfrm>
          <a:off x="5703940" y="1153772"/>
          <a:ext cx="4277041" cy="2715921"/>
        </a:xfrm>
        <a:prstGeom prst="roundRect">
          <a:avLst>
            <a:gd name="adj" fmla="val 10000"/>
          </a:avLst>
        </a:prstGeom>
        <a:solidFill>
          <a:schemeClr val="lt1">
            <a:alpha val="90000"/>
            <a:hueOff val="0"/>
            <a:satOff val="0"/>
            <a:lumOff val="0"/>
            <a:alphaOff val="0"/>
          </a:schemeClr>
        </a:solidFill>
        <a:ln w="6350" cap="rnd" cmpd="sng" algn="ctr">
          <a:solidFill>
            <a:schemeClr val="accent4">
              <a:shade val="80000"/>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latin typeface="Times New Roman" panose="02020603050405020304" pitchFamily="18" charset="0"/>
              <a:cs typeface="Times New Roman" panose="02020603050405020304" pitchFamily="18" charset="0"/>
            </a:rPr>
            <a:t>U</a:t>
          </a:r>
          <a:r>
            <a:rPr lang="de-DE" sz="2400" kern="1200" dirty="0" err="1">
              <a:latin typeface="Times New Roman" panose="02020603050405020304" pitchFamily="18" charset="0"/>
              <a:cs typeface="Times New Roman" panose="02020603050405020304" pitchFamily="18" charset="0"/>
            </a:rPr>
            <a:t>nfreiwillige</a:t>
          </a:r>
          <a:r>
            <a:rPr lang="de-DE" sz="2400" kern="1200" dirty="0">
              <a:latin typeface="Times New Roman" panose="02020603050405020304" pitchFamily="18" charset="0"/>
              <a:cs typeface="Times New Roman" panose="02020603050405020304" pitchFamily="18" charset="0"/>
            </a:rPr>
            <a:t> Arbeitslosigkeit ist die Unfähigkeit, trotz Lohnannahme einen Arbeitsplatz zu finden.</a:t>
          </a:r>
          <a:r>
            <a:rPr lang="pl-PL" sz="2400" kern="1200" dirty="0">
              <a:latin typeface="Times New Roman" panose="02020603050405020304" pitchFamily="18" charset="0"/>
              <a:cs typeface="Times New Roman" panose="02020603050405020304" pitchFamily="18" charset="0"/>
            </a:rPr>
            <a:t> </a:t>
          </a:r>
          <a:r>
            <a:rPr lang="de-DE" sz="2400" kern="1200" dirty="0">
              <a:latin typeface="Times New Roman" panose="02020603050405020304" pitchFamily="18" charset="0"/>
              <a:cs typeface="Times New Roman" panose="02020603050405020304" pitchFamily="18" charset="0"/>
            </a:rPr>
            <a:t>Aufgrund von wirtschaftlichen Schwierigkeiten, können Unternehmen oftmals kein weiteres Personal einstellen</a:t>
          </a:r>
          <a:r>
            <a:rPr lang="de-DE" sz="2300" kern="1200" dirty="0">
              <a:latin typeface="Arial Nova" panose="020B0604020202020204" pitchFamily="34" charset="0"/>
            </a:rPr>
            <a:t>.</a:t>
          </a:r>
          <a:endParaRPr lang="en-US" sz="2300" kern="1200" dirty="0">
            <a:latin typeface="Arial Nova" panose="020B0604020202020204" pitchFamily="34" charset="0"/>
          </a:endParaRPr>
        </a:p>
      </dsp:txBody>
      <dsp:txXfrm>
        <a:off x="5783487" y="1233319"/>
        <a:ext cx="4117947" cy="2556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DC21F-AC5C-40EA-B189-15766A960D12}">
      <dsp:nvSpPr>
        <dsp:cNvPr id="0" name=""/>
        <dsp:cNvSpPr/>
      </dsp:nvSpPr>
      <dsp:spPr>
        <a:xfrm>
          <a:off x="334174" y="110"/>
          <a:ext cx="761963" cy="761963"/>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0EE4E059-5F16-4497-A458-81A01FBC0192}">
      <dsp:nvSpPr>
        <dsp:cNvPr id="0" name=""/>
        <dsp:cNvSpPr/>
      </dsp:nvSpPr>
      <dsp:spPr>
        <a:xfrm>
          <a:off x="715156" y="110"/>
          <a:ext cx="4065351" cy="76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pl-PL" sz="2600" kern="1200" dirty="0" err="1">
              <a:latin typeface="Times New Roman" panose="02020603050405020304" pitchFamily="18" charset="0"/>
              <a:cs typeface="Times New Roman" panose="02020603050405020304" pitchFamily="18" charset="0"/>
            </a:rPr>
            <a:t>Änderungen</a:t>
          </a:r>
          <a:r>
            <a:rPr lang="pl-PL" sz="2600" kern="1200" dirty="0">
              <a:latin typeface="Times New Roman" panose="02020603050405020304" pitchFamily="18" charset="0"/>
              <a:cs typeface="Times New Roman" panose="02020603050405020304" pitchFamily="18" charset="0"/>
            </a:rPr>
            <a:t> in der </a:t>
          </a:r>
          <a:r>
            <a:rPr lang="pl-PL" sz="2600" kern="1200" dirty="0" err="1">
              <a:latin typeface="Times New Roman" panose="02020603050405020304" pitchFamily="18" charset="0"/>
              <a:cs typeface="Times New Roman" panose="02020603050405020304" pitchFamily="18" charset="0"/>
            </a:rPr>
            <a:t>Technologiekeine</a:t>
          </a:r>
          <a:r>
            <a:rPr lang="pl-PL" sz="2600" kern="1200" dirty="0">
              <a:latin typeface="Times New Roman" panose="02020603050405020304" pitchFamily="18" charset="0"/>
              <a:cs typeface="Times New Roman" panose="02020603050405020304" pitchFamily="18" charset="0"/>
            </a:rPr>
            <a:t> </a:t>
          </a:r>
          <a:endParaRPr lang="en-US" sz="2600" kern="1200" dirty="0">
            <a:latin typeface="Times New Roman" panose="02020603050405020304" pitchFamily="18" charset="0"/>
            <a:cs typeface="Times New Roman" panose="02020603050405020304" pitchFamily="18" charset="0"/>
          </a:endParaRPr>
        </a:p>
      </dsp:txBody>
      <dsp:txXfrm>
        <a:off x="715156" y="110"/>
        <a:ext cx="4065351" cy="761963"/>
      </dsp:txXfrm>
    </dsp:sp>
    <dsp:sp modelId="{E0CDEB7D-D7B3-4BDF-A28F-0C5E0C58B7B4}">
      <dsp:nvSpPr>
        <dsp:cNvPr id="0" name=""/>
        <dsp:cNvSpPr/>
      </dsp:nvSpPr>
      <dsp:spPr>
        <a:xfrm>
          <a:off x="334174" y="762073"/>
          <a:ext cx="761963" cy="761963"/>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2430755D-9BE2-4A13-B29C-655BD6D10AC1}">
      <dsp:nvSpPr>
        <dsp:cNvPr id="0" name=""/>
        <dsp:cNvSpPr/>
      </dsp:nvSpPr>
      <dsp:spPr>
        <a:xfrm>
          <a:off x="715156" y="762073"/>
          <a:ext cx="4065351" cy="76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pl-PL" sz="2600" kern="1200" dirty="0" err="1">
              <a:latin typeface="Times New Roman" panose="02020603050405020304" pitchFamily="18" charset="0"/>
              <a:cs typeface="Times New Roman" panose="02020603050405020304" pitchFamily="18" charset="0"/>
            </a:rPr>
            <a:t>Angaben</a:t>
          </a:r>
          <a:r>
            <a:rPr lang="pl-PL" sz="2600" kern="1200" dirty="0">
              <a:latin typeface="Times New Roman" panose="02020603050405020304" pitchFamily="18" charset="0"/>
              <a:cs typeface="Times New Roman" panose="02020603050405020304" pitchFamily="18" charset="0"/>
            </a:rPr>
            <a:t> </a:t>
          </a:r>
          <a:r>
            <a:rPr lang="pl-PL" sz="2600" kern="1200" dirty="0" err="1">
              <a:latin typeface="Times New Roman" panose="02020603050405020304" pitchFamily="18" charset="0"/>
              <a:cs typeface="Times New Roman" panose="02020603050405020304" pitchFamily="18" charset="0"/>
            </a:rPr>
            <a:t>zu</a:t>
          </a:r>
          <a:r>
            <a:rPr lang="pl-PL" sz="2600" kern="1200" dirty="0">
              <a:latin typeface="Times New Roman" panose="02020603050405020304" pitchFamily="18" charset="0"/>
              <a:cs typeface="Times New Roman" panose="02020603050405020304" pitchFamily="18" charset="0"/>
            </a:rPr>
            <a:t> </a:t>
          </a:r>
          <a:r>
            <a:rPr lang="pl-PL" sz="2600" kern="1200" dirty="0" err="1">
              <a:latin typeface="Times New Roman" panose="02020603050405020304" pitchFamily="18" charset="0"/>
              <a:cs typeface="Times New Roman" panose="02020603050405020304" pitchFamily="18" charset="0"/>
            </a:rPr>
            <a:t>Stellenangeboten</a:t>
          </a:r>
          <a:endParaRPr lang="en-US" sz="2600" kern="1200" dirty="0">
            <a:latin typeface="Times New Roman" panose="02020603050405020304" pitchFamily="18" charset="0"/>
            <a:cs typeface="Times New Roman" panose="02020603050405020304" pitchFamily="18" charset="0"/>
          </a:endParaRPr>
        </a:p>
      </dsp:txBody>
      <dsp:txXfrm>
        <a:off x="715156" y="762073"/>
        <a:ext cx="4065351" cy="761963"/>
      </dsp:txXfrm>
    </dsp:sp>
    <dsp:sp modelId="{204D2ED8-920A-4FF6-A6FE-DFBCB40246B2}">
      <dsp:nvSpPr>
        <dsp:cNvPr id="0" name=""/>
        <dsp:cNvSpPr/>
      </dsp:nvSpPr>
      <dsp:spPr>
        <a:xfrm>
          <a:off x="334174" y="1524036"/>
          <a:ext cx="761963" cy="761963"/>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C72DDD80-CF2D-45EA-AAE3-7165FB365077}">
      <dsp:nvSpPr>
        <dsp:cNvPr id="0" name=""/>
        <dsp:cNvSpPr/>
      </dsp:nvSpPr>
      <dsp:spPr>
        <a:xfrm>
          <a:off x="715156" y="1524036"/>
          <a:ext cx="4065351" cy="76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pl-PL" sz="2600" kern="1200" dirty="0" err="1">
              <a:latin typeface="Times New Roman" panose="02020603050405020304" pitchFamily="18" charset="0"/>
              <a:cs typeface="Times New Roman" panose="02020603050405020304" pitchFamily="18" charset="0"/>
            </a:rPr>
            <a:t>Produktionsbeschränkung</a:t>
          </a:r>
          <a:endParaRPr lang="en-US" sz="2600" kern="1200" dirty="0">
            <a:latin typeface="Times New Roman" panose="02020603050405020304" pitchFamily="18" charset="0"/>
            <a:cs typeface="Times New Roman" panose="02020603050405020304" pitchFamily="18" charset="0"/>
          </a:endParaRPr>
        </a:p>
      </dsp:txBody>
      <dsp:txXfrm>
        <a:off x="715156" y="1524036"/>
        <a:ext cx="4065351" cy="761963"/>
      </dsp:txXfrm>
    </dsp:sp>
    <dsp:sp modelId="{FA51707C-4454-4E96-870A-D234262262BA}">
      <dsp:nvSpPr>
        <dsp:cNvPr id="0" name=""/>
        <dsp:cNvSpPr/>
      </dsp:nvSpPr>
      <dsp:spPr>
        <a:xfrm>
          <a:off x="334174" y="2285999"/>
          <a:ext cx="761963" cy="761963"/>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64FB4904-090D-42D9-B768-71241E50923C}">
      <dsp:nvSpPr>
        <dsp:cNvPr id="0" name=""/>
        <dsp:cNvSpPr/>
      </dsp:nvSpPr>
      <dsp:spPr>
        <a:xfrm>
          <a:off x="715156" y="2285999"/>
          <a:ext cx="4065351" cy="76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pl-PL" sz="2600" kern="1200" dirty="0" err="1">
              <a:latin typeface="Times New Roman" panose="02020603050405020304" pitchFamily="18" charset="0"/>
              <a:cs typeface="Times New Roman" panose="02020603050405020304" pitchFamily="18" charset="0"/>
            </a:rPr>
            <a:t>Liquidation</a:t>
          </a:r>
          <a:r>
            <a:rPr lang="pl-PL" sz="2600" kern="1200" dirty="0">
              <a:latin typeface="Times New Roman" panose="02020603050405020304" pitchFamily="18" charset="0"/>
              <a:cs typeface="Times New Roman" panose="02020603050405020304" pitchFamily="18" charset="0"/>
            </a:rPr>
            <a:t> von </a:t>
          </a:r>
          <a:r>
            <a:rPr lang="pl-PL" sz="2600" kern="1200" dirty="0" err="1">
              <a:latin typeface="Times New Roman" panose="02020603050405020304" pitchFamily="18" charset="0"/>
              <a:cs typeface="Times New Roman" panose="02020603050405020304" pitchFamily="18" charset="0"/>
            </a:rPr>
            <a:t>Industrien</a:t>
          </a:r>
          <a:r>
            <a:rPr lang="pl-PL" sz="2600" kern="1200" dirty="0">
              <a:latin typeface="Times New Roman" panose="02020603050405020304" pitchFamily="18" charset="0"/>
              <a:cs typeface="Times New Roman" panose="02020603050405020304" pitchFamily="18" charset="0"/>
            </a:rPr>
            <a:t> (</a:t>
          </a:r>
          <a:r>
            <a:rPr lang="pl-PL" sz="2600" kern="1200" dirty="0" err="1">
              <a:latin typeface="Times New Roman" panose="02020603050405020304" pitchFamily="18" charset="0"/>
              <a:cs typeface="Times New Roman" panose="02020603050405020304" pitchFamily="18" charset="0"/>
            </a:rPr>
            <a:t>Bergbau</a:t>
          </a:r>
          <a:r>
            <a:rPr lang="pl-PL" sz="2600" kern="1200" dirty="0">
              <a:latin typeface="Times New Roman" panose="02020603050405020304" pitchFamily="18" charset="0"/>
              <a:cs typeface="Times New Roman" panose="02020603050405020304" pitchFamily="18" charset="0"/>
            </a:rPr>
            <a:t>)</a:t>
          </a:r>
          <a:endParaRPr lang="en-US" sz="2600" kern="1200" dirty="0">
            <a:latin typeface="Times New Roman" panose="02020603050405020304" pitchFamily="18" charset="0"/>
            <a:cs typeface="Times New Roman" panose="02020603050405020304" pitchFamily="18" charset="0"/>
          </a:endParaRPr>
        </a:p>
      </dsp:txBody>
      <dsp:txXfrm>
        <a:off x="715156" y="2285999"/>
        <a:ext cx="4065351" cy="761963"/>
      </dsp:txXfrm>
    </dsp:sp>
    <dsp:sp modelId="{323DA5A4-666E-44B6-AC35-4628EDE43504}">
      <dsp:nvSpPr>
        <dsp:cNvPr id="0" name=""/>
        <dsp:cNvSpPr/>
      </dsp:nvSpPr>
      <dsp:spPr>
        <a:xfrm>
          <a:off x="334174" y="3047962"/>
          <a:ext cx="761963" cy="761963"/>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3E4CE819-5E4C-46E4-BEE1-DECD061A4236}">
      <dsp:nvSpPr>
        <dsp:cNvPr id="0" name=""/>
        <dsp:cNvSpPr/>
      </dsp:nvSpPr>
      <dsp:spPr>
        <a:xfrm>
          <a:off x="715156" y="3047962"/>
          <a:ext cx="4065351" cy="76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pl-PL" sz="2600" kern="1200">
              <a:latin typeface="Times New Roman" panose="02020603050405020304" pitchFamily="18" charset="0"/>
              <a:cs typeface="Times New Roman" panose="02020603050405020304" pitchFamily="18" charset="0"/>
            </a:rPr>
            <a:t>niedriges Bildungsniveau eines Teils der Bevölkerung</a:t>
          </a:r>
          <a:endParaRPr lang="en-US" sz="2600" kern="1200">
            <a:latin typeface="Times New Roman" panose="02020603050405020304" pitchFamily="18" charset="0"/>
            <a:cs typeface="Times New Roman" panose="02020603050405020304" pitchFamily="18" charset="0"/>
          </a:endParaRPr>
        </a:p>
      </dsp:txBody>
      <dsp:txXfrm>
        <a:off x="715156" y="3047962"/>
        <a:ext cx="4065351" cy="761963"/>
      </dsp:txXfrm>
    </dsp:sp>
    <dsp:sp modelId="{B1775CB0-503E-4197-94F3-AAE4E15F22B6}">
      <dsp:nvSpPr>
        <dsp:cNvPr id="0" name=""/>
        <dsp:cNvSpPr/>
      </dsp:nvSpPr>
      <dsp:spPr>
        <a:xfrm>
          <a:off x="334174" y="3809925"/>
          <a:ext cx="761963" cy="761963"/>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C5D21A48-C3D3-4AE8-9D27-7497F6D72AE3}">
      <dsp:nvSpPr>
        <dsp:cNvPr id="0" name=""/>
        <dsp:cNvSpPr/>
      </dsp:nvSpPr>
      <dsp:spPr>
        <a:xfrm>
          <a:off x="715156" y="3809925"/>
          <a:ext cx="4065351" cy="761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pl-PL" sz="2600" kern="1200">
              <a:latin typeface="Times New Roman" panose="02020603050405020304" pitchFamily="18" charset="0"/>
              <a:cs typeface="Times New Roman" panose="02020603050405020304" pitchFamily="18" charset="0"/>
            </a:rPr>
            <a:t>hohe Arbeitskosten für Arbeitgeber</a:t>
          </a:r>
          <a:endParaRPr lang="en-US" sz="2600" kern="1200">
            <a:latin typeface="Times New Roman" panose="02020603050405020304" pitchFamily="18" charset="0"/>
            <a:cs typeface="Times New Roman" panose="02020603050405020304" pitchFamily="18" charset="0"/>
          </a:endParaRPr>
        </a:p>
      </dsp:txBody>
      <dsp:txXfrm>
        <a:off x="715156" y="3809925"/>
        <a:ext cx="4065351" cy="761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480-68E8-43F3-BD1D-43ED8A27F090}">
      <dsp:nvSpPr>
        <dsp:cNvPr id="0" name=""/>
        <dsp:cNvSpPr/>
      </dsp:nvSpPr>
      <dsp:spPr>
        <a:xfrm>
          <a:off x="197470" y="18797"/>
          <a:ext cx="753144" cy="753144"/>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875B0853-F340-4197-ABD4-B9F44B3485AF}">
      <dsp:nvSpPr>
        <dsp:cNvPr id="0" name=""/>
        <dsp:cNvSpPr/>
      </dsp:nvSpPr>
      <dsp:spPr>
        <a:xfrm>
          <a:off x="574043" y="18797"/>
          <a:ext cx="4018302" cy="7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None/>
          </a:pPr>
          <a:r>
            <a:rPr lang="de-DE" sz="2200" kern="1200" dirty="0">
              <a:latin typeface="Times New Roman" panose="02020603050405020304" pitchFamily="18" charset="0"/>
              <a:cs typeface="Times New Roman" panose="02020603050405020304" pitchFamily="18" charset="0"/>
            </a:rPr>
            <a:t>ungenutztes menschliches Potenzial</a:t>
          </a:r>
          <a:endParaRPr lang="en-US" sz="2200" kern="1200" dirty="0">
            <a:latin typeface="Times New Roman" panose="02020603050405020304" pitchFamily="18" charset="0"/>
            <a:cs typeface="Times New Roman" panose="02020603050405020304" pitchFamily="18" charset="0"/>
          </a:endParaRPr>
        </a:p>
      </dsp:txBody>
      <dsp:txXfrm>
        <a:off x="574043" y="18797"/>
        <a:ext cx="4018302" cy="753144"/>
      </dsp:txXfrm>
    </dsp:sp>
    <dsp:sp modelId="{00C92032-3E17-4CCE-A4BB-B43D8651ABB5}">
      <dsp:nvSpPr>
        <dsp:cNvPr id="0" name=""/>
        <dsp:cNvSpPr/>
      </dsp:nvSpPr>
      <dsp:spPr>
        <a:xfrm>
          <a:off x="197470" y="771942"/>
          <a:ext cx="753144" cy="753144"/>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42CEE54F-B8F9-45F8-94DC-AE0EDB415B3E}">
      <dsp:nvSpPr>
        <dsp:cNvPr id="0" name=""/>
        <dsp:cNvSpPr/>
      </dsp:nvSpPr>
      <dsp:spPr>
        <a:xfrm>
          <a:off x="574043" y="771942"/>
          <a:ext cx="4018302" cy="7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None/>
          </a:pPr>
          <a:r>
            <a:rPr lang="de-DE" sz="2200" kern="1200" dirty="0">
              <a:latin typeface="Times New Roman" panose="02020603050405020304" pitchFamily="18" charset="0"/>
              <a:cs typeface="Times New Roman" panose="02020603050405020304" pitchFamily="18" charset="0"/>
            </a:rPr>
            <a:t>Verlust von Qualifikationen</a:t>
          </a:r>
          <a:endParaRPr lang="en-US" sz="2200" kern="1200" dirty="0">
            <a:latin typeface="Times New Roman" panose="02020603050405020304" pitchFamily="18" charset="0"/>
            <a:cs typeface="Times New Roman" panose="02020603050405020304" pitchFamily="18" charset="0"/>
          </a:endParaRPr>
        </a:p>
      </dsp:txBody>
      <dsp:txXfrm>
        <a:off x="574043" y="771942"/>
        <a:ext cx="4018302" cy="753144"/>
      </dsp:txXfrm>
    </dsp:sp>
    <dsp:sp modelId="{B75D3FE4-A970-4E8E-8270-DD8A0FCA8860}">
      <dsp:nvSpPr>
        <dsp:cNvPr id="0" name=""/>
        <dsp:cNvSpPr/>
      </dsp:nvSpPr>
      <dsp:spPr>
        <a:xfrm>
          <a:off x="197470" y="1525086"/>
          <a:ext cx="753144" cy="753144"/>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0106D9CB-C409-4733-93B9-E0F406A637E6}">
      <dsp:nvSpPr>
        <dsp:cNvPr id="0" name=""/>
        <dsp:cNvSpPr/>
      </dsp:nvSpPr>
      <dsp:spPr>
        <a:xfrm>
          <a:off x="574043" y="1525086"/>
          <a:ext cx="4018302" cy="7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None/>
          </a:pPr>
          <a:r>
            <a:rPr lang="de-DE" sz="2200" kern="1200" dirty="0">
              <a:latin typeface="Times New Roman" panose="02020603050405020304" pitchFamily="18" charset="0"/>
              <a:cs typeface="Times New Roman" panose="02020603050405020304" pitchFamily="18" charset="0"/>
            </a:rPr>
            <a:t>Rückgang des Familieneinkommens</a:t>
          </a:r>
          <a:endParaRPr lang="en-US" sz="2200" kern="1200" dirty="0">
            <a:latin typeface="Times New Roman" panose="02020603050405020304" pitchFamily="18" charset="0"/>
            <a:cs typeface="Times New Roman" panose="02020603050405020304" pitchFamily="18" charset="0"/>
          </a:endParaRPr>
        </a:p>
      </dsp:txBody>
      <dsp:txXfrm>
        <a:off x="574043" y="1525086"/>
        <a:ext cx="4018302" cy="753144"/>
      </dsp:txXfrm>
    </dsp:sp>
    <dsp:sp modelId="{91A70B87-E9AF-4AFB-B5B1-9D7598657120}">
      <dsp:nvSpPr>
        <dsp:cNvPr id="0" name=""/>
        <dsp:cNvSpPr/>
      </dsp:nvSpPr>
      <dsp:spPr>
        <a:xfrm>
          <a:off x="197470" y="2278231"/>
          <a:ext cx="753144" cy="753144"/>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DC04DEFB-C4BE-4F92-B4CA-EDCBE525713C}">
      <dsp:nvSpPr>
        <dsp:cNvPr id="0" name=""/>
        <dsp:cNvSpPr/>
      </dsp:nvSpPr>
      <dsp:spPr>
        <a:xfrm>
          <a:off x="574043" y="2278231"/>
          <a:ext cx="4018302" cy="7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de-DE" sz="2200" kern="1200" dirty="0">
              <a:latin typeface="Times New Roman" panose="02020603050405020304" pitchFamily="18" charset="0"/>
              <a:cs typeface="Times New Roman" panose="02020603050405020304" pitchFamily="18" charset="0"/>
            </a:rPr>
            <a:t>hohe Kosten im Zusammenhang mit dem Unterhalt der Arbeitslosen </a:t>
          </a:r>
          <a:endParaRPr lang="en-US" sz="2200" kern="1200" dirty="0">
            <a:latin typeface="Times New Roman" panose="02020603050405020304" pitchFamily="18" charset="0"/>
            <a:cs typeface="Times New Roman" panose="02020603050405020304" pitchFamily="18" charset="0"/>
          </a:endParaRPr>
        </a:p>
      </dsp:txBody>
      <dsp:txXfrm>
        <a:off x="574043" y="2278231"/>
        <a:ext cx="4018302" cy="753144"/>
      </dsp:txXfrm>
    </dsp:sp>
    <dsp:sp modelId="{09BE27BC-391F-42BE-968E-E23306ED323D}">
      <dsp:nvSpPr>
        <dsp:cNvPr id="0" name=""/>
        <dsp:cNvSpPr/>
      </dsp:nvSpPr>
      <dsp:spPr>
        <a:xfrm>
          <a:off x="197470" y="3031376"/>
          <a:ext cx="753144" cy="753144"/>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2285C9B7-323D-4A9D-91DC-1A0EA1B7617F}">
      <dsp:nvSpPr>
        <dsp:cNvPr id="0" name=""/>
        <dsp:cNvSpPr/>
      </dsp:nvSpPr>
      <dsp:spPr>
        <a:xfrm>
          <a:off x="574043" y="3031376"/>
          <a:ext cx="4018302" cy="7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None/>
          </a:pPr>
          <a:r>
            <a:rPr lang="de-DE" sz="2200" kern="1200" dirty="0">
              <a:latin typeface="Times New Roman" panose="02020603050405020304" pitchFamily="18" charset="0"/>
              <a:cs typeface="Times New Roman" panose="02020603050405020304" pitchFamily="18" charset="0"/>
            </a:rPr>
            <a:t>soziale Pathologien (Alkoholismus) </a:t>
          </a:r>
          <a:endParaRPr lang="en-US" sz="2200" kern="1200" dirty="0">
            <a:latin typeface="Times New Roman" panose="02020603050405020304" pitchFamily="18" charset="0"/>
            <a:cs typeface="Times New Roman" panose="02020603050405020304" pitchFamily="18" charset="0"/>
          </a:endParaRPr>
        </a:p>
      </dsp:txBody>
      <dsp:txXfrm>
        <a:off x="574043" y="3031376"/>
        <a:ext cx="4018302" cy="753144"/>
      </dsp:txXfrm>
    </dsp:sp>
    <dsp:sp modelId="{90757B39-B3F6-4FC5-9B68-B73FA7E1F292}">
      <dsp:nvSpPr>
        <dsp:cNvPr id="0" name=""/>
        <dsp:cNvSpPr/>
      </dsp:nvSpPr>
      <dsp:spPr>
        <a:xfrm>
          <a:off x="197470" y="3784520"/>
          <a:ext cx="753144" cy="753144"/>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58AEF7E8-168D-44C7-8B07-EFF3FDF5DF48}">
      <dsp:nvSpPr>
        <dsp:cNvPr id="0" name=""/>
        <dsp:cNvSpPr/>
      </dsp:nvSpPr>
      <dsp:spPr>
        <a:xfrm>
          <a:off x="574043" y="3784520"/>
          <a:ext cx="4018302" cy="75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de-DE" sz="2200" kern="1200" dirty="0">
              <a:latin typeface="Times New Roman" panose="02020603050405020304" pitchFamily="18" charset="0"/>
              <a:cs typeface="Times New Roman" panose="02020603050405020304" pitchFamily="18" charset="0"/>
            </a:rPr>
            <a:t>Rückgang des Produktionsniveaus </a:t>
          </a:r>
          <a:endParaRPr lang="en-US" sz="2200" kern="1200" dirty="0">
            <a:latin typeface="Times New Roman" panose="02020603050405020304" pitchFamily="18" charset="0"/>
            <a:cs typeface="Times New Roman" panose="02020603050405020304" pitchFamily="18" charset="0"/>
          </a:endParaRPr>
        </a:p>
      </dsp:txBody>
      <dsp:txXfrm>
        <a:off x="574043" y="3784520"/>
        <a:ext cx="4018302" cy="753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480-68E8-43F3-BD1D-43ED8A27F090}">
      <dsp:nvSpPr>
        <dsp:cNvPr id="0" name=""/>
        <dsp:cNvSpPr/>
      </dsp:nvSpPr>
      <dsp:spPr>
        <a:xfrm>
          <a:off x="421877" y="1477"/>
          <a:ext cx="926558" cy="926558"/>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875B0853-F340-4197-ABD4-B9F44B3485AF}">
      <dsp:nvSpPr>
        <dsp:cNvPr id="0" name=""/>
        <dsp:cNvSpPr/>
      </dsp:nvSpPr>
      <dsp:spPr>
        <a:xfrm>
          <a:off x="885156" y="1477"/>
          <a:ext cx="4943528" cy="92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de-DE" sz="2600" kern="1200" dirty="0">
              <a:latin typeface="Times New Roman" panose="02020603050405020304" pitchFamily="18" charset="0"/>
              <a:cs typeface="Times New Roman" panose="02020603050405020304" pitchFamily="18" charset="0"/>
            </a:rPr>
            <a:t>Verbesserung des Arbeitsvermittlungssystems </a:t>
          </a:r>
          <a:endParaRPr lang="en-US" sz="2600" kern="1200" dirty="0">
            <a:latin typeface="Times New Roman" panose="02020603050405020304" pitchFamily="18" charset="0"/>
            <a:cs typeface="Times New Roman" panose="02020603050405020304" pitchFamily="18" charset="0"/>
          </a:endParaRPr>
        </a:p>
      </dsp:txBody>
      <dsp:txXfrm>
        <a:off x="885156" y="1477"/>
        <a:ext cx="4943528" cy="926558"/>
      </dsp:txXfrm>
    </dsp:sp>
    <dsp:sp modelId="{00C92032-3E17-4CCE-A4BB-B43D8651ABB5}">
      <dsp:nvSpPr>
        <dsp:cNvPr id="0" name=""/>
        <dsp:cNvSpPr/>
      </dsp:nvSpPr>
      <dsp:spPr>
        <a:xfrm>
          <a:off x="421877" y="928035"/>
          <a:ext cx="926558" cy="926558"/>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42CEE54F-B8F9-45F8-94DC-AE0EDB415B3E}">
      <dsp:nvSpPr>
        <dsp:cNvPr id="0" name=""/>
        <dsp:cNvSpPr/>
      </dsp:nvSpPr>
      <dsp:spPr>
        <a:xfrm>
          <a:off x="885156" y="928035"/>
          <a:ext cx="4943528" cy="92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de-DE" sz="2600" kern="1200" dirty="0">
              <a:latin typeface="Times New Roman" panose="02020603050405020304" pitchFamily="18" charset="0"/>
              <a:cs typeface="Times New Roman" panose="02020603050405020304" pitchFamily="18" charset="0"/>
            </a:rPr>
            <a:t>die Inanspruchnahme von Teilzeitarbeit </a:t>
          </a:r>
          <a:endParaRPr lang="en-US" sz="2600" kern="1200" dirty="0">
            <a:latin typeface="Times New Roman" panose="02020603050405020304" pitchFamily="18" charset="0"/>
            <a:cs typeface="Times New Roman" panose="02020603050405020304" pitchFamily="18" charset="0"/>
          </a:endParaRPr>
        </a:p>
      </dsp:txBody>
      <dsp:txXfrm>
        <a:off x="885156" y="928035"/>
        <a:ext cx="4943528" cy="926558"/>
      </dsp:txXfrm>
    </dsp:sp>
    <dsp:sp modelId="{B75D3FE4-A970-4E8E-8270-DD8A0FCA8860}">
      <dsp:nvSpPr>
        <dsp:cNvPr id="0" name=""/>
        <dsp:cNvSpPr/>
      </dsp:nvSpPr>
      <dsp:spPr>
        <a:xfrm>
          <a:off x="421877" y="1854594"/>
          <a:ext cx="926558" cy="926558"/>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0106D9CB-C409-4733-93B9-E0F406A637E6}">
      <dsp:nvSpPr>
        <dsp:cNvPr id="0" name=""/>
        <dsp:cNvSpPr/>
      </dsp:nvSpPr>
      <dsp:spPr>
        <a:xfrm>
          <a:off x="885156" y="1854594"/>
          <a:ext cx="4943528" cy="92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de-DE" sz="2600" kern="1200" dirty="0">
              <a:latin typeface="Times New Roman" panose="02020603050405020304" pitchFamily="18" charset="0"/>
              <a:cs typeface="Times New Roman" panose="02020603050405020304" pitchFamily="18" charset="0"/>
            </a:rPr>
            <a:t>Änderungen im Arbeitsrecht </a:t>
          </a:r>
          <a:endParaRPr lang="en-US" sz="2600" kern="1200" dirty="0">
            <a:latin typeface="Times New Roman" panose="02020603050405020304" pitchFamily="18" charset="0"/>
            <a:cs typeface="Times New Roman" panose="02020603050405020304" pitchFamily="18" charset="0"/>
          </a:endParaRPr>
        </a:p>
      </dsp:txBody>
      <dsp:txXfrm>
        <a:off x="885156" y="1854594"/>
        <a:ext cx="4943528" cy="926558"/>
      </dsp:txXfrm>
    </dsp:sp>
    <dsp:sp modelId="{91A70B87-E9AF-4AFB-B5B1-9D7598657120}">
      <dsp:nvSpPr>
        <dsp:cNvPr id="0" name=""/>
        <dsp:cNvSpPr/>
      </dsp:nvSpPr>
      <dsp:spPr>
        <a:xfrm>
          <a:off x="421877" y="2781152"/>
          <a:ext cx="926558" cy="926558"/>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DC04DEFB-C4BE-4F92-B4CA-EDCBE525713C}">
      <dsp:nvSpPr>
        <dsp:cNvPr id="0" name=""/>
        <dsp:cNvSpPr/>
      </dsp:nvSpPr>
      <dsp:spPr>
        <a:xfrm>
          <a:off x="885156" y="2781152"/>
          <a:ext cx="4943528" cy="92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Font typeface="Symbol" panose="05050102010706020507" pitchFamily="18" charset="2"/>
            <a:buNone/>
          </a:pPr>
          <a:r>
            <a:rPr lang="de-DE" sz="2600" kern="1200" dirty="0">
              <a:latin typeface="Times New Roman" panose="02020603050405020304" pitchFamily="18" charset="0"/>
              <a:cs typeface="Times New Roman" panose="02020603050405020304" pitchFamily="18" charset="0"/>
            </a:rPr>
            <a:t>Lösung von Problemen im Zusammenhang mit Arbeitslosengeld </a:t>
          </a:r>
          <a:endParaRPr lang="en-US" sz="2600" kern="1200" dirty="0">
            <a:latin typeface="Times New Roman" panose="02020603050405020304" pitchFamily="18" charset="0"/>
            <a:cs typeface="Times New Roman" panose="02020603050405020304" pitchFamily="18" charset="0"/>
          </a:endParaRPr>
        </a:p>
      </dsp:txBody>
      <dsp:txXfrm>
        <a:off x="885156" y="2781152"/>
        <a:ext cx="4943528" cy="926558"/>
      </dsp:txXfrm>
    </dsp:sp>
    <dsp:sp modelId="{09BE27BC-391F-42BE-968E-E23306ED323D}">
      <dsp:nvSpPr>
        <dsp:cNvPr id="0" name=""/>
        <dsp:cNvSpPr/>
      </dsp:nvSpPr>
      <dsp:spPr>
        <a:xfrm>
          <a:off x="421877" y="3707711"/>
          <a:ext cx="926558" cy="926558"/>
        </a:xfrm>
        <a:prstGeom prst="ellipse">
          <a:avLst/>
        </a:prstGeom>
        <a:gradFill rotWithShape="0">
          <a:gsLst>
            <a:gs pos="0">
              <a:schemeClr val="accent1">
                <a:alpha val="50000"/>
                <a:hueOff val="0"/>
                <a:satOff val="0"/>
                <a:lumOff val="0"/>
                <a:alphaOff val="0"/>
                <a:shade val="100000"/>
                <a:satMod val="137000"/>
              </a:schemeClr>
            </a:gs>
            <a:gs pos="71000">
              <a:schemeClr val="accent1">
                <a:alpha val="50000"/>
                <a:hueOff val="0"/>
                <a:satOff val="0"/>
                <a:lumOff val="0"/>
                <a:alphaOff val="0"/>
                <a:shade val="98000"/>
                <a:satMod val="137000"/>
              </a:schemeClr>
            </a:gs>
            <a:gs pos="100000">
              <a:schemeClr val="accent1">
                <a:alpha val="50000"/>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tx1"/>
        </a:fontRef>
      </dsp:style>
    </dsp:sp>
    <dsp:sp modelId="{2285C9B7-323D-4A9D-91DC-1A0EA1B7617F}">
      <dsp:nvSpPr>
        <dsp:cNvPr id="0" name=""/>
        <dsp:cNvSpPr/>
      </dsp:nvSpPr>
      <dsp:spPr>
        <a:xfrm>
          <a:off x="885156" y="3707711"/>
          <a:ext cx="4943528" cy="926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020" rIns="0" bIns="33020" numCol="1" spcCol="1270" anchor="ctr" anchorCtr="0">
          <a:noAutofit/>
        </a:bodyPr>
        <a:lstStyle/>
        <a:p>
          <a:pPr marL="0" lvl="0" indent="0" algn="l" defTabSz="1155700">
            <a:lnSpc>
              <a:spcPct val="90000"/>
            </a:lnSpc>
            <a:spcBef>
              <a:spcPct val="0"/>
            </a:spcBef>
            <a:spcAft>
              <a:spcPct val="35000"/>
            </a:spcAft>
            <a:buNone/>
          </a:pPr>
          <a:r>
            <a:rPr lang="de-DE" sz="2600" kern="1200" dirty="0">
              <a:latin typeface="Times New Roman" panose="02020603050405020304" pitchFamily="18" charset="0"/>
              <a:cs typeface="Times New Roman" panose="02020603050405020304" pitchFamily="18" charset="0"/>
            </a:rPr>
            <a:t>neue Arbeitsplätze schaffen </a:t>
          </a:r>
          <a:endParaRPr lang="en-US" sz="2600" kern="1200" dirty="0">
            <a:latin typeface="Times New Roman" panose="02020603050405020304" pitchFamily="18" charset="0"/>
            <a:cs typeface="Times New Roman" panose="02020603050405020304" pitchFamily="18" charset="0"/>
          </a:endParaRPr>
        </a:p>
      </dsp:txBody>
      <dsp:txXfrm>
        <a:off x="885156" y="3707711"/>
        <a:ext cx="4943528" cy="9265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99080BE-7D65-4EA9-BE08-019AD96056C1}" type="datetime1">
              <a:rPr lang="pl-PL" smtClean="0"/>
              <a:t>2023-02-26</a:t>
            </a:fld>
            <a:endParaRPr lang="pl-PL"/>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pl-PL"/>
              <a:t>‹#›</a:t>
            </a:fld>
            <a:endParaRPr lang="pl-PL"/>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C45235-789D-49E8-AFBA-FBF4916E3F92}" type="datetime1">
              <a:rPr lang="pl-PL" noProof="0" smtClean="0"/>
              <a:t>2023-02-26</a:t>
            </a:fld>
            <a:endParaRPr lang="pl-PL" noProof="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pl-PL" noProof="0"/>
              <a:t>‹#›</a:t>
            </a:fld>
            <a:endParaRPr lang="pl-PL"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PL" b="1" i="1">
                <a:latin typeface="Arial" pitchFamily="34" charset="0"/>
                <a:cs typeface="Arial" pitchFamily="34" charset="0"/>
              </a:rPr>
              <a:t>UWAGA:</a:t>
            </a:r>
          </a:p>
          <a:p>
            <a:pPr rtl="0"/>
            <a:r>
              <a:rPr lang="pl-PL" i="1">
                <a:latin typeface="Arial" pitchFamily="34" charset="0"/>
                <a:cs typeface="Arial" pitchFamily="34" charset="0"/>
              </a:rPr>
              <a:t>Aby zmienić obraz na tym slajdzie, zaznacz obraz i usuń go. Następnie kliknij ikonę Obrazy w symbolu zastępczym,aby wstawić swój własny obraz.</a:t>
            </a:r>
          </a:p>
        </p:txBody>
      </p:sp>
      <p:sp>
        <p:nvSpPr>
          <p:cNvPr id="4" name="Numer slajdu — symbol zastępczy 3"/>
          <p:cNvSpPr>
            <a:spLocks noGrp="1"/>
          </p:cNvSpPr>
          <p:nvPr>
            <p:ph type="sldNum" sz="quarter" idx="10"/>
          </p:nvPr>
        </p:nvSpPr>
        <p:spPr/>
        <p:txBody>
          <a:bodyPr rtlCol="0"/>
          <a:lstStyle/>
          <a:p>
            <a:pPr rtl="0"/>
            <a:fld id="{0A3C37BE-C303-496D-B5CD-85F2937540FC}" type="slidenum">
              <a:rPr lang="pl-PL" smtClean="0"/>
              <a:t>1</a:t>
            </a:fld>
            <a:endParaRPr lang="pl-PL"/>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0A3C37BE-C303-496D-B5CD-85F2937540FC}" type="slidenum">
              <a:rPr lang="pl-PL" smtClean="0"/>
              <a:t>2</a:t>
            </a:fld>
            <a:endParaRPr lang="pl-PL"/>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0A3C37BE-C303-496D-B5CD-85F2937540FC}" type="slidenum">
              <a:rPr lang="pl-PL" smtClean="0"/>
              <a:t>3</a:t>
            </a:fld>
            <a:endParaRPr lang="pl-PL"/>
          </a:p>
        </p:txBody>
      </p:sp>
    </p:spTree>
    <p:extLst>
      <p:ext uri="{BB962C8B-B14F-4D97-AF65-F5344CB8AC3E}">
        <p14:creationId xmlns:p14="http://schemas.microsoft.com/office/powerpoint/2010/main" val="326721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0A3C37BE-C303-496D-B5CD-85F2937540FC}" type="slidenum">
              <a:rPr lang="pl-PL" smtClean="0"/>
              <a:t>4</a:t>
            </a:fld>
            <a:endParaRPr lang="pl-PL"/>
          </a:p>
        </p:txBody>
      </p:sp>
    </p:spTree>
    <p:extLst>
      <p:ext uri="{BB962C8B-B14F-4D97-AF65-F5344CB8AC3E}">
        <p14:creationId xmlns:p14="http://schemas.microsoft.com/office/powerpoint/2010/main" val="112891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0A3C37BE-C303-496D-B5CD-85F2937540FC}" type="slidenum">
              <a:rPr lang="pl-PL" smtClean="0"/>
              <a:t>5</a:t>
            </a:fld>
            <a:endParaRPr lang="pl-PL"/>
          </a:p>
        </p:txBody>
      </p:sp>
    </p:spTree>
    <p:extLst>
      <p:ext uri="{BB962C8B-B14F-4D97-AF65-F5344CB8AC3E}">
        <p14:creationId xmlns:p14="http://schemas.microsoft.com/office/powerpoint/2010/main" val="189455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0A3C37BE-C303-496D-B5CD-85F2937540FC}" type="slidenum">
              <a:rPr lang="pl-PL" smtClean="0"/>
              <a:t>6</a:t>
            </a:fld>
            <a:endParaRPr lang="pl-PL"/>
          </a:p>
        </p:txBody>
      </p:sp>
    </p:spTree>
    <p:extLst>
      <p:ext uri="{BB962C8B-B14F-4D97-AF65-F5344CB8AC3E}">
        <p14:creationId xmlns:p14="http://schemas.microsoft.com/office/powerpoint/2010/main" val="38046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a:p>
        </p:txBody>
      </p:sp>
      <p:sp>
        <p:nvSpPr>
          <p:cNvPr id="4" name="Numer slajdu — symbol zastępczy 3"/>
          <p:cNvSpPr>
            <a:spLocks noGrp="1"/>
          </p:cNvSpPr>
          <p:nvPr>
            <p:ph type="sldNum" sz="quarter" idx="5"/>
          </p:nvPr>
        </p:nvSpPr>
        <p:spPr/>
        <p:txBody>
          <a:bodyPr rtlCol="0"/>
          <a:lstStyle/>
          <a:p>
            <a:pPr rtl="0"/>
            <a:fld id="{0A3C37BE-C303-496D-B5CD-85F2937540FC}" type="slidenum">
              <a:rPr lang="pl-PL" smtClean="0"/>
              <a:t>9</a:t>
            </a:fld>
            <a:endParaRPr lang="pl-PL"/>
          </a:p>
        </p:txBody>
      </p:sp>
    </p:spTree>
    <p:extLst>
      <p:ext uri="{BB962C8B-B14F-4D97-AF65-F5344CB8AC3E}">
        <p14:creationId xmlns:p14="http://schemas.microsoft.com/office/powerpoint/2010/main" val="1252285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Prostoką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pic>
        <p:nvPicPr>
          <p:cNvPr id="11" name="Obraz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ytuł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pl-PL" noProof="0"/>
              <a:t>Kliknij, aby edytować styl wzorca tytułu</a:t>
            </a:r>
          </a:p>
        </p:txBody>
      </p:sp>
      <p:sp>
        <p:nvSpPr>
          <p:cNvPr id="3" name="Podtytuł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7" name="Prostoką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
        <p:nvSpPr>
          <p:cNvPr id="4" name="Data — symbol zastępczy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2DE0CD09-7408-4867-A40F-1834223AEEC8}" type="datetime1">
              <a:rPr lang="pl-PL" noProof="0" smtClean="0"/>
              <a:t>2023-02-26</a:t>
            </a:fld>
            <a:endParaRPr lang="pl-PL" noProof="0"/>
          </a:p>
        </p:txBody>
      </p:sp>
      <p:sp>
        <p:nvSpPr>
          <p:cNvPr id="5" name="Stopka — symbol zastępczy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pl-PL" noProof="0"/>
          </a:p>
        </p:txBody>
      </p:sp>
      <p:sp>
        <p:nvSpPr>
          <p:cNvPr id="6" name="Numer slajdu — symbol zastępczy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pl-PL" noProof="0" smtClean="0"/>
              <a:pPr/>
              <a:t>‹#›</a:t>
            </a:fld>
            <a:endParaRPr lang="pl-PL"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nchor="b"/>
          <a:lstStyle>
            <a:lvl1pPr>
              <a:defRPr sz="3200"/>
            </a:lvl1pPr>
          </a:lstStyle>
          <a:p>
            <a:pPr rtl="0"/>
            <a:r>
              <a:rPr lang="pl-PL" noProof="0"/>
              <a:t>Kliknij, aby edytować styl wzorca tytułu</a:t>
            </a:r>
          </a:p>
        </p:txBody>
      </p:sp>
      <p:sp>
        <p:nvSpPr>
          <p:cNvPr id="4" name="Tekst — symbol zastępczy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wzorców tekstu</a:t>
            </a:r>
          </a:p>
        </p:txBody>
      </p:sp>
      <p:sp>
        <p:nvSpPr>
          <p:cNvPr id="3" name="Obraz — symbol zastępczy 2" descr="Pusty symbol zastępczy pozwalający dodać obraz. Kliknij symbol zastępczy i wybierz obraz, który chcesz dodać."/>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p>
        </p:txBody>
      </p:sp>
      <p:sp>
        <p:nvSpPr>
          <p:cNvPr id="5" name="Data — symbol zastępczy 4"/>
          <p:cNvSpPr>
            <a:spLocks noGrp="1"/>
          </p:cNvSpPr>
          <p:nvPr>
            <p:ph type="dt" sz="half" idx="10"/>
          </p:nvPr>
        </p:nvSpPr>
        <p:spPr/>
        <p:txBody>
          <a:bodyPr rtlCol="0"/>
          <a:lstStyle/>
          <a:p>
            <a:pPr rtl="0"/>
            <a:fld id="{B551F9F6-9A03-4829-A9E1-FBB86ADC6FDF}" type="datetime1">
              <a:rPr lang="pl-PL" noProof="0" smtClean="0"/>
              <a:t>2023-02-26</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p:txBody>
          <a:bodyPr vert="eaVert"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54DA1533-E1AA-4554-81EE-472A305971EB}" type="datetime1">
              <a:rPr lang="pl-PL" noProof="0" smtClean="0"/>
              <a:t>2023-02-26</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9372600" y="365125"/>
            <a:ext cx="1714500" cy="5811838"/>
          </a:xfrm>
        </p:spPr>
        <p:txBody>
          <a:bodyPr vert="eaVert" rtlCol="0"/>
          <a:lstStyle/>
          <a:p>
            <a:pPr rtl="0"/>
            <a:r>
              <a:rPr lang="pl-PL" noProof="0"/>
              <a:t>Kliknij, aby edytować styl wzorca tytułu</a:t>
            </a:r>
          </a:p>
        </p:txBody>
      </p:sp>
      <p:sp>
        <p:nvSpPr>
          <p:cNvPr id="3" name="Tekst pionowy — symbol zastępczy 2"/>
          <p:cNvSpPr>
            <a:spLocks noGrp="1"/>
          </p:cNvSpPr>
          <p:nvPr>
            <p:ph type="body" orient="vert" idx="1" hasCustomPrompt="1"/>
          </p:nvPr>
        </p:nvSpPr>
        <p:spPr>
          <a:xfrm>
            <a:off x="1104900" y="365125"/>
            <a:ext cx="8098896" cy="5811838"/>
          </a:xfrm>
        </p:spPr>
        <p:txBody>
          <a:bodyPr vert="eaVert" rtlCol="0"/>
          <a:lstStyle/>
          <a:p>
            <a:pPr lvl="0" rtl="0"/>
            <a:r>
              <a:rPr lang="pl-PL" noProof="0"/>
              <a:t>Kliknij, aby edytować style wzorców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8BCC7027-F32B-4D9C-B444-A4A41F536019}" type="datetime1">
              <a:rPr lang="pl-PL" noProof="0" smtClean="0"/>
              <a:t>2023-02-26</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noProof="0"/>
              <a:t>‹#›</a:t>
            </a:fld>
            <a:endParaRPr lang="pl-PL" noProof="0"/>
          </a:p>
        </p:txBody>
      </p:sp>
      <p:grpSp>
        <p:nvGrpSpPr>
          <p:cNvPr id="7" name="Grupa 6"/>
          <p:cNvGrpSpPr/>
          <p:nvPr/>
        </p:nvGrpSpPr>
        <p:grpSpPr>
          <a:xfrm rot="5400000">
            <a:off x="6514047" y="3228843"/>
            <a:ext cx="5632704" cy="84403"/>
            <a:chOff x="1073150" y="1219201"/>
            <a:chExt cx="10058400" cy="63125"/>
          </a:xfrm>
        </p:grpSpPr>
        <p:cxnSp>
          <p:nvCxnSpPr>
            <p:cNvPr id="8" name="Łącznik prosty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idx="1"/>
          </p:nvPr>
        </p:nvSpPr>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Data — symbol zastępczy 3"/>
          <p:cNvSpPr>
            <a:spLocks noGrp="1"/>
          </p:cNvSpPr>
          <p:nvPr>
            <p:ph type="dt" sz="half" idx="10"/>
          </p:nvPr>
        </p:nvSpPr>
        <p:spPr/>
        <p:txBody>
          <a:bodyPr rtlCol="0"/>
          <a:lstStyle/>
          <a:p>
            <a:pPr rtl="0"/>
            <a:fld id="{A04FE7A8-A11D-4CDF-A1CE-D509EEDB1C46}" type="datetime1">
              <a:rPr lang="pl-PL" noProof="0" smtClean="0"/>
              <a:t>2023-02-26</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ajd tytułowy z obrazem">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pl-PL" noProof="0"/>
              <a:t>Kliknij, aby edytować styl wzorca tytułu</a:t>
            </a:r>
          </a:p>
        </p:txBody>
      </p:sp>
      <p:sp>
        <p:nvSpPr>
          <p:cNvPr id="3" name="Podtytuł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p>
        </p:txBody>
      </p:sp>
      <p:sp>
        <p:nvSpPr>
          <p:cNvPr id="11" name="Obraz — symbol zastępczy 10" descr="Pusty symbol zastępczy pozwalający dodać obraz. Kliknij symbol zastępczy i wybierz obraz, który chcesz dodać."/>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pl-PL" noProof="0"/>
              <a:t>Kliknij ikonę, aby dodać obraz</a:t>
            </a:r>
          </a:p>
        </p:txBody>
      </p:sp>
      <p:sp>
        <p:nvSpPr>
          <p:cNvPr id="8" name="Prostoką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grpSp>
        <p:nvGrpSpPr>
          <p:cNvPr id="14" name="Grupa 13"/>
          <p:cNvGrpSpPr/>
          <p:nvPr/>
        </p:nvGrpSpPr>
        <p:grpSpPr>
          <a:xfrm>
            <a:off x="0" y="1143000"/>
            <a:ext cx="12192000" cy="63125"/>
            <a:chOff x="507492" y="1501519"/>
            <a:chExt cx="8129016" cy="63125"/>
          </a:xfrm>
        </p:grpSpPr>
        <p:cxnSp>
          <p:nvCxnSpPr>
            <p:cNvPr id="15" name="Łącznik prosty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Obraz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a 12"/>
          <p:cNvGrpSpPr/>
          <p:nvPr/>
        </p:nvGrpSpPr>
        <p:grpSpPr>
          <a:xfrm rot="10800000">
            <a:off x="0" y="5645510"/>
            <a:ext cx="12192000" cy="63125"/>
            <a:chOff x="507492" y="1501519"/>
            <a:chExt cx="8129016" cy="63125"/>
          </a:xfrm>
        </p:grpSpPr>
        <p:cxnSp>
          <p:nvCxnSpPr>
            <p:cNvPr id="17" name="Łącznik prosty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rostoką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upa 7"/>
          <p:cNvGrpSpPr/>
          <p:nvPr/>
        </p:nvGrpSpPr>
        <p:grpSpPr>
          <a:xfrm>
            <a:off x="0" y="2514600"/>
            <a:ext cx="12192000" cy="3194035"/>
            <a:chOff x="647402" y="2514600"/>
            <a:chExt cx="10838688" cy="3194035"/>
          </a:xfrm>
        </p:grpSpPr>
        <p:grpSp>
          <p:nvGrpSpPr>
            <p:cNvPr id="9" name="Grupa 8"/>
            <p:cNvGrpSpPr/>
            <p:nvPr/>
          </p:nvGrpSpPr>
          <p:grpSpPr>
            <a:xfrm>
              <a:off x="647402" y="2514600"/>
              <a:ext cx="10838688" cy="63125"/>
              <a:chOff x="507492" y="1501519"/>
              <a:chExt cx="8129016" cy="63125"/>
            </a:xfrm>
          </p:grpSpPr>
          <p:cxnSp>
            <p:nvCxnSpPr>
              <p:cNvPr id="14" name="Łącznik prosty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Łącznik prosty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rostoką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a:p>
          </p:txBody>
        </p:sp>
        <p:grpSp>
          <p:nvGrpSpPr>
            <p:cNvPr id="11" name="Grupa 10"/>
            <p:cNvGrpSpPr/>
            <p:nvPr/>
          </p:nvGrpSpPr>
          <p:grpSpPr>
            <a:xfrm rot="10800000">
              <a:off x="647402" y="5645510"/>
              <a:ext cx="10838688" cy="63125"/>
              <a:chOff x="507492" y="1501519"/>
              <a:chExt cx="8129016" cy="63125"/>
            </a:xfrm>
          </p:grpSpPr>
          <p:cxnSp>
            <p:nvCxnSpPr>
              <p:cNvPr id="12" name="Łącznik prosty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Obraz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ytuł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pl-PL" noProof="0"/>
              <a:t>Kliknij, aby edytować styl wzorca tytułu</a:t>
            </a:r>
          </a:p>
        </p:txBody>
      </p:sp>
      <p:sp>
        <p:nvSpPr>
          <p:cNvPr id="3" name="Tekst — symbol zastępczy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Kliknij, aby edytować style wzorców tekstu</a:t>
            </a:r>
          </a:p>
        </p:txBody>
      </p:sp>
      <p:sp>
        <p:nvSpPr>
          <p:cNvPr id="4" name="Data — symbol zastępczy 3"/>
          <p:cNvSpPr>
            <a:spLocks noGrp="1"/>
          </p:cNvSpPr>
          <p:nvPr>
            <p:ph type="dt" sz="half" idx="10"/>
          </p:nvPr>
        </p:nvSpPr>
        <p:spPr/>
        <p:txBody>
          <a:bodyPr rtlCol="0"/>
          <a:lstStyle/>
          <a:p>
            <a:pPr rtl="0"/>
            <a:fld id="{927F8352-3280-4564-AC9E-C5BC95B410A7}" type="datetime1">
              <a:rPr lang="pl-PL" noProof="0" smtClean="0"/>
              <a:t>2023-02-26</a:t>
            </a:fld>
            <a:endParaRPr lang="pl-PL" noProof="0"/>
          </a:p>
        </p:txBody>
      </p:sp>
      <p:sp>
        <p:nvSpPr>
          <p:cNvPr id="5" name="Stopka — symbol zastępczy 4"/>
          <p:cNvSpPr>
            <a:spLocks noGrp="1"/>
          </p:cNvSpPr>
          <p:nvPr>
            <p:ph type="ftr" sz="quarter" idx="11"/>
          </p:nvPr>
        </p:nvSpPr>
        <p:spPr/>
        <p:txBody>
          <a:bodyPr rtlCol="0"/>
          <a:lstStyle/>
          <a:p>
            <a:pPr rtl="0"/>
            <a:endParaRPr lang="pl-PL" noProof="0"/>
          </a:p>
        </p:txBody>
      </p:sp>
      <p:sp>
        <p:nvSpPr>
          <p:cNvPr id="6" name="Numer slajdu — symbol zastępczy 5"/>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Zawartość — symbol zastępczy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4" name="Zawartość — symbol zastępczy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Data — symbol zastępczy 4"/>
          <p:cNvSpPr>
            <a:spLocks noGrp="1"/>
          </p:cNvSpPr>
          <p:nvPr>
            <p:ph type="dt" sz="half" idx="10"/>
          </p:nvPr>
        </p:nvSpPr>
        <p:spPr/>
        <p:txBody>
          <a:bodyPr rtlCol="0"/>
          <a:lstStyle/>
          <a:p>
            <a:pPr rtl="0"/>
            <a:fld id="{679952CA-7936-4B98-819F-FCCEEBDCE3D9}" type="datetime1">
              <a:rPr lang="pl-PL" noProof="0" smtClean="0"/>
              <a:t>2023-02-26</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Tekst — symbol zastępczy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p:cNvSpPr>
            <a:spLocks noGrp="1"/>
          </p:cNvSpPr>
          <p:nvPr>
            <p:ph sz="half" idx="2"/>
          </p:nvPr>
        </p:nvSpPr>
        <p:spPr>
          <a:xfrm>
            <a:off x="1104900" y="2424112"/>
            <a:ext cx="4919472" cy="3748088"/>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Tekst — symbol zastępczy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p:cNvSpPr>
            <a:spLocks noGrp="1"/>
          </p:cNvSpPr>
          <p:nvPr>
            <p:ph sz="quarter" idx="4"/>
          </p:nvPr>
        </p:nvSpPr>
        <p:spPr>
          <a:xfrm>
            <a:off x="6166110" y="2424112"/>
            <a:ext cx="4919472" cy="3748088"/>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7" name="Data — symbol zastępczy 6"/>
          <p:cNvSpPr>
            <a:spLocks noGrp="1"/>
          </p:cNvSpPr>
          <p:nvPr>
            <p:ph type="dt" sz="half" idx="10"/>
          </p:nvPr>
        </p:nvSpPr>
        <p:spPr/>
        <p:txBody>
          <a:bodyPr rtlCol="0"/>
          <a:lstStyle/>
          <a:p>
            <a:pPr rtl="0"/>
            <a:fld id="{B482A4E9-47ED-447F-9784-B237819C3BEE}" type="datetime1">
              <a:rPr lang="pl-PL" noProof="0" smtClean="0"/>
              <a:t>2023-02-26</a:t>
            </a:fld>
            <a:endParaRPr lang="pl-PL" noProof="0"/>
          </a:p>
        </p:txBody>
      </p:sp>
      <p:sp>
        <p:nvSpPr>
          <p:cNvPr id="8" name="Stopka — symbol zastępczy 7"/>
          <p:cNvSpPr>
            <a:spLocks noGrp="1"/>
          </p:cNvSpPr>
          <p:nvPr>
            <p:ph type="ftr" sz="quarter" idx="11"/>
          </p:nvPr>
        </p:nvSpPr>
        <p:spPr/>
        <p:txBody>
          <a:bodyPr rtlCol="0"/>
          <a:lstStyle/>
          <a:p>
            <a:pPr rtl="0"/>
            <a:endParaRPr lang="pl-PL" noProof="0"/>
          </a:p>
        </p:txBody>
      </p:sp>
      <p:sp>
        <p:nvSpPr>
          <p:cNvPr id="9" name="Numer slajdu — symbol zastępczy 8"/>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lstStyle/>
          <a:p>
            <a:pPr rtl="0"/>
            <a:r>
              <a:rPr lang="pl-PL" noProof="0"/>
              <a:t>Kliknij, aby edytować styl wzorca tytułu</a:t>
            </a:r>
          </a:p>
        </p:txBody>
      </p:sp>
      <p:sp>
        <p:nvSpPr>
          <p:cNvPr id="3" name="Data — symbol zastępczy 2"/>
          <p:cNvSpPr>
            <a:spLocks noGrp="1"/>
          </p:cNvSpPr>
          <p:nvPr>
            <p:ph type="dt" sz="half" idx="10"/>
          </p:nvPr>
        </p:nvSpPr>
        <p:spPr/>
        <p:txBody>
          <a:bodyPr rtlCol="0"/>
          <a:lstStyle/>
          <a:p>
            <a:pPr rtl="0"/>
            <a:fld id="{2D1CBFDF-3BF2-4C41-B4E5-DDE17A286D0B}" type="datetime1">
              <a:rPr lang="pl-PL" noProof="0" smtClean="0"/>
              <a:t>2023-02-26</a:t>
            </a:fld>
            <a:endParaRPr lang="pl-PL" noProof="0"/>
          </a:p>
        </p:txBody>
      </p:sp>
      <p:sp>
        <p:nvSpPr>
          <p:cNvPr id="4" name="Stopka — symbol zastępczy 3"/>
          <p:cNvSpPr>
            <a:spLocks noGrp="1"/>
          </p:cNvSpPr>
          <p:nvPr>
            <p:ph type="ftr" sz="quarter" idx="11"/>
          </p:nvPr>
        </p:nvSpPr>
        <p:spPr/>
        <p:txBody>
          <a:bodyPr rtlCol="0"/>
          <a:lstStyle/>
          <a:p>
            <a:pPr rtl="0"/>
            <a:endParaRPr lang="pl-PL" noProof="0"/>
          </a:p>
        </p:txBody>
      </p:sp>
      <p:sp>
        <p:nvSpPr>
          <p:cNvPr id="5" name="Numer slajdu — symbol zastępczy 4"/>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280EF986-9466-4270-A842-FD277835E901}" type="datetime1">
              <a:rPr lang="pl-PL" noProof="0" smtClean="0"/>
              <a:t>2023-02-26</a:t>
            </a:fld>
            <a:endParaRPr lang="pl-PL" noProof="0"/>
          </a:p>
        </p:txBody>
      </p:sp>
      <p:sp>
        <p:nvSpPr>
          <p:cNvPr id="3" name="Stopka — symbol zastępczy 2"/>
          <p:cNvSpPr>
            <a:spLocks noGrp="1"/>
          </p:cNvSpPr>
          <p:nvPr>
            <p:ph type="ftr" sz="quarter" idx="11"/>
          </p:nvPr>
        </p:nvSpPr>
        <p:spPr/>
        <p:txBody>
          <a:bodyPr rtlCol="0"/>
          <a:lstStyle/>
          <a:p>
            <a:pPr rtl="0"/>
            <a:endParaRPr lang="pl-PL" noProof="0"/>
          </a:p>
        </p:txBody>
      </p:sp>
      <p:sp>
        <p:nvSpPr>
          <p:cNvPr id="4" name="Numer slajdu — symbol zastępczy 3"/>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rtlCol="0" anchor="b"/>
          <a:lstStyle>
            <a:lvl1pPr>
              <a:defRPr sz="3200"/>
            </a:lvl1pPr>
          </a:lstStyle>
          <a:p>
            <a:pPr rtl="0"/>
            <a:r>
              <a:rPr lang="pl-PL" noProof="0"/>
              <a:t>Kliknij, aby edytować styl wzorca tytułu</a:t>
            </a:r>
          </a:p>
        </p:txBody>
      </p:sp>
      <p:sp>
        <p:nvSpPr>
          <p:cNvPr id="4" name="Tekst — symbol zastępczy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Kliknij, aby edytować style wzorca tekstu</a:t>
            </a:r>
          </a:p>
        </p:txBody>
      </p:sp>
      <p:sp>
        <p:nvSpPr>
          <p:cNvPr id="3" name="Zawartość — symbol zastępczy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5" name="Data — symbol zastępczy 4"/>
          <p:cNvSpPr>
            <a:spLocks noGrp="1"/>
          </p:cNvSpPr>
          <p:nvPr>
            <p:ph type="dt" sz="half" idx="10"/>
          </p:nvPr>
        </p:nvSpPr>
        <p:spPr/>
        <p:txBody>
          <a:bodyPr rtlCol="0"/>
          <a:lstStyle/>
          <a:p>
            <a:pPr rtl="0"/>
            <a:fld id="{E529B401-F57C-4C3C-A2AA-700CD7517D6D}" type="datetime1">
              <a:rPr lang="pl-PL" noProof="0" smtClean="0"/>
              <a:t>2023-02-26</a:t>
            </a:fld>
            <a:endParaRPr lang="pl-PL" noProof="0"/>
          </a:p>
        </p:txBody>
      </p:sp>
      <p:sp>
        <p:nvSpPr>
          <p:cNvPr id="6" name="Stopka — symbol zastępczy 5"/>
          <p:cNvSpPr>
            <a:spLocks noGrp="1"/>
          </p:cNvSpPr>
          <p:nvPr>
            <p:ph type="ftr" sz="quarter" idx="11"/>
          </p:nvPr>
        </p:nvSpPr>
        <p:spPr/>
        <p:txBody>
          <a:bodyPr rtlCol="0"/>
          <a:lstStyle/>
          <a:p>
            <a:pPr rtl="0"/>
            <a:endParaRPr lang="pl-PL" noProof="0"/>
          </a:p>
        </p:txBody>
      </p:sp>
      <p:sp>
        <p:nvSpPr>
          <p:cNvPr id="7" name="Numer slajdu — symbol zastępczy 6"/>
          <p:cNvSpPr>
            <a:spLocks noGrp="1"/>
          </p:cNvSpPr>
          <p:nvPr>
            <p:ph type="sldNum" sz="quarter" idx="12"/>
          </p:nvPr>
        </p:nvSpPr>
        <p:spPr/>
        <p:txBody>
          <a:bodyPr rtlCol="0"/>
          <a:lstStyle/>
          <a:p>
            <a:pPr rtl="0"/>
            <a:fld id="{0FF54DE5-C571-48E8-A5BC-B369434E2F44}" type="slidenum">
              <a:rPr lang="pl-PL" noProof="0"/>
              <a:t>‹#›</a:t>
            </a:fld>
            <a:endParaRPr lang="pl-PL"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pl-PL" noProof="0"/>
              <a:t>Kliknij, aby edytować styl wzorca tytułu</a:t>
            </a:r>
          </a:p>
        </p:txBody>
      </p:sp>
      <p:sp>
        <p:nvSpPr>
          <p:cNvPr id="3" name="Tekst — symbol zastępczy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a:p>
            <a:pPr lvl="5" rtl="0"/>
            <a:r>
              <a:rPr lang="pl-PL" noProof="0"/>
              <a:t>Szósty poziom</a:t>
            </a:r>
          </a:p>
          <a:p>
            <a:pPr lvl="6" rtl="0"/>
            <a:r>
              <a:rPr lang="pl-PL" noProof="0"/>
              <a:t>Siódmy poziom</a:t>
            </a:r>
          </a:p>
          <a:p>
            <a:pPr lvl="7" rtl="0"/>
            <a:r>
              <a:rPr lang="pl-PL" noProof="0"/>
              <a:t>Ósmy poziom</a:t>
            </a:r>
          </a:p>
          <a:p>
            <a:pPr lvl="8" rtl="0"/>
            <a:r>
              <a:rPr lang="pl-PL" noProof="0"/>
              <a:t>Dziewiąty poziom</a:t>
            </a:r>
          </a:p>
        </p:txBody>
      </p:sp>
      <p:sp>
        <p:nvSpPr>
          <p:cNvPr id="4" name="Data — symbol zastępczy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4083045D-3792-4953-B84C-532583B3C476}" type="datetime1">
              <a:rPr lang="pl-PL" noProof="0" smtClean="0"/>
              <a:t>2023-02-26</a:t>
            </a:fld>
            <a:endParaRPr lang="pl-PL" noProof="0"/>
          </a:p>
        </p:txBody>
      </p:sp>
      <p:sp>
        <p:nvSpPr>
          <p:cNvPr id="5" name="Stopka — symbol zastępczy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pl-PL" noProof="0"/>
          </a:p>
        </p:txBody>
      </p:sp>
      <p:sp>
        <p:nvSpPr>
          <p:cNvPr id="6" name="Numer slajdu — symbol zastępczy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pl-PL" noProof="0" smtClean="0"/>
              <a:pPr/>
              <a:t>‹#›</a:t>
            </a:fld>
            <a:endParaRPr lang="pl-PL" noProof="0"/>
          </a:p>
        </p:txBody>
      </p:sp>
      <p:grpSp>
        <p:nvGrpSpPr>
          <p:cNvPr id="15" name="Grupa 14"/>
          <p:cNvGrpSpPr/>
          <p:nvPr/>
        </p:nvGrpSpPr>
        <p:grpSpPr>
          <a:xfrm>
            <a:off x="1103376" y="1219201"/>
            <a:ext cx="9985248" cy="84403"/>
            <a:chOff x="1073150" y="1219201"/>
            <a:chExt cx="10058400" cy="63125"/>
          </a:xfrm>
        </p:grpSpPr>
        <p:cxnSp>
          <p:nvCxnSpPr>
            <p:cNvPr id="13" name="Łącznik prosty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interviewme.pl/blog/bezrobocie" TargetMode="External"/><Relationship Id="rId2" Type="http://schemas.openxmlformats.org/officeDocument/2006/relationships/hyperlink" Target="https://studyflix.de/wirtschaft/arten-der-arbeitslosigkeit-4590" TargetMode="External"/><Relationship Id="rId1" Type="http://schemas.openxmlformats.org/officeDocument/2006/relationships/slideLayout" Target="../slideLayouts/slideLayout8.xml"/><Relationship Id="rId4" Type="http://schemas.openxmlformats.org/officeDocument/2006/relationships/hyperlink" Target="https://obiznes.pl/bezrobocie-czym-jest-rodzaje-i-metody-przeciwdzialania-bezrobociu.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a:xfrm>
            <a:off x="909591" y="1564125"/>
            <a:ext cx="5734050" cy="2219691"/>
          </a:xfrm>
        </p:spPr>
        <p:txBody>
          <a:bodyPr rtlCol="0" anchor="ctr"/>
          <a:lstStyle/>
          <a:p>
            <a:pPr rtl="0"/>
            <a:br>
              <a:rPr lang="pl-PL" cap="none" noProof="1">
                <a:solidFill>
                  <a:schemeClr val="tx2"/>
                </a:solidFill>
                <a:latin typeface="Times New Roman" panose="02020603050405020304" pitchFamily="18" charset="0"/>
                <a:cs typeface="Times New Roman" panose="02020603050405020304" pitchFamily="18" charset="0"/>
              </a:rPr>
            </a:br>
            <a:r>
              <a:rPr lang="pl-PL" cap="none" noProof="1">
                <a:solidFill>
                  <a:schemeClr val="tx2"/>
                </a:solidFill>
                <a:latin typeface="Times New Roman" panose="02020603050405020304" pitchFamily="18" charset="0"/>
                <a:cs typeface="Times New Roman" panose="02020603050405020304" pitchFamily="18" charset="0"/>
              </a:rPr>
              <a:t>Arbeitslosigkeit</a:t>
            </a:r>
          </a:p>
        </p:txBody>
      </p:sp>
      <p:sp>
        <p:nvSpPr>
          <p:cNvPr id="7" name="Podtytuł 6"/>
          <p:cNvSpPr>
            <a:spLocks noGrp="1"/>
          </p:cNvSpPr>
          <p:nvPr>
            <p:ph type="subTitle" idx="1"/>
          </p:nvPr>
        </p:nvSpPr>
        <p:spPr>
          <a:xfrm>
            <a:off x="820815" y="4154027"/>
            <a:ext cx="5734050" cy="1365233"/>
          </a:xfrm>
        </p:spPr>
        <p:txBody>
          <a:bodyPr rtlCol="0">
            <a:normAutofit/>
          </a:bodyPr>
          <a:lstStyle/>
          <a:p>
            <a:r>
              <a:rPr lang="pl-PL" sz="1800" dirty="0">
                <a:solidFill>
                  <a:schemeClr val="tx2"/>
                </a:solidFill>
                <a:latin typeface="Times New Roman" panose="02020603050405020304" pitchFamily="18" charset="0"/>
                <a:ea typeface="+mn-lt"/>
                <a:cs typeface="Times New Roman" panose="02020603050405020304" pitchFamily="18" charset="0"/>
              </a:rPr>
              <a:t>Gabriela Góra </a:t>
            </a:r>
            <a:br>
              <a:rPr lang="pl-PL" sz="1800" dirty="0">
                <a:solidFill>
                  <a:schemeClr val="tx2"/>
                </a:solidFill>
                <a:latin typeface="Times New Roman" panose="02020603050405020304" pitchFamily="18" charset="0"/>
                <a:ea typeface="+mn-lt"/>
                <a:cs typeface="Times New Roman" panose="02020603050405020304" pitchFamily="18" charset="0"/>
              </a:rPr>
            </a:br>
            <a:r>
              <a:rPr lang="pl-PL" sz="1800" dirty="0" err="1">
                <a:solidFill>
                  <a:schemeClr val="tx2"/>
                </a:solidFill>
                <a:latin typeface="Times New Roman" panose="02020603050405020304" pitchFamily="18" charset="0"/>
                <a:ea typeface="+mn-lt"/>
                <a:cs typeface="Times New Roman" panose="02020603050405020304" pitchFamily="18" charset="0"/>
              </a:rPr>
              <a:t>Studentin</a:t>
            </a:r>
            <a:r>
              <a:rPr lang="pl-PL" sz="1800" dirty="0">
                <a:solidFill>
                  <a:schemeClr val="tx2"/>
                </a:solidFill>
                <a:latin typeface="Times New Roman" panose="02020603050405020304" pitchFamily="18" charset="0"/>
                <a:ea typeface="+mn-lt"/>
                <a:cs typeface="Times New Roman" panose="02020603050405020304" pitchFamily="18" charset="0"/>
              </a:rPr>
              <a:t> des </a:t>
            </a:r>
            <a:r>
              <a:rPr lang="de" sz="1800" dirty="0">
                <a:solidFill>
                  <a:schemeClr val="tx2"/>
                </a:solidFill>
                <a:latin typeface="Times New Roman" panose="02020603050405020304" pitchFamily="18" charset="0"/>
                <a:ea typeface="+mn-lt"/>
                <a:cs typeface="Times New Roman" panose="02020603050405020304" pitchFamily="18" charset="0"/>
              </a:rPr>
              <a:t>2. </a:t>
            </a:r>
            <a:r>
              <a:rPr lang="pl-PL" sz="1800" dirty="0" err="1">
                <a:solidFill>
                  <a:schemeClr val="tx2"/>
                </a:solidFill>
                <a:latin typeface="Times New Roman" panose="02020603050405020304" pitchFamily="18" charset="0"/>
                <a:ea typeface="+mn-lt"/>
                <a:cs typeface="Times New Roman" panose="02020603050405020304" pitchFamily="18" charset="0"/>
              </a:rPr>
              <a:t>Sudienjahres</a:t>
            </a:r>
            <a:r>
              <a:rPr lang="de" sz="1800" dirty="0">
                <a:solidFill>
                  <a:schemeClr val="tx2"/>
                </a:solidFill>
                <a:latin typeface="Times New Roman" panose="02020603050405020304" pitchFamily="18" charset="0"/>
                <a:ea typeface="+mn-lt"/>
                <a:cs typeface="Times New Roman" panose="02020603050405020304" pitchFamily="18" charset="0"/>
              </a:rPr>
              <a:t> </a:t>
            </a:r>
            <a:endParaRPr lang="pl-PL" sz="1800" dirty="0">
              <a:solidFill>
                <a:schemeClr val="tx2"/>
              </a:solidFill>
              <a:latin typeface="Times New Roman" panose="02020603050405020304" pitchFamily="18" charset="0"/>
              <a:ea typeface="+mn-lt"/>
              <a:cs typeface="Times New Roman" panose="02020603050405020304" pitchFamily="18" charset="0"/>
            </a:endParaRPr>
          </a:p>
          <a:p>
            <a:r>
              <a:rPr lang="en-US" sz="1800" dirty="0" err="1">
                <a:solidFill>
                  <a:schemeClr val="tx2"/>
                </a:solidFill>
                <a:latin typeface="Times New Roman" panose="02020603050405020304" pitchFamily="18" charset="0"/>
                <a:cs typeface="Times New Roman" panose="02020603050405020304" pitchFamily="18" charset="0"/>
              </a:rPr>
              <a:t>Rzeszower</a:t>
            </a:r>
            <a:r>
              <a:rPr lang="en-US" sz="1800" dirty="0">
                <a:solidFill>
                  <a:schemeClr val="tx2"/>
                </a:solidFill>
                <a:latin typeface="Times New Roman" panose="02020603050405020304" pitchFamily="18" charset="0"/>
                <a:cs typeface="Times New Roman" panose="02020603050405020304" pitchFamily="18" charset="0"/>
              </a:rPr>
              <a:t>  Universität</a:t>
            </a:r>
            <a:endParaRPr lang="en-US" sz="1800" dirty="0">
              <a:solidFill>
                <a:schemeClr val="tx2"/>
              </a:solidFill>
              <a:latin typeface="Times New Roman" panose="02020603050405020304" pitchFamily="18" charset="0"/>
              <a:ea typeface="+mn-lt"/>
              <a:cs typeface="Times New Roman" panose="02020603050405020304" pitchFamily="18" charset="0"/>
            </a:endParaRPr>
          </a:p>
          <a:p>
            <a:r>
              <a:rPr lang="pl-PL" sz="1800" dirty="0" err="1">
                <a:solidFill>
                  <a:schemeClr val="tx2"/>
                </a:solidFill>
                <a:latin typeface="Times New Roman" panose="02020603050405020304" pitchFamily="18" charset="0"/>
                <a:ea typeface="+mn-lt"/>
                <a:cs typeface="Times New Roman" panose="02020603050405020304" pitchFamily="18" charset="0"/>
              </a:rPr>
              <a:t>An</a:t>
            </a:r>
            <a:r>
              <a:rPr lang="pl-PL" sz="1800" dirty="0">
                <a:solidFill>
                  <a:schemeClr val="tx2"/>
                </a:solidFill>
                <a:latin typeface="Times New Roman" panose="02020603050405020304" pitchFamily="18" charset="0"/>
                <a:ea typeface="+mn-lt"/>
                <a:cs typeface="Times New Roman" panose="02020603050405020304" pitchFamily="18" charset="0"/>
              </a:rPr>
              <a:t> der </a:t>
            </a:r>
            <a:r>
              <a:rPr lang="pl-PL" sz="1800" dirty="0" err="1">
                <a:solidFill>
                  <a:schemeClr val="tx2"/>
                </a:solidFill>
                <a:latin typeface="Times New Roman" panose="02020603050405020304" pitchFamily="18" charset="0"/>
                <a:ea typeface="+mn-lt"/>
                <a:cs typeface="Times New Roman" panose="02020603050405020304" pitchFamily="18" charset="0"/>
              </a:rPr>
              <a:t>Fakult</a:t>
            </a:r>
            <a:r>
              <a:rPr lang="de-DE" sz="1800" dirty="0" err="1">
                <a:solidFill>
                  <a:schemeClr val="tx2"/>
                </a:solidFill>
                <a:latin typeface="Times New Roman" panose="02020603050405020304" pitchFamily="18" charset="0"/>
                <a:ea typeface="+mn-lt"/>
                <a:cs typeface="Times New Roman" panose="02020603050405020304" pitchFamily="18" charset="0"/>
              </a:rPr>
              <a:t>ät</a:t>
            </a:r>
            <a:r>
              <a:rPr lang="de-DE" sz="1800" dirty="0">
                <a:solidFill>
                  <a:schemeClr val="tx2"/>
                </a:solidFill>
                <a:latin typeface="Times New Roman" panose="02020603050405020304" pitchFamily="18" charset="0"/>
                <a:ea typeface="+mn-lt"/>
                <a:cs typeface="Times New Roman" panose="02020603050405020304" pitchFamily="18" charset="0"/>
              </a:rPr>
              <a:t> für</a:t>
            </a:r>
            <a:r>
              <a:rPr lang="de" sz="1800" dirty="0">
                <a:solidFill>
                  <a:schemeClr val="tx2"/>
                </a:solidFill>
                <a:latin typeface="Times New Roman" panose="02020603050405020304" pitchFamily="18" charset="0"/>
                <a:ea typeface="+mn-lt"/>
                <a:cs typeface="Times New Roman" panose="02020603050405020304" pitchFamily="18" charset="0"/>
              </a:rPr>
              <a:t> Wirtschaftswissenschaften</a:t>
            </a:r>
            <a:endParaRPr lang="en-US" dirty="0">
              <a:solidFill>
                <a:schemeClr val="tx2"/>
              </a:solidFill>
              <a:latin typeface="Times New Roman" panose="02020603050405020304" pitchFamily="18" charset="0"/>
              <a:cs typeface="Times New Roman" panose="02020603050405020304" pitchFamily="18" charset="0"/>
            </a:endParaRPr>
          </a:p>
          <a:p>
            <a:r>
              <a:rPr lang="en-US" sz="1800" dirty="0" err="1">
                <a:solidFill>
                  <a:schemeClr val="tx2"/>
                </a:solidFill>
                <a:latin typeface="Times New Roman" panose="02020603050405020304" pitchFamily="18" charset="0"/>
                <a:cs typeface="Times New Roman" panose="02020603050405020304" pitchFamily="18" charset="0"/>
              </a:rPr>
              <a:t>Institut</a:t>
            </a:r>
            <a:r>
              <a:rPr lang="en-US" sz="1800" dirty="0">
                <a:solidFill>
                  <a:schemeClr val="tx2"/>
                </a:solidFill>
                <a:latin typeface="Times New Roman" panose="02020603050405020304" pitchFamily="18" charset="0"/>
                <a:cs typeface="Times New Roman" panose="02020603050405020304" pitchFamily="18" charset="0"/>
              </a:rPr>
              <a:t> für </a:t>
            </a:r>
            <a:r>
              <a:rPr lang="en-US" sz="1800" dirty="0" err="1">
                <a:solidFill>
                  <a:schemeClr val="tx2"/>
                </a:solidFill>
                <a:latin typeface="Times New Roman" panose="02020603050405020304" pitchFamily="18" charset="0"/>
                <a:cs typeface="Times New Roman" panose="02020603050405020304" pitchFamily="18" charset="0"/>
              </a:rPr>
              <a:t>Wirtschaftswissenschaften</a:t>
            </a:r>
            <a:r>
              <a:rPr lang="en-US" sz="1800" dirty="0">
                <a:solidFill>
                  <a:schemeClr val="tx2"/>
                </a:solidFill>
                <a:latin typeface="Times New Roman" panose="02020603050405020304" pitchFamily="18" charset="0"/>
                <a:cs typeface="Times New Roman" panose="02020603050405020304" pitchFamily="18" charset="0"/>
              </a:rPr>
              <a:t> und </a:t>
            </a:r>
            <a:r>
              <a:rPr lang="en-US" sz="1800" dirty="0" err="1">
                <a:solidFill>
                  <a:schemeClr val="tx2"/>
                </a:solidFill>
                <a:latin typeface="Times New Roman" panose="02020603050405020304" pitchFamily="18" charset="0"/>
                <a:cs typeface="Times New Roman" panose="02020603050405020304" pitchFamily="18" charset="0"/>
              </a:rPr>
              <a:t>Finanzwesen</a:t>
            </a:r>
            <a:endParaRPr lang="en-US" sz="1800" dirty="0">
              <a:solidFill>
                <a:schemeClr val="tx2"/>
              </a:solidFill>
              <a:latin typeface="Times New Roman" panose="02020603050405020304" pitchFamily="18" charset="0"/>
              <a:cs typeface="Times New Roman" panose="02020603050405020304" pitchFamily="18" charset="0"/>
            </a:endParaRPr>
          </a:p>
          <a:p>
            <a:pPr rtl="0"/>
            <a:endParaRPr lang="pl-PL" noProof="1">
              <a:solidFill>
                <a:schemeClr val="tx2"/>
              </a:solidFill>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C717C551-07E7-FDA4-EFD1-AC7A3CE30550}"/>
              </a:ext>
            </a:extLst>
          </p:cNvPr>
          <p:cNvPicPr>
            <a:picLocks noChangeAspect="1"/>
          </p:cNvPicPr>
          <p:nvPr/>
        </p:nvPicPr>
        <p:blipFill>
          <a:blip r:embed="rId3"/>
          <a:stretch>
            <a:fillRect/>
          </a:stretch>
        </p:blipFill>
        <p:spPr>
          <a:xfrm>
            <a:off x="700423" y="-16746"/>
            <a:ext cx="2524854" cy="2512296"/>
          </a:xfrm>
          <a:prstGeom prst="rect">
            <a:avLst/>
          </a:prstGeom>
        </p:spPr>
      </p:pic>
      <p:pic>
        <p:nvPicPr>
          <p:cNvPr id="1026" name="Picture 2" descr="BANK.pl – Portal finansowy | MRPiT: stopa bezrobocia rejestrowanego wzrosła  do 6,2 proc. w grudniu - BANK.pl - Portal finansowy">
            <a:extLst>
              <a:ext uri="{FF2B5EF4-FFF2-40B4-BE49-F238E27FC236}">
                <a16:creationId xmlns:a16="http://schemas.microsoft.com/office/drawing/2014/main" id="{B786042A-00FE-A092-627E-918A0F76C589}"/>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5145" r="1514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624E7A-5E4A-000A-9B82-49A2251F8CF6}"/>
              </a:ext>
            </a:extLst>
          </p:cNvPr>
          <p:cNvSpPr>
            <a:spLocks noGrp="1"/>
          </p:cNvSpPr>
          <p:nvPr>
            <p:ph type="title"/>
          </p:nvPr>
        </p:nvSpPr>
        <p:spPr>
          <a:xfrm>
            <a:off x="1104900" y="76200"/>
            <a:ext cx="9980682" cy="1096962"/>
          </a:xfrm>
        </p:spPr>
        <p:txBody>
          <a:bodyPr anchor="b">
            <a:normAutofit/>
          </a:bodyPr>
          <a:lstStyle/>
          <a:p>
            <a:pPr algn="ctr"/>
            <a:r>
              <a:rPr lang="pl-PL" b="1" i="0" dirty="0" err="1">
                <a:effectLst/>
                <a:latin typeface="Times New Roman" panose="02020603050405020304" pitchFamily="18" charset="0"/>
                <a:cs typeface="Times New Roman" panose="02020603050405020304" pitchFamily="18" charset="0"/>
              </a:rPr>
              <a:t>Freiwillige</a:t>
            </a:r>
            <a:r>
              <a:rPr lang="pl-PL" b="1" i="0" dirty="0">
                <a:effectLst/>
                <a:latin typeface="Times New Roman" panose="02020603050405020304" pitchFamily="18" charset="0"/>
                <a:cs typeface="Times New Roman" panose="02020603050405020304" pitchFamily="18" charset="0"/>
              </a:rPr>
              <a:t> &amp; </a:t>
            </a:r>
            <a:r>
              <a:rPr lang="pl-PL" b="1" i="0" dirty="0" err="1">
                <a:effectLst/>
                <a:latin typeface="Times New Roman" panose="02020603050405020304" pitchFamily="18" charset="0"/>
                <a:cs typeface="Times New Roman" panose="02020603050405020304" pitchFamily="18" charset="0"/>
              </a:rPr>
              <a:t>unfreiwillige</a:t>
            </a:r>
            <a:r>
              <a:rPr lang="pl-PL" b="1" i="0" dirty="0">
                <a:effectLst/>
                <a:latin typeface="Times New Roman" panose="02020603050405020304" pitchFamily="18" charset="0"/>
                <a:cs typeface="Times New Roman" panose="02020603050405020304" pitchFamily="18" charset="0"/>
              </a:rPr>
              <a:t> </a:t>
            </a:r>
            <a:r>
              <a:rPr lang="pl-PL" b="1" i="0" dirty="0" err="1">
                <a:effectLst/>
                <a:latin typeface="Times New Roman" panose="02020603050405020304" pitchFamily="18" charset="0"/>
                <a:cs typeface="Times New Roman" panose="02020603050405020304" pitchFamily="18" charset="0"/>
              </a:rPr>
              <a:t>Arbeitslosigkeit</a:t>
            </a:r>
            <a:endParaRPr lang="pl-PL" dirty="0">
              <a:latin typeface="Times New Roman" panose="02020603050405020304" pitchFamily="18" charset="0"/>
              <a:cs typeface="Times New Roman" panose="02020603050405020304" pitchFamily="18" charset="0"/>
            </a:endParaRPr>
          </a:p>
        </p:txBody>
      </p:sp>
      <p:graphicFrame>
        <p:nvGraphicFramePr>
          <p:cNvPr id="6" name="Symbol zastępczy zawartości 2">
            <a:extLst>
              <a:ext uri="{FF2B5EF4-FFF2-40B4-BE49-F238E27FC236}">
                <a16:creationId xmlns:a16="http://schemas.microsoft.com/office/drawing/2014/main" id="{B53F05E9-F5E7-DE04-21E0-CBC2BF7A6CCF}"/>
              </a:ext>
            </a:extLst>
          </p:cNvPr>
          <p:cNvGraphicFramePr>
            <a:graphicFrameLocks noGrp="1"/>
          </p:cNvGraphicFramePr>
          <p:nvPr>
            <p:ph idx="1"/>
            <p:extLst>
              <p:ext uri="{D42A27DB-BD31-4B8C-83A1-F6EECF244321}">
                <p14:modId xmlns:p14="http://schemas.microsoft.com/office/powerpoint/2010/main" val="369632936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82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90B011-2422-E582-93C9-E36B9181A078}"/>
              </a:ext>
            </a:extLst>
          </p:cNvPr>
          <p:cNvSpPr>
            <a:spLocks noGrp="1"/>
          </p:cNvSpPr>
          <p:nvPr>
            <p:ph type="title"/>
          </p:nvPr>
        </p:nvSpPr>
        <p:spPr>
          <a:xfrm>
            <a:off x="1104900" y="76200"/>
            <a:ext cx="9980682" cy="1096962"/>
          </a:xfrm>
        </p:spPr>
        <p:txBody>
          <a:bodyPr vert="horz" lIns="0" tIns="45720" rIns="0" bIns="45720" rtlCol="0" anchor="b">
            <a:normAutofit/>
          </a:bodyPr>
          <a:lstStyle/>
          <a:p>
            <a:pPr algn="ctr"/>
            <a:r>
              <a:rPr lang="pl-PL" b="1" kern="1200" dirty="0" err="1">
                <a:latin typeface="Times New Roman" panose="02020603050405020304" pitchFamily="18" charset="0"/>
                <a:cs typeface="Times New Roman" panose="02020603050405020304" pitchFamily="18" charset="0"/>
              </a:rPr>
              <a:t>Ursachen</a:t>
            </a:r>
            <a:r>
              <a:rPr lang="pl-PL" b="1" kern="1200" dirty="0">
                <a:latin typeface="Times New Roman" panose="02020603050405020304" pitchFamily="18" charset="0"/>
                <a:cs typeface="Times New Roman" panose="02020603050405020304" pitchFamily="18" charset="0"/>
              </a:rPr>
              <a:t> der </a:t>
            </a:r>
            <a:r>
              <a:rPr lang="pl-PL" b="1" kern="1200" dirty="0" err="1">
                <a:latin typeface="Times New Roman" panose="02020603050405020304" pitchFamily="18" charset="0"/>
                <a:cs typeface="Times New Roman" panose="02020603050405020304" pitchFamily="18" charset="0"/>
              </a:rPr>
              <a:t>Arbeitslosigkeit</a:t>
            </a:r>
            <a:endParaRPr lang="pl-PL" b="1" kern="1200" dirty="0">
              <a:latin typeface="Times New Roman" panose="02020603050405020304" pitchFamily="18" charset="0"/>
              <a:cs typeface="Times New Roman" panose="02020603050405020304" pitchFamily="18" charset="0"/>
            </a:endParaRPr>
          </a:p>
        </p:txBody>
      </p:sp>
      <p:graphicFrame>
        <p:nvGraphicFramePr>
          <p:cNvPr id="19" name="pole tekstowe 15">
            <a:extLst>
              <a:ext uri="{FF2B5EF4-FFF2-40B4-BE49-F238E27FC236}">
                <a16:creationId xmlns:a16="http://schemas.microsoft.com/office/drawing/2014/main" id="{C0EB2620-4903-28FB-E57B-8781151D1E03}"/>
              </a:ext>
            </a:extLst>
          </p:cNvPr>
          <p:cNvGraphicFramePr/>
          <p:nvPr>
            <p:extLst>
              <p:ext uri="{D42A27DB-BD31-4B8C-83A1-F6EECF244321}">
                <p14:modId xmlns:p14="http://schemas.microsoft.com/office/powerpoint/2010/main" val="1871748678"/>
              </p:ext>
            </p:extLst>
          </p:nvPr>
        </p:nvGraphicFramePr>
        <p:xfrm>
          <a:off x="1104900" y="1600200"/>
          <a:ext cx="49149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Konieczność uzasadnienia wypowiedzenia wskazanie przyczyny konkretnej i  rzeczywistej - dr Iwona Anna Gęsicka">
            <a:extLst>
              <a:ext uri="{FF2B5EF4-FFF2-40B4-BE49-F238E27FC236}">
                <a16:creationId xmlns:a16="http://schemas.microsoft.com/office/drawing/2014/main" id="{471BDA18-9566-92F2-AF56-29EA08E0D9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8835" y="3124940"/>
            <a:ext cx="3970017" cy="28069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20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3A4F39-D2E3-B92C-27B4-3BF3DB6E8E44}"/>
              </a:ext>
            </a:extLst>
          </p:cNvPr>
          <p:cNvSpPr>
            <a:spLocks noGrp="1"/>
          </p:cNvSpPr>
          <p:nvPr>
            <p:ph type="title"/>
          </p:nvPr>
        </p:nvSpPr>
        <p:spPr/>
        <p:txBody>
          <a:bodyPr>
            <a:normAutofit/>
          </a:bodyPr>
          <a:lstStyle/>
          <a:p>
            <a:pPr algn="ctr"/>
            <a:r>
              <a:rPr lang="pl-PL" sz="3200" b="1" dirty="0" err="1">
                <a:latin typeface="Times New Roman" panose="02020603050405020304" pitchFamily="18" charset="0"/>
                <a:cs typeface="Times New Roman" panose="02020603050405020304" pitchFamily="18" charset="0"/>
              </a:rPr>
              <a:t>Auswirkungen</a:t>
            </a:r>
            <a:r>
              <a:rPr lang="pl-PL" sz="3200" b="1" dirty="0">
                <a:latin typeface="Times New Roman" panose="02020603050405020304" pitchFamily="18" charset="0"/>
                <a:cs typeface="Times New Roman" panose="02020603050405020304" pitchFamily="18" charset="0"/>
              </a:rPr>
              <a:t> der </a:t>
            </a:r>
            <a:r>
              <a:rPr lang="pl-PL" sz="3200" b="1" dirty="0" err="1">
                <a:latin typeface="Times New Roman" panose="02020603050405020304" pitchFamily="18" charset="0"/>
                <a:cs typeface="Times New Roman" panose="02020603050405020304" pitchFamily="18" charset="0"/>
              </a:rPr>
              <a:t>Arbeitslosigkeit</a:t>
            </a:r>
            <a:endParaRPr lang="pl-PL" sz="3200" b="1" dirty="0">
              <a:latin typeface="Times New Roman" panose="02020603050405020304" pitchFamily="18" charset="0"/>
              <a:cs typeface="Times New Roman" panose="02020603050405020304" pitchFamily="18" charset="0"/>
            </a:endParaRPr>
          </a:p>
        </p:txBody>
      </p:sp>
      <p:graphicFrame>
        <p:nvGraphicFramePr>
          <p:cNvPr id="13" name="pole tekstowe 15">
            <a:extLst>
              <a:ext uri="{FF2B5EF4-FFF2-40B4-BE49-F238E27FC236}">
                <a16:creationId xmlns:a16="http://schemas.microsoft.com/office/drawing/2014/main" id="{051010BA-BC33-7FED-18C1-EA6F7AE98E76}"/>
              </a:ext>
            </a:extLst>
          </p:cNvPr>
          <p:cNvGraphicFramePr/>
          <p:nvPr>
            <p:extLst>
              <p:ext uri="{D42A27DB-BD31-4B8C-83A1-F6EECF244321}">
                <p14:modId xmlns:p14="http://schemas.microsoft.com/office/powerpoint/2010/main" val="2175721342"/>
              </p:ext>
            </p:extLst>
          </p:nvPr>
        </p:nvGraphicFramePr>
        <p:xfrm>
          <a:off x="1300209" y="1562470"/>
          <a:ext cx="4592346" cy="455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4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DB96D-C57A-3932-23E3-347D7375116B}"/>
              </a:ext>
            </a:extLst>
          </p:cNvPr>
          <p:cNvSpPr>
            <a:spLocks noGrp="1"/>
          </p:cNvSpPr>
          <p:nvPr>
            <p:ph type="title"/>
          </p:nvPr>
        </p:nvSpPr>
        <p:spPr/>
        <p:txBody>
          <a:bodyPr/>
          <a:lstStyle/>
          <a:p>
            <a:pPr algn="ctr"/>
            <a:r>
              <a:rPr lang="pl-PL" b="1" dirty="0">
                <a:latin typeface="Times New Roman" panose="02020603050405020304" pitchFamily="18" charset="0"/>
                <a:cs typeface="Times New Roman" panose="02020603050405020304" pitchFamily="18" charset="0"/>
              </a:rPr>
              <a:t>Wie </a:t>
            </a:r>
            <a:r>
              <a:rPr lang="pl-PL" b="1" dirty="0" err="1">
                <a:latin typeface="Times New Roman" panose="02020603050405020304" pitchFamily="18" charset="0"/>
                <a:cs typeface="Times New Roman" panose="02020603050405020304" pitchFamily="18" charset="0"/>
              </a:rPr>
              <a:t>man</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Arbeitslosigkeit</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entgegenwirkt</a:t>
            </a:r>
            <a:endParaRPr lang="pl-PL" b="1" dirty="0">
              <a:latin typeface="Times New Roman" panose="02020603050405020304" pitchFamily="18" charset="0"/>
              <a:cs typeface="Times New Roman" panose="02020603050405020304" pitchFamily="18" charset="0"/>
            </a:endParaRPr>
          </a:p>
        </p:txBody>
      </p:sp>
      <p:graphicFrame>
        <p:nvGraphicFramePr>
          <p:cNvPr id="4" name="pole tekstowe 15">
            <a:extLst>
              <a:ext uri="{FF2B5EF4-FFF2-40B4-BE49-F238E27FC236}">
                <a16:creationId xmlns:a16="http://schemas.microsoft.com/office/drawing/2014/main" id="{7206210E-5B4A-7E13-0B4A-61EEBA198C7A}"/>
              </a:ext>
            </a:extLst>
          </p:cNvPr>
          <p:cNvGraphicFramePr>
            <a:graphicFrameLocks noGrp="1"/>
          </p:cNvGraphicFramePr>
          <p:nvPr>
            <p:ph sz="half" idx="1"/>
            <p:extLst>
              <p:ext uri="{D42A27DB-BD31-4B8C-83A1-F6EECF244321}">
                <p14:modId xmlns:p14="http://schemas.microsoft.com/office/powerpoint/2010/main" val="3256029131"/>
              </p:ext>
            </p:extLst>
          </p:nvPr>
        </p:nvGraphicFramePr>
        <p:xfrm>
          <a:off x="661017" y="1553593"/>
          <a:ext cx="6007623" cy="4635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47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B59FAC-1DAF-E271-F6B7-C5F8307A1F42}"/>
              </a:ext>
            </a:extLst>
          </p:cNvPr>
          <p:cNvSpPr>
            <a:spLocks noGrp="1"/>
          </p:cNvSpPr>
          <p:nvPr>
            <p:ph type="title"/>
          </p:nvPr>
        </p:nvSpPr>
        <p:spPr/>
        <p:txBody>
          <a:bodyPr/>
          <a:lstStyle/>
          <a:p>
            <a:pPr algn="ctr"/>
            <a:r>
              <a:rPr lang="pl-PL" b="1" dirty="0" err="1">
                <a:latin typeface="Times New Roman" panose="02020603050405020304" pitchFamily="18" charset="0"/>
                <a:cs typeface="Times New Roman" panose="02020603050405020304" pitchFamily="18" charset="0"/>
              </a:rPr>
              <a:t>Wörterbuch</a:t>
            </a:r>
            <a:endParaRPr lang="pl-PL"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1EC4755-149C-F3CB-D5D0-2488473DD8A1}"/>
              </a:ext>
            </a:extLst>
          </p:cNvPr>
          <p:cNvSpPr>
            <a:spLocks noGrp="1"/>
          </p:cNvSpPr>
          <p:nvPr>
            <p:ph sz="half" idx="1"/>
          </p:nvPr>
        </p:nvSpPr>
        <p:spPr>
          <a:xfrm>
            <a:off x="1104899" y="1422646"/>
            <a:ext cx="4990342" cy="4999035"/>
          </a:xfrm>
        </p:spPr>
        <p:txBody>
          <a:bodyPr>
            <a:noAutofit/>
          </a:bodyPr>
          <a:lstStyle/>
          <a:p>
            <a:pPr>
              <a:lnSpc>
                <a:spcPct val="100000"/>
              </a:lnSpc>
            </a:pPr>
            <a:r>
              <a:rPr lang="pl-PL" sz="1300" cap="none" noProof="1">
                <a:solidFill>
                  <a:schemeClr val="tx2"/>
                </a:solidFill>
                <a:latin typeface="Times New Roman" panose="02020603050405020304" pitchFamily="18" charset="0"/>
                <a:cs typeface="Times New Roman" panose="02020603050405020304" pitchFamily="18" charset="0"/>
              </a:rPr>
              <a:t>Arbeitslosigkeit – bezrobocie</a:t>
            </a:r>
          </a:p>
          <a:p>
            <a:pPr>
              <a:lnSpc>
                <a:spcPct val="100000"/>
              </a:lnSpc>
            </a:pPr>
            <a:r>
              <a:rPr lang="pl-PL" sz="1300" cap="none" noProof="1">
                <a:solidFill>
                  <a:schemeClr val="tx2"/>
                </a:solidFill>
                <a:latin typeface="Times New Roman" panose="02020603050405020304" pitchFamily="18" charset="0"/>
                <a:cs typeface="Times New Roman" panose="02020603050405020304" pitchFamily="18" charset="0"/>
              </a:rPr>
              <a:t> Arbeiten – praca</a:t>
            </a:r>
          </a:p>
          <a:p>
            <a:r>
              <a:rPr lang="de-DE" sz="1300" noProof="1">
                <a:latin typeface="Times New Roman" panose="02020603050405020304" pitchFamily="18" charset="0"/>
                <a:cs typeface="Times New Roman" panose="02020603050405020304" pitchFamily="18" charset="0"/>
              </a:rPr>
              <a:t>Wirkung</a:t>
            </a:r>
            <a:r>
              <a:rPr lang="pl-PL" sz="1300" noProof="1">
                <a:latin typeface="Times New Roman" panose="02020603050405020304" pitchFamily="18" charset="0"/>
                <a:cs typeface="Times New Roman" panose="02020603050405020304" pitchFamily="18" charset="0"/>
              </a:rPr>
              <a:t> –skutek </a:t>
            </a:r>
            <a:endParaRPr lang="de-DE" sz="1300" noProof="1">
              <a:latin typeface="Times New Roman" panose="02020603050405020304" pitchFamily="18" charset="0"/>
              <a:cs typeface="Times New Roman" panose="02020603050405020304" pitchFamily="18" charset="0"/>
            </a:endParaRPr>
          </a:p>
          <a:p>
            <a:r>
              <a:rPr lang="de-DE" sz="1300" noProof="1">
                <a:latin typeface="Times New Roman" panose="02020603050405020304" pitchFamily="18" charset="0"/>
                <a:cs typeface="Times New Roman" panose="02020603050405020304" pitchFamily="18" charset="0"/>
              </a:rPr>
              <a:t>Ursache</a:t>
            </a:r>
            <a:r>
              <a:rPr lang="pl-PL" sz="1300" noProof="1">
                <a:latin typeface="Times New Roman" panose="02020603050405020304" pitchFamily="18" charset="0"/>
                <a:cs typeface="Times New Roman" panose="02020603050405020304" pitchFamily="18" charset="0"/>
              </a:rPr>
              <a:t> – przyczyna </a:t>
            </a:r>
          </a:p>
          <a:p>
            <a:r>
              <a:rPr lang="de-DE" sz="1300" dirty="0">
                <a:latin typeface="Times New Roman" panose="02020603050405020304" pitchFamily="18" charset="0"/>
                <a:cs typeface="Times New Roman" panose="02020603050405020304" pitchFamily="18" charset="0"/>
              </a:rPr>
              <a:t>das Phänomen- </a:t>
            </a:r>
            <a:r>
              <a:rPr lang="de-DE" sz="1300" dirty="0" err="1">
                <a:latin typeface="Times New Roman" panose="02020603050405020304" pitchFamily="18" charset="0"/>
                <a:cs typeface="Times New Roman" panose="02020603050405020304" pitchFamily="18" charset="0"/>
              </a:rPr>
              <a:t>zjawisko</a:t>
            </a:r>
            <a:endParaRPr lang="de-DE" sz="1300" dirty="0">
              <a:latin typeface="Times New Roman" panose="02020603050405020304" pitchFamily="18" charset="0"/>
              <a:cs typeface="Times New Roman" panose="02020603050405020304" pitchFamily="18" charset="0"/>
            </a:endParaRPr>
          </a:p>
          <a:p>
            <a:r>
              <a:rPr lang="de-DE" sz="1300" noProof="1">
                <a:latin typeface="Times New Roman" panose="02020603050405020304" pitchFamily="18" charset="0"/>
                <a:cs typeface="Times New Roman" panose="02020603050405020304" pitchFamily="18" charset="0"/>
              </a:rPr>
              <a:t>Grundlegende</a:t>
            </a:r>
            <a:r>
              <a:rPr lang="pl-PL" sz="1300" noProof="1">
                <a:latin typeface="Times New Roman" panose="02020603050405020304" pitchFamily="18" charset="0"/>
                <a:cs typeface="Times New Roman" panose="02020603050405020304" pitchFamily="18" charset="0"/>
              </a:rPr>
              <a:t> – podstawowy </a:t>
            </a:r>
            <a:endParaRPr lang="de-DE" sz="1300" noProof="1">
              <a:latin typeface="Times New Roman" panose="02020603050405020304" pitchFamily="18" charset="0"/>
              <a:cs typeface="Times New Roman" panose="02020603050405020304" pitchFamily="18" charset="0"/>
            </a:endParaRPr>
          </a:p>
          <a:p>
            <a:r>
              <a:rPr lang="de-DE" sz="1300" noProof="1">
                <a:latin typeface="Times New Roman" panose="02020603050405020304" pitchFamily="18" charset="0"/>
                <a:cs typeface="Times New Roman" panose="02020603050405020304" pitchFamily="18" charset="0"/>
              </a:rPr>
              <a:t>Verhältnis</a:t>
            </a:r>
            <a:r>
              <a:rPr lang="pl-PL" sz="1300" noProof="1">
                <a:latin typeface="Times New Roman" panose="02020603050405020304" pitchFamily="18" charset="0"/>
                <a:cs typeface="Times New Roman" panose="02020603050405020304" pitchFamily="18" charset="0"/>
              </a:rPr>
              <a:t> - relacja</a:t>
            </a:r>
            <a:endParaRPr lang="de-DE" sz="1300" noProof="1">
              <a:latin typeface="Times New Roman" panose="02020603050405020304" pitchFamily="18" charset="0"/>
              <a:cs typeface="Times New Roman" panose="02020603050405020304" pitchFamily="18" charset="0"/>
            </a:endParaRPr>
          </a:p>
          <a:p>
            <a:r>
              <a:rPr lang="de-DE" sz="1300" noProof="1">
                <a:latin typeface="Times New Roman" panose="02020603050405020304" pitchFamily="18" charset="0"/>
                <a:cs typeface="Times New Roman" panose="02020603050405020304" pitchFamily="18" charset="0"/>
              </a:rPr>
              <a:t>Bevölkerung des Landes</a:t>
            </a:r>
            <a:r>
              <a:rPr lang="pl-PL" sz="1300" noProof="1">
                <a:latin typeface="Times New Roman" panose="02020603050405020304" pitchFamily="18" charset="0"/>
                <a:cs typeface="Times New Roman" panose="02020603050405020304" pitchFamily="18" charset="0"/>
              </a:rPr>
              <a:t> –zjawisko ludności</a:t>
            </a:r>
          </a:p>
          <a:p>
            <a:pPr lvl="0">
              <a:buFont typeface="Arial" panose="020B0604020202020204" pitchFamily="34" charset="0"/>
              <a:buChar char="•"/>
            </a:pPr>
            <a:r>
              <a:rPr lang="pl-PL" sz="1300" i="0" dirty="0" err="1">
                <a:latin typeface="Times New Roman" panose="02020603050405020304" pitchFamily="18" charset="0"/>
                <a:cs typeface="Times New Roman" panose="02020603050405020304" pitchFamily="18" charset="0"/>
              </a:rPr>
              <a:t>Friktionelle</a:t>
            </a:r>
            <a:r>
              <a:rPr lang="pl-PL" sz="1300" i="0" dirty="0">
                <a:latin typeface="Times New Roman" panose="02020603050405020304" pitchFamily="18" charset="0"/>
                <a:cs typeface="Times New Roman" panose="02020603050405020304" pitchFamily="18" charset="0"/>
              </a:rPr>
              <a:t> </a:t>
            </a:r>
            <a:r>
              <a:rPr lang="pl-PL" sz="1300" i="0" dirty="0" err="1">
                <a:latin typeface="Times New Roman" panose="02020603050405020304" pitchFamily="18" charset="0"/>
                <a:cs typeface="Times New Roman" panose="02020603050405020304" pitchFamily="18" charset="0"/>
              </a:rPr>
              <a:t>Arbeitslosigkeit</a:t>
            </a:r>
            <a:r>
              <a:rPr lang="pl-PL" sz="1300" dirty="0">
                <a:latin typeface="Times New Roman" panose="02020603050405020304" pitchFamily="18" charset="0"/>
                <a:cs typeface="Times New Roman" panose="02020603050405020304" pitchFamily="18" charset="0"/>
              </a:rPr>
              <a:t> - </a:t>
            </a:r>
            <a:r>
              <a:rPr lang="pl-PL" sz="1300" i="0" dirty="0">
                <a:latin typeface="Times New Roman" panose="02020603050405020304" pitchFamily="18" charset="0"/>
                <a:cs typeface="Times New Roman" panose="02020603050405020304" pitchFamily="18" charset="0"/>
              </a:rPr>
              <a:t>Bezrobocie frykcyjne</a:t>
            </a:r>
          </a:p>
          <a:p>
            <a:pPr lvl="0">
              <a:buFont typeface="Arial" panose="020B0604020202020204" pitchFamily="34" charset="0"/>
              <a:buChar char="•"/>
            </a:pPr>
            <a:r>
              <a:rPr lang="pl-PL" sz="1300" noProof="1">
                <a:latin typeface="Times New Roman" panose="02020603050405020304" pitchFamily="18" charset="0"/>
                <a:cs typeface="Times New Roman" panose="02020603050405020304" pitchFamily="18" charset="0"/>
              </a:rPr>
              <a:t> </a:t>
            </a:r>
            <a:r>
              <a:rPr lang="pl-PL" sz="1300" i="0" dirty="0" err="1">
                <a:latin typeface="Times New Roman" panose="02020603050405020304" pitchFamily="18" charset="0"/>
                <a:cs typeface="Times New Roman" panose="02020603050405020304" pitchFamily="18" charset="0"/>
              </a:rPr>
              <a:t>Saisonale</a:t>
            </a:r>
            <a:r>
              <a:rPr lang="pl-PL" sz="1300" i="0" dirty="0">
                <a:latin typeface="Times New Roman" panose="02020603050405020304" pitchFamily="18" charset="0"/>
                <a:cs typeface="Times New Roman" panose="02020603050405020304" pitchFamily="18" charset="0"/>
              </a:rPr>
              <a:t> </a:t>
            </a:r>
            <a:r>
              <a:rPr lang="pl-PL" sz="1300" i="0" dirty="0" err="1">
                <a:latin typeface="Times New Roman" panose="02020603050405020304" pitchFamily="18" charset="0"/>
                <a:cs typeface="Times New Roman" panose="02020603050405020304" pitchFamily="18" charset="0"/>
              </a:rPr>
              <a:t>Arbeitslosigkeit</a:t>
            </a:r>
            <a:r>
              <a:rPr lang="pl-PL" sz="1300" dirty="0">
                <a:latin typeface="Times New Roman" panose="02020603050405020304" pitchFamily="18" charset="0"/>
                <a:cs typeface="Times New Roman" panose="02020603050405020304" pitchFamily="18" charset="0"/>
              </a:rPr>
              <a:t> - </a:t>
            </a:r>
            <a:r>
              <a:rPr lang="pl-PL" sz="1300" i="0" dirty="0">
                <a:latin typeface="Times New Roman" panose="02020603050405020304" pitchFamily="18" charset="0"/>
                <a:cs typeface="Times New Roman" panose="02020603050405020304" pitchFamily="18" charset="0"/>
              </a:rPr>
              <a:t>bezrobocie sezonowe</a:t>
            </a:r>
          </a:p>
          <a:p>
            <a:pPr lvl="0">
              <a:buFont typeface="Arial" panose="020B0604020202020204" pitchFamily="34" charset="0"/>
              <a:buChar char="•"/>
            </a:pPr>
            <a:r>
              <a:rPr lang="pl-PL" sz="1300" i="0" dirty="0" err="1">
                <a:latin typeface="Times New Roman" panose="02020603050405020304" pitchFamily="18" charset="0"/>
                <a:cs typeface="Times New Roman" panose="02020603050405020304" pitchFamily="18" charset="0"/>
              </a:rPr>
              <a:t>Konjunkturelle</a:t>
            </a:r>
            <a:r>
              <a:rPr lang="pl-PL" sz="1300" i="0" dirty="0">
                <a:latin typeface="Times New Roman" panose="02020603050405020304" pitchFamily="18" charset="0"/>
                <a:cs typeface="Times New Roman" panose="02020603050405020304" pitchFamily="18" charset="0"/>
              </a:rPr>
              <a:t> </a:t>
            </a:r>
            <a:r>
              <a:rPr lang="pl-PL" sz="1300" i="0" dirty="0" err="1">
                <a:latin typeface="Times New Roman" panose="02020603050405020304" pitchFamily="18" charset="0"/>
                <a:cs typeface="Times New Roman" panose="02020603050405020304" pitchFamily="18" charset="0"/>
              </a:rPr>
              <a:t>Arbeitslosigkeit</a:t>
            </a:r>
            <a:r>
              <a:rPr lang="pl-PL" sz="1300" dirty="0">
                <a:latin typeface="Times New Roman" panose="02020603050405020304" pitchFamily="18" charset="0"/>
                <a:cs typeface="Times New Roman" panose="02020603050405020304" pitchFamily="18" charset="0"/>
              </a:rPr>
              <a:t> – </a:t>
            </a:r>
            <a:r>
              <a:rPr lang="pl-PL" sz="1300" i="0" dirty="0">
                <a:latin typeface="Times New Roman" panose="02020603050405020304" pitchFamily="18" charset="0"/>
                <a:cs typeface="Times New Roman" panose="02020603050405020304" pitchFamily="18" charset="0"/>
              </a:rPr>
              <a:t>cykliczne bezrobocie</a:t>
            </a:r>
          </a:p>
          <a:p>
            <a:pPr lvl="0">
              <a:buFont typeface="Arial" panose="020B0604020202020204" pitchFamily="34" charset="0"/>
              <a:buChar char="•"/>
            </a:pPr>
            <a:r>
              <a:rPr lang="pl-PL" sz="1300" i="0" dirty="0" err="1">
                <a:latin typeface="Times New Roman" panose="02020603050405020304" pitchFamily="18" charset="0"/>
                <a:cs typeface="Times New Roman" panose="02020603050405020304" pitchFamily="18" charset="0"/>
              </a:rPr>
              <a:t>Strukturelle</a:t>
            </a:r>
            <a:r>
              <a:rPr lang="pl-PL" sz="1300" i="0" dirty="0">
                <a:latin typeface="Times New Roman" panose="02020603050405020304" pitchFamily="18" charset="0"/>
                <a:cs typeface="Times New Roman" panose="02020603050405020304" pitchFamily="18" charset="0"/>
              </a:rPr>
              <a:t> </a:t>
            </a:r>
            <a:r>
              <a:rPr lang="pl-PL" sz="1300" i="0" dirty="0" err="1">
                <a:latin typeface="Times New Roman" panose="02020603050405020304" pitchFamily="18" charset="0"/>
                <a:cs typeface="Times New Roman" panose="02020603050405020304" pitchFamily="18" charset="0"/>
              </a:rPr>
              <a:t>Arbeitslosigkeit</a:t>
            </a:r>
            <a:r>
              <a:rPr lang="pl-PL" sz="1300" i="0" dirty="0">
                <a:latin typeface="Times New Roman" panose="02020603050405020304" pitchFamily="18" charset="0"/>
                <a:cs typeface="Times New Roman" panose="02020603050405020304" pitchFamily="18" charset="0"/>
              </a:rPr>
              <a:t> - bezrobocie strukturalne</a:t>
            </a:r>
          </a:p>
        </p:txBody>
      </p:sp>
      <p:sp>
        <p:nvSpPr>
          <p:cNvPr id="7" name="Symbol zastępczy zawartości 2">
            <a:extLst>
              <a:ext uri="{FF2B5EF4-FFF2-40B4-BE49-F238E27FC236}">
                <a16:creationId xmlns:a16="http://schemas.microsoft.com/office/drawing/2014/main" id="{CB91EFC1-73CB-AB4A-CC28-3E3651989947}"/>
              </a:ext>
            </a:extLst>
          </p:cNvPr>
          <p:cNvSpPr txBox="1">
            <a:spLocks/>
          </p:cNvSpPr>
          <p:nvPr/>
        </p:nvSpPr>
        <p:spPr>
          <a:xfrm>
            <a:off x="6095241" y="1422646"/>
            <a:ext cx="5188277" cy="5102442"/>
          </a:xfrm>
          <a:prstGeom prst="rect">
            <a:avLst/>
          </a:prstGeom>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nSpc>
                <a:spcPct val="100000"/>
              </a:lnSpc>
            </a:pPr>
            <a:r>
              <a:rPr lang="de-DE" sz="1400" i="0" dirty="0">
                <a:effectLst/>
                <a:latin typeface="Times New Roman" panose="02020603050405020304" pitchFamily="18" charset="0"/>
                <a:cs typeface="Times New Roman" panose="02020603050405020304" pitchFamily="18" charset="0"/>
              </a:rPr>
              <a:t>Mitarbeiter</a:t>
            </a:r>
            <a:r>
              <a:rPr lang="pl-PL" sz="1400" i="0" dirty="0">
                <a:effectLst/>
                <a:latin typeface="Times New Roman" panose="02020603050405020304" pitchFamily="18" charset="0"/>
                <a:cs typeface="Times New Roman" panose="02020603050405020304" pitchFamily="18" charset="0"/>
              </a:rPr>
              <a:t> – prac</a:t>
            </a:r>
            <a:r>
              <a:rPr lang="pl-PL" sz="1400" dirty="0">
                <a:latin typeface="Times New Roman" panose="02020603050405020304" pitchFamily="18" charset="0"/>
                <a:cs typeface="Times New Roman" panose="02020603050405020304" pitchFamily="18" charset="0"/>
              </a:rPr>
              <a:t>ownik</a:t>
            </a:r>
          </a:p>
          <a:p>
            <a:pPr>
              <a:lnSpc>
                <a:spcPct val="100000"/>
              </a:lnSpc>
            </a:pPr>
            <a:r>
              <a:rPr lang="en-US" sz="1400" dirty="0">
                <a:latin typeface="Times New Roman" panose="02020603050405020304" pitchFamily="18" charset="0"/>
                <a:cs typeface="Times New Roman" panose="02020603050405020304" pitchFamily="18" charset="0"/>
              </a:rPr>
              <a:t>die </a:t>
            </a:r>
            <a:r>
              <a:rPr lang="en-US" sz="1400" dirty="0" err="1">
                <a:latin typeface="Times New Roman" panose="02020603050405020304" pitchFamily="18" charset="0"/>
                <a:cs typeface="Times New Roman" panose="02020603050405020304" pitchFamily="18" charset="0"/>
              </a:rPr>
              <a:t>Nachfrage</a:t>
            </a:r>
            <a:r>
              <a:rPr lang="en-US" sz="1400" dirty="0">
                <a:latin typeface="Times New Roman" panose="02020603050405020304" pitchFamily="18" charset="0"/>
                <a:cs typeface="Times New Roman" panose="02020603050405020304" pitchFamily="18" charset="0"/>
              </a:rPr>
              <a:t>-</a:t>
            </a:r>
            <a:r>
              <a:rPr lang="pl-PL" sz="1400" dirty="0">
                <a:latin typeface="Times New Roman" panose="02020603050405020304" pitchFamily="18" charset="0"/>
                <a:cs typeface="Times New Roman" panose="02020603050405020304" pitchFamily="18" charset="0"/>
              </a:rPr>
              <a:t> popyt </a:t>
            </a:r>
          </a:p>
          <a:p>
            <a:pPr>
              <a:lnSpc>
                <a:spcPct val="100000"/>
              </a:lnSpc>
            </a:pPr>
            <a:r>
              <a:rPr lang="pl-PL" sz="1400" dirty="0" err="1">
                <a:latin typeface="Times New Roman" panose="02020603050405020304" pitchFamily="18" charset="0"/>
                <a:cs typeface="Times New Roman" panose="02020603050405020304" pitchFamily="18" charset="0"/>
              </a:rPr>
              <a:t>Feiertage</a:t>
            </a:r>
            <a:r>
              <a:rPr lang="pl-PL" sz="1400" dirty="0">
                <a:latin typeface="Times New Roman" panose="02020603050405020304" pitchFamily="18" charset="0"/>
                <a:cs typeface="Times New Roman" panose="02020603050405020304" pitchFamily="18" charset="0"/>
              </a:rPr>
              <a:t> – wakacje</a:t>
            </a:r>
          </a:p>
          <a:p>
            <a:pPr>
              <a:lnSpc>
                <a:spcPct val="100000"/>
              </a:lnSpc>
            </a:pPr>
            <a:r>
              <a:rPr lang="de-DE" sz="1400" dirty="0">
                <a:latin typeface="Times New Roman" panose="02020603050405020304" pitchFamily="18" charset="0"/>
                <a:cs typeface="Times New Roman" panose="02020603050405020304" pitchFamily="18" charset="0"/>
              </a:rPr>
              <a:t>das Wachstum- </a:t>
            </a:r>
            <a:r>
              <a:rPr lang="de-DE" sz="1400" dirty="0" err="1">
                <a:latin typeface="Times New Roman" panose="02020603050405020304" pitchFamily="18" charset="0"/>
                <a:cs typeface="Times New Roman" panose="02020603050405020304" pitchFamily="18" charset="0"/>
              </a:rPr>
              <a:t>wzrost</a:t>
            </a:r>
            <a:endParaRPr lang="pl-PL" sz="1400" dirty="0">
              <a:latin typeface="Times New Roman" panose="02020603050405020304" pitchFamily="18" charset="0"/>
              <a:cs typeface="Times New Roman" panose="02020603050405020304" pitchFamily="18" charset="0"/>
            </a:endParaRPr>
          </a:p>
          <a:p>
            <a:pPr>
              <a:lnSpc>
                <a:spcPct val="100000"/>
              </a:lnSpc>
            </a:pPr>
            <a:r>
              <a:rPr lang="pl-PL" sz="1400" dirty="0" err="1">
                <a:latin typeface="Times New Roman" panose="02020603050405020304" pitchFamily="18" charset="0"/>
                <a:cs typeface="Times New Roman" panose="02020603050405020304" pitchFamily="18" charset="0"/>
              </a:rPr>
              <a:t>ökonomische</a:t>
            </a:r>
            <a:r>
              <a:rPr lang="pl-PL" sz="1400" dirty="0">
                <a:latin typeface="Times New Roman" panose="02020603050405020304" pitchFamily="18" charset="0"/>
                <a:cs typeface="Times New Roman" panose="02020603050405020304" pitchFamily="18" charset="0"/>
              </a:rPr>
              <a:t> </a:t>
            </a:r>
            <a:r>
              <a:rPr lang="pl-PL" sz="1400" dirty="0" err="1">
                <a:latin typeface="Times New Roman" panose="02020603050405020304" pitchFamily="18" charset="0"/>
                <a:cs typeface="Times New Roman" panose="02020603050405020304" pitchFamily="18" charset="0"/>
              </a:rPr>
              <a:t>Situation</a:t>
            </a:r>
            <a:r>
              <a:rPr lang="pl-PL" sz="1400" dirty="0">
                <a:latin typeface="Times New Roman" panose="02020603050405020304" pitchFamily="18" charset="0"/>
                <a:cs typeface="Times New Roman" panose="02020603050405020304" pitchFamily="18" charset="0"/>
              </a:rPr>
              <a:t> - koniunktura gospodarcza </a:t>
            </a:r>
          </a:p>
          <a:p>
            <a:pPr>
              <a:lnSpc>
                <a:spcPct val="100000"/>
              </a:lnSpc>
            </a:pPr>
            <a:r>
              <a:rPr lang="pl-PL" sz="1400" dirty="0" err="1">
                <a:latin typeface="Times New Roman" panose="02020603050405020304" pitchFamily="18" charset="0"/>
                <a:cs typeface="Times New Roman" panose="02020603050405020304" pitchFamily="18" charset="0"/>
              </a:rPr>
              <a:t>Wirtschaft</a:t>
            </a:r>
            <a:r>
              <a:rPr lang="pl-PL" sz="1400" dirty="0">
                <a:latin typeface="Times New Roman" panose="02020603050405020304" pitchFamily="18" charset="0"/>
                <a:cs typeface="Times New Roman" panose="02020603050405020304" pitchFamily="18" charset="0"/>
              </a:rPr>
              <a:t> - gospodarka</a:t>
            </a:r>
          </a:p>
          <a:p>
            <a:pPr>
              <a:lnSpc>
                <a:spcPct val="100000"/>
              </a:lnSpc>
            </a:pPr>
            <a:r>
              <a:rPr lang="pl-PL" sz="1400" dirty="0" err="1">
                <a:latin typeface="Times New Roman" panose="02020603050405020304" pitchFamily="18" charset="0"/>
                <a:cs typeface="Times New Roman" panose="02020603050405020304" pitchFamily="18" charset="0"/>
              </a:rPr>
              <a:t>Preis</a:t>
            </a:r>
            <a:r>
              <a:rPr lang="pl-PL" sz="1400" dirty="0">
                <a:latin typeface="Times New Roman" panose="02020603050405020304" pitchFamily="18" charset="0"/>
                <a:cs typeface="Times New Roman" panose="02020603050405020304" pitchFamily="18" charset="0"/>
              </a:rPr>
              <a:t> - cena</a:t>
            </a:r>
          </a:p>
          <a:p>
            <a:pPr>
              <a:lnSpc>
                <a:spcPct val="100000"/>
              </a:lnSpc>
            </a:pPr>
            <a:r>
              <a:rPr lang="pl-PL" sz="1400" dirty="0" err="1">
                <a:latin typeface="Times New Roman" panose="02020603050405020304" pitchFamily="18" charset="0"/>
                <a:cs typeface="Times New Roman" panose="02020603050405020304" pitchFamily="18" charset="0"/>
              </a:rPr>
              <a:t>Verdienste</a:t>
            </a:r>
            <a:r>
              <a:rPr lang="pl-PL" sz="1400" dirty="0">
                <a:latin typeface="Times New Roman" panose="02020603050405020304" pitchFamily="18" charset="0"/>
                <a:cs typeface="Times New Roman" panose="02020603050405020304" pitchFamily="18" charset="0"/>
              </a:rPr>
              <a:t> - zarobki</a:t>
            </a:r>
          </a:p>
          <a:p>
            <a:pPr>
              <a:lnSpc>
                <a:spcPct val="100000"/>
              </a:lnSpc>
            </a:pPr>
            <a:r>
              <a:rPr lang="pl-PL" sz="1400" dirty="0" err="1">
                <a:latin typeface="Times New Roman" panose="02020603050405020304" pitchFamily="18" charset="0"/>
                <a:cs typeface="Times New Roman" panose="02020603050405020304" pitchFamily="18" charset="0"/>
              </a:rPr>
              <a:t>Geld</a:t>
            </a:r>
            <a:r>
              <a:rPr lang="pl-PL" sz="1400" dirty="0">
                <a:latin typeface="Times New Roman" panose="02020603050405020304" pitchFamily="18" charset="0"/>
                <a:cs typeface="Times New Roman" panose="02020603050405020304" pitchFamily="18" charset="0"/>
              </a:rPr>
              <a:t> – pieniądze </a:t>
            </a:r>
          </a:p>
          <a:p>
            <a:pPr>
              <a:lnSpc>
                <a:spcPct val="100000"/>
              </a:lnSpc>
            </a:pPr>
            <a:r>
              <a:rPr lang="pl-PL" sz="1400" dirty="0" err="1">
                <a:latin typeface="Times New Roman" panose="02020603050405020304" pitchFamily="18" charset="0"/>
                <a:cs typeface="Times New Roman" panose="02020603050405020304" pitchFamily="18" charset="0"/>
              </a:rPr>
              <a:t>Geschäft</a:t>
            </a:r>
            <a:r>
              <a:rPr lang="pl-PL" sz="1400" dirty="0">
                <a:latin typeface="Times New Roman" panose="02020603050405020304" pitchFamily="18" charset="0"/>
                <a:cs typeface="Times New Roman" panose="02020603050405020304" pitchFamily="18" charset="0"/>
              </a:rPr>
              <a:t> – firma</a:t>
            </a:r>
          </a:p>
          <a:p>
            <a:pPr>
              <a:lnSpc>
                <a:spcPct val="100000"/>
              </a:lnSpc>
            </a:pPr>
            <a:r>
              <a:rPr lang="pl-PL" sz="1400" dirty="0" err="1">
                <a:latin typeface="Times New Roman" panose="02020603050405020304" pitchFamily="18" charset="0"/>
                <a:cs typeface="Times New Roman" panose="02020603050405020304" pitchFamily="18" charset="0"/>
              </a:rPr>
              <a:t>Vergütung</a:t>
            </a:r>
            <a:r>
              <a:rPr lang="pl-PL" sz="1400" dirty="0">
                <a:latin typeface="Times New Roman" panose="02020603050405020304" pitchFamily="18" charset="0"/>
                <a:cs typeface="Times New Roman" panose="02020603050405020304" pitchFamily="18" charset="0"/>
              </a:rPr>
              <a:t> - </a:t>
            </a:r>
            <a:r>
              <a:rPr lang="pl-PL" sz="1400" dirty="0" err="1">
                <a:latin typeface="Times New Roman" panose="02020603050405020304" pitchFamily="18" charset="0"/>
                <a:cs typeface="Times New Roman" panose="02020603050405020304" pitchFamily="18" charset="0"/>
              </a:rPr>
              <a:t>wynagordzenie</a:t>
            </a:r>
            <a:endParaRPr lang="pl-PL" sz="1400" dirty="0">
              <a:latin typeface="Times New Roman" panose="02020603050405020304" pitchFamily="18" charset="0"/>
              <a:cs typeface="Times New Roman" panose="02020603050405020304" pitchFamily="18" charset="0"/>
            </a:endParaRPr>
          </a:p>
          <a:p>
            <a:pPr>
              <a:lnSpc>
                <a:spcPct val="100000"/>
              </a:lnSpc>
            </a:pPr>
            <a:r>
              <a:rPr lang="pl-PL" sz="1400" dirty="0" err="1">
                <a:latin typeface="Times New Roman" panose="02020603050405020304" pitchFamily="18" charset="0"/>
                <a:cs typeface="Times New Roman" panose="02020603050405020304" pitchFamily="18" charset="0"/>
              </a:rPr>
              <a:t>Förderung</a:t>
            </a:r>
            <a:r>
              <a:rPr lang="pl-PL" sz="1400" dirty="0">
                <a:latin typeface="Times New Roman" panose="02020603050405020304" pitchFamily="18" charset="0"/>
                <a:cs typeface="Times New Roman" panose="02020603050405020304" pitchFamily="18" charset="0"/>
              </a:rPr>
              <a:t> – awans </a:t>
            </a:r>
          </a:p>
          <a:p>
            <a:pPr>
              <a:lnSpc>
                <a:spcPct val="100000"/>
              </a:lnSpc>
            </a:pPr>
            <a:r>
              <a:rPr lang="pl-PL" sz="1400" dirty="0" err="1">
                <a:latin typeface="Times New Roman" panose="02020603050405020304" pitchFamily="18" charset="0"/>
                <a:cs typeface="Times New Roman" panose="02020603050405020304" pitchFamily="18" charset="0"/>
              </a:rPr>
              <a:t>Arbeitslosenunterstützung</a:t>
            </a:r>
            <a:r>
              <a:rPr lang="pl-PL" sz="1400" dirty="0">
                <a:latin typeface="Times New Roman" panose="02020603050405020304" pitchFamily="18" charset="0"/>
                <a:cs typeface="Times New Roman" panose="02020603050405020304" pitchFamily="18" charset="0"/>
              </a:rPr>
              <a:t> - zasiłek dla bezrobotnych</a:t>
            </a:r>
          </a:p>
        </p:txBody>
      </p:sp>
    </p:spTree>
    <p:extLst>
      <p:ext uri="{BB962C8B-B14F-4D97-AF65-F5344CB8AC3E}">
        <p14:creationId xmlns:p14="http://schemas.microsoft.com/office/powerpoint/2010/main" val="156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4B91B847-9AB7-5898-A0B7-9AFDD12677A7}"/>
              </a:ext>
            </a:extLst>
          </p:cNvPr>
          <p:cNvSpPr txBox="1"/>
          <p:nvPr/>
        </p:nvSpPr>
        <p:spPr>
          <a:xfrm>
            <a:off x="4651900" y="2887682"/>
            <a:ext cx="7102135" cy="2554545"/>
          </a:xfrm>
          <a:prstGeom prst="rect">
            <a:avLst/>
          </a:prstGeom>
          <a:noFill/>
        </p:spPr>
        <p:txBody>
          <a:bodyPr wrap="square">
            <a:spAutoFit/>
          </a:bodyPr>
          <a:lstStyle/>
          <a:p>
            <a:pPr marL="342900" indent="-342900">
              <a:buFont typeface="Arial" panose="020B0604020202020204" pitchFamily="34" charset="0"/>
              <a:buChar char="•"/>
            </a:pPr>
            <a:r>
              <a:rPr lang="pl-PL" sz="2000" dirty="0">
                <a:latin typeface="Times New Roman" panose="02020603050405020304" pitchFamily="18" charset="0"/>
                <a:cs typeface="Times New Roman" panose="02020603050405020304" pitchFamily="18" charset="0"/>
                <a:hlinkClick r:id="rId2"/>
              </a:rPr>
              <a:t>https://studyflix.de/wirtschaft/arten-der-arbeitslosigkeit-4590</a:t>
            </a:r>
            <a:endParaRPr lang="pl-PL"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pl-PL" sz="2000" dirty="0">
              <a:latin typeface="Times New Roman" panose="02020603050405020304" pitchFamily="18" charset="0"/>
              <a:cs typeface="Times New Roman" panose="02020603050405020304" pitchFamily="18" charset="0"/>
              <a:hlinkClick r:id="rId3"/>
            </a:endParaRPr>
          </a:p>
          <a:p>
            <a:pPr marL="342900" indent="-342900">
              <a:buFont typeface="Arial" panose="020B0604020202020204" pitchFamily="34" charset="0"/>
              <a:buChar char="•"/>
            </a:pPr>
            <a:r>
              <a:rPr lang="pl-PL" sz="2000" dirty="0">
                <a:latin typeface="Times New Roman" panose="02020603050405020304" pitchFamily="18" charset="0"/>
                <a:cs typeface="Times New Roman" panose="02020603050405020304" pitchFamily="18" charset="0"/>
                <a:hlinkClick r:id="rId3"/>
              </a:rPr>
              <a:t>https://interviewme.pl/blog/bezrobocie</a:t>
            </a:r>
            <a:r>
              <a:rPr lang="pl-PL"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pl-PL" sz="2000" dirty="0">
              <a:latin typeface="Times New Roman" panose="02020603050405020304" pitchFamily="18" charset="0"/>
              <a:cs typeface="Times New Roman" panose="02020603050405020304" pitchFamily="18" charset="0"/>
              <a:hlinkClick r:id="rId4"/>
            </a:endParaRPr>
          </a:p>
          <a:p>
            <a:pPr marL="342900" indent="-342900">
              <a:buFont typeface="Arial" panose="020B0604020202020204" pitchFamily="34" charset="0"/>
              <a:buChar char="•"/>
            </a:pPr>
            <a:r>
              <a:rPr lang="pl-PL" sz="2000" dirty="0">
                <a:latin typeface="Times New Roman" panose="02020603050405020304" pitchFamily="18" charset="0"/>
                <a:cs typeface="Times New Roman" panose="02020603050405020304" pitchFamily="18" charset="0"/>
                <a:hlinkClick r:id="rId4"/>
              </a:rPr>
              <a:t>https://obiznes.pl/bezrobocie-czym-jest-rodzaje-i-metody-przeciwdzialania-bezrobociu.html</a:t>
            </a:r>
            <a:endParaRPr lang="pl-PL" sz="2000" dirty="0">
              <a:latin typeface="Times New Roman" panose="02020603050405020304" pitchFamily="18" charset="0"/>
              <a:cs typeface="Times New Roman" panose="02020603050405020304" pitchFamily="18" charset="0"/>
            </a:endParaRPr>
          </a:p>
          <a:p>
            <a:endParaRPr lang="pl-PL"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pl-PL" sz="2000" dirty="0">
              <a:latin typeface="Times New Roman" panose="02020603050405020304" pitchFamily="18" charset="0"/>
              <a:cs typeface="Times New Roman" panose="02020603050405020304" pitchFamily="18" charset="0"/>
            </a:endParaRPr>
          </a:p>
        </p:txBody>
      </p:sp>
      <p:sp>
        <p:nvSpPr>
          <p:cNvPr id="7" name="pole tekstowe 6">
            <a:extLst>
              <a:ext uri="{FF2B5EF4-FFF2-40B4-BE49-F238E27FC236}">
                <a16:creationId xmlns:a16="http://schemas.microsoft.com/office/drawing/2014/main" id="{487C270E-C24E-7E29-263E-7E6D161A6FC1}"/>
              </a:ext>
            </a:extLst>
          </p:cNvPr>
          <p:cNvSpPr txBox="1"/>
          <p:nvPr/>
        </p:nvSpPr>
        <p:spPr>
          <a:xfrm>
            <a:off x="-297402" y="1468734"/>
            <a:ext cx="6393402" cy="830997"/>
          </a:xfrm>
          <a:prstGeom prst="rect">
            <a:avLst/>
          </a:prstGeom>
          <a:noFill/>
        </p:spPr>
        <p:txBody>
          <a:bodyPr wrap="square">
            <a:spAutoFit/>
          </a:bodyPr>
          <a:lstStyle/>
          <a:p>
            <a:pPr marL="0" indent="0" algn="ctr">
              <a:buNone/>
            </a:pPr>
            <a:r>
              <a:rPr lang="en-US" sz="4800" b="1" i="1" kern="1200" dirty="0" err="1">
                <a:solidFill>
                  <a:schemeClr val="tx1"/>
                </a:solidFill>
                <a:latin typeface="Times New Roman" panose="02020603050405020304" pitchFamily="18" charset="0"/>
                <a:ea typeface="+mj-ea"/>
                <a:cs typeface="Times New Roman" panose="02020603050405020304" pitchFamily="18" charset="0"/>
              </a:rPr>
              <a:t>Quellen</a:t>
            </a: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43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3F83E94-8271-A0EA-007C-64D1FBA577E7}"/>
              </a:ext>
            </a:extLst>
          </p:cNvPr>
          <p:cNvSpPr txBox="1"/>
          <p:nvPr/>
        </p:nvSpPr>
        <p:spPr>
          <a:xfrm>
            <a:off x="1647825" y="2835019"/>
            <a:ext cx="10096500" cy="2219691"/>
          </a:xfrm>
          <a:prstGeom prst="rect">
            <a:avLst/>
          </a:prstGeom>
        </p:spPr>
        <p:txBody>
          <a:bodyPr vert="horz" lIns="0" tIns="45720" rIns="0" bIns="45720" rtlCol="0" anchor="ctr">
            <a:noAutofit/>
          </a:bodyPr>
          <a:lstStyle/>
          <a:p>
            <a:pPr>
              <a:lnSpc>
                <a:spcPct val="90000"/>
              </a:lnSpc>
              <a:spcBef>
                <a:spcPct val="0"/>
              </a:spcBef>
              <a:spcAft>
                <a:spcPts val="600"/>
              </a:spcAft>
            </a:pPr>
            <a:r>
              <a:rPr lang="pl-PL" sz="6000" kern="1200" cap="all" baseline="0" dirty="0" err="1">
                <a:latin typeface="Times New Roman" panose="02020603050405020304" pitchFamily="18" charset="0"/>
                <a:ea typeface="+mj-ea"/>
                <a:cs typeface="Times New Roman" panose="02020603050405020304" pitchFamily="18" charset="0"/>
              </a:rPr>
              <a:t>Vielen</a:t>
            </a:r>
            <a:r>
              <a:rPr lang="pl-PL" sz="6000" kern="1200" cap="all" baseline="0" dirty="0">
                <a:latin typeface="Times New Roman" panose="02020603050405020304" pitchFamily="18" charset="0"/>
                <a:ea typeface="+mj-ea"/>
                <a:cs typeface="Times New Roman" panose="02020603050405020304" pitchFamily="18" charset="0"/>
              </a:rPr>
              <a:t> </a:t>
            </a:r>
            <a:r>
              <a:rPr lang="pl-PL" sz="6000" kern="1200" cap="all" baseline="0" dirty="0" err="1">
                <a:latin typeface="Times New Roman" panose="02020603050405020304" pitchFamily="18" charset="0"/>
                <a:ea typeface="+mj-ea"/>
                <a:cs typeface="Times New Roman" panose="02020603050405020304" pitchFamily="18" charset="0"/>
              </a:rPr>
              <a:t>Dank</a:t>
            </a:r>
            <a:r>
              <a:rPr lang="pl-PL" sz="6000" kern="1200" cap="all" baseline="0" dirty="0">
                <a:latin typeface="Times New Roman" panose="02020603050405020304" pitchFamily="18" charset="0"/>
                <a:ea typeface="+mj-ea"/>
                <a:cs typeface="Times New Roman" panose="02020603050405020304" pitchFamily="18" charset="0"/>
              </a:rPr>
              <a:t> </a:t>
            </a:r>
            <a:br>
              <a:rPr lang="pl-PL" sz="6000" kern="1200" cap="all" baseline="0" dirty="0">
                <a:latin typeface="Times New Roman" panose="02020603050405020304" pitchFamily="18" charset="0"/>
                <a:ea typeface="+mj-ea"/>
                <a:cs typeface="Times New Roman" panose="02020603050405020304" pitchFamily="18" charset="0"/>
              </a:rPr>
            </a:br>
            <a:r>
              <a:rPr lang="pl-PL" sz="6000" kern="1200" cap="all" baseline="0" dirty="0" err="1">
                <a:latin typeface="Times New Roman" panose="02020603050405020304" pitchFamily="18" charset="0"/>
                <a:ea typeface="+mj-ea"/>
                <a:cs typeface="Times New Roman" panose="02020603050405020304" pitchFamily="18" charset="0"/>
              </a:rPr>
              <a:t>für</a:t>
            </a:r>
            <a:r>
              <a:rPr lang="pl-PL" sz="6000" kern="1200" cap="all" baseline="0" dirty="0">
                <a:latin typeface="Times New Roman" panose="02020603050405020304" pitchFamily="18" charset="0"/>
                <a:ea typeface="+mj-ea"/>
                <a:cs typeface="Times New Roman" panose="02020603050405020304" pitchFamily="18" charset="0"/>
              </a:rPr>
              <a:t> </a:t>
            </a:r>
            <a:r>
              <a:rPr lang="pl-PL" sz="6000" kern="1200" cap="all" baseline="0" dirty="0" err="1">
                <a:latin typeface="Times New Roman" panose="02020603050405020304" pitchFamily="18" charset="0"/>
                <a:ea typeface="+mj-ea"/>
                <a:cs typeface="Times New Roman" panose="02020603050405020304" pitchFamily="18" charset="0"/>
              </a:rPr>
              <a:t>Ihre</a:t>
            </a:r>
            <a:r>
              <a:rPr lang="pl-PL" sz="6000" kern="1200" cap="all" baseline="0" dirty="0">
                <a:latin typeface="Times New Roman" panose="02020603050405020304" pitchFamily="18" charset="0"/>
                <a:ea typeface="+mj-ea"/>
                <a:cs typeface="Times New Roman" panose="02020603050405020304" pitchFamily="18" charset="0"/>
              </a:rPr>
              <a:t> </a:t>
            </a:r>
            <a:r>
              <a:rPr lang="pl-PL" sz="6000" kern="1200" cap="all" baseline="0" dirty="0" err="1">
                <a:latin typeface="Times New Roman" panose="02020603050405020304" pitchFamily="18" charset="0"/>
                <a:ea typeface="+mj-ea"/>
                <a:cs typeface="Times New Roman" panose="02020603050405020304" pitchFamily="18" charset="0"/>
              </a:rPr>
              <a:t>Aufmerksamkeit</a:t>
            </a:r>
            <a:endParaRPr lang="pl-PL" sz="6000" kern="1200" cap="all" baseline="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2749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p:txBody>
          <a:bodyPr rtlCol="0">
            <a:normAutofit/>
          </a:bodyPr>
          <a:lstStyle/>
          <a:p>
            <a:pPr algn="ctr" rtl="0"/>
            <a:r>
              <a:rPr lang="de" sz="3200" b="1" dirty="0">
                <a:solidFill>
                  <a:schemeClr val="tx2"/>
                </a:solidFill>
                <a:latin typeface="Times New Roman" panose="02020603050405020304" pitchFamily="18" charset="0"/>
                <a:cs typeface="Times New Roman" panose="02020603050405020304" pitchFamily="18" charset="0"/>
              </a:rPr>
              <a:t>Präsentationsplan</a:t>
            </a:r>
            <a:endParaRPr lang="pl-PL" sz="3200" b="1" noProof="1">
              <a:solidFill>
                <a:schemeClr val="tx2"/>
              </a:solidFill>
              <a:latin typeface="Times New Roman" panose="02020603050405020304" pitchFamily="18" charset="0"/>
              <a:cs typeface="Times New Roman" panose="02020603050405020304" pitchFamily="18" charset="0"/>
            </a:endParaRPr>
          </a:p>
        </p:txBody>
      </p:sp>
      <p:sp>
        <p:nvSpPr>
          <p:cNvPr id="14" name="Zawartość — symbol zastępczy 13"/>
          <p:cNvSpPr>
            <a:spLocks noGrp="1"/>
          </p:cNvSpPr>
          <p:nvPr>
            <p:ph idx="1"/>
          </p:nvPr>
        </p:nvSpPr>
        <p:spPr/>
        <p:txBody>
          <a:bodyPr rtlCol="0">
            <a:normAutofit/>
          </a:bodyPr>
          <a:lstStyle/>
          <a:p>
            <a:pPr rtl="0"/>
            <a:r>
              <a:rPr lang="de-DE" noProof="1">
                <a:solidFill>
                  <a:schemeClr val="tx2"/>
                </a:solidFill>
                <a:latin typeface="Times New Roman" panose="02020603050405020304" pitchFamily="18" charset="0"/>
                <a:cs typeface="Times New Roman" panose="02020603050405020304" pitchFamily="18" charset="0"/>
              </a:rPr>
              <a:t>Definition von Arbeitslosigkeit</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Definition der Arbeitslosenquote</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Arten von Arbeitslosigkeit</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Ursachen der Arbeitslosigkeit</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Auswirkungen der Arbeitslosigkeit</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wie man der Arbeitslosigkeit </a:t>
            </a:r>
            <a:r>
              <a:rPr lang="pl-PL" noProof="1">
                <a:solidFill>
                  <a:schemeClr val="tx2"/>
                </a:solidFill>
                <a:latin typeface="Times New Roman" panose="02020603050405020304" pitchFamily="18" charset="0"/>
                <a:cs typeface="Times New Roman" panose="02020603050405020304" pitchFamily="18" charset="0"/>
              </a:rPr>
              <a:t>e</a:t>
            </a:r>
            <a:r>
              <a:rPr lang="de-DE" noProof="1">
                <a:solidFill>
                  <a:schemeClr val="tx2"/>
                </a:solidFill>
                <a:latin typeface="Times New Roman" panose="02020603050405020304" pitchFamily="18" charset="0"/>
                <a:cs typeface="Times New Roman" panose="02020603050405020304" pitchFamily="18" charset="0"/>
              </a:rPr>
              <a:t>ntgegenwirkt</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Wörterbuch</a:t>
            </a:r>
            <a:endParaRPr lang="pl-PL" noProof="1">
              <a:solidFill>
                <a:schemeClr val="tx2"/>
              </a:solidFill>
              <a:latin typeface="Times New Roman" panose="02020603050405020304" pitchFamily="18" charset="0"/>
              <a:cs typeface="Times New Roman" panose="02020603050405020304" pitchFamily="18" charset="0"/>
            </a:endParaRPr>
          </a:p>
          <a:p>
            <a:pPr rtl="0"/>
            <a:r>
              <a:rPr lang="de-DE" noProof="1">
                <a:solidFill>
                  <a:schemeClr val="tx2"/>
                </a:solidFill>
                <a:latin typeface="Times New Roman" panose="02020603050405020304" pitchFamily="18" charset="0"/>
                <a:cs typeface="Times New Roman" panose="02020603050405020304" pitchFamily="18" charset="0"/>
              </a:rPr>
              <a:t>Quellen</a:t>
            </a:r>
            <a:endParaRPr lang="pl-PL" noProof="1">
              <a:solidFill>
                <a:schemeClr val="tx2"/>
              </a:solidFill>
              <a:latin typeface="Times New Roman" panose="02020603050405020304" pitchFamily="18" charset="0"/>
              <a:cs typeface="Times New Roman" panose="02020603050405020304" pitchFamily="18" charset="0"/>
            </a:endParaRPr>
          </a:p>
          <a:p>
            <a:pPr marL="0" indent="0" rtl="0">
              <a:buNone/>
            </a:pPr>
            <a:r>
              <a:rPr lang="pl-PL" noProof="1">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1D5E068-F45E-A4EF-588F-61E9A728D423}"/>
              </a:ext>
            </a:extLst>
          </p:cNvPr>
          <p:cNvSpPr>
            <a:spLocks noGrp="1"/>
          </p:cNvSpPr>
          <p:nvPr>
            <p:ph type="title"/>
          </p:nvPr>
        </p:nvSpPr>
        <p:spPr>
          <a:xfrm>
            <a:off x="1104900" y="76200"/>
            <a:ext cx="9980682" cy="1096962"/>
          </a:xfrm>
        </p:spPr>
        <p:txBody>
          <a:bodyPr anchor="b">
            <a:normAutofit/>
          </a:bodyPr>
          <a:lstStyle/>
          <a:p>
            <a:pPr algn="ctr"/>
            <a:r>
              <a:rPr lang="pl-PL" b="1" dirty="0">
                <a:solidFill>
                  <a:schemeClr val="accent1"/>
                </a:solidFill>
                <a:latin typeface="Times New Roman" panose="02020603050405020304" pitchFamily="18" charset="0"/>
                <a:cs typeface="Times New Roman" panose="02020603050405020304" pitchFamily="18" charset="0"/>
              </a:rPr>
              <a:t>Definition</a:t>
            </a:r>
            <a:r>
              <a:rPr lang="pl-PL" b="1" dirty="0">
                <a:latin typeface="Times New Roman" panose="02020603050405020304" pitchFamily="18" charset="0"/>
                <a:cs typeface="Times New Roman" panose="02020603050405020304" pitchFamily="18" charset="0"/>
              </a:rPr>
              <a:t> von </a:t>
            </a:r>
            <a:r>
              <a:rPr lang="pl-PL" b="1" dirty="0" err="1">
                <a:latin typeface="Times New Roman" panose="02020603050405020304" pitchFamily="18" charset="0"/>
                <a:cs typeface="Times New Roman" panose="02020603050405020304" pitchFamily="18" charset="0"/>
              </a:rPr>
              <a:t>Arbeitslosigkeit</a:t>
            </a:r>
            <a:endParaRPr lang="pl-PL" b="1" dirty="0">
              <a:latin typeface="Times New Roman" panose="02020603050405020304" pitchFamily="18" charset="0"/>
              <a:cs typeface="Times New Roman" panose="02020603050405020304" pitchFamily="18" charset="0"/>
            </a:endParaRPr>
          </a:p>
        </p:txBody>
      </p:sp>
      <p:pic>
        <p:nvPicPr>
          <p:cNvPr id="2050" name="Picture 2" descr="Stopa bezrobocia - definicja, jak ją obliczyć? Bezrobocie w Polsce">
            <a:extLst>
              <a:ext uri="{FF2B5EF4-FFF2-40B4-BE49-F238E27FC236}">
                <a16:creationId xmlns:a16="http://schemas.microsoft.com/office/drawing/2014/main" id="{97C24660-A866-D282-F0F1-E91732A3D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204" y="1955959"/>
            <a:ext cx="4923916" cy="3279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pole tekstowe 11">
            <a:extLst>
              <a:ext uri="{FF2B5EF4-FFF2-40B4-BE49-F238E27FC236}">
                <a16:creationId xmlns:a16="http://schemas.microsoft.com/office/drawing/2014/main" id="{31019BE0-DC49-70F7-345E-E4D848FEDC72}"/>
              </a:ext>
            </a:extLst>
          </p:cNvPr>
          <p:cNvSpPr txBox="1"/>
          <p:nvPr/>
        </p:nvSpPr>
        <p:spPr>
          <a:xfrm>
            <a:off x="429545" y="2521059"/>
            <a:ext cx="5445252" cy="1815882"/>
          </a:xfrm>
          <a:prstGeom prst="rect">
            <a:avLst/>
          </a:prstGeom>
          <a:noFill/>
        </p:spPr>
        <p:txBody>
          <a:bodyPr wrap="square">
            <a:spAutoFit/>
          </a:bodyPr>
          <a:lstStyle/>
          <a:p>
            <a:pPr lvl="0" algn="ctr"/>
            <a:r>
              <a:rPr lang="de-DE" sz="2800" dirty="0">
                <a:solidFill>
                  <a:schemeClr val="accent1"/>
                </a:solidFill>
                <a:latin typeface="Times New Roman" panose="02020603050405020304" pitchFamily="18" charset="0"/>
                <a:cs typeface="Times New Roman" panose="02020603050405020304" pitchFamily="18" charset="0"/>
              </a:rPr>
              <a:t>Arbeitslosigkeit - ein Phänomen, bei dem ein bestimmter Teil der arbeitsfähigen Personen keine Stelle findet</a:t>
            </a:r>
            <a:endParaRPr lang="en-US" sz="2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ormAutofit/>
          </a:bodyPr>
          <a:lstStyle/>
          <a:p>
            <a:pPr algn="ctr" rtl="0"/>
            <a:r>
              <a:rPr lang="pl-PL" sz="3200" b="1" noProof="1">
                <a:solidFill>
                  <a:schemeClr val="accent1"/>
                </a:solidFill>
                <a:latin typeface="Times New Roman" panose="02020603050405020304" pitchFamily="18" charset="0"/>
                <a:cs typeface="Times New Roman" panose="02020603050405020304" pitchFamily="18" charset="0"/>
              </a:rPr>
              <a:t>Definition der Arbeitslosenquote</a:t>
            </a:r>
          </a:p>
        </p:txBody>
      </p:sp>
      <p:sp>
        <p:nvSpPr>
          <p:cNvPr id="3" name="Zawartość — symbol zastępczy 2"/>
          <p:cNvSpPr>
            <a:spLocks noGrp="1"/>
          </p:cNvSpPr>
          <p:nvPr>
            <p:ph sz="half" idx="1"/>
          </p:nvPr>
        </p:nvSpPr>
        <p:spPr>
          <a:xfrm>
            <a:off x="2388266" y="1964184"/>
            <a:ext cx="7413949" cy="4571999"/>
          </a:xfrm>
        </p:spPr>
        <p:txBody>
          <a:bodyPr rtlCol="0">
            <a:normAutofit/>
          </a:bodyPr>
          <a:lstStyle/>
          <a:p>
            <a:r>
              <a:rPr lang="de-DE" sz="3000" noProof="1">
                <a:latin typeface="Times New Roman" panose="02020603050405020304" pitchFamily="18" charset="0"/>
                <a:cs typeface="Times New Roman" panose="02020603050405020304" pitchFamily="18" charset="0"/>
              </a:rPr>
              <a:t>Die Arbeitslosenquote ist das grundlegende Maß für die Höhe der Arbeitslosigkeit. </a:t>
            </a:r>
            <a:endParaRPr lang="pl-PL" sz="3000" noProof="1">
              <a:latin typeface="Times New Roman" panose="02020603050405020304" pitchFamily="18" charset="0"/>
              <a:cs typeface="Times New Roman" panose="02020603050405020304" pitchFamily="18" charset="0"/>
            </a:endParaRPr>
          </a:p>
          <a:p>
            <a:r>
              <a:rPr lang="de-DE" sz="3000" noProof="1">
                <a:latin typeface="Times New Roman" panose="02020603050405020304" pitchFamily="18" charset="0"/>
                <a:cs typeface="Times New Roman" panose="02020603050405020304" pitchFamily="18" charset="0"/>
              </a:rPr>
              <a:t>In Prozent ausgedrückt. </a:t>
            </a:r>
            <a:endParaRPr lang="pl-PL" sz="3000" noProof="1">
              <a:latin typeface="Times New Roman" panose="02020603050405020304" pitchFamily="18" charset="0"/>
              <a:cs typeface="Times New Roman" panose="02020603050405020304" pitchFamily="18" charset="0"/>
            </a:endParaRPr>
          </a:p>
          <a:p>
            <a:r>
              <a:rPr lang="pl-PL" sz="3000" noProof="1">
                <a:latin typeface="Times New Roman" panose="02020603050405020304" pitchFamily="18" charset="0"/>
                <a:cs typeface="Times New Roman" panose="02020603050405020304" pitchFamily="18" charset="0"/>
              </a:rPr>
              <a:t>E</a:t>
            </a:r>
            <a:r>
              <a:rPr lang="de-DE" sz="3000" noProof="1">
                <a:latin typeface="Times New Roman" panose="02020603050405020304" pitchFamily="18" charset="0"/>
                <a:cs typeface="Times New Roman" panose="02020603050405020304" pitchFamily="18" charset="0"/>
              </a:rPr>
              <a:t>s ist das Verhältnis zwischen Arbeitslosen und der Bevölkerung des Landes. </a:t>
            </a:r>
            <a:endParaRPr lang="pl-PL" sz="3000" noProof="1">
              <a:latin typeface="Times New Roman" panose="02020603050405020304" pitchFamily="18" charset="0"/>
              <a:cs typeface="Times New Roman" panose="02020603050405020304" pitchFamily="18" charset="0"/>
            </a:endParaRPr>
          </a:p>
          <a:p>
            <a:r>
              <a:rPr lang="pl-PL" sz="3000" noProof="1">
                <a:latin typeface="Times New Roman" panose="02020603050405020304" pitchFamily="18" charset="0"/>
                <a:cs typeface="Times New Roman" panose="02020603050405020304" pitchFamily="18" charset="0"/>
              </a:rPr>
              <a:t>D</a:t>
            </a:r>
            <a:r>
              <a:rPr lang="de-DE" sz="3000" noProof="1">
                <a:latin typeface="Times New Roman" panose="02020603050405020304" pitchFamily="18" charset="0"/>
                <a:cs typeface="Times New Roman" panose="02020603050405020304" pitchFamily="18" charset="0"/>
              </a:rPr>
              <a:t>ie arbeitslosenquote in </a:t>
            </a:r>
            <a:r>
              <a:rPr lang="pl-PL" sz="3000" noProof="1">
                <a:latin typeface="Times New Roman" panose="02020603050405020304" pitchFamily="18" charset="0"/>
                <a:cs typeface="Times New Roman" panose="02020603050405020304" pitchFamily="18" charset="0"/>
              </a:rPr>
              <a:t>D</a:t>
            </a:r>
            <a:r>
              <a:rPr lang="de-DE" sz="3000" noProof="1">
                <a:latin typeface="Times New Roman" panose="02020603050405020304" pitchFamily="18" charset="0"/>
                <a:cs typeface="Times New Roman" panose="02020603050405020304" pitchFamily="18" charset="0"/>
              </a:rPr>
              <a:t>eutschland liegt </a:t>
            </a:r>
            <a:endParaRPr lang="pl-PL" sz="3000" noProof="1">
              <a:latin typeface="Times New Roman" panose="02020603050405020304" pitchFamily="18" charset="0"/>
              <a:cs typeface="Times New Roman" panose="02020603050405020304" pitchFamily="18" charset="0"/>
            </a:endParaRPr>
          </a:p>
          <a:p>
            <a:pPr marL="0" indent="0" rtl="0">
              <a:buNone/>
            </a:pPr>
            <a:r>
              <a:rPr lang="de-DE" sz="3000" noProof="1">
                <a:latin typeface="Times New Roman" panose="02020603050405020304" pitchFamily="18" charset="0"/>
                <a:cs typeface="Times New Roman" panose="02020603050405020304" pitchFamily="18" charset="0"/>
              </a:rPr>
              <a:t>bei 5,5%</a:t>
            </a:r>
            <a:endParaRPr lang="pl-PL" sz="30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4900" y="76200"/>
            <a:ext cx="9980682" cy="1096962"/>
          </a:xfrm>
        </p:spPr>
        <p:txBody>
          <a:bodyPr rtlCol="0" anchor="b">
            <a:normAutofit/>
          </a:bodyPr>
          <a:lstStyle/>
          <a:p>
            <a:pPr algn="ctr"/>
            <a:r>
              <a:rPr lang="de-DE" sz="3600" b="1" noProof="1">
                <a:latin typeface="Times New Roman" panose="02020603050405020304" pitchFamily="18" charset="0"/>
                <a:cs typeface="Times New Roman" panose="02020603050405020304" pitchFamily="18" charset="0"/>
              </a:rPr>
              <a:t>Arten von Arbeitslosigkeit</a:t>
            </a:r>
            <a:endParaRPr lang="pl-PL" sz="3600" b="1" dirty="0">
              <a:latin typeface="Times New Roman" panose="02020603050405020304" pitchFamily="18" charset="0"/>
              <a:cs typeface="Times New Roman" panose="02020603050405020304" pitchFamily="18" charset="0"/>
            </a:endParaRPr>
          </a:p>
        </p:txBody>
      </p:sp>
      <p:graphicFrame>
        <p:nvGraphicFramePr>
          <p:cNvPr id="4" name="Zawartość — symbol zastępczy 3" descr="Lista stosowa przedstawiająca 4 grupy rozmieszczone od lewej do prawej z opisami zadań w obszarze każdej grupy"/>
          <p:cNvGraphicFramePr>
            <a:graphicFrameLocks noGrp="1"/>
          </p:cNvGraphicFramePr>
          <p:nvPr>
            <p:ph idx="1"/>
            <p:extLst>
              <p:ext uri="{D42A27DB-BD31-4B8C-83A1-F6EECF244321}">
                <p14:modId xmlns:p14="http://schemas.microsoft.com/office/powerpoint/2010/main" val="603069352"/>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4900" y="76200"/>
            <a:ext cx="9980682" cy="1096962"/>
          </a:xfrm>
        </p:spPr>
        <p:txBody>
          <a:bodyPr rtlCol="0" anchor="b">
            <a:normAutofit/>
          </a:bodyPr>
          <a:lstStyle/>
          <a:p>
            <a:pPr lvl="0" algn="ctr"/>
            <a:r>
              <a:rPr lang="pl-PL" b="1" i="0" dirty="0" err="1">
                <a:latin typeface="Times New Roman" panose="02020603050405020304" pitchFamily="18" charset="0"/>
                <a:cs typeface="Times New Roman" panose="02020603050405020304" pitchFamily="18" charset="0"/>
              </a:rPr>
              <a:t>Friktionelle</a:t>
            </a:r>
            <a:r>
              <a:rPr lang="pl-PL" b="1" i="0" dirty="0">
                <a:latin typeface="Times New Roman" panose="02020603050405020304" pitchFamily="18" charset="0"/>
                <a:cs typeface="Times New Roman" panose="02020603050405020304" pitchFamily="18" charset="0"/>
              </a:rPr>
              <a:t> </a:t>
            </a:r>
            <a:r>
              <a:rPr lang="pl-PL" b="1" i="0" dirty="0" err="1">
                <a:latin typeface="Times New Roman" panose="02020603050405020304" pitchFamily="18" charset="0"/>
                <a:cs typeface="Times New Roman" panose="02020603050405020304" pitchFamily="18" charset="0"/>
              </a:rPr>
              <a:t>Arbeitslosigkeit</a:t>
            </a:r>
            <a:endParaRPr lang="pl-PL" b="1" dirty="0">
              <a:latin typeface="Times New Roman" panose="02020603050405020304" pitchFamily="18" charset="0"/>
              <a:cs typeface="Times New Roman" panose="02020603050405020304" pitchFamily="18" charset="0"/>
            </a:endParaRPr>
          </a:p>
        </p:txBody>
      </p:sp>
      <p:pic>
        <p:nvPicPr>
          <p:cNvPr id="3074" name="Picture 2" descr="Bezrobocie: rodzaje, przyczyny, skutki [Polska, świat] + definicja">
            <a:extLst>
              <a:ext uri="{FF2B5EF4-FFF2-40B4-BE49-F238E27FC236}">
                <a16:creationId xmlns:a16="http://schemas.microsoft.com/office/drawing/2014/main" id="{D9C953E4-2529-80B8-CF53-9B5CCDB94E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2" r="2121" b="2"/>
          <a:stretch/>
        </p:blipFill>
        <p:spPr bwMode="auto">
          <a:xfrm>
            <a:off x="7003874" y="1600200"/>
            <a:ext cx="4083226" cy="38478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2B5B9AAA-A5EA-C899-2F98-36E515972C2B}"/>
              </a:ext>
            </a:extLst>
          </p:cNvPr>
          <p:cNvSpPr txBox="1"/>
          <p:nvPr/>
        </p:nvSpPr>
        <p:spPr>
          <a:xfrm>
            <a:off x="748684" y="1815987"/>
            <a:ext cx="6096000" cy="2308324"/>
          </a:xfrm>
          <a:prstGeom prst="rect">
            <a:avLst/>
          </a:prstGeom>
          <a:noFill/>
        </p:spPr>
        <p:txBody>
          <a:bodyPr wrap="square">
            <a:spAutoFit/>
          </a:bodyPr>
          <a:lstStyle/>
          <a:p>
            <a:pPr rtl="0"/>
            <a:endParaRPr lang="pl-PL" sz="2400" b="1" i="0" dirty="0">
              <a:latin typeface="Times New Roman" panose="02020603050405020304" pitchFamily="18" charset="0"/>
              <a:cs typeface="Times New Roman" panose="02020603050405020304" pitchFamily="18" charset="0"/>
            </a:endParaRPr>
          </a:p>
          <a:p>
            <a:pPr rtl="0"/>
            <a:r>
              <a:rPr lang="pl-PL" sz="2400" b="1" i="0" dirty="0" err="1">
                <a:latin typeface="Times New Roman" panose="02020603050405020304" pitchFamily="18" charset="0"/>
                <a:cs typeface="Times New Roman" panose="02020603050405020304" pitchFamily="18" charset="0"/>
              </a:rPr>
              <a:t>Friktionelle</a:t>
            </a:r>
            <a:r>
              <a:rPr lang="pl-PL" sz="2400" b="1" i="0" dirty="0">
                <a:latin typeface="Times New Roman" panose="02020603050405020304" pitchFamily="18" charset="0"/>
                <a:cs typeface="Times New Roman" panose="02020603050405020304" pitchFamily="18" charset="0"/>
              </a:rPr>
              <a:t> </a:t>
            </a:r>
            <a:r>
              <a:rPr lang="pl-PL" sz="2400" b="1" i="0" dirty="0" err="1">
                <a:latin typeface="Times New Roman" panose="02020603050405020304" pitchFamily="18" charset="0"/>
                <a:cs typeface="Times New Roman" panose="02020603050405020304" pitchFamily="18" charset="0"/>
              </a:rPr>
              <a:t>Arbeitslosigkeit</a:t>
            </a:r>
            <a:r>
              <a:rPr lang="pl-PL" sz="2400" b="1" i="0" dirty="0">
                <a:latin typeface="Times New Roman" panose="02020603050405020304" pitchFamily="18" charset="0"/>
                <a:cs typeface="Times New Roman" panose="02020603050405020304" pitchFamily="18" charset="0"/>
              </a:rPr>
              <a:t> </a:t>
            </a:r>
            <a:r>
              <a:rPr lang="de-DE" sz="2400" i="0" dirty="0">
                <a:effectLst/>
                <a:latin typeface="Times New Roman" panose="02020603050405020304" pitchFamily="18" charset="0"/>
                <a:cs typeface="Times New Roman" panose="02020603050405020304" pitchFamily="18" charset="0"/>
              </a:rPr>
              <a:t>liegt daran, dass Mitarbeiter Zeit brauchen, um Stellenangebote zu finden, die ihren Präferenzen am besten entsprechen, und nur von kurzer Dauer sind.</a:t>
            </a:r>
            <a:endParaRPr lang="pl-PL" sz="2400" i="0" dirty="0">
              <a:effectLst/>
              <a:latin typeface="Times New Roman" panose="02020603050405020304" pitchFamily="18" charset="0"/>
              <a:cs typeface="Times New Roman" panose="02020603050405020304" pitchFamily="18" charset="0"/>
            </a:endParaRPr>
          </a:p>
          <a:p>
            <a:pPr rtl="0"/>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A7E566-2050-520E-39ED-9900449DEB79}"/>
              </a:ext>
            </a:extLst>
          </p:cNvPr>
          <p:cNvSpPr>
            <a:spLocks noGrp="1"/>
          </p:cNvSpPr>
          <p:nvPr>
            <p:ph type="title"/>
          </p:nvPr>
        </p:nvSpPr>
        <p:spPr>
          <a:xfrm>
            <a:off x="1104900" y="76200"/>
            <a:ext cx="9980682" cy="1096962"/>
          </a:xfrm>
        </p:spPr>
        <p:txBody>
          <a:bodyPr anchor="b">
            <a:normAutofit/>
          </a:bodyPr>
          <a:lstStyle/>
          <a:p>
            <a:pPr lvl="0" algn="ctr"/>
            <a:r>
              <a:rPr lang="pl-PL" sz="3200" b="1" i="0" dirty="0" err="1">
                <a:latin typeface="Times New Roman" panose="02020603050405020304" pitchFamily="18" charset="0"/>
                <a:cs typeface="Times New Roman" panose="02020603050405020304" pitchFamily="18" charset="0"/>
              </a:rPr>
              <a:t>Saisonale</a:t>
            </a:r>
            <a:r>
              <a:rPr lang="pl-PL" sz="3200" b="1" i="0" dirty="0">
                <a:latin typeface="Times New Roman" panose="02020603050405020304" pitchFamily="18" charset="0"/>
                <a:cs typeface="Times New Roman" panose="02020603050405020304" pitchFamily="18" charset="0"/>
              </a:rPr>
              <a:t> </a:t>
            </a:r>
            <a:r>
              <a:rPr lang="pl-PL" sz="3200" b="1" i="0" dirty="0" err="1">
                <a:latin typeface="Times New Roman" panose="02020603050405020304" pitchFamily="18" charset="0"/>
                <a:cs typeface="Times New Roman" panose="02020603050405020304" pitchFamily="18" charset="0"/>
              </a:rPr>
              <a:t>Arbeitslosigkeit</a:t>
            </a:r>
            <a:endParaRPr lang="pl-PL" sz="3200" b="0" i="0" dirty="0">
              <a:latin typeface="Times New Roman" panose="02020603050405020304" pitchFamily="18" charset="0"/>
              <a:cs typeface="Times New Roman" panose="02020603050405020304" pitchFamily="18" charset="0"/>
            </a:endParaRPr>
          </a:p>
        </p:txBody>
      </p:sp>
      <p:sp>
        <p:nvSpPr>
          <p:cNvPr id="3" name="Symbol zastępczy tekstu 2">
            <a:extLst>
              <a:ext uri="{FF2B5EF4-FFF2-40B4-BE49-F238E27FC236}">
                <a16:creationId xmlns:a16="http://schemas.microsoft.com/office/drawing/2014/main" id="{50E5A630-8C72-E078-26FF-2A571A9793FD}"/>
              </a:ext>
            </a:extLst>
          </p:cNvPr>
          <p:cNvSpPr>
            <a:spLocks noGrp="1"/>
          </p:cNvSpPr>
          <p:nvPr>
            <p:ph sz="half" idx="1"/>
          </p:nvPr>
        </p:nvSpPr>
        <p:spPr>
          <a:xfrm>
            <a:off x="928914" y="2209801"/>
            <a:ext cx="5243286" cy="4571999"/>
          </a:xfrm>
        </p:spPr>
        <p:txBody>
          <a:bodyPr>
            <a:normAutofit/>
          </a:bodyPr>
          <a:lstStyle/>
          <a:p>
            <a:pPr marL="0" indent="0">
              <a:buNone/>
            </a:pPr>
            <a:r>
              <a:rPr lang="de-DE" sz="2800" b="1" i="0" dirty="0">
                <a:effectLst/>
                <a:latin typeface="Times New Roman" panose="02020603050405020304" pitchFamily="18" charset="0"/>
                <a:cs typeface="Times New Roman" panose="02020603050405020304" pitchFamily="18" charset="0"/>
              </a:rPr>
              <a:t>Saisonale Arbeitslosigkeit </a:t>
            </a:r>
            <a:r>
              <a:rPr lang="de-DE" sz="2800" i="0" dirty="0">
                <a:effectLst/>
                <a:latin typeface="Times New Roman" panose="02020603050405020304" pitchFamily="18" charset="0"/>
                <a:cs typeface="Times New Roman" panose="02020603050405020304" pitchFamily="18" charset="0"/>
              </a:rPr>
              <a:t>wirkt sich auf Branchen aus, die zu bestimmten Jahreszeiten einen Nachfragerückgang verzeichnen</a:t>
            </a:r>
            <a:r>
              <a:rPr lang="pl-PL" sz="2800" i="0" dirty="0">
                <a:effectLst/>
                <a:latin typeface="Times New Roman" panose="02020603050405020304" pitchFamily="18" charset="0"/>
                <a:cs typeface="Times New Roman" panose="02020603050405020304" pitchFamily="18" charset="0"/>
              </a:rPr>
              <a:t>.</a:t>
            </a:r>
          </a:p>
          <a:p>
            <a:pPr marL="0" indent="0">
              <a:buNone/>
            </a:pPr>
            <a:r>
              <a:rPr lang="de-DE" sz="2800" i="0" dirty="0">
                <a:effectLst/>
                <a:latin typeface="Times New Roman" panose="02020603050405020304" pitchFamily="18" charset="0"/>
                <a:cs typeface="Times New Roman" panose="02020603050405020304" pitchFamily="18" charset="0"/>
              </a:rPr>
              <a:t>Hauptsaison sind Ferien. In dieser Zeit werden viele Arbeitskräfte benötigt, um das Personal aufzustocken. Das reduziert die Arbeitslosigkeit. In der Nebensaison sinkt die Nachfrage wieder. </a:t>
            </a:r>
            <a:endParaRPr lang="pl-PL" sz="2800" i="0" dirty="0">
              <a:effectLst/>
              <a:latin typeface="Times New Roman" panose="02020603050405020304" pitchFamily="18" charset="0"/>
              <a:cs typeface="Times New Roman" panose="02020603050405020304" pitchFamily="18" charset="0"/>
            </a:endParaRPr>
          </a:p>
          <a:p>
            <a:pPr marL="0" indent="0">
              <a:buNone/>
            </a:pPr>
            <a:endParaRPr lang="pl-PL" dirty="0">
              <a:latin typeface="Times New Roman" panose="02020603050405020304" pitchFamily="18" charset="0"/>
              <a:cs typeface="Times New Roman" panose="02020603050405020304" pitchFamily="18" charset="0"/>
            </a:endParaRPr>
          </a:p>
        </p:txBody>
      </p:sp>
      <p:pic>
        <p:nvPicPr>
          <p:cNvPr id="4098" name="Picture 2" descr="Wzrost zainteresowania pracą sezonową - Młodzi Logistycy">
            <a:extLst>
              <a:ext uri="{FF2B5EF4-FFF2-40B4-BE49-F238E27FC236}">
                <a16:creationId xmlns:a16="http://schemas.microsoft.com/office/drawing/2014/main" id="{7FF7461A-13D3-BC9B-886F-8F96E24F05D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8245" b="2"/>
          <a:stretch/>
        </p:blipFill>
        <p:spPr bwMode="auto">
          <a:xfrm>
            <a:off x="6172200" y="1600200"/>
            <a:ext cx="4914900" cy="4571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A7E566-2050-520E-39ED-9900449DEB79}"/>
              </a:ext>
            </a:extLst>
          </p:cNvPr>
          <p:cNvSpPr>
            <a:spLocks noGrp="1"/>
          </p:cNvSpPr>
          <p:nvPr>
            <p:ph type="title"/>
          </p:nvPr>
        </p:nvSpPr>
        <p:spPr>
          <a:xfrm>
            <a:off x="1104900" y="76200"/>
            <a:ext cx="9980682" cy="1096962"/>
          </a:xfrm>
        </p:spPr>
        <p:txBody>
          <a:bodyPr anchor="b">
            <a:normAutofit/>
          </a:bodyPr>
          <a:lstStyle/>
          <a:p>
            <a:pPr lvl="0" algn="ctr"/>
            <a:r>
              <a:rPr lang="pl-PL" b="1" i="0" dirty="0" err="1">
                <a:latin typeface="Times New Roman" panose="02020603050405020304" pitchFamily="18" charset="0"/>
                <a:cs typeface="Times New Roman" panose="02020603050405020304" pitchFamily="18" charset="0"/>
              </a:rPr>
              <a:t>Konjunkturelle</a:t>
            </a:r>
            <a:r>
              <a:rPr lang="pl-PL" b="1" i="0" dirty="0">
                <a:latin typeface="Times New Roman" panose="02020603050405020304" pitchFamily="18" charset="0"/>
                <a:cs typeface="Times New Roman" panose="02020603050405020304" pitchFamily="18" charset="0"/>
              </a:rPr>
              <a:t> </a:t>
            </a:r>
            <a:r>
              <a:rPr lang="pl-PL" b="1" i="0" dirty="0" err="1">
                <a:latin typeface="Times New Roman" panose="02020603050405020304" pitchFamily="18" charset="0"/>
                <a:cs typeface="Times New Roman" panose="02020603050405020304" pitchFamily="18" charset="0"/>
              </a:rPr>
              <a:t>Arbeitslosigkeit</a:t>
            </a:r>
            <a:endParaRPr lang="pl-PL" b="0" i="0" dirty="0">
              <a:latin typeface="Times New Roman" panose="02020603050405020304" pitchFamily="18" charset="0"/>
              <a:cs typeface="Times New Roman" panose="02020603050405020304" pitchFamily="18" charset="0"/>
            </a:endParaRPr>
          </a:p>
        </p:txBody>
      </p:sp>
      <p:sp>
        <p:nvSpPr>
          <p:cNvPr id="3" name="Symbol zastępczy tekstu 2">
            <a:extLst>
              <a:ext uri="{FF2B5EF4-FFF2-40B4-BE49-F238E27FC236}">
                <a16:creationId xmlns:a16="http://schemas.microsoft.com/office/drawing/2014/main" id="{50E5A630-8C72-E078-26FF-2A571A9793FD}"/>
              </a:ext>
            </a:extLst>
          </p:cNvPr>
          <p:cNvSpPr>
            <a:spLocks noGrp="1"/>
          </p:cNvSpPr>
          <p:nvPr>
            <p:ph sz="half" idx="1"/>
          </p:nvPr>
        </p:nvSpPr>
        <p:spPr>
          <a:xfrm>
            <a:off x="664843" y="1523999"/>
            <a:ext cx="5764986" cy="5334001"/>
          </a:xfrm>
        </p:spPr>
        <p:txBody>
          <a:bodyPr>
            <a:noAutofit/>
          </a:bodyPr>
          <a:lstStyle/>
          <a:p>
            <a:pPr marL="0" indent="0">
              <a:buNone/>
            </a:pPr>
            <a:r>
              <a:rPr lang="de-DE" sz="2400" b="1" dirty="0">
                <a:solidFill>
                  <a:srgbClr val="38444F"/>
                </a:solidFill>
                <a:latin typeface="Times New Roman" panose="02020603050405020304" pitchFamily="18" charset="0"/>
                <a:cs typeface="Times New Roman" panose="02020603050405020304" pitchFamily="18" charset="0"/>
              </a:rPr>
              <a:t>Konjunkturelle Arbeitslosigkeit</a:t>
            </a:r>
            <a:r>
              <a:rPr lang="pl-PL" sz="2400" b="1" dirty="0">
                <a:solidFill>
                  <a:srgbClr val="38444F"/>
                </a:solidFill>
                <a:latin typeface="Times New Roman" panose="02020603050405020304" pitchFamily="18" charset="0"/>
                <a:cs typeface="Times New Roman" panose="02020603050405020304" pitchFamily="18" charset="0"/>
              </a:rPr>
              <a:t> </a:t>
            </a:r>
            <a:r>
              <a:rPr lang="de-DE" sz="2400" dirty="0">
                <a:solidFill>
                  <a:srgbClr val="38444F"/>
                </a:solidFill>
                <a:latin typeface="Times New Roman" panose="02020603050405020304" pitchFamily="18" charset="0"/>
                <a:cs typeface="Times New Roman" panose="02020603050405020304" pitchFamily="18" charset="0"/>
              </a:rPr>
              <a:t>wird durch Veränderungen der Wirtschaftslage verursacht. </a:t>
            </a:r>
            <a:endParaRPr lang="pl-PL" sz="2400" dirty="0">
              <a:solidFill>
                <a:srgbClr val="38444F"/>
              </a:solidFill>
              <a:latin typeface="Times New Roman" panose="02020603050405020304" pitchFamily="18" charset="0"/>
              <a:cs typeface="Times New Roman" panose="02020603050405020304" pitchFamily="18" charset="0"/>
            </a:endParaRPr>
          </a:p>
          <a:p>
            <a:pPr marL="0" indent="0">
              <a:buNone/>
            </a:pPr>
            <a:r>
              <a:rPr lang="de-DE" sz="2400" dirty="0">
                <a:solidFill>
                  <a:srgbClr val="38444F"/>
                </a:solidFill>
                <a:latin typeface="Times New Roman" panose="02020603050405020304" pitchFamily="18" charset="0"/>
                <a:cs typeface="Times New Roman" panose="02020603050405020304" pitchFamily="18" charset="0"/>
              </a:rPr>
              <a:t>Es kann beispielsweise vorkommen, dass sich die Wirtschaft verlangsamt und die Lebensmittelpreise steigen. Das ist ein Problem, weil die Bevölkerung nicht gleichzeitig mehr Lohn bekommt. Für andere Produkte wird viel weniger Geld ausgegeben. Firmen hingegen produzieren weniger und verdienen weniger. </a:t>
            </a:r>
            <a:endParaRPr lang="pl-PL" sz="2400" dirty="0">
              <a:solidFill>
                <a:srgbClr val="38444F"/>
              </a:solidFill>
              <a:latin typeface="Times New Roman" panose="02020603050405020304" pitchFamily="18" charset="0"/>
              <a:cs typeface="Times New Roman" panose="02020603050405020304" pitchFamily="18" charset="0"/>
            </a:endParaRPr>
          </a:p>
          <a:p>
            <a:pPr marL="0" indent="0">
              <a:buNone/>
            </a:pPr>
            <a:r>
              <a:rPr lang="de-DE" sz="2400" dirty="0">
                <a:solidFill>
                  <a:srgbClr val="38444F"/>
                </a:solidFill>
                <a:latin typeface="Times New Roman" panose="02020603050405020304" pitchFamily="18" charset="0"/>
                <a:cs typeface="Times New Roman" panose="02020603050405020304" pitchFamily="18" charset="0"/>
              </a:rPr>
              <a:t>Aus diesem Grund können sie sich kein Personal leisten und müssen viele Mitarbeiter entlassen. Die Folge davon ist eine wachsende Arbeitslosigkeit.</a:t>
            </a:r>
            <a:endParaRPr lang="pl-PL" sz="2400" dirty="0">
              <a:solidFill>
                <a:srgbClr val="38444F"/>
              </a:solidFill>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0A9D080A-BAC3-106D-70DC-F7D4370E68F5}"/>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1838326"/>
            <a:ext cx="5354959" cy="3784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41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4900" y="76200"/>
            <a:ext cx="9980682" cy="1096962"/>
          </a:xfrm>
        </p:spPr>
        <p:txBody>
          <a:bodyPr rtlCol="0" anchor="b">
            <a:normAutofit/>
          </a:bodyPr>
          <a:lstStyle/>
          <a:p>
            <a:pPr lvl="0" algn="ctr"/>
            <a:r>
              <a:rPr lang="pl-PL" b="1" i="0" dirty="0" err="1">
                <a:latin typeface="Times New Roman" panose="02020603050405020304" pitchFamily="18" charset="0"/>
                <a:cs typeface="Times New Roman" panose="02020603050405020304" pitchFamily="18" charset="0"/>
              </a:rPr>
              <a:t>Strukturelle</a:t>
            </a:r>
            <a:r>
              <a:rPr lang="pl-PL" b="1" i="0" dirty="0">
                <a:latin typeface="Times New Roman" panose="02020603050405020304" pitchFamily="18" charset="0"/>
                <a:cs typeface="Times New Roman" panose="02020603050405020304" pitchFamily="18" charset="0"/>
              </a:rPr>
              <a:t> </a:t>
            </a:r>
            <a:r>
              <a:rPr lang="pl-PL" b="1" i="0" dirty="0" err="1">
                <a:latin typeface="Times New Roman" panose="02020603050405020304" pitchFamily="18" charset="0"/>
                <a:cs typeface="Times New Roman" panose="02020603050405020304" pitchFamily="18" charset="0"/>
              </a:rPr>
              <a:t>Arbeitslosigkeit</a:t>
            </a:r>
            <a:endParaRPr lang="pl-PL" dirty="0">
              <a:latin typeface="Times New Roman" panose="02020603050405020304" pitchFamily="18" charset="0"/>
              <a:cs typeface="Times New Roman" panose="02020603050405020304" pitchFamily="18" charset="0"/>
            </a:endParaRPr>
          </a:p>
        </p:txBody>
      </p:sp>
      <p:sp>
        <p:nvSpPr>
          <p:cNvPr id="4" name="Tekst — symbol zastępczy 3"/>
          <p:cNvSpPr>
            <a:spLocks noGrp="1"/>
          </p:cNvSpPr>
          <p:nvPr>
            <p:ph sz="half" idx="1"/>
          </p:nvPr>
        </p:nvSpPr>
        <p:spPr>
          <a:xfrm>
            <a:off x="1104901" y="2220898"/>
            <a:ext cx="4914900" cy="4571999"/>
          </a:xfrm>
        </p:spPr>
        <p:txBody>
          <a:bodyPr rtlCol="0">
            <a:normAutofit/>
          </a:bodyPr>
          <a:lstStyle/>
          <a:p>
            <a:pPr marL="0" indent="0" rtl="0">
              <a:buNone/>
            </a:pPr>
            <a:r>
              <a:rPr lang="de-DE" sz="2400" b="1" i="0" dirty="0">
                <a:effectLst/>
                <a:latin typeface="Times New Roman" panose="02020603050405020304" pitchFamily="18" charset="0"/>
                <a:cs typeface="Times New Roman" panose="02020603050405020304" pitchFamily="18" charset="0"/>
              </a:rPr>
              <a:t>Strukturelle Arbeitslosigkeit </a:t>
            </a:r>
            <a:r>
              <a:rPr lang="de-DE" sz="2400" b="0" i="0" dirty="0">
                <a:effectLst/>
                <a:latin typeface="Times New Roman" panose="02020603050405020304" pitchFamily="18" charset="0"/>
                <a:cs typeface="Times New Roman" panose="02020603050405020304" pitchFamily="18" charset="0"/>
              </a:rPr>
              <a:t>wird verursacht, wenn die Zahl der auf den Märkten verfügbaren Arbeitsplätze zu gering ist, als dass alle arbeiten könnten.</a:t>
            </a:r>
            <a:endParaRPr lang="pl-PL" sz="2400" dirty="0">
              <a:latin typeface="Times New Roman" panose="02020603050405020304" pitchFamily="18" charset="0"/>
              <a:cs typeface="Times New Roman" panose="02020603050405020304" pitchFamily="18" charset="0"/>
            </a:endParaRPr>
          </a:p>
          <a:p>
            <a:pPr marL="0" indent="0" rtl="0">
              <a:buNone/>
            </a:pPr>
            <a:r>
              <a:rPr lang="de-DE" sz="2400" b="0" i="0" dirty="0">
                <a:effectLst/>
                <a:latin typeface="Times New Roman" panose="02020603050405020304" pitchFamily="18" charset="0"/>
                <a:cs typeface="Times New Roman" panose="02020603050405020304" pitchFamily="18" charset="0"/>
              </a:rPr>
              <a:t>Das </a:t>
            </a:r>
            <a:r>
              <a:rPr lang="de-DE" sz="2400" i="0" dirty="0">
                <a:effectLst/>
                <a:latin typeface="Times New Roman" panose="02020603050405020304" pitchFamily="18" charset="0"/>
                <a:cs typeface="Times New Roman" panose="02020603050405020304" pitchFamily="18" charset="0"/>
              </a:rPr>
              <a:t>Problem</a:t>
            </a:r>
            <a:r>
              <a:rPr lang="de-DE" sz="2400" b="0" i="0" dirty="0">
                <a:effectLst/>
                <a:latin typeface="Times New Roman" panose="02020603050405020304" pitchFamily="18" charset="0"/>
                <a:cs typeface="Times New Roman" panose="02020603050405020304" pitchFamily="18" charset="0"/>
              </a:rPr>
              <a:t> ist: Es gibt viel mehr Arbeitssuchende</a:t>
            </a:r>
            <a:r>
              <a:rPr lang="pl-PL" sz="2400" b="0" i="0" dirty="0">
                <a:effectLst/>
                <a:latin typeface="Times New Roman" panose="02020603050405020304" pitchFamily="18" charset="0"/>
                <a:cs typeface="Times New Roman" panose="02020603050405020304" pitchFamily="18" charset="0"/>
              </a:rPr>
              <a:t> </a:t>
            </a:r>
            <a:r>
              <a:rPr lang="de-DE" sz="2400" b="0" i="0" dirty="0">
                <a:effectLst/>
                <a:latin typeface="Times New Roman" panose="02020603050405020304" pitchFamily="18" charset="0"/>
                <a:cs typeface="Times New Roman" panose="02020603050405020304" pitchFamily="18" charset="0"/>
              </a:rPr>
              <a:t> als offene Stellen.</a:t>
            </a:r>
            <a:endParaRPr lang="pl-PL" sz="2400" b="0" i="0" dirty="0">
              <a:effectLst/>
              <a:latin typeface="Times New Roman" panose="02020603050405020304" pitchFamily="18" charset="0"/>
              <a:cs typeface="Times New Roman" panose="02020603050405020304" pitchFamily="18" charset="0"/>
            </a:endParaRPr>
          </a:p>
        </p:txBody>
      </p:sp>
      <p:pic>
        <p:nvPicPr>
          <p:cNvPr id="6152" name="Picture 8" descr="Fragment książki &quot;Przyszłość jest bliżej, niż nam się wydaje&quot;. Bezrobocie technologiczne">
            <a:extLst>
              <a:ext uri="{FF2B5EF4-FFF2-40B4-BE49-F238E27FC236}">
                <a16:creationId xmlns:a16="http://schemas.microsoft.com/office/drawing/2014/main" id="{F6180FAC-2CA3-7156-3024-B22A1B2CCC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99" r="17032"/>
          <a:stretch/>
        </p:blipFill>
        <p:spPr bwMode="auto">
          <a:xfrm>
            <a:off x="6172200" y="1600200"/>
            <a:ext cx="4914900" cy="4571999"/>
          </a:xfrm>
          <a:prstGeom prst="rect">
            <a:avLst/>
          </a:prstGeom>
          <a:ln>
            <a:noFill/>
          </a:ln>
          <a:effectLst>
            <a:softEdge rad="112500"/>
          </a:effectLst>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teratura naukowa 16: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65_TF03431380_Win32" id="{DD8281D0-7582-4B39-A245-EA16E406BC1F}" vid="{805CF4ED-D91E-4D7D-B372-AF071F11B68F}"/>
    </a:ext>
  </a:extLst>
</a:theme>
</file>

<file path=ppt/theme/theme2.xml><?xml version="1.0" encoding="utf-8"?>
<a:theme xmlns:a="http://schemas.openxmlformats.org/drawingml/2006/main" name="Motyw pakietu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4873beb7-5857-4685-be1f-d57550cc96cc"/>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Prezentacja naukowa, motyw z prążkami i wstążką (panoramiczna)</Template>
  <TotalTime>7330</TotalTime>
  <Words>622</Words>
  <Application>Microsoft Office PowerPoint</Application>
  <PresentationFormat>Panoramiczny</PresentationFormat>
  <Paragraphs>106</Paragraphs>
  <Slides>16</Slides>
  <Notes>7</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Arial Nova</vt:lpstr>
      <vt:lpstr>Euphemia</vt:lpstr>
      <vt:lpstr>Plantagenet Cherokee</vt:lpstr>
      <vt:lpstr>Symbol</vt:lpstr>
      <vt:lpstr>Times New Roman</vt:lpstr>
      <vt:lpstr>Wingdings</vt:lpstr>
      <vt:lpstr>Literatura naukowa 16:9</vt:lpstr>
      <vt:lpstr> Arbeitslosigkeit</vt:lpstr>
      <vt:lpstr>Präsentationsplan</vt:lpstr>
      <vt:lpstr>Definition von Arbeitslosigkeit</vt:lpstr>
      <vt:lpstr>Definition der Arbeitslosenquote</vt:lpstr>
      <vt:lpstr>Arten von Arbeitslosigkeit</vt:lpstr>
      <vt:lpstr>Friktionelle Arbeitslosigkeit</vt:lpstr>
      <vt:lpstr>Saisonale Arbeitslosigkeit</vt:lpstr>
      <vt:lpstr>Konjunkturelle Arbeitslosigkeit</vt:lpstr>
      <vt:lpstr>Strukturelle Arbeitslosigkeit</vt:lpstr>
      <vt:lpstr>Freiwillige &amp; unfreiwillige Arbeitslosigkeit</vt:lpstr>
      <vt:lpstr>Ursachen der Arbeitslosigkeit</vt:lpstr>
      <vt:lpstr>Auswirkungen der Arbeitslosigkeit</vt:lpstr>
      <vt:lpstr>Wie man Arbeitslosigkeit entgegenwirkt</vt:lpstr>
      <vt:lpstr>Wörterbuch</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Gabrysia Góra</dc:creator>
  <cp:lastModifiedBy>Barbara Skoczyńska-Prokopowicz</cp:lastModifiedBy>
  <cp:revision>2</cp:revision>
  <dcterms:created xsi:type="dcterms:W3CDTF">2023-02-21T12:20:39Z</dcterms:created>
  <dcterms:modified xsi:type="dcterms:W3CDTF">2023-02-26T21:09:54Z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