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6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61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28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64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370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81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66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4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3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5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520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2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68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6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07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6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8EC0-084D-465C-B925-F7F410E2EBF5}" type="datetimeFigureOut">
              <a:rPr lang="pl-PL" smtClean="0"/>
              <a:t>2023-05-22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892DCD-42D3-4048-BD5B-E0AD2BA017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11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06" y="400845"/>
            <a:ext cx="11017794" cy="602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876301"/>
            <a:ext cx="9144000" cy="2921000"/>
          </a:xfrm>
        </p:spPr>
        <p:txBody>
          <a:bodyPr>
            <a:normAutofit fontScale="90000"/>
          </a:bodyPr>
          <a:lstStyle/>
          <a:p>
            <a:r>
              <a:rPr lang="pl-PL" sz="9600" b="1" dirty="0" err="1"/>
              <a:t>Silberwirtschaft</a:t>
            </a:r>
            <a:endParaRPr lang="pl-PL" sz="9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588200" y="4895058"/>
            <a:ext cx="1904999" cy="1315243"/>
          </a:xfrm>
        </p:spPr>
        <p:txBody>
          <a:bodyPr>
            <a:normAutofit fontScale="77500" lnSpcReduction="20000"/>
          </a:bodyPr>
          <a:lstStyle/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Ewelina Berkowicz </a:t>
            </a:r>
          </a:p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Uniwersytet Rzeszowski</a:t>
            </a:r>
          </a:p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Ekonomia II</a:t>
            </a:r>
          </a:p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EUB</a:t>
            </a:r>
          </a:p>
          <a:p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2023r.</a:t>
            </a:r>
          </a:p>
        </p:txBody>
      </p:sp>
      <p:sp>
        <p:nvSpPr>
          <p:cNvPr id="5" name="AutoShape 3" descr="Perspektywy dla srebrnej gospodarki w Polsce - Promedica24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448" y="5670551"/>
            <a:ext cx="768501" cy="43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279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Zusammenfassung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70743"/>
            <a:ext cx="8452152" cy="4270619"/>
          </a:xfrm>
        </p:spPr>
        <p:txBody>
          <a:bodyPr>
            <a:normAutofit/>
          </a:bodyPr>
          <a:lstStyle/>
          <a:p>
            <a:r>
              <a:rPr lang="de-DE" sz="2400" dirty="0"/>
              <a:t>Viele der ältesten Senioren sind von der vollen Teilnahme am sozioökonomischen Leben ausgeschlossen, ihre Grundbedürfnisse werden nicht befriedigt</a:t>
            </a:r>
            <a:r>
              <a:rPr lang="pl-PL" sz="2400" dirty="0"/>
              <a:t>. </a:t>
            </a:r>
            <a:endParaRPr lang="de-DE" sz="2400" dirty="0"/>
          </a:p>
          <a:p>
            <a:r>
              <a:rPr lang="de-DE" sz="2400" dirty="0"/>
              <a:t>Leider finden sich die beschriebenen Lösungsbeispiele überwiegend in Städten. </a:t>
            </a:r>
          </a:p>
          <a:p>
            <a:r>
              <a:rPr lang="de-DE" sz="2400" dirty="0"/>
              <a:t>Entwickler der Silberwirtschaft sollten sich auf Dörfer und Kleinstädte konzentrieren</a:t>
            </a:r>
            <a:r>
              <a:rPr lang="pl-PL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5827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924300"/>
            <a:ext cx="8596668" cy="1320800"/>
          </a:xfrm>
        </p:spPr>
        <p:txBody>
          <a:bodyPr/>
          <a:lstStyle/>
          <a:p>
            <a:r>
              <a:rPr lang="pl-PL" dirty="0" err="1"/>
              <a:t>Quellen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4940300"/>
            <a:ext cx="8596668" cy="1101062"/>
          </a:xfrm>
        </p:spPr>
        <p:txBody>
          <a:bodyPr/>
          <a:lstStyle/>
          <a:p>
            <a:r>
              <a:rPr lang="pl-PL" dirty="0"/>
              <a:t>https://zycieseniora.com/zdrowie-seniora/wsparcie-dalsza-szansa-rozwoj-starszych-osob-uniwersytetach-iii-wieku</a:t>
            </a:r>
          </a:p>
          <a:p>
            <a:r>
              <a:rPr lang="pl-PL" dirty="0"/>
              <a:t>https://polityka.zaczyn.org/ekonomia-w-kolorze-srebra/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35100" y="533400"/>
            <a:ext cx="768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>
                <a:solidFill>
                  <a:schemeClr val="accent2"/>
                </a:solidFill>
              </a:rPr>
              <a:t>Danke</a:t>
            </a:r>
            <a:r>
              <a:rPr lang="pl-PL" sz="4800" dirty="0">
                <a:solidFill>
                  <a:schemeClr val="accent2"/>
                </a:solidFill>
              </a:rPr>
              <a:t> </a:t>
            </a:r>
            <a:r>
              <a:rPr lang="pl-PL" sz="4800" dirty="0" err="1">
                <a:solidFill>
                  <a:schemeClr val="accent2"/>
                </a:solidFill>
              </a:rPr>
              <a:t>für</a:t>
            </a:r>
            <a:r>
              <a:rPr lang="pl-PL" sz="4800" dirty="0">
                <a:solidFill>
                  <a:schemeClr val="accent2"/>
                </a:solidFill>
              </a:rPr>
              <a:t> </a:t>
            </a:r>
            <a:r>
              <a:rPr lang="pl-PL" sz="4800" dirty="0" err="1">
                <a:solidFill>
                  <a:schemeClr val="accent2"/>
                </a:solidFill>
              </a:rPr>
              <a:t>Ihre</a:t>
            </a:r>
            <a:r>
              <a:rPr lang="pl-PL" sz="4800" dirty="0">
                <a:solidFill>
                  <a:schemeClr val="accent2"/>
                </a:solidFill>
              </a:rPr>
              <a:t> </a:t>
            </a:r>
            <a:r>
              <a:rPr lang="pl-PL" sz="4800" dirty="0" err="1">
                <a:solidFill>
                  <a:schemeClr val="accent2"/>
                </a:solidFill>
              </a:rPr>
              <a:t>Aufmerksamkeit</a:t>
            </a:r>
            <a:endParaRPr lang="pl-PL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BF1F8F-9090-DBF4-8390-E4C30688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475F4C-E624-695E-90A7-1C2C0A0DA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err="1"/>
              <a:t>Begriff</a:t>
            </a:r>
            <a:r>
              <a:rPr lang="de-DE" sz="2400" dirty="0"/>
              <a:t>s</a:t>
            </a:r>
            <a:r>
              <a:rPr lang="pl-PL" sz="2400" dirty="0" err="1"/>
              <a:t>erk</a:t>
            </a:r>
            <a:r>
              <a:rPr lang="de-DE" sz="2400" dirty="0" err="1"/>
              <a:t>lärung</a:t>
            </a:r>
            <a:endParaRPr lang="de-DE" sz="2400" dirty="0"/>
          </a:p>
          <a:p>
            <a:r>
              <a:rPr lang="de-DE" sz="2400" dirty="0"/>
              <a:t>Beispiele der Silberwirtschaft</a:t>
            </a:r>
          </a:p>
          <a:p>
            <a:r>
              <a:rPr lang="pl-PL" sz="2400" dirty="0" err="1"/>
              <a:t>Universitäten</a:t>
            </a:r>
            <a:r>
              <a:rPr lang="pl-PL" sz="2400" dirty="0"/>
              <a:t> </a:t>
            </a:r>
            <a:r>
              <a:rPr lang="pl-PL" sz="2400" dirty="0" err="1"/>
              <a:t>für</a:t>
            </a:r>
            <a:r>
              <a:rPr lang="pl-PL" sz="2400" dirty="0"/>
              <a:t> </a:t>
            </a:r>
            <a:r>
              <a:rPr lang="pl-PL" sz="2400" dirty="0" err="1"/>
              <a:t>Senioren</a:t>
            </a:r>
            <a:endParaRPr lang="pl-PL" sz="2400" dirty="0"/>
          </a:p>
          <a:p>
            <a:r>
              <a:rPr lang="pl-PL" sz="2400" dirty="0" err="1"/>
              <a:t>Digitalisierung</a:t>
            </a:r>
            <a:r>
              <a:rPr lang="pl-PL" sz="2400" dirty="0"/>
              <a:t> des </a:t>
            </a:r>
            <a:r>
              <a:rPr lang="pl-PL" sz="2400" dirty="0" err="1"/>
              <a:t>Gesundheitswesens</a:t>
            </a:r>
            <a:endParaRPr lang="pl-PL" sz="2400" dirty="0"/>
          </a:p>
          <a:p>
            <a:r>
              <a:rPr lang="pl-PL" sz="2400" dirty="0" err="1"/>
              <a:t>Entwicklung</a:t>
            </a:r>
            <a:r>
              <a:rPr lang="pl-PL" sz="2400" dirty="0"/>
              <a:t> </a:t>
            </a:r>
            <a:r>
              <a:rPr lang="pl-PL" sz="2400" dirty="0" err="1"/>
              <a:t>seniorengerechten</a:t>
            </a:r>
            <a:r>
              <a:rPr lang="pl-PL" sz="2400" dirty="0"/>
              <a:t> </a:t>
            </a:r>
            <a:r>
              <a:rPr lang="pl-PL" sz="2400" dirty="0" err="1"/>
              <a:t>Bauens</a:t>
            </a:r>
            <a:r>
              <a:rPr lang="pl-PL" sz="2400" dirty="0"/>
              <a:t> </a:t>
            </a:r>
          </a:p>
          <a:p>
            <a:r>
              <a:rPr lang="pl-PL" sz="2400" dirty="0" err="1"/>
              <a:t>Automatikfahrzeuge</a:t>
            </a:r>
            <a:r>
              <a:rPr lang="pl-PL" sz="2400" dirty="0"/>
              <a:t> </a:t>
            </a:r>
            <a:r>
              <a:rPr lang="pl-PL" sz="2400" dirty="0" err="1"/>
              <a:t>für</a:t>
            </a:r>
            <a:r>
              <a:rPr lang="pl-PL" sz="2400" dirty="0"/>
              <a:t> </a:t>
            </a:r>
            <a:r>
              <a:rPr lang="pl-PL" sz="2400" dirty="0" err="1"/>
              <a:t>Senioren</a:t>
            </a:r>
            <a:endParaRPr lang="pl-PL" sz="2400" dirty="0"/>
          </a:p>
          <a:p>
            <a:r>
              <a:rPr lang="pl-PL" sz="2400" dirty="0"/>
              <a:t>„</a:t>
            </a:r>
            <a:r>
              <a:rPr lang="pl-PL" sz="2400" dirty="0" err="1"/>
              <a:t>Silber</a:t>
            </a:r>
            <a:r>
              <a:rPr lang="pl-PL" sz="2400" dirty="0"/>
              <a:t> </a:t>
            </a:r>
            <a:r>
              <a:rPr lang="pl-PL" sz="2400" dirty="0" err="1"/>
              <a:t>Tourismus</a:t>
            </a:r>
            <a:r>
              <a:rPr lang="pl-PL" sz="2400" dirty="0"/>
              <a:t>”</a:t>
            </a:r>
          </a:p>
          <a:p>
            <a:r>
              <a:rPr lang="de-DE" sz="2400" dirty="0"/>
              <a:t>Zusammenfassung</a:t>
            </a:r>
          </a:p>
          <a:p>
            <a:endParaRPr lang="de-DE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745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Was </a:t>
            </a:r>
            <a:r>
              <a:rPr lang="pl-PL" dirty="0" err="1"/>
              <a:t>ist</a:t>
            </a:r>
            <a:r>
              <a:rPr lang="pl-PL" dirty="0"/>
              <a:t> </a:t>
            </a:r>
            <a:r>
              <a:rPr lang="pl-PL" dirty="0" err="1"/>
              <a:t>die</a:t>
            </a:r>
            <a:r>
              <a:rPr lang="pl-PL" dirty="0"/>
              <a:t> </a:t>
            </a:r>
            <a:r>
              <a:rPr lang="pl-PL" dirty="0" err="1"/>
              <a:t>Silberwirtschaft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Es </a:t>
            </a:r>
            <a:r>
              <a:rPr lang="pl-PL" sz="3200" dirty="0" err="1"/>
              <a:t>ist</a:t>
            </a:r>
            <a:r>
              <a:rPr lang="pl-PL" sz="3200" dirty="0"/>
              <a:t> e</a:t>
            </a:r>
            <a:r>
              <a:rPr lang="de-DE" sz="3200" dirty="0"/>
              <a:t>in System von Dienstleistungen, die darauf abzielen, das Potenzial älterer Menschen auszuschöpfen</a:t>
            </a:r>
            <a:r>
              <a:rPr lang="pl-PL" sz="3200" dirty="0"/>
              <a:t>.</a:t>
            </a:r>
          </a:p>
          <a:p>
            <a:endParaRPr lang="pl-PL" sz="3200" dirty="0"/>
          </a:p>
          <a:p>
            <a:r>
              <a:rPr lang="pl-PL" sz="3200" dirty="0" err="1"/>
              <a:t>Als</a:t>
            </a:r>
            <a:r>
              <a:rPr lang="pl-PL" sz="3200" dirty="0"/>
              <a:t> </a:t>
            </a:r>
            <a:r>
              <a:rPr lang="de-DE" sz="3200" dirty="0"/>
              <a:t>Senioren gelten Menschen über 65 Jahre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6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Beispiele</a:t>
            </a:r>
            <a:r>
              <a:rPr lang="pl-PL" dirty="0"/>
              <a:t> der </a:t>
            </a:r>
            <a:r>
              <a:rPr lang="pl-PL" dirty="0" err="1"/>
              <a:t>Silberwirtschaft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Universitäten</a:t>
            </a:r>
            <a:r>
              <a:rPr lang="pl-PL" sz="2800" dirty="0"/>
              <a:t> </a:t>
            </a:r>
            <a:r>
              <a:rPr lang="pl-PL" sz="2800" dirty="0" err="1"/>
              <a:t>für</a:t>
            </a:r>
            <a:r>
              <a:rPr lang="pl-PL" sz="2800" dirty="0"/>
              <a:t> </a:t>
            </a:r>
            <a:r>
              <a:rPr lang="pl-PL" sz="2800" dirty="0" err="1"/>
              <a:t>Senioren</a:t>
            </a:r>
            <a:endParaRPr lang="pl-PL" sz="2800" dirty="0"/>
          </a:p>
          <a:p>
            <a:r>
              <a:rPr lang="pl-PL" sz="2800" dirty="0" err="1"/>
              <a:t>Digitalisierung</a:t>
            </a:r>
            <a:r>
              <a:rPr lang="pl-PL" sz="2800" dirty="0"/>
              <a:t> des </a:t>
            </a:r>
            <a:r>
              <a:rPr lang="pl-PL" sz="2800" dirty="0" err="1"/>
              <a:t>Gesundheitswesens</a:t>
            </a:r>
            <a:endParaRPr lang="pl-PL" sz="2800" dirty="0"/>
          </a:p>
          <a:p>
            <a:r>
              <a:rPr lang="pl-PL" sz="2800" dirty="0" err="1"/>
              <a:t>Entwicklung</a:t>
            </a:r>
            <a:r>
              <a:rPr lang="pl-PL" sz="2800" dirty="0"/>
              <a:t> </a:t>
            </a:r>
            <a:r>
              <a:rPr lang="pl-PL" sz="2800" dirty="0" err="1"/>
              <a:t>seniorengerechten</a:t>
            </a:r>
            <a:r>
              <a:rPr lang="pl-PL" sz="2800" dirty="0"/>
              <a:t> </a:t>
            </a:r>
            <a:r>
              <a:rPr lang="pl-PL" sz="2800" dirty="0" err="1"/>
              <a:t>Bauens</a:t>
            </a:r>
            <a:r>
              <a:rPr lang="pl-PL" sz="2800" dirty="0"/>
              <a:t> </a:t>
            </a:r>
          </a:p>
          <a:p>
            <a:r>
              <a:rPr lang="pl-PL" sz="2800" dirty="0" err="1"/>
              <a:t>Automatikfahrzeuge</a:t>
            </a:r>
            <a:r>
              <a:rPr lang="pl-PL" sz="2800" dirty="0"/>
              <a:t> </a:t>
            </a:r>
            <a:r>
              <a:rPr lang="pl-PL" sz="2800" dirty="0" err="1"/>
              <a:t>für</a:t>
            </a:r>
            <a:r>
              <a:rPr lang="pl-PL" sz="2800" dirty="0"/>
              <a:t> </a:t>
            </a:r>
            <a:r>
              <a:rPr lang="pl-PL" sz="2800" dirty="0" err="1"/>
              <a:t>Senioren</a:t>
            </a:r>
            <a:endParaRPr lang="pl-PL" sz="2800" dirty="0"/>
          </a:p>
          <a:p>
            <a:r>
              <a:rPr lang="pl-PL" sz="2800" dirty="0"/>
              <a:t>„</a:t>
            </a:r>
            <a:r>
              <a:rPr lang="pl-PL" sz="2800" dirty="0" err="1"/>
              <a:t>Silber</a:t>
            </a:r>
            <a:r>
              <a:rPr lang="pl-PL" sz="2800" dirty="0"/>
              <a:t> </a:t>
            </a:r>
            <a:r>
              <a:rPr lang="pl-PL" sz="2800" dirty="0" err="1"/>
              <a:t>Tourismus</a:t>
            </a:r>
            <a:r>
              <a:rPr lang="pl-PL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44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Universitäten</a:t>
            </a:r>
            <a:r>
              <a:rPr lang="pl-PL" dirty="0"/>
              <a:t>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Senioren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4171" y="2648340"/>
            <a:ext cx="4198863" cy="276701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err="1"/>
              <a:t>Universitäten</a:t>
            </a:r>
            <a:r>
              <a:rPr lang="pl-PL" sz="2400" dirty="0"/>
              <a:t> des </a:t>
            </a:r>
            <a:r>
              <a:rPr lang="pl-PL" sz="2400" dirty="0" err="1"/>
              <a:t>dritten</a:t>
            </a:r>
            <a:r>
              <a:rPr lang="pl-PL" sz="2400" dirty="0"/>
              <a:t> </a:t>
            </a:r>
            <a:r>
              <a:rPr lang="pl-PL" sz="2400" dirty="0" err="1"/>
              <a:t>Lebensalters</a:t>
            </a:r>
            <a:r>
              <a:rPr lang="pl-PL" sz="2400" dirty="0"/>
              <a:t> </a:t>
            </a:r>
            <a:r>
              <a:rPr lang="de-DE" sz="2400" dirty="0"/>
              <a:t>:</a:t>
            </a:r>
          </a:p>
          <a:p>
            <a:r>
              <a:rPr lang="pl-PL" sz="2400" dirty="0"/>
              <a:t> </a:t>
            </a:r>
            <a:r>
              <a:rPr lang="de-DE" sz="2400" dirty="0"/>
              <a:t>Ältere Menschen können neue Fähigkeiten erlernen</a:t>
            </a:r>
            <a:r>
              <a:rPr lang="pl-PL" sz="2400" dirty="0"/>
              <a:t>. </a:t>
            </a:r>
            <a:endParaRPr lang="de-DE" sz="2400" dirty="0"/>
          </a:p>
          <a:p>
            <a:r>
              <a:rPr lang="de-DE" sz="2400" dirty="0"/>
              <a:t>Sie haben auch die Möglichkeit, am Leben der lokalen Gemeinschaften teilzunehmen</a:t>
            </a:r>
            <a:r>
              <a:rPr lang="pl-PL" sz="2400" dirty="0"/>
              <a:t>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034" y="2160589"/>
            <a:ext cx="5532966" cy="329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474634" y="5641252"/>
            <a:ext cx="54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/>
              <a:t>Quelle</a:t>
            </a:r>
            <a:r>
              <a:rPr lang="pl-PL" sz="1000" dirty="0"/>
              <a:t>: https://zycieseniora.com/zdrowie-seniora/wsparcie-dalsza-szansa-rozwoj-starszych-osob-uniwersytetach-iii-wieku</a:t>
            </a:r>
          </a:p>
        </p:txBody>
      </p:sp>
    </p:spTree>
    <p:extLst>
      <p:ext uri="{BB962C8B-B14F-4D97-AF65-F5344CB8AC3E}">
        <p14:creationId xmlns:p14="http://schemas.microsoft.com/office/powerpoint/2010/main" val="365104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Digitalisierung</a:t>
            </a:r>
            <a:r>
              <a:rPr lang="pl-PL" dirty="0"/>
              <a:t> des </a:t>
            </a:r>
            <a:r>
              <a:rPr lang="pl-PL" dirty="0" err="1"/>
              <a:t>Gesundheitswesens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51430"/>
            <a:ext cx="8596668" cy="4978400"/>
          </a:xfrm>
        </p:spPr>
        <p:txBody>
          <a:bodyPr>
            <a:normAutofit/>
          </a:bodyPr>
          <a:lstStyle/>
          <a:p>
            <a:r>
              <a:rPr lang="de-DE" sz="2400" dirty="0"/>
              <a:t>Elektronische und mobile Lösungen im Gesundheitswesen führen zu einer besseren Versorgung älterer Menschen</a:t>
            </a:r>
            <a:r>
              <a:rPr lang="pl-PL" sz="2400" dirty="0"/>
              <a:t>. </a:t>
            </a:r>
            <a:endParaRPr lang="de-DE" sz="2400" dirty="0"/>
          </a:p>
          <a:p>
            <a:r>
              <a:rPr lang="de-DE" sz="2400" dirty="0"/>
              <a:t>Dies ermöglicht es, das Leben der Menschen durch den Einsatz moderner Lösungen zu verlängern.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78" y="3342349"/>
            <a:ext cx="7580741" cy="290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36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Entwicklung</a:t>
            </a:r>
            <a:r>
              <a:rPr lang="pl-PL" dirty="0"/>
              <a:t> </a:t>
            </a:r>
            <a:r>
              <a:rPr lang="pl-PL" dirty="0" err="1"/>
              <a:t>seniorengerechten</a:t>
            </a:r>
            <a:r>
              <a:rPr lang="pl-PL" dirty="0"/>
              <a:t> </a:t>
            </a:r>
            <a:r>
              <a:rPr lang="pl-PL" dirty="0" err="1"/>
              <a:t>Bauens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8934" y="1270000"/>
            <a:ext cx="8596668" cy="4364962"/>
          </a:xfrm>
        </p:spPr>
        <p:txBody>
          <a:bodyPr/>
          <a:lstStyle/>
          <a:p>
            <a:endParaRPr lang="de-DE" dirty="0"/>
          </a:p>
          <a:p>
            <a:r>
              <a:rPr lang="de-DE" sz="2400" dirty="0"/>
              <a:t>Dies gilt für den Bau von Wohnungen und Wohnanlagen, die an die Bedürfnisse älterer Menschen angepasst sind</a:t>
            </a:r>
            <a:r>
              <a:rPr lang="pl-PL" sz="2400" dirty="0"/>
              <a:t>. </a:t>
            </a:r>
            <a:endParaRPr lang="de-DE" sz="2400" dirty="0"/>
          </a:p>
          <a:p>
            <a:r>
              <a:rPr lang="de-DE" sz="2400" dirty="0"/>
              <a:t>Dies bietet eine sichere Umgebung für weniger leistungsfähige Menschen</a:t>
            </a:r>
            <a:r>
              <a:rPr lang="pl-PL" sz="24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3690775"/>
            <a:ext cx="4751388" cy="266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443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Automatikfahrzeuge</a:t>
            </a:r>
            <a:r>
              <a:rPr lang="pl-PL" dirty="0"/>
              <a:t> </a:t>
            </a:r>
            <a:r>
              <a:rPr lang="pl-PL" dirty="0" err="1"/>
              <a:t>für</a:t>
            </a:r>
            <a:r>
              <a:rPr lang="pl-PL" dirty="0"/>
              <a:t> </a:t>
            </a:r>
            <a:r>
              <a:rPr lang="pl-PL" dirty="0" err="1"/>
              <a:t>Senioren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1"/>
            <a:ext cx="4450734" cy="4110962"/>
          </a:xfrm>
        </p:spPr>
        <p:txBody>
          <a:bodyPr>
            <a:normAutofit/>
          </a:bodyPr>
          <a:lstStyle/>
          <a:p>
            <a:r>
              <a:rPr lang="de-DE" sz="2400" dirty="0"/>
              <a:t>Dabei handelt es sich um innovative Lösungen für Menschen mit unterschiedlichen Transport- und Mobilitätseinschränkungen</a:t>
            </a:r>
            <a:r>
              <a:rPr lang="pl-PL" sz="2400" dirty="0"/>
              <a:t>. </a:t>
            </a:r>
            <a:endParaRPr lang="de-DE" sz="2400" dirty="0"/>
          </a:p>
          <a:p>
            <a:r>
              <a:rPr lang="de-DE" sz="2400" dirty="0"/>
              <a:t>Eine solche Lösung ist ein solcher Roller (Bild rechts)</a:t>
            </a:r>
            <a:r>
              <a:rPr lang="pl-PL" sz="2400" dirty="0"/>
              <a:t>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68" y="2253455"/>
            <a:ext cx="3647632" cy="363378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232400" y="62103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/>
              <a:t>Quelle</a:t>
            </a:r>
            <a:r>
              <a:rPr lang="pl-PL" sz="1000" dirty="0"/>
              <a:t>: https://www.empik.com/trojkolowy-skuter-elektryczny-pojazd-dla-seniora-bili-bike-shino-g2-gel-czarny,p1334132793,motoryzacja</a:t>
            </a:r>
          </a:p>
        </p:txBody>
      </p:sp>
    </p:spTree>
    <p:extLst>
      <p:ext uri="{BB962C8B-B14F-4D97-AF65-F5344CB8AC3E}">
        <p14:creationId xmlns:p14="http://schemas.microsoft.com/office/powerpoint/2010/main" val="181066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Silber</a:t>
            </a:r>
            <a:r>
              <a:rPr lang="pl-PL" dirty="0"/>
              <a:t> </a:t>
            </a:r>
            <a:r>
              <a:rPr lang="pl-PL" dirty="0" err="1"/>
              <a:t>Tourismus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930401"/>
            <a:ext cx="4417180" cy="4110962"/>
          </a:xfrm>
        </p:spPr>
        <p:txBody>
          <a:bodyPr>
            <a:normAutofit/>
          </a:bodyPr>
          <a:lstStyle/>
          <a:p>
            <a:r>
              <a:rPr lang="de-DE" sz="2400" dirty="0"/>
              <a:t>Die Seniorengruppe ist eine der wichtigsten Gruppen für den Tourismus</a:t>
            </a:r>
            <a:r>
              <a:rPr lang="pl-PL" sz="2400" dirty="0"/>
              <a:t>. </a:t>
            </a:r>
            <a:endParaRPr lang="de-DE" sz="2400" dirty="0"/>
          </a:p>
          <a:p>
            <a:r>
              <a:rPr lang="de-DE" sz="2400" dirty="0"/>
              <a:t>Die Anpassung des Angebots an Senioren führt dazu, dass diese immer aktiver an organisierten Reisen teilnehmen</a:t>
            </a:r>
            <a:r>
              <a:rPr lang="pl-PL" sz="2400" dirty="0"/>
              <a:t>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2816225"/>
            <a:ext cx="5356668" cy="357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737100" y="6413500"/>
            <a:ext cx="5168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https://www.drmax.pl/blog-porady/turystyka-aktywna-dla-seniorow</a:t>
            </a:r>
          </a:p>
        </p:txBody>
      </p:sp>
    </p:spTree>
    <p:extLst>
      <p:ext uri="{BB962C8B-B14F-4D97-AF65-F5344CB8AC3E}">
        <p14:creationId xmlns:p14="http://schemas.microsoft.com/office/powerpoint/2010/main" val="186839957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347</Words>
  <Application>Microsoft Office PowerPoint</Application>
  <PresentationFormat>Panoramiczny</PresentationFormat>
  <Paragraphs>53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Silberwirtschaft</vt:lpstr>
      <vt:lpstr>Agenda</vt:lpstr>
      <vt:lpstr>Was ist die Silberwirtschaft?</vt:lpstr>
      <vt:lpstr>Beispiele der Silberwirtschaft</vt:lpstr>
      <vt:lpstr>Universitäten für Senioren </vt:lpstr>
      <vt:lpstr>Digitalisierung des Gesundheitswesens </vt:lpstr>
      <vt:lpstr>Entwicklung seniorengerechten Bauens  </vt:lpstr>
      <vt:lpstr>Automatikfahrzeuge für Senioren </vt:lpstr>
      <vt:lpstr>Silber Tourismus</vt:lpstr>
      <vt:lpstr>Zusammenfassung</vt:lpstr>
      <vt:lpstr>Quellen: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Silberwirtschaft</dc:title>
  <dc:creator>Ewelina</dc:creator>
  <cp:lastModifiedBy>Barbara Skoczyńska-Prokopowicz</cp:lastModifiedBy>
  <cp:revision>18</cp:revision>
  <dcterms:created xsi:type="dcterms:W3CDTF">2023-05-22T11:52:33Z</dcterms:created>
  <dcterms:modified xsi:type="dcterms:W3CDTF">2023-05-22T18:21:39Z</dcterms:modified>
</cp:coreProperties>
</file>