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57" r:id="rId4"/>
    <p:sldId id="258" r:id="rId5"/>
    <p:sldId id="260" r:id="rId6"/>
    <p:sldId id="264" r:id="rId7"/>
    <p:sldId id="259" r:id="rId8"/>
    <p:sldId id="262" r:id="rId9"/>
    <p:sldId id="263" r:id="rId10"/>
    <p:sldId id="267" r:id="rId11"/>
    <p:sldId id="269" r:id="rId12"/>
    <p:sldId id="265" r:id="rId13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812F432-1767-40AB-ABE5-B08445C1D67C}" v="65" dt="2023-05-23T10:30:05.21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2339" autoAdjust="0"/>
  </p:normalViewPr>
  <p:slideViewPr>
    <p:cSldViewPr snapToGrid="0">
      <p:cViewPr varScale="1">
        <p:scale>
          <a:sx n="49" d="100"/>
          <a:sy n="49" d="100"/>
        </p:scale>
        <p:origin x="869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tarzyna Maksym" userId="0c8c5f07f37cb6d2" providerId="LiveId" clId="{D812F432-1767-40AB-ABE5-B08445C1D67C}"/>
    <pc:docChg chg="undo custSel addSld delSld modSld">
      <pc:chgData name="Katarzyna Maksym" userId="0c8c5f07f37cb6d2" providerId="LiveId" clId="{D812F432-1767-40AB-ABE5-B08445C1D67C}" dt="2023-05-23T10:30:15.581" v="382" actId="2696"/>
      <pc:docMkLst>
        <pc:docMk/>
      </pc:docMkLst>
      <pc:sldChg chg="addSp modSp mod setBg">
        <pc:chgData name="Katarzyna Maksym" userId="0c8c5f07f37cb6d2" providerId="LiveId" clId="{D812F432-1767-40AB-ABE5-B08445C1D67C}" dt="2023-05-23T10:12:37.584" v="298" actId="20577"/>
        <pc:sldMkLst>
          <pc:docMk/>
          <pc:sldMk cId="3629530292" sldId="256"/>
        </pc:sldMkLst>
        <pc:spChg chg="mod">
          <ac:chgData name="Katarzyna Maksym" userId="0c8c5f07f37cb6d2" providerId="LiveId" clId="{D812F432-1767-40AB-ABE5-B08445C1D67C}" dt="2023-05-23T10:12:33.824" v="294" actId="14100"/>
          <ac:spMkLst>
            <pc:docMk/>
            <pc:sldMk cId="3629530292" sldId="256"/>
            <ac:spMk id="2" creationId="{81C9B961-6B32-DB9B-EC0D-C14A0FBB7359}"/>
          </ac:spMkLst>
        </pc:spChg>
        <pc:spChg chg="mod">
          <ac:chgData name="Katarzyna Maksym" userId="0c8c5f07f37cb6d2" providerId="LiveId" clId="{D812F432-1767-40AB-ABE5-B08445C1D67C}" dt="2023-05-23T10:12:37.584" v="298" actId="20577"/>
          <ac:spMkLst>
            <pc:docMk/>
            <pc:sldMk cId="3629530292" sldId="256"/>
            <ac:spMk id="3" creationId="{AF5DF294-1689-0B94-9639-B7F0D9325853}"/>
          </ac:spMkLst>
        </pc:spChg>
        <pc:spChg chg="add">
          <ac:chgData name="Katarzyna Maksym" userId="0c8c5f07f37cb6d2" providerId="LiveId" clId="{D812F432-1767-40AB-ABE5-B08445C1D67C}" dt="2023-05-23T10:12:22.337" v="292" actId="26606"/>
          <ac:spMkLst>
            <pc:docMk/>
            <pc:sldMk cId="3629530292" sldId="256"/>
            <ac:spMk id="11271" creationId="{F13C74B1-5B17-4795-BED0-7140497B445A}"/>
          </ac:spMkLst>
        </pc:spChg>
        <pc:spChg chg="add">
          <ac:chgData name="Katarzyna Maksym" userId="0c8c5f07f37cb6d2" providerId="LiveId" clId="{D812F432-1767-40AB-ABE5-B08445C1D67C}" dt="2023-05-23T10:12:22.337" v="292" actId="26606"/>
          <ac:spMkLst>
            <pc:docMk/>
            <pc:sldMk cId="3629530292" sldId="256"/>
            <ac:spMk id="11273" creationId="{D4974D33-8DC5-464E-8C6D-BE58F0669C17}"/>
          </ac:spMkLst>
        </pc:spChg>
        <pc:picChg chg="add mod">
          <ac:chgData name="Katarzyna Maksym" userId="0c8c5f07f37cb6d2" providerId="LiveId" clId="{D812F432-1767-40AB-ABE5-B08445C1D67C}" dt="2023-05-23T10:12:22.337" v="292" actId="26606"/>
          <ac:picMkLst>
            <pc:docMk/>
            <pc:sldMk cId="3629530292" sldId="256"/>
            <ac:picMk id="11266" creationId="{A2719675-C70D-1E5E-97E0-3B45C4123DBC}"/>
          </ac:picMkLst>
        </pc:picChg>
      </pc:sldChg>
      <pc:sldChg chg="addSp modSp mod setBg">
        <pc:chgData name="Katarzyna Maksym" userId="0c8c5f07f37cb6d2" providerId="LiveId" clId="{D812F432-1767-40AB-ABE5-B08445C1D67C}" dt="2023-05-23T10:14:22.362" v="311"/>
        <pc:sldMkLst>
          <pc:docMk/>
          <pc:sldMk cId="2029242907" sldId="257"/>
        </pc:sldMkLst>
        <pc:spChg chg="mod ord">
          <ac:chgData name="Katarzyna Maksym" userId="0c8c5f07f37cb6d2" providerId="LiveId" clId="{D812F432-1767-40AB-ABE5-B08445C1D67C}" dt="2023-05-23T10:14:22.362" v="311"/>
          <ac:spMkLst>
            <pc:docMk/>
            <pc:sldMk cId="2029242907" sldId="257"/>
            <ac:spMk id="3" creationId="{2AAAEE93-79DD-304C-E3FF-7F30CEC9D467}"/>
          </ac:spMkLst>
        </pc:spChg>
        <pc:spChg chg="mod">
          <ac:chgData name="Katarzyna Maksym" userId="0c8c5f07f37cb6d2" providerId="LiveId" clId="{D812F432-1767-40AB-ABE5-B08445C1D67C}" dt="2023-05-23T10:13:44.872" v="300" actId="26606"/>
          <ac:spMkLst>
            <pc:docMk/>
            <pc:sldMk cId="2029242907" sldId="257"/>
            <ac:spMk id="4" creationId="{5DBB5B75-B3A0-323C-A746-4A0B00C0FD8F}"/>
          </ac:spMkLst>
        </pc:spChg>
        <pc:spChg chg="add">
          <ac:chgData name="Katarzyna Maksym" userId="0c8c5f07f37cb6d2" providerId="LiveId" clId="{D812F432-1767-40AB-ABE5-B08445C1D67C}" dt="2023-05-23T10:13:44.872" v="300" actId="26606"/>
          <ac:spMkLst>
            <pc:docMk/>
            <pc:sldMk cId="2029242907" sldId="257"/>
            <ac:spMk id="1032" creationId="{45D37F4E-DDB4-456B-97E0-9937730A039F}"/>
          </ac:spMkLst>
        </pc:spChg>
        <pc:spChg chg="add">
          <ac:chgData name="Katarzyna Maksym" userId="0c8c5f07f37cb6d2" providerId="LiveId" clId="{D812F432-1767-40AB-ABE5-B08445C1D67C}" dt="2023-05-23T10:13:44.872" v="300" actId="26606"/>
          <ac:spMkLst>
            <pc:docMk/>
            <pc:sldMk cId="2029242907" sldId="257"/>
            <ac:spMk id="1034" creationId="{B2DD41CD-8F47-4F56-AD12-4E2FF7696987}"/>
          </ac:spMkLst>
        </pc:spChg>
        <pc:picChg chg="add mod">
          <ac:chgData name="Katarzyna Maksym" userId="0c8c5f07f37cb6d2" providerId="LiveId" clId="{D812F432-1767-40AB-ABE5-B08445C1D67C}" dt="2023-05-23T10:13:44.872" v="300" actId="26606"/>
          <ac:picMkLst>
            <pc:docMk/>
            <pc:sldMk cId="2029242907" sldId="257"/>
            <ac:picMk id="1027" creationId="{3835E7E7-FDFB-C781-6611-EB4F28ECF826}"/>
          </ac:picMkLst>
        </pc:picChg>
      </pc:sldChg>
      <pc:sldChg chg="addSp modSp mod setBg">
        <pc:chgData name="Katarzyna Maksym" userId="0c8c5f07f37cb6d2" providerId="LiveId" clId="{D812F432-1767-40AB-ABE5-B08445C1D67C}" dt="2023-05-23T10:15:57.747" v="318"/>
        <pc:sldMkLst>
          <pc:docMk/>
          <pc:sldMk cId="222409138" sldId="258"/>
        </pc:sldMkLst>
        <pc:spChg chg="mod ord">
          <ac:chgData name="Katarzyna Maksym" userId="0c8c5f07f37cb6d2" providerId="LiveId" clId="{D812F432-1767-40AB-ABE5-B08445C1D67C}" dt="2023-05-23T10:15:57.747" v="318"/>
          <ac:spMkLst>
            <pc:docMk/>
            <pc:sldMk cId="222409138" sldId="258"/>
            <ac:spMk id="3" creationId="{16CF15EB-FCA9-7447-FE23-D8800DE3F74E}"/>
          </ac:spMkLst>
        </pc:spChg>
        <pc:spChg chg="mod">
          <ac:chgData name="Katarzyna Maksym" userId="0c8c5f07f37cb6d2" providerId="LiveId" clId="{D812F432-1767-40AB-ABE5-B08445C1D67C}" dt="2023-05-23T10:15:36.726" v="313" actId="26606"/>
          <ac:spMkLst>
            <pc:docMk/>
            <pc:sldMk cId="222409138" sldId="258"/>
            <ac:spMk id="4" creationId="{8AF2748E-3B49-2A2E-7C0C-1ABA84C622CF}"/>
          </ac:spMkLst>
        </pc:spChg>
        <pc:spChg chg="add">
          <ac:chgData name="Katarzyna Maksym" userId="0c8c5f07f37cb6d2" providerId="LiveId" clId="{D812F432-1767-40AB-ABE5-B08445C1D67C}" dt="2023-05-23T10:15:36.726" v="313" actId="26606"/>
          <ac:spMkLst>
            <pc:docMk/>
            <pc:sldMk cId="222409138" sldId="258"/>
            <ac:spMk id="2056" creationId="{2B97F24A-32CE-4C1C-A50D-3016B394DCFB}"/>
          </ac:spMkLst>
        </pc:spChg>
        <pc:spChg chg="add">
          <ac:chgData name="Katarzyna Maksym" userId="0c8c5f07f37cb6d2" providerId="LiveId" clId="{D812F432-1767-40AB-ABE5-B08445C1D67C}" dt="2023-05-23T10:15:36.726" v="313" actId="26606"/>
          <ac:spMkLst>
            <pc:docMk/>
            <pc:sldMk cId="222409138" sldId="258"/>
            <ac:spMk id="2058" creationId="{6357EC4F-235E-4222-A36F-C7878ACE37F2}"/>
          </ac:spMkLst>
        </pc:spChg>
        <pc:picChg chg="add mod">
          <ac:chgData name="Katarzyna Maksym" userId="0c8c5f07f37cb6d2" providerId="LiveId" clId="{D812F432-1767-40AB-ABE5-B08445C1D67C}" dt="2023-05-23T10:15:48.602" v="316" actId="14100"/>
          <ac:picMkLst>
            <pc:docMk/>
            <pc:sldMk cId="222409138" sldId="258"/>
            <ac:picMk id="2051" creationId="{418CB2BB-7B23-BA3D-D209-8FCEADEA85B3}"/>
          </ac:picMkLst>
        </pc:picChg>
      </pc:sldChg>
      <pc:sldChg chg="addSp modSp mod setBg">
        <pc:chgData name="Katarzyna Maksym" userId="0c8c5f07f37cb6d2" providerId="LiveId" clId="{D812F432-1767-40AB-ABE5-B08445C1D67C}" dt="2023-05-23T10:25:41.412" v="359"/>
        <pc:sldMkLst>
          <pc:docMk/>
          <pc:sldMk cId="1621915341" sldId="259"/>
        </pc:sldMkLst>
        <pc:spChg chg="mod">
          <ac:chgData name="Katarzyna Maksym" userId="0c8c5f07f37cb6d2" providerId="LiveId" clId="{D812F432-1767-40AB-ABE5-B08445C1D67C}" dt="2023-05-23T10:24:47.462" v="348" actId="26606"/>
          <ac:spMkLst>
            <pc:docMk/>
            <pc:sldMk cId="1621915341" sldId="259"/>
            <ac:spMk id="2" creationId="{EA392136-81D9-B230-7C8D-1EAFAB13A915}"/>
          </ac:spMkLst>
        </pc:spChg>
        <pc:spChg chg="mod">
          <ac:chgData name="Katarzyna Maksym" userId="0c8c5f07f37cb6d2" providerId="LiveId" clId="{D812F432-1767-40AB-ABE5-B08445C1D67C}" dt="2023-05-23T10:25:41.412" v="359"/>
          <ac:spMkLst>
            <pc:docMk/>
            <pc:sldMk cId="1621915341" sldId="259"/>
            <ac:spMk id="3" creationId="{1A598E50-FB35-9BB6-8996-45F684483A9C}"/>
          </ac:spMkLst>
        </pc:spChg>
        <pc:spChg chg="add">
          <ac:chgData name="Katarzyna Maksym" userId="0c8c5f07f37cb6d2" providerId="LiveId" clId="{D812F432-1767-40AB-ABE5-B08445C1D67C}" dt="2023-05-23T10:24:47.462" v="348" actId="26606"/>
          <ac:spMkLst>
            <pc:docMk/>
            <pc:sldMk cId="1621915341" sldId="259"/>
            <ac:spMk id="13319" creationId="{2B97F24A-32CE-4C1C-A50D-3016B394DCFB}"/>
          </ac:spMkLst>
        </pc:spChg>
        <pc:spChg chg="add">
          <ac:chgData name="Katarzyna Maksym" userId="0c8c5f07f37cb6d2" providerId="LiveId" clId="{D812F432-1767-40AB-ABE5-B08445C1D67C}" dt="2023-05-23T10:24:47.462" v="348" actId="26606"/>
          <ac:spMkLst>
            <pc:docMk/>
            <pc:sldMk cId="1621915341" sldId="259"/>
            <ac:spMk id="13321" creationId="{CD8B4F24-440B-49E9-B85D-733523DC064B}"/>
          </ac:spMkLst>
        </pc:spChg>
        <pc:picChg chg="add mod">
          <ac:chgData name="Katarzyna Maksym" userId="0c8c5f07f37cb6d2" providerId="LiveId" clId="{D812F432-1767-40AB-ABE5-B08445C1D67C}" dt="2023-05-23T10:25:24.616" v="355" actId="1076"/>
          <ac:picMkLst>
            <pc:docMk/>
            <pc:sldMk cId="1621915341" sldId="259"/>
            <ac:picMk id="13314" creationId="{1A6D6F17-26D8-3665-8EEB-AFD1E8F6FF89}"/>
          </ac:picMkLst>
        </pc:picChg>
      </pc:sldChg>
      <pc:sldChg chg="addSp modSp mod setBg">
        <pc:chgData name="Katarzyna Maksym" userId="0c8c5f07f37cb6d2" providerId="LiveId" clId="{D812F432-1767-40AB-ABE5-B08445C1D67C}" dt="2023-05-23T10:17:27.792" v="326" actId="14100"/>
        <pc:sldMkLst>
          <pc:docMk/>
          <pc:sldMk cId="3347300978" sldId="260"/>
        </pc:sldMkLst>
        <pc:spChg chg="mod">
          <ac:chgData name="Katarzyna Maksym" userId="0c8c5f07f37cb6d2" providerId="LiveId" clId="{D812F432-1767-40AB-ABE5-B08445C1D67C}" dt="2023-05-23T10:17:15.139" v="323" actId="26606"/>
          <ac:spMkLst>
            <pc:docMk/>
            <pc:sldMk cId="3347300978" sldId="260"/>
            <ac:spMk id="2" creationId="{3C076333-C594-1D5B-6B17-6E1DE2B2C35D}"/>
          </ac:spMkLst>
        </pc:spChg>
        <pc:spChg chg="mod">
          <ac:chgData name="Katarzyna Maksym" userId="0c8c5f07f37cb6d2" providerId="LiveId" clId="{D812F432-1767-40AB-ABE5-B08445C1D67C}" dt="2023-05-23T10:17:27.792" v="326" actId="14100"/>
          <ac:spMkLst>
            <pc:docMk/>
            <pc:sldMk cId="3347300978" sldId="260"/>
            <ac:spMk id="3" creationId="{8D90C023-6D4F-D012-0B3F-6BB34C4A5317}"/>
          </ac:spMkLst>
        </pc:spChg>
        <pc:spChg chg="add">
          <ac:chgData name="Katarzyna Maksym" userId="0c8c5f07f37cb6d2" providerId="LiveId" clId="{D812F432-1767-40AB-ABE5-B08445C1D67C}" dt="2023-05-23T10:17:15.139" v="323" actId="26606"/>
          <ac:spMkLst>
            <pc:docMk/>
            <pc:sldMk cId="3347300978" sldId="260"/>
            <ac:spMk id="12295" creationId="{743AA782-23D1-4521-8CAD-47662984AA08}"/>
          </ac:spMkLst>
        </pc:spChg>
        <pc:spChg chg="add">
          <ac:chgData name="Katarzyna Maksym" userId="0c8c5f07f37cb6d2" providerId="LiveId" clId="{D812F432-1767-40AB-ABE5-B08445C1D67C}" dt="2023-05-23T10:17:15.139" v="323" actId="26606"/>
          <ac:spMkLst>
            <pc:docMk/>
            <pc:sldMk cId="3347300978" sldId="260"/>
            <ac:spMk id="12297" creationId="{650D18FE-0824-4A46-B22C-A86B52E5780A}"/>
          </ac:spMkLst>
        </pc:spChg>
        <pc:picChg chg="add mod">
          <ac:chgData name="Katarzyna Maksym" userId="0c8c5f07f37cb6d2" providerId="LiveId" clId="{D812F432-1767-40AB-ABE5-B08445C1D67C}" dt="2023-05-23T10:17:27.792" v="326" actId="14100"/>
          <ac:picMkLst>
            <pc:docMk/>
            <pc:sldMk cId="3347300978" sldId="260"/>
            <ac:picMk id="12290" creationId="{25D98E04-0064-ACF9-B098-3D7FD1469528}"/>
          </ac:picMkLst>
        </pc:picChg>
      </pc:sldChg>
      <pc:sldChg chg="addSp delSp modSp new del mod">
        <pc:chgData name="Katarzyna Maksym" userId="0c8c5f07f37cb6d2" providerId="LiveId" clId="{D812F432-1767-40AB-ABE5-B08445C1D67C}" dt="2023-05-22T19:05:59.767" v="165" actId="2696"/>
        <pc:sldMkLst>
          <pc:docMk/>
          <pc:sldMk cId="2489919388" sldId="261"/>
        </pc:sldMkLst>
        <pc:spChg chg="del">
          <ac:chgData name="Katarzyna Maksym" userId="0c8c5f07f37cb6d2" providerId="LiveId" clId="{D812F432-1767-40AB-ABE5-B08445C1D67C}" dt="2023-05-22T18:57:34.632" v="4"/>
          <ac:spMkLst>
            <pc:docMk/>
            <pc:sldMk cId="2489919388" sldId="261"/>
            <ac:spMk id="2" creationId="{4B11D8FF-DC5A-37D1-DBE4-8EFDCFDCBD01}"/>
          </ac:spMkLst>
        </pc:spChg>
        <pc:spChg chg="mod">
          <ac:chgData name="Katarzyna Maksym" userId="0c8c5f07f37cb6d2" providerId="LiveId" clId="{D812F432-1767-40AB-ABE5-B08445C1D67C}" dt="2023-05-22T19:03:20.075" v="86" actId="21"/>
          <ac:spMkLst>
            <pc:docMk/>
            <pc:sldMk cId="2489919388" sldId="261"/>
            <ac:spMk id="3" creationId="{9A2C60A7-7656-1433-8241-E3665605A8FA}"/>
          </ac:spMkLst>
        </pc:spChg>
        <pc:spChg chg="add del mod">
          <ac:chgData name="Katarzyna Maksym" userId="0c8c5f07f37cb6d2" providerId="LiveId" clId="{D812F432-1767-40AB-ABE5-B08445C1D67C}" dt="2023-05-22T19:01:32.018" v="58"/>
          <ac:spMkLst>
            <pc:docMk/>
            <pc:sldMk cId="2489919388" sldId="261"/>
            <ac:spMk id="4" creationId="{498D7DDA-D8A3-6200-90CC-6D06C6460E41}"/>
          </ac:spMkLst>
        </pc:spChg>
        <pc:spChg chg="add mod">
          <ac:chgData name="Katarzyna Maksym" userId="0c8c5f07f37cb6d2" providerId="LiveId" clId="{D812F432-1767-40AB-ABE5-B08445C1D67C}" dt="2023-05-22T19:01:32.018" v="58"/>
          <ac:spMkLst>
            <pc:docMk/>
            <pc:sldMk cId="2489919388" sldId="261"/>
            <ac:spMk id="5" creationId="{60BCF7F1-03CB-D439-2868-61C95135A015}"/>
          </ac:spMkLst>
        </pc:spChg>
        <pc:spChg chg="add del">
          <ac:chgData name="Katarzyna Maksym" userId="0c8c5f07f37cb6d2" providerId="LiveId" clId="{D812F432-1767-40AB-ABE5-B08445C1D67C}" dt="2023-05-22T19:02:53.102" v="71"/>
          <ac:spMkLst>
            <pc:docMk/>
            <pc:sldMk cId="2489919388" sldId="261"/>
            <ac:spMk id="6" creationId="{9F03B935-DD9A-7038-70F7-65326E6DD961}"/>
          </ac:spMkLst>
        </pc:spChg>
        <pc:spChg chg="add del mod">
          <ac:chgData name="Katarzyna Maksym" userId="0c8c5f07f37cb6d2" providerId="LiveId" clId="{D812F432-1767-40AB-ABE5-B08445C1D67C}" dt="2023-05-22T19:02:52.173" v="70"/>
          <ac:spMkLst>
            <pc:docMk/>
            <pc:sldMk cId="2489919388" sldId="261"/>
            <ac:spMk id="7" creationId="{F0692BFB-D2E4-DDA2-4926-789E8E0E7003}"/>
          </ac:spMkLst>
        </pc:spChg>
        <pc:spChg chg="add del">
          <ac:chgData name="Katarzyna Maksym" userId="0c8c5f07f37cb6d2" providerId="LiveId" clId="{D812F432-1767-40AB-ABE5-B08445C1D67C}" dt="2023-05-22T19:03:07.984" v="80"/>
          <ac:spMkLst>
            <pc:docMk/>
            <pc:sldMk cId="2489919388" sldId="261"/>
            <ac:spMk id="8" creationId="{32065755-704E-BB19-1FD9-9B774945EF43}"/>
          </ac:spMkLst>
        </pc:spChg>
        <pc:spChg chg="add del">
          <ac:chgData name="Katarzyna Maksym" userId="0c8c5f07f37cb6d2" providerId="LiveId" clId="{D812F432-1767-40AB-ABE5-B08445C1D67C}" dt="2023-05-22T19:03:13.889" v="84"/>
          <ac:spMkLst>
            <pc:docMk/>
            <pc:sldMk cId="2489919388" sldId="261"/>
            <ac:spMk id="9" creationId="{F6256726-CB82-FCB2-4EC1-1837E5E0665C}"/>
          </ac:spMkLst>
        </pc:spChg>
      </pc:sldChg>
      <pc:sldChg chg="del">
        <pc:chgData name="Katarzyna Maksym" userId="0c8c5f07f37cb6d2" providerId="LiveId" clId="{D812F432-1767-40AB-ABE5-B08445C1D67C}" dt="2023-05-22T18:57:02.673" v="1" actId="2696"/>
        <pc:sldMkLst>
          <pc:docMk/>
          <pc:sldMk cId="2597768853" sldId="261"/>
        </pc:sldMkLst>
      </pc:sldChg>
      <pc:sldChg chg="addSp delSp modSp new mod setBg">
        <pc:chgData name="Katarzyna Maksym" userId="0c8c5f07f37cb6d2" providerId="LiveId" clId="{D812F432-1767-40AB-ABE5-B08445C1D67C}" dt="2023-05-23T10:27:29.246" v="368" actId="255"/>
        <pc:sldMkLst>
          <pc:docMk/>
          <pc:sldMk cId="1017286856" sldId="262"/>
        </pc:sldMkLst>
        <pc:spChg chg="mod">
          <ac:chgData name="Katarzyna Maksym" userId="0c8c5f07f37cb6d2" providerId="LiveId" clId="{D812F432-1767-40AB-ABE5-B08445C1D67C}" dt="2023-05-23T10:27:15.571" v="365" actId="26606"/>
          <ac:spMkLst>
            <pc:docMk/>
            <pc:sldMk cId="1017286856" sldId="262"/>
            <ac:spMk id="2" creationId="{E6DF7908-495A-DD5D-9FE8-A79BC1B3B767}"/>
          </ac:spMkLst>
        </pc:spChg>
        <pc:spChg chg="mod">
          <ac:chgData name="Katarzyna Maksym" userId="0c8c5f07f37cb6d2" providerId="LiveId" clId="{D812F432-1767-40AB-ABE5-B08445C1D67C}" dt="2023-05-23T10:27:29.246" v="368" actId="255"/>
          <ac:spMkLst>
            <pc:docMk/>
            <pc:sldMk cId="1017286856" sldId="262"/>
            <ac:spMk id="3" creationId="{E3693776-FEE3-59F7-F92A-10F11495E63D}"/>
          </ac:spMkLst>
        </pc:spChg>
        <pc:spChg chg="add del">
          <ac:chgData name="Katarzyna Maksym" userId="0c8c5f07f37cb6d2" providerId="LiveId" clId="{D812F432-1767-40AB-ABE5-B08445C1D67C}" dt="2023-05-22T19:04:03.445" v="113"/>
          <ac:spMkLst>
            <pc:docMk/>
            <pc:sldMk cId="1017286856" sldId="262"/>
            <ac:spMk id="4" creationId="{DCABDC92-655A-6D51-96B0-F08BBE06CAE2}"/>
          </ac:spMkLst>
        </pc:spChg>
        <pc:spChg chg="add del">
          <ac:chgData name="Katarzyna Maksym" userId="0c8c5f07f37cb6d2" providerId="LiveId" clId="{D812F432-1767-40AB-ABE5-B08445C1D67C}" dt="2023-05-22T19:04:11.112" v="117"/>
          <ac:spMkLst>
            <pc:docMk/>
            <pc:sldMk cId="1017286856" sldId="262"/>
            <ac:spMk id="5" creationId="{73F91289-2FFF-A4CD-69C2-9A8669A2B8EA}"/>
          </ac:spMkLst>
        </pc:spChg>
        <pc:spChg chg="add del">
          <ac:chgData name="Katarzyna Maksym" userId="0c8c5f07f37cb6d2" providerId="LiveId" clId="{D812F432-1767-40AB-ABE5-B08445C1D67C}" dt="2023-05-22T19:04:49.294" v="148" actId="21"/>
          <ac:spMkLst>
            <pc:docMk/>
            <pc:sldMk cId="1017286856" sldId="262"/>
            <ac:spMk id="6" creationId="{D4063C22-CD17-5B47-F51B-99A6DEB1FD7E}"/>
          </ac:spMkLst>
        </pc:spChg>
        <pc:spChg chg="add del">
          <ac:chgData name="Katarzyna Maksym" userId="0c8c5f07f37cb6d2" providerId="LiveId" clId="{D812F432-1767-40AB-ABE5-B08445C1D67C}" dt="2023-05-23T10:27:15.540" v="364" actId="26606"/>
          <ac:spMkLst>
            <pc:docMk/>
            <pc:sldMk cId="1017286856" sldId="262"/>
            <ac:spMk id="7178" creationId="{2B97F24A-32CE-4C1C-A50D-3016B394DCFB}"/>
          </ac:spMkLst>
        </pc:spChg>
        <pc:spChg chg="add del">
          <ac:chgData name="Katarzyna Maksym" userId="0c8c5f07f37cb6d2" providerId="LiveId" clId="{D812F432-1767-40AB-ABE5-B08445C1D67C}" dt="2023-05-23T10:27:15.540" v="364" actId="26606"/>
          <ac:spMkLst>
            <pc:docMk/>
            <pc:sldMk cId="1017286856" sldId="262"/>
            <ac:spMk id="7180" creationId="{CD8B4F24-440B-49E9-B85D-733523DC064B}"/>
          </ac:spMkLst>
        </pc:spChg>
        <pc:spChg chg="add">
          <ac:chgData name="Katarzyna Maksym" userId="0c8c5f07f37cb6d2" providerId="LiveId" clId="{D812F432-1767-40AB-ABE5-B08445C1D67C}" dt="2023-05-23T10:27:15.571" v="365" actId="26606"/>
          <ac:spMkLst>
            <pc:docMk/>
            <pc:sldMk cId="1017286856" sldId="262"/>
            <ac:spMk id="7182" creationId="{45D37F4E-DDB4-456B-97E0-9937730A039F}"/>
          </ac:spMkLst>
        </pc:spChg>
        <pc:spChg chg="add">
          <ac:chgData name="Katarzyna Maksym" userId="0c8c5f07f37cb6d2" providerId="LiveId" clId="{D812F432-1767-40AB-ABE5-B08445C1D67C}" dt="2023-05-23T10:27:15.571" v="365" actId="26606"/>
          <ac:spMkLst>
            <pc:docMk/>
            <pc:sldMk cId="1017286856" sldId="262"/>
            <ac:spMk id="7183" creationId="{B2DD41CD-8F47-4F56-AD12-4E2FF7696987}"/>
          </ac:spMkLst>
        </pc:spChg>
        <pc:picChg chg="add mod">
          <ac:chgData name="Katarzyna Maksym" userId="0c8c5f07f37cb6d2" providerId="LiveId" clId="{D812F432-1767-40AB-ABE5-B08445C1D67C}" dt="2023-05-23T10:27:19.075" v="366" actId="14100"/>
          <ac:picMkLst>
            <pc:docMk/>
            <pc:sldMk cId="1017286856" sldId="262"/>
            <ac:picMk id="7173" creationId="{6770AEF7-D5A7-73AD-509C-B797EF6D6C08}"/>
          </ac:picMkLst>
        </pc:picChg>
      </pc:sldChg>
      <pc:sldChg chg="new del">
        <pc:chgData name="Katarzyna Maksym" userId="0c8c5f07f37cb6d2" providerId="LiveId" clId="{D812F432-1767-40AB-ABE5-B08445C1D67C}" dt="2023-05-22T18:57:08.733" v="2" actId="2696"/>
        <pc:sldMkLst>
          <pc:docMk/>
          <pc:sldMk cId="4061561894" sldId="262"/>
        </pc:sldMkLst>
      </pc:sldChg>
      <pc:sldChg chg="addSp delSp modSp new add del mod setBg">
        <pc:chgData name="Katarzyna Maksym" userId="0c8c5f07f37cb6d2" providerId="LiveId" clId="{D812F432-1767-40AB-ABE5-B08445C1D67C}" dt="2023-05-23T10:29:22.378" v="378" actId="2696"/>
        <pc:sldMkLst>
          <pc:docMk/>
          <pc:sldMk cId="3601963315" sldId="263"/>
        </pc:sldMkLst>
        <pc:spChg chg="del">
          <ac:chgData name="Katarzyna Maksym" userId="0c8c5f07f37cb6d2" providerId="LiveId" clId="{D812F432-1767-40AB-ABE5-B08445C1D67C}" dt="2023-05-22T19:10:26.204" v="167"/>
          <ac:spMkLst>
            <pc:docMk/>
            <pc:sldMk cId="3601963315" sldId="263"/>
            <ac:spMk id="2" creationId="{1EB274B3-EBDE-1573-61B5-1D62125E20A5}"/>
          </ac:spMkLst>
        </pc:spChg>
        <pc:spChg chg="mod ord">
          <ac:chgData name="Katarzyna Maksym" userId="0c8c5f07f37cb6d2" providerId="LiveId" clId="{D812F432-1767-40AB-ABE5-B08445C1D67C}" dt="2023-05-23T10:28:36.789" v="373" actId="14100"/>
          <ac:spMkLst>
            <pc:docMk/>
            <pc:sldMk cId="3601963315" sldId="263"/>
            <ac:spMk id="3" creationId="{856AFF4E-CB8F-C6E2-14F7-A1E5B001B48E}"/>
          </ac:spMkLst>
        </pc:spChg>
        <pc:spChg chg="add mod">
          <ac:chgData name="Katarzyna Maksym" userId="0c8c5f07f37cb6d2" providerId="LiveId" clId="{D812F432-1767-40AB-ABE5-B08445C1D67C}" dt="2023-05-23T10:28:32.970" v="372" actId="26606"/>
          <ac:spMkLst>
            <pc:docMk/>
            <pc:sldMk cId="3601963315" sldId="263"/>
            <ac:spMk id="4" creationId="{295277C4-0522-2E68-6CCA-DA13D639AAE1}"/>
          </ac:spMkLst>
        </pc:spChg>
        <pc:spChg chg="add del">
          <ac:chgData name="Katarzyna Maksym" userId="0c8c5f07f37cb6d2" providerId="LiveId" clId="{D812F432-1767-40AB-ABE5-B08445C1D67C}" dt="2023-05-23T10:28:32.954" v="371" actId="26606"/>
          <ac:spMkLst>
            <pc:docMk/>
            <pc:sldMk cId="3601963315" sldId="263"/>
            <ac:spMk id="8200" creationId="{45D37F4E-DDB4-456B-97E0-9937730A039F}"/>
          </ac:spMkLst>
        </pc:spChg>
        <pc:spChg chg="add del">
          <ac:chgData name="Katarzyna Maksym" userId="0c8c5f07f37cb6d2" providerId="LiveId" clId="{D812F432-1767-40AB-ABE5-B08445C1D67C}" dt="2023-05-23T10:28:32.954" v="371" actId="26606"/>
          <ac:spMkLst>
            <pc:docMk/>
            <pc:sldMk cId="3601963315" sldId="263"/>
            <ac:spMk id="8202" creationId="{B2DD41CD-8F47-4F56-AD12-4E2FF7696987}"/>
          </ac:spMkLst>
        </pc:spChg>
        <pc:spChg chg="add">
          <ac:chgData name="Katarzyna Maksym" userId="0c8c5f07f37cb6d2" providerId="LiveId" clId="{D812F432-1767-40AB-ABE5-B08445C1D67C}" dt="2023-05-23T10:28:32.970" v="372" actId="26606"/>
          <ac:spMkLst>
            <pc:docMk/>
            <pc:sldMk cId="3601963315" sldId="263"/>
            <ac:spMk id="8204" creationId="{743AA782-23D1-4521-8CAD-47662984AA08}"/>
          </ac:spMkLst>
        </pc:spChg>
        <pc:spChg chg="add">
          <ac:chgData name="Katarzyna Maksym" userId="0c8c5f07f37cb6d2" providerId="LiveId" clId="{D812F432-1767-40AB-ABE5-B08445C1D67C}" dt="2023-05-23T10:28:32.970" v="372" actId="26606"/>
          <ac:spMkLst>
            <pc:docMk/>
            <pc:sldMk cId="3601963315" sldId="263"/>
            <ac:spMk id="8205" creationId="{71877DBC-BB60-40F0-AC93-2ACDBAAE60CE}"/>
          </ac:spMkLst>
        </pc:spChg>
        <pc:picChg chg="add mod">
          <ac:chgData name="Katarzyna Maksym" userId="0c8c5f07f37cb6d2" providerId="LiveId" clId="{D812F432-1767-40AB-ABE5-B08445C1D67C}" dt="2023-05-23T10:28:36.789" v="373" actId="14100"/>
          <ac:picMkLst>
            <pc:docMk/>
            <pc:sldMk cId="3601963315" sldId="263"/>
            <ac:picMk id="8195" creationId="{E1F74E19-F7DF-1576-384E-DB4946262486}"/>
          </ac:picMkLst>
        </pc:picChg>
      </pc:sldChg>
      <pc:sldChg chg="addSp delSp modSp new mod setBg">
        <pc:chgData name="Katarzyna Maksym" userId="0c8c5f07f37cb6d2" providerId="LiveId" clId="{D812F432-1767-40AB-ABE5-B08445C1D67C}" dt="2023-05-23T10:20:36.676" v="346" actId="14100"/>
        <pc:sldMkLst>
          <pc:docMk/>
          <pc:sldMk cId="1705070289" sldId="264"/>
        </pc:sldMkLst>
        <pc:spChg chg="mod">
          <ac:chgData name="Katarzyna Maksym" userId="0c8c5f07f37cb6d2" providerId="LiveId" clId="{D812F432-1767-40AB-ABE5-B08445C1D67C}" dt="2023-05-23T10:20:04.396" v="341" actId="1076"/>
          <ac:spMkLst>
            <pc:docMk/>
            <pc:sldMk cId="1705070289" sldId="264"/>
            <ac:spMk id="2" creationId="{0963E98F-C552-9D71-79A4-04235B77F81C}"/>
          </ac:spMkLst>
        </pc:spChg>
        <pc:spChg chg="del">
          <ac:chgData name="Katarzyna Maksym" userId="0c8c5f07f37cb6d2" providerId="LiveId" clId="{D812F432-1767-40AB-ABE5-B08445C1D67C}" dt="2023-05-23T09:57:03.052" v="182"/>
          <ac:spMkLst>
            <pc:docMk/>
            <pc:sldMk cId="1705070289" sldId="264"/>
            <ac:spMk id="3" creationId="{A7B790D8-2765-EAC5-4C3C-F96425A1CF27}"/>
          </ac:spMkLst>
        </pc:spChg>
        <pc:spChg chg="add del mod">
          <ac:chgData name="Katarzyna Maksym" userId="0c8c5f07f37cb6d2" providerId="LiveId" clId="{D812F432-1767-40AB-ABE5-B08445C1D67C}" dt="2023-05-23T09:58:34.601" v="194" actId="21"/>
          <ac:spMkLst>
            <pc:docMk/>
            <pc:sldMk cId="1705070289" sldId="264"/>
            <ac:spMk id="4" creationId="{3B67523F-0FB2-D179-A4C0-5CC6D6464978}"/>
          </ac:spMkLst>
        </pc:spChg>
        <pc:spChg chg="add del">
          <ac:chgData name="Katarzyna Maksym" userId="0c8c5f07f37cb6d2" providerId="LiveId" clId="{D812F432-1767-40AB-ABE5-B08445C1D67C}" dt="2023-05-23T09:58:34.601" v="194" actId="21"/>
          <ac:spMkLst>
            <pc:docMk/>
            <pc:sldMk cId="1705070289" sldId="264"/>
            <ac:spMk id="5" creationId="{D707CB11-9214-37D3-F076-D4B3812A95D6}"/>
          </ac:spMkLst>
        </pc:spChg>
        <pc:spChg chg="add mod">
          <ac:chgData name="Katarzyna Maksym" userId="0c8c5f07f37cb6d2" providerId="LiveId" clId="{D812F432-1767-40AB-ABE5-B08445C1D67C}" dt="2023-05-23T10:19:00.658" v="334" actId="26606"/>
          <ac:spMkLst>
            <pc:docMk/>
            <pc:sldMk cId="1705070289" sldId="264"/>
            <ac:spMk id="6" creationId="{7066C2E1-8159-2A5E-57F9-8D9EC285DD01}"/>
          </ac:spMkLst>
        </pc:spChg>
        <pc:spChg chg="add del mod">
          <ac:chgData name="Katarzyna Maksym" userId="0c8c5f07f37cb6d2" providerId="LiveId" clId="{D812F432-1767-40AB-ABE5-B08445C1D67C}" dt="2023-05-23T09:58:41.487" v="200"/>
          <ac:spMkLst>
            <pc:docMk/>
            <pc:sldMk cId="1705070289" sldId="264"/>
            <ac:spMk id="7" creationId="{75957AC2-510E-97CD-C2DB-333490BA7B23}"/>
          </ac:spMkLst>
        </pc:spChg>
        <pc:spChg chg="add del mod">
          <ac:chgData name="Katarzyna Maksym" userId="0c8c5f07f37cb6d2" providerId="LiveId" clId="{D812F432-1767-40AB-ABE5-B08445C1D67C}" dt="2023-05-23T09:58:41.487" v="200"/>
          <ac:spMkLst>
            <pc:docMk/>
            <pc:sldMk cId="1705070289" sldId="264"/>
            <ac:spMk id="8" creationId="{AF40EE55-C46E-061B-18F7-EB379B087F5E}"/>
          </ac:spMkLst>
        </pc:spChg>
        <pc:spChg chg="add mod">
          <ac:chgData name="Katarzyna Maksym" userId="0c8c5f07f37cb6d2" providerId="LiveId" clId="{D812F432-1767-40AB-ABE5-B08445C1D67C}" dt="2023-05-23T10:18:36.020" v="331" actId="14100"/>
          <ac:spMkLst>
            <pc:docMk/>
            <pc:sldMk cId="1705070289" sldId="264"/>
            <ac:spMk id="10" creationId="{43F2D7C0-B8BC-3255-7939-5175F5EB042E}"/>
          </ac:spMkLst>
        </pc:spChg>
        <pc:spChg chg="add mod">
          <ac:chgData name="Katarzyna Maksym" userId="0c8c5f07f37cb6d2" providerId="LiveId" clId="{D812F432-1767-40AB-ABE5-B08445C1D67C}" dt="2023-05-23T10:19:48.721" v="338" actId="14100"/>
          <ac:spMkLst>
            <pc:docMk/>
            <pc:sldMk cId="1705070289" sldId="264"/>
            <ac:spMk id="11" creationId="{22B62DD6-EEBF-CA81-C511-30022685958F}"/>
          </ac:spMkLst>
        </pc:spChg>
        <pc:spChg chg="add del">
          <ac:chgData name="Katarzyna Maksym" userId="0c8c5f07f37cb6d2" providerId="LiveId" clId="{D812F432-1767-40AB-ABE5-B08445C1D67C}" dt="2023-05-23T10:19:00.626" v="333" actId="26606"/>
          <ac:spMkLst>
            <pc:docMk/>
            <pc:sldMk cId="1705070289" sldId="264"/>
            <ac:spMk id="15" creationId="{2B97F24A-32CE-4C1C-A50D-3016B394DCFB}"/>
          </ac:spMkLst>
        </pc:spChg>
        <pc:spChg chg="add del">
          <ac:chgData name="Katarzyna Maksym" userId="0c8c5f07f37cb6d2" providerId="LiveId" clId="{D812F432-1767-40AB-ABE5-B08445C1D67C}" dt="2023-05-23T10:19:00.626" v="333" actId="26606"/>
          <ac:spMkLst>
            <pc:docMk/>
            <pc:sldMk cId="1705070289" sldId="264"/>
            <ac:spMk id="17" creationId="{6357EC4F-235E-4222-A36F-C7878ACE37F2}"/>
          </ac:spMkLst>
        </pc:spChg>
        <pc:spChg chg="add">
          <ac:chgData name="Katarzyna Maksym" userId="0c8c5f07f37cb6d2" providerId="LiveId" clId="{D812F432-1767-40AB-ABE5-B08445C1D67C}" dt="2023-05-23T10:19:00.658" v="334" actId="26606"/>
          <ac:spMkLst>
            <pc:docMk/>
            <pc:sldMk cId="1705070289" sldId="264"/>
            <ac:spMk id="19" creationId="{2B97F24A-32CE-4C1C-A50D-3016B394DCFB}"/>
          </ac:spMkLst>
        </pc:spChg>
        <pc:spChg chg="add">
          <ac:chgData name="Katarzyna Maksym" userId="0c8c5f07f37cb6d2" providerId="LiveId" clId="{D812F432-1767-40AB-ABE5-B08445C1D67C}" dt="2023-05-23T10:19:00.658" v="334" actId="26606"/>
          <ac:spMkLst>
            <pc:docMk/>
            <pc:sldMk cId="1705070289" sldId="264"/>
            <ac:spMk id="20" creationId="{CD8B4F24-440B-49E9-B85D-733523DC064B}"/>
          </ac:spMkLst>
        </pc:spChg>
        <pc:graphicFrameChg chg="add mod ord modGraphic">
          <ac:chgData name="Katarzyna Maksym" userId="0c8c5f07f37cb6d2" providerId="LiveId" clId="{D812F432-1767-40AB-ABE5-B08445C1D67C}" dt="2023-05-23T10:20:36.676" v="346" actId="14100"/>
          <ac:graphicFrameMkLst>
            <pc:docMk/>
            <pc:sldMk cId="1705070289" sldId="264"/>
            <ac:graphicFrameMk id="9" creationId="{345C9E6F-6F58-ED83-F310-81D6F03E3112}"/>
          </ac:graphicFrameMkLst>
        </pc:graphicFrameChg>
      </pc:sldChg>
      <pc:sldChg chg="addSp modSp new mod setBg">
        <pc:chgData name="Katarzyna Maksym" userId="0c8c5f07f37cb6d2" providerId="LiveId" clId="{D812F432-1767-40AB-ABE5-B08445C1D67C}" dt="2023-05-23T10:28:48.767" v="374" actId="26606"/>
        <pc:sldMkLst>
          <pc:docMk/>
          <pc:sldMk cId="1010025420" sldId="265"/>
        </pc:sldMkLst>
        <pc:spChg chg="mod">
          <ac:chgData name="Katarzyna Maksym" userId="0c8c5f07f37cb6d2" providerId="LiveId" clId="{D812F432-1767-40AB-ABE5-B08445C1D67C}" dt="2023-05-23T10:28:48.767" v="374" actId="26606"/>
          <ac:spMkLst>
            <pc:docMk/>
            <pc:sldMk cId="1010025420" sldId="265"/>
            <ac:spMk id="2" creationId="{9B286A42-3FC6-A2A1-D7E8-4B3E093CF93A}"/>
          </ac:spMkLst>
        </pc:spChg>
        <pc:spChg chg="mod">
          <ac:chgData name="Katarzyna Maksym" userId="0c8c5f07f37cb6d2" providerId="LiveId" clId="{D812F432-1767-40AB-ABE5-B08445C1D67C}" dt="2023-05-23T10:28:48.767" v="374" actId="26606"/>
          <ac:spMkLst>
            <pc:docMk/>
            <pc:sldMk cId="1010025420" sldId="265"/>
            <ac:spMk id="3" creationId="{41EC4289-2BF4-3CA6-B2F1-62012F22181A}"/>
          </ac:spMkLst>
        </pc:spChg>
        <pc:spChg chg="add">
          <ac:chgData name="Katarzyna Maksym" userId="0c8c5f07f37cb6d2" providerId="LiveId" clId="{D812F432-1767-40AB-ABE5-B08445C1D67C}" dt="2023-05-23T10:28:48.767" v="374" actId="26606"/>
          <ac:spMkLst>
            <pc:docMk/>
            <pc:sldMk cId="1010025420" sldId="265"/>
            <ac:spMk id="8" creationId="{777A147A-9ED8-46B4-8660-1B3C2AA880B5}"/>
          </ac:spMkLst>
        </pc:spChg>
        <pc:spChg chg="add">
          <ac:chgData name="Katarzyna Maksym" userId="0c8c5f07f37cb6d2" providerId="LiveId" clId="{D812F432-1767-40AB-ABE5-B08445C1D67C}" dt="2023-05-23T10:28:48.767" v="374" actId="26606"/>
          <ac:spMkLst>
            <pc:docMk/>
            <pc:sldMk cId="1010025420" sldId="265"/>
            <ac:spMk id="10" creationId="{5D6C15A0-C087-4593-8414-2B4EC1CDC3DE}"/>
          </ac:spMkLst>
        </pc:spChg>
      </pc:sldChg>
      <pc:sldChg chg="addSp delSp modSp new del mod">
        <pc:chgData name="Katarzyna Maksym" userId="0c8c5f07f37cb6d2" providerId="LiveId" clId="{D812F432-1767-40AB-ABE5-B08445C1D67C}" dt="2023-05-23T10:30:15.581" v="382" actId="2696"/>
        <pc:sldMkLst>
          <pc:docMk/>
          <pc:sldMk cId="992020754" sldId="266"/>
        </pc:sldMkLst>
        <pc:spChg chg="del">
          <ac:chgData name="Katarzyna Maksym" userId="0c8c5f07f37cb6d2" providerId="LiveId" clId="{D812F432-1767-40AB-ABE5-B08445C1D67C}" dt="2023-05-23T10:07:47.624" v="213"/>
          <ac:spMkLst>
            <pc:docMk/>
            <pc:sldMk cId="992020754" sldId="266"/>
            <ac:spMk id="2" creationId="{310A8725-4741-B1D8-1E56-C40D7AAD62F4}"/>
          </ac:spMkLst>
        </pc:spChg>
        <pc:spChg chg="del">
          <ac:chgData name="Katarzyna Maksym" userId="0c8c5f07f37cb6d2" providerId="LiveId" clId="{D812F432-1767-40AB-ABE5-B08445C1D67C}" dt="2023-05-23T10:07:52.606" v="214" actId="21"/>
          <ac:spMkLst>
            <pc:docMk/>
            <pc:sldMk cId="992020754" sldId="266"/>
            <ac:spMk id="3" creationId="{CAE5B79F-6290-A897-1CE6-25A94B6790C3}"/>
          </ac:spMkLst>
        </pc:spChg>
        <pc:spChg chg="add mod">
          <ac:chgData name="Katarzyna Maksym" userId="0c8c5f07f37cb6d2" providerId="LiveId" clId="{D812F432-1767-40AB-ABE5-B08445C1D67C}" dt="2023-05-23T10:09:00.514" v="247" actId="20577"/>
          <ac:spMkLst>
            <pc:docMk/>
            <pc:sldMk cId="992020754" sldId="266"/>
            <ac:spMk id="4" creationId="{F92FDF69-C85F-98CE-8417-4E6455C86624}"/>
          </ac:spMkLst>
        </pc:spChg>
        <pc:spChg chg="add del mod">
          <ac:chgData name="Katarzyna Maksym" userId="0c8c5f07f37cb6d2" providerId="LiveId" clId="{D812F432-1767-40AB-ABE5-B08445C1D67C}" dt="2023-05-23T10:09:36.694" v="255" actId="21"/>
          <ac:spMkLst>
            <pc:docMk/>
            <pc:sldMk cId="992020754" sldId="266"/>
            <ac:spMk id="5" creationId="{7A127E20-B49A-763F-6862-365ECD3867B7}"/>
          </ac:spMkLst>
        </pc:spChg>
        <pc:spChg chg="add del">
          <ac:chgData name="Katarzyna Maksym" userId="0c8c5f07f37cb6d2" providerId="LiveId" clId="{D812F432-1767-40AB-ABE5-B08445C1D67C}" dt="2023-05-23T10:09:36.694" v="255" actId="21"/>
          <ac:spMkLst>
            <pc:docMk/>
            <pc:sldMk cId="992020754" sldId="266"/>
            <ac:spMk id="6" creationId="{D40B51CC-C579-6C93-A8EE-9290779B3726}"/>
          </ac:spMkLst>
        </pc:spChg>
        <pc:spChg chg="add del mod">
          <ac:chgData name="Katarzyna Maksym" userId="0c8c5f07f37cb6d2" providerId="LiveId" clId="{D812F432-1767-40AB-ABE5-B08445C1D67C}" dt="2023-05-23T10:09:52.087" v="259" actId="21"/>
          <ac:spMkLst>
            <pc:docMk/>
            <pc:sldMk cId="992020754" sldId="266"/>
            <ac:spMk id="7" creationId="{BBE17162-113F-D109-E1BB-0823DA556E52}"/>
          </ac:spMkLst>
        </pc:spChg>
        <pc:spChg chg="add mod">
          <ac:chgData name="Katarzyna Maksym" userId="0c8c5f07f37cb6d2" providerId="LiveId" clId="{D812F432-1767-40AB-ABE5-B08445C1D67C}" dt="2023-05-23T10:09:44.030" v="257" actId="1076"/>
          <ac:spMkLst>
            <pc:docMk/>
            <pc:sldMk cId="992020754" sldId="266"/>
            <ac:spMk id="8" creationId="{68578D80-D044-2B73-D7C7-03833F408DE2}"/>
          </ac:spMkLst>
        </pc:spChg>
        <pc:spChg chg="add mod">
          <ac:chgData name="Katarzyna Maksym" userId="0c8c5f07f37cb6d2" providerId="LiveId" clId="{D812F432-1767-40AB-ABE5-B08445C1D67C}" dt="2023-05-23T10:10:05.404" v="262" actId="122"/>
          <ac:spMkLst>
            <pc:docMk/>
            <pc:sldMk cId="992020754" sldId="266"/>
            <ac:spMk id="9" creationId="{D3E7B91E-946C-E149-7460-8065CCFA34F3}"/>
          </ac:spMkLst>
        </pc:spChg>
      </pc:sldChg>
      <pc:sldChg chg="new del">
        <pc:chgData name="Katarzyna Maksym" userId="0c8c5f07f37cb6d2" providerId="LiveId" clId="{D812F432-1767-40AB-ABE5-B08445C1D67C}" dt="2023-05-23T10:29:21.527" v="377" actId="680"/>
        <pc:sldMkLst>
          <pc:docMk/>
          <pc:sldMk cId="1822326949" sldId="267"/>
        </pc:sldMkLst>
      </pc:sldChg>
      <pc:sldChg chg="addSp delSp modSp new mod setBg">
        <pc:chgData name="Katarzyna Maksym" userId="0c8c5f07f37cb6d2" providerId="LiveId" clId="{D812F432-1767-40AB-ABE5-B08445C1D67C}" dt="2023-05-23T10:30:07.613" v="381" actId="26606"/>
        <pc:sldMkLst>
          <pc:docMk/>
          <pc:sldMk cId="3057822914" sldId="267"/>
        </pc:sldMkLst>
        <pc:spChg chg="del">
          <ac:chgData name="Katarzyna Maksym" userId="0c8c5f07f37cb6d2" providerId="LiveId" clId="{D812F432-1767-40AB-ABE5-B08445C1D67C}" dt="2023-05-23T10:30:07.613" v="381" actId="26606"/>
          <ac:spMkLst>
            <pc:docMk/>
            <pc:sldMk cId="3057822914" sldId="267"/>
            <ac:spMk id="2" creationId="{A1C434C3-4A8C-7F6F-6650-B249050ACF6C}"/>
          </ac:spMkLst>
        </pc:spChg>
        <pc:spChg chg="del">
          <ac:chgData name="Katarzyna Maksym" userId="0c8c5f07f37cb6d2" providerId="LiveId" clId="{D812F432-1767-40AB-ABE5-B08445C1D67C}" dt="2023-05-23T10:30:05.211" v="380"/>
          <ac:spMkLst>
            <pc:docMk/>
            <pc:sldMk cId="3057822914" sldId="267"/>
            <ac:spMk id="3" creationId="{3B3E1453-9BC5-5CA6-5B7E-D019809B334E}"/>
          </ac:spMkLst>
        </pc:spChg>
        <pc:picChg chg="add mod">
          <ac:chgData name="Katarzyna Maksym" userId="0c8c5f07f37cb6d2" providerId="LiveId" clId="{D812F432-1767-40AB-ABE5-B08445C1D67C}" dt="2023-05-23T10:30:07.613" v="381" actId="26606"/>
          <ac:picMkLst>
            <pc:docMk/>
            <pc:sldMk cId="3057822914" sldId="267"/>
            <ac:picMk id="14338" creationId="{CD7C18C8-7C8F-639F-EF84-82C872562EE4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E5909DB-7C64-0D9D-487D-AFBBD8D96E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BE78C2B7-21A2-77DA-1EAA-05825ECE29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40AC8B1C-596E-B5F1-2040-2AF80F4662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3DCC1-2DC3-4FEE-89E0-F80215B8B432}" type="datetimeFigureOut">
              <a:rPr lang="pl-PL" smtClean="0"/>
              <a:t>2023-05-23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06F2FAB8-F0CF-D07A-3910-9A8FD5AEF8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44DB991-BCBB-E1A0-416C-9408B599FA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2E8F3-6764-4A96-A849-B3416790006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99412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A8E13F6-0FA9-7E3B-5B1F-4CB97A8A62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B7525257-980B-374C-2EA9-79F4367DB2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9B8123D6-0E58-DDBF-7BEA-70618FFE25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3DCC1-2DC3-4FEE-89E0-F80215B8B432}" type="datetimeFigureOut">
              <a:rPr lang="pl-PL" smtClean="0"/>
              <a:t>2023-05-23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E411B6AF-0A0C-B36A-C6B3-B74D482B9F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86DB1869-8D95-48B4-5711-6E10333493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2E8F3-6764-4A96-A849-B3416790006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353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C5C596E1-5771-A39D-46C3-AE62336858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9E32A2A2-2679-C25E-E74E-2110DB9883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FE52BA1-70CB-CD82-2B31-406B0B2A9E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3DCC1-2DC3-4FEE-89E0-F80215B8B432}" type="datetimeFigureOut">
              <a:rPr lang="pl-PL" smtClean="0"/>
              <a:t>2023-05-23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BEA03060-9DF9-BC25-78DC-6FB593812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09DC1F02-FDD5-E688-AB3A-4C81473079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2E8F3-6764-4A96-A849-B3416790006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55612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E4C4497-9905-8F66-3F0D-46ABD8D805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A1AF910-5566-78FF-8D32-CA8584E9DE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1E88115-0C7D-B388-2380-7F13DD2F76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3DCC1-2DC3-4FEE-89E0-F80215B8B432}" type="datetimeFigureOut">
              <a:rPr lang="pl-PL" smtClean="0"/>
              <a:t>2023-05-23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8925DBDD-4893-9C1F-DF0F-CA7F0BD786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F742D750-4D0D-4E7C-82EA-1BE66E1F4C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2E8F3-6764-4A96-A849-B3416790006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5193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8D1432D-88AC-1212-8FAE-A73A3DC9E9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FCC917A8-6DCA-844C-4591-90C339CBE6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4A42FCA6-5AA2-4197-334A-1B8D3AC79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3DCC1-2DC3-4FEE-89E0-F80215B8B432}" type="datetimeFigureOut">
              <a:rPr lang="pl-PL" smtClean="0"/>
              <a:t>2023-05-23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F634326-F3B0-9AE5-3BA7-94E3389CFC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3DBB78BA-EDE8-BD55-374D-FE262CA8B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2E8F3-6764-4A96-A849-B3416790006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61381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E6B6E42-B0F8-66B5-AEC2-8E6BAECED7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8C7370E-A064-6EED-104E-1CF7B0056C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E52E6DD-ABD4-2A32-5A27-7EFB338F69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FBC058CD-D6DA-A782-A1DB-BA1D2F83E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3DCC1-2DC3-4FEE-89E0-F80215B8B432}" type="datetimeFigureOut">
              <a:rPr lang="pl-PL" smtClean="0"/>
              <a:t>2023-05-23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27DEFE0F-83D7-202F-6349-9F2F712B1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522AAFA4-4C43-D1B0-EEE3-8082A2092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2E8F3-6764-4A96-A849-B3416790006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583898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A30908E-B917-1D14-A635-D5BC5F899F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74317591-6B11-FE2F-84E0-17F9AC8410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15CDFCFE-BA6C-D261-D4D0-7873CF2F18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2CAAADE9-7A96-AF93-F5F1-1D1E9770E4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86083EF5-0E1E-E322-57F3-E8926918F2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8282E738-A969-BD60-3189-448128B80D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3DCC1-2DC3-4FEE-89E0-F80215B8B432}" type="datetimeFigureOut">
              <a:rPr lang="pl-PL" smtClean="0"/>
              <a:t>2023-05-23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97B6C592-F74D-019C-8D16-5839D49BA6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FA2FCAD6-B735-63C0-F1E4-D2074AAFE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2E8F3-6764-4A96-A849-B3416790006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01836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2B14233-2DAD-1B7F-9619-903F565FF0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5284E8A7-F1DA-B5F3-8BAE-EB2685E60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3DCC1-2DC3-4FEE-89E0-F80215B8B432}" type="datetimeFigureOut">
              <a:rPr lang="pl-PL" smtClean="0"/>
              <a:t>2023-05-23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1FFAC71A-F391-7445-51C7-00FDD1FC91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F993F47B-00EB-253C-9644-B7E42DC932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2E8F3-6764-4A96-A849-B3416790006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50341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A6F4427A-B04D-82A1-DCCB-87746A3F1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3DCC1-2DC3-4FEE-89E0-F80215B8B432}" type="datetimeFigureOut">
              <a:rPr lang="pl-PL" smtClean="0"/>
              <a:t>2023-05-23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3FA8D801-A460-005D-2BEF-1A7167EE46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DD9DD624-402A-AC74-DC64-58B49469B6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2E8F3-6764-4A96-A849-B3416790006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87047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03F1BED-0D39-014D-714A-382E068FCA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2997419-0DB5-26EA-F908-483410970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C3F55DD0-4014-0211-3AEE-420C0399A7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B5A0C964-6CB2-1124-0B2B-D55A15FC8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3DCC1-2DC3-4FEE-89E0-F80215B8B432}" type="datetimeFigureOut">
              <a:rPr lang="pl-PL" smtClean="0"/>
              <a:t>2023-05-23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D8539A63-84E3-9F1D-4630-DD47ADBDD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EF02A562-0648-3B84-EF6B-2082F0381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2E8F3-6764-4A96-A849-B3416790006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020857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34D1285-4C06-3520-E3B2-86BF0BFA75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905DB559-7C96-3B14-647F-A6D4ACDAA5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6EF562B8-F0C1-9263-BA07-6BDF9E1AF6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FA60BD14-81E2-D026-0810-AB03A384AA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3DCC1-2DC3-4FEE-89E0-F80215B8B432}" type="datetimeFigureOut">
              <a:rPr lang="pl-PL" smtClean="0"/>
              <a:t>2023-05-23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0644B3C8-ADB7-6609-439D-B9D982F04A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4E1E3358-D007-0872-8BED-636031CA7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2E8F3-6764-4A96-A849-B3416790006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97668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C3EC4571-26C8-8F20-A1D1-903B7F1DCD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55B38D99-A264-6C3F-6B6A-BF87D536D4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06F7CF18-B637-CA80-E65D-CB4F2AA7B82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F3DCC1-2DC3-4FEE-89E0-F80215B8B432}" type="datetimeFigureOut">
              <a:rPr lang="pl-PL" smtClean="0"/>
              <a:t>2023-05-23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78B2A966-792C-6D2A-DC89-C320BBEB42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9B1E871F-ED78-CE26-B72F-0D3C5E6B2E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02E8F3-6764-4A96-A849-B3416790006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25642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neuezeit.at/massnahmen-gegen-arbeitslosigkeit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285" name="Rectangle 11284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81C9B961-6B32-DB9B-EC0D-C14A0FBB73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80" y="1820855"/>
            <a:ext cx="4368602" cy="1956841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/>
            <a:r>
              <a:rPr lang="en-US" sz="5000" dirty="0" err="1"/>
              <a:t>Arbeitslosigkeit</a:t>
            </a:r>
            <a:endParaRPr lang="en-US" sz="5000" dirty="0"/>
          </a:p>
        </p:txBody>
      </p:sp>
      <p:sp>
        <p:nvSpPr>
          <p:cNvPr id="11287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AF5DF294-1689-0B94-9639-B7F0D93258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4929" y="2646087"/>
            <a:ext cx="5486400" cy="4135873"/>
          </a:xfrm>
        </p:spPr>
        <p:txBody>
          <a:bodyPr vert="horz" lIns="91440" tIns="45720" rIns="91440" bIns="45720" rtlCol="0">
            <a:normAutofit fontScale="92500"/>
          </a:bodyPr>
          <a:lstStyle/>
          <a:p>
            <a:pPr indent="-228600" algn="l">
              <a:buFont typeface="Arial" panose="020B0604020202020204" pitchFamily="34" charset="0"/>
              <a:buChar char="•"/>
            </a:pPr>
            <a:endParaRPr lang="en-US" sz="1500" dirty="0"/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sz="1500" dirty="0"/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sz="1500" dirty="0"/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sz="1500" dirty="0"/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sz="1500" dirty="0"/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sz="1500" dirty="0"/>
          </a:p>
          <a:p>
            <a:pPr algn="l"/>
            <a:r>
              <a:rPr lang="en-US" sz="2600" b="1" dirty="0"/>
              <a:t>Maksym Katarzyna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2200" dirty="0" err="1">
                <a:effectLst/>
              </a:rPr>
              <a:t>Studentin</a:t>
            </a:r>
            <a:r>
              <a:rPr lang="en-US" sz="2200" dirty="0">
                <a:effectLst/>
              </a:rPr>
              <a:t>  </a:t>
            </a:r>
            <a:r>
              <a:rPr lang="en-US" sz="2200" dirty="0" err="1">
                <a:effectLst/>
              </a:rPr>
              <a:t>im</a:t>
            </a:r>
            <a:r>
              <a:rPr lang="en-US" sz="2200" dirty="0">
                <a:effectLst/>
              </a:rPr>
              <a:t> </a:t>
            </a:r>
            <a:r>
              <a:rPr lang="en-US" sz="2200" dirty="0" err="1">
                <a:effectLst/>
              </a:rPr>
              <a:t>ersten</a:t>
            </a:r>
            <a:r>
              <a:rPr lang="en-US" sz="2200" dirty="0">
                <a:effectLst/>
              </a:rPr>
              <a:t> </a:t>
            </a:r>
            <a:r>
              <a:rPr lang="en-US" sz="2200" dirty="0" err="1">
                <a:effectLst/>
              </a:rPr>
              <a:t>Jahr</a:t>
            </a:r>
            <a:r>
              <a:rPr lang="en-US" sz="2200" dirty="0">
                <a:effectLst/>
              </a:rPr>
              <a:t> des </a:t>
            </a:r>
            <a:r>
              <a:rPr lang="en-US" sz="2200" dirty="0" err="1">
                <a:effectLst/>
              </a:rPr>
              <a:t>Masterstudiums</a:t>
            </a:r>
            <a:r>
              <a:rPr lang="en-US" sz="2200" dirty="0">
                <a:effectLst/>
              </a:rPr>
              <a:t>  </a:t>
            </a:r>
            <a:endParaRPr lang="pl-PL" sz="2200" dirty="0">
              <a:effectLst/>
            </a:endParaRPr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2200" dirty="0">
                <a:effectLst/>
              </a:rPr>
              <a:t> </a:t>
            </a:r>
            <a:r>
              <a:rPr lang="en-US" sz="2200" dirty="0" err="1">
                <a:effectLst/>
              </a:rPr>
              <a:t>Fachrichtung</a:t>
            </a:r>
            <a:r>
              <a:rPr lang="en-US" sz="2200" dirty="0">
                <a:effectLst/>
              </a:rPr>
              <a:t>  </a:t>
            </a:r>
            <a:r>
              <a:rPr lang="en-US" sz="2200" dirty="0" err="1">
                <a:effectLst/>
              </a:rPr>
              <a:t>Wirtschaftswissenschaften</a:t>
            </a:r>
            <a:r>
              <a:rPr lang="en-US" sz="2200" dirty="0">
                <a:effectLst/>
              </a:rPr>
              <a:t> </a:t>
            </a:r>
            <a:endParaRPr lang="pl-PL" sz="2200" dirty="0">
              <a:effectLst/>
            </a:endParaRPr>
          </a:p>
          <a:p>
            <a:pPr algn="l"/>
            <a:r>
              <a:rPr lang="en-US" sz="2200" dirty="0">
                <a:effectLst/>
              </a:rPr>
              <a:t>an der </a:t>
            </a:r>
            <a:r>
              <a:rPr lang="en-US" sz="2200" dirty="0" err="1">
                <a:effectLst/>
              </a:rPr>
              <a:t>Fakultät</a:t>
            </a:r>
            <a:r>
              <a:rPr lang="en-US" sz="2200" dirty="0">
                <a:effectLst/>
              </a:rPr>
              <a:t> für </a:t>
            </a:r>
            <a:r>
              <a:rPr lang="en-US" sz="2200" dirty="0" err="1">
                <a:effectLst/>
              </a:rPr>
              <a:t>Finanz</a:t>
            </a:r>
            <a:r>
              <a:rPr lang="en-US" sz="2200" dirty="0">
                <a:effectLst/>
              </a:rPr>
              <a:t>- und </a:t>
            </a:r>
            <a:r>
              <a:rPr lang="en-US" sz="2200" dirty="0" err="1">
                <a:effectLst/>
              </a:rPr>
              <a:t>Rechnungswesen</a:t>
            </a:r>
            <a:r>
              <a:rPr lang="en-US" sz="2200" dirty="0">
                <a:effectLst/>
              </a:rPr>
              <a:t> </a:t>
            </a:r>
            <a:r>
              <a:rPr lang="en-US" sz="2200" dirty="0" err="1">
                <a:effectLst/>
              </a:rPr>
              <a:t>Rzeszower</a:t>
            </a:r>
            <a:r>
              <a:rPr lang="en-US" sz="2200" dirty="0">
                <a:effectLst/>
              </a:rPr>
              <a:t> Universität  (2022/2023)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sz="1500" dirty="0"/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sz="1500" dirty="0"/>
          </a:p>
        </p:txBody>
      </p:sp>
      <p:pic>
        <p:nvPicPr>
          <p:cNvPr id="11266" name="Picture 2" descr="Koronawirus w Polsce. Minister Maląg: bezrobocie na koniec roku wg analiz  wzrośnie do 9-10 proc.">
            <a:extLst>
              <a:ext uri="{FF2B5EF4-FFF2-40B4-BE49-F238E27FC236}">
                <a16:creationId xmlns:a16="http://schemas.microsoft.com/office/drawing/2014/main" id="{A2719675-C70D-1E5E-97E0-3B45C4123DB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65" r="41415"/>
          <a:stretch/>
        </p:blipFill>
        <p:spPr bwMode="auto"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9">
            <a:extLst>
              <a:ext uri="{FF2B5EF4-FFF2-40B4-BE49-F238E27FC236}">
                <a16:creationId xmlns:a16="http://schemas.microsoft.com/office/drawing/2014/main" id="{71BD67EB-25F0-49D6-EB93-C12A5488E8D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555244" y="57752"/>
            <a:ext cx="1822196" cy="1822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95302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Ilustracja Stock: Vielen Dank für Ihre Aufmerksamkeit! | Adobe Stock">
            <a:extLst>
              <a:ext uri="{FF2B5EF4-FFF2-40B4-BE49-F238E27FC236}">
                <a16:creationId xmlns:a16="http://schemas.microsoft.com/office/drawing/2014/main" id="{CD7C18C8-7C8F-639F-EF84-82C872562EE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22916" y="643466"/>
            <a:ext cx="8346167" cy="55710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78229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C8215FB-7A89-800F-FE90-887792553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err="1"/>
              <a:t>Wortschatz</a:t>
            </a:r>
            <a:r>
              <a:rPr lang="pl-PL" dirty="0"/>
              <a:t> </a:t>
            </a:r>
            <a:r>
              <a:rPr lang="pl-PL" dirty="0" err="1"/>
              <a:t>zum</a:t>
            </a:r>
            <a:r>
              <a:rPr lang="pl-PL" dirty="0"/>
              <a:t> </a:t>
            </a:r>
            <a:r>
              <a:rPr lang="pl-PL" dirty="0" err="1"/>
              <a:t>Thema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83A4414-06C8-CE45-5F2F-36F8D02001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252311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9B286A42-3FC6-A2A1-D7E8-4B3E093CF9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48640"/>
            <a:ext cx="3600860" cy="5431536"/>
          </a:xfrm>
        </p:spPr>
        <p:txBody>
          <a:bodyPr>
            <a:normAutofit/>
          </a:bodyPr>
          <a:lstStyle/>
          <a:p>
            <a:br>
              <a:rPr lang="pl-PL" sz="3000"/>
            </a:br>
            <a:r>
              <a:rPr lang="pl-PL" sz="3000" b="0" i="0">
                <a:effectLst/>
                <a:latin typeface="arial" panose="020B0604020202020204" pitchFamily="34" charset="0"/>
              </a:rPr>
              <a:t>Literaturverzeichnis</a:t>
            </a:r>
            <a:endParaRPr lang="pl-PL" sz="3000"/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43983" y="3258715"/>
            <a:ext cx="4480560" cy="18288"/>
          </a:xfrm>
          <a:custGeom>
            <a:avLst/>
            <a:gdLst>
              <a:gd name="connsiteX0" fmla="*/ 0 w 4480560"/>
              <a:gd name="connsiteY0" fmla="*/ 0 h 18288"/>
              <a:gd name="connsiteX1" fmla="*/ 595274 w 4480560"/>
              <a:gd name="connsiteY1" fmla="*/ 0 h 18288"/>
              <a:gd name="connsiteX2" fmla="*/ 1100938 w 4480560"/>
              <a:gd name="connsiteY2" fmla="*/ 0 h 18288"/>
              <a:gd name="connsiteX3" fmla="*/ 1651406 w 4480560"/>
              <a:gd name="connsiteY3" fmla="*/ 0 h 18288"/>
              <a:gd name="connsiteX4" fmla="*/ 2336292 w 4480560"/>
              <a:gd name="connsiteY4" fmla="*/ 0 h 18288"/>
              <a:gd name="connsiteX5" fmla="*/ 2931566 w 4480560"/>
              <a:gd name="connsiteY5" fmla="*/ 0 h 18288"/>
              <a:gd name="connsiteX6" fmla="*/ 3482035 w 4480560"/>
              <a:gd name="connsiteY6" fmla="*/ 0 h 18288"/>
              <a:gd name="connsiteX7" fmla="*/ 4480560 w 4480560"/>
              <a:gd name="connsiteY7" fmla="*/ 0 h 18288"/>
              <a:gd name="connsiteX8" fmla="*/ 4480560 w 4480560"/>
              <a:gd name="connsiteY8" fmla="*/ 18288 h 18288"/>
              <a:gd name="connsiteX9" fmla="*/ 3840480 w 4480560"/>
              <a:gd name="connsiteY9" fmla="*/ 18288 h 18288"/>
              <a:gd name="connsiteX10" fmla="*/ 3290011 w 4480560"/>
              <a:gd name="connsiteY10" fmla="*/ 18288 h 18288"/>
              <a:gd name="connsiteX11" fmla="*/ 2560320 w 4480560"/>
              <a:gd name="connsiteY11" fmla="*/ 18288 h 18288"/>
              <a:gd name="connsiteX12" fmla="*/ 1965046 w 4480560"/>
              <a:gd name="connsiteY12" fmla="*/ 18288 h 18288"/>
              <a:gd name="connsiteX13" fmla="*/ 1459382 w 4480560"/>
              <a:gd name="connsiteY13" fmla="*/ 18288 h 18288"/>
              <a:gd name="connsiteX14" fmla="*/ 774497 w 4480560"/>
              <a:gd name="connsiteY14" fmla="*/ 18288 h 18288"/>
              <a:gd name="connsiteX15" fmla="*/ 0 w 4480560"/>
              <a:gd name="connsiteY15" fmla="*/ 18288 h 18288"/>
              <a:gd name="connsiteX16" fmla="*/ 0 w 448056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8288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958" y="7429"/>
                  <a:pt x="4480540" y="10822"/>
                  <a:pt x="4480560" y="18288"/>
                </a:cubicBezTo>
                <a:cubicBezTo>
                  <a:pt x="4314132" y="14924"/>
                  <a:pt x="4028383" y="36632"/>
                  <a:pt x="3840480" y="18288"/>
                </a:cubicBezTo>
                <a:cubicBezTo>
                  <a:pt x="3652577" y="-56"/>
                  <a:pt x="3547615" y="2848"/>
                  <a:pt x="3290011" y="18288"/>
                </a:cubicBezTo>
                <a:cubicBezTo>
                  <a:pt x="3032407" y="33728"/>
                  <a:pt x="2830268" y="8719"/>
                  <a:pt x="2560320" y="18288"/>
                </a:cubicBezTo>
                <a:cubicBezTo>
                  <a:pt x="2290372" y="27857"/>
                  <a:pt x="2147422" y="6728"/>
                  <a:pt x="1965046" y="18288"/>
                </a:cubicBezTo>
                <a:cubicBezTo>
                  <a:pt x="1782670" y="29848"/>
                  <a:pt x="1689791" y="40680"/>
                  <a:pt x="1459382" y="18288"/>
                </a:cubicBezTo>
                <a:cubicBezTo>
                  <a:pt x="1228973" y="-4104"/>
                  <a:pt x="915486" y="36501"/>
                  <a:pt x="774497" y="18288"/>
                </a:cubicBezTo>
                <a:cubicBezTo>
                  <a:pt x="633508" y="75"/>
                  <a:pt x="361442" y="-11107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480560" h="18288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79674" y="5429"/>
                  <a:pt x="4481381" y="14046"/>
                  <a:pt x="4480560" y="18288"/>
                </a:cubicBezTo>
                <a:cubicBezTo>
                  <a:pt x="4279652" y="-6850"/>
                  <a:pt x="4200762" y="41566"/>
                  <a:pt x="3930091" y="18288"/>
                </a:cubicBezTo>
                <a:cubicBezTo>
                  <a:pt x="3659420" y="-4990"/>
                  <a:pt x="3456052" y="22294"/>
                  <a:pt x="3290011" y="18288"/>
                </a:cubicBezTo>
                <a:cubicBezTo>
                  <a:pt x="3123970" y="14282"/>
                  <a:pt x="2882392" y="32818"/>
                  <a:pt x="2649931" y="18288"/>
                </a:cubicBezTo>
                <a:cubicBezTo>
                  <a:pt x="2417470" y="3758"/>
                  <a:pt x="2238426" y="7337"/>
                  <a:pt x="2054657" y="18288"/>
                </a:cubicBezTo>
                <a:cubicBezTo>
                  <a:pt x="1870888" y="29239"/>
                  <a:pt x="1566368" y="45040"/>
                  <a:pt x="1324966" y="18288"/>
                </a:cubicBezTo>
                <a:cubicBezTo>
                  <a:pt x="1083564" y="-8464"/>
                  <a:pt x="787410" y="10946"/>
                  <a:pt x="595274" y="18288"/>
                </a:cubicBezTo>
                <a:cubicBezTo>
                  <a:pt x="403138" y="25630"/>
                  <a:pt x="169622" y="10499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1EC4289-2BF4-3CA6-B2F1-62012F2218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6418" y="552091"/>
            <a:ext cx="6224335" cy="5431536"/>
          </a:xfrm>
        </p:spPr>
        <p:txBody>
          <a:bodyPr anchor="ctr">
            <a:normAutofit/>
          </a:bodyPr>
          <a:lstStyle/>
          <a:p>
            <a:r>
              <a:rPr lang="pl-PL" sz="2200">
                <a:hlinkClick r:id="rId2"/>
              </a:rPr>
              <a:t>https://neuezeit.at/massnahmen-gegen-arbeitslosigkeit/</a:t>
            </a:r>
            <a:endParaRPr lang="pl-PL" sz="2200"/>
          </a:p>
          <a:p>
            <a:r>
              <a:rPr lang="pl-PL" sz="2200"/>
              <a:t>https://studyflix.de/wirtschaft/arten-der-arbeitslosigkeit-4590</a:t>
            </a:r>
          </a:p>
        </p:txBody>
      </p:sp>
    </p:spTree>
    <p:extLst>
      <p:ext uri="{BB962C8B-B14F-4D97-AF65-F5344CB8AC3E}">
        <p14:creationId xmlns:p14="http://schemas.microsoft.com/office/powerpoint/2010/main" val="10100254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926B97C-1525-3B3D-82A9-69F00DE0E9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/>
              <a:t>Agenda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75BBB47-B1B2-568A-DF41-F7306D87C3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2152" y="1690688"/>
            <a:ext cx="10691648" cy="4802187"/>
          </a:xfrm>
        </p:spPr>
        <p:txBody>
          <a:bodyPr>
            <a:normAutofit fontScale="25000" lnSpcReduction="20000"/>
          </a:bodyPr>
          <a:lstStyle/>
          <a:p>
            <a:r>
              <a:rPr lang="pl-PL" sz="11200" i="1" dirty="0"/>
              <a:t>Definition</a:t>
            </a:r>
          </a:p>
          <a:p>
            <a:r>
              <a:rPr lang="pl-PL" sz="11200" i="1" dirty="0" err="1"/>
              <a:t>Arten</a:t>
            </a:r>
            <a:r>
              <a:rPr lang="pl-PL" sz="11200" i="1" dirty="0"/>
              <a:t> der </a:t>
            </a:r>
            <a:r>
              <a:rPr lang="pl-PL" sz="11200" i="1" dirty="0" err="1"/>
              <a:t>Arbeitslosigkeit</a:t>
            </a:r>
            <a:endParaRPr lang="pl-PL" sz="11200" i="1" dirty="0"/>
          </a:p>
          <a:p>
            <a:pPr marL="0" indent="0">
              <a:buNone/>
            </a:pPr>
            <a:r>
              <a:rPr lang="pl-PL" sz="11200" b="0" i="1" dirty="0">
                <a:effectLst/>
              </a:rPr>
              <a:t>- </a:t>
            </a:r>
            <a:r>
              <a:rPr lang="pl-PL" sz="11200" b="0" i="1" dirty="0" err="1">
                <a:effectLst/>
              </a:rPr>
              <a:t>Friktionelle</a:t>
            </a:r>
            <a:r>
              <a:rPr lang="pl-PL" sz="11200" b="0" i="1" dirty="0">
                <a:effectLst/>
              </a:rPr>
              <a:t> </a:t>
            </a:r>
            <a:r>
              <a:rPr lang="pl-PL" sz="11200" b="0" i="1" dirty="0" err="1">
                <a:effectLst/>
              </a:rPr>
              <a:t>Arbeitslosigkeit</a:t>
            </a:r>
            <a:endParaRPr lang="pl-PL" sz="11200" b="0" i="1" dirty="0">
              <a:effectLst/>
            </a:endParaRPr>
          </a:p>
          <a:p>
            <a:pPr marL="0" indent="0">
              <a:buNone/>
            </a:pPr>
            <a:r>
              <a:rPr lang="pl-PL" sz="11200" b="0" i="1" dirty="0">
                <a:effectLst/>
              </a:rPr>
              <a:t>- </a:t>
            </a:r>
            <a:r>
              <a:rPr lang="pl-PL" sz="11200" b="0" i="1" dirty="0" err="1">
                <a:effectLst/>
              </a:rPr>
              <a:t>Saisonale</a:t>
            </a:r>
            <a:r>
              <a:rPr lang="pl-PL" sz="11200" b="0" i="1" dirty="0">
                <a:effectLst/>
              </a:rPr>
              <a:t> </a:t>
            </a:r>
            <a:r>
              <a:rPr lang="pl-PL" sz="11200" b="0" i="1" dirty="0" err="1">
                <a:effectLst/>
              </a:rPr>
              <a:t>Arbeitslosigkeit</a:t>
            </a:r>
            <a:r>
              <a:rPr lang="pl-PL" sz="11200" b="0" i="1" dirty="0">
                <a:effectLst/>
              </a:rPr>
              <a:t> </a:t>
            </a:r>
            <a:endParaRPr lang="pl-PL" sz="11200" i="1" dirty="0"/>
          </a:p>
          <a:p>
            <a:pPr marL="0" indent="0">
              <a:buNone/>
            </a:pPr>
            <a:r>
              <a:rPr lang="pl-PL" sz="11200" b="0" i="1" dirty="0">
                <a:effectLst/>
              </a:rPr>
              <a:t>- </a:t>
            </a:r>
            <a:r>
              <a:rPr lang="pl-PL" sz="11200" b="0" i="1" dirty="0" err="1">
                <a:effectLst/>
              </a:rPr>
              <a:t>Konjunkturelle</a:t>
            </a:r>
            <a:r>
              <a:rPr lang="pl-PL" sz="11200" b="0" i="1" dirty="0">
                <a:effectLst/>
              </a:rPr>
              <a:t> </a:t>
            </a:r>
            <a:r>
              <a:rPr lang="pl-PL" sz="11200" b="0" i="1" dirty="0" err="1">
                <a:effectLst/>
              </a:rPr>
              <a:t>Arbeitslosigkeit</a:t>
            </a:r>
            <a:r>
              <a:rPr lang="pl-PL" sz="11200" b="0" i="1" dirty="0">
                <a:effectLst/>
              </a:rPr>
              <a:t> </a:t>
            </a:r>
          </a:p>
          <a:p>
            <a:pPr marL="0" indent="0">
              <a:buNone/>
            </a:pPr>
            <a:r>
              <a:rPr lang="pl-PL" sz="11200" i="1" dirty="0"/>
              <a:t>- </a:t>
            </a:r>
            <a:r>
              <a:rPr lang="pl-PL" sz="11200" i="1" dirty="0" err="1"/>
              <a:t>Sockelarbeitslosigkeit</a:t>
            </a:r>
            <a:endParaRPr lang="pl-PL" sz="11200" b="0" i="1" u="none" strike="noStrike" dirty="0">
              <a:effectLst/>
            </a:endParaRPr>
          </a:p>
          <a:p>
            <a:pPr>
              <a:buFontTx/>
              <a:buChar char="-"/>
            </a:pPr>
            <a:r>
              <a:rPr lang="pl-PL" sz="11200" b="0" i="1" dirty="0" err="1">
                <a:effectLst/>
              </a:rPr>
              <a:t>Strukturelle</a:t>
            </a:r>
            <a:r>
              <a:rPr lang="pl-PL" sz="11200" b="0" i="1" dirty="0">
                <a:effectLst/>
              </a:rPr>
              <a:t> </a:t>
            </a:r>
            <a:r>
              <a:rPr lang="pl-PL" sz="11200" b="0" i="1" dirty="0" err="1">
                <a:effectLst/>
              </a:rPr>
              <a:t>Arbeitslosigkeit</a:t>
            </a:r>
            <a:endParaRPr lang="pl-PL" sz="11200" b="0" i="1" dirty="0">
              <a:effectLst/>
            </a:endParaRPr>
          </a:p>
          <a:p>
            <a:r>
              <a:rPr lang="pl-PL" sz="11200" b="0" i="1" dirty="0" err="1">
                <a:effectLst/>
              </a:rPr>
              <a:t>Freiwillige</a:t>
            </a:r>
            <a:r>
              <a:rPr lang="pl-PL" sz="11200" b="0" i="1" dirty="0">
                <a:effectLst/>
              </a:rPr>
              <a:t> </a:t>
            </a:r>
            <a:r>
              <a:rPr lang="pl-PL" sz="11200" b="0" i="1" dirty="0" err="1">
                <a:effectLst/>
              </a:rPr>
              <a:t>und</a:t>
            </a:r>
            <a:r>
              <a:rPr lang="pl-PL" sz="11200" b="0" i="1" dirty="0">
                <a:effectLst/>
              </a:rPr>
              <a:t> </a:t>
            </a:r>
            <a:r>
              <a:rPr lang="pl-PL" sz="11200" b="0" i="1" dirty="0" err="1">
                <a:effectLst/>
              </a:rPr>
              <a:t>unfreiwillige</a:t>
            </a:r>
            <a:r>
              <a:rPr lang="pl-PL" sz="11200" b="0" i="1" dirty="0">
                <a:effectLst/>
              </a:rPr>
              <a:t> </a:t>
            </a:r>
            <a:r>
              <a:rPr lang="pl-PL" sz="11200" b="0" i="1" dirty="0" err="1">
                <a:effectLst/>
              </a:rPr>
              <a:t>Arbeitslosigkeit</a:t>
            </a:r>
            <a:endParaRPr lang="pl-PL" sz="11200" b="0" i="1" dirty="0">
              <a:effectLst/>
            </a:endParaRPr>
          </a:p>
          <a:p>
            <a:r>
              <a:rPr lang="pl-PL" sz="11200" b="0" i="1" dirty="0" err="1">
                <a:effectLst/>
              </a:rPr>
              <a:t>Versteckte</a:t>
            </a:r>
            <a:r>
              <a:rPr lang="pl-PL" sz="11200" b="0" i="1" dirty="0">
                <a:effectLst/>
              </a:rPr>
              <a:t> </a:t>
            </a:r>
            <a:r>
              <a:rPr lang="pl-PL" sz="11200" b="0" i="1" dirty="0" err="1">
                <a:effectLst/>
              </a:rPr>
              <a:t>Arbeitslosigkeit</a:t>
            </a:r>
            <a:endParaRPr lang="pl-PL" sz="11200" b="0" i="1" dirty="0">
              <a:effectLst/>
            </a:endParaRPr>
          </a:p>
          <a:p>
            <a:r>
              <a:rPr lang="pl-PL" sz="11200" b="0" i="1" dirty="0" err="1">
                <a:effectLst/>
              </a:rPr>
              <a:t>Auswirkungen</a:t>
            </a:r>
            <a:r>
              <a:rPr lang="pl-PL" sz="11200" b="0" i="1" dirty="0">
                <a:effectLst/>
              </a:rPr>
              <a:t> der </a:t>
            </a:r>
            <a:r>
              <a:rPr lang="pl-PL" sz="11200" b="0" i="1" dirty="0" err="1">
                <a:effectLst/>
              </a:rPr>
              <a:t>Arbeitslosigkeit</a:t>
            </a:r>
            <a:endParaRPr lang="pl-PL" sz="11200" b="0" i="1" dirty="0">
              <a:effectLst/>
            </a:endParaRPr>
          </a:p>
          <a:p>
            <a:r>
              <a:rPr lang="pl-PL" sz="11200" b="0" i="1" dirty="0">
                <a:effectLst/>
              </a:rPr>
              <a:t>Kampf </a:t>
            </a:r>
            <a:r>
              <a:rPr lang="pl-PL" sz="11200" b="0" i="1" dirty="0" err="1">
                <a:effectLst/>
              </a:rPr>
              <a:t>gegen</a:t>
            </a:r>
            <a:r>
              <a:rPr lang="pl-PL" sz="11200" b="0" i="1" dirty="0">
                <a:effectLst/>
              </a:rPr>
              <a:t> </a:t>
            </a:r>
            <a:r>
              <a:rPr lang="pl-PL" sz="11200" b="0" i="1" dirty="0" err="1">
                <a:effectLst/>
              </a:rPr>
              <a:t>die</a:t>
            </a:r>
            <a:r>
              <a:rPr lang="pl-PL" sz="11200" b="0" i="1" dirty="0">
                <a:effectLst/>
              </a:rPr>
              <a:t> </a:t>
            </a:r>
            <a:r>
              <a:rPr lang="pl-PL" sz="11200" b="0" i="1" dirty="0" err="1">
                <a:effectLst/>
              </a:rPr>
              <a:t>Arbeitslosigeit</a:t>
            </a:r>
            <a:endParaRPr lang="pl-PL" sz="11200" b="0" i="1" dirty="0">
              <a:effectLst/>
            </a:endParaRPr>
          </a:p>
          <a:p>
            <a:endParaRPr lang="pl-PL" sz="2800" b="0" i="1" dirty="0">
              <a:effectLst/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839270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2" name="Rectangle 1031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5DBB5B75-B3A0-323C-A746-4A0B00C0FD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72493" y="238539"/>
            <a:ext cx="11018520" cy="143441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0" tIns="-12696" rIns="0" bIns="-12696" numCol="1" anchor="b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pl-PL" sz="5400" b="0" i="0" u="none" strike="noStrike" cap="none" normalizeH="0" baseline="0" dirty="0">
                <a:ln>
                  <a:noFill/>
                </a:ln>
                <a:effectLst/>
                <a:latin typeface="inherit"/>
              </a:rPr>
              <a:t>Arbeitslosigkeit in der Wirtschaft</a:t>
            </a:r>
            <a:r>
              <a:rPr kumimoji="0" lang="de-DE" altLang="pl-PL" sz="5400" b="0" i="0" u="none" strike="noStrike" cap="none" normalizeH="0" baseline="0" dirty="0">
                <a:ln>
                  <a:noFill/>
                </a:ln>
                <a:effectLst/>
              </a:rPr>
              <a:t> </a:t>
            </a:r>
            <a:endParaRPr kumimoji="0" lang="de-DE" altLang="pl-PL" sz="54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sp>
        <p:nvSpPr>
          <p:cNvPr id="1034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AAAEE93-79DD-304C-E3FF-7F30CEC9D4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2" y="2071316"/>
            <a:ext cx="7027187" cy="4119172"/>
          </a:xfrm>
        </p:spPr>
        <p:txBody>
          <a:bodyPr anchor="t">
            <a:normAutofit/>
          </a:bodyPr>
          <a:lstStyle/>
          <a:p>
            <a:r>
              <a:rPr lang="de-DE" sz="2200" b="0" i="0" dirty="0">
                <a:effectLst/>
                <a:latin typeface="Arial" panose="020B0604020202020204" pitchFamily="34" charset="0"/>
              </a:rPr>
              <a:t>Unter </a:t>
            </a:r>
            <a:r>
              <a:rPr lang="de-DE" sz="2200" b="1" i="0" dirty="0">
                <a:effectLst/>
                <a:latin typeface="Arial" panose="020B0604020202020204" pitchFamily="34" charset="0"/>
              </a:rPr>
              <a:t>Arbeitslosigkeit</a:t>
            </a:r>
            <a:r>
              <a:rPr lang="de-DE" sz="2200" b="0" i="0" dirty="0">
                <a:effectLst/>
                <a:latin typeface="Arial" panose="020B0604020202020204" pitchFamily="34" charset="0"/>
              </a:rPr>
              <a:t> versteht man in der </a:t>
            </a:r>
            <a:r>
              <a:rPr lang="de-DE" sz="2200" dirty="0">
                <a:latin typeface="Arial" panose="020B0604020202020204" pitchFamily="34" charset="0"/>
              </a:rPr>
              <a:t>Volkswirtschaftslehre</a:t>
            </a:r>
            <a:r>
              <a:rPr lang="de-DE" sz="2200" b="0" i="0" dirty="0">
                <a:effectLst/>
                <a:latin typeface="Arial" panose="020B0604020202020204" pitchFamily="34" charset="0"/>
              </a:rPr>
              <a:t> das Fehlen von erwerbsorientierten </a:t>
            </a:r>
            <a:r>
              <a:rPr lang="de-DE" sz="2200" dirty="0">
                <a:latin typeface="Arial" panose="020B0604020202020204" pitchFamily="34" charset="0"/>
              </a:rPr>
              <a:t>Beschäftigungsmöglichkeiten</a:t>
            </a:r>
            <a:r>
              <a:rPr lang="de-DE" sz="2200" b="0" i="0" dirty="0">
                <a:effectLst/>
                <a:latin typeface="Arial" panose="020B0604020202020204" pitchFamily="34" charset="0"/>
              </a:rPr>
              <a:t> für einen Teil der </a:t>
            </a:r>
            <a:r>
              <a:rPr lang="de-DE" sz="2200" dirty="0">
                <a:latin typeface="Arial" panose="020B0604020202020204" pitchFamily="34" charset="0"/>
              </a:rPr>
              <a:t>arbeitsfähigen</a:t>
            </a:r>
            <a:r>
              <a:rPr lang="de-DE" sz="2200" b="0" i="0" dirty="0">
                <a:effectLst/>
                <a:latin typeface="Arial" panose="020B0604020202020204" pitchFamily="34" charset="0"/>
              </a:rPr>
              <a:t> und beim bestehenden </a:t>
            </a:r>
            <a:r>
              <a:rPr lang="de-DE" sz="2200" dirty="0">
                <a:latin typeface="Arial" panose="020B0604020202020204" pitchFamily="34" charset="0"/>
              </a:rPr>
              <a:t>Lohnniveau</a:t>
            </a:r>
            <a:r>
              <a:rPr lang="de-DE" sz="2200" b="0" i="0" dirty="0">
                <a:effectLst/>
                <a:latin typeface="Arial" panose="020B0604020202020204" pitchFamily="34" charset="0"/>
              </a:rPr>
              <a:t> </a:t>
            </a:r>
            <a:r>
              <a:rPr lang="de-DE" sz="2200" dirty="0">
                <a:latin typeface="Arial" panose="020B0604020202020204" pitchFamily="34" charset="0"/>
              </a:rPr>
              <a:t>arbeitsbereiten</a:t>
            </a:r>
            <a:r>
              <a:rPr lang="de-DE" sz="2200" b="0" i="0" dirty="0">
                <a:effectLst/>
                <a:latin typeface="Arial" panose="020B0604020202020204" pitchFamily="34" charset="0"/>
              </a:rPr>
              <a:t> Personen.</a:t>
            </a:r>
            <a:endParaRPr lang="pl-PL" sz="2200" dirty="0"/>
          </a:p>
        </p:txBody>
      </p:sp>
      <p:pic>
        <p:nvPicPr>
          <p:cNvPr id="1027" name="Picture 3" descr="EUROSTAT: Bezrobocie w EU w sierpniu | EGPP najnowsze wiadomości">
            <a:extLst>
              <a:ext uri="{FF2B5EF4-FFF2-40B4-BE49-F238E27FC236}">
                <a16:creationId xmlns:a16="http://schemas.microsoft.com/office/drawing/2014/main" id="{3835E7E7-FDFB-C781-6611-EB4F28ECF82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25" r="33361" b="2"/>
          <a:stretch/>
        </p:blipFill>
        <p:spPr bwMode="auto">
          <a:xfrm>
            <a:off x="7675658" y="2093976"/>
            <a:ext cx="3941064" cy="4096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92429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56" name="Rectangle 2055">
            <a:extLst>
              <a:ext uri="{FF2B5EF4-FFF2-40B4-BE49-F238E27FC236}">
                <a16:creationId xmlns:a16="http://schemas.microsoft.com/office/drawing/2014/main" id="{2B97F24A-32CE-4C1C-A50D-3016B394D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8AF2748E-3B49-2A2E-7C0C-1ABA84C622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30936" y="639520"/>
            <a:ext cx="3429000" cy="1719072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0" tIns="-12696" rIns="0" bIns="-12696" numCol="1" anchor="b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pl-PL" sz="4200" b="0" i="0" u="none" strike="noStrike" cap="none" normalizeH="0" baseline="0">
                <a:ln>
                  <a:noFill/>
                </a:ln>
                <a:effectLst/>
                <a:latin typeface="inherit"/>
              </a:rPr>
              <a:t>Arten der Arbeitslosigkeit</a:t>
            </a:r>
            <a:r>
              <a:rPr kumimoji="0" lang="de-DE" altLang="pl-PL" sz="4200" b="0" i="0" u="none" strike="noStrike" cap="none" normalizeH="0" baseline="0">
                <a:ln>
                  <a:noFill/>
                </a:ln>
                <a:effectLst/>
              </a:rPr>
              <a:t> </a:t>
            </a:r>
            <a:endParaRPr kumimoji="0" lang="de-DE" altLang="pl-PL" sz="4200" b="0" i="0" u="none" strike="noStrike" cap="none" normalizeH="0" baseline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sp>
        <p:nvSpPr>
          <p:cNvPr id="2058" name="sketch line">
            <a:extLst>
              <a:ext uri="{FF2B5EF4-FFF2-40B4-BE49-F238E27FC236}">
                <a16:creationId xmlns:a16="http://schemas.microsoft.com/office/drawing/2014/main" id="{6357EC4F-235E-4222-A36F-C7878ACE37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573756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6CF15EB-FCA9-7447-FE23-D8800DE3F7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807208"/>
            <a:ext cx="4256024" cy="3410712"/>
          </a:xfrm>
        </p:spPr>
        <p:txBody>
          <a:bodyPr anchor="t">
            <a:normAutofit/>
          </a:bodyPr>
          <a:lstStyle/>
          <a:p>
            <a:r>
              <a:rPr lang="pl-PL" sz="2000" b="0" i="1" dirty="0" err="1">
                <a:effectLst/>
                <a:latin typeface="Arial" panose="020B0604020202020204" pitchFamily="34" charset="0"/>
              </a:rPr>
              <a:t>Friktionelle</a:t>
            </a:r>
            <a:r>
              <a:rPr lang="pl-PL" sz="2000" b="0" i="1" dirty="0">
                <a:effectLst/>
                <a:latin typeface="Arial" panose="020B0604020202020204" pitchFamily="34" charset="0"/>
              </a:rPr>
              <a:t> </a:t>
            </a:r>
            <a:r>
              <a:rPr lang="pl-PL" sz="2000" b="0" i="1" dirty="0" err="1">
                <a:effectLst/>
                <a:latin typeface="Arial" panose="020B0604020202020204" pitchFamily="34" charset="0"/>
              </a:rPr>
              <a:t>Arbeitslosigkeit</a:t>
            </a:r>
            <a:endParaRPr lang="pl-PL" sz="2000" b="0" i="1" dirty="0">
              <a:effectLst/>
              <a:latin typeface="Arial" panose="020B0604020202020204" pitchFamily="34" charset="0"/>
            </a:endParaRPr>
          </a:p>
          <a:p>
            <a:r>
              <a:rPr lang="pl-PL" sz="2000" b="0" i="1" dirty="0" err="1">
                <a:effectLst/>
                <a:latin typeface="Arial" panose="020B0604020202020204" pitchFamily="34" charset="0"/>
              </a:rPr>
              <a:t>Saisonale</a:t>
            </a:r>
            <a:r>
              <a:rPr lang="pl-PL" sz="2000" b="0" i="1" dirty="0">
                <a:effectLst/>
                <a:latin typeface="Arial" panose="020B0604020202020204" pitchFamily="34" charset="0"/>
              </a:rPr>
              <a:t> </a:t>
            </a:r>
            <a:r>
              <a:rPr lang="pl-PL" sz="2000" b="0" i="1" dirty="0" err="1">
                <a:effectLst/>
                <a:latin typeface="Arial" panose="020B0604020202020204" pitchFamily="34" charset="0"/>
              </a:rPr>
              <a:t>Arbeitslosigkeit</a:t>
            </a:r>
            <a:r>
              <a:rPr lang="pl-PL" sz="2000" b="0" i="0" dirty="0">
                <a:effectLst/>
                <a:latin typeface="Arial" panose="020B0604020202020204" pitchFamily="34" charset="0"/>
              </a:rPr>
              <a:t> </a:t>
            </a:r>
            <a:endParaRPr lang="pl-PL" sz="2000" i="1" dirty="0">
              <a:latin typeface="Arial" panose="020B0604020202020204" pitchFamily="34" charset="0"/>
            </a:endParaRPr>
          </a:p>
          <a:p>
            <a:r>
              <a:rPr lang="pl-PL" sz="2000" b="0" i="1" dirty="0" err="1">
                <a:effectLst/>
                <a:latin typeface="Arial" panose="020B0604020202020204" pitchFamily="34" charset="0"/>
              </a:rPr>
              <a:t>Konjunkturelle</a:t>
            </a:r>
            <a:r>
              <a:rPr lang="pl-PL" sz="2000" b="0" i="1" dirty="0">
                <a:effectLst/>
                <a:latin typeface="Arial" panose="020B0604020202020204" pitchFamily="34" charset="0"/>
              </a:rPr>
              <a:t> </a:t>
            </a:r>
            <a:r>
              <a:rPr lang="pl-PL" sz="2000" b="0" i="1" dirty="0" err="1">
                <a:effectLst/>
                <a:latin typeface="Arial" panose="020B0604020202020204" pitchFamily="34" charset="0"/>
              </a:rPr>
              <a:t>Arbeitslosigkeit</a:t>
            </a:r>
            <a:r>
              <a:rPr lang="pl-PL" sz="2000" b="0" i="0" dirty="0">
                <a:effectLst/>
                <a:latin typeface="Arial" panose="020B0604020202020204" pitchFamily="34" charset="0"/>
              </a:rPr>
              <a:t> </a:t>
            </a:r>
            <a:endParaRPr lang="pl-PL" sz="2000" b="0" i="1" dirty="0">
              <a:effectLst/>
              <a:latin typeface="Arial" panose="020B0604020202020204" pitchFamily="34" charset="0"/>
            </a:endParaRPr>
          </a:p>
          <a:p>
            <a:r>
              <a:rPr lang="pl-PL" sz="2000" i="1" dirty="0" err="1">
                <a:latin typeface="Arial" panose="020B0604020202020204" pitchFamily="34" charset="0"/>
              </a:rPr>
              <a:t>Sockelarbeitslosigkeit</a:t>
            </a:r>
            <a:endParaRPr lang="pl-PL" sz="2000" b="0" i="1" u="none" strike="noStrike" dirty="0">
              <a:effectLst/>
              <a:latin typeface="Arial" panose="020B0604020202020204" pitchFamily="34" charset="0"/>
            </a:endParaRPr>
          </a:p>
          <a:p>
            <a:r>
              <a:rPr lang="pl-PL" sz="2000" b="0" i="1" dirty="0" err="1">
                <a:effectLst/>
                <a:latin typeface="Arial" panose="020B0604020202020204" pitchFamily="34" charset="0"/>
              </a:rPr>
              <a:t>Strukturelle</a:t>
            </a:r>
            <a:r>
              <a:rPr lang="pl-PL" sz="2000" b="0" i="1" dirty="0">
                <a:effectLst/>
                <a:latin typeface="Arial" panose="020B0604020202020204" pitchFamily="34" charset="0"/>
              </a:rPr>
              <a:t> </a:t>
            </a:r>
            <a:r>
              <a:rPr lang="pl-PL" sz="2000" b="0" i="1" dirty="0" err="1">
                <a:effectLst/>
                <a:latin typeface="Arial" panose="020B0604020202020204" pitchFamily="34" charset="0"/>
              </a:rPr>
              <a:t>Arbeitslosigkeit</a:t>
            </a:r>
            <a:endParaRPr lang="pl-PL" sz="2000" b="0" i="1" dirty="0">
              <a:effectLst/>
              <a:latin typeface="Arial" panose="020B0604020202020204" pitchFamily="34" charset="0"/>
            </a:endParaRPr>
          </a:p>
          <a:p>
            <a:endParaRPr lang="pl-PL" sz="2000" dirty="0"/>
          </a:p>
        </p:txBody>
      </p:sp>
      <p:pic>
        <p:nvPicPr>
          <p:cNvPr id="2051" name="Picture 3" descr="Arten der Arbeitslosigkeit - Makroökonomie - YouTube">
            <a:extLst>
              <a:ext uri="{FF2B5EF4-FFF2-40B4-BE49-F238E27FC236}">
                <a16:creationId xmlns:a16="http://schemas.microsoft.com/office/drawing/2014/main" id="{418CB2BB-7B23-BA3D-D209-8FCEADEA85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750560" y="639520"/>
            <a:ext cx="5807456" cy="5330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4091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295" name="Rectangle 12294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3C076333-C594-1D5B-6B17-6E1DE2B2C3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40080"/>
            <a:ext cx="4818888" cy="1481328"/>
          </a:xfrm>
        </p:spPr>
        <p:txBody>
          <a:bodyPr anchor="b">
            <a:normAutofit/>
          </a:bodyPr>
          <a:lstStyle/>
          <a:p>
            <a:r>
              <a:rPr lang="pl-PL" sz="5000" b="0" i="1">
                <a:effectLst/>
                <a:latin typeface="Arial" panose="020B0604020202020204" pitchFamily="34" charset="0"/>
              </a:rPr>
              <a:t>Strukturelle Arbeitslosigkeit</a:t>
            </a:r>
            <a:endParaRPr lang="pl-PL" sz="5000"/>
          </a:p>
        </p:txBody>
      </p:sp>
      <p:sp>
        <p:nvSpPr>
          <p:cNvPr id="12297" name="sketch line">
            <a:extLst>
              <a:ext uri="{FF2B5EF4-FFF2-40B4-BE49-F238E27FC236}">
                <a16:creationId xmlns:a16="http://schemas.microsoft.com/office/drawing/2014/main" id="{650D18FE-0824-4A46-B22C-A86B52E578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372868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D90C023-6D4F-D012-0B3F-6BB34C4A53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8696" y="2670048"/>
            <a:ext cx="5312664" cy="3547872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pl-PL" sz="2200" b="0" i="0" dirty="0" err="1">
                <a:effectLst/>
                <a:latin typeface="Arial" panose="020B0604020202020204" pitchFamily="34" charset="0"/>
              </a:rPr>
              <a:t>Zur</a:t>
            </a:r>
            <a:r>
              <a:rPr lang="pl-PL" sz="2200" b="0" i="0" dirty="0">
                <a:effectLst/>
                <a:latin typeface="Arial" panose="020B0604020202020204" pitchFamily="34" charset="0"/>
              </a:rPr>
              <a:t> </a:t>
            </a:r>
            <a:r>
              <a:rPr lang="pl-PL" sz="2200" b="0" i="0" dirty="0" err="1">
                <a:effectLst/>
                <a:latin typeface="Arial" panose="020B0604020202020204" pitchFamily="34" charset="0"/>
              </a:rPr>
              <a:t>strukturellen</a:t>
            </a:r>
            <a:r>
              <a:rPr lang="pl-PL" sz="2200" b="0" i="0" dirty="0">
                <a:effectLst/>
                <a:latin typeface="Arial" panose="020B0604020202020204" pitchFamily="34" charset="0"/>
              </a:rPr>
              <a:t> </a:t>
            </a:r>
            <a:r>
              <a:rPr lang="pl-PL" sz="2200" b="0" i="0" dirty="0" err="1">
                <a:effectLst/>
                <a:latin typeface="Arial" panose="020B0604020202020204" pitchFamily="34" charset="0"/>
              </a:rPr>
              <a:t>Arbeitslosigkeit</a:t>
            </a:r>
            <a:r>
              <a:rPr lang="pl-PL" sz="2200" b="0" i="0" dirty="0">
                <a:effectLst/>
                <a:latin typeface="Arial" panose="020B0604020202020204" pitchFamily="34" charset="0"/>
              </a:rPr>
              <a:t> </a:t>
            </a:r>
            <a:r>
              <a:rPr lang="pl-PL" sz="2200" b="0" i="0" dirty="0" err="1">
                <a:effectLst/>
                <a:latin typeface="Arial" panose="020B0604020202020204" pitchFamily="34" charset="0"/>
              </a:rPr>
              <a:t>zählen</a:t>
            </a:r>
            <a:r>
              <a:rPr lang="pl-PL" sz="2200" b="0" i="0" dirty="0">
                <a:effectLst/>
                <a:latin typeface="Arial" panose="020B0604020202020204" pitchFamily="34" charset="0"/>
              </a:rPr>
              <a:t>:</a:t>
            </a:r>
          </a:p>
          <a:p>
            <a:r>
              <a:rPr lang="pl-PL" sz="2200" b="0" i="1" dirty="0" err="1">
                <a:effectLst/>
                <a:latin typeface="Arial" panose="020B0604020202020204" pitchFamily="34" charset="0"/>
              </a:rPr>
              <a:t>Merkmalsstrukturelle</a:t>
            </a:r>
            <a:r>
              <a:rPr lang="pl-PL" sz="2200" b="0" i="1" dirty="0">
                <a:effectLst/>
                <a:latin typeface="Arial" panose="020B0604020202020204" pitchFamily="34" charset="0"/>
              </a:rPr>
              <a:t> </a:t>
            </a:r>
            <a:r>
              <a:rPr lang="pl-PL" sz="2200" b="0" i="1" dirty="0" err="1">
                <a:effectLst/>
                <a:latin typeface="Arial" panose="020B0604020202020204" pitchFamily="34" charset="0"/>
              </a:rPr>
              <a:t>Arbeitslosigkeit</a:t>
            </a:r>
            <a:r>
              <a:rPr lang="pl-PL" sz="2200" b="0" i="0" dirty="0">
                <a:effectLst/>
                <a:latin typeface="Arial" panose="020B0604020202020204" pitchFamily="34" charset="0"/>
              </a:rPr>
              <a:t>:</a:t>
            </a:r>
            <a:endParaRPr lang="pl-PL" sz="2200" dirty="0">
              <a:latin typeface="Arial" panose="020B0604020202020204" pitchFamily="34" charset="0"/>
            </a:endParaRPr>
          </a:p>
          <a:p>
            <a:r>
              <a:rPr lang="pl-PL" sz="2200" b="0" i="1" dirty="0" err="1">
                <a:effectLst/>
                <a:latin typeface="Arial" panose="020B0604020202020204" pitchFamily="34" charset="0"/>
              </a:rPr>
              <a:t>Sektorale</a:t>
            </a:r>
            <a:r>
              <a:rPr lang="pl-PL" sz="2200" b="0" i="1" dirty="0">
                <a:effectLst/>
                <a:latin typeface="Arial" panose="020B0604020202020204" pitchFamily="34" charset="0"/>
              </a:rPr>
              <a:t> </a:t>
            </a:r>
            <a:r>
              <a:rPr lang="pl-PL" sz="2200" b="0" i="1" dirty="0" err="1">
                <a:effectLst/>
                <a:latin typeface="Arial" panose="020B0604020202020204" pitchFamily="34" charset="0"/>
              </a:rPr>
              <a:t>Arbeitslosigkeit</a:t>
            </a:r>
            <a:r>
              <a:rPr lang="pl-PL" sz="2200" b="0" i="0" dirty="0">
                <a:effectLst/>
                <a:latin typeface="Arial" panose="020B0604020202020204" pitchFamily="34" charset="0"/>
              </a:rPr>
              <a:t>:</a:t>
            </a:r>
          </a:p>
          <a:p>
            <a:r>
              <a:rPr lang="pl-PL" sz="2200" i="1" dirty="0" err="1">
                <a:latin typeface="Arial" panose="020B0604020202020204" pitchFamily="34" charset="0"/>
              </a:rPr>
              <a:t>Technologische</a:t>
            </a:r>
            <a:r>
              <a:rPr lang="pl-PL" sz="2200" i="1" dirty="0">
                <a:latin typeface="Arial" panose="020B0604020202020204" pitchFamily="34" charset="0"/>
              </a:rPr>
              <a:t> </a:t>
            </a:r>
            <a:r>
              <a:rPr lang="pl-PL" sz="2200" i="1" dirty="0" err="1">
                <a:latin typeface="Arial" panose="020B0604020202020204" pitchFamily="34" charset="0"/>
              </a:rPr>
              <a:t>Arbeitslosigkeit</a:t>
            </a:r>
            <a:endParaRPr lang="pl-PL" sz="2200" dirty="0">
              <a:latin typeface="Arial" panose="020B0604020202020204" pitchFamily="34" charset="0"/>
            </a:endParaRPr>
          </a:p>
          <a:p>
            <a:r>
              <a:rPr lang="pl-PL" sz="2200" b="0" i="1" dirty="0" err="1">
                <a:effectLst/>
                <a:latin typeface="Arial" panose="020B0604020202020204" pitchFamily="34" charset="0"/>
              </a:rPr>
              <a:t>Institutionelle</a:t>
            </a:r>
            <a:r>
              <a:rPr lang="pl-PL" sz="2200" b="0" i="1" dirty="0">
                <a:effectLst/>
                <a:latin typeface="Arial" panose="020B0604020202020204" pitchFamily="34" charset="0"/>
              </a:rPr>
              <a:t> </a:t>
            </a:r>
            <a:r>
              <a:rPr lang="pl-PL" sz="2200" b="0" i="1" dirty="0" err="1">
                <a:effectLst/>
                <a:latin typeface="Arial" panose="020B0604020202020204" pitchFamily="34" charset="0"/>
              </a:rPr>
              <a:t>Arbeitslosigkeit</a:t>
            </a:r>
            <a:endParaRPr lang="pl-PL" sz="2200" b="0" i="1" dirty="0">
              <a:effectLst/>
              <a:latin typeface="Arial" panose="020B0604020202020204" pitchFamily="34" charset="0"/>
            </a:endParaRPr>
          </a:p>
          <a:p>
            <a:r>
              <a:rPr lang="pl-PL" sz="2200" b="0" i="1" dirty="0" err="1">
                <a:effectLst/>
                <a:latin typeface="Arial" panose="020B0604020202020204" pitchFamily="34" charset="0"/>
              </a:rPr>
              <a:t>Regionale</a:t>
            </a:r>
            <a:r>
              <a:rPr lang="pl-PL" sz="2200" b="0" i="1" dirty="0">
                <a:effectLst/>
                <a:latin typeface="Arial" panose="020B0604020202020204" pitchFamily="34" charset="0"/>
              </a:rPr>
              <a:t> </a:t>
            </a:r>
            <a:r>
              <a:rPr lang="pl-PL" sz="2200" b="0" i="1" dirty="0" err="1">
                <a:effectLst/>
                <a:latin typeface="Arial" panose="020B0604020202020204" pitchFamily="34" charset="0"/>
              </a:rPr>
              <a:t>Arbeitslosigkeit</a:t>
            </a:r>
            <a:endParaRPr lang="pl-PL" sz="2200" dirty="0"/>
          </a:p>
        </p:txBody>
      </p:sp>
      <p:pic>
        <p:nvPicPr>
          <p:cNvPr id="12290" name="Picture 2" descr="Strukturelle Arbeitslosigkeit • Definition und Beispiel · [mit Video]">
            <a:extLst>
              <a:ext uri="{FF2B5EF4-FFF2-40B4-BE49-F238E27FC236}">
                <a16:creationId xmlns:a16="http://schemas.microsoft.com/office/drawing/2014/main" id="{25D98E04-0064-ACF9-B098-3D7FD14695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56807" y="1902809"/>
            <a:ext cx="6018331" cy="30706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73009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4">
            <a:extLst>
              <a:ext uri="{FF2B5EF4-FFF2-40B4-BE49-F238E27FC236}">
                <a16:creationId xmlns:a16="http://schemas.microsoft.com/office/drawing/2014/main" id="{2B97F24A-32CE-4C1C-A50D-3016B394D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0963E98F-C552-9D71-79A4-04235B77F8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3816" y="248472"/>
            <a:ext cx="9173464" cy="1719072"/>
          </a:xfrm>
        </p:spPr>
        <p:txBody>
          <a:bodyPr anchor="b">
            <a:normAutofit/>
          </a:bodyPr>
          <a:lstStyle/>
          <a:p>
            <a:r>
              <a:rPr lang="pl-PL" sz="2600" b="1" i="0" dirty="0" err="1">
                <a:effectLst/>
                <a:latin typeface="Noto Sans" panose="020B0502040204020203" pitchFamily="34" charset="0"/>
              </a:rPr>
              <a:t>Freiwillige</a:t>
            </a:r>
            <a:r>
              <a:rPr lang="pl-PL" sz="2600" b="1" i="0" dirty="0">
                <a:effectLst/>
                <a:latin typeface="Noto Sans" panose="020B0502040204020203" pitchFamily="34" charset="0"/>
              </a:rPr>
              <a:t> &amp; </a:t>
            </a:r>
            <a:r>
              <a:rPr lang="pl-PL" sz="2600" b="1" i="0" dirty="0" err="1">
                <a:effectLst/>
                <a:latin typeface="Noto Sans" panose="020B0502040204020203" pitchFamily="34" charset="0"/>
              </a:rPr>
              <a:t>unfreiwillige</a:t>
            </a:r>
            <a:r>
              <a:rPr lang="pl-PL" sz="2600" b="1" i="0" dirty="0">
                <a:effectLst/>
                <a:latin typeface="Noto Sans" panose="020B0502040204020203" pitchFamily="34" charset="0"/>
              </a:rPr>
              <a:t> </a:t>
            </a:r>
            <a:r>
              <a:rPr lang="pl-PL" sz="2600" b="1" i="0" dirty="0" err="1">
                <a:effectLst/>
                <a:latin typeface="Noto Sans" panose="020B0502040204020203" pitchFamily="34" charset="0"/>
              </a:rPr>
              <a:t>Arbeitslosigkeit</a:t>
            </a:r>
            <a:br>
              <a:rPr lang="pl-PL" sz="2600" b="1" i="0" dirty="0">
                <a:effectLst/>
                <a:latin typeface="Noto Sans" panose="020B0502040204020203" pitchFamily="34" charset="0"/>
              </a:rPr>
            </a:br>
            <a:endParaRPr lang="pl-PL" sz="2600" dirty="0"/>
          </a:p>
        </p:txBody>
      </p:sp>
      <p:sp>
        <p:nvSpPr>
          <p:cNvPr id="20" name="sketch line">
            <a:extLst>
              <a:ext uri="{FF2B5EF4-FFF2-40B4-BE49-F238E27FC236}">
                <a16:creationId xmlns:a16="http://schemas.microsoft.com/office/drawing/2014/main" id="{CD8B4F24-440B-49E9-B85D-733523DC06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573756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7066C2E1-8159-2A5E-57F9-8D9EC285DD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807208"/>
            <a:ext cx="3429000" cy="3410712"/>
          </a:xfrm>
        </p:spPr>
        <p:txBody>
          <a:bodyPr anchor="t">
            <a:normAutofit/>
          </a:bodyPr>
          <a:lstStyle/>
          <a:p>
            <a:endParaRPr lang="pl-PL" sz="2200"/>
          </a:p>
          <a:p>
            <a:endParaRPr lang="pl-PL" sz="2200"/>
          </a:p>
          <a:p>
            <a:endParaRPr lang="pl-PL" sz="2200"/>
          </a:p>
          <a:p>
            <a:endParaRPr lang="pl-PL" sz="2200"/>
          </a:p>
          <a:p>
            <a:endParaRPr lang="pl-PL" sz="2200"/>
          </a:p>
        </p:txBody>
      </p:sp>
      <p:sp>
        <p:nvSpPr>
          <p:cNvPr id="10" name="AutoShape 4" descr="Rodzaje bezrobocia - sprawdź jego skutki i przyczyny powstania - Poradnik  GoWork.pl">
            <a:extLst>
              <a:ext uri="{FF2B5EF4-FFF2-40B4-BE49-F238E27FC236}">
                <a16:creationId xmlns:a16="http://schemas.microsoft.com/office/drawing/2014/main" id="{43F2D7C0-B8BC-3255-7939-5175F5EB042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graphicFrame>
        <p:nvGraphicFramePr>
          <p:cNvPr id="9" name="Tabela 8">
            <a:extLst>
              <a:ext uri="{FF2B5EF4-FFF2-40B4-BE49-F238E27FC236}">
                <a16:creationId xmlns:a16="http://schemas.microsoft.com/office/drawing/2014/main" id="{345C9E6F-6F58-ED83-F310-81D6F03E31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4937598"/>
              </p:ext>
            </p:extLst>
          </p:nvPr>
        </p:nvGraphicFramePr>
        <p:xfrm>
          <a:off x="643278" y="2807208"/>
          <a:ext cx="10776562" cy="3707892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4377311">
                  <a:extLst>
                    <a:ext uri="{9D8B030D-6E8A-4147-A177-3AD203B41FA5}">
                      <a16:colId xmlns:a16="http://schemas.microsoft.com/office/drawing/2014/main" val="1308494798"/>
                    </a:ext>
                  </a:extLst>
                </a:gridCol>
                <a:gridCol w="6399251">
                  <a:extLst>
                    <a:ext uri="{9D8B030D-6E8A-4147-A177-3AD203B41FA5}">
                      <a16:colId xmlns:a16="http://schemas.microsoft.com/office/drawing/2014/main" val="839900478"/>
                    </a:ext>
                  </a:extLst>
                </a:gridCol>
              </a:tblGrid>
              <a:tr h="1866392">
                <a:tc>
                  <a:txBody>
                    <a:bodyPr/>
                    <a:lstStyle/>
                    <a:p>
                      <a:pPr fontAlgn="t"/>
                      <a:r>
                        <a:rPr lang="pl-PL" sz="2200" b="1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Freiwillige</a:t>
                      </a:r>
                      <a:r>
                        <a:rPr lang="pl-PL" sz="22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pl-PL" sz="2200" b="1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Arbeitslosigkeit</a:t>
                      </a:r>
                      <a:endParaRPr lang="pl-PL" sz="22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357325" marR="185809" marT="185809" marB="185809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2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Die </a:t>
                      </a:r>
                      <a:r>
                        <a:rPr lang="de-DE" sz="2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freiwillige Arbeitslosigkeit</a:t>
                      </a:r>
                      <a:r>
                        <a:rPr lang="de-DE" sz="2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 entwickelt sich durch Arbeitnehmer, die Arbeitsangebote bewusst ablehnen. </a:t>
                      </a:r>
                    </a:p>
                  </a:txBody>
                  <a:tcPr marL="357325" marR="185809" marT="185809" marB="185809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7082268"/>
                  </a:ext>
                </a:extLst>
              </a:tr>
              <a:tr h="1841500">
                <a:tc>
                  <a:txBody>
                    <a:bodyPr/>
                    <a:lstStyle/>
                    <a:p>
                      <a:pPr fontAlgn="t"/>
                      <a:r>
                        <a:rPr lang="pl-PL" sz="22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Unfreiwillige Arbeitslosigkeit</a:t>
                      </a:r>
                      <a:endParaRPr lang="pl-PL" sz="22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357325" marR="185809" marT="185809" marB="185809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2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Die </a:t>
                      </a:r>
                      <a:r>
                        <a:rPr lang="de-DE" sz="2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unfreiwillige Arbeitslosigkeit</a:t>
                      </a:r>
                      <a:r>
                        <a:rPr lang="de-DE" sz="2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 entsteht, wenn das Angebot an Arbeitskräften die Nachfrage übersteigt. </a:t>
                      </a:r>
                    </a:p>
                  </a:txBody>
                  <a:tcPr marL="357325" marR="185809" marT="185809" marB="185809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3094247"/>
                  </a:ext>
                </a:extLst>
              </a:tr>
            </a:tbl>
          </a:graphicData>
        </a:graphic>
      </p:graphicFrame>
      <p:sp>
        <p:nvSpPr>
          <p:cNvPr id="11" name="AutoShape 6" descr="Rodzaje bezrobocia - sprawdź jego skutki i przyczyny powstania - Poradnik  GoWork.pl">
            <a:extLst>
              <a:ext uri="{FF2B5EF4-FFF2-40B4-BE49-F238E27FC236}">
                <a16:creationId xmlns:a16="http://schemas.microsoft.com/office/drawing/2014/main" id="{22B62DD6-EEBF-CA81-C511-30022685958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96000" y="3429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050702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319" name="Rectangle 13318">
            <a:extLst>
              <a:ext uri="{FF2B5EF4-FFF2-40B4-BE49-F238E27FC236}">
                <a16:creationId xmlns:a16="http://schemas.microsoft.com/office/drawing/2014/main" id="{2B97F24A-32CE-4C1C-A50D-3016B394D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EA392136-81D9-B230-7C8D-1EAFAB13A9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39520"/>
            <a:ext cx="3429000" cy="1719072"/>
          </a:xfrm>
        </p:spPr>
        <p:txBody>
          <a:bodyPr anchor="b">
            <a:normAutofit/>
          </a:bodyPr>
          <a:lstStyle/>
          <a:p>
            <a:r>
              <a:rPr lang="pl-PL" sz="3400" b="1" i="0">
                <a:effectLst/>
                <a:latin typeface="Arial" panose="020B0604020202020204" pitchFamily="34" charset="0"/>
              </a:rPr>
              <a:t>Versteckte Arbeitslosigkeit</a:t>
            </a:r>
            <a:br>
              <a:rPr lang="pl-PL" sz="3400" b="1" i="0">
                <a:effectLst/>
                <a:latin typeface="Arial" panose="020B0604020202020204" pitchFamily="34" charset="0"/>
              </a:rPr>
            </a:br>
            <a:endParaRPr lang="pl-PL" sz="3400"/>
          </a:p>
        </p:txBody>
      </p:sp>
      <p:sp>
        <p:nvSpPr>
          <p:cNvPr id="13321" name="sketch line">
            <a:extLst>
              <a:ext uri="{FF2B5EF4-FFF2-40B4-BE49-F238E27FC236}">
                <a16:creationId xmlns:a16="http://schemas.microsoft.com/office/drawing/2014/main" id="{CD8B4F24-440B-49E9-B85D-733523DC06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573756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A598E50-FB35-9BB6-8996-45F684483A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600" y="2807208"/>
            <a:ext cx="5445760" cy="3918712"/>
          </a:xfrm>
        </p:spPr>
        <p:txBody>
          <a:bodyPr anchor="t">
            <a:normAutofit/>
          </a:bodyPr>
          <a:lstStyle/>
          <a:p>
            <a:r>
              <a:rPr lang="de-DE" sz="2400" b="0" i="0" dirty="0">
                <a:effectLst/>
                <a:latin typeface="Arial" panose="020B0604020202020204" pitchFamily="34" charset="0"/>
              </a:rPr>
              <a:t>Der Begriff </a:t>
            </a:r>
            <a:r>
              <a:rPr lang="de-DE" sz="2400" b="1" i="1" dirty="0">
                <a:effectLst/>
                <a:latin typeface="Arial" panose="020B0604020202020204" pitchFamily="34" charset="0"/>
              </a:rPr>
              <a:t>versteckte</a:t>
            </a:r>
            <a:r>
              <a:rPr lang="de-DE" sz="2400" b="0" i="0" dirty="0">
                <a:effectLst/>
                <a:latin typeface="Arial" panose="020B0604020202020204" pitchFamily="34" charset="0"/>
              </a:rPr>
              <a:t> oder </a:t>
            </a:r>
            <a:r>
              <a:rPr lang="de-DE" sz="2400" b="1" i="1" dirty="0">
                <a:latin typeface="Arial" panose="020B0604020202020204" pitchFamily="34" charset="0"/>
              </a:rPr>
              <a:t>verdeckte</a:t>
            </a:r>
            <a:r>
              <a:rPr lang="de-DE" sz="2400" i="1" dirty="0">
                <a:latin typeface="Arial" panose="020B0604020202020204" pitchFamily="34" charset="0"/>
              </a:rPr>
              <a:t> </a:t>
            </a:r>
            <a:r>
              <a:rPr lang="de-DE" sz="2400" b="1" i="1" dirty="0">
                <a:latin typeface="Arial" panose="020B0604020202020204" pitchFamily="34" charset="0"/>
              </a:rPr>
              <a:t>Arbeitslosigkeit</a:t>
            </a:r>
            <a:r>
              <a:rPr lang="de-DE" sz="2400" b="0" i="0" dirty="0">
                <a:effectLst/>
                <a:latin typeface="Arial" panose="020B0604020202020204" pitchFamily="34" charset="0"/>
              </a:rPr>
              <a:t> bezeichnet den Anteil der Arbeitslosigkeit, der nicht in Statistiken über Arbeitslosigkeit erfasst wird. </a:t>
            </a:r>
            <a:endParaRPr lang="pl-PL" sz="2400" b="0" i="0" dirty="0">
              <a:effectLst/>
              <a:latin typeface="Arial" panose="020B0604020202020204" pitchFamily="34" charset="0"/>
            </a:endParaRPr>
          </a:p>
          <a:p>
            <a:r>
              <a:rPr lang="de-DE" sz="2400" b="0" i="0" dirty="0">
                <a:effectLst/>
                <a:latin typeface="Arial" panose="020B0604020202020204" pitchFamily="34" charset="0"/>
              </a:rPr>
              <a:t>Darunter wird vor allem die</a:t>
            </a:r>
            <a:r>
              <a:rPr lang="de-DE" sz="2400" b="1" i="0" dirty="0">
                <a:effectLst/>
                <a:latin typeface="Arial" panose="020B0604020202020204" pitchFamily="34" charset="0"/>
              </a:rPr>
              <a:t> </a:t>
            </a:r>
            <a:r>
              <a:rPr lang="de-DE" sz="2400" b="1" i="1" dirty="0">
                <a:latin typeface="Arial" panose="020B0604020202020204" pitchFamily="34" charset="0"/>
              </a:rPr>
              <a:t>stille Reserve</a:t>
            </a:r>
            <a:r>
              <a:rPr lang="de-DE" sz="2400" b="1" i="0" dirty="0">
                <a:effectLst/>
                <a:latin typeface="Arial" panose="020B0604020202020204" pitchFamily="34" charset="0"/>
              </a:rPr>
              <a:t> </a:t>
            </a:r>
            <a:r>
              <a:rPr lang="de-DE" sz="2400" b="0" i="0" dirty="0">
                <a:effectLst/>
                <a:latin typeface="Arial" panose="020B0604020202020204" pitchFamily="34" charset="0"/>
              </a:rPr>
              <a:t>verstanden, nämlich </a:t>
            </a:r>
            <a:r>
              <a:rPr lang="de-DE" sz="2400" b="1" i="0" dirty="0">
                <a:effectLst/>
                <a:latin typeface="Arial" panose="020B0604020202020204" pitchFamily="34" charset="0"/>
              </a:rPr>
              <a:t>Arbeitslose, die nicht </a:t>
            </a:r>
            <a:r>
              <a:rPr lang="de-DE" sz="2400" b="0" i="0" dirty="0">
                <a:effectLst/>
                <a:latin typeface="Arial" panose="020B0604020202020204" pitchFamily="34" charset="0"/>
              </a:rPr>
              <a:t>bei den </a:t>
            </a:r>
            <a:r>
              <a:rPr lang="de-DE" sz="2400" dirty="0">
                <a:latin typeface="Arial" panose="020B0604020202020204" pitchFamily="34" charset="0"/>
              </a:rPr>
              <a:t>Behörden</a:t>
            </a:r>
            <a:r>
              <a:rPr lang="de-DE" sz="2400" b="0" i="0" dirty="0">
                <a:effectLst/>
                <a:latin typeface="Arial" panose="020B0604020202020204" pitchFamily="34" charset="0"/>
              </a:rPr>
              <a:t> </a:t>
            </a:r>
            <a:r>
              <a:rPr lang="de-DE" sz="2400" b="1" i="0" dirty="0">
                <a:effectLst/>
                <a:latin typeface="Arial" panose="020B0604020202020204" pitchFamily="34" charset="0"/>
              </a:rPr>
              <a:t>als arbeitslos registriert sind.</a:t>
            </a:r>
            <a:endParaRPr lang="pl-PL" sz="2400" b="1" dirty="0"/>
          </a:p>
        </p:txBody>
      </p:sp>
      <p:pic>
        <p:nvPicPr>
          <p:cNvPr id="13314" name="Picture 2" descr="Postkarte - Versteckte Arbeitslose | Coolinarium">
            <a:extLst>
              <a:ext uri="{FF2B5EF4-FFF2-40B4-BE49-F238E27FC236}">
                <a16:creationId xmlns:a16="http://schemas.microsoft.com/office/drawing/2014/main" id="{1A6D6F17-26D8-3665-8EEB-AFD1E8F6FF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734821" y="1499056"/>
            <a:ext cx="6132576" cy="49696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19153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82" name="Rectangle 7177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E6DF7908-495A-DD5D-9FE8-A79BC1B3B7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kumimoji="0" lang="de-DE" altLang="pl-PL" sz="5400" b="0" i="0" u="none" strike="noStrike" cap="none" normalizeH="0" baseline="0">
                <a:ln>
                  <a:noFill/>
                </a:ln>
                <a:effectLst/>
                <a:latin typeface="inherit"/>
              </a:rPr>
              <a:t>Auswirkungen der Arbeitslosigkeit</a:t>
            </a:r>
            <a:r>
              <a:rPr kumimoji="0" lang="de-DE" altLang="pl-PL" sz="5400" b="0" i="0" u="none" strike="noStrike" cap="none" normalizeH="0" baseline="0">
                <a:ln>
                  <a:noFill/>
                </a:ln>
                <a:effectLst/>
              </a:rPr>
              <a:t> </a:t>
            </a:r>
            <a:endParaRPr lang="pl-PL" sz="5400"/>
          </a:p>
        </p:txBody>
      </p:sp>
      <p:sp>
        <p:nvSpPr>
          <p:cNvPr id="7183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3693776-FEE3-59F7-F92A-10F11495E6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2" y="2071316"/>
            <a:ext cx="7067827" cy="4119172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pl-PL" sz="3200" b="1" dirty="0" err="1"/>
              <a:t>Negative</a:t>
            </a:r>
            <a:r>
              <a:rPr lang="pl-PL" sz="3200" b="1" dirty="0"/>
              <a:t> </a:t>
            </a:r>
            <a:r>
              <a:rPr lang="pl-PL" sz="3200" b="1" dirty="0" err="1"/>
              <a:t>Auswirkungen</a:t>
            </a:r>
            <a:endParaRPr lang="pl-PL" sz="3200" b="1" dirty="0"/>
          </a:p>
          <a:p>
            <a:pPr marL="0" indent="0">
              <a:buNone/>
            </a:pPr>
            <a:endParaRPr lang="pl-PL" sz="3200" b="1" dirty="0"/>
          </a:p>
          <a:p>
            <a:r>
              <a:rPr lang="de-DE" b="0" i="0" dirty="0">
                <a:effectLst/>
                <a:latin typeface="PT Sans" panose="020B0503020203020204" pitchFamily="34" charset="-18"/>
              </a:rPr>
              <a:t>finanzielle Einbußen und evtl. Verarmung</a:t>
            </a:r>
          </a:p>
          <a:p>
            <a:r>
              <a:rPr lang="de-DE" b="0" i="0" dirty="0">
                <a:effectLst/>
                <a:latin typeface="PT Sans" panose="020B0503020203020204" pitchFamily="34" charset="-18"/>
              </a:rPr>
              <a:t>psychische Folgen wie Selbstzweifel, Hoffnungslosigkeit und Resignation</a:t>
            </a:r>
          </a:p>
          <a:p>
            <a:r>
              <a:rPr lang="pl-PL" b="0" i="0" dirty="0" err="1">
                <a:effectLst/>
                <a:latin typeface="PT Sans" panose="020B0503020203020204" pitchFamily="34" charset="-18"/>
              </a:rPr>
              <a:t>Verlust</a:t>
            </a:r>
            <a:r>
              <a:rPr lang="pl-PL" b="0" i="0" dirty="0">
                <a:effectLst/>
                <a:latin typeface="PT Sans" panose="020B0503020203020204" pitchFamily="34" charset="-18"/>
              </a:rPr>
              <a:t> des </a:t>
            </a:r>
            <a:r>
              <a:rPr lang="pl-PL" b="0" i="0" dirty="0" err="1">
                <a:effectLst/>
                <a:latin typeface="PT Sans" panose="020B0503020203020204" pitchFamily="34" charset="-18"/>
              </a:rPr>
              <a:t>gesellschaftlichen</a:t>
            </a:r>
            <a:r>
              <a:rPr lang="pl-PL" b="0" i="0" dirty="0">
                <a:effectLst/>
                <a:latin typeface="PT Sans" panose="020B0503020203020204" pitchFamily="34" charset="-18"/>
              </a:rPr>
              <a:t> </a:t>
            </a:r>
            <a:r>
              <a:rPr lang="pl-PL" b="0" i="0" dirty="0" err="1">
                <a:effectLst/>
                <a:latin typeface="PT Sans" panose="020B0503020203020204" pitchFamily="34" charset="-18"/>
              </a:rPr>
              <a:t>Ansehens</a:t>
            </a:r>
            <a:endParaRPr lang="pl-PL" b="0" i="0" dirty="0">
              <a:effectLst/>
              <a:latin typeface="PT Sans" panose="020B0503020203020204" pitchFamily="34" charset="-18"/>
            </a:endParaRPr>
          </a:p>
          <a:p>
            <a:r>
              <a:rPr lang="pl-PL" b="0" i="0" dirty="0" err="1">
                <a:effectLst/>
                <a:latin typeface="PT Sans" panose="020B0503020203020204" pitchFamily="34" charset="-18"/>
              </a:rPr>
              <a:t>Abbruch</a:t>
            </a:r>
            <a:r>
              <a:rPr lang="pl-PL" b="0" i="0" dirty="0">
                <a:effectLst/>
                <a:latin typeface="PT Sans" panose="020B0503020203020204" pitchFamily="34" charset="-18"/>
              </a:rPr>
              <a:t> von </a:t>
            </a:r>
            <a:r>
              <a:rPr lang="pl-PL" b="0" i="0" dirty="0" err="1">
                <a:effectLst/>
                <a:latin typeface="PT Sans" panose="020B0503020203020204" pitchFamily="34" charset="-18"/>
              </a:rPr>
              <a:t>sozialen</a:t>
            </a:r>
            <a:r>
              <a:rPr lang="pl-PL" b="0" i="0" dirty="0">
                <a:effectLst/>
                <a:latin typeface="PT Sans" panose="020B0503020203020204" pitchFamily="34" charset="-18"/>
              </a:rPr>
              <a:t> </a:t>
            </a:r>
            <a:r>
              <a:rPr lang="pl-PL" b="0" i="0" dirty="0" err="1">
                <a:effectLst/>
                <a:latin typeface="PT Sans" panose="020B0503020203020204" pitchFamily="34" charset="-18"/>
              </a:rPr>
              <a:t>Kontakten</a:t>
            </a:r>
            <a:endParaRPr lang="pl-PL" b="0" i="0" dirty="0">
              <a:effectLst/>
              <a:latin typeface="PT Sans" panose="020B0503020203020204" pitchFamily="34" charset="-18"/>
            </a:endParaRPr>
          </a:p>
          <a:p>
            <a:r>
              <a:rPr lang="pl-PL" b="0" i="0" dirty="0" err="1">
                <a:effectLst/>
                <a:latin typeface="PT Sans" panose="020B0503020203020204" pitchFamily="34" charset="-18"/>
              </a:rPr>
              <a:t>Diskriminierung</a:t>
            </a:r>
            <a:endParaRPr lang="pl-PL" b="0" i="0" dirty="0">
              <a:effectLst/>
              <a:latin typeface="PT Sans" panose="020B0503020203020204" pitchFamily="34" charset="-18"/>
            </a:endParaRPr>
          </a:p>
          <a:p>
            <a:endParaRPr lang="pl-PL" sz="2200" dirty="0"/>
          </a:p>
        </p:txBody>
      </p:sp>
      <p:pic>
        <p:nvPicPr>
          <p:cNvPr id="7173" name="Picture 5" descr="Skutki bezrobocia - Bezrobocie">
            <a:extLst>
              <a:ext uri="{FF2B5EF4-FFF2-40B4-BE49-F238E27FC236}">
                <a16:creationId xmlns:a16="http://schemas.microsoft.com/office/drawing/2014/main" id="{6770AEF7-D5A7-73AD-509C-B797EF6D6C0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535" r="8753" b="1"/>
          <a:stretch/>
        </p:blipFill>
        <p:spPr bwMode="auto">
          <a:xfrm>
            <a:off x="7675658" y="2093976"/>
            <a:ext cx="4149034" cy="4096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72868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204" name="Rectangle 8199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295277C4-0522-2E68-6CCA-DA13D639AA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30936" y="640080"/>
            <a:ext cx="4818888" cy="148132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0" tIns="-12696" rIns="0" bIns="-12696" numCol="1" anchor="b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pl-PL" sz="5400" b="0" i="0" u="none" strike="noStrike" cap="none" normalizeH="0" baseline="0">
                <a:ln>
                  <a:noFill/>
                </a:ln>
                <a:effectLst/>
                <a:latin typeface="inherit"/>
              </a:rPr>
              <a:t>Kampf gegen die Arbeitslosigkeit</a:t>
            </a:r>
            <a:r>
              <a:rPr kumimoji="0" lang="de-DE" altLang="pl-PL" sz="5400" b="0" i="0" u="none" strike="noStrike" cap="none" normalizeH="0" baseline="0">
                <a:ln>
                  <a:noFill/>
                </a:ln>
                <a:effectLst/>
              </a:rPr>
              <a:t> </a:t>
            </a:r>
            <a:endParaRPr kumimoji="0" lang="de-DE" altLang="pl-PL" sz="5400" b="0" i="0" u="none" strike="noStrike" cap="none" normalizeH="0" baseline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sp>
        <p:nvSpPr>
          <p:cNvPr id="8205" name="sketch line">
            <a:extLst>
              <a:ext uri="{FF2B5EF4-FFF2-40B4-BE49-F238E27FC236}">
                <a16:creationId xmlns:a16="http://schemas.microsoft.com/office/drawing/2014/main" id="{71877DBC-BB60-40F0-AC93-2ACDBAAE6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372868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56AFF4E-CB8F-C6E2-14F7-A1E5B001B4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660904"/>
            <a:ext cx="5109464" cy="3547872"/>
          </a:xfrm>
        </p:spPr>
        <p:txBody>
          <a:bodyPr anchor="t">
            <a:normAutofit/>
          </a:bodyPr>
          <a:lstStyle/>
          <a:p>
            <a:r>
              <a:rPr lang="de-DE" sz="2200" b="0" i="0">
                <a:effectLst/>
                <a:latin typeface="PT Sans" panose="020B0503020203020204" pitchFamily="34" charset="-18"/>
              </a:rPr>
              <a:t>Die Beseitigung von Arbeitslosigkeit ist ein </a:t>
            </a:r>
            <a:r>
              <a:rPr lang="de-DE" sz="2200" b="1" i="0">
                <a:effectLst/>
                <a:latin typeface="PT Sans" panose="020B0503020203020204" pitchFamily="34" charset="-18"/>
              </a:rPr>
              <a:t>wichtiges Ziel der Arbeitsmarktpolitik</a:t>
            </a:r>
            <a:r>
              <a:rPr lang="de-DE" sz="2200" b="0" i="0">
                <a:effectLst/>
                <a:latin typeface="PT Sans" panose="020B0503020203020204" pitchFamily="34" charset="-18"/>
              </a:rPr>
              <a:t>. Dafür verfolgt sie verschiedene Strategien</a:t>
            </a:r>
            <a:r>
              <a:rPr lang="pl-PL" sz="2200" b="0" i="0">
                <a:effectLst/>
                <a:latin typeface="PT Sans" panose="020B0503020203020204" pitchFamily="34" charset="-18"/>
              </a:rPr>
              <a:t>.</a:t>
            </a:r>
          </a:p>
          <a:p>
            <a:r>
              <a:rPr lang="pl-PL" sz="2200" b="1" i="0">
                <a:effectLst/>
                <a:latin typeface="PT Sans" panose="020B0503020203020204" pitchFamily="34" charset="-18"/>
              </a:rPr>
              <a:t>Erhöhung der Arbeitsnachfrage</a:t>
            </a:r>
            <a:endParaRPr lang="pl-PL" sz="2200">
              <a:latin typeface="PT Sans" panose="020B0503020203020204" pitchFamily="34" charset="-18"/>
            </a:endParaRPr>
          </a:p>
          <a:p>
            <a:r>
              <a:rPr lang="pl-PL" sz="2200" b="1" i="0">
                <a:effectLst/>
                <a:latin typeface="PT Sans" panose="020B0503020203020204" pitchFamily="34" charset="-18"/>
              </a:rPr>
              <a:t>Verringerung des Arbeitnehmerangebots</a:t>
            </a:r>
          </a:p>
          <a:p>
            <a:r>
              <a:rPr lang="pl-PL" sz="2200" b="1" i="0">
                <a:effectLst/>
                <a:latin typeface="PT Sans" panose="020B0503020203020204" pitchFamily="34" charset="-18"/>
              </a:rPr>
              <a:t>Ausgleich des Arbeitsmarkts</a:t>
            </a:r>
            <a:endParaRPr lang="pl-PL" sz="2200"/>
          </a:p>
        </p:txBody>
      </p:sp>
      <p:pic>
        <p:nvPicPr>
          <p:cNvPr id="8195" name="Picture 3" descr="Metody walki z bezrobociem">
            <a:extLst>
              <a:ext uri="{FF2B5EF4-FFF2-40B4-BE49-F238E27FC236}">
                <a16:creationId xmlns:a16="http://schemas.microsoft.com/office/drawing/2014/main" id="{E1F74E19-F7DF-1576-384E-DB49462624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99048" y="1612652"/>
            <a:ext cx="5788140" cy="3632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01963315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991</TotalTime>
  <Words>277</Words>
  <Application>Microsoft Office PowerPoint</Application>
  <PresentationFormat>Panoramiczny</PresentationFormat>
  <Paragraphs>69</Paragraphs>
  <Slides>12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12</vt:i4>
      </vt:variant>
    </vt:vector>
  </HeadingPairs>
  <TitlesOfParts>
    <vt:vector size="20" baseType="lpstr">
      <vt:lpstr>Arial</vt:lpstr>
      <vt:lpstr>Arial</vt:lpstr>
      <vt:lpstr>Calibri</vt:lpstr>
      <vt:lpstr>Calibri Light</vt:lpstr>
      <vt:lpstr>inherit</vt:lpstr>
      <vt:lpstr>Noto Sans</vt:lpstr>
      <vt:lpstr>PT Sans</vt:lpstr>
      <vt:lpstr>Motyw pakietu Office</vt:lpstr>
      <vt:lpstr>Arbeitslosigkeit</vt:lpstr>
      <vt:lpstr>Agenda</vt:lpstr>
      <vt:lpstr>Arbeitslosigkeit in der Wirtschaft </vt:lpstr>
      <vt:lpstr>Arten der Arbeitslosigkeit </vt:lpstr>
      <vt:lpstr>Strukturelle Arbeitslosigkeit</vt:lpstr>
      <vt:lpstr>Freiwillige &amp; unfreiwillige Arbeitslosigkeit </vt:lpstr>
      <vt:lpstr>Versteckte Arbeitslosigkeit </vt:lpstr>
      <vt:lpstr>Auswirkungen der Arbeitslosigkeit </vt:lpstr>
      <vt:lpstr>Kampf gegen die Arbeitslosigkeit </vt:lpstr>
      <vt:lpstr>Prezentacja programu PowerPoint</vt:lpstr>
      <vt:lpstr>Wortschatz zum Thema</vt:lpstr>
      <vt:lpstr> Literaturverzeichnis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Arbeitslosigkeit</dc:title>
  <dc:creator>Katarzyna Maksym</dc:creator>
  <cp:lastModifiedBy>Barbara Skoczyńska-Prokopowicz</cp:lastModifiedBy>
  <cp:revision>6</cp:revision>
  <dcterms:created xsi:type="dcterms:W3CDTF">2023-05-22T18:16:59Z</dcterms:created>
  <dcterms:modified xsi:type="dcterms:W3CDTF">2023-05-23T17:41:34Z</dcterms:modified>
</cp:coreProperties>
</file>