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67" r:id="rId6"/>
    <p:sldId id="261" r:id="rId7"/>
    <p:sldId id="262" r:id="rId8"/>
    <p:sldId id="263" r:id="rId9"/>
    <p:sldId id="264" r:id="rId10"/>
    <p:sldId id="265" r:id="rId11"/>
    <p:sldId id="266" r:id="rId12"/>
    <p:sldId id="268" r:id="rId13"/>
  </p:sldIdLst>
  <p:sldSz cx="12192000" cy="6858000"/>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53" d="100"/>
          <a:sy n="53" d="100"/>
        </p:scale>
        <p:origin x="710"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microsoft.com/office/2016/11/relationships/changesInfo" Target="changesInfos/changesInfo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laudia.grzesik@poczta.onet.pl" userId="4967f8c8e0ca3544" providerId="LiveId" clId="{B6A1D176-6889-447C-B0CE-3484E540039C}"/>
    <pc:docChg chg="modSld">
      <pc:chgData name="klaudia.grzesik@poczta.onet.pl" userId="4967f8c8e0ca3544" providerId="LiveId" clId="{B6A1D176-6889-447C-B0CE-3484E540039C}" dt="2023-05-20T09:11:28.453" v="1" actId="1076"/>
      <pc:docMkLst>
        <pc:docMk/>
      </pc:docMkLst>
      <pc:sldChg chg="modSp mod">
        <pc:chgData name="klaudia.grzesik@poczta.onet.pl" userId="4967f8c8e0ca3544" providerId="LiveId" clId="{B6A1D176-6889-447C-B0CE-3484E540039C}" dt="2023-05-20T09:11:28.453" v="1" actId="1076"/>
        <pc:sldMkLst>
          <pc:docMk/>
          <pc:sldMk cId="4164395901" sldId="265"/>
        </pc:sldMkLst>
        <pc:spChg chg="mod">
          <ac:chgData name="klaudia.grzesik@poczta.onet.pl" userId="4967f8c8e0ca3544" providerId="LiveId" clId="{B6A1D176-6889-447C-B0CE-3484E540039C}" dt="2023-05-20T09:11:21.680" v="0" actId="1076"/>
          <ac:spMkLst>
            <pc:docMk/>
            <pc:sldMk cId="4164395901" sldId="265"/>
            <ac:spMk id="2" creationId="{C56509D2-03D8-D9C4-E703-4B2BA4A3675F}"/>
          </ac:spMkLst>
        </pc:spChg>
        <pc:spChg chg="mod">
          <ac:chgData name="klaudia.grzesik@poczta.onet.pl" userId="4967f8c8e0ca3544" providerId="LiveId" clId="{B6A1D176-6889-447C-B0CE-3484E540039C}" dt="2023-05-20T09:11:28.453" v="1" actId="1076"/>
          <ac:spMkLst>
            <pc:docMk/>
            <pc:sldMk cId="4164395901" sldId="265"/>
            <ac:spMk id="6" creationId="{F4348BA6-8D31-FEFE-F879-369B9055330F}"/>
          </ac:spMkLst>
        </pc:spChg>
      </pc:sldChg>
    </pc:docChg>
  </pc:docChgLst>
  <pc:docChgLst>
    <pc:chgData name="klaudia.grzesik@poczta.onet.pl" userId="4967f8c8e0ca3544" providerId="LiveId" clId="{36677109-76D5-48B3-ACC2-FE87F075DA8F}"/>
    <pc:docChg chg="undo custSel addSld delSld modSld">
      <pc:chgData name="klaudia.grzesik@poczta.onet.pl" userId="4967f8c8e0ca3544" providerId="LiveId" clId="{36677109-76D5-48B3-ACC2-FE87F075DA8F}" dt="2023-04-11T12:06:41.435" v="566" actId="1076"/>
      <pc:docMkLst>
        <pc:docMk/>
      </pc:docMkLst>
      <pc:sldChg chg="addSp delSp modSp mod setBg">
        <pc:chgData name="klaudia.grzesik@poczta.onet.pl" userId="4967f8c8e0ca3544" providerId="LiveId" clId="{36677109-76D5-48B3-ACC2-FE87F075DA8F}" dt="2023-04-11T11:29:04.313" v="306" actId="1076"/>
        <pc:sldMkLst>
          <pc:docMk/>
          <pc:sldMk cId="2902479070" sldId="256"/>
        </pc:sldMkLst>
        <pc:spChg chg="mod">
          <ac:chgData name="klaudia.grzesik@poczta.onet.pl" userId="4967f8c8e0ca3544" providerId="LiveId" clId="{36677109-76D5-48B3-ACC2-FE87F075DA8F}" dt="2023-04-11T11:25:29.904" v="257" actId="26606"/>
          <ac:spMkLst>
            <pc:docMk/>
            <pc:sldMk cId="2902479070" sldId="256"/>
            <ac:spMk id="2" creationId="{C49677E6-50CF-668A-BD09-1D1F8A54CC98}"/>
          </ac:spMkLst>
        </pc:spChg>
        <pc:spChg chg="mod ord">
          <ac:chgData name="klaudia.grzesik@poczta.onet.pl" userId="4967f8c8e0ca3544" providerId="LiveId" clId="{36677109-76D5-48B3-ACC2-FE87F075DA8F}" dt="2023-04-11T11:25:29.904" v="257" actId="26606"/>
          <ac:spMkLst>
            <pc:docMk/>
            <pc:sldMk cId="2902479070" sldId="256"/>
            <ac:spMk id="3" creationId="{BAC448B3-C9B1-C158-C33D-F41110E01B2B}"/>
          </ac:spMkLst>
        </pc:spChg>
        <pc:spChg chg="add del">
          <ac:chgData name="klaudia.grzesik@poczta.onet.pl" userId="4967f8c8e0ca3544" providerId="LiveId" clId="{36677109-76D5-48B3-ACC2-FE87F075DA8F}" dt="2023-04-11T11:19:29.182" v="179" actId="26606"/>
          <ac:spMkLst>
            <pc:docMk/>
            <pc:sldMk cId="2902479070" sldId="256"/>
            <ac:spMk id="6" creationId="{9B8B49ED-6693-497D-8823-F50F891E8DBC}"/>
          </ac:spMkLst>
        </pc:spChg>
        <pc:spChg chg="add del">
          <ac:chgData name="klaudia.grzesik@poczta.onet.pl" userId="4967f8c8e0ca3544" providerId="LiveId" clId="{36677109-76D5-48B3-ACC2-FE87F075DA8F}" dt="2023-04-11T11:19:29.182" v="179" actId="26606"/>
          <ac:spMkLst>
            <pc:docMk/>
            <pc:sldMk cId="2902479070" sldId="256"/>
            <ac:spMk id="7" creationId="{8DCD3BD4-4F32-431E-A9C3-8D2DA60CD7D8}"/>
          </ac:spMkLst>
        </pc:spChg>
        <pc:spChg chg="add del">
          <ac:chgData name="klaudia.grzesik@poczta.onet.pl" userId="4967f8c8e0ca3544" providerId="LiveId" clId="{36677109-76D5-48B3-ACC2-FE87F075DA8F}" dt="2023-04-11T11:19:29.182" v="179" actId="26606"/>
          <ac:spMkLst>
            <pc:docMk/>
            <pc:sldMk cId="2902479070" sldId="256"/>
            <ac:spMk id="8" creationId="{336AAC24-A98C-465E-AFEE-69D698E77330}"/>
          </ac:spMkLst>
        </pc:spChg>
        <pc:spChg chg="add del">
          <ac:chgData name="klaudia.grzesik@poczta.onet.pl" userId="4967f8c8e0ca3544" providerId="LiveId" clId="{36677109-76D5-48B3-ACC2-FE87F075DA8F}" dt="2023-04-11T11:16:10.632" v="128" actId="26606"/>
          <ac:spMkLst>
            <pc:docMk/>
            <pc:sldMk cId="2902479070" sldId="256"/>
            <ac:spMk id="9" creationId="{3301E07F-4F79-4B58-8698-EF24DC1ECDBF}"/>
          </ac:spMkLst>
        </pc:spChg>
        <pc:spChg chg="add del">
          <ac:chgData name="klaudia.grzesik@poczta.onet.pl" userId="4967f8c8e0ca3544" providerId="LiveId" clId="{36677109-76D5-48B3-ACC2-FE87F075DA8F}" dt="2023-04-11T11:19:31.657" v="181" actId="26606"/>
          <ac:spMkLst>
            <pc:docMk/>
            <pc:sldMk cId="2902479070" sldId="256"/>
            <ac:spMk id="10" creationId="{49BB7E9A-6937-4BF0-9F51-A20F197B550F}"/>
          </ac:spMkLst>
        </pc:spChg>
        <pc:spChg chg="add del">
          <ac:chgData name="klaudia.grzesik@poczta.onet.pl" userId="4967f8c8e0ca3544" providerId="LiveId" clId="{36677109-76D5-48B3-ACC2-FE87F075DA8F}" dt="2023-04-11T11:16:10.632" v="128" actId="26606"/>
          <ac:spMkLst>
            <pc:docMk/>
            <pc:sldMk cId="2902479070" sldId="256"/>
            <ac:spMk id="11" creationId="{E58B2195-5055-402F-A3E7-53FF0E4980C3}"/>
          </ac:spMkLst>
        </pc:spChg>
        <pc:spChg chg="add del">
          <ac:chgData name="klaudia.grzesik@poczta.onet.pl" userId="4967f8c8e0ca3544" providerId="LiveId" clId="{36677109-76D5-48B3-ACC2-FE87F075DA8F}" dt="2023-04-11T11:19:31.657" v="181" actId="26606"/>
          <ac:spMkLst>
            <pc:docMk/>
            <pc:sldMk cId="2902479070" sldId="256"/>
            <ac:spMk id="12" creationId="{E0939753-89D7-48A8-8441-B9FF25CE8A7E}"/>
          </ac:spMkLst>
        </pc:spChg>
        <pc:spChg chg="add del">
          <ac:chgData name="klaudia.grzesik@poczta.onet.pl" userId="4967f8c8e0ca3544" providerId="LiveId" clId="{36677109-76D5-48B3-ACC2-FE87F075DA8F}" dt="2023-04-11T11:16:10.632" v="128" actId="26606"/>
          <ac:spMkLst>
            <pc:docMk/>
            <pc:sldMk cId="2902479070" sldId="256"/>
            <ac:spMk id="13" creationId="{9EE6F773-742A-491A-9A00-A2A150DF500A}"/>
          </ac:spMkLst>
        </pc:spChg>
        <pc:spChg chg="add del">
          <ac:chgData name="klaudia.grzesik@poczta.onet.pl" userId="4967f8c8e0ca3544" providerId="LiveId" clId="{36677109-76D5-48B3-ACC2-FE87F075DA8F}" dt="2023-04-11T11:19:31.657" v="181" actId="26606"/>
          <ac:spMkLst>
            <pc:docMk/>
            <pc:sldMk cId="2902479070" sldId="256"/>
            <ac:spMk id="14" creationId="{9F5CCFC5-858F-4B45-9B10-D49DD0280D20}"/>
          </ac:spMkLst>
        </pc:spChg>
        <pc:spChg chg="add del">
          <ac:chgData name="klaudia.grzesik@poczta.onet.pl" userId="4967f8c8e0ca3544" providerId="LiveId" clId="{36677109-76D5-48B3-ACC2-FE87F075DA8F}" dt="2023-04-11T11:16:14.030" v="130" actId="26606"/>
          <ac:spMkLst>
            <pc:docMk/>
            <pc:sldMk cId="2902479070" sldId="256"/>
            <ac:spMk id="16" creationId="{5AE9FC70-8A26-4CF2-8E04-EBDADB8B81C4}"/>
          </ac:spMkLst>
        </pc:spChg>
        <pc:spChg chg="add del">
          <ac:chgData name="klaudia.grzesik@poczta.onet.pl" userId="4967f8c8e0ca3544" providerId="LiveId" clId="{36677109-76D5-48B3-ACC2-FE87F075DA8F}" dt="2023-04-11T11:16:14.030" v="130" actId="26606"/>
          <ac:spMkLst>
            <pc:docMk/>
            <pc:sldMk cId="2902479070" sldId="256"/>
            <ac:spMk id="17" creationId="{712D4376-A578-4FF1-94FC-245E7A6A489F}"/>
          </ac:spMkLst>
        </pc:spChg>
        <pc:spChg chg="add del">
          <ac:chgData name="klaudia.grzesik@poczta.onet.pl" userId="4967f8c8e0ca3544" providerId="LiveId" clId="{36677109-76D5-48B3-ACC2-FE87F075DA8F}" dt="2023-04-11T11:16:14.030" v="130" actId="26606"/>
          <ac:spMkLst>
            <pc:docMk/>
            <pc:sldMk cId="2902479070" sldId="256"/>
            <ac:spMk id="18" creationId="{609CB703-C563-4F1F-BF28-83C06E978C4F}"/>
          </ac:spMkLst>
        </pc:spChg>
        <pc:spChg chg="add del">
          <ac:chgData name="klaudia.grzesik@poczta.onet.pl" userId="4967f8c8e0ca3544" providerId="LiveId" clId="{36677109-76D5-48B3-ACC2-FE87F075DA8F}" dt="2023-04-11T11:16:14.030" v="130" actId="26606"/>
          <ac:spMkLst>
            <pc:docMk/>
            <pc:sldMk cId="2902479070" sldId="256"/>
            <ac:spMk id="19" creationId="{AEA7509D-F04F-40CB-A0B3-EEF16499CC9F}"/>
          </ac:spMkLst>
        </pc:spChg>
        <pc:spChg chg="add del">
          <ac:chgData name="klaudia.grzesik@poczta.onet.pl" userId="4967f8c8e0ca3544" providerId="LiveId" clId="{36677109-76D5-48B3-ACC2-FE87F075DA8F}" dt="2023-04-11T11:16:14.030" v="130" actId="26606"/>
          <ac:spMkLst>
            <pc:docMk/>
            <pc:sldMk cId="2902479070" sldId="256"/>
            <ac:spMk id="20" creationId="{C5CB530E-515E-412C-9DF1-5F8FFBD6F383}"/>
          </ac:spMkLst>
        </pc:spChg>
        <pc:spChg chg="add del">
          <ac:chgData name="klaudia.grzesik@poczta.onet.pl" userId="4967f8c8e0ca3544" providerId="LiveId" clId="{36677109-76D5-48B3-ACC2-FE87F075DA8F}" dt="2023-04-11T11:16:38.198" v="141" actId="26606"/>
          <ac:spMkLst>
            <pc:docMk/>
            <pc:sldMk cId="2902479070" sldId="256"/>
            <ac:spMk id="21" creationId="{033BC44A-0661-43B4-9C14-FD5963C226AE}"/>
          </ac:spMkLst>
        </pc:spChg>
        <pc:spChg chg="add del">
          <ac:chgData name="klaudia.grzesik@poczta.onet.pl" userId="4967f8c8e0ca3544" providerId="LiveId" clId="{36677109-76D5-48B3-ACC2-FE87F075DA8F}" dt="2023-04-11T11:16:18.949" v="132" actId="26606"/>
          <ac:spMkLst>
            <pc:docMk/>
            <pc:sldMk cId="2902479070" sldId="256"/>
            <ac:spMk id="22" creationId="{9B37791B-B040-4694-BFDC-8DD132D86E8E}"/>
          </ac:spMkLst>
        </pc:spChg>
        <pc:spChg chg="add del">
          <ac:chgData name="klaudia.grzesik@poczta.onet.pl" userId="4967f8c8e0ca3544" providerId="LiveId" clId="{36677109-76D5-48B3-ACC2-FE87F075DA8F}" dt="2023-04-11T11:19:36.294" v="183" actId="26606"/>
          <ac:spMkLst>
            <pc:docMk/>
            <pc:sldMk cId="2902479070" sldId="256"/>
            <ac:spMk id="24" creationId="{B95B9BA8-1D69-4796-85F5-B6D0BD52354B}"/>
          </ac:spMkLst>
        </pc:spChg>
        <pc:spChg chg="add del">
          <ac:chgData name="klaudia.grzesik@poczta.onet.pl" userId="4967f8c8e0ca3544" providerId="LiveId" clId="{36677109-76D5-48B3-ACC2-FE87F075DA8F}" dt="2023-04-11T11:16:38.198" v="141" actId="26606"/>
          <ac:spMkLst>
            <pc:docMk/>
            <pc:sldMk cId="2902479070" sldId="256"/>
            <ac:spMk id="25" creationId="{298EBCA3-8AAD-4596-8EBF-43A43542FDD1}"/>
          </ac:spMkLst>
        </pc:spChg>
        <pc:spChg chg="add del">
          <ac:chgData name="klaudia.grzesik@poczta.onet.pl" userId="4967f8c8e0ca3544" providerId="LiveId" clId="{36677109-76D5-48B3-ACC2-FE87F075DA8F}" dt="2023-04-11T11:16:21.167" v="134" actId="26606"/>
          <ac:spMkLst>
            <pc:docMk/>
            <pc:sldMk cId="2902479070" sldId="256"/>
            <ac:spMk id="32" creationId="{25E62178-5DE6-44C8-AE62-8B9F37AC0167}"/>
          </ac:spMkLst>
        </pc:spChg>
        <pc:spChg chg="add del">
          <ac:chgData name="klaudia.grzesik@poczta.onet.pl" userId="4967f8c8e0ca3544" providerId="LiveId" clId="{36677109-76D5-48B3-ACC2-FE87F075DA8F}" dt="2023-04-11T11:16:38.198" v="141" actId="26606"/>
          <ac:spMkLst>
            <pc:docMk/>
            <pc:sldMk cId="2902479070" sldId="256"/>
            <ac:spMk id="34" creationId="{9457709F-7F08-4A4A-9DB7-1AFB3FCF0790}"/>
          </ac:spMkLst>
        </pc:spChg>
        <pc:spChg chg="add del">
          <ac:chgData name="klaudia.grzesik@poczta.onet.pl" userId="4967f8c8e0ca3544" providerId="LiveId" clId="{36677109-76D5-48B3-ACC2-FE87F075DA8F}" dt="2023-04-11T11:20:47.440" v="196" actId="26606"/>
          <ac:spMkLst>
            <pc:docMk/>
            <pc:sldMk cId="2902479070" sldId="256"/>
            <ac:spMk id="38" creationId="{19D32F93-50AC-4C46-A5DB-291C60DDB7BD}"/>
          </ac:spMkLst>
        </pc:spChg>
        <pc:spChg chg="add del">
          <ac:chgData name="klaudia.grzesik@poczta.onet.pl" userId="4967f8c8e0ca3544" providerId="LiveId" clId="{36677109-76D5-48B3-ACC2-FE87F075DA8F}" dt="2023-04-11T11:16:24.671" v="136" actId="26606"/>
          <ac:spMkLst>
            <pc:docMk/>
            <pc:sldMk cId="2902479070" sldId="256"/>
            <ac:spMk id="39" creationId="{637B2035-1FCB-439A-B421-095E136C7E07}"/>
          </ac:spMkLst>
        </pc:spChg>
        <pc:spChg chg="add del">
          <ac:chgData name="klaudia.grzesik@poczta.onet.pl" userId="4967f8c8e0ca3544" providerId="LiveId" clId="{36677109-76D5-48B3-ACC2-FE87F075DA8F}" dt="2023-04-11T11:16:24.671" v="136" actId="26606"/>
          <ac:spMkLst>
            <pc:docMk/>
            <pc:sldMk cId="2902479070" sldId="256"/>
            <ac:spMk id="40" creationId="{B39A1F5A-E57E-4178-8F57-A18DC747E5E1}"/>
          </ac:spMkLst>
        </pc:spChg>
        <pc:spChg chg="add del">
          <ac:chgData name="klaudia.grzesik@poczta.onet.pl" userId="4967f8c8e0ca3544" providerId="LiveId" clId="{36677109-76D5-48B3-ACC2-FE87F075DA8F}" dt="2023-04-11T11:16:24.671" v="136" actId="26606"/>
          <ac:spMkLst>
            <pc:docMk/>
            <pc:sldMk cId="2902479070" sldId="256"/>
            <ac:spMk id="41" creationId="{CF93DC6C-1BFD-4414-BF23-471C8831CA04}"/>
          </ac:spMkLst>
        </pc:spChg>
        <pc:spChg chg="add del">
          <ac:chgData name="klaudia.grzesik@poczta.onet.pl" userId="4967f8c8e0ca3544" providerId="LiveId" clId="{36677109-76D5-48B3-ACC2-FE87F075DA8F}" dt="2023-04-11T11:16:24.671" v="136" actId="26606"/>
          <ac:spMkLst>
            <pc:docMk/>
            <pc:sldMk cId="2902479070" sldId="256"/>
            <ac:spMk id="42" creationId="{001928A5-13A8-4372-8A77-BCAAE5553E6F}"/>
          </ac:spMkLst>
        </pc:spChg>
        <pc:spChg chg="add del">
          <ac:chgData name="klaudia.grzesik@poczta.onet.pl" userId="4967f8c8e0ca3544" providerId="LiveId" clId="{36677109-76D5-48B3-ACC2-FE87F075DA8F}" dt="2023-04-11T11:20:47.440" v="196" actId="26606"/>
          <ac:spMkLst>
            <pc:docMk/>
            <pc:sldMk cId="2902479070" sldId="256"/>
            <ac:spMk id="43" creationId="{827DC2C4-B485-428A-BF4A-472D2967F47F}"/>
          </ac:spMkLst>
        </pc:spChg>
        <pc:spChg chg="add del">
          <ac:chgData name="klaudia.grzesik@poczta.onet.pl" userId="4967f8c8e0ca3544" providerId="LiveId" clId="{36677109-76D5-48B3-ACC2-FE87F075DA8F}" dt="2023-04-11T11:16:32.231" v="138" actId="26606"/>
          <ac:spMkLst>
            <pc:docMk/>
            <pc:sldMk cId="2902479070" sldId="256"/>
            <ac:spMk id="44" creationId="{B95B9BA8-1D69-4796-85F5-B6D0BD52354B}"/>
          </ac:spMkLst>
        </pc:spChg>
        <pc:spChg chg="add del">
          <ac:chgData name="klaudia.grzesik@poczta.onet.pl" userId="4967f8c8e0ca3544" providerId="LiveId" clId="{36677109-76D5-48B3-ACC2-FE87F075DA8F}" dt="2023-04-11T11:20:47.440" v="196" actId="26606"/>
          <ac:spMkLst>
            <pc:docMk/>
            <pc:sldMk cId="2902479070" sldId="256"/>
            <ac:spMk id="46" creationId="{EE04B5EB-F158-4507-90DD-BD23620C7CC9}"/>
          </ac:spMkLst>
        </pc:spChg>
        <pc:spChg chg="add del">
          <ac:chgData name="klaudia.grzesik@poczta.onet.pl" userId="4967f8c8e0ca3544" providerId="LiveId" clId="{36677109-76D5-48B3-ACC2-FE87F075DA8F}" dt="2023-04-11T11:20:45.104" v="190" actId="26606"/>
          <ac:spMkLst>
            <pc:docMk/>
            <pc:sldMk cId="2902479070" sldId="256"/>
            <ac:spMk id="48" creationId="{19D32F93-50AC-4C46-A5DB-291C60DDB7BD}"/>
          </ac:spMkLst>
        </pc:spChg>
        <pc:spChg chg="add del">
          <ac:chgData name="klaudia.grzesik@poczta.onet.pl" userId="4967f8c8e0ca3544" providerId="LiveId" clId="{36677109-76D5-48B3-ACC2-FE87F075DA8F}" dt="2023-04-11T11:20:45.104" v="190" actId="26606"/>
          <ac:spMkLst>
            <pc:docMk/>
            <pc:sldMk cId="2902479070" sldId="256"/>
            <ac:spMk id="49" creationId="{827DC2C4-B485-428A-BF4A-472D2967F47F}"/>
          </ac:spMkLst>
        </pc:spChg>
        <pc:spChg chg="add del">
          <ac:chgData name="klaudia.grzesik@poczta.onet.pl" userId="4967f8c8e0ca3544" providerId="LiveId" clId="{36677109-76D5-48B3-ACC2-FE87F075DA8F}" dt="2023-04-11T11:20:45.104" v="190" actId="26606"/>
          <ac:spMkLst>
            <pc:docMk/>
            <pc:sldMk cId="2902479070" sldId="256"/>
            <ac:spMk id="50" creationId="{EE04B5EB-F158-4507-90DD-BD23620C7CC9}"/>
          </ac:spMkLst>
        </pc:spChg>
        <pc:spChg chg="add del">
          <ac:chgData name="klaudia.grzesik@poczta.onet.pl" userId="4967f8c8e0ca3544" providerId="LiveId" clId="{36677109-76D5-48B3-ACC2-FE87F075DA8F}" dt="2023-04-11T11:16:38.198" v="141" actId="26606"/>
          <ac:spMkLst>
            <pc:docMk/>
            <pc:sldMk cId="2902479070" sldId="256"/>
            <ac:spMk id="51" creationId="{489B7BFD-8F45-4093-AD9C-91B15B0503D9}"/>
          </ac:spMkLst>
        </pc:spChg>
        <pc:spChg chg="add del">
          <ac:chgData name="klaudia.grzesik@poczta.onet.pl" userId="4967f8c8e0ca3544" providerId="LiveId" clId="{36677109-76D5-48B3-ACC2-FE87F075DA8F}" dt="2023-04-11T11:16:38.198" v="141" actId="26606"/>
          <ac:spMkLst>
            <pc:docMk/>
            <pc:sldMk cId="2902479070" sldId="256"/>
            <ac:spMk id="52" creationId="{498F8FF6-43B4-494A-AF8F-123A4983EDF7}"/>
          </ac:spMkLst>
        </pc:spChg>
        <pc:spChg chg="add del">
          <ac:chgData name="klaudia.grzesik@poczta.onet.pl" userId="4967f8c8e0ca3544" providerId="LiveId" clId="{36677109-76D5-48B3-ACC2-FE87F075DA8F}" dt="2023-04-11T11:16:38.198" v="141" actId="26606"/>
          <ac:spMkLst>
            <pc:docMk/>
            <pc:sldMk cId="2902479070" sldId="256"/>
            <ac:spMk id="53" creationId="{4DCEC70C-9F4B-4A73-B4BD-AE50AD617F59}"/>
          </ac:spMkLst>
        </pc:spChg>
        <pc:spChg chg="add del">
          <ac:chgData name="klaudia.grzesik@poczta.onet.pl" userId="4967f8c8e0ca3544" providerId="LiveId" clId="{36677109-76D5-48B3-ACC2-FE87F075DA8F}" dt="2023-04-11T11:16:38.198" v="141" actId="26606"/>
          <ac:spMkLst>
            <pc:docMk/>
            <pc:sldMk cId="2902479070" sldId="256"/>
            <ac:spMk id="54" creationId="{5AFEC601-A132-47EE-B0C2-B38ACD9FCE6F}"/>
          </ac:spMkLst>
        </pc:spChg>
        <pc:spChg chg="add del">
          <ac:chgData name="klaudia.grzesik@poczta.onet.pl" userId="4967f8c8e0ca3544" providerId="LiveId" clId="{36677109-76D5-48B3-ACC2-FE87F075DA8F}" dt="2023-04-11T11:16:38.198" v="141" actId="26606"/>
          <ac:spMkLst>
            <pc:docMk/>
            <pc:sldMk cId="2902479070" sldId="256"/>
            <ac:spMk id="55" creationId="{279CAF82-0ECF-42BE-8F37-F71941E5D410}"/>
          </ac:spMkLst>
        </pc:spChg>
        <pc:spChg chg="add del">
          <ac:chgData name="klaudia.grzesik@poczta.onet.pl" userId="4967f8c8e0ca3544" providerId="LiveId" clId="{36677109-76D5-48B3-ACC2-FE87F075DA8F}" dt="2023-04-11T11:16:38.198" v="141" actId="26606"/>
          <ac:spMkLst>
            <pc:docMk/>
            <pc:sldMk cId="2902479070" sldId="256"/>
            <ac:spMk id="56" creationId="{4D525A72-77E7-4E14-BEE2-FC3A19EC41C3}"/>
          </ac:spMkLst>
        </pc:spChg>
        <pc:spChg chg="add del">
          <ac:chgData name="klaudia.grzesik@poczta.onet.pl" userId="4967f8c8e0ca3544" providerId="LiveId" clId="{36677109-76D5-48B3-ACC2-FE87F075DA8F}" dt="2023-04-11T11:16:38.198" v="141" actId="26606"/>
          <ac:spMkLst>
            <pc:docMk/>
            <pc:sldMk cId="2902479070" sldId="256"/>
            <ac:spMk id="57" creationId="{DA31323F-03C2-4114-B2CC-79931D220D0E}"/>
          </ac:spMkLst>
        </pc:spChg>
        <pc:spChg chg="add del">
          <ac:chgData name="klaudia.grzesik@poczta.onet.pl" userId="4967f8c8e0ca3544" providerId="LiveId" clId="{36677109-76D5-48B3-ACC2-FE87F075DA8F}" dt="2023-04-11T11:20:45.918" v="192" actId="26606"/>
          <ac:spMkLst>
            <pc:docMk/>
            <pc:sldMk cId="2902479070" sldId="256"/>
            <ac:spMk id="58" creationId="{19D32F93-50AC-4C46-A5DB-291C60DDB7BD}"/>
          </ac:spMkLst>
        </pc:spChg>
        <pc:spChg chg="add del">
          <ac:chgData name="klaudia.grzesik@poczta.onet.pl" userId="4967f8c8e0ca3544" providerId="LiveId" clId="{36677109-76D5-48B3-ACC2-FE87F075DA8F}" dt="2023-04-11T11:20:45.918" v="192" actId="26606"/>
          <ac:spMkLst>
            <pc:docMk/>
            <pc:sldMk cId="2902479070" sldId="256"/>
            <ac:spMk id="59" creationId="{827DC2C4-B485-428A-BF4A-472D2967F47F}"/>
          </ac:spMkLst>
        </pc:spChg>
        <pc:spChg chg="add del">
          <ac:chgData name="klaudia.grzesik@poczta.onet.pl" userId="4967f8c8e0ca3544" providerId="LiveId" clId="{36677109-76D5-48B3-ACC2-FE87F075DA8F}" dt="2023-04-11T11:19:14.447" v="176" actId="26606"/>
          <ac:spMkLst>
            <pc:docMk/>
            <pc:sldMk cId="2902479070" sldId="256"/>
            <ac:spMk id="60" creationId="{9B37791B-B040-4694-BFDC-8DD132D86E8E}"/>
          </ac:spMkLst>
        </pc:spChg>
        <pc:spChg chg="add del">
          <ac:chgData name="klaudia.grzesik@poczta.onet.pl" userId="4967f8c8e0ca3544" providerId="LiveId" clId="{36677109-76D5-48B3-ACC2-FE87F075DA8F}" dt="2023-04-11T11:20:45.918" v="192" actId="26606"/>
          <ac:spMkLst>
            <pc:docMk/>
            <pc:sldMk cId="2902479070" sldId="256"/>
            <ac:spMk id="62" creationId="{EE04B5EB-F158-4507-90DD-BD23620C7CC9}"/>
          </ac:spMkLst>
        </pc:spChg>
        <pc:spChg chg="add del">
          <ac:chgData name="klaudia.grzesik@poczta.onet.pl" userId="4967f8c8e0ca3544" providerId="LiveId" clId="{36677109-76D5-48B3-ACC2-FE87F075DA8F}" dt="2023-04-11T11:20:47.431" v="195" actId="26606"/>
          <ac:spMkLst>
            <pc:docMk/>
            <pc:sldMk cId="2902479070" sldId="256"/>
            <ac:spMk id="64" creationId="{9B8B49ED-6693-497D-8823-F50F891E8DBC}"/>
          </ac:spMkLst>
        </pc:spChg>
        <pc:spChg chg="add del">
          <ac:chgData name="klaudia.grzesik@poczta.onet.pl" userId="4967f8c8e0ca3544" providerId="LiveId" clId="{36677109-76D5-48B3-ACC2-FE87F075DA8F}" dt="2023-04-11T11:20:47.431" v="195" actId="26606"/>
          <ac:spMkLst>
            <pc:docMk/>
            <pc:sldMk cId="2902479070" sldId="256"/>
            <ac:spMk id="65" creationId="{8DCD3BD4-4F32-431E-A9C3-8D2DA60CD7D8}"/>
          </ac:spMkLst>
        </pc:spChg>
        <pc:spChg chg="add del">
          <ac:chgData name="klaudia.grzesik@poczta.onet.pl" userId="4967f8c8e0ca3544" providerId="LiveId" clId="{36677109-76D5-48B3-ACC2-FE87F075DA8F}" dt="2023-04-11T11:20:47.431" v="195" actId="26606"/>
          <ac:spMkLst>
            <pc:docMk/>
            <pc:sldMk cId="2902479070" sldId="256"/>
            <ac:spMk id="66" creationId="{336AAC24-A98C-465E-AFEE-69D698E77330}"/>
          </ac:spMkLst>
        </pc:spChg>
        <pc:spChg chg="add del">
          <ac:chgData name="klaudia.grzesik@poczta.onet.pl" userId="4967f8c8e0ca3544" providerId="LiveId" clId="{36677109-76D5-48B3-ACC2-FE87F075DA8F}" dt="2023-04-11T11:21:41.390" v="215" actId="26606"/>
          <ac:spMkLst>
            <pc:docMk/>
            <pc:sldMk cId="2902479070" sldId="256"/>
            <ac:spMk id="68" creationId="{19D32F93-50AC-4C46-A5DB-291C60DDB7BD}"/>
          </ac:spMkLst>
        </pc:spChg>
        <pc:spChg chg="add del">
          <ac:chgData name="klaudia.grzesik@poczta.onet.pl" userId="4967f8c8e0ca3544" providerId="LiveId" clId="{36677109-76D5-48B3-ACC2-FE87F075DA8F}" dt="2023-04-11T11:21:41.390" v="215" actId="26606"/>
          <ac:spMkLst>
            <pc:docMk/>
            <pc:sldMk cId="2902479070" sldId="256"/>
            <ac:spMk id="69" creationId="{827DC2C4-B485-428A-BF4A-472D2967F47F}"/>
          </ac:spMkLst>
        </pc:spChg>
        <pc:spChg chg="add del">
          <ac:chgData name="klaudia.grzesik@poczta.onet.pl" userId="4967f8c8e0ca3544" providerId="LiveId" clId="{36677109-76D5-48B3-ACC2-FE87F075DA8F}" dt="2023-04-11T11:19:11.317" v="170" actId="26606"/>
          <ac:spMkLst>
            <pc:docMk/>
            <pc:sldMk cId="2902479070" sldId="256"/>
            <ac:spMk id="70" creationId="{5C8908E2-EE49-44D2-9428-A28D2312A8D5}"/>
          </ac:spMkLst>
        </pc:spChg>
        <pc:spChg chg="add del">
          <ac:chgData name="klaudia.grzesik@poczta.onet.pl" userId="4967f8c8e0ca3544" providerId="LiveId" clId="{36677109-76D5-48B3-ACC2-FE87F075DA8F}" dt="2023-04-11T11:21:41.390" v="215" actId="26606"/>
          <ac:spMkLst>
            <pc:docMk/>
            <pc:sldMk cId="2902479070" sldId="256"/>
            <ac:spMk id="71" creationId="{EE04B5EB-F158-4507-90DD-BD23620C7CC9}"/>
          </ac:spMkLst>
        </pc:spChg>
        <pc:spChg chg="add del">
          <ac:chgData name="klaudia.grzesik@poczta.onet.pl" userId="4967f8c8e0ca3544" providerId="LiveId" clId="{36677109-76D5-48B3-ACC2-FE87F075DA8F}" dt="2023-04-11T11:23:19.820" v="235" actId="26606"/>
          <ac:spMkLst>
            <pc:docMk/>
            <pc:sldMk cId="2902479070" sldId="256"/>
            <ac:spMk id="73" creationId="{5AE9FC70-8A26-4CF2-8E04-EBDADB8B81C4}"/>
          </ac:spMkLst>
        </pc:spChg>
        <pc:spChg chg="add del">
          <ac:chgData name="klaudia.grzesik@poczta.onet.pl" userId="4967f8c8e0ca3544" providerId="LiveId" clId="{36677109-76D5-48B3-ACC2-FE87F075DA8F}" dt="2023-04-11T11:23:19.820" v="235" actId="26606"/>
          <ac:spMkLst>
            <pc:docMk/>
            <pc:sldMk cId="2902479070" sldId="256"/>
            <ac:spMk id="74" creationId="{609CB703-C563-4F1F-BF28-83C06E978C4F}"/>
          </ac:spMkLst>
        </pc:spChg>
        <pc:spChg chg="add del">
          <ac:chgData name="klaudia.grzesik@poczta.onet.pl" userId="4967f8c8e0ca3544" providerId="LiveId" clId="{36677109-76D5-48B3-ACC2-FE87F075DA8F}" dt="2023-04-11T11:23:19.820" v="235" actId="26606"/>
          <ac:spMkLst>
            <pc:docMk/>
            <pc:sldMk cId="2902479070" sldId="256"/>
            <ac:spMk id="75" creationId="{C5CB530E-515E-412C-9DF1-5F8FFBD6F383}"/>
          </ac:spMkLst>
        </pc:spChg>
        <pc:spChg chg="add del">
          <ac:chgData name="klaudia.grzesik@poczta.onet.pl" userId="4967f8c8e0ca3544" providerId="LiveId" clId="{36677109-76D5-48B3-ACC2-FE87F075DA8F}" dt="2023-04-11T11:19:11.317" v="170" actId="26606"/>
          <ac:spMkLst>
            <pc:docMk/>
            <pc:sldMk cId="2902479070" sldId="256"/>
            <ac:spMk id="76" creationId="{8B88B599-C539-4F18-A32A-40207EC6E21A}"/>
          </ac:spMkLst>
        </pc:spChg>
        <pc:spChg chg="add del">
          <ac:chgData name="klaudia.grzesik@poczta.onet.pl" userId="4967f8c8e0ca3544" providerId="LiveId" clId="{36677109-76D5-48B3-ACC2-FE87F075DA8F}" dt="2023-04-11T11:19:11.317" v="170" actId="26606"/>
          <ac:spMkLst>
            <pc:docMk/>
            <pc:sldMk cId="2902479070" sldId="256"/>
            <ac:spMk id="78" creationId="{ED888B23-07FA-482A-96DF-47E31AF1A603}"/>
          </ac:spMkLst>
        </pc:spChg>
        <pc:spChg chg="add del">
          <ac:chgData name="klaudia.grzesik@poczta.onet.pl" userId="4967f8c8e0ca3544" providerId="LiveId" clId="{36677109-76D5-48B3-ACC2-FE87F075DA8F}" dt="2023-04-11T11:19:11.317" v="170" actId="26606"/>
          <ac:spMkLst>
            <pc:docMk/>
            <pc:sldMk cId="2902479070" sldId="256"/>
            <ac:spMk id="80" creationId="{A17BF396-6023-48D8-9C0C-893820872982}"/>
          </ac:spMkLst>
        </pc:spChg>
        <pc:spChg chg="add del">
          <ac:chgData name="klaudia.grzesik@poczta.onet.pl" userId="4967f8c8e0ca3544" providerId="LiveId" clId="{36677109-76D5-48B3-ACC2-FE87F075DA8F}" dt="2023-04-11T11:23:19.820" v="235" actId="26606"/>
          <ac:spMkLst>
            <pc:docMk/>
            <pc:sldMk cId="2902479070" sldId="256"/>
            <ac:spMk id="84" creationId="{712D4376-A578-4FF1-94FC-245E7A6A489F}"/>
          </ac:spMkLst>
        </pc:spChg>
        <pc:spChg chg="add del">
          <ac:chgData name="klaudia.grzesik@poczta.onet.pl" userId="4967f8c8e0ca3544" providerId="LiveId" clId="{36677109-76D5-48B3-ACC2-FE87F075DA8F}" dt="2023-04-11T11:17:47.452" v="152" actId="26606"/>
          <ac:spMkLst>
            <pc:docMk/>
            <pc:sldMk cId="2902479070" sldId="256"/>
            <ac:spMk id="85" creationId="{27427488-068E-4B55-AC8D-CD070B8CD46D}"/>
          </ac:spMkLst>
        </pc:spChg>
        <pc:spChg chg="add del">
          <ac:chgData name="klaudia.grzesik@poczta.onet.pl" userId="4967f8c8e0ca3544" providerId="LiveId" clId="{36677109-76D5-48B3-ACC2-FE87F075DA8F}" dt="2023-04-11T11:23:19.820" v="235" actId="26606"/>
          <ac:spMkLst>
            <pc:docMk/>
            <pc:sldMk cId="2902479070" sldId="256"/>
            <ac:spMk id="86" creationId="{AEA7509D-F04F-40CB-A0B3-EEF16499CC9F}"/>
          </ac:spMkLst>
        </pc:spChg>
        <pc:spChg chg="add del">
          <ac:chgData name="klaudia.grzesik@poczta.onet.pl" userId="4967f8c8e0ca3544" providerId="LiveId" clId="{36677109-76D5-48B3-ACC2-FE87F075DA8F}" dt="2023-04-11T11:23:05.471" v="230" actId="26606"/>
          <ac:spMkLst>
            <pc:docMk/>
            <pc:sldMk cId="2902479070" sldId="256"/>
            <ac:spMk id="88" creationId="{1D63188B-C92D-4606-95DB-0601ED0ECB55}"/>
          </ac:spMkLst>
        </pc:spChg>
        <pc:spChg chg="add del">
          <ac:chgData name="klaudia.grzesik@poczta.onet.pl" userId="4967f8c8e0ca3544" providerId="LiveId" clId="{36677109-76D5-48B3-ACC2-FE87F075DA8F}" dt="2023-04-11T11:18:01.382" v="157" actId="26606"/>
          <ac:spMkLst>
            <pc:docMk/>
            <pc:sldMk cId="2902479070" sldId="256"/>
            <ac:spMk id="89" creationId="{F08127CB-E3FE-4DDE-86C6-8448A8C381D5}"/>
          </ac:spMkLst>
        </pc:spChg>
        <pc:spChg chg="add del">
          <ac:chgData name="klaudia.grzesik@poczta.onet.pl" userId="4967f8c8e0ca3544" providerId="LiveId" clId="{36677109-76D5-48B3-ACC2-FE87F075DA8F}" dt="2023-04-11T11:23:05.471" v="230" actId="26606"/>
          <ac:spMkLst>
            <pc:docMk/>
            <pc:sldMk cId="2902479070" sldId="256"/>
            <ac:spMk id="90" creationId="{2927A7B7-1B6D-432E-B2C4-E71C6C361C26}"/>
          </ac:spMkLst>
        </pc:spChg>
        <pc:spChg chg="add del">
          <ac:chgData name="klaudia.grzesik@poczta.onet.pl" userId="4967f8c8e0ca3544" providerId="LiveId" clId="{36677109-76D5-48B3-ACC2-FE87F075DA8F}" dt="2023-04-11T11:17:47.452" v="152" actId="26606"/>
          <ac:spMkLst>
            <pc:docMk/>
            <pc:sldMk cId="2902479070" sldId="256"/>
            <ac:spMk id="91" creationId="{57429B77-EF9C-4D1C-9938-45ACFEDD1322}"/>
          </ac:spMkLst>
        </pc:spChg>
        <pc:spChg chg="add del">
          <ac:chgData name="klaudia.grzesik@poczta.onet.pl" userId="4967f8c8e0ca3544" providerId="LiveId" clId="{36677109-76D5-48B3-ACC2-FE87F075DA8F}" dt="2023-04-11T11:23:05.471" v="230" actId="26606"/>
          <ac:spMkLst>
            <pc:docMk/>
            <pc:sldMk cId="2902479070" sldId="256"/>
            <ac:spMk id="92" creationId="{E27DBEE0-99A4-4464-9371-C89D97E7A956}"/>
          </ac:spMkLst>
        </pc:spChg>
        <pc:spChg chg="add del">
          <ac:chgData name="klaudia.grzesik@poczta.onet.pl" userId="4967f8c8e0ca3544" providerId="LiveId" clId="{36677109-76D5-48B3-ACC2-FE87F075DA8F}" dt="2023-04-11T11:17:47.452" v="152" actId="26606"/>
          <ac:spMkLst>
            <pc:docMk/>
            <pc:sldMk cId="2902479070" sldId="256"/>
            <ac:spMk id="93" creationId="{A20AF199-99C2-4569-9CAF-24514AE5E82A}"/>
          </ac:spMkLst>
        </pc:spChg>
        <pc:spChg chg="add del">
          <ac:chgData name="klaudia.grzesik@poczta.onet.pl" userId="4967f8c8e0ca3544" providerId="LiveId" clId="{36677109-76D5-48B3-ACC2-FE87F075DA8F}" dt="2023-04-11T11:23:08.462" v="232" actId="26606"/>
          <ac:spMkLst>
            <pc:docMk/>
            <pc:sldMk cId="2902479070" sldId="256"/>
            <ac:spMk id="94" creationId="{8538EBC2-0B11-4732-8715-799409C4A914}"/>
          </ac:spMkLst>
        </pc:spChg>
        <pc:spChg chg="add del">
          <ac:chgData name="klaudia.grzesik@poczta.onet.pl" userId="4967f8c8e0ca3544" providerId="LiveId" clId="{36677109-76D5-48B3-ACC2-FE87F075DA8F}" dt="2023-04-11T11:17:55.861" v="154" actId="26606"/>
          <ac:spMkLst>
            <pc:docMk/>
            <pc:sldMk cId="2902479070" sldId="256"/>
            <ac:spMk id="95" creationId="{27427488-068E-4B55-AC8D-CD070B8CD46D}"/>
          </ac:spMkLst>
        </pc:spChg>
        <pc:spChg chg="add del">
          <ac:chgData name="klaudia.grzesik@poczta.onet.pl" userId="4967f8c8e0ca3544" providerId="LiveId" clId="{36677109-76D5-48B3-ACC2-FE87F075DA8F}" dt="2023-04-11T11:23:08.462" v="232" actId="26606"/>
          <ac:spMkLst>
            <pc:docMk/>
            <pc:sldMk cId="2902479070" sldId="256"/>
            <ac:spMk id="97" creationId="{508BEF50-7B1E-49A4-BC19-5F4F1D755E64}"/>
          </ac:spMkLst>
        </pc:spChg>
        <pc:spChg chg="add del">
          <ac:chgData name="klaudia.grzesik@poczta.onet.pl" userId="4967f8c8e0ca3544" providerId="LiveId" clId="{36677109-76D5-48B3-ACC2-FE87F075DA8F}" dt="2023-04-11T11:23:08.462" v="232" actId="26606"/>
          <ac:spMkLst>
            <pc:docMk/>
            <pc:sldMk cId="2902479070" sldId="256"/>
            <ac:spMk id="98" creationId="{CE3C5560-7A9C-489F-9148-18C5E1D0F0B2}"/>
          </ac:spMkLst>
        </pc:spChg>
        <pc:spChg chg="add del">
          <ac:chgData name="klaudia.grzesik@poczta.onet.pl" userId="4967f8c8e0ca3544" providerId="LiveId" clId="{36677109-76D5-48B3-ACC2-FE87F075DA8F}" dt="2023-04-11T11:17:55.861" v="154" actId="26606"/>
          <ac:spMkLst>
            <pc:docMk/>
            <pc:sldMk cId="2902479070" sldId="256"/>
            <ac:spMk id="99" creationId="{6E9BF938-6ACA-48CA-84BD-64B03EA58BFA}"/>
          </ac:spMkLst>
        </pc:spChg>
        <pc:spChg chg="add del">
          <ac:chgData name="klaudia.grzesik@poczta.onet.pl" userId="4967f8c8e0ca3544" providerId="LiveId" clId="{36677109-76D5-48B3-ACC2-FE87F075DA8F}" dt="2023-04-11T11:17:55.861" v="154" actId="26606"/>
          <ac:spMkLst>
            <pc:docMk/>
            <pc:sldMk cId="2902479070" sldId="256"/>
            <ac:spMk id="100" creationId="{A20AF199-99C2-4569-9CAF-24514AE5E82A}"/>
          </ac:spMkLst>
        </pc:spChg>
        <pc:spChg chg="add del">
          <ac:chgData name="klaudia.grzesik@poczta.onet.pl" userId="4967f8c8e0ca3544" providerId="LiveId" clId="{36677109-76D5-48B3-ACC2-FE87F075DA8F}" dt="2023-04-11T11:23:08.462" v="232" actId="26606"/>
          <ac:spMkLst>
            <pc:docMk/>
            <pc:sldMk cId="2902479070" sldId="256"/>
            <ac:spMk id="101" creationId="{C39ADB8F-D187-49D7-BDCF-C1B6DC727068}"/>
          </ac:spMkLst>
        </pc:spChg>
        <pc:spChg chg="add del">
          <ac:chgData name="klaudia.grzesik@poczta.onet.pl" userId="4967f8c8e0ca3544" providerId="LiveId" clId="{36677109-76D5-48B3-ACC2-FE87F075DA8F}" dt="2023-04-11T11:18:01.382" v="157" actId="26606"/>
          <ac:spMkLst>
            <pc:docMk/>
            <pc:sldMk cId="2902479070" sldId="256"/>
            <ac:spMk id="102" creationId="{46012474-397F-473B-BED8-7BAB6B688770}"/>
          </ac:spMkLst>
        </pc:spChg>
        <pc:spChg chg="add del">
          <ac:chgData name="klaudia.grzesik@poczta.onet.pl" userId="4967f8c8e0ca3544" providerId="LiveId" clId="{36677109-76D5-48B3-ACC2-FE87F075DA8F}" dt="2023-04-11T11:18:01.382" v="157" actId="26606"/>
          <ac:spMkLst>
            <pc:docMk/>
            <pc:sldMk cId="2902479070" sldId="256"/>
            <ac:spMk id="103" creationId="{6D7FB18D-7577-4ADC-8C1C-EA27EFD2B051}"/>
          </ac:spMkLst>
        </pc:spChg>
        <pc:spChg chg="add del">
          <ac:chgData name="klaudia.grzesik@poczta.onet.pl" userId="4967f8c8e0ca3544" providerId="LiveId" clId="{36677109-76D5-48B3-ACC2-FE87F075DA8F}" dt="2023-04-11T11:18:01.382" v="157" actId="26606"/>
          <ac:spMkLst>
            <pc:docMk/>
            <pc:sldMk cId="2902479070" sldId="256"/>
            <ac:spMk id="104" creationId="{36C4F2D5-541D-4032-8CC7-49992771DECF}"/>
          </ac:spMkLst>
        </pc:spChg>
        <pc:spChg chg="add del">
          <ac:chgData name="klaudia.grzesik@poczta.onet.pl" userId="4967f8c8e0ca3544" providerId="LiveId" clId="{36677109-76D5-48B3-ACC2-FE87F075DA8F}" dt="2023-04-11T11:18:01.382" v="157" actId="26606"/>
          <ac:spMkLst>
            <pc:docMk/>
            <pc:sldMk cId="2902479070" sldId="256"/>
            <ac:spMk id="105" creationId="{01C84AF8-30D9-46A2-82DB-3344A06709CB}"/>
          </ac:spMkLst>
        </pc:spChg>
        <pc:spChg chg="add del">
          <ac:chgData name="klaudia.grzesik@poczta.onet.pl" userId="4967f8c8e0ca3544" providerId="LiveId" clId="{36677109-76D5-48B3-ACC2-FE87F075DA8F}" dt="2023-04-11T11:19:09.818" v="167" actId="26606"/>
          <ac:spMkLst>
            <pc:docMk/>
            <pc:sldMk cId="2902479070" sldId="256"/>
            <ac:spMk id="107" creationId="{27427488-068E-4B55-AC8D-CD070B8CD46D}"/>
          </ac:spMkLst>
        </pc:spChg>
        <pc:spChg chg="add del">
          <ac:chgData name="klaudia.grzesik@poczta.onet.pl" userId="4967f8c8e0ca3544" providerId="LiveId" clId="{36677109-76D5-48B3-ACC2-FE87F075DA8F}" dt="2023-04-11T11:23:08.462" v="232" actId="26606"/>
          <ac:spMkLst>
            <pc:docMk/>
            <pc:sldMk cId="2902479070" sldId="256"/>
            <ac:spMk id="109" creationId="{3FBAD350-5664-4811-A208-657FB882D350}"/>
          </ac:spMkLst>
        </pc:spChg>
        <pc:spChg chg="add del">
          <ac:chgData name="klaudia.grzesik@poczta.onet.pl" userId="4967f8c8e0ca3544" providerId="LiveId" clId="{36677109-76D5-48B3-ACC2-FE87F075DA8F}" dt="2023-04-11T11:19:09.818" v="167" actId="26606"/>
          <ac:spMkLst>
            <pc:docMk/>
            <pc:sldMk cId="2902479070" sldId="256"/>
            <ac:spMk id="110" creationId="{6E9BF938-6ACA-48CA-84BD-64B03EA58BFA}"/>
          </ac:spMkLst>
        </pc:spChg>
        <pc:spChg chg="add del">
          <ac:chgData name="klaudia.grzesik@poczta.onet.pl" userId="4967f8c8e0ca3544" providerId="LiveId" clId="{36677109-76D5-48B3-ACC2-FE87F075DA8F}" dt="2023-04-11T11:19:09.818" v="167" actId="26606"/>
          <ac:spMkLst>
            <pc:docMk/>
            <pc:sldMk cId="2902479070" sldId="256"/>
            <ac:spMk id="111" creationId="{A20AF199-99C2-4569-9CAF-24514AE5E82A}"/>
          </ac:spMkLst>
        </pc:spChg>
        <pc:spChg chg="add del">
          <ac:chgData name="klaudia.grzesik@poczta.onet.pl" userId="4967f8c8e0ca3544" providerId="LiveId" clId="{36677109-76D5-48B3-ACC2-FE87F075DA8F}" dt="2023-04-11T11:23:19.804" v="234" actId="26606"/>
          <ac:spMkLst>
            <pc:docMk/>
            <pc:sldMk cId="2902479070" sldId="256"/>
            <ac:spMk id="112" creationId="{1A2464E0-4B0B-47F7-BF81-1E57C9F874E0}"/>
          </ac:spMkLst>
        </pc:spChg>
        <pc:spChg chg="add del">
          <ac:chgData name="klaudia.grzesik@poczta.onet.pl" userId="4967f8c8e0ca3544" providerId="LiveId" clId="{36677109-76D5-48B3-ACC2-FE87F075DA8F}" dt="2023-04-11T11:23:19.804" v="234" actId="26606"/>
          <ac:spMkLst>
            <pc:docMk/>
            <pc:sldMk cId="2902479070" sldId="256"/>
            <ac:spMk id="113" creationId="{CEFB8B9B-C6EA-4177-BE94-F8718563281C}"/>
          </ac:spMkLst>
        </pc:spChg>
        <pc:spChg chg="add del">
          <ac:chgData name="klaudia.grzesik@poczta.onet.pl" userId="4967f8c8e0ca3544" providerId="LiveId" clId="{36677109-76D5-48B3-ACC2-FE87F075DA8F}" dt="2023-04-11T11:24:02.125" v="243" actId="26606"/>
          <ac:spMkLst>
            <pc:docMk/>
            <pc:sldMk cId="2902479070" sldId="256"/>
            <ac:spMk id="123" creationId="{3301E07F-4F79-4B58-8698-EF24DC1ECDBF}"/>
          </ac:spMkLst>
        </pc:spChg>
        <pc:spChg chg="add del">
          <ac:chgData name="klaudia.grzesik@poczta.onet.pl" userId="4967f8c8e0ca3544" providerId="LiveId" clId="{36677109-76D5-48B3-ACC2-FE87F075DA8F}" dt="2023-04-11T11:24:02.125" v="243" actId="26606"/>
          <ac:spMkLst>
            <pc:docMk/>
            <pc:sldMk cId="2902479070" sldId="256"/>
            <ac:spMk id="124" creationId="{E58B2195-5055-402F-A3E7-53FF0E4980C3}"/>
          </ac:spMkLst>
        </pc:spChg>
        <pc:spChg chg="add del">
          <ac:chgData name="klaudia.grzesik@poczta.onet.pl" userId="4967f8c8e0ca3544" providerId="LiveId" clId="{36677109-76D5-48B3-ACC2-FE87F075DA8F}" dt="2023-04-11T11:24:02.125" v="243" actId="26606"/>
          <ac:spMkLst>
            <pc:docMk/>
            <pc:sldMk cId="2902479070" sldId="256"/>
            <ac:spMk id="125" creationId="{9EE6F773-742A-491A-9A00-A2A150DF500A}"/>
          </ac:spMkLst>
        </pc:spChg>
        <pc:spChg chg="add del">
          <ac:chgData name="klaudia.grzesik@poczta.onet.pl" userId="4967f8c8e0ca3544" providerId="LiveId" clId="{36677109-76D5-48B3-ACC2-FE87F075DA8F}" dt="2023-04-11T11:24:02.101" v="242" actId="26606"/>
          <ac:spMkLst>
            <pc:docMk/>
            <pc:sldMk cId="2902479070" sldId="256"/>
            <ac:spMk id="130" creationId="{8538EBC2-0B11-4732-8715-799409C4A914}"/>
          </ac:spMkLst>
        </pc:spChg>
        <pc:spChg chg="add del">
          <ac:chgData name="klaudia.grzesik@poczta.onet.pl" userId="4967f8c8e0ca3544" providerId="LiveId" clId="{36677109-76D5-48B3-ACC2-FE87F075DA8F}" dt="2023-04-11T11:24:02.101" v="242" actId="26606"/>
          <ac:spMkLst>
            <pc:docMk/>
            <pc:sldMk cId="2902479070" sldId="256"/>
            <ac:spMk id="132" creationId="{CE3C5560-7A9C-489F-9148-18C5E1D0F0B2}"/>
          </ac:spMkLst>
        </pc:spChg>
        <pc:spChg chg="add del">
          <ac:chgData name="klaudia.grzesik@poczta.onet.pl" userId="4967f8c8e0ca3544" providerId="LiveId" clId="{36677109-76D5-48B3-ACC2-FE87F075DA8F}" dt="2023-04-11T11:24:02.101" v="242" actId="26606"/>
          <ac:spMkLst>
            <pc:docMk/>
            <pc:sldMk cId="2902479070" sldId="256"/>
            <ac:spMk id="136" creationId="{508BEF50-7B1E-49A4-BC19-5F4F1D755E64}"/>
          </ac:spMkLst>
        </pc:spChg>
        <pc:spChg chg="add del">
          <ac:chgData name="klaudia.grzesik@poczta.onet.pl" userId="4967f8c8e0ca3544" providerId="LiveId" clId="{36677109-76D5-48B3-ACC2-FE87F075DA8F}" dt="2023-04-11T11:24:02.101" v="242" actId="26606"/>
          <ac:spMkLst>
            <pc:docMk/>
            <pc:sldMk cId="2902479070" sldId="256"/>
            <ac:spMk id="138" creationId="{3FBAD350-5664-4811-A208-657FB882D350}"/>
          </ac:spMkLst>
        </pc:spChg>
        <pc:spChg chg="add del">
          <ac:chgData name="klaudia.grzesik@poczta.onet.pl" userId="4967f8c8e0ca3544" providerId="LiveId" clId="{36677109-76D5-48B3-ACC2-FE87F075DA8F}" dt="2023-04-11T11:24:02.101" v="242" actId="26606"/>
          <ac:spMkLst>
            <pc:docMk/>
            <pc:sldMk cId="2902479070" sldId="256"/>
            <ac:spMk id="140" creationId="{C39ADB8F-D187-49D7-BDCF-C1B6DC727068}"/>
          </ac:spMkLst>
        </pc:spChg>
        <pc:spChg chg="add del">
          <ac:chgData name="klaudia.grzesik@poczta.onet.pl" userId="4967f8c8e0ca3544" providerId="LiveId" clId="{36677109-76D5-48B3-ACC2-FE87F075DA8F}" dt="2023-04-11T11:25:29.904" v="257" actId="26606"/>
          <ac:spMkLst>
            <pc:docMk/>
            <pc:sldMk cId="2902479070" sldId="256"/>
            <ac:spMk id="142" creationId="{5AE9FC70-8A26-4CF2-8E04-EBDADB8B81C4}"/>
          </ac:spMkLst>
        </pc:spChg>
        <pc:spChg chg="add del">
          <ac:chgData name="klaudia.grzesik@poczta.onet.pl" userId="4967f8c8e0ca3544" providerId="LiveId" clId="{36677109-76D5-48B3-ACC2-FE87F075DA8F}" dt="2023-04-11T11:25:29.904" v="257" actId="26606"/>
          <ac:spMkLst>
            <pc:docMk/>
            <pc:sldMk cId="2902479070" sldId="256"/>
            <ac:spMk id="143" creationId="{609CB703-C563-4F1F-BF28-83C06E978C4F}"/>
          </ac:spMkLst>
        </pc:spChg>
        <pc:spChg chg="add del">
          <ac:chgData name="klaudia.grzesik@poczta.onet.pl" userId="4967f8c8e0ca3544" providerId="LiveId" clId="{36677109-76D5-48B3-ACC2-FE87F075DA8F}" dt="2023-04-11T11:25:29.904" v="257" actId="26606"/>
          <ac:spMkLst>
            <pc:docMk/>
            <pc:sldMk cId="2902479070" sldId="256"/>
            <ac:spMk id="144" creationId="{C5CB530E-515E-412C-9DF1-5F8FFBD6F383}"/>
          </ac:spMkLst>
        </pc:spChg>
        <pc:spChg chg="add del">
          <ac:chgData name="klaudia.grzesik@poczta.onet.pl" userId="4967f8c8e0ca3544" providerId="LiveId" clId="{36677109-76D5-48B3-ACC2-FE87F075DA8F}" dt="2023-04-11T11:25:29.904" v="257" actId="26606"/>
          <ac:spMkLst>
            <pc:docMk/>
            <pc:sldMk cId="2902479070" sldId="256"/>
            <ac:spMk id="146" creationId="{712D4376-A578-4FF1-94FC-245E7A6A489F}"/>
          </ac:spMkLst>
        </pc:spChg>
        <pc:spChg chg="add del">
          <ac:chgData name="klaudia.grzesik@poczta.onet.pl" userId="4967f8c8e0ca3544" providerId="LiveId" clId="{36677109-76D5-48B3-ACC2-FE87F075DA8F}" dt="2023-04-11T11:25:29.904" v="257" actId="26606"/>
          <ac:spMkLst>
            <pc:docMk/>
            <pc:sldMk cId="2902479070" sldId="256"/>
            <ac:spMk id="147" creationId="{AEA7509D-F04F-40CB-A0B3-EEF16499CC9F}"/>
          </ac:spMkLst>
        </pc:spChg>
        <pc:spChg chg="add">
          <ac:chgData name="klaudia.grzesik@poczta.onet.pl" userId="4967f8c8e0ca3544" providerId="LiveId" clId="{36677109-76D5-48B3-ACC2-FE87F075DA8F}" dt="2023-04-11T11:25:29.904" v="257" actId="26606"/>
          <ac:spMkLst>
            <pc:docMk/>
            <pc:sldMk cId="2902479070" sldId="256"/>
            <ac:spMk id="152" creationId="{5C8908E2-EE49-44D2-9428-A28D2312A8D5}"/>
          </ac:spMkLst>
        </pc:spChg>
        <pc:spChg chg="add">
          <ac:chgData name="klaudia.grzesik@poczta.onet.pl" userId="4967f8c8e0ca3544" providerId="LiveId" clId="{36677109-76D5-48B3-ACC2-FE87F075DA8F}" dt="2023-04-11T11:25:29.904" v="257" actId="26606"/>
          <ac:spMkLst>
            <pc:docMk/>
            <pc:sldMk cId="2902479070" sldId="256"/>
            <ac:spMk id="158" creationId="{8B88B599-C539-4F18-A32A-40207EC6E21A}"/>
          </ac:spMkLst>
        </pc:spChg>
        <pc:spChg chg="add">
          <ac:chgData name="klaudia.grzesik@poczta.onet.pl" userId="4967f8c8e0ca3544" providerId="LiveId" clId="{36677109-76D5-48B3-ACC2-FE87F075DA8F}" dt="2023-04-11T11:25:29.904" v="257" actId="26606"/>
          <ac:spMkLst>
            <pc:docMk/>
            <pc:sldMk cId="2902479070" sldId="256"/>
            <ac:spMk id="160" creationId="{ED888B23-07FA-482A-96DF-47E31AF1A603}"/>
          </ac:spMkLst>
        </pc:spChg>
        <pc:spChg chg="add">
          <ac:chgData name="klaudia.grzesik@poczta.onet.pl" userId="4967f8c8e0ca3544" providerId="LiveId" clId="{36677109-76D5-48B3-ACC2-FE87F075DA8F}" dt="2023-04-11T11:25:29.904" v="257" actId="26606"/>
          <ac:spMkLst>
            <pc:docMk/>
            <pc:sldMk cId="2902479070" sldId="256"/>
            <ac:spMk id="162" creationId="{A17BF396-6023-48D8-9C0C-893820872982}"/>
          </ac:spMkLst>
        </pc:spChg>
        <pc:grpChg chg="add del">
          <ac:chgData name="klaudia.grzesik@poczta.onet.pl" userId="4967f8c8e0ca3544" providerId="LiveId" clId="{36677109-76D5-48B3-ACC2-FE87F075DA8F}" dt="2023-04-11T11:16:18.949" v="132" actId="26606"/>
          <ac:grpSpMkLst>
            <pc:docMk/>
            <pc:sldMk cId="2902479070" sldId="256"/>
            <ac:grpSpMk id="23" creationId="{0DBA5192-D1D6-4385-9B20-7991E99218E9}"/>
          </ac:grpSpMkLst>
        </pc:grpChg>
        <pc:grpChg chg="add del">
          <ac:chgData name="klaudia.grzesik@poczta.onet.pl" userId="4967f8c8e0ca3544" providerId="LiveId" clId="{36677109-76D5-48B3-ACC2-FE87F075DA8F}" dt="2023-04-11T11:19:36.294" v="183" actId="26606"/>
          <ac:grpSpMkLst>
            <pc:docMk/>
            <pc:sldMk cId="2902479070" sldId="256"/>
            <ac:grpSpMk id="26" creationId="{B868920F-3C89-4780-A399-2A0099F45D9B}"/>
          </ac:grpSpMkLst>
        </pc:grpChg>
        <pc:grpChg chg="add del">
          <ac:chgData name="klaudia.grzesik@poczta.onet.pl" userId="4967f8c8e0ca3544" providerId="LiveId" clId="{36677109-76D5-48B3-ACC2-FE87F075DA8F}" dt="2023-04-11T11:16:38.198" v="141" actId="26606"/>
          <ac:grpSpMkLst>
            <pc:docMk/>
            <pc:sldMk cId="2902479070" sldId="256"/>
            <ac:grpSpMk id="27" creationId="{FB9739EB-7F66-433D-841F-AB3CD18700B7}"/>
          </ac:grpSpMkLst>
        </pc:grpChg>
        <pc:grpChg chg="add del">
          <ac:chgData name="klaudia.grzesik@poczta.onet.pl" userId="4967f8c8e0ca3544" providerId="LiveId" clId="{36677109-76D5-48B3-ACC2-FE87F075DA8F}" dt="2023-04-11T11:16:21.167" v="134" actId="26606"/>
          <ac:grpSpMkLst>
            <pc:docMk/>
            <pc:sldMk cId="2902479070" sldId="256"/>
            <ac:grpSpMk id="33" creationId="{C29863D6-0FE2-4F80-9C72-1419BDEB4EDA}"/>
          </ac:grpSpMkLst>
        </pc:grpChg>
        <pc:grpChg chg="add del">
          <ac:chgData name="klaudia.grzesik@poczta.onet.pl" userId="4967f8c8e0ca3544" providerId="LiveId" clId="{36677109-76D5-48B3-ACC2-FE87F075DA8F}" dt="2023-04-11T11:16:32.231" v="138" actId="26606"/>
          <ac:grpSpMkLst>
            <pc:docMk/>
            <pc:sldMk cId="2902479070" sldId="256"/>
            <ac:grpSpMk id="45" creationId="{D44E3F87-3D58-4B03-86B2-15A5C5B9C964}"/>
          </ac:grpSpMkLst>
        </pc:grpChg>
        <pc:grpChg chg="add del">
          <ac:chgData name="klaudia.grzesik@poczta.onet.pl" userId="4967f8c8e0ca3544" providerId="LiveId" clId="{36677109-76D5-48B3-ACC2-FE87F075DA8F}" dt="2023-04-11T11:19:14.447" v="176" actId="26606"/>
          <ac:grpSpMkLst>
            <pc:docMk/>
            <pc:sldMk cId="2902479070" sldId="256"/>
            <ac:grpSpMk id="61" creationId="{4B2AE301-8298-47C2-81FA-781BA50D9933}"/>
          </ac:grpSpMkLst>
        </pc:grpChg>
        <pc:grpChg chg="add del">
          <ac:chgData name="klaudia.grzesik@poczta.onet.pl" userId="4967f8c8e0ca3544" providerId="LiveId" clId="{36677109-76D5-48B3-ACC2-FE87F075DA8F}" dt="2023-04-11T11:19:11.317" v="170" actId="26606"/>
          <ac:grpSpMkLst>
            <pc:docMk/>
            <pc:sldMk cId="2902479070" sldId="256"/>
            <ac:grpSpMk id="72" creationId="{B29018A0-5DE6-4CC9-AB25-675616AF7225}"/>
          </ac:grpSpMkLst>
        </pc:grpChg>
        <pc:grpChg chg="add del">
          <ac:chgData name="klaudia.grzesik@poczta.onet.pl" userId="4967f8c8e0ca3544" providerId="LiveId" clId="{36677109-76D5-48B3-ACC2-FE87F075DA8F}" dt="2023-04-11T11:17:47.452" v="152" actId="26606"/>
          <ac:grpSpMkLst>
            <pc:docMk/>
            <pc:sldMk cId="2902479070" sldId="256"/>
            <ac:grpSpMk id="87" creationId="{B48AD622-47DA-4DAB-8919-38C9E3D56B2C}"/>
          </ac:grpSpMkLst>
        </pc:grpChg>
        <pc:grpChg chg="add del">
          <ac:chgData name="klaudia.grzesik@poczta.onet.pl" userId="4967f8c8e0ca3544" providerId="LiveId" clId="{36677109-76D5-48B3-ACC2-FE87F075DA8F}" dt="2023-04-11T11:17:55.861" v="154" actId="26606"/>
          <ac:grpSpMkLst>
            <pc:docMk/>
            <pc:sldMk cId="2902479070" sldId="256"/>
            <ac:grpSpMk id="96" creationId="{26F04285-66B0-4456-AA85-E0585645B41A}"/>
          </ac:grpSpMkLst>
        </pc:grpChg>
        <pc:grpChg chg="add del">
          <ac:chgData name="klaudia.grzesik@poczta.onet.pl" userId="4967f8c8e0ca3544" providerId="LiveId" clId="{36677109-76D5-48B3-ACC2-FE87F075DA8F}" dt="2023-04-11T11:19:09.818" v="167" actId="26606"/>
          <ac:grpSpMkLst>
            <pc:docMk/>
            <pc:sldMk cId="2902479070" sldId="256"/>
            <ac:grpSpMk id="108" creationId="{26F04285-66B0-4456-AA85-E0585645B41A}"/>
          </ac:grpSpMkLst>
        </pc:grpChg>
        <pc:grpChg chg="add del">
          <ac:chgData name="klaudia.grzesik@poczta.onet.pl" userId="4967f8c8e0ca3544" providerId="LiveId" clId="{36677109-76D5-48B3-ACC2-FE87F075DA8F}" dt="2023-04-11T11:23:19.804" v="234" actId="26606"/>
          <ac:grpSpMkLst>
            <pc:docMk/>
            <pc:sldMk cId="2902479070" sldId="256"/>
            <ac:grpSpMk id="115" creationId="{AFDC6275-C195-4D6E-A412-7F7A2D7CDD69}"/>
          </ac:grpSpMkLst>
        </pc:grpChg>
        <pc:grpChg chg="add del">
          <ac:chgData name="klaudia.grzesik@poczta.onet.pl" userId="4967f8c8e0ca3544" providerId="LiveId" clId="{36677109-76D5-48B3-ACC2-FE87F075DA8F}" dt="2023-04-11T11:23:19.804" v="234" actId="26606"/>
          <ac:grpSpMkLst>
            <pc:docMk/>
            <pc:sldMk cId="2902479070" sldId="256"/>
            <ac:grpSpMk id="119" creationId="{D55A48B1-6123-4B68-8FAC-316C6C1B486A}"/>
          </ac:grpSpMkLst>
        </pc:grpChg>
        <pc:grpChg chg="add">
          <ac:chgData name="klaudia.grzesik@poczta.onet.pl" userId="4967f8c8e0ca3544" providerId="LiveId" clId="{36677109-76D5-48B3-ACC2-FE87F075DA8F}" dt="2023-04-11T11:25:29.904" v="257" actId="26606"/>
          <ac:grpSpMkLst>
            <pc:docMk/>
            <pc:sldMk cId="2902479070" sldId="256"/>
            <ac:grpSpMk id="154" creationId="{B29018A0-5DE6-4CC9-AB25-675616AF7225}"/>
          </ac:grpSpMkLst>
        </pc:grpChg>
        <pc:picChg chg="add mod">
          <ac:chgData name="klaudia.grzesik@poczta.onet.pl" userId="4967f8c8e0ca3544" providerId="LiveId" clId="{36677109-76D5-48B3-ACC2-FE87F075DA8F}" dt="2023-04-11T11:29:04.313" v="306" actId="1076"/>
          <ac:picMkLst>
            <pc:docMk/>
            <pc:sldMk cId="2902479070" sldId="256"/>
            <ac:picMk id="4" creationId="{6E2B65CF-B333-2AFF-8611-3DC33D236670}"/>
          </ac:picMkLst>
        </pc:picChg>
        <pc:cxnChg chg="add del">
          <ac:chgData name="klaudia.grzesik@poczta.onet.pl" userId="4967f8c8e0ca3544" providerId="LiveId" clId="{36677109-76D5-48B3-ACC2-FE87F075DA8F}" dt="2023-04-11T11:16:14.030" v="130" actId="26606"/>
          <ac:cxnSpMkLst>
            <pc:docMk/>
            <pc:sldMk cId="2902479070" sldId="256"/>
            <ac:cxnSpMk id="15" creationId="{56020367-4FD5-4596-8E10-C5F095CD8DBF}"/>
          </ac:cxnSpMkLst>
        </pc:cxnChg>
        <pc:cxnChg chg="add del">
          <ac:chgData name="klaudia.grzesik@poczta.onet.pl" userId="4967f8c8e0ca3544" providerId="LiveId" clId="{36677109-76D5-48B3-ACC2-FE87F075DA8F}" dt="2023-04-11T11:23:19.820" v="235" actId="26606"/>
          <ac:cxnSpMkLst>
            <pc:docMk/>
            <pc:sldMk cId="2902479070" sldId="256"/>
            <ac:cxnSpMk id="82" creationId="{56020367-4FD5-4596-8E10-C5F095CD8DBF}"/>
          </ac:cxnSpMkLst>
        </pc:cxnChg>
        <pc:cxnChg chg="add del">
          <ac:chgData name="klaudia.grzesik@poczta.onet.pl" userId="4967f8c8e0ca3544" providerId="LiveId" clId="{36677109-76D5-48B3-ACC2-FE87F075DA8F}" dt="2023-04-11T11:23:08.462" v="232" actId="26606"/>
          <ac:cxnSpMkLst>
            <pc:docMk/>
            <pc:sldMk cId="2902479070" sldId="256"/>
            <ac:cxnSpMk id="106" creationId="{56020367-4FD5-4596-8E10-C5F095CD8DBF}"/>
          </ac:cxnSpMkLst>
        </pc:cxnChg>
        <pc:cxnChg chg="add del">
          <ac:chgData name="klaudia.grzesik@poczta.onet.pl" userId="4967f8c8e0ca3544" providerId="LiveId" clId="{36677109-76D5-48B3-ACC2-FE87F075DA8F}" dt="2023-04-11T11:23:19.804" v="234" actId="26606"/>
          <ac:cxnSpMkLst>
            <pc:docMk/>
            <pc:sldMk cId="2902479070" sldId="256"/>
            <ac:cxnSpMk id="114" creationId="{961BC591-9E9F-4C8A-9FF7-6827C26ADB73}"/>
          </ac:cxnSpMkLst>
        </pc:cxnChg>
        <pc:cxnChg chg="add del">
          <ac:chgData name="klaudia.grzesik@poczta.onet.pl" userId="4967f8c8e0ca3544" providerId="LiveId" clId="{36677109-76D5-48B3-ACC2-FE87F075DA8F}" dt="2023-04-11T11:23:19.804" v="234" actId="26606"/>
          <ac:cxnSpMkLst>
            <pc:docMk/>
            <pc:sldMk cId="2902479070" sldId="256"/>
            <ac:cxnSpMk id="118" creationId="{8EA53318-29EB-4577-8870-0646987B6B62}"/>
          </ac:cxnSpMkLst>
        </pc:cxnChg>
        <pc:cxnChg chg="add del">
          <ac:chgData name="klaudia.grzesik@poczta.onet.pl" userId="4967f8c8e0ca3544" providerId="LiveId" clId="{36677109-76D5-48B3-ACC2-FE87F075DA8F}" dt="2023-04-11T11:24:02.101" v="242" actId="26606"/>
          <ac:cxnSpMkLst>
            <pc:docMk/>
            <pc:sldMk cId="2902479070" sldId="256"/>
            <ac:cxnSpMk id="134" creationId="{56020367-4FD5-4596-8E10-C5F095CD8DBF}"/>
          </ac:cxnSpMkLst>
        </pc:cxnChg>
        <pc:cxnChg chg="add del">
          <ac:chgData name="klaudia.grzesik@poczta.onet.pl" userId="4967f8c8e0ca3544" providerId="LiveId" clId="{36677109-76D5-48B3-ACC2-FE87F075DA8F}" dt="2023-04-11T11:25:29.904" v="257" actId="26606"/>
          <ac:cxnSpMkLst>
            <pc:docMk/>
            <pc:sldMk cId="2902479070" sldId="256"/>
            <ac:cxnSpMk id="145" creationId="{56020367-4FD5-4596-8E10-C5F095CD8DBF}"/>
          </ac:cxnSpMkLst>
        </pc:cxnChg>
      </pc:sldChg>
      <pc:sldChg chg="addSp delSp modSp mod setBg">
        <pc:chgData name="klaudia.grzesik@poczta.onet.pl" userId="4967f8c8e0ca3544" providerId="LiveId" clId="{36677109-76D5-48B3-ACC2-FE87F075DA8F}" dt="2023-04-11T11:31:59.494" v="324" actId="26606"/>
        <pc:sldMkLst>
          <pc:docMk/>
          <pc:sldMk cId="658757454" sldId="257"/>
        </pc:sldMkLst>
        <pc:spChg chg="mod">
          <ac:chgData name="klaudia.grzesik@poczta.onet.pl" userId="4967f8c8e0ca3544" providerId="LiveId" clId="{36677109-76D5-48B3-ACC2-FE87F075DA8F}" dt="2023-04-11T11:31:55.983" v="321" actId="26606"/>
          <ac:spMkLst>
            <pc:docMk/>
            <pc:sldMk cId="658757454" sldId="257"/>
            <ac:spMk id="2" creationId="{E4BF6D3F-D514-5BAE-F178-CD10A0D6FF33}"/>
          </ac:spMkLst>
        </pc:spChg>
        <pc:spChg chg="mod ord">
          <ac:chgData name="klaudia.grzesik@poczta.onet.pl" userId="4967f8c8e0ca3544" providerId="LiveId" clId="{36677109-76D5-48B3-ACC2-FE87F075DA8F}" dt="2023-04-11T11:31:59.494" v="324" actId="26606"/>
          <ac:spMkLst>
            <pc:docMk/>
            <pc:sldMk cId="658757454" sldId="257"/>
            <ac:spMk id="3" creationId="{7645E0B2-E05A-CEAD-9F63-F551EB27B3A4}"/>
          </ac:spMkLst>
        </pc:spChg>
        <pc:spChg chg="add del">
          <ac:chgData name="klaudia.grzesik@poczta.onet.pl" userId="4967f8c8e0ca3544" providerId="LiveId" clId="{36677109-76D5-48B3-ACC2-FE87F075DA8F}" dt="2023-04-11T11:20:07.631" v="187" actId="26606"/>
          <ac:spMkLst>
            <pc:docMk/>
            <pc:sldMk cId="658757454" sldId="257"/>
            <ac:spMk id="6" creationId="{9B7AD9F6-8CE7-4299-8FC6-328F4DCD3FF9}"/>
          </ac:spMkLst>
        </pc:spChg>
        <pc:spChg chg="add del">
          <ac:chgData name="klaudia.grzesik@poczta.onet.pl" userId="4967f8c8e0ca3544" providerId="LiveId" clId="{36677109-76D5-48B3-ACC2-FE87F075DA8F}" dt="2023-04-11T11:20:07.631" v="187" actId="26606"/>
          <ac:spMkLst>
            <pc:docMk/>
            <pc:sldMk cId="658757454" sldId="257"/>
            <ac:spMk id="8" creationId="{F49775AF-8896-43EE-92C6-83497D6DC56F}"/>
          </ac:spMkLst>
        </pc:spChg>
        <pc:spChg chg="add del">
          <ac:chgData name="klaudia.grzesik@poczta.onet.pl" userId="4967f8c8e0ca3544" providerId="LiveId" clId="{36677109-76D5-48B3-ACC2-FE87F075DA8F}" dt="2023-04-11T11:18:43.326" v="162" actId="26606"/>
          <ac:spMkLst>
            <pc:docMk/>
            <pc:sldMk cId="658757454" sldId="257"/>
            <ac:spMk id="9" creationId="{460B0EFB-53ED-4F35-B05D-F658EA021C65}"/>
          </ac:spMkLst>
        </pc:spChg>
        <pc:spChg chg="add del">
          <ac:chgData name="klaudia.grzesik@poczta.onet.pl" userId="4967f8c8e0ca3544" providerId="LiveId" clId="{36677109-76D5-48B3-ACC2-FE87F075DA8F}" dt="2023-04-11T11:21:35.947" v="214" actId="26606"/>
          <ac:spMkLst>
            <pc:docMk/>
            <pc:sldMk cId="658757454" sldId="257"/>
            <ac:spMk id="10" creationId="{A4026A73-1F7F-49F2-B319-8CA3B3D53269}"/>
          </ac:spMkLst>
        </pc:spChg>
        <pc:spChg chg="add del">
          <ac:chgData name="klaudia.grzesik@poczta.onet.pl" userId="4967f8c8e0ca3544" providerId="LiveId" clId="{36677109-76D5-48B3-ACC2-FE87F075DA8F}" dt="2023-04-11T11:18:43.326" v="162" actId="26606"/>
          <ac:spMkLst>
            <pc:docMk/>
            <pc:sldMk cId="658757454" sldId="257"/>
            <ac:spMk id="11" creationId="{835EF3DD-7D43-4A27-8967-A92FD8CC9365}"/>
          </ac:spMkLst>
        </pc:spChg>
        <pc:spChg chg="add del">
          <ac:chgData name="klaudia.grzesik@poczta.onet.pl" userId="4967f8c8e0ca3544" providerId="LiveId" clId="{36677109-76D5-48B3-ACC2-FE87F075DA8F}" dt="2023-04-11T11:21:35.947" v="214" actId="26606"/>
          <ac:spMkLst>
            <pc:docMk/>
            <pc:sldMk cId="658757454" sldId="257"/>
            <ac:spMk id="12" creationId="{5298780A-33B9-4EA2-8F67-DE68AD62841B}"/>
          </ac:spMkLst>
        </pc:spChg>
        <pc:spChg chg="add del">
          <ac:chgData name="klaudia.grzesik@poczta.onet.pl" userId="4967f8c8e0ca3544" providerId="LiveId" clId="{36677109-76D5-48B3-ACC2-FE87F075DA8F}" dt="2023-04-11T11:19:07.060" v="164" actId="26606"/>
          <ac:spMkLst>
            <pc:docMk/>
            <pc:sldMk cId="658757454" sldId="257"/>
            <ac:spMk id="13" creationId="{2C61293E-6EBE-43EF-A52C-9BEBFD7679D4}"/>
          </ac:spMkLst>
        </pc:spChg>
        <pc:spChg chg="add del">
          <ac:chgData name="klaudia.grzesik@poczta.onet.pl" userId="4967f8c8e0ca3544" providerId="LiveId" clId="{36677109-76D5-48B3-ACC2-FE87F075DA8F}" dt="2023-04-11T11:19:07.060" v="164" actId="26606"/>
          <ac:spMkLst>
            <pc:docMk/>
            <pc:sldMk cId="658757454" sldId="257"/>
            <ac:spMk id="15" creationId="{21540236-BFD5-4A9D-8840-4703E7F76825}"/>
          </ac:spMkLst>
        </pc:spChg>
        <pc:spChg chg="add del">
          <ac:chgData name="klaudia.grzesik@poczta.onet.pl" userId="4967f8c8e0ca3544" providerId="LiveId" clId="{36677109-76D5-48B3-ACC2-FE87F075DA8F}" dt="2023-04-11T11:21:35.947" v="214" actId="26606"/>
          <ac:spMkLst>
            <pc:docMk/>
            <pc:sldMk cId="658757454" sldId="257"/>
            <ac:spMk id="17" creationId="{081EA652-8C6A-4E69-BEB9-170809474553}"/>
          </ac:spMkLst>
        </pc:spChg>
        <pc:spChg chg="add del">
          <ac:chgData name="klaudia.grzesik@poczta.onet.pl" userId="4967f8c8e0ca3544" providerId="LiveId" clId="{36677109-76D5-48B3-ACC2-FE87F075DA8F}" dt="2023-04-11T11:21:35.947" v="214" actId="26606"/>
          <ac:spMkLst>
            <pc:docMk/>
            <pc:sldMk cId="658757454" sldId="257"/>
            <ac:spMk id="18" creationId="{7F488E8B-4E1E-4402-8935-D4E6C02615C7}"/>
          </ac:spMkLst>
        </pc:spChg>
        <pc:spChg chg="add del">
          <ac:chgData name="klaudia.grzesik@poczta.onet.pl" userId="4967f8c8e0ca3544" providerId="LiveId" clId="{36677109-76D5-48B3-ACC2-FE87F075DA8F}" dt="2023-04-11T11:21:04.046" v="200" actId="26606"/>
          <ac:spMkLst>
            <pc:docMk/>
            <pc:sldMk cId="658757454" sldId="257"/>
            <ac:spMk id="23" creationId="{081EA652-8C6A-4E69-BEB9-170809474553}"/>
          </ac:spMkLst>
        </pc:spChg>
        <pc:spChg chg="add del">
          <ac:chgData name="klaudia.grzesik@poczta.onet.pl" userId="4967f8c8e0ca3544" providerId="LiveId" clId="{36677109-76D5-48B3-ACC2-FE87F075DA8F}" dt="2023-04-11T11:21:11.208" v="203" actId="26606"/>
          <ac:spMkLst>
            <pc:docMk/>
            <pc:sldMk cId="658757454" sldId="257"/>
            <ac:spMk id="24" creationId="{06DA9DF9-31F7-4056-B42E-878CC92417B8}"/>
          </ac:spMkLst>
        </pc:spChg>
        <pc:spChg chg="add del">
          <ac:chgData name="klaudia.grzesik@poczta.onet.pl" userId="4967f8c8e0ca3544" providerId="LiveId" clId="{36677109-76D5-48B3-ACC2-FE87F075DA8F}" dt="2023-04-11T11:21:04.046" v="200" actId="26606"/>
          <ac:spMkLst>
            <pc:docMk/>
            <pc:sldMk cId="658757454" sldId="257"/>
            <ac:spMk id="25" creationId="{F474090D-CD95-4B41-BE3D-6596953D322D}"/>
          </ac:spMkLst>
        </pc:spChg>
        <pc:spChg chg="add del">
          <ac:chgData name="klaudia.grzesik@poczta.onet.pl" userId="4967f8c8e0ca3544" providerId="LiveId" clId="{36677109-76D5-48B3-ACC2-FE87F075DA8F}" dt="2023-04-11T11:21:23.080" v="205" actId="26606"/>
          <ac:spMkLst>
            <pc:docMk/>
            <pc:sldMk cId="658757454" sldId="257"/>
            <ac:spMk id="26" creationId="{0FFE21DE-9F8D-4C6D-983A-68AFCC92945B}"/>
          </ac:spMkLst>
        </pc:spChg>
        <pc:spChg chg="add del">
          <ac:chgData name="klaudia.grzesik@poczta.onet.pl" userId="4967f8c8e0ca3544" providerId="LiveId" clId="{36677109-76D5-48B3-ACC2-FE87F075DA8F}" dt="2023-04-11T11:21:04.046" v="200" actId="26606"/>
          <ac:spMkLst>
            <pc:docMk/>
            <pc:sldMk cId="658757454" sldId="257"/>
            <ac:spMk id="27" creationId="{5298780A-33B9-4EA2-8F67-DE68AD62841B}"/>
          </ac:spMkLst>
        </pc:spChg>
        <pc:spChg chg="add del">
          <ac:chgData name="klaudia.grzesik@poczta.onet.pl" userId="4967f8c8e0ca3544" providerId="LiveId" clId="{36677109-76D5-48B3-ACC2-FE87F075DA8F}" dt="2023-04-11T11:21:23.080" v="205" actId="26606"/>
          <ac:spMkLst>
            <pc:docMk/>
            <pc:sldMk cId="658757454" sldId="257"/>
            <ac:spMk id="28" creationId="{6CB927A4-E432-4310-9CD5-E89FF5063179}"/>
          </ac:spMkLst>
        </pc:spChg>
        <pc:spChg chg="add del">
          <ac:chgData name="klaudia.grzesik@poczta.onet.pl" userId="4967f8c8e0ca3544" providerId="LiveId" clId="{36677109-76D5-48B3-ACC2-FE87F075DA8F}" dt="2023-04-11T11:21:04.046" v="200" actId="26606"/>
          <ac:spMkLst>
            <pc:docMk/>
            <pc:sldMk cId="658757454" sldId="257"/>
            <ac:spMk id="29" creationId="{B8F3E811-B104-4DFF-951A-008C860FF1D2}"/>
          </ac:spMkLst>
        </pc:spChg>
        <pc:spChg chg="add del">
          <ac:chgData name="klaudia.grzesik@poczta.onet.pl" userId="4967f8c8e0ca3544" providerId="LiveId" clId="{36677109-76D5-48B3-ACC2-FE87F075DA8F}" dt="2023-04-11T11:21:23.080" v="205" actId="26606"/>
          <ac:spMkLst>
            <pc:docMk/>
            <pc:sldMk cId="658757454" sldId="257"/>
            <ac:spMk id="30" creationId="{E3020543-B24B-4EC4-8FFC-8DD88EEA91A8}"/>
          </ac:spMkLst>
        </pc:spChg>
        <pc:spChg chg="add del">
          <ac:chgData name="klaudia.grzesik@poczta.onet.pl" userId="4967f8c8e0ca3544" providerId="LiveId" clId="{36677109-76D5-48B3-ACC2-FE87F075DA8F}" dt="2023-04-11T11:21:23.080" v="205" actId="26606"/>
          <ac:spMkLst>
            <pc:docMk/>
            <pc:sldMk cId="658757454" sldId="257"/>
            <ac:spMk id="31" creationId="{9FD23DD8-78B0-4981-924E-BF00CCAA3BD5}"/>
          </ac:spMkLst>
        </pc:spChg>
        <pc:spChg chg="add del">
          <ac:chgData name="klaudia.grzesik@poczta.onet.pl" userId="4967f8c8e0ca3544" providerId="LiveId" clId="{36677109-76D5-48B3-ACC2-FE87F075DA8F}" dt="2023-04-11T11:21:23.080" v="205" actId="26606"/>
          <ac:spMkLst>
            <pc:docMk/>
            <pc:sldMk cId="658757454" sldId="257"/>
            <ac:spMk id="32" creationId="{1453BF6C-B012-48B7-B4E8-6D7AC7C27D02}"/>
          </ac:spMkLst>
        </pc:spChg>
        <pc:spChg chg="add del">
          <ac:chgData name="klaudia.grzesik@poczta.onet.pl" userId="4967f8c8e0ca3544" providerId="LiveId" clId="{36677109-76D5-48B3-ACC2-FE87F075DA8F}" dt="2023-04-11T11:21:28.217" v="208" actId="26606"/>
          <ac:spMkLst>
            <pc:docMk/>
            <pc:sldMk cId="658757454" sldId="257"/>
            <ac:spMk id="36" creationId="{FEC7823C-FDD6-429C-986C-063FDEBF9EAA}"/>
          </ac:spMkLst>
        </pc:spChg>
        <pc:spChg chg="add del">
          <ac:chgData name="klaudia.grzesik@poczta.onet.pl" userId="4967f8c8e0ca3544" providerId="LiveId" clId="{36677109-76D5-48B3-ACC2-FE87F075DA8F}" dt="2023-04-11T11:21:28.217" v="208" actId="26606"/>
          <ac:spMkLst>
            <pc:docMk/>
            <pc:sldMk cId="658757454" sldId="257"/>
            <ac:spMk id="37" creationId="{9CF7FE1C-8BC5-4B0C-A2BC-93AB72C90FDD}"/>
          </ac:spMkLst>
        </pc:spChg>
        <pc:spChg chg="add del">
          <ac:chgData name="klaudia.grzesik@poczta.onet.pl" userId="4967f8c8e0ca3544" providerId="LiveId" clId="{36677109-76D5-48B3-ACC2-FE87F075DA8F}" dt="2023-04-11T11:21:28.217" v="208" actId="26606"/>
          <ac:spMkLst>
            <pc:docMk/>
            <pc:sldMk cId="658757454" sldId="257"/>
            <ac:spMk id="38" creationId="{B0651F5E-0457-4065-ACB2-8B81590C204B}"/>
          </ac:spMkLst>
        </pc:spChg>
        <pc:spChg chg="add del">
          <ac:chgData name="klaudia.grzesik@poczta.onet.pl" userId="4967f8c8e0ca3544" providerId="LiveId" clId="{36677109-76D5-48B3-ACC2-FE87F075DA8F}" dt="2023-04-11T11:21:32.612" v="211" actId="26606"/>
          <ac:spMkLst>
            <pc:docMk/>
            <pc:sldMk cId="658757454" sldId="257"/>
            <ac:spMk id="40" creationId="{9B7AD9F6-8CE7-4299-8FC6-328F4DCD3FF9}"/>
          </ac:spMkLst>
        </pc:spChg>
        <pc:spChg chg="add del">
          <ac:chgData name="klaudia.grzesik@poczta.onet.pl" userId="4967f8c8e0ca3544" providerId="LiveId" clId="{36677109-76D5-48B3-ACC2-FE87F075DA8F}" dt="2023-04-11T11:21:32.612" v="211" actId="26606"/>
          <ac:spMkLst>
            <pc:docMk/>
            <pc:sldMk cId="658757454" sldId="257"/>
            <ac:spMk id="42" creationId="{F49775AF-8896-43EE-92C6-83497D6DC56F}"/>
          </ac:spMkLst>
        </pc:spChg>
        <pc:spChg chg="add del">
          <ac:chgData name="klaudia.grzesik@poczta.onet.pl" userId="4967f8c8e0ca3544" providerId="LiveId" clId="{36677109-76D5-48B3-ACC2-FE87F075DA8F}" dt="2023-04-11T11:21:35.923" v="213" actId="26606"/>
          <ac:spMkLst>
            <pc:docMk/>
            <pc:sldMk cId="658757454" sldId="257"/>
            <ac:spMk id="44" creationId="{081EA652-8C6A-4E69-BEB9-170809474553}"/>
          </ac:spMkLst>
        </pc:spChg>
        <pc:spChg chg="add del">
          <ac:chgData name="klaudia.grzesik@poczta.onet.pl" userId="4967f8c8e0ca3544" providerId="LiveId" clId="{36677109-76D5-48B3-ACC2-FE87F075DA8F}" dt="2023-04-11T11:21:35.923" v="213" actId="26606"/>
          <ac:spMkLst>
            <pc:docMk/>
            <pc:sldMk cId="658757454" sldId="257"/>
            <ac:spMk id="45" creationId="{5298780A-33B9-4EA2-8F67-DE68AD62841B}"/>
          </ac:spMkLst>
        </pc:spChg>
        <pc:spChg chg="add del">
          <ac:chgData name="klaudia.grzesik@poczta.onet.pl" userId="4967f8c8e0ca3544" providerId="LiveId" clId="{36677109-76D5-48B3-ACC2-FE87F075DA8F}" dt="2023-04-11T11:21:35.923" v="213" actId="26606"/>
          <ac:spMkLst>
            <pc:docMk/>
            <pc:sldMk cId="658757454" sldId="257"/>
            <ac:spMk id="46" creationId="{7F488E8B-4E1E-4402-8935-D4E6C02615C7}"/>
          </ac:spMkLst>
        </pc:spChg>
        <pc:spChg chg="add del">
          <ac:chgData name="klaudia.grzesik@poczta.onet.pl" userId="4967f8c8e0ca3544" providerId="LiveId" clId="{36677109-76D5-48B3-ACC2-FE87F075DA8F}" dt="2023-04-11T11:23:45.821" v="240" actId="26606"/>
          <ac:spMkLst>
            <pc:docMk/>
            <pc:sldMk cId="658757454" sldId="257"/>
            <ac:spMk id="49" creationId="{8DE2E8FE-B87B-430D-9722-167B5E2C2577}"/>
          </ac:spMkLst>
        </pc:spChg>
        <pc:spChg chg="add del">
          <ac:chgData name="klaudia.grzesik@poczta.onet.pl" userId="4967f8c8e0ca3544" providerId="LiveId" clId="{36677109-76D5-48B3-ACC2-FE87F075DA8F}" dt="2023-04-11T11:23:45.821" v="240" actId="26606"/>
          <ac:spMkLst>
            <pc:docMk/>
            <pc:sldMk cId="658757454" sldId="257"/>
            <ac:spMk id="50" creationId="{5E7AA7E8-8006-4E1F-A566-FCF37EE6F35D}"/>
          </ac:spMkLst>
        </pc:spChg>
        <pc:spChg chg="add del">
          <ac:chgData name="klaudia.grzesik@poczta.onet.pl" userId="4967f8c8e0ca3544" providerId="LiveId" clId="{36677109-76D5-48B3-ACC2-FE87F075DA8F}" dt="2023-04-11T11:23:43.437" v="237" actId="26606"/>
          <ac:spMkLst>
            <pc:docMk/>
            <pc:sldMk cId="658757454" sldId="257"/>
            <ac:spMk id="57" creationId="{94714483-7072-431F-9DBE-87F44E4D44BC}"/>
          </ac:spMkLst>
        </pc:spChg>
        <pc:spChg chg="add del">
          <ac:chgData name="klaudia.grzesik@poczta.onet.pl" userId="4967f8c8e0ca3544" providerId="LiveId" clId="{36677109-76D5-48B3-ACC2-FE87F075DA8F}" dt="2023-04-11T11:23:43.437" v="237" actId="26606"/>
          <ac:spMkLst>
            <pc:docMk/>
            <pc:sldMk cId="658757454" sldId="257"/>
            <ac:spMk id="59" creationId="{495892E1-F4A5-4991-AC52-4F417B14A2A2}"/>
          </ac:spMkLst>
        </pc:spChg>
        <pc:spChg chg="add del">
          <ac:chgData name="klaudia.grzesik@poczta.onet.pl" userId="4967f8c8e0ca3544" providerId="LiveId" clId="{36677109-76D5-48B3-ACC2-FE87F075DA8F}" dt="2023-04-11T11:25:40.778" v="258" actId="26606"/>
          <ac:spMkLst>
            <pc:docMk/>
            <pc:sldMk cId="658757454" sldId="257"/>
            <ac:spMk id="63" creationId="{0BAEB82B-9A6B-4982-B56B-7529C6EA9A95}"/>
          </ac:spMkLst>
        </pc:spChg>
        <pc:spChg chg="add del">
          <ac:chgData name="klaudia.grzesik@poczta.onet.pl" userId="4967f8c8e0ca3544" providerId="LiveId" clId="{36677109-76D5-48B3-ACC2-FE87F075DA8F}" dt="2023-04-11T11:25:40.778" v="258" actId="26606"/>
          <ac:spMkLst>
            <pc:docMk/>
            <pc:sldMk cId="658757454" sldId="257"/>
            <ac:spMk id="65" creationId="{FC71CE45-EECF-4555-AD4B-1B3D0D5D1540}"/>
          </ac:spMkLst>
        </pc:spChg>
        <pc:spChg chg="add del">
          <ac:chgData name="klaudia.grzesik@poczta.onet.pl" userId="4967f8c8e0ca3544" providerId="LiveId" clId="{36677109-76D5-48B3-ACC2-FE87F075DA8F}" dt="2023-04-11T11:25:40.778" v="258" actId="26606"/>
          <ac:spMkLst>
            <pc:docMk/>
            <pc:sldMk cId="658757454" sldId="257"/>
            <ac:spMk id="67" creationId="{53AA89D1-0C70-46BB-8E35-5722A4B18A78}"/>
          </ac:spMkLst>
        </pc:spChg>
        <pc:spChg chg="add del">
          <ac:chgData name="klaudia.grzesik@poczta.onet.pl" userId="4967f8c8e0ca3544" providerId="LiveId" clId="{36677109-76D5-48B3-ACC2-FE87F075DA8F}" dt="2023-04-11T11:23:43.437" v="237" actId="26606"/>
          <ac:spMkLst>
            <pc:docMk/>
            <pc:sldMk cId="658757454" sldId="257"/>
            <ac:spMk id="69" creationId="{E2683E3F-F855-4549-84F8-42064EC0F247}"/>
          </ac:spMkLst>
        </pc:spChg>
        <pc:spChg chg="add del">
          <ac:chgData name="klaudia.grzesik@poczta.onet.pl" userId="4967f8c8e0ca3544" providerId="LiveId" clId="{36677109-76D5-48B3-ACC2-FE87F075DA8F}" dt="2023-04-11T11:23:43.437" v="237" actId="26606"/>
          <ac:spMkLst>
            <pc:docMk/>
            <pc:sldMk cId="658757454" sldId="257"/>
            <ac:spMk id="77" creationId="{832F3179-0CD5-40C8-9939-D8355006F7BA}"/>
          </ac:spMkLst>
        </pc:spChg>
        <pc:spChg chg="add del">
          <ac:chgData name="klaudia.grzesik@poczta.onet.pl" userId="4967f8c8e0ca3544" providerId="LiveId" clId="{36677109-76D5-48B3-ACC2-FE87F075DA8F}" dt="2023-04-11T11:23:45.805" v="239" actId="26606"/>
          <ac:spMkLst>
            <pc:docMk/>
            <pc:sldMk cId="658757454" sldId="257"/>
            <ac:spMk id="85" creationId="{85ED3100-3941-4F9A-9FAB-4A7A9B4A0014}"/>
          </ac:spMkLst>
        </pc:spChg>
        <pc:spChg chg="add del">
          <ac:chgData name="klaudia.grzesik@poczta.onet.pl" userId="4967f8c8e0ca3544" providerId="LiveId" clId="{36677109-76D5-48B3-ACC2-FE87F075DA8F}" dt="2023-04-11T11:23:45.805" v="239" actId="26606"/>
          <ac:spMkLst>
            <pc:docMk/>
            <pc:sldMk cId="658757454" sldId="257"/>
            <ac:spMk id="86" creationId="{8CBEFB3C-8BDC-4A1B-94A5-A6A24CBB6A56}"/>
          </ac:spMkLst>
        </pc:spChg>
        <pc:spChg chg="add del">
          <ac:chgData name="klaudia.grzesik@poczta.onet.pl" userId="4967f8c8e0ca3544" providerId="LiveId" clId="{36677109-76D5-48B3-ACC2-FE87F075DA8F}" dt="2023-04-11T11:25:40.778" v="258" actId="26606"/>
          <ac:spMkLst>
            <pc:docMk/>
            <pc:sldMk cId="658757454" sldId="257"/>
            <ac:spMk id="93" creationId="{A6C9D1EE-B6E6-4AB8-A1DB-EFACAF0EA30B}"/>
          </ac:spMkLst>
        </pc:spChg>
        <pc:spChg chg="add del">
          <ac:chgData name="klaudia.grzesik@poczta.onet.pl" userId="4967f8c8e0ca3544" providerId="LiveId" clId="{36677109-76D5-48B3-ACC2-FE87F075DA8F}" dt="2023-04-11T11:25:40.778" v="258" actId="26606"/>
          <ac:spMkLst>
            <pc:docMk/>
            <pc:sldMk cId="658757454" sldId="257"/>
            <ac:spMk id="94" creationId="{F4155C20-3F0E-4576-8A0B-C345B62312DA}"/>
          </ac:spMkLst>
        </pc:spChg>
        <pc:spChg chg="add del">
          <ac:chgData name="klaudia.grzesik@poczta.onet.pl" userId="4967f8c8e0ca3544" providerId="LiveId" clId="{36677109-76D5-48B3-ACC2-FE87F075DA8F}" dt="2023-04-11T11:31:59.494" v="324" actId="26606"/>
          <ac:spMkLst>
            <pc:docMk/>
            <pc:sldMk cId="658757454" sldId="257"/>
            <ac:spMk id="100" creationId="{27427488-068E-4B55-AC8D-CD070B8CD46D}"/>
          </ac:spMkLst>
        </pc:spChg>
        <pc:spChg chg="add del">
          <ac:chgData name="klaudia.grzesik@poczta.onet.pl" userId="4967f8c8e0ca3544" providerId="LiveId" clId="{36677109-76D5-48B3-ACC2-FE87F075DA8F}" dt="2023-04-11T11:31:59.494" v="324" actId="26606"/>
          <ac:spMkLst>
            <pc:docMk/>
            <pc:sldMk cId="658757454" sldId="257"/>
            <ac:spMk id="106" creationId="{3FE49A6B-0100-4397-88F8-FE2410D089A8}"/>
          </ac:spMkLst>
        </pc:spChg>
        <pc:spChg chg="add del">
          <ac:chgData name="klaudia.grzesik@poczta.onet.pl" userId="4967f8c8e0ca3544" providerId="LiveId" clId="{36677109-76D5-48B3-ACC2-FE87F075DA8F}" dt="2023-04-11T11:31:59.494" v="324" actId="26606"/>
          <ac:spMkLst>
            <pc:docMk/>
            <pc:sldMk cId="658757454" sldId="257"/>
            <ac:spMk id="108" creationId="{A20AF199-99C2-4569-9CAF-24514AE5E82A}"/>
          </ac:spMkLst>
        </pc:spChg>
        <pc:spChg chg="add del">
          <ac:chgData name="klaudia.grzesik@poczta.onet.pl" userId="4967f8c8e0ca3544" providerId="LiveId" clId="{36677109-76D5-48B3-ACC2-FE87F075DA8F}" dt="2023-04-11T11:31:46.362" v="316" actId="26606"/>
          <ac:spMkLst>
            <pc:docMk/>
            <pc:sldMk cId="658757454" sldId="257"/>
            <ac:spMk id="110" creationId="{04812C46-200A-4DEB-A05E-3ED6C68C2387}"/>
          </ac:spMkLst>
        </pc:spChg>
        <pc:spChg chg="add del">
          <ac:chgData name="klaudia.grzesik@poczta.onet.pl" userId="4967f8c8e0ca3544" providerId="LiveId" clId="{36677109-76D5-48B3-ACC2-FE87F075DA8F}" dt="2023-04-11T11:31:46.362" v="316" actId="26606"/>
          <ac:spMkLst>
            <pc:docMk/>
            <pc:sldMk cId="658757454" sldId="257"/>
            <ac:spMk id="111" creationId="{D1EA859B-E555-4109-94F3-6700E046E008}"/>
          </ac:spMkLst>
        </pc:spChg>
        <pc:spChg chg="add del">
          <ac:chgData name="klaudia.grzesik@poczta.onet.pl" userId="4967f8c8e0ca3544" providerId="LiveId" clId="{36677109-76D5-48B3-ACC2-FE87F075DA8F}" dt="2023-04-11T11:26:19.043" v="273" actId="26606"/>
          <ac:spMkLst>
            <pc:docMk/>
            <pc:sldMk cId="658757454" sldId="257"/>
            <ac:spMk id="113" creationId="{79BB35BC-D5C2-4C8B-A22A-A71E6191913B}"/>
          </ac:spMkLst>
        </pc:spChg>
        <pc:spChg chg="add del">
          <ac:chgData name="klaudia.grzesik@poczta.onet.pl" userId="4967f8c8e0ca3544" providerId="LiveId" clId="{36677109-76D5-48B3-ACC2-FE87F075DA8F}" dt="2023-04-11T11:31:53.381" v="319" actId="26606"/>
          <ac:spMkLst>
            <pc:docMk/>
            <pc:sldMk cId="658757454" sldId="257"/>
            <ac:spMk id="114" creationId="{27427488-068E-4B55-AC8D-CD070B8CD46D}"/>
          </ac:spMkLst>
        </pc:spChg>
        <pc:spChg chg="add del">
          <ac:chgData name="klaudia.grzesik@poczta.onet.pl" userId="4967f8c8e0ca3544" providerId="LiveId" clId="{36677109-76D5-48B3-ACC2-FE87F075DA8F}" dt="2023-04-11T11:26:21.877" v="276" actId="26606"/>
          <ac:spMkLst>
            <pc:docMk/>
            <pc:sldMk cId="658757454" sldId="257"/>
            <ac:spMk id="118" creationId="{27427488-068E-4B55-AC8D-CD070B8CD46D}"/>
          </ac:spMkLst>
        </pc:spChg>
        <pc:spChg chg="add del">
          <ac:chgData name="klaudia.grzesik@poczta.onet.pl" userId="4967f8c8e0ca3544" providerId="LiveId" clId="{36677109-76D5-48B3-ACC2-FE87F075DA8F}" dt="2023-04-11T11:26:21.877" v="276" actId="26606"/>
          <ac:spMkLst>
            <pc:docMk/>
            <pc:sldMk cId="658757454" sldId="257"/>
            <ac:spMk id="119" creationId="{44D26783-C1CA-4BE1-9D40-3EA516AE3E0E}"/>
          </ac:spMkLst>
        </pc:spChg>
        <pc:spChg chg="add del">
          <ac:chgData name="klaudia.grzesik@poczta.onet.pl" userId="4967f8c8e0ca3544" providerId="LiveId" clId="{36677109-76D5-48B3-ACC2-FE87F075DA8F}" dt="2023-04-11T11:26:21.877" v="276" actId="26606"/>
          <ac:spMkLst>
            <pc:docMk/>
            <pc:sldMk cId="658757454" sldId="257"/>
            <ac:spMk id="121" creationId="{A20AF199-99C2-4569-9CAF-24514AE5E82A}"/>
          </ac:spMkLst>
        </pc:spChg>
        <pc:spChg chg="add del">
          <ac:chgData name="klaudia.grzesik@poczta.onet.pl" userId="4967f8c8e0ca3544" providerId="LiveId" clId="{36677109-76D5-48B3-ACC2-FE87F075DA8F}" dt="2023-04-11T11:31:53.381" v="319" actId="26606"/>
          <ac:spMkLst>
            <pc:docMk/>
            <pc:sldMk cId="658757454" sldId="257"/>
            <ac:spMk id="122" creationId="{44D26783-C1CA-4BE1-9D40-3EA516AE3E0E}"/>
          </ac:spMkLst>
        </pc:spChg>
        <pc:spChg chg="add del">
          <ac:chgData name="klaudia.grzesik@poczta.onet.pl" userId="4967f8c8e0ca3544" providerId="LiveId" clId="{36677109-76D5-48B3-ACC2-FE87F075DA8F}" dt="2023-04-11T11:26:23.511" v="279" actId="26606"/>
          <ac:spMkLst>
            <pc:docMk/>
            <pc:sldMk cId="658757454" sldId="257"/>
            <ac:spMk id="123" creationId="{27427488-068E-4B55-AC8D-CD070B8CD46D}"/>
          </ac:spMkLst>
        </pc:spChg>
        <pc:spChg chg="add del">
          <ac:chgData name="klaudia.grzesik@poczta.onet.pl" userId="4967f8c8e0ca3544" providerId="LiveId" clId="{36677109-76D5-48B3-ACC2-FE87F075DA8F}" dt="2023-04-11T11:31:53.381" v="319" actId="26606"/>
          <ac:spMkLst>
            <pc:docMk/>
            <pc:sldMk cId="658757454" sldId="257"/>
            <ac:spMk id="125" creationId="{A20AF199-99C2-4569-9CAF-24514AE5E82A}"/>
          </ac:spMkLst>
        </pc:spChg>
        <pc:spChg chg="add del">
          <ac:chgData name="klaudia.grzesik@poczta.onet.pl" userId="4967f8c8e0ca3544" providerId="LiveId" clId="{36677109-76D5-48B3-ACC2-FE87F075DA8F}" dt="2023-04-11T11:26:23.511" v="279" actId="26606"/>
          <ac:spMkLst>
            <pc:docMk/>
            <pc:sldMk cId="658757454" sldId="257"/>
            <ac:spMk id="127" creationId="{6E9BF938-6ACA-48CA-84BD-64B03EA58BFA}"/>
          </ac:spMkLst>
        </pc:spChg>
        <pc:spChg chg="add del">
          <ac:chgData name="klaudia.grzesik@poczta.onet.pl" userId="4967f8c8e0ca3544" providerId="LiveId" clId="{36677109-76D5-48B3-ACC2-FE87F075DA8F}" dt="2023-04-11T11:26:23.511" v="279" actId="26606"/>
          <ac:spMkLst>
            <pc:docMk/>
            <pc:sldMk cId="658757454" sldId="257"/>
            <ac:spMk id="128" creationId="{A20AF199-99C2-4569-9CAF-24514AE5E82A}"/>
          </ac:spMkLst>
        </pc:spChg>
        <pc:spChg chg="add del">
          <ac:chgData name="klaudia.grzesik@poczta.onet.pl" userId="4967f8c8e0ca3544" providerId="LiveId" clId="{36677109-76D5-48B3-ACC2-FE87F075DA8F}" dt="2023-04-11T11:31:55.983" v="321" actId="26606"/>
          <ac:spMkLst>
            <pc:docMk/>
            <pc:sldMk cId="658757454" sldId="257"/>
            <ac:spMk id="129" creationId="{04812C46-200A-4DEB-A05E-3ED6C68C2387}"/>
          </ac:spMkLst>
        </pc:spChg>
        <pc:spChg chg="add del">
          <ac:chgData name="klaudia.grzesik@poczta.onet.pl" userId="4967f8c8e0ca3544" providerId="LiveId" clId="{36677109-76D5-48B3-ACC2-FE87F075DA8F}" dt="2023-04-11T11:31:55.983" v="321" actId="26606"/>
          <ac:spMkLst>
            <pc:docMk/>
            <pc:sldMk cId="658757454" sldId="257"/>
            <ac:spMk id="130" creationId="{D1EA859B-E555-4109-94F3-6700E046E008}"/>
          </ac:spMkLst>
        </pc:spChg>
        <pc:spChg chg="add del">
          <ac:chgData name="klaudia.grzesik@poczta.onet.pl" userId="4967f8c8e0ca3544" providerId="LiveId" clId="{36677109-76D5-48B3-ACC2-FE87F075DA8F}" dt="2023-04-11T11:31:59.494" v="324" actId="26606"/>
          <ac:spMkLst>
            <pc:docMk/>
            <pc:sldMk cId="658757454" sldId="257"/>
            <ac:spMk id="132" creationId="{27427488-068E-4B55-AC8D-CD070B8CD46D}"/>
          </ac:spMkLst>
        </pc:spChg>
        <pc:spChg chg="add del">
          <ac:chgData name="klaudia.grzesik@poczta.onet.pl" userId="4967f8c8e0ca3544" providerId="LiveId" clId="{36677109-76D5-48B3-ACC2-FE87F075DA8F}" dt="2023-04-11T11:31:59.494" v="324" actId="26606"/>
          <ac:spMkLst>
            <pc:docMk/>
            <pc:sldMk cId="658757454" sldId="257"/>
            <ac:spMk id="134" creationId="{44D26783-C1CA-4BE1-9D40-3EA516AE3E0E}"/>
          </ac:spMkLst>
        </pc:spChg>
        <pc:spChg chg="add del">
          <ac:chgData name="klaudia.grzesik@poczta.onet.pl" userId="4967f8c8e0ca3544" providerId="LiveId" clId="{36677109-76D5-48B3-ACC2-FE87F075DA8F}" dt="2023-04-11T11:31:59.494" v="324" actId="26606"/>
          <ac:spMkLst>
            <pc:docMk/>
            <pc:sldMk cId="658757454" sldId="257"/>
            <ac:spMk id="135" creationId="{A20AF199-99C2-4569-9CAF-24514AE5E82A}"/>
          </ac:spMkLst>
        </pc:spChg>
        <pc:grpChg chg="add del">
          <ac:chgData name="klaudia.grzesik@poczta.onet.pl" userId="4967f8c8e0ca3544" providerId="LiveId" clId="{36677109-76D5-48B3-ACC2-FE87F075DA8F}" dt="2023-04-11T11:23:43.437" v="237" actId="26606"/>
          <ac:grpSpMkLst>
            <pc:docMk/>
            <pc:sldMk cId="658757454" sldId="257"/>
            <ac:grpSpMk id="61" creationId="{ACF597F8-76AA-44FA-8E6A-06223B66C0DD}"/>
          </ac:grpSpMkLst>
        </pc:grpChg>
        <pc:grpChg chg="add del">
          <ac:chgData name="klaudia.grzesik@poczta.onet.pl" userId="4967f8c8e0ca3544" providerId="LiveId" clId="{36677109-76D5-48B3-ACC2-FE87F075DA8F}" dt="2023-04-11T11:23:43.437" v="237" actId="26606"/>
          <ac:grpSpMkLst>
            <pc:docMk/>
            <pc:sldMk cId="658757454" sldId="257"/>
            <ac:grpSpMk id="71" creationId="{8FC90B1E-0223-4440-AF22-8F32F6F0C7D2}"/>
          </ac:grpSpMkLst>
        </pc:grpChg>
        <pc:grpChg chg="add del">
          <ac:chgData name="klaudia.grzesik@poczta.onet.pl" userId="4967f8c8e0ca3544" providerId="LiveId" clId="{36677109-76D5-48B3-ACC2-FE87F075DA8F}" dt="2023-04-11T11:23:43.437" v="237" actId="26606"/>
          <ac:grpSpMkLst>
            <pc:docMk/>
            <pc:sldMk cId="658757454" sldId="257"/>
            <ac:grpSpMk id="79" creationId="{11CE155D-684B-4F5E-B835-C52765E310E7}"/>
          </ac:grpSpMkLst>
        </pc:grpChg>
        <pc:grpChg chg="add del">
          <ac:chgData name="klaudia.grzesik@poczta.onet.pl" userId="4967f8c8e0ca3544" providerId="LiveId" clId="{36677109-76D5-48B3-ACC2-FE87F075DA8F}" dt="2023-04-11T11:23:45.805" v="239" actId="26606"/>
          <ac:grpSpMkLst>
            <pc:docMk/>
            <pc:sldMk cId="658757454" sldId="257"/>
            <ac:grpSpMk id="87" creationId="{7A9648D6-B41B-42D0-A817-AE2607B0B5B8}"/>
          </ac:grpSpMkLst>
        </pc:grpChg>
        <pc:grpChg chg="add del">
          <ac:chgData name="klaudia.grzesik@poczta.onet.pl" userId="4967f8c8e0ca3544" providerId="LiveId" clId="{36677109-76D5-48B3-ACC2-FE87F075DA8F}" dt="2023-04-11T11:31:59.494" v="324" actId="26606"/>
          <ac:grpSpMkLst>
            <pc:docMk/>
            <pc:sldMk cId="658757454" sldId="257"/>
            <ac:grpSpMk id="102" creationId="{5DD5AFF2-B0BF-41FA-BA95-B06DB47DF11B}"/>
          </ac:grpSpMkLst>
        </pc:grpChg>
        <pc:grpChg chg="add del">
          <ac:chgData name="klaudia.grzesik@poczta.onet.pl" userId="4967f8c8e0ca3544" providerId="LiveId" clId="{36677109-76D5-48B3-ACC2-FE87F075DA8F}" dt="2023-04-11T11:26:21.877" v="276" actId="26606"/>
          <ac:grpSpMkLst>
            <pc:docMk/>
            <pc:sldMk cId="658757454" sldId="257"/>
            <ac:grpSpMk id="115" creationId="{6CEC401A-BC46-41FC-AD55-F7810C3CFA9A}"/>
          </ac:grpSpMkLst>
        </pc:grpChg>
        <pc:grpChg chg="add del">
          <ac:chgData name="klaudia.grzesik@poczta.onet.pl" userId="4967f8c8e0ca3544" providerId="LiveId" clId="{36677109-76D5-48B3-ACC2-FE87F075DA8F}" dt="2023-04-11T11:31:53.381" v="319" actId="26606"/>
          <ac:grpSpMkLst>
            <pc:docMk/>
            <pc:sldMk cId="658757454" sldId="257"/>
            <ac:grpSpMk id="120" creationId="{6CEC401A-BC46-41FC-AD55-F7810C3CFA9A}"/>
          </ac:grpSpMkLst>
        </pc:grpChg>
        <pc:grpChg chg="add del">
          <ac:chgData name="klaudia.grzesik@poczta.onet.pl" userId="4967f8c8e0ca3544" providerId="LiveId" clId="{36677109-76D5-48B3-ACC2-FE87F075DA8F}" dt="2023-04-11T11:26:23.511" v="279" actId="26606"/>
          <ac:grpSpMkLst>
            <pc:docMk/>
            <pc:sldMk cId="658757454" sldId="257"/>
            <ac:grpSpMk id="124" creationId="{26F04285-66B0-4456-AA85-E0585645B41A}"/>
          </ac:grpSpMkLst>
        </pc:grpChg>
        <pc:grpChg chg="add del">
          <ac:chgData name="klaudia.grzesik@poczta.onet.pl" userId="4967f8c8e0ca3544" providerId="LiveId" clId="{36677109-76D5-48B3-ACC2-FE87F075DA8F}" dt="2023-04-11T11:31:59.494" v="324" actId="26606"/>
          <ac:grpSpMkLst>
            <pc:docMk/>
            <pc:sldMk cId="658757454" sldId="257"/>
            <ac:grpSpMk id="133" creationId="{6CEC401A-BC46-41FC-AD55-F7810C3CFA9A}"/>
          </ac:grpSpMkLst>
        </pc:grpChg>
        <pc:picChg chg="add del">
          <ac:chgData name="klaudia.grzesik@poczta.onet.pl" userId="4967f8c8e0ca3544" providerId="LiveId" clId="{36677109-76D5-48B3-ACC2-FE87F075DA8F}" dt="2023-04-11T11:18:43.326" v="162" actId="26606"/>
          <ac:picMkLst>
            <pc:docMk/>
            <pc:sldMk cId="658757454" sldId="257"/>
            <ac:picMk id="5" creationId="{BF75ACA0-EC41-7578-401D-DA9E13AF8E3A}"/>
          </ac:picMkLst>
        </pc:picChg>
        <pc:picChg chg="add del">
          <ac:chgData name="klaudia.grzesik@poczta.onet.pl" userId="4967f8c8e0ca3544" providerId="LiveId" clId="{36677109-76D5-48B3-ACC2-FE87F075DA8F}" dt="2023-04-11T11:20:07.631" v="187" actId="26606"/>
          <ac:picMkLst>
            <pc:docMk/>
            <pc:sldMk cId="658757454" sldId="257"/>
            <ac:picMk id="7" creationId="{6665D611-C822-2E40-B9B7-4FB53A72B5DC}"/>
          </ac:picMkLst>
        </pc:picChg>
        <pc:picChg chg="add del">
          <ac:chgData name="klaudia.grzesik@poczta.onet.pl" userId="4967f8c8e0ca3544" providerId="LiveId" clId="{36677109-76D5-48B3-ACC2-FE87F075DA8F}" dt="2023-04-11T11:19:07.060" v="164" actId="26606"/>
          <ac:picMkLst>
            <pc:docMk/>
            <pc:sldMk cId="658757454" sldId="257"/>
            <ac:picMk id="14" creationId="{A264AE98-60A6-2171-A3F2-329D2117D415}"/>
          </ac:picMkLst>
        </pc:picChg>
        <pc:picChg chg="add del">
          <ac:chgData name="klaudia.grzesik@poczta.onet.pl" userId="4967f8c8e0ca3544" providerId="LiveId" clId="{36677109-76D5-48B3-ACC2-FE87F075DA8F}" dt="2023-04-11T11:21:11.208" v="203" actId="26606"/>
          <ac:picMkLst>
            <pc:docMk/>
            <pc:sldMk cId="658757454" sldId="257"/>
            <ac:picMk id="20" creationId="{7BA386A1-59C1-C844-7C47-CA240F607C84}"/>
          </ac:picMkLst>
        </pc:picChg>
        <pc:picChg chg="add del">
          <ac:chgData name="klaudia.grzesik@poczta.onet.pl" userId="4967f8c8e0ca3544" providerId="LiveId" clId="{36677109-76D5-48B3-ACC2-FE87F075DA8F}" dt="2023-04-11T11:21:23.080" v="205" actId="26606"/>
          <ac:picMkLst>
            <pc:docMk/>
            <pc:sldMk cId="658757454" sldId="257"/>
            <ac:picMk id="33" creationId="{1EACD15C-EE43-8712-F646-3B09D7761E9A}"/>
          </ac:picMkLst>
        </pc:picChg>
        <pc:picChg chg="add del">
          <ac:chgData name="klaudia.grzesik@poczta.onet.pl" userId="4967f8c8e0ca3544" providerId="LiveId" clId="{36677109-76D5-48B3-ACC2-FE87F075DA8F}" dt="2023-04-11T11:21:32.612" v="211" actId="26606"/>
          <ac:picMkLst>
            <pc:docMk/>
            <pc:sldMk cId="658757454" sldId="257"/>
            <ac:picMk id="41" creationId="{6952229E-F25D-F5AC-562C-CFF060781F92}"/>
          </ac:picMkLst>
        </pc:picChg>
        <pc:picChg chg="add mod ord">
          <ac:chgData name="klaudia.grzesik@poczta.onet.pl" userId="4967f8c8e0ca3544" providerId="LiveId" clId="{36677109-76D5-48B3-ACC2-FE87F075DA8F}" dt="2023-04-11T11:31:55.983" v="321" actId="26606"/>
          <ac:picMkLst>
            <pc:docMk/>
            <pc:sldMk cId="658757454" sldId="257"/>
            <ac:picMk id="51" creationId="{6721D370-E807-55B8-BA30-503D20ECEBE1}"/>
          </ac:picMkLst>
        </pc:picChg>
        <pc:cxnChg chg="add del">
          <ac:chgData name="klaudia.grzesik@poczta.onet.pl" userId="4967f8c8e0ca3544" providerId="LiveId" clId="{36677109-76D5-48B3-ACC2-FE87F075DA8F}" dt="2023-04-11T11:21:35.947" v="214" actId="26606"/>
          <ac:cxnSpMkLst>
            <pc:docMk/>
            <pc:sldMk cId="658757454" sldId="257"/>
            <ac:cxnSpMk id="16" creationId="{23AAC9B5-8015-485C-ACF9-A750390E9A56}"/>
          </ac:cxnSpMkLst>
        </pc:cxnChg>
        <pc:cxnChg chg="add del">
          <ac:chgData name="klaudia.grzesik@poczta.onet.pl" userId="4967f8c8e0ca3544" providerId="LiveId" clId="{36677109-76D5-48B3-ACC2-FE87F075DA8F}" dt="2023-04-11T11:21:23.080" v="205" actId="26606"/>
          <ac:cxnSpMkLst>
            <pc:docMk/>
            <pc:sldMk cId="658757454" sldId="257"/>
            <ac:cxnSpMk id="34" creationId="{C49DA8F6-BCC1-4447-B54C-57856834B94B}"/>
          </ac:cxnSpMkLst>
        </pc:cxnChg>
        <pc:cxnChg chg="add del">
          <ac:chgData name="klaudia.grzesik@poczta.onet.pl" userId="4967f8c8e0ca3544" providerId="LiveId" clId="{36677109-76D5-48B3-ACC2-FE87F075DA8F}" dt="2023-04-11T11:21:35.923" v="213" actId="26606"/>
          <ac:cxnSpMkLst>
            <pc:docMk/>
            <pc:sldMk cId="658757454" sldId="257"/>
            <ac:cxnSpMk id="47" creationId="{23AAC9B5-8015-485C-ACF9-A750390E9A56}"/>
          </ac:cxnSpMkLst>
        </pc:cxnChg>
        <pc:cxnChg chg="add del">
          <ac:chgData name="klaudia.grzesik@poczta.onet.pl" userId="4967f8c8e0ca3544" providerId="LiveId" clId="{36677109-76D5-48B3-ACC2-FE87F075DA8F}" dt="2023-04-11T11:23:45.821" v="240" actId="26606"/>
          <ac:cxnSpMkLst>
            <pc:docMk/>
            <pc:sldMk cId="658757454" sldId="257"/>
            <ac:cxnSpMk id="52" creationId="{56020367-4FD5-4596-8E10-C5F095CD8DBF}"/>
          </ac:cxnSpMkLst>
        </pc:cxnChg>
        <pc:cxnChg chg="add del">
          <ac:chgData name="klaudia.grzesik@poczta.onet.pl" userId="4967f8c8e0ca3544" providerId="LiveId" clId="{36677109-76D5-48B3-ACC2-FE87F075DA8F}" dt="2023-04-11T11:23:45.805" v="239" actId="26606"/>
          <ac:cxnSpMkLst>
            <pc:docMk/>
            <pc:sldMk cId="658757454" sldId="257"/>
            <ac:cxnSpMk id="91" creationId="{C49DA8F6-BCC1-4447-B54C-57856834B94B}"/>
          </ac:cxnSpMkLst>
        </pc:cxnChg>
        <pc:cxnChg chg="add del">
          <ac:chgData name="klaudia.grzesik@poczta.onet.pl" userId="4967f8c8e0ca3544" providerId="LiveId" clId="{36677109-76D5-48B3-ACC2-FE87F075DA8F}" dt="2023-04-11T11:25:40.778" v="258" actId="26606"/>
          <ac:cxnSpMkLst>
            <pc:docMk/>
            <pc:sldMk cId="658757454" sldId="257"/>
            <ac:cxnSpMk id="95" creationId="{56020367-4FD5-4596-8E10-C5F095CD8DBF}"/>
          </ac:cxnSpMkLst>
        </pc:cxnChg>
      </pc:sldChg>
      <pc:sldChg chg="addSp delSp modSp mod setBg">
        <pc:chgData name="klaudia.grzesik@poczta.onet.pl" userId="4967f8c8e0ca3544" providerId="LiveId" clId="{36677109-76D5-48B3-ACC2-FE87F075DA8F}" dt="2023-04-11T11:28:45.714" v="302" actId="1035"/>
        <pc:sldMkLst>
          <pc:docMk/>
          <pc:sldMk cId="3653305936" sldId="258"/>
        </pc:sldMkLst>
        <pc:spChg chg="mod">
          <ac:chgData name="klaudia.grzesik@poczta.onet.pl" userId="4967f8c8e0ca3544" providerId="LiveId" clId="{36677109-76D5-48B3-ACC2-FE87F075DA8F}" dt="2023-04-11T11:26:59.434" v="288" actId="26606"/>
          <ac:spMkLst>
            <pc:docMk/>
            <pc:sldMk cId="3653305936" sldId="258"/>
            <ac:spMk id="2" creationId="{7DBFBD0E-8D41-7637-B8BB-129DC25950CB}"/>
          </ac:spMkLst>
        </pc:spChg>
        <pc:spChg chg="mod">
          <ac:chgData name="klaudia.grzesik@poczta.onet.pl" userId="4967f8c8e0ca3544" providerId="LiveId" clId="{36677109-76D5-48B3-ACC2-FE87F075DA8F}" dt="2023-04-11T11:26:59.434" v="288" actId="26606"/>
          <ac:spMkLst>
            <pc:docMk/>
            <pc:sldMk cId="3653305936" sldId="258"/>
            <ac:spMk id="3" creationId="{F13C6B1A-A26C-43DA-CEBD-E2787C7A6F42}"/>
          </ac:spMkLst>
        </pc:spChg>
        <pc:spChg chg="add del">
          <ac:chgData name="klaudia.grzesik@poczta.onet.pl" userId="4967f8c8e0ca3544" providerId="LiveId" clId="{36677109-76D5-48B3-ACC2-FE87F075DA8F}" dt="2023-04-11T11:22:25.806" v="219" actId="26606"/>
          <ac:spMkLst>
            <pc:docMk/>
            <pc:sldMk cId="3653305936" sldId="258"/>
            <ac:spMk id="8" creationId="{F4155C20-3F0E-4576-8A0B-C345B62312DA}"/>
          </ac:spMkLst>
        </pc:spChg>
        <pc:spChg chg="add del">
          <ac:chgData name="klaudia.grzesik@poczta.onet.pl" userId="4967f8c8e0ca3544" providerId="LiveId" clId="{36677109-76D5-48B3-ACC2-FE87F075DA8F}" dt="2023-04-11T11:22:23.961" v="217" actId="26606"/>
          <ac:spMkLst>
            <pc:docMk/>
            <pc:sldMk cId="3653305936" sldId="258"/>
            <ac:spMk id="9" creationId="{716F42E0-28DF-4093-AFC5-CA01F54C8897}"/>
          </ac:spMkLst>
        </pc:spChg>
        <pc:spChg chg="add del">
          <ac:chgData name="klaudia.grzesik@poczta.onet.pl" userId="4967f8c8e0ca3544" providerId="LiveId" clId="{36677109-76D5-48B3-ACC2-FE87F075DA8F}" dt="2023-04-11T11:22:23.961" v="217" actId="26606"/>
          <ac:spMkLst>
            <pc:docMk/>
            <pc:sldMk cId="3653305936" sldId="258"/>
            <ac:spMk id="11" creationId="{4063B759-00FC-46D1-9898-8E8625268FAF}"/>
          </ac:spMkLst>
        </pc:spChg>
        <pc:spChg chg="add del">
          <ac:chgData name="klaudia.grzesik@poczta.onet.pl" userId="4967f8c8e0ca3544" providerId="LiveId" clId="{36677109-76D5-48B3-ACC2-FE87F075DA8F}" dt="2023-04-11T11:22:25.806" v="219" actId="26606"/>
          <ac:spMkLst>
            <pc:docMk/>
            <pc:sldMk cId="3653305936" sldId="258"/>
            <ac:spMk id="12" creationId="{0BAEB82B-9A6B-4982-B56B-7529C6EA9A95}"/>
          </ac:spMkLst>
        </pc:spChg>
        <pc:spChg chg="add del">
          <ac:chgData name="klaudia.grzesik@poczta.onet.pl" userId="4967f8c8e0ca3544" providerId="LiveId" clId="{36677109-76D5-48B3-ACC2-FE87F075DA8F}" dt="2023-04-11T11:22:23.961" v="217" actId="26606"/>
          <ac:spMkLst>
            <pc:docMk/>
            <pc:sldMk cId="3653305936" sldId="258"/>
            <ac:spMk id="13" creationId="{D5B012D8-7F27-4758-9AC6-C889B154BD73}"/>
          </ac:spMkLst>
        </pc:spChg>
        <pc:spChg chg="add del">
          <ac:chgData name="klaudia.grzesik@poczta.onet.pl" userId="4967f8c8e0ca3544" providerId="LiveId" clId="{36677109-76D5-48B3-ACC2-FE87F075DA8F}" dt="2023-04-11T11:22:25.806" v="219" actId="26606"/>
          <ac:spMkLst>
            <pc:docMk/>
            <pc:sldMk cId="3653305936" sldId="258"/>
            <ac:spMk id="14" creationId="{FC71CE45-EECF-4555-AD4B-1B3D0D5D1540}"/>
          </ac:spMkLst>
        </pc:spChg>
        <pc:spChg chg="add del">
          <ac:chgData name="klaudia.grzesik@poczta.onet.pl" userId="4967f8c8e0ca3544" providerId="LiveId" clId="{36677109-76D5-48B3-ACC2-FE87F075DA8F}" dt="2023-04-11T11:22:39.969" v="221" actId="26606"/>
          <ac:spMkLst>
            <pc:docMk/>
            <pc:sldMk cId="3653305936" sldId="258"/>
            <ac:spMk id="15" creationId="{C5CB530E-515E-412C-9DF1-5F8FFBD6F383}"/>
          </ac:spMkLst>
        </pc:spChg>
        <pc:spChg chg="add del">
          <ac:chgData name="klaudia.grzesik@poczta.onet.pl" userId="4967f8c8e0ca3544" providerId="LiveId" clId="{36677109-76D5-48B3-ACC2-FE87F075DA8F}" dt="2023-04-11T11:22:25.806" v="219" actId="26606"/>
          <ac:spMkLst>
            <pc:docMk/>
            <pc:sldMk cId="3653305936" sldId="258"/>
            <ac:spMk id="16" creationId="{53AA89D1-0C70-46BB-8E35-5722A4B18A78}"/>
          </ac:spMkLst>
        </pc:spChg>
        <pc:spChg chg="add del">
          <ac:chgData name="klaudia.grzesik@poczta.onet.pl" userId="4967f8c8e0ca3544" providerId="LiveId" clId="{36677109-76D5-48B3-ACC2-FE87F075DA8F}" dt="2023-04-11T11:22:39.969" v="221" actId="26606"/>
          <ac:spMkLst>
            <pc:docMk/>
            <pc:sldMk cId="3653305936" sldId="258"/>
            <ac:spMk id="17" creationId="{712D4376-A578-4FF1-94FC-245E7A6A489F}"/>
          </ac:spMkLst>
        </pc:spChg>
        <pc:spChg chg="add del">
          <ac:chgData name="klaudia.grzesik@poczta.onet.pl" userId="4967f8c8e0ca3544" providerId="LiveId" clId="{36677109-76D5-48B3-ACC2-FE87F075DA8F}" dt="2023-04-11T11:22:39.969" v="221" actId="26606"/>
          <ac:spMkLst>
            <pc:docMk/>
            <pc:sldMk cId="3653305936" sldId="258"/>
            <ac:spMk id="18" creationId="{464EC53C-35C4-4E84-AFE2-A7D081852617}"/>
          </ac:spMkLst>
        </pc:spChg>
        <pc:spChg chg="add del">
          <ac:chgData name="klaudia.grzesik@poczta.onet.pl" userId="4967f8c8e0ca3544" providerId="LiveId" clId="{36677109-76D5-48B3-ACC2-FE87F075DA8F}" dt="2023-04-11T11:22:39.969" v="221" actId="26606"/>
          <ac:spMkLst>
            <pc:docMk/>
            <pc:sldMk cId="3653305936" sldId="258"/>
            <ac:spMk id="19" creationId="{AEA7509D-F04F-40CB-A0B3-EEF16499CC9F}"/>
          </ac:spMkLst>
        </pc:spChg>
        <pc:spChg chg="add del">
          <ac:chgData name="klaudia.grzesik@poczta.onet.pl" userId="4967f8c8e0ca3544" providerId="LiveId" clId="{36677109-76D5-48B3-ACC2-FE87F075DA8F}" dt="2023-04-11T11:22:39.969" v="221" actId="26606"/>
          <ac:spMkLst>
            <pc:docMk/>
            <pc:sldMk cId="3653305936" sldId="258"/>
            <ac:spMk id="20" creationId="{9A3F5928-D955-456A-97B5-AA390B8CE9D5}"/>
          </ac:spMkLst>
        </pc:spChg>
        <pc:spChg chg="add del">
          <ac:chgData name="klaudia.grzesik@poczta.onet.pl" userId="4967f8c8e0ca3544" providerId="LiveId" clId="{36677109-76D5-48B3-ACC2-FE87F075DA8F}" dt="2023-04-11T11:22:42.693" v="223" actId="26606"/>
          <ac:spMkLst>
            <pc:docMk/>
            <pc:sldMk cId="3653305936" sldId="258"/>
            <ac:spMk id="24" creationId="{F4155C20-3F0E-4576-8A0B-C345B62312DA}"/>
          </ac:spMkLst>
        </pc:spChg>
        <pc:spChg chg="add del">
          <ac:chgData name="klaudia.grzesik@poczta.onet.pl" userId="4967f8c8e0ca3544" providerId="LiveId" clId="{36677109-76D5-48B3-ACC2-FE87F075DA8F}" dt="2023-04-11T11:22:42.693" v="223" actId="26606"/>
          <ac:spMkLst>
            <pc:docMk/>
            <pc:sldMk cId="3653305936" sldId="258"/>
            <ac:spMk id="26" creationId="{0BAEB82B-9A6B-4982-B56B-7529C6EA9A95}"/>
          </ac:spMkLst>
        </pc:spChg>
        <pc:spChg chg="add del">
          <ac:chgData name="klaudia.grzesik@poczta.onet.pl" userId="4967f8c8e0ca3544" providerId="LiveId" clId="{36677109-76D5-48B3-ACC2-FE87F075DA8F}" dt="2023-04-11T11:22:42.693" v="223" actId="26606"/>
          <ac:spMkLst>
            <pc:docMk/>
            <pc:sldMk cId="3653305936" sldId="258"/>
            <ac:spMk id="27" creationId="{FC71CE45-EECF-4555-AD4B-1B3D0D5D1540}"/>
          </ac:spMkLst>
        </pc:spChg>
        <pc:spChg chg="add del">
          <ac:chgData name="klaudia.grzesik@poczta.onet.pl" userId="4967f8c8e0ca3544" providerId="LiveId" clId="{36677109-76D5-48B3-ACC2-FE87F075DA8F}" dt="2023-04-11T11:22:42.693" v="223" actId="26606"/>
          <ac:spMkLst>
            <pc:docMk/>
            <pc:sldMk cId="3653305936" sldId="258"/>
            <ac:spMk id="28" creationId="{53AA89D1-0C70-46BB-8E35-5722A4B18A78}"/>
          </ac:spMkLst>
        </pc:spChg>
        <pc:spChg chg="add del">
          <ac:chgData name="klaudia.grzesik@poczta.onet.pl" userId="4967f8c8e0ca3544" providerId="LiveId" clId="{36677109-76D5-48B3-ACC2-FE87F075DA8F}" dt="2023-04-11T11:22:45.937" v="225" actId="26606"/>
          <ac:spMkLst>
            <pc:docMk/>
            <pc:sldMk cId="3653305936" sldId="258"/>
            <ac:spMk id="30" creationId="{464EC53C-35C4-4E84-AFE2-A7D081852617}"/>
          </ac:spMkLst>
        </pc:spChg>
        <pc:spChg chg="add del">
          <ac:chgData name="klaudia.grzesik@poczta.onet.pl" userId="4967f8c8e0ca3544" providerId="LiveId" clId="{36677109-76D5-48B3-ACC2-FE87F075DA8F}" dt="2023-04-11T11:22:45.937" v="225" actId="26606"/>
          <ac:spMkLst>
            <pc:docMk/>
            <pc:sldMk cId="3653305936" sldId="258"/>
            <ac:spMk id="31" creationId="{9A3F5928-D955-456A-97B5-AA390B8CE9D5}"/>
          </ac:spMkLst>
        </pc:spChg>
        <pc:spChg chg="add del">
          <ac:chgData name="klaudia.grzesik@poczta.onet.pl" userId="4967f8c8e0ca3544" providerId="LiveId" clId="{36677109-76D5-48B3-ACC2-FE87F075DA8F}" dt="2023-04-11T11:22:45.937" v="225" actId="26606"/>
          <ac:spMkLst>
            <pc:docMk/>
            <pc:sldMk cId="3653305936" sldId="258"/>
            <ac:spMk id="34" creationId="{C5CB530E-515E-412C-9DF1-5F8FFBD6F383}"/>
          </ac:spMkLst>
        </pc:spChg>
        <pc:spChg chg="add del">
          <ac:chgData name="klaudia.grzesik@poczta.onet.pl" userId="4967f8c8e0ca3544" providerId="LiveId" clId="{36677109-76D5-48B3-ACC2-FE87F075DA8F}" dt="2023-04-11T11:22:45.937" v="225" actId="26606"/>
          <ac:spMkLst>
            <pc:docMk/>
            <pc:sldMk cId="3653305936" sldId="258"/>
            <ac:spMk id="35" creationId="{712D4376-A578-4FF1-94FC-245E7A6A489F}"/>
          </ac:spMkLst>
        </pc:spChg>
        <pc:spChg chg="add del">
          <ac:chgData name="klaudia.grzesik@poczta.onet.pl" userId="4967f8c8e0ca3544" providerId="LiveId" clId="{36677109-76D5-48B3-ACC2-FE87F075DA8F}" dt="2023-04-11T11:22:45.937" v="225" actId="26606"/>
          <ac:spMkLst>
            <pc:docMk/>
            <pc:sldMk cId="3653305936" sldId="258"/>
            <ac:spMk id="36" creationId="{AEA7509D-F04F-40CB-A0B3-EEF16499CC9F}"/>
          </ac:spMkLst>
        </pc:spChg>
        <pc:spChg chg="add del">
          <ac:chgData name="klaudia.grzesik@poczta.onet.pl" userId="4967f8c8e0ca3544" providerId="LiveId" clId="{36677109-76D5-48B3-ACC2-FE87F075DA8F}" dt="2023-04-11T11:22:51.694" v="227" actId="26606"/>
          <ac:spMkLst>
            <pc:docMk/>
            <pc:sldMk cId="3653305936" sldId="258"/>
            <ac:spMk id="38" creationId="{4E94261F-1ED3-4E90-88E6-13479144005B}"/>
          </ac:spMkLst>
        </pc:spChg>
        <pc:spChg chg="add del">
          <ac:chgData name="klaudia.grzesik@poczta.onet.pl" userId="4967f8c8e0ca3544" providerId="LiveId" clId="{36677109-76D5-48B3-ACC2-FE87F075DA8F}" dt="2023-04-11T11:24:24.658" v="249" actId="26606"/>
          <ac:spMkLst>
            <pc:docMk/>
            <pc:sldMk cId="3653305936" sldId="258"/>
            <ac:spMk id="41" creationId="{6DDA8CE9-E0A6-4FF2-823D-D08607606DC2}"/>
          </ac:spMkLst>
        </pc:spChg>
        <pc:spChg chg="add del">
          <ac:chgData name="klaudia.grzesik@poczta.onet.pl" userId="4967f8c8e0ca3544" providerId="LiveId" clId="{36677109-76D5-48B3-ACC2-FE87F075DA8F}" dt="2023-04-11T11:24:24.658" v="249" actId="26606"/>
          <ac:spMkLst>
            <pc:docMk/>
            <pc:sldMk cId="3653305936" sldId="258"/>
            <ac:spMk id="42" creationId="{11195564-33B9-434B-9641-764F5905A56F}"/>
          </ac:spMkLst>
        </pc:spChg>
        <pc:spChg chg="add del">
          <ac:chgData name="klaudia.grzesik@poczta.onet.pl" userId="4967f8c8e0ca3544" providerId="LiveId" clId="{36677109-76D5-48B3-ACC2-FE87F075DA8F}" dt="2023-04-11T11:24:21.386" v="246" actId="26606"/>
          <ac:spMkLst>
            <pc:docMk/>
            <pc:sldMk cId="3653305936" sldId="258"/>
            <ac:spMk id="57" creationId="{A6C9D1EE-B6E6-4AB8-A1DB-EFACAF0EA30B}"/>
          </ac:spMkLst>
        </pc:spChg>
        <pc:spChg chg="add del">
          <ac:chgData name="klaudia.grzesik@poczta.onet.pl" userId="4967f8c8e0ca3544" providerId="LiveId" clId="{36677109-76D5-48B3-ACC2-FE87F075DA8F}" dt="2023-04-11T11:24:21.386" v="246" actId="26606"/>
          <ac:spMkLst>
            <pc:docMk/>
            <pc:sldMk cId="3653305936" sldId="258"/>
            <ac:spMk id="59" creationId="{F4155C20-3F0E-4576-8A0B-C345B62312DA}"/>
          </ac:spMkLst>
        </pc:spChg>
        <pc:spChg chg="add del">
          <ac:chgData name="klaudia.grzesik@poczta.onet.pl" userId="4967f8c8e0ca3544" providerId="LiveId" clId="{36677109-76D5-48B3-ACC2-FE87F075DA8F}" dt="2023-04-11T11:24:21.386" v="246" actId="26606"/>
          <ac:spMkLst>
            <pc:docMk/>
            <pc:sldMk cId="3653305936" sldId="258"/>
            <ac:spMk id="63" creationId="{0BAEB82B-9A6B-4982-B56B-7529C6EA9A95}"/>
          </ac:spMkLst>
        </pc:spChg>
        <pc:spChg chg="add del">
          <ac:chgData name="klaudia.grzesik@poczta.onet.pl" userId="4967f8c8e0ca3544" providerId="LiveId" clId="{36677109-76D5-48B3-ACC2-FE87F075DA8F}" dt="2023-04-11T11:24:21.386" v="246" actId="26606"/>
          <ac:spMkLst>
            <pc:docMk/>
            <pc:sldMk cId="3653305936" sldId="258"/>
            <ac:spMk id="65" creationId="{FC71CE45-EECF-4555-AD4B-1B3D0D5D1540}"/>
          </ac:spMkLst>
        </pc:spChg>
        <pc:spChg chg="add del">
          <ac:chgData name="klaudia.grzesik@poczta.onet.pl" userId="4967f8c8e0ca3544" providerId="LiveId" clId="{36677109-76D5-48B3-ACC2-FE87F075DA8F}" dt="2023-04-11T11:24:21.386" v="246" actId="26606"/>
          <ac:spMkLst>
            <pc:docMk/>
            <pc:sldMk cId="3653305936" sldId="258"/>
            <ac:spMk id="67" creationId="{53AA89D1-0C70-46BB-8E35-5722A4B18A78}"/>
          </ac:spMkLst>
        </pc:spChg>
        <pc:spChg chg="add del">
          <ac:chgData name="klaudia.grzesik@poczta.onet.pl" userId="4967f8c8e0ca3544" providerId="LiveId" clId="{36677109-76D5-48B3-ACC2-FE87F075DA8F}" dt="2023-04-11T11:24:24.590" v="248" actId="26606"/>
          <ac:spMkLst>
            <pc:docMk/>
            <pc:sldMk cId="3653305936" sldId="258"/>
            <ac:spMk id="69" creationId="{8DE2E8FE-B87B-430D-9722-167B5E2C2577}"/>
          </ac:spMkLst>
        </pc:spChg>
        <pc:spChg chg="add del">
          <ac:chgData name="klaudia.grzesik@poczta.onet.pl" userId="4967f8c8e0ca3544" providerId="LiveId" clId="{36677109-76D5-48B3-ACC2-FE87F075DA8F}" dt="2023-04-11T11:24:24.590" v="248" actId="26606"/>
          <ac:spMkLst>
            <pc:docMk/>
            <pc:sldMk cId="3653305936" sldId="258"/>
            <ac:spMk id="70" creationId="{5E7AA7E8-8006-4E1F-A566-FCF37EE6F35D}"/>
          </ac:spMkLst>
        </pc:spChg>
        <pc:spChg chg="add del">
          <ac:chgData name="klaudia.grzesik@poczta.onet.pl" userId="4967f8c8e0ca3544" providerId="LiveId" clId="{36677109-76D5-48B3-ACC2-FE87F075DA8F}" dt="2023-04-11T11:26:59.434" v="288" actId="26606"/>
          <ac:spMkLst>
            <pc:docMk/>
            <pc:sldMk cId="3653305936" sldId="258"/>
            <ac:spMk id="74" creationId="{A6C9D1EE-B6E6-4AB8-A1DB-EFACAF0EA30B}"/>
          </ac:spMkLst>
        </pc:spChg>
        <pc:spChg chg="add del">
          <ac:chgData name="klaudia.grzesik@poczta.onet.pl" userId="4967f8c8e0ca3544" providerId="LiveId" clId="{36677109-76D5-48B3-ACC2-FE87F075DA8F}" dt="2023-04-11T11:26:59.434" v="288" actId="26606"/>
          <ac:spMkLst>
            <pc:docMk/>
            <pc:sldMk cId="3653305936" sldId="258"/>
            <ac:spMk id="75" creationId="{F4155C20-3F0E-4576-8A0B-C345B62312DA}"/>
          </ac:spMkLst>
        </pc:spChg>
        <pc:spChg chg="add del">
          <ac:chgData name="klaudia.grzesik@poczta.onet.pl" userId="4967f8c8e0ca3544" providerId="LiveId" clId="{36677109-76D5-48B3-ACC2-FE87F075DA8F}" dt="2023-04-11T11:26:59.434" v="288" actId="26606"/>
          <ac:spMkLst>
            <pc:docMk/>
            <pc:sldMk cId="3653305936" sldId="258"/>
            <ac:spMk id="78" creationId="{0BAEB82B-9A6B-4982-B56B-7529C6EA9A95}"/>
          </ac:spMkLst>
        </pc:spChg>
        <pc:spChg chg="add del">
          <ac:chgData name="klaudia.grzesik@poczta.onet.pl" userId="4967f8c8e0ca3544" providerId="LiveId" clId="{36677109-76D5-48B3-ACC2-FE87F075DA8F}" dt="2023-04-11T11:26:59.434" v="288" actId="26606"/>
          <ac:spMkLst>
            <pc:docMk/>
            <pc:sldMk cId="3653305936" sldId="258"/>
            <ac:spMk id="79" creationId="{FC71CE45-EECF-4555-AD4B-1B3D0D5D1540}"/>
          </ac:spMkLst>
        </pc:spChg>
        <pc:spChg chg="add del">
          <ac:chgData name="klaudia.grzesik@poczta.onet.pl" userId="4967f8c8e0ca3544" providerId="LiveId" clId="{36677109-76D5-48B3-ACC2-FE87F075DA8F}" dt="2023-04-11T11:26:59.434" v="288" actId="26606"/>
          <ac:spMkLst>
            <pc:docMk/>
            <pc:sldMk cId="3653305936" sldId="258"/>
            <ac:spMk id="80" creationId="{53AA89D1-0C70-46BB-8E35-5722A4B18A78}"/>
          </ac:spMkLst>
        </pc:spChg>
        <pc:spChg chg="add del">
          <ac:chgData name="klaudia.grzesik@poczta.onet.pl" userId="4967f8c8e0ca3544" providerId="LiveId" clId="{36677109-76D5-48B3-ACC2-FE87F075DA8F}" dt="2023-04-11T11:26:48.491" v="281" actId="26606"/>
          <ac:spMkLst>
            <pc:docMk/>
            <pc:sldMk cId="3653305936" sldId="258"/>
            <ac:spMk id="85" creationId="{27427488-068E-4B55-AC8D-CD070B8CD46D}"/>
          </ac:spMkLst>
        </pc:spChg>
        <pc:spChg chg="add del">
          <ac:chgData name="klaudia.grzesik@poczta.onet.pl" userId="4967f8c8e0ca3544" providerId="LiveId" clId="{36677109-76D5-48B3-ACC2-FE87F075DA8F}" dt="2023-04-11T11:26:48.491" v="281" actId="26606"/>
          <ac:spMkLst>
            <pc:docMk/>
            <pc:sldMk cId="3653305936" sldId="258"/>
            <ac:spMk id="91" creationId="{E6A0E474-BC1B-4020-8F1C-5DB17CF64AD3}"/>
          </ac:spMkLst>
        </pc:spChg>
        <pc:spChg chg="add del">
          <ac:chgData name="klaudia.grzesik@poczta.onet.pl" userId="4967f8c8e0ca3544" providerId="LiveId" clId="{36677109-76D5-48B3-ACC2-FE87F075DA8F}" dt="2023-04-11T11:26:48.491" v="281" actId="26606"/>
          <ac:spMkLst>
            <pc:docMk/>
            <pc:sldMk cId="3653305936" sldId="258"/>
            <ac:spMk id="93" creationId="{A20AF199-99C2-4569-9CAF-24514AE5E82A}"/>
          </ac:spMkLst>
        </pc:spChg>
        <pc:spChg chg="add del">
          <ac:chgData name="klaudia.grzesik@poczta.onet.pl" userId="4967f8c8e0ca3544" providerId="LiveId" clId="{36677109-76D5-48B3-ACC2-FE87F075DA8F}" dt="2023-04-11T11:26:50.080" v="283" actId="26606"/>
          <ac:spMkLst>
            <pc:docMk/>
            <pc:sldMk cId="3653305936" sldId="258"/>
            <ac:spMk id="95" creationId="{27427488-068E-4B55-AC8D-CD070B8CD46D}"/>
          </ac:spMkLst>
        </pc:spChg>
        <pc:spChg chg="add del">
          <ac:chgData name="klaudia.grzesik@poczta.onet.pl" userId="4967f8c8e0ca3544" providerId="LiveId" clId="{36677109-76D5-48B3-ACC2-FE87F075DA8F}" dt="2023-04-11T11:26:50.080" v="283" actId="26606"/>
          <ac:spMkLst>
            <pc:docMk/>
            <pc:sldMk cId="3653305936" sldId="258"/>
            <ac:spMk id="99" creationId="{6822B5A5-A76C-4DCB-9522-E70E2E230CBE}"/>
          </ac:spMkLst>
        </pc:spChg>
        <pc:spChg chg="add del">
          <ac:chgData name="klaudia.grzesik@poczta.onet.pl" userId="4967f8c8e0ca3544" providerId="LiveId" clId="{36677109-76D5-48B3-ACC2-FE87F075DA8F}" dt="2023-04-11T11:26:50.080" v="283" actId="26606"/>
          <ac:spMkLst>
            <pc:docMk/>
            <pc:sldMk cId="3653305936" sldId="258"/>
            <ac:spMk id="100" creationId="{A20AF199-99C2-4569-9CAF-24514AE5E82A}"/>
          </ac:spMkLst>
        </pc:spChg>
        <pc:spChg chg="add del">
          <ac:chgData name="klaudia.grzesik@poczta.onet.pl" userId="4967f8c8e0ca3544" providerId="LiveId" clId="{36677109-76D5-48B3-ACC2-FE87F075DA8F}" dt="2023-04-11T11:26:55.983" v="285" actId="26606"/>
          <ac:spMkLst>
            <pc:docMk/>
            <pc:sldMk cId="3653305936" sldId="258"/>
            <ac:spMk id="102" creationId="{27427488-068E-4B55-AC8D-CD070B8CD46D}"/>
          </ac:spMkLst>
        </pc:spChg>
        <pc:spChg chg="add del">
          <ac:chgData name="klaudia.grzesik@poczta.onet.pl" userId="4967f8c8e0ca3544" providerId="LiveId" clId="{36677109-76D5-48B3-ACC2-FE87F075DA8F}" dt="2023-04-11T11:26:55.983" v="285" actId="26606"/>
          <ac:spMkLst>
            <pc:docMk/>
            <pc:sldMk cId="3653305936" sldId="258"/>
            <ac:spMk id="104" creationId="{3FE49A6B-0100-4397-88F8-FE2410D089A8}"/>
          </ac:spMkLst>
        </pc:spChg>
        <pc:spChg chg="add del">
          <ac:chgData name="klaudia.grzesik@poczta.onet.pl" userId="4967f8c8e0ca3544" providerId="LiveId" clId="{36677109-76D5-48B3-ACC2-FE87F075DA8F}" dt="2023-04-11T11:26:55.983" v="285" actId="26606"/>
          <ac:spMkLst>
            <pc:docMk/>
            <pc:sldMk cId="3653305936" sldId="258"/>
            <ac:spMk id="105" creationId="{A20AF199-99C2-4569-9CAF-24514AE5E82A}"/>
          </ac:spMkLst>
        </pc:spChg>
        <pc:spChg chg="add del">
          <ac:chgData name="klaudia.grzesik@poczta.onet.pl" userId="4967f8c8e0ca3544" providerId="LiveId" clId="{36677109-76D5-48B3-ACC2-FE87F075DA8F}" dt="2023-04-11T11:26:59.344" v="287" actId="26606"/>
          <ac:spMkLst>
            <pc:docMk/>
            <pc:sldMk cId="3653305936" sldId="258"/>
            <ac:spMk id="107" creationId="{0DBF1ABE-8590-450D-BB49-BDDCCF3EEA9E}"/>
          </ac:spMkLst>
        </pc:spChg>
        <pc:spChg chg="add del">
          <ac:chgData name="klaudia.grzesik@poczta.onet.pl" userId="4967f8c8e0ca3544" providerId="LiveId" clId="{36677109-76D5-48B3-ACC2-FE87F075DA8F}" dt="2023-04-11T11:26:59.344" v="287" actId="26606"/>
          <ac:spMkLst>
            <pc:docMk/>
            <pc:sldMk cId="3653305936" sldId="258"/>
            <ac:spMk id="108" creationId="{F6DD4703-FD80-4610-ACE9-01DCD86D8C18}"/>
          </ac:spMkLst>
        </pc:spChg>
        <pc:spChg chg="add del">
          <ac:chgData name="klaudia.grzesik@poczta.onet.pl" userId="4967f8c8e0ca3544" providerId="LiveId" clId="{36677109-76D5-48B3-ACC2-FE87F075DA8F}" dt="2023-04-11T11:26:59.344" v="287" actId="26606"/>
          <ac:spMkLst>
            <pc:docMk/>
            <pc:sldMk cId="3653305936" sldId="258"/>
            <ac:spMk id="109" creationId="{9CEFCBC2-6F82-4011-8D8D-90F43DCB1DAF}"/>
          </ac:spMkLst>
        </pc:spChg>
        <pc:spChg chg="add del">
          <ac:chgData name="klaudia.grzesik@poczta.onet.pl" userId="4967f8c8e0ca3544" providerId="LiveId" clId="{36677109-76D5-48B3-ACC2-FE87F075DA8F}" dt="2023-04-11T11:26:59.344" v="287" actId="26606"/>
          <ac:spMkLst>
            <pc:docMk/>
            <pc:sldMk cId="3653305936" sldId="258"/>
            <ac:spMk id="110" creationId="{2E9DED9E-DE30-402A-B9D1-AC3C24025AD4}"/>
          </ac:spMkLst>
        </pc:spChg>
        <pc:spChg chg="add del">
          <ac:chgData name="klaudia.grzesik@poczta.onet.pl" userId="4967f8c8e0ca3544" providerId="LiveId" clId="{36677109-76D5-48B3-ACC2-FE87F075DA8F}" dt="2023-04-11T11:26:59.344" v="287" actId="26606"/>
          <ac:spMkLst>
            <pc:docMk/>
            <pc:sldMk cId="3653305936" sldId="258"/>
            <ac:spMk id="111" creationId="{5CCB7C65-BA06-49C5-8D3C-51F97B409D65}"/>
          </ac:spMkLst>
        </pc:spChg>
        <pc:spChg chg="add">
          <ac:chgData name="klaudia.grzesik@poczta.onet.pl" userId="4967f8c8e0ca3544" providerId="LiveId" clId="{36677109-76D5-48B3-ACC2-FE87F075DA8F}" dt="2023-04-11T11:26:59.434" v="288" actId="26606"/>
          <ac:spMkLst>
            <pc:docMk/>
            <pc:sldMk cId="3653305936" sldId="258"/>
            <ac:spMk id="113" creationId="{27427488-068E-4B55-AC8D-CD070B8CD46D}"/>
          </ac:spMkLst>
        </pc:spChg>
        <pc:spChg chg="add">
          <ac:chgData name="klaudia.grzesik@poczta.onet.pl" userId="4967f8c8e0ca3544" providerId="LiveId" clId="{36677109-76D5-48B3-ACC2-FE87F075DA8F}" dt="2023-04-11T11:26:59.434" v="288" actId="26606"/>
          <ac:spMkLst>
            <pc:docMk/>
            <pc:sldMk cId="3653305936" sldId="258"/>
            <ac:spMk id="115" creationId="{6E9BF938-6ACA-48CA-84BD-64B03EA58BFA}"/>
          </ac:spMkLst>
        </pc:spChg>
        <pc:spChg chg="add">
          <ac:chgData name="klaudia.grzesik@poczta.onet.pl" userId="4967f8c8e0ca3544" providerId="LiveId" clId="{36677109-76D5-48B3-ACC2-FE87F075DA8F}" dt="2023-04-11T11:26:59.434" v="288" actId="26606"/>
          <ac:spMkLst>
            <pc:docMk/>
            <pc:sldMk cId="3653305936" sldId="258"/>
            <ac:spMk id="116" creationId="{A20AF199-99C2-4569-9CAF-24514AE5E82A}"/>
          </ac:spMkLst>
        </pc:spChg>
        <pc:grpChg chg="add del">
          <ac:chgData name="klaudia.grzesik@poczta.onet.pl" userId="4967f8c8e0ca3544" providerId="LiveId" clId="{36677109-76D5-48B3-ACC2-FE87F075DA8F}" dt="2023-04-11T11:24:24.658" v="249" actId="26606"/>
          <ac:grpSpMkLst>
            <pc:docMk/>
            <pc:sldMk cId="3653305936" sldId="258"/>
            <ac:grpSpMk id="43" creationId="{1D18C537-E336-47C4-836B-C342A230F8F3}"/>
          </ac:grpSpMkLst>
        </pc:grpChg>
        <pc:grpChg chg="add del">
          <ac:chgData name="klaudia.grzesik@poczta.onet.pl" userId="4967f8c8e0ca3544" providerId="LiveId" clId="{36677109-76D5-48B3-ACC2-FE87F075DA8F}" dt="2023-04-11T11:24:24.658" v="249" actId="26606"/>
          <ac:grpSpMkLst>
            <pc:docMk/>
            <pc:sldMk cId="3653305936" sldId="258"/>
            <ac:grpSpMk id="48" creationId="{5A1259D8-0C3A-4069-A22F-537BBBB61A9C}"/>
          </ac:grpSpMkLst>
        </pc:grpChg>
        <pc:grpChg chg="add del">
          <ac:chgData name="klaudia.grzesik@poczta.onet.pl" userId="4967f8c8e0ca3544" providerId="LiveId" clId="{36677109-76D5-48B3-ACC2-FE87F075DA8F}" dt="2023-04-11T11:26:48.491" v="281" actId="26606"/>
          <ac:grpSpMkLst>
            <pc:docMk/>
            <pc:sldMk cId="3653305936" sldId="258"/>
            <ac:grpSpMk id="87" creationId="{31460D47-75CD-497D-BC88-FA41997D2E49}"/>
          </ac:grpSpMkLst>
        </pc:grpChg>
        <pc:grpChg chg="add del">
          <ac:chgData name="klaudia.grzesik@poczta.onet.pl" userId="4967f8c8e0ca3544" providerId="LiveId" clId="{36677109-76D5-48B3-ACC2-FE87F075DA8F}" dt="2023-04-11T11:26:50.080" v="283" actId="26606"/>
          <ac:grpSpMkLst>
            <pc:docMk/>
            <pc:sldMk cId="3653305936" sldId="258"/>
            <ac:grpSpMk id="96" creationId="{709F4FC9-790F-4F97-8EE4-312CE916E8E1}"/>
          </ac:grpSpMkLst>
        </pc:grpChg>
        <pc:grpChg chg="add del">
          <ac:chgData name="klaudia.grzesik@poczta.onet.pl" userId="4967f8c8e0ca3544" providerId="LiveId" clId="{36677109-76D5-48B3-ACC2-FE87F075DA8F}" dt="2023-04-11T11:26:55.983" v="285" actId="26606"/>
          <ac:grpSpMkLst>
            <pc:docMk/>
            <pc:sldMk cId="3653305936" sldId="258"/>
            <ac:grpSpMk id="103" creationId="{5DD5AFF2-B0BF-41FA-BA95-B06DB47DF11B}"/>
          </ac:grpSpMkLst>
        </pc:grpChg>
        <pc:grpChg chg="add">
          <ac:chgData name="klaudia.grzesik@poczta.onet.pl" userId="4967f8c8e0ca3544" providerId="LiveId" clId="{36677109-76D5-48B3-ACC2-FE87F075DA8F}" dt="2023-04-11T11:26:59.434" v="288" actId="26606"/>
          <ac:grpSpMkLst>
            <pc:docMk/>
            <pc:sldMk cId="3653305936" sldId="258"/>
            <ac:grpSpMk id="114" creationId="{26F04285-66B0-4456-AA85-E0585645B41A}"/>
          </ac:grpSpMkLst>
        </pc:grpChg>
        <pc:picChg chg="add del">
          <ac:chgData name="klaudia.grzesik@poczta.onet.pl" userId="4967f8c8e0ca3544" providerId="LiveId" clId="{36677109-76D5-48B3-ACC2-FE87F075DA8F}" dt="2023-04-11T11:27:53.647" v="291" actId="21"/>
          <ac:picMkLst>
            <pc:docMk/>
            <pc:sldMk cId="3653305936" sldId="258"/>
            <ac:picMk id="4" creationId="{A0CCFA99-89D4-905F-2592-23F65370134F}"/>
          </ac:picMkLst>
        </pc:picChg>
        <pc:picChg chg="add del">
          <ac:chgData name="klaudia.grzesik@poczta.onet.pl" userId="4967f8c8e0ca3544" providerId="LiveId" clId="{36677109-76D5-48B3-ACC2-FE87F075DA8F}" dt="2023-04-11T11:22:23.961" v="217" actId="26606"/>
          <ac:picMkLst>
            <pc:docMk/>
            <pc:sldMk cId="3653305936" sldId="258"/>
            <ac:picMk id="5" creationId="{362D9909-F2A0-BCC4-6A8A-21D23DA6490E}"/>
          </ac:picMkLst>
        </pc:picChg>
        <pc:picChg chg="add del mod">
          <ac:chgData name="klaudia.grzesik@poczta.onet.pl" userId="4967f8c8e0ca3544" providerId="LiveId" clId="{36677109-76D5-48B3-ACC2-FE87F075DA8F}" dt="2023-04-11T11:28:27.054" v="297" actId="21"/>
          <ac:picMkLst>
            <pc:docMk/>
            <pc:sldMk cId="3653305936" sldId="258"/>
            <ac:picMk id="6" creationId="{5C4D9E70-BBC2-4FFF-AC36-05007DD13E66}"/>
          </ac:picMkLst>
        </pc:picChg>
        <pc:picChg chg="add mod">
          <ac:chgData name="klaudia.grzesik@poczta.onet.pl" userId="4967f8c8e0ca3544" providerId="LiveId" clId="{36677109-76D5-48B3-ACC2-FE87F075DA8F}" dt="2023-04-11T11:28:45.714" v="302" actId="1035"/>
          <ac:picMkLst>
            <pc:docMk/>
            <pc:sldMk cId="3653305936" sldId="258"/>
            <ac:picMk id="7" creationId="{DEC49948-EB0C-83D1-EDC1-5D5375E85711}"/>
          </ac:picMkLst>
        </pc:picChg>
        <pc:picChg chg="add del">
          <ac:chgData name="klaudia.grzesik@poczta.onet.pl" userId="4967f8c8e0ca3544" providerId="LiveId" clId="{36677109-76D5-48B3-ACC2-FE87F075DA8F}" dt="2023-04-11T11:22:39.969" v="221" actId="26606"/>
          <ac:picMkLst>
            <pc:docMk/>
            <pc:sldMk cId="3653305936" sldId="258"/>
            <ac:picMk id="21" creationId="{D7325D1B-2FF2-CDD0-5DD0-84EEDFCF94C0}"/>
          </ac:picMkLst>
        </pc:picChg>
        <pc:picChg chg="add del">
          <ac:chgData name="klaudia.grzesik@poczta.onet.pl" userId="4967f8c8e0ca3544" providerId="LiveId" clId="{36677109-76D5-48B3-ACC2-FE87F075DA8F}" dt="2023-04-11T11:22:45.937" v="225" actId="26606"/>
          <ac:picMkLst>
            <pc:docMk/>
            <pc:sldMk cId="3653305936" sldId="258"/>
            <ac:picMk id="32" creationId="{D7325D1B-2FF2-CDD0-5DD0-84EEDFCF94C0}"/>
          </ac:picMkLst>
        </pc:picChg>
        <pc:picChg chg="add del">
          <ac:chgData name="klaudia.grzesik@poczta.onet.pl" userId="4967f8c8e0ca3544" providerId="LiveId" clId="{36677109-76D5-48B3-ACC2-FE87F075DA8F}" dt="2023-04-11T11:24:21.386" v="246" actId="26606"/>
          <ac:picMkLst>
            <pc:docMk/>
            <pc:sldMk cId="3653305936" sldId="258"/>
            <ac:picMk id="53" creationId="{846CBAEF-D34C-D776-1BCE-4D3B539C78FB}"/>
          </ac:picMkLst>
        </pc:picChg>
        <pc:picChg chg="add del">
          <ac:chgData name="klaudia.grzesik@poczta.onet.pl" userId="4967f8c8e0ca3544" providerId="LiveId" clId="{36677109-76D5-48B3-ACC2-FE87F075DA8F}" dt="2023-04-11T11:24:24.590" v="248" actId="26606"/>
          <ac:picMkLst>
            <pc:docMk/>
            <pc:sldMk cId="3653305936" sldId="258"/>
            <ac:picMk id="71" creationId="{F59E7A69-5ABE-3EDB-6D9F-E26EFF790A9C}"/>
          </ac:picMkLst>
        </pc:picChg>
        <pc:picChg chg="add del mod ord">
          <ac:chgData name="klaudia.grzesik@poczta.onet.pl" userId="4967f8c8e0ca3544" providerId="LiveId" clId="{36677109-76D5-48B3-ACC2-FE87F075DA8F}" dt="2023-04-11T11:27:49.703" v="289" actId="21"/>
          <ac:picMkLst>
            <pc:docMk/>
            <pc:sldMk cId="3653305936" sldId="258"/>
            <ac:picMk id="76" creationId="{846CBAEF-D34C-D776-1BCE-4D3B539C78FB}"/>
          </ac:picMkLst>
        </pc:picChg>
        <pc:cxnChg chg="add del">
          <ac:chgData name="klaudia.grzesik@poczta.onet.pl" userId="4967f8c8e0ca3544" providerId="LiveId" clId="{36677109-76D5-48B3-ACC2-FE87F075DA8F}" dt="2023-04-11T11:22:25.806" v="219" actId="26606"/>
          <ac:cxnSpMkLst>
            <pc:docMk/>
            <pc:sldMk cId="3653305936" sldId="258"/>
            <ac:cxnSpMk id="10" creationId="{56020367-4FD5-4596-8E10-C5F095CD8DBF}"/>
          </ac:cxnSpMkLst>
        </pc:cxnChg>
        <pc:cxnChg chg="add del">
          <ac:chgData name="klaudia.grzesik@poczta.onet.pl" userId="4967f8c8e0ca3544" providerId="LiveId" clId="{36677109-76D5-48B3-ACC2-FE87F075DA8F}" dt="2023-04-11T11:22:39.969" v="221" actId="26606"/>
          <ac:cxnSpMkLst>
            <pc:docMk/>
            <pc:sldMk cId="3653305936" sldId="258"/>
            <ac:cxnSpMk id="22" creationId="{56020367-4FD5-4596-8E10-C5F095CD8DBF}"/>
          </ac:cxnSpMkLst>
        </pc:cxnChg>
        <pc:cxnChg chg="add del">
          <ac:chgData name="klaudia.grzesik@poczta.onet.pl" userId="4967f8c8e0ca3544" providerId="LiveId" clId="{36677109-76D5-48B3-ACC2-FE87F075DA8F}" dt="2023-04-11T11:22:42.693" v="223" actId="26606"/>
          <ac:cxnSpMkLst>
            <pc:docMk/>
            <pc:sldMk cId="3653305936" sldId="258"/>
            <ac:cxnSpMk id="25" creationId="{56020367-4FD5-4596-8E10-C5F095CD8DBF}"/>
          </ac:cxnSpMkLst>
        </pc:cxnChg>
        <pc:cxnChg chg="add del">
          <ac:chgData name="klaudia.grzesik@poczta.onet.pl" userId="4967f8c8e0ca3544" providerId="LiveId" clId="{36677109-76D5-48B3-ACC2-FE87F075DA8F}" dt="2023-04-11T11:22:45.937" v="225" actId="26606"/>
          <ac:cxnSpMkLst>
            <pc:docMk/>
            <pc:sldMk cId="3653305936" sldId="258"/>
            <ac:cxnSpMk id="33" creationId="{56020367-4FD5-4596-8E10-C5F095CD8DBF}"/>
          </ac:cxnSpMkLst>
        </pc:cxnChg>
        <pc:cxnChg chg="add del">
          <ac:chgData name="klaudia.grzesik@poczta.onet.pl" userId="4967f8c8e0ca3544" providerId="LiveId" clId="{36677109-76D5-48B3-ACC2-FE87F075DA8F}" dt="2023-04-11T11:22:51.694" v="227" actId="26606"/>
          <ac:cxnSpMkLst>
            <pc:docMk/>
            <pc:sldMk cId="3653305936" sldId="258"/>
            <ac:cxnSpMk id="39" creationId="{56020367-4FD5-4596-8E10-C5F095CD8DBF}"/>
          </ac:cxnSpMkLst>
        </pc:cxnChg>
        <pc:cxnChg chg="add del">
          <ac:chgData name="klaudia.grzesik@poczta.onet.pl" userId="4967f8c8e0ca3544" providerId="LiveId" clId="{36677109-76D5-48B3-ACC2-FE87F075DA8F}" dt="2023-04-11T11:24:21.386" v="246" actId="26606"/>
          <ac:cxnSpMkLst>
            <pc:docMk/>
            <pc:sldMk cId="3653305936" sldId="258"/>
            <ac:cxnSpMk id="61" creationId="{56020367-4FD5-4596-8E10-C5F095CD8DBF}"/>
          </ac:cxnSpMkLst>
        </pc:cxnChg>
        <pc:cxnChg chg="add del">
          <ac:chgData name="klaudia.grzesik@poczta.onet.pl" userId="4967f8c8e0ca3544" providerId="LiveId" clId="{36677109-76D5-48B3-ACC2-FE87F075DA8F}" dt="2023-04-11T11:24:24.590" v="248" actId="26606"/>
          <ac:cxnSpMkLst>
            <pc:docMk/>
            <pc:sldMk cId="3653305936" sldId="258"/>
            <ac:cxnSpMk id="72" creationId="{56020367-4FD5-4596-8E10-C5F095CD8DBF}"/>
          </ac:cxnSpMkLst>
        </pc:cxnChg>
        <pc:cxnChg chg="add del">
          <ac:chgData name="klaudia.grzesik@poczta.onet.pl" userId="4967f8c8e0ca3544" providerId="LiveId" clId="{36677109-76D5-48B3-ACC2-FE87F075DA8F}" dt="2023-04-11T11:26:59.434" v="288" actId="26606"/>
          <ac:cxnSpMkLst>
            <pc:docMk/>
            <pc:sldMk cId="3653305936" sldId="258"/>
            <ac:cxnSpMk id="77" creationId="{56020367-4FD5-4596-8E10-C5F095CD8DBF}"/>
          </ac:cxnSpMkLst>
        </pc:cxnChg>
      </pc:sldChg>
      <pc:sldChg chg="addSp delSp modSp new mod setBg modClrScheme setClrOvrMap delDesignElem chgLayout">
        <pc:chgData name="klaudia.grzesik@poczta.onet.pl" userId="4967f8c8e0ca3544" providerId="LiveId" clId="{36677109-76D5-48B3-ACC2-FE87F075DA8F}" dt="2023-04-11T11:42:33.208" v="418" actId="1076"/>
        <pc:sldMkLst>
          <pc:docMk/>
          <pc:sldMk cId="2516718449" sldId="259"/>
        </pc:sldMkLst>
        <pc:spChg chg="mod ord">
          <ac:chgData name="klaudia.grzesik@poczta.onet.pl" userId="4967f8c8e0ca3544" providerId="LiveId" clId="{36677109-76D5-48B3-ACC2-FE87F075DA8F}" dt="2023-04-11T11:35:06.847" v="357" actId="14100"/>
          <ac:spMkLst>
            <pc:docMk/>
            <pc:sldMk cId="2516718449" sldId="259"/>
            <ac:spMk id="2" creationId="{19F5BEF3-13C0-421A-01BF-99B0C6A45BAC}"/>
          </ac:spMkLst>
        </pc:spChg>
        <pc:spChg chg="add del mod ord">
          <ac:chgData name="klaudia.grzesik@poczta.onet.pl" userId="4967f8c8e0ca3544" providerId="LiveId" clId="{36677109-76D5-48B3-ACC2-FE87F075DA8F}" dt="2023-04-10T13:30:57.119" v="24" actId="700"/>
          <ac:spMkLst>
            <pc:docMk/>
            <pc:sldMk cId="2516718449" sldId="259"/>
            <ac:spMk id="3" creationId="{3071CD47-170C-F646-31CF-AA3CA44FDE97}"/>
          </ac:spMkLst>
        </pc:spChg>
        <pc:spChg chg="add del mod">
          <ac:chgData name="klaudia.grzesik@poczta.onet.pl" userId="4967f8c8e0ca3544" providerId="LiveId" clId="{36677109-76D5-48B3-ACC2-FE87F075DA8F}" dt="2023-04-11T11:37:00.063" v="381" actId="21"/>
          <ac:spMkLst>
            <pc:docMk/>
            <pc:sldMk cId="2516718449" sldId="259"/>
            <ac:spMk id="3" creationId="{BB8D0564-E091-70CE-E7EA-16CF135B89C7}"/>
          </ac:spMkLst>
        </pc:spChg>
        <pc:spChg chg="add del mod ord">
          <ac:chgData name="klaudia.grzesik@poczta.onet.pl" userId="4967f8c8e0ca3544" providerId="LiveId" clId="{36677109-76D5-48B3-ACC2-FE87F075DA8F}" dt="2023-04-10T13:30:52.936" v="23" actId="700"/>
          <ac:spMkLst>
            <pc:docMk/>
            <pc:sldMk cId="2516718449" sldId="259"/>
            <ac:spMk id="4" creationId="{0A25AA86-A8C6-FD2A-57F2-D79CEB7605F1}"/>
          </ac:spMkLst>
        </pc:spChg>
        <pc:spChg chg="add del mod ord">
          <ac:chgData name="klaudia.grzesik@poczta.onet.pl" userId="4967f8c8e0ca3544" providerId="LiveId" clId="{36677109-76D5-48B3-ACC2-FE87F075DA8F}" dt="2023-04-10T13:30:52.936" v="23" actId="700"/>
          <ac:spMkLst>
            <pc:docMk/>
            <pc:sldMk cId="2516718449" sldId="259"/>
            <ac:spMk id="5" creationId="{47C74200-D90E-6500-42E3-FBB89AB0796B}"/>
          </ac:spMkLst>
        </pc:spChg>
        <pc:spChg chg="add del mod ord">
          <ac:chgData name="klaudia.grzesik@poczta.onet.pl" userId="4967f8c8e0ca3544" providerId="LiveId" clId="{36677109-76D5-48B3-ACC2-FE87F075DA8F}" dt="2023-04-10T13:30:52.936" v="23" actId="700"/>
          <ac:spMkLst>
            <pc:docMk/>
            <pc:sldMk cId="2516718449" sldId="259"/>
            <ac:spMk id="6" creationId="{D17944CC-D675-C735-3BBA-09504885880C}"/>
          </ac:spMkLst>
        </pc:spChg>
        <pc:spChg chg="add del mod ord">
          <ac:chgData name="klaudia.grzesik@poczta.onet.pl" userId="4967f8c8e0ca3544" providerId="LiveId" clId="{36677109-76D5-48B3-ACC2-FE87F075DA8F}" dt="2023-04-10T13:30:52.936" v="23" actId="700"/>
          <ac:spMkLst>
            <pc:docMk/>
            <pc:sldMk cId="2516718449" sldId="259"/>
            <ac:spMk id="7" creationId="{E3A5BCB6-6353-D9ED-0600-11A8367EC0A4}"/>
          </ac:spMkLst>
        </pc:spChg>
        <pc:spChg chg="add mod ord">
          <ac:chgData name="klaudia.grzesik@poczta.onet.pl" userId="4967f8c8e0ca3544" providerId="LiveId" clId="{36677109-76D5-48B3-ACC2-FE87F075DA8F}" dt="2023-04-11T11:36:30.302" v="378" actId="1076"/>
          <ac:spMkLst>
            <pc:docMk/>
            <pc:sldMk cId="2516718449" sldId="259"/>
            <ac:spMk id="8" creationId="{07F3E05D-CCD6-D928-A629-51824A124493}"/>
          </ac:spMkLst>
        </pc:spChg>
        <pc:spChg chg="add mod ord">
          <ac:chgData name="klaudia.grzesik@poczta.onet.pl" userId="4967f8c8e0ca3544" providerId="LiveId" clId="{36677109-76D5-48B3-ACC2-FE87F075DA8F}" dt="2023-04-11T11:36:27.341" v="377" actId="1076"/>
          <ac:spMkLst>
            <pc:docMk/>
            <pc:sldMk cId="2516718449" sldId="259"/>
            <ac:spMk id="9" creationId="{823FA5C3-EE40-A7B3-0C28-79F3637F3C15}"/>
          </ac:spMkLst>
        </pc:spChg>
        <pc:spChg chg="add del">
          <ac:chgData name="klaudia.grzesik@poczta.onet.pl" userId="4967f8c8e0ca3544" providerId="LiveId" clId="{36677109-76D5-48B3-ACC2-FE87F075DA8F}" dt="2023-04-11T11:34:31.261" v="350" actId="26606"/>
          <ac:spMkLst>
            <pc:docMk/>
            <pc:sldMk cId="2516718449" sldId="259"/>
            <ac:spMk id="11" creationId="{8CA06CD6-90CA-4C45-856C-6771339E1E22}"/>
          </ac:spMkLst>
        </pc:spChg>
        <pc:spChg chg="add del">
          <ac:chgData name="klaudia.grzesik@poczta.onet.pl" userId="4967f8c8e0ca3544" providerId="LiveId" clId="{36677109-76D5-48B3-ACC2-FE87F075DA8F}" dt="2023-04-11T11:25:13.247" v="251" actId="26606"/>
          <ac:spMkLst>
            <pc:docMk/>
            <pc:sldMk cId="2516718449" sldId="259"/>
            <ac:spMk id="14" creationId="{5C8908E2-EE49-44D2-9428-A28D2312A8D5}"/>
          </ac:spMkLst>
        </pc:spChg>
        <pc:spChg chg="add">
          <ac:chgData name="klaudia.grzesik@poczta.onet.pl" userId="4967f8c8e0ca3544" providerId="LiveId" clId="{36677109-76D5-48B3-ACC2-FE87F075DA8F}" dt="2023-04-11T11:34:31.308" v="351" actId="26606"/>
          <ac:spMkLst>
            <pc:docMk/>
            <pc:sldMk cId="2516718449" sldId="259"/>
            <ac:spMk id="15" creationId="{5C8908E2-EE49-44D2-9428-A28D2312A8D5}"/>
          </ac:spMkLst>
        </pc:spChg>
        <pc:spChg chg="add del">
          <ac:chgData name="klaudia.grzesik@poczta.onet.pl" userId="4967f8c8e0ca3544" providerId="LiveId" clId="{36677109-76D5-48B3-ACC2-FE87F075DA8F}" dt="2023-04-11T11:25:13.247" v="251" actId="26606"/>
          <ac:spMkLst>
            <pc:docMk/>
            <pc:sldMk cId="2516718449" sldId="259"/>
            <ac:spMk id="20" creationId="{7449A6C7-D15F-4AA5-BFA5-71A404B47016}"/>
          </ac:spMkLst>
        </pc:spChg>
        <pc:spChg chg="add">
          <ac:chgData name="klaudia.grzesik@poczta.onet.pl" userId="4967f8c8e0ca3544" providerId="LiveId" clId="{36677109-76D5-48B3-ACC2-FE87F075DA8F}" dt="2023-04-11T11:34:31.308" v="351" actId="26606"/>
          <ac:spMkLst>
            <pc:docMk/>
            <pc:sldMk cId="2516718449" sldId="259"/>
            <ac:spMk id="21" creationId="{7449A6C7-D15F-4AA5-BFA5-71A404B47016}"/>
          </ac:spMkLst>
        </pc:spChg>
        <pc:spChg chg="add del">
          <ac:chgData name="klaudia.grzesik@poczta.onet.pl" userId="4967f8c8e0ca3544" providerId="LiveId" clId="{36677109-76D5-48B3-ACC2-FE87F075DA8F}" dt="2023-04-11T11:25:13.247" v="251" actId="26606"/>
          <ac:spMkLst>
            <pc:docMk/>
            <pc:sldMk cId="2516718449" sldId="259"/>
            <ac:spMk id="22" creationId="{ED888B23-07FA-482A-96DF-47E31AF1A603}"/>
          </ac:spMkLst>
        </pc:spChg>
        <pc:spChg chg="add">
          <ac:chgData name="klaudia.grzesik@poczta.onet.pl" userId="4967f8c8e0ca3544" providerId="LiveId" clId="{36677109-76D5-48B3-ACC2-FE87F075DA8F}" dt="2023-04-11T11:34:31.308" v="351" actId="26606"/>
          <ac:spMkLst>
            <pc:docMk/>
            <pc:sldMk cId="2516718449" sldId="259"/>
            <ac:spMk id="23" creationId="{ED888B23-07FA-482A-96DF-47E31AF1A603}"/>
          </ac:spMkLst>
        </pc:spChg>
        <pc:spChg chg="add del">
          <ac:chgData name="klaudia.grzesik@poczta.onet.pl" userId="4967f8c8e0ca3544" providerId="LiveId" clId="{36677109-76D5-48B3-ACC2-FE87F075DA8F}" dt="2023-04-11T11:25:15.051" v="253" actId="26606"/>
          <ac:spMkLst>
            <pc:docMk/>
            <pc:sldMk cId="2516718449" sldId="259"/>
            <ac:spMk id="24" creationId="{9F7D788E-2C1B-4EF4-8719-12613771FF98}"/>
          </ac:spMkLst>
        </pc:spChg>
        <pc:spChg chg="add del">
          <ac:chgData name="klaudia.grzesik@poczta.onet.pl" userId="4967f8c8e0ca3544" providerId="LiveId" clId="{36677109-76D5-48B3-ACC2-FE87F075DA8F}" dt="2023-04-11T11:25:15.051" v="253" actId="26606"/>
          <ac:spMkLst>
            <pc:docMk/>
            <pc:sldMk cId="2516718449" sldId="259"/>
            <ac:spMk id="25" creationId="{7C54E824-C0F4-480B-BC88-689F50C45FBD}"/>
          </ac:spMkLst>
        </pc:spChg>
        <pc:spChg chg="add del">
          <ac:chgData name="klaudia.grzesik@poczta.onet.pl" userId="4967f8c8e0ca3544" providerId="LiveId" clId="{36677109-76D5-48B3-ACC2-FE87F075DA8F}" dt="2023-04-11T11:25:15.051" v="253" actId="26606"/>
          <ac:spMkLst>
            <pc:docMk/>
            <pc:sldMk cId="2516718449" sldId="259"/>
            <ac:spMk id="26" creationId="{58DEA6A1-FC5C-4E6E-BBBF-7E472949B394}"/>
          </ac:spMkLst>
        </pc:spChg>
        <pc:spChg chg="add del">
          <ac:chgData name="klaudia.grzesik@poczta.onet.pl" userId="4967f8c8e0ca3544" providerId="LiveId" clId="{36677109-76D5-48B3-ACC2-FE87F075DA8F}" dt="2023-04-11T11:25:15.051" v="253" actId="26606"/>
          <ac:spMkLst>
            <pc:docMk/>
            <pc:sldMk cId="2516718449" sldId="259"/>
            <ac:spMk id="27" creationId="{96AAAC3B-1954-46B7-BBAC-27DFF5B5295F}"/>
          </ac:spMkLst>
        </pc:spChg>
        <pc:spChg chg="add del">
          <ac:chgData name="klaudia.grzesik@poczta.onet.pl" userId="4967f8c8e0ca3544" providerId="LiveId" clId="{36677109-76D5-48B3-ACC2-FE87F075DA8F}" dt="2023-04-11T11:25:15.051" v="253" actId="26606"/>
          <ac:spMkLst>
            <pc:docMk/>
            <pc:sldMk cId="2516718449" sldId="259"/>
            <ac:spMk id="28" creationId="{A5AD6500-BB62-4AAC-9D2F-C10DDC90CBB1}"/>
          </ac:spMkLst>
        </pc:spChg>
        <pc:spChg chg="add del">
          <ac:chgData name="klaudia.grzesik@poczta.onet.pl" userId="4967f8c8e0ca3544" providerId="LiveId" clId="{36677109-76D5-48B3-ACC2-FE87F075DA8F}" dt="2023-04-11T11:25:15.768" v="255" actId="26606"/>
          <ac:spMkLst>
            <pc:docMk/>
            <pc:sldMk cId="2516718449" sldId="259"/>
            <ac:spMk id="30" creationId="{8CA06CD6-90CA-4C45-856C-6771339E1E22}"/>
          </ac:spMkLst>
        </pc:spChg>
        <pc:spChg chg="add del">
          <ac:chgData name="klaudia.grzesik@poczta.onet.pl" userId="4967f8c8e0ca3544" providerId="LiveId" clId="{36677109-76D5-48B3-ACC2-FE87F075DA8F}" dt="2023-04-11T11:30:37.827" v="313" actId="26606"/>
          <ac:spMkLst>
            <pc:docMk/>
            <pc:sldMk cId="2516718449" sldId="259"/>
            <ac:spMk id="33" creationId="{4C608BEB-860E-4094-8511-78603564A75E}"/>
          </ac:spMkLst>
        </pc:spChg>
        <pc:spChg chg="add del">
          <ac:chgData name="klaudia.grzesik@poczta.onet.pl" userId="4967f8c8e0ca3544" providerId="LiveId" clId="{36677109-76D5-48B3-ACC2-FE87F075DA8F}" dt="2023-04-11T11:30:36.017" v="308" actId="26606"/>
          <ac:spMkLst>
            <pc:docMk/>
            <pc:sldMk cId="2516718449" sldId="259"/>
            <ac:spMk id="39" creationId="{10F24D38-B79E-44B4-830E-043F45D96DC2}"/>
          </ac:spMkLst>
        </pc:spChg>
        <pc:spChg chg="add del">
          <ac:chgData name="klaudia.grzesik@poczta.onet.pl" userId="4967f8c8e0ca3544" providerId="LiveId" clId="{36677109-76D5-48B3-ACC2-FE87F075DA8F}" dt="2023-04-11T11:30:37.064" v="310" actId="26606"/>
          <ac:spMkLst>
            <pc:docMk/>
            <pc:sldMk cId="2516718449" sldId="259"/>
            <ac:spMk id="43" creationId="{8CA06CD6-90CA-4C45-856C-6771339E1E22}"/>
          </ac:spMkLst>
        </pc:spChg>
        <pc:spChg chg="add del">
          <ac:chgData name="klaudia.grzesik@poczta.onet.pl" userId="4967f8c8e0ca3544" providerId="LiveId" clId="{36677109-76D5-48B3-ACC2-FE87F075DA8F}" dt="2023-04-11T11:30:37.821" v="312" actId="26606"/>
          <ac:spMkLst>
            <pc:docMk/>
            <pc:sldMk cId="2516718449" sldId="259"/>
            <ac:spMk id="46" creationId="{2A6B319F-86FE-4754-878E-06F0804D882B}"/>
          </ac:spMkLst>
        </pc:spChg>
        <pc:spChg chg="add del">
          <ac:chgData name="klaudia.grzesik@poczta.onet.pl" userId="4967f8c8e0ca3544" providerId="LiveId" clId="{36677109-76D5-48B3-ACC2-FE87F075DA8F}" dt="2023-04-11T11:30:37.821" v="312" actId="26606"/>
          <ac:spMkLst>
            <pc:docMk/>
            <pc:sldMk cId="2516718449" sldId="259"/>
            <ac:spMk id="47" creationId="{DCF7D1B5-3477-499F-ACC5-2C8B07F4EDB3}"/>
          </ac:spMkLst>
        </pc:spChg>
        <pc:spChg chg="add del">
          <ac:chgData name="klaudia.grzesik@poczta.onet.pl" userId="4967f8c8e0ca3544" providerId="LiveId" clId="{36677109-76D5-48B3-ACC2-FE87F075DA8F}" dt="2023-04-11T11:30:49.451" v="314" actId="26606"/>
          <ac:spMkLst>
            <pc:docMk/>
            <pc:sldMk cId="2516718449" sldId="259"/>
            <ac:spMk id="49" creationId="{8CA06CD6-90CA-4C45-856C-6771339E1E22}"/>
          </ac:spMkLst>
        </pc:spChg>
        <pc:spChg chg="add del">
          <ac:chgData name="klaudia.grzesik@poczta.onet.pl" userId="4967f8c8e0ca3544" providerId="LiveId" clId="{36677109-76D5-48B3-ACC2-FE87F075DA8F}" dt="2023-04-11T11:33:59.324" v="343" actId="700"/>
          <ac:spMkLst>
            <pc:docMk/>
            <pc:sldMk cId="2516718449" sldId="259"/>
            <ac:spMk id="55" creationId="{10F24D38-B79E-44B4-830E-043F45D96DC2}"/>
          </ac:spMkLst>
        </pc:spChg>
        <pc:grpChg chg="add del">
          <ac:chgData name="klaudia.grzesik@poczta.onet.pl" userId="4967f8c8e0ca3544" providerId="LiveId" clId="{36677109-76D5-48B3-ACC2-FE87F075DA8F}" dt="2023-04-11T11:25:13.247" v="251" actId="26606"/>
          <ac:grpSpMkLst>
            <pc:docMk/>
            <pc:sldMk cId="2516718449" sldId="259"/>
            <ac:grpSpMk id="16" creationId="{05314994-6337-4875-8CF5-652CAFE8342C}"/>
          </ac:grpSpMkLst>
        </pc:grpChg>
        <pc:grpChg chg="add">
          <ac:chgData name="klaudia.grzesik@poczta.onet.pl" userId="4967f8c8e0ca3544" providerId="LiveId" clId="{36677109-76D5-48B3-ACC2-FE87F075DA8F}" dt="2023-04-11T11:34:31.308" v="351" actId="26606"/>
          <ac:grpSpMkLst>
            <pc:docMk/>
            <pc:sldMk cId="2516718449" sldId="259"/>
            <ac:grpSpMk id="19" creationId="{05314994-6337-4875-8CF5-652CAFE8342C}"/>
          </ac:grpSpMkLst>
        </pc:grpChg>
        <pc:picChg chg="add mod">
          <ac:chgData name="klaudia.grzesik@poczta.onet.pl" userId="4967f8c8e0ca3544" providerId="LiveId" clId="{36677109-76D5-48B3-ACC2-FE87F075DA8F}" dt="2023-04-11T11:42:33.208" v="418" actId="1076"/>
          <ac:picMkLst>
            <pc:docMk/>
            <pc:sldMk cId="2516718449" sldId="259"/>
            <ac:picMk id="4" creationId="{4AE0D449-5620-D62B-B692-E9B2801D5074}"/>
          </ac:picMkLst>
        </pc:picChg>
        <pc:cxnChg chg="add del">
          <ac:chgData name="klaudia.grzesik@poczta.onet.pl" userId="4967f8c8e0ca3544" providerId="LiveId" clId="{36677109-76D5-48B3-ACC2-FE87F075DA8F}" dt="2023-04-11T11:34:31.261" v="350" actId="26606"/>
          <ac:cxnSpMkLst>
            <pc:docMk/>
            <pc:sldMk cId="2516718449" sldId="259"/>
            <ac:cxnSpMk id="12" creationId="{5021601D-2758-4B15-A31C-FDA184C51B3A}"/>
          </ac:cxnSpMkLst>
        </pc:cxnChg>
        <pc:cxnChg chg="add del">
          <ac:chgData name="klaudia.grzesik@poczta.onet.pl" userId="4967f8c8e0ca3544" providerId="LiveId" clId="{36677109-76D5-48B3-ACC2-FE87F075DA8F}" dt="2023-04-11T11:25:15.768" v="255" actId="26606"/>
          <ac:cxnSpMkLst>
            <pc:docMk/>
            <pc:sldMk cId="2516718449" sldId="259"/>
            <ac:cxnSpMk id="31" creationId="{5021601D-2758-4B15-A31C-FDA184C51B3A}"/>
          </ac:cxnSpMkLst>
        </pc:cxnChg>
        <pc:cxnChg chg="add del">
          <ac:chgData name="klaudia.grzesik@poczta.onet.pl" userId="4967f8c8e0ca3544" providerId="LiveId" clId="{36677109-76D5-48B3-ACC2-FE87F075DA8F}" dt="2023-04-11T11:30:37.827" v="313" actId="26606"/>
          <ac:cxnSpMkLst>
            <pc:docMk/>
            <pc:sldMk cId="2516718449" sldId="259"/>
            <ac:cxnSpMk id="34" creationId="{1F16A8D4-FE87-4604-88B2-394B5D1EB437}"/>
          </ac:cxnSpMkLst>
        </pc:cxnChg>
        <pc:cxnChg chg="add del">
          <ac:chgData name="klaudia.grzesik@poczta.onet.pl" userId="4967f8c8e0ca3544" providerId="LiveId" clId="{36677109-76D5-48B3-ACC2-FE87F075DA8F}" dt="2023-04-11T11:30:36.017" v="308" actId="26606"/>
          <ac:cxnSpMkLst>
            <pc:docMk/>
            <pc:sldMk cId="2516718449" sldId="259"/>
            <ac:cxnSpMk id="41" creationId="{FC469874-256B-45B3-A79C-7591B4BA1ECC}"/>
          </ac:cxnSpMkLst>
        </pc:cxnChg>
        <pc:cxnChg chg="add del">
          <ac:chgData name="klaudia.grzesik@poczta.onet.pl" userId="4967f8c8e0ca3544" providerId="LiveId" clId="{36677109-76D5-48B3-ACC2-FE87F075DA8F}" dt="2023-04-11T11:30:37.064" v="310" actId="26606"/>
          <ac:cxnSpMkLst>
            <pc:docMk/>
            <pc:sldMk cId="2516718449" sldId="259"/>
            <ac:cxnSpMk id="44" creationId="{5021601D-2758-4B15-A31C-FDA184C51B3A}"/>
          </ac:cxnSpMkLst>
        </pc:cxnChg>
        <pc:cxnChg chg="add del">
          <ac:chgData name="klaudia.grzesik@poczta.onet.pl" userId="4967f8c8e0ca3544" providerId="LiveId" clId="{36677109-76D5-48B3-ACC2-FE87F075DA8F}" dt="2023-04-11T11:30:49.451" v="314" actId="26606"/>
          <ac:cxnSpMkLst>
            <pc:docMk/>
            <pc:sldMk cId="2516718449" sldId="259"/>
            <ac:cxnSpMk id="50" creationId="{5021601D-2758-4B15-A31C-FDA184C51B3A}"/>
          </ac:cxnSpMkLst>
        </pc:cxnChg>
        <pc:cxnChg chg="add del">
          <ac:chgData name="klaudia.grzesik@poczta.onet.pl" userId="4967f8c8e0ca3544" providerId="LiveId" clId="{36677109-76D5-48B3-ACC2-FE87F075DA8F}" dt="2023-04-11T11:33:59.324" v="343" actId="700"/>
          <ac:cxnSpMkLst>
            <pc:docMk/>
            <pc:sldMk cId="2516718449" sldId="259"/>
            <ac:cxnSpMk id="57" creationId="{FC469874-256B-45B3-A79C-7591B4BA1ECC}"/>
          </ac:cxnSpMkLst>
        </pc:cxnChg>
      </pc:sldChg>
      <pc:sldChg chg="addSp modSp new del mod setBg">
        <pc:chgData name="klaudia.grzesik@poczta.onet.pl" userId="4967f8c8e0ca3544" providerId="LiveId" clId="{36677109-76D5-48B3-ACC2-FE87F075DA8F}" dt="2023-04-11T11:39:37.357" v="401" actId="2696"/>
        <pc:sldMkLst>
          <pc:docMk/>
          <pc:sldMk cId="1613151037" sldId="260"/>
        </pc:sldMkLst>
        <pc:spChg chg="mod">
          <ac:chgData name="klaudia.grzesik@poczta.onet.pl" userId="4967f8c8e0ca3544" providerId="LiveId" clId="{36677109-76D5-48B3-ACC2-FE87F075DA8F}" dt="2023-04-11T11:37:59.476" v="382" actId="26606"/>
          <ac:spMkLst>
            <pc:docMk/>
            <pc:sldMk cId="1613151037" sldId="260"/>
            <ac:spMk id="2" creationId="{1EE7C1B4-7B13-72CB-6089-7C018BE4A3A5}"/>
          </ac:spMkLst>
        </pc:spChg>
        <pc:spChg chg="mod">
          <ac:chgData name="klaudia.grzesik@poczta.onet.pl" userId="4967f8c8e0ca3544" providerId="LiveId" clId="{36677109-76D5-48B3-ACC2-FE87F075DA8F}" dt="2023-04-11T11:37:59.476" v="382" actId="26606"/>
          <ac:spMkLst>
            <pc:docMk/>
            <pc:sldMk cId="1613151037" sldId="260"/>
            <ac:spMk id="3" creationId="{E6385C4D-EE08-7D7D-590D-D4AB90C4242A}"/>
          </ac:spMkLst>
        </pc:spChg>
        <pc:spChg chg="add">
          <ac:chgData name="klaudia.grzesik@poczta.onet.pl" userId="4967f8c8e0ca3544" providerId="LiveId" clId="{36677109-76D5-48B3-ACC2-FE87F075DA8F}" dt="2023-04-11T11:37:59.476" v="382" actId="26606"/>
          <ac:spMkLst>
            <pc:docMk/>
            <pc:sldMk cId="1613151037" sldId="260"/>
            <ac:spMk id="9" creationId="{04812C46-200A-4DEB-A05E-3ED6C68C2387}"/>
          </ac:spMkLst>
        </pc:spChg>
        <pc:spChg chg="add">
          <ac:chgData name="klaudia.grzesik@poczta.onet.pl" userId="4967f8c8e0ca3544" providerId="LiveId" clId="{36677109-76D5-48B3-ACC2-FE87F075DA8F}" dt="2023-04-11T11:37:59.476" v="382" actId="26606"/>
          <ac:spMkLst>
            <pc:docMk/>
            <pc:sldMk cId="1613151037" sldId="260"/>
            <ac:spMk id="11" creationId="{D1EA859B-E555-4109-94F3-6700E046E008}"/>
          </ac:spMkLst>
        </pc:spChg>
        <pc:picChg chg="add">
          <ac:chgData name="klaudia.grzesik@poczta.onet.pl" userId="4967f8c8e0ca3544" providerId="LiveId" clId="{36677109-76D5-48B3-ACC2-FE87F075DA8F}" dt="2023-04-11T11:37:59.476" v="382" actId="26606"/>
          <ac:picMkLst>
            <pc:docMk/>
            <pc:sldMk cId="1613151037" sldId="260"/>
            <ac:picMk id="5" creationId="{2EDA96B5-BDC1-212B-ABC1-5CB52D5EE2CA}"/>
          </ac:picMkLst>
        </pc:picChg>
      </pc:sldChg>
      <pc:sldChg chg="addSp delSp modSp new mod setBg">
        <pc:chgData name="klaudia.grzesik@poczta.onet.pl" userId="4967f8c8e0ca3544" providerId="LiveId" clId="{36677109-76D5-48B3-ACC2-FE87F075DA8F}" dt="2023-04-11T12:00:47.346" v="523" actId="1076"/>
        <pc:sldMkLst>
          <pc:docMk/>
          <pc:sldMk cId="1426456677" sldId="261"/>
        </pc:sldMkLst>
        <pc:spChg chg="mod">
          <ac:chgData name="klaudia.grzesik@poczta.onet.pl" userId="4967f8c8e0ca3544" providerId="LiveId" clId="{36677109-76D5-48B3-ACC2-FE87F075DA8F}" dt="2023-04-11T11:40:06.296" v="409" actId="20577"/>
          <ac:spMkLst>
            <pc:docMk/>
            <pc:sldMk cId="1426456677" sldId="261"/>
            <ac:spMk id="2" creationId="{C2780840-97BB-7035-5682-F20455704C8C}"/>
          </ac:spMkLst>
        </pc:spChg>
        <pc:spChg chg="mod">
          <ac:chgData name="klaudia.grzesik@poczta.onet.pl" userId="4967f8c8e0ca3544" providerId="LiveId" clId="{36677109-76D5-48B3-ACC2-FE87F075DA8F}" dt="2023-04-11T11:39:58.670" v="406" actId="26606"/>
          <ac:spMkLst>
            <pc:docMk/>
            <pc:sldMk cId="1426456677" sldId="261"/>
            <ac:spMk id="3" creationId="{C99495E3-86D3-D58C-8F60-3820551552ED}"/>
          </ac:spMkLst>
        </pc:spChg>
        <pc:spChg chg="add del">
          <ac:chgData name="klaudia.grzesik@poczta.onet.pl" userId="4967f8c8e0ca3544" providerId="LiveId" clId="{36677109-76D5-48B3-ACC2-FE87F075DA8F}" dt="2023-04-11T11:39:57.504" v="403" actId="26606"/>
          <ac:spMkLst>
            <pc:docMk/>
            <pc:sldMk cId="1426456677" sldId="261"/>
            <ac:spMk id="8" creationId="{5C8908E2-EE49-44D2-9428-A28D2312A8D5}"/>
          </ac:spMkLst>
        </pc:spChg>
        <pc:spChg chg="add del">
          <ac:chgData name="klaudia.grzesik@poczta.onet.pl" userId="4967f8c8e0ca3544" providerId="LiveId" clId="{36677109-76D5-48B3-ACC2-FE87F075DA8F}" dt="2023-04-11T11:39:57.504" v="403" actId="26606"/>
          <ac:spMkLst>
            <pc:docMk/>
            <pc:sldMk cId="1426456677" sldId="261"/>
            <ac:spMk id="14" creationId="{D06891CE-5B9C-4B9E-AA78-3A5E25434F86}"/>
          </ac:spMkLst>
        </pc:spChg>
        <pc:spChg chg="add del">
          <ac:chgData name="klaudia.grzesik@poczta.onet.pl" userId="4967f8c8e0ca3544" providerId="LiveId" clId="{36677109-76D5-48B3-ACC2-FE87F075DA8F}" dt="2023-04-11T11:39:57.504" v="403" actId="26606"/>
          <ac:spMkLst>
            <pc:docMk/>
            <pc:sldMk cId="1426456677" sldId="261"/>
            <ac:spMk id="16" creationId="{ED888B23-07FA-482A-96DF-47E31AF1A603}"/>
          </ac:spMkLst>
        </pc:spChg>
        <pc:spChg chg="add del">
          <ac:chgData name="klaudia.grzesik@poczta.onet.pl" userId="4967f8c8e0ca3544" providerId="LiveId" clId="{36677109-76D5-48B3-ACC2-FE87F075DA8F}" dt="2023-04-11T11:39:58.618" v="405" actId="26606"/>
          <ac:spMkLst>
            <pc:docMk/>
            <pc:sldMk cId="1426456677" sldId="261"/>
            <ac:spMk id="18" creationId="{5C8908E2-EE49-44D2-9428-A28D2312A8D5}"/>
          </ac:spMkLst>
        </pc:spChg>
        <pc:spChg chg="add del">
          <ac:chgData name="klaudia.grzesik@poczta.onet.pl" userId="4967f8c8e0ca3544" providerId="LiveId" clId="{36677109-76D5-48B3-ACC2-FE87F075DA8F}" dt="2023-04-11T11:39:58.618" v="405" actId="26606"/>
          <ac:spMkLst>
            <pc:docMk/>
            <pc:sldMk cId="1426456677" sldId="261"/>
            <ac:spMk id="22" creationId="{02114E49-C077-4083-B5C1-6A6E70F4D91F}"/>
          </ac:spMkLst>
        </pc:spChg>
        <pc:spChg chg="add del">
          <ac:chgData name="klaudia.grzesik@poczta.onet.pl" userId="4967f8c8e0ca3544" providerId="LiveId" clId="{36677109-76D5-48B3-ACC2-FE87F075DA8F}" dt="2023-04-11T11:39:58.618" v="405" actId="26606"/>
          <ac:spMkLst>
            <pc:docMk/>
            <pc:sldMk cId="1426456677" sldId="261"/>
            <ac:spMk id="23" creationId="{ED888B23-07FA-482A-96DF-47E31AF1A603}"/>
          </ac:spMkLst>
        </pc:spChg>
        <pc:spChg chg="add">
          <ac:chgData name="klaudia.grzesik@poczta.onet.pl" userId="4967f8c8e0ca3544" providerId="LiveId" clId="{36677109-76D5-48B3-ACC2-FE87F075DA8F}" dt="2023-04-11T11:39:58.670" v="406" actId="26606"/>
          <ac:spMkLst>
            <pc:docMk/>
            <pc:sldMk cId="1426456677" sldId="261"/>
            <ac:spMk id="25" creationId="{5C8908E2-EE49-44D2-9428-A28D2312A8D5}"/>
          </ac:spMkLst>
        </pc:spChg>
        <pc:spChg chg="add">
          <ac:chgData name="klaudia.grzesik@poczta.onet.pl" userId="4967f8c8e0ca3544" providerId="LiveId" clId="{36677109-76D5-48B3-ACC2-FE87F075DA8F}" dt="2023-04-11T11:39:58.670" v="406" actId="26606"/>
          <ac:spMkLst>
            <pc:docMk/>
            <pc:sldMk cId="1426456677" sldId="261"/>
            <ac:spMk id="27" creationId="{D06891CE-5B9C-4B9E-AA78-3A5E25434F86}"/>
          </ac:spMkLst>
        </pc:spChg>
        <pc:spChg chg="add">
          <ac:chgData name="klaudia.grzesik@poczta.onet.pl" userId="4967f8c8e0ca3544" providerId="LiveId" clId="{36677109-76D5-48B3-ACC2-FE87F075DA8F}" dt="2023-04-11T11:39:58.670" v="406" actId="26606"/>
          <ac:spMkLst>
            <pc:docMk/>
            <pc:sldMk cId="1426456677" sldId="261"/>
            <ac:spMk id="28" creationId="{ED888B23-07FA-482A-96DF-47E31AF1A603}"/>
          </ac:spMkLst>
        </pc:spChg>
        <pc:grpChg chg="add del">
          <ac:chgData name="klaudia.grzesik@poczta.onet.pl" userId="4967f8c8e0ca3544" providerId="LiveId" clId="{36677109-76D5-48B3-ACC2-FE87F075DA8F}" dt="2023-04-11T11:39:57.504" v="403" actId="26606"/>
          <ac:grpSpMkLst>
            <pc:docMk/>
            <pc:sldMk cId="1426456677" sldId="261"/>
            <ac:grpSpMk id="10" creationId="{A23D792D-D9F2-4EB4-ADE2-65A518DA6489}"/>
          </ac:grpSpMkLst>
        </pc:grpChg>
        <pc:grpChg chg="add del">
          <ac:chgData name="klaudia.grzesik@poczta.onet.pl" userId="4967f8c8e0ca3544" providerId="LiveId" clId="{36677109-76D5-48B3-ACC2-FE87F075DA8F}" dt="2023-04-11T11:39:58.618" v="405" actId="26606"/>
          <ac:grpSpMkLst>
            <pc:docMk/>
            <pc:sldMk cId="1426456677" sldId="261"/>
            <ac:grpSpMk id="19" creationId="{D8C3AFD7-4CCE-484E-84C6-80FB3E3E2093}"/>
          </ac:grpSpMkLst>
        </pc:grpChg>
        <pc:grpChg chg="add">
          <ac:chgData name="klaudia.grzesik@poczta.onet.pl" userId="4967f8c8e0ca3544" providerId="LiveId" clId="{36677109-76D5-48B3-ACC2-FE87F075DA8F}" dt="2023-04-11T11:39:58.670" v="406" actId="26606"/>
          <ac:grpSpMkLst>
            <pc:docMk/>
            <pc:sldMk cId="1426456677" sldId="261"/>
            <ac:grpSpMk id="26" creationId="{A23D792D-D9F2-4EB4-ADE2-65A518DA6489}"/>
          </ac:grpSpMkLst>
        </pc:grpChg>
        <pc:picChg chg="add mod">
          <ac:chgData name="klaudia.grzesik@poczta.onet.pl" userId="4967f8c8e0ca3544" providerId="LiveId" clId="{36677109-76D5-48B3-ACC2-FE87F075DA8F}" dt="2023-04-11T12:00:47.346" v="523" actId="1076"/>
          <ac:picMkLst>
            <pc:docMk/>
            <pc:sldMk cId="1426456677" sldId="261"/>
            <ac:picMk id="4" creationId="{B4FC62BB-8F5A-310C-ED3F-AA93A4E51FF2}"/>
          </ac:picMkLst>
        </pc:picChg>
      </pc:sldChg>
      <pc:sldChg chg="addSp modSp new mod setBg">
        <pc:chgData name="klaudia.grzesik@poczta.onet.pl" userId="4967f8c8e0ca3544" providerId="LiveId" clId="{36677109-76D5-48B3-ACC2-FE87F075DA8F}" dt="2023-04-11T12:01:55.205" v="525" actId="1076"/>
        <pc:sldMkLst>
          <pc:docMk/>
          <pc:sldMk cId="1437833524" sldId="262"/>
        </pc:sldMkLst>
        <pc:spChg chg="mod">
          <ac:chgData name="klaudia.grzesik@poczta.onet.pl" userId="4967f8c8e0ca3544" providerId="LiveId" clId="{36677109-76D5-48B3-ACC2-FE87F075DA8F}" dt="2023-04-11T11:40:34.768" v="413" actId="20577"/>
          <ac:spMkLst>
            <pc:docMk/>
            <pc:sldMk cId="1437833524" sldId="262"/>
            <ac:spMk id="2" creationId="{3A19ADE7-1FC0-B080-408C-3F4DE81BD360}"/>
          </ac:spMkLst>
        </pc:spChg>
        <pc:spChg chg="mod">
          <ac:chgData name="klaudia.grzesik@poczta.onet.pl" userId="4967f8c8e0ca3544" providerId="LiveId" clId="{36677109-76D5-48B3-ACC2-FE87F075DA8F}" dt="2023-04-11T11:40:29.580" v="410" actId="26606"/>
          <ac:spMkLst>
            <pc:docMk/>
            <pc:sldMk cId="1437833524" sldId="262"/>
            <ac:spMk id="3" creationId="{FCFCD5D0-DD17-106B-27A9-F214465C6F6A}"/>
          </ac:spMkLst>
        </pc:spChg>
        <pc:spChg chg="add">
          <ac:chgData name="klaudia.grzesik@poczta.onet.pl" userId="4967f8c8e0ca3544" providerId="LiveId" clId="{36677109-76D5-48B3-ACC2-FE87F075DA8F}" dt="2023-04-11T11:40:29.580" v="410" actId="26606"/>
          <ac:spMkLst>
            <pc:docMk/>
            <pc:sldMk cId="1437833524" sldId="262"/>
            <ac:spMk id="8" creationId="{5C8908E2-EE49-44D2-9428-A28D2312A8D5}"/>
          </ac:spMkLst>
        </pc:spChg>
        <pc:spChg chg="add">
          <ac:chgData name="klaudia.grzesik@poczta.onet.pl" userId="4967f8c8e0ca3544" providerId="LiveId" clId="{36677109-76D5-48B3-ACC2-FE87F075DA8F}" dt="2023-04-11T11:40:29.580" v="410" actId="26606"/>
          <ac:spMkLst>
            <pc:docMk/>
            <pc:sldMk cId="1437833524" sldId="262"/>
            <ac:spMk id="14" creationId="{BD92035A-AA2F-4CD8-A556-1CE8BDEC75BD}"/>
          </ac:spMkLst>
        </pc:spChg>
        <pc:spChg chg="add">
          <ac:chgData name="klaudia.grzesik@poczta.onet.pl" userId="4967f8c8e0ca3544" providerId="LiveId" clId="{36677109-76D5-48B3-ACC2-FE87F075DA8F}" dt="2023-04-11T11:40:29.580" v="410" actId="26606"/>
          <ac:spMkLst>
            <pc:docMk/>
            <pc:sldMk cId="1437833524" sldId="262"/>
            <ac:spMk id="16" creationId="{ED888B23-07FA-482A-96DF-47E31AF1A603}"/>
          </ac:spMkLst>
        </pc:spChg>
        <pc:grpChg chg="add">
          <ac:chgData name="klaudia.grzesik@poczta.onet.pl" userId="4967f8c8e0ca3544" providerId="LiveId" clId="{36677109-76D5-48B3-ACC2-FE87F075DA8F}" dt="2023-04-11T11:40:29.580" v="410" actId="26606"/>
          <ac:grpSpMkLst>
            <pc:docMk/>
            <pc:sldMk cId="1437833524" sldId="262"/>
            <ac:grpSpMk id="10" creationId="{5D1A9D8B-3117-4D9D-BDA4-DD81895098B0}"/>
          </ac:grpSpMkLst>
        </pc:grpChg>
        <pc:picChg chg="add mod">
          <ac:chgData name="klaudia.grzesik@poczta.onet.pl" userId="4967f8c8e0ca3544" providerId="LiveId" clId="{36677109-76D5-48B3-ACC2-FE87F075DA8F}" dt="2023-04-11T12:01:55.205" v="525" actId="1076"/>
          <ac:picMkLst>
            <pc:docMk/>
            <pc:sldMk cId="1437833524" sldId="262"/>
            <ac:picMk id="4" creationId="{1ABFB08F-64EB-22A5-FBC7-7A49D6D6AFCF}"/>
          </ac:picMkLst>
        </pc:picChg>
      </pc:sldChg>
      <pc:sldChg chg="addSp modSp new mod setBg">
        <pc:chgData name="klaudia.grzesik@poczta.onet.pl" userId="4967f8c8e0ca3544" providerId="LiveId" clId="{36677109-76D5-48B3-ACC2-FE87F075DA8F}" dt="2023-04-11T12:03:18.870" v="527" actId="1076"/>
        <pc:sldMkLst>
          <pc:docMk/>
          <pc:sldMk cId="696750490" sldId="263"/>
        </pc:sldMkLst>
        <pc:spChg chg="mod">
          <ac:chgData name="klaudia.grzesik@poczta.onet.pl" userId="4967f8c8e0ca3544" providerId="LiveId" clId="{36677109-76D5-48B3-ACC2-FE87F075DA8F}" dt="2023-04-11T11:46:11.789" v="424" actId="20577"/>
          <ac:spMkLst>
            <pc:docMk/>
            <pc:sldMk cId="696750490" sldId="263"/>
            <ac:spMk id="2" creationId="{9138C73B-67C2-FE4B-6130-8568FD96AE12}"/>
          </ac:spMkLst>
        </pc:spChg>
        <pc:spChg chg="mod">
          <ac:chgData name="klaudia.grzesik@poczta.onet.pl" userId="4967f8c8e0ca3544" providerId="LiveId" clId="{36677109-76D5-48B3-ACC2-FE87F075DA8F}" dt="2023-04-11T11:44:42.436" v="419" actId="26606"/>
          <ac:spMkLst>
            <pc:docMk/>
            <pc:sldMk cId="696750490" sldId="263"/>
            <ac:spMk id="3" creationId="{D3C689A3-9846-5FE8-8ABE-418FC11AF051}"/>
          </ac:spMkLst>
        </pc:spChg>
        <pc:spChg chg="add">
          <ac:chgData name="klaudia.grzesik@poczta.onet.pl" userId="4967f8c8e0ca3544" providerId="LiveId" clId="{36677109-76D5-48B3-ACC2-FE87F075DA8F}" dt="2023-04-11T11:44:42.436" v="419" actId="26606"/>
          <ac:spMkLst>
            <pc:docMk/>
            <pc:sldMk cId="696750490" sldId="263"/>
            <ac:spMk id="8" creationId="{5C8908E2-EE49-44D2-9428-A28D2312A8D5}"/>
          </ac:spMkLst>
        </pc:spChg>
        <pc:spChg chg="add">
          <ac:chgData name="klaudia.grzesik@poczta.onet.pl" userId="4967f8c8e0ca3544" providerId="LiveId" clId="{36677109-76D5-48B3-ACC2-FE87F075DA8F}" dt="2023-04-11T11:44:42.436" v="419" actId="26606"/>
          <ac:spMkLst>
            <pc:docMk/>
            <pc:sldMk cId="696750490" sldId="263"/>
            <ac:spMk id="14" creationId="{BD92035A-AA2F-4CD8-A556-1CE8BDEC75BD}"/>
          </ac:spMkLst>
        </pc:spChg>
        <pc:spChg chg="add">
          <ac:chgData name="klaudia.grzesik@poczta.onet.pl" userId="4967f8c8e0ca3544" providerId="LiveId" clId="{36677109-76D5-48B3-ACC2-FE87F075DA8F}" dt="2023-04-11T11:44:42.436" v="419" actId="26606"/>
          <ac:spMkLst>
            <pc:docMk/>
            <pc:sldMk cId="696750490" sldId="263"/>
            <ac:spMk id="16" creationId="{ED888B23-07FA-482A-96DF-47E31AF1A603}"/>
          </ac:spMkLst>
        </pc:spChg>
        <pc:grpChg chg="add">
          <ac:chgData name="klaudia.grzesik@poczta.onet.pl" userId="4967f8c8e0ca3544" providerId="LiveId" clId="{36677109-76D5-48B3-ACC2-FE87F075DA8F}" dt="2023-04-11T11:44:42.436" v="419" actId="26606"/>
          <ac:grpSpMkLst>
            <pc:docMk/>
            <pc:sldMk cId="696750490" sldId="263"/>
            <ac:grpSpMk id="10" creationId="{5D1A9D8B-3117-4D9D-BDA4-DD81895098B0}"/>
          </ac:grpSpMkLst>
        </pc:grpChg>
        <pc:picChg chg="add mod">
          <ac:chgData name="klaudia.grzesik@poczta.onet.pl" userId="4967f8c8e0ca3544" providerId="LiveId" clId="{36677109-76D5-48B3-ACC2-FE87F075DA8F}" dt="2023-04-11T12:03:18.870" v="527" actId="1076"/>
          <ac:picMkLst>
            <pc:docMk/>
            <pc:sldMk cId="696750490" sldId="263"/>
            <ac:picMk id="4" creationId="{A902BE37-8EBA-688D-A13C-EBD5AF1F57E2}"/>
          </ac:picMkLst>
        </pc:picChg>
      </pc:sldChg>
      <pc:sldChg chg="addSp delSp modSp new mod setBg">
        <pc:chgData name="klaudia.grzesik@poczta.onet.pl" userId="4967f8c8e0ca3544" providerId="LiveId" clId="{36677109-76D5-48B3-ACC2-FE87F075DA8F}" dt="2023-04-11T11:45:56.725" v="422" actId="26606"/>
        <pc:sldMkLst>
          <pc:docMk/>
          <pc:sldMk cId="3109835972" sldId="264"/>
        </pc:sldMkLst>
        <pc:spChg chg="mod">
          <ac:chgData name="klaudia.grzesik@poczta.onet.pl" userId="4967f8c8e0ca3544" providerId="LiveId" clId="{36677109-76D5-48B3-ACC2-FE87F075DA8F}" dt="2023-04-11T11:45:56.725" v="422" actId="26606"/>
          <ac:spMkLst>
            <pc:docMk/>
            <pc:sldMk cId="3109835972" sldId="264"/>
            <ac:spMk id="2" creationId="{5A733FD4-E71B-8538-4FA6-519BC53BE866}"/>
          </ac:spMkLst>
        </pc:spChg>
        <pc:spChg chg="mod">
          <ac:chgData name="klaudia.grzesik@poczta.onet.pl" userId="4967f8c8e0ca3544" providerId="LiveId" clId="{36677109-76D5-48B3-ACC2-FE87F075DA8F}" dt="2023-04-11T11:45:56.725" v="422" actId="26606"/>
          <ac:spMkLst>
            <pc:docMk/>
            <pc:sldMk cId="3109835972" sldId="264"/>
            <ac:spMk id="3" creationId="{87B8890B-55AF-D038-8627-8FDB54B24C9B}"/>
          </ac:spMkLst>
        </pc:spChg>
        <pc:spChg chg="add del">
          <ac:chgData name="klaudia.grzesik@poczta.onet.pl" userId="4967f8c8e0ca3544" providerId="LiveId" clId="{36677109-76D5-48B3-ACC2-FE87F075DA8F}" dt="2023-04-11T11:45:56.305" v="421" actId="26606"/>
          <ac:spMkLst>
            <pc:docMk/>
            <pc:sldMk cId="3109835972" sldId="264"/>
            <ac:spMk id="8" creationId="{5C8908E2-EE49-44D2-9428-A28D2312A8D5}"/>
          </ac:spMkLst>
        </pc:spChg>
        <pc:spChg chg="add del">
          <ac:chgData name="klaudia.grzesik@poczta.onet.pl" userId="4967f8c8e0ca3544" providerId="LiveId" clId="{36677109-76D5-48B3-ACC2-FE87F075DA8F}" dt="2023-04-11T11:45:56.305" v="421" actId="26606"/>
          <ac:spMkLst>
            <pc:docMk/>
            <pc:sldMk cId="3109835972" sldId="264"/>
            <ac:spMk id="14" creationId="{D06891CE-5B9C-4B9E-AA78-3A5E25434F86}"/>
          </ac:spMkLst>
        </pc:spChg>
        <pc:spChg chg="add del">
          <ac:chgData name="klaudia.grzesik@poczta.onet.pl" userId="4967f8c8e0ca3544" providerId="LiveId" clId="{36677109-76D5-48B3-ACC2-FE87F075DA8F}" dt="2023-04-11T11:45:56.305" v="421" actId="26606"/>
          <ac:spMkLst>
            <pc:docMk/>
            <pc:sldMk cId="3109835972" sldId="264"/>
            <ac:spMk id="16" creationId="{ED888B23-07FA-482A-96DF-47E31AF1A603}"/>
          </ac:spMkLst>
        </pc:spChg>
        <pc:spChg chg="add">
          <ac:chgData name="klaudia.grzesik@poczta.onet.pl" userId="4967f8c8e0ca3544" providerId="LiveId" clId="{36677109-76D5-48B3-ACC2-FE87F075DA8F}" dt="2023-04-11T11:45:56.725" v="422" actId="26606"/>
          <ac:spMkLst>
            <pc:docMk/>
            <pc:sldMk cId="3109835972" sldId="264"/>
            <ac:spMk id="18" creationId="{5C8908E2-EE49-44D2-9428-A28D2312A8D5}"/>
          </ac:spMkLst>
        </pc:spChg>
        <pc:spChg chg="add">
          <ac:chgData name="klaudia.grzesik@poczta.onet.pl" userId="4967f8c8e0ca3544" providerId="LiveId" clId="{36677109-76D5-48B3-ACC2-FE87F075DA8F}" dt="2023-04-11T11:45:56.725" v="422" actId="26606"/>
          <ac:spMkLst>
            <pc:docMk/>
            <pc:sldMk cId="3109835972" sldId="264"/>
            <ac:spMk id="22" creationId="{4FEFA667-DE58-4745-9E9D-C6E61CB06A03}"/>
          </ac:spMkLst>
        </pc:spChg>
        <pc:spChg chg="add">
          <ac:chgData name="klaudia.grzesik@poczta.onet.pl" userId="4967f8c8e0ca3544" providerId="LiveId" clId="{36677109-76D5-48B3-ACC2-FE87F075DA8F}" dt="2023-04-11T11:45:56.725" v="422" actId="26606"/>
          <ac:spMkLst>
            <pc:docMk/>
            <pc:sldMk cId="3109835972" sldId="264"/>
            <ac:spMk id="23" creationId="{ED888B23-07FA-482A-96DF-47E31AF1A603}"/>
          </ac:spMkLst>
        </pc:spChg>
        <pc:grpChg chg="add del">
          <ac:chgData name="klaudia.grzesik@poczta.onet.pl" userId="4967f8c8e0ca3544" providerId="LiveId" clId="{36677109-76D5-48B3-ACC2-FE87F075DA8F}" dt="2023-04-11T11:45:56.305" v="421" actId="26606"/>
          <ac:grpSpMkLst>
            <pc:docMk/>
            <pc:sldMk cId="3109835972" sldId="264"/>
            <ac:grpSpMk id="10" creationId="{A23D792D-D9F2-4EB4-ADE2-65A518DA6489}"/>
          </ac:grpSpMkLst>
        </pc:grpChg>
        <pc:grpChg chg="add">
          <ac:chgData name="klaudia.grzesik@poczta.onet.pl" userId="4967f8c8e0ca3544" providerId="LiveId" clId="{36677109-76D5-48B3-ACC2-FE87F075DA8F}" dt="2023-04-11T11:45:56.725" v="422" actId="26606"/>
          <ac:grpSpMkLst>
            <pc:docMk/>
            <pc:sldMk cId="3109835972" sldId="264"/>
            <ac:grpSpMk id="19" creationId="{53CA3DAA-08BB-476F-9793-941CFAEA5E61}"/>
          </ac:grpSpMkLst>
        </pc:grpChg>
      </pc:sldChg>
      <pc:sldChg chg="addSp delSp modSp new mod setBg modClrScheme delDesignElem chgLayout">
        <pc:chgData name="klaudia.grzesik@poczta.onet.pl" userId="4967f8c8e0ca3544" providerId="LiveId" clId="{36677109-76D5-48B3-ACC2-FE87F075DA8F}" dt="2023-04-11T11:57:10.143" v="518" actId="1076"/>
        <pc:sldMkLst>
          <pc:docMk/>
          <pc:sldMk cId="4164395901" sldId="265"/>
        </pc:sldMkLst>
        <pc:spChg chg="mod ord">
          <ac:chgData name="klaudia.grzesik@poczta.onet.pl" userId="4967f8c8e0ca3544" providerId="LiveId" clId="{36677109-76D5-48B3-ACC2-FE87F075DA8F}" dt="2023-04-11T11:56:36.508" v="512" actId="1076"/>
          <ac:spMkLst>
            <pc:docMk/>
            <pc:sldMk cId="4164395901" sldId="265"/>
            <ac:spMk id="2" creationId="{C56509D2-03D8-D9C4-E703-4B2BA4A3675F}"/>
          </ac:spMkLst>
        </pc:spChg>
        <pc:spChg chg="del mod ord">
          <ac:chgData name="klaudia.grzesik@poczta.onet.pl" userId="4967f8c8e0ca3544" providerId="LiveId" clId="{36677109-76D5-48B3-ACC2-FE87F075DA8F}" dt="2023-04-11T11:54:39.406" v="484" actId="21"/>
          <ac:spMkLst>
            <pc:docMk/>
            <pc:sldMk cId="4164395901" sldId="265"/>
            <ac:spMk id="3" creationId="{30641BAC-A72B-DDD1-C3AE-05D1629924EF}"/>
          </ac:spMkLst>
        </pc:spChg>
        <pc:spChg chg="add del mod">
          <ac:chgData name="klaudia.grzesik@poczta.onet.pl" userId="4967f8c8e0ca3544" providerId="LiveId" clId="{36677109-76D5-48B3-ACC2-FE87F075DA8F}" dt="2023-04-11T11:51:36.805" v="452"/>
          <ac:spMkLst>
            <pc:docMk/>
            <pc:sldMk cId="4164395901" sldId="265"/>
            <ac:spMk id="5" creationId="{1858463C-B0E9-EB00-4A14-F782E5658C76}"/>
          </ac:spMkLst>
        </pc:spChg>
        <pc:spChg chg="add del mod ord">
          <ac:chgData name="klaudia.grzesik@poczta.onet.pl" userId="4967f8c8e0ca3544" providerId="LiveId" clId="{36677109-76D5-48B3-ACC2-FE87F075DA8F}" dt="2023-04-11T11:57:10.143" v="518" actId="1076"/>
          <ac:spMkLst>
            <pc:docMk/>
            <pc:sldMk cId="4164395901" sldId="265"/>
            <ac:spMk id="6" creationId="{F4348BA6-8D31-FEFE-F879-369B9055330F}"/>
          </ac:spMkLst>
        </pc:spChg>
        <pc:spChg chg="add del">
          <ac:chgData name="klaudia.grzesik@poczta.onet.pl" userId="4967f8c8e0ca3544" providerId="LiveId" clId="{36677109-76D5-48B3-ACC2-FE87F075DA8F}" dt="2023-04-11T11:50:22.109" v="431" actId="26606"/>
          <ac:spMkLst>
            <pc:docMk/>
            <pc:sldMk cId="4164395901" sldId="265"/>
            <ac:spMk id="9" creationId="{D009D6D5-DAC2-4A8B-A17A-E206B9012D09}"/>
          </ac:spMkLst>
        </pc:spChg>
        <pc:spChg chg="add del">
          <ac:chgData name="klaudia.grzesik@poczta.onet.pl" userId="4967f8c8e0ca3544" providerId="LiveId" clId="{36677109-76D5-48B3-ACC2-FE87F075DA8F}" dt="2023-04-11T11:50:24.071" v="434" actId="26606"/>
          <ac:spMkLst>
            <pc:docMk/>
            <pc:sldMk cId="4164395901" sldId="265"/>
            <ac:spMk id="14" creationId="{5C8908E2-EE49-44D2-9428-A28D2312A8D5}"/>
          </ac:spMkLst>
        </pc:spChg>
        <pc:spChg chg="add del">
          <ac:chgData name="klaudia.grzesik@poczta.onet.pl" userId="4967f8c8e0ca3544" providerId="LiveId" clId="{36677109-76D5-48B3-ACC2-FE87F075DA8F}" dt="2023-04-11T11:50:24.071" v="434" actId="26606"/>
          <ac:spMkLst>
            <pc:docMk/>
            <pc:sldMk cId="4164395901" sldId="265"/>
            <ac:spMk id="15" creationId="{8B88B599-C539-4F18-A32A-40207EC6E21A}"/>
          </ac:spMkLst>
        </pc:spChg>
        <pc:spChg chg="add del">
          <ac:chgData name="klaudia.grzesik@poczta.onet.pl" userId="4967f8c8e0ca3544" providerId="LiveId" clId="{36677109-76D5-48B3-ACC2-FE87F075DA8F}" dt="2023-04-11T11:56:29.424" v="510" actId="26606"/>
          <ac:spMkLst>
            <pc:docMk/>
            <pc:sldMk cId="4164395901" sldId="265"/>
            <ac:spMk id="16" creationId="{5C8908E2-EE49-44D2-9428-A28D2312A8D5}"/>
          </ac:spMkLst>
        </pc:spChg>
        <pc:spChg chg="add del">
          <ac:chgData name="klaudia.grzesik@poczta.onet.pl" userId="4967f8c8e0ca3544" providerId="LiveId" clId="{36677109-76D5-48B3-ACC2-FE87F075DA8F}" dt="2023-04-11T11:50:24.071" v="434" actId="26606"/>
          <ac:spMkLst>
            <pc:docMk/>
            <pc:sldMk cId="4164395901" sldId="265"/>
            <ac:spMk id="17" creationId="{ED888B23-07FA-482A-96DF-47E31AF1A603}"/>
          </ac:spMkLst>
        </pc:spChg>
        <pc:spChg chg="add del">
          <ac:chgData name="klaudia.grzesik@poczta.onet.pl" userId="4967f8c8e0ca3544" providerId="LiveId" clId="{36677109-76D5-48B3-ACC2-FE87F075DA8F}" dt="2023-04-11T11:50:25.942" v="437" actId="26606"/>
          <ac:spMkLst>
            <pc:docMk/>
            <pc:sldMk cId="4164395901" sldId="265"/>
            <ac:spMk id="19" creationId="{5C8908E2-EE49-44D2-9428-A28D2312A8D5}"/>
          </ac:spMkLst>
        </pc:spChg>
        <pc:spChg chg="add del">
          <ac:chgData name="klaudia.grzesik@poczta.onet.pl" userId="4967f8c8e0ca3544" providerId="LiveId" clId="{36677109-76D5-48B3-ACC2-FE87F075DA8F}" dt="2023-04-11T11:56:29.424" v="510" actId="26606"/>
          <ac:spMkLst>
            <pc:docMk/>
            <pc:sldMk cId="4164395901" sldId="265"/>
            <ac:spMk id="21" creationId="{A17BF396-6023-48D8-9C0C-893820872982}"/>
          </ac:spMkLst>
        </pc:spChg>
        <pc:spChg chg="add del">
          <ac:chgData name="klaudia.grzesik@poczta.onet.pl" userId="4967f8c8e0ca3544" providerId="LiveId" clId="{36677109-76D5-48B3-ACC2-FE87F075DA8F}" dt="2023-04-11T11:50:25.942" v="437" actId="26606"/>
          <ac:spMkLst>
            <pc:docMk/>
            <pc:sldMk cId="4164395901" sldId="265"/>
            <ac:spMk id="23" creationId="{02114E49-C077-4083-B5C1-6A6E70F4D91F}"/>
          </ac:spMkLst>
        </pc:spChg>
        <pc:spChg chg="add del">
          <ac:chgData name="klaudia.grzesik@poczta.onet.pl" userId="4967f8c8e0ca3544" providerId="LiveId" clId="{36677109-76D5-48B3-ACC2-FE87F075DA8F}" dt="2023-04-11T11:50:25.942" v="437" actId="26606"/>
          <ac:spMkLst>
            <pc:docMk/>
            <pc:sldMk cId="4164395901" sldId="265"/>
            <ac:spMk id="24" creationId="{ED888B23-07FA-482A-96DF-47E31AF1A603}"/>
          </ac:spMkLst>
        </pc:spChg>
        <pc:spChg chg="add del">
          <ac:chgData name="klaudia.grzesik@poczta.onet.pl" userId="4967f8c8e0ca3544" providerId="LiveId" clId="{36677109-76D5-48B3-ACC2-FE87F075DA8F}" dt="2023-04-11T11:56:29.424" v="510" actId="26606"/>
          <ac:spMkLst>
            <pc:docMk/>
            <pc:sldMk cId="4164395901" sldId="265"/>
            <ac:spMk id="25" creationId="{8B88B599-C539-4F18-A32A-40207EC6E21A}"/>
          </ac:spMkLst>
        </pc:spChg>
        <pc:spChg chg="add del">
          <ac:chgData name="klaudia.grzesik@poczta.onet.pl" userId="4967f8c8e0ca3544" providerId="LiveId" clId="{36677109-76D5-48B3-ACC2-FE87F075DA8F}" dt="2023-04-11T11:50:41.346" v="440" actId="26606"/>
          <ac:spMkLst>
            <pc:docMk/>
            <pc:sldMk cId="4164395901" sldId="265"/>
            <ac:spMk id="26" creationId="{5C8908E2-EE49-44D2-9428-A28D2312A8D5}"/>
          </ac:spMkLst>
        </pc:spChg>
        <pc:spChg chg="add del">
          <ac:chgData name="klaudia.grzesik@poczta.onet.pl" userId="4967f8c8e0ca3544" providerId="LiveId" clId="{36677109-76D5-48B3-ACC2-FE87F075DA8F}" dt="2023-04-11T11:50:41.346" v="440" actId="26606"/>
          <ac:spMkLst>
            <pc:docMk/>
            <pc:sldMk cId="4164395901" sldId="265"/>
            <ac:spMk id="28" creationId="{8B88B599-C539-4F18-A32A-40207EC6E21A}"/>
          </ac:spMkLst>
        </pc:spChg>
        <pc:spChg chg="add del">
          <ac:chgData name="klaudia.grzesik@poczta.onet.pl" userId="4967f8c8e0ca3544" providerId="LiveId" clId="{36677109-76D5-48B3-ACC2-FE87F075DA8F}" dt="2023-04-11T11:50:41.346" v="440" actId="26606"/>
          <ac:spMkLst>
            <pc:docMk/>
            <pc:sldMk cId="4164395901" sldId="265"/>
            <ac:spMk id="29" creationId="{ED888B23-07FA-482A-96DF-47E31AF1A603}"/>
          </ac:spMkLst>
        </pc:spChg>
        <pc:spChg chg="add del">
          <ac:chgData name="klaudia.grzesik@poczta.onet.pl" userId="4967f8c8e0ca3544" providerId="LiveId" clId="{36677109-76D5-48B3-ACC2-FE87F075DA8F}" dt="2023-04-11T11:56:29.424" v="510" actId="26606"/>
          <ac:spMkLst>
            <pc:docMk/>
            <pc:sldMk cId="4164395901" sldId="265"/>
            <ac:spMk id="30" creationId="{ED888B23-07FA-482A-96DF-47E31AF1A603}"/>
          </ac:spMkLst>
        </pc:spChg>
        <pc:spChg chg="add del">
          <ac:chgData name="klaudia.grzesik@poczta.onet.pl" userId="4967f8c8e0ca3544" providerId="LiveId" clId="{36677109-76D5-48B3-ACC2-FE87F075DA8F}" dt="2023-04-11T11:51:57.612" v="453" actId="700"/>
          <ac:spMkLst>
            <pc:docMk/>
            <pc:sldMk cId="4164395901" sldId="265"/>
            <ac:spMk id="31" creationId="{5C8908E2-EE49-44D2-9428-A28D2312A8D5}"/>
          </ac:spMkLst>
        </pc:spChg>
        <pc:spChg chg="add">
          <ac:chgData name="klaudia.grzesik@poczta.onet.pl" userId="4967f8c8e0ca3544" providerId="LiveId" clId="{36677109-76D5-48B3-ACC2-FE87F075DA8F}" dt="2023-04-11T11:56:29.424" v="510" actId="26606"/>
          <ac:spMkLst>
            <pc:docMk/>
            <pc:sldMk cId="4164395901" sldId="265"/>
            <ac:spMk id="33" creationId="{5C8908E2-EE49-44D2-9428-A28D2312A8D5}"/>
          </ac:spMkLst>
        </pc:spChg>
        <pc:spChg chg="add del">
          <ac:chgData name="klaudia.grzesik@poczta.onet.pl" userId="4967f8c8e0ca3544" providerId="LiveId" clId="{36677109-76D5-48B3-ACC2-FE87F075DA8F}" dt="2023-04-11T11:51:57.612" v="453" actId="700"/>
          <ac:spMkLst>
            <pc:docMk/>
            <pc:sldMk cId="4164395901" sldId="265"/>
            <ac:spMk id="35" creationId="{02114E49-C077-4083-B5C1-6A6E70F4D91F}"/>
          </ac:spMkLst>
        </pc:spChg>
        <pc:spChg chg="add del">
          <ac:chgData name="klaudia.grzesik@poczta.onet.pl" userId="4967f8c8e0ca3544" providerId="LiveId" clId="{36677109-76D5-48B3-ACC2-FE87F075DA8F}" dt="2023-04-11T11:51:57.612" v="453" actId="700"/>
          <ac:spMkLst>
            <pc:docMk/>
            <pc:sldMk cId="4164395901" sldId="265"/>
            <ac:spMk id="36" creationId="{ED888B23-07FA-482A-96DF-47E31AF1A603}"/>
          </ac:spMkLst>
        </pc:spChg>
        <pc:spChg chg="add">
          <ac:chgData name="klaudia.grzesik@poczta.onet.pl" userId="4967f8c8e0ca3544" providerId="LiveId" clId="{36677109-76D5-48B3-ACC2-FE87F075DA8F}" dt="2023-04-11T11:56:29.424" v="510" actId="26606"/>
          <ac:spMkLst>
            <pc:docMk/>
            <pc:sldMk cId="4164395901" sldId="265"/>
            <ac:spMk id="41" creationId="{06139FFD-DF39-4EF5-A0DD-4FAC80228BD7}"/>
          </ac:spMkLst>
        </pc:spChg>
        <pc:spChg chg="add">
          <ac:chgData name="klaudia.grzesik@poczta.onet.pl" userId="4967f8c8e0ca3544" providerId="LiveId" clId="{36677109-76D5-48B3-ACC2-FE87F075DA8F}" dt="2023-04-11T11:56:29.424" v="510" actId="26606"/>
          <ac:spMkLst>
            <pc:docMk/>
            <pc:sldMk cId="4164395901" sldId="265"/>
            <ac:spMk id="43" creationId="{ED888B23-07FA-482A-96DF-47E31AF1A603}"/>
          </ac:spMkLst>
        </pc:spChg>
        <pc:grpChg chg="add del">
          <ac:chgData name="klaudia.grzesik@poczta.onet.pl" userId="4967f8c8e0ca3544" providerId="LiveId" clId="{36677109-76D5-48B3-ACC2-FE87F075DA8F}" dt="2023-04-11T11:50:24.071" v="434" actId="26606"/>
          <ac:grpSpMkLst>
            <pc:docMk/>
            <pc:sldMk cId="4164395901" sldId="265"/>
            <ac:grpSpMk id="11" creationId="{B29018A0-5DE6-4CC9-AB25-675616AF7225}"/>
          </ac:grpSpMkLst>
        </pc:grpChg>
        <pc:grpChg chg="add del">
          <ac:chgData name="klaudia.grzesik@poczta.onet.pl" userId="4967f8c8e0ca3544" providerId="LiveId" clId="{36677109-76D5-48B3-ACC2-FE87F075DA8F}" dt="2023-04-11T11:56:29.424" v="510" actId="26606"/>
          <ac:grpSpMkLst>
            <pc:docMk/>
            <pc:sldMk cId="4164395901" sldId="265"/>
            <ac:grpSpMk id="13" creationId="{B29018A0-5DE6-4CC9-AB25-675616AF7225}"/>
          </ac:grpSpMkLst>
        </pc:grpChg>
        <pc:grpChg chg="add del">
          <ac:chgData name="klaudia.grzesik@poczta.onet.pl" userId="4967f8c8e0ca3544" providerId="LiveId" clId="{36677109-76D5-48B3-ACC2-FE87F075DA8F}" dt="2023-04-11T11:50:25.942" v="437" actId="26606"/>
          <ac:grpSpMkLst>
            <pc:docMk/>
            <pc:sldMk cId="4164395901" sldId="265"/>
            <ac:grpSpMk id="20" creationId="{D8C3AFD7-4CCE-484E-84C6-80FB3E3E2093}"/>
          </ac:grpSpMkLst>
        </pc:grpChg>
        <pc:grpChg chg="add del">
          <ac:chgData name="klaudia.grzesik@poczta.onet.pl" userId="4967f8c8e0ca3544" providerId="LiveId" clId="{36677109-76D5-48B3-ACC2-FE87F075DA8F}" dt="2023-04-11T11:50:41.346" v="440" actId="26606"/>
          <ac:grpSpMkLst>
            <pc:docMk/>
            <pc:sldMk cId="4164395901" sldId="265"/>
            <ac:grpSpMk id="27" creationId="{B29018A0-5DE6-4CC9-AB25-675616AF7225}"/>
          </ac:grpSpMkLst>
        </pc:grpChg>
        <pc:grpChg chg="add del">
          <ac:chgData name="klaudia.grzesik@poczta.onet.pl" userId="4967f8c8e0ca3544" providerId="LiveId" clId="{36677109-76D5-48B3-ACC2-FE87F075DA8F}" dt="2023-04-11T11:51:57.612" v="453" actId="700"/>
          <ac:grpSpMkLst>
            <pc:docMk/>
            <pc:sldMk cId="4164395901" sldId="265"/>
            <ac:grpSpMk id="32" creationId="{D8C3AFD7-4CCE-484E-84C6-80FB3E3E2093}"/>
          </ac:grpSpMkLst>
        </pc:grpChg>
        <pc:grpChg chg="add">
          <ac:chgData name="klaudia.grzesik@poczta.onet.pl" userId="4967f8c8e0ca3544" providerId="LiveId" clId="{36677109-76D5-48B3-ACC2-FE87F075DA8F}" dt="2023-04-11T11:56:29.424" v="510" actId="26606"/>
          <ac:grpSpMkLst>
            <pc:docMk/>
            <pc:sldMk cId="4164395901" sldId="265"/>
            <ac:grpSpMk id="37" creationId="{BE9A4F3D-8A9F-44A7-B84A-C6201B5B01C0}"/>
          </ac:grpSpMkLst>
        </pc:grpChg>
        <pc:graphicFrameChg chg="add del">
          <ac:chgData name="klaudia.grzesik@poczta.onet.pl" userId="4967f8c8e0ca3544" providerId="LiveId" clId="{36677109-76D5-48B3-ACC2-FE87F075DA8F}" dt="2023-04-11T11:53:59.691" v="473" actId="26606"/>
          <ac:graphicFrameMkLst>
            <pc:docMk/>
            <pc:sldMk cId="4164395901" sldId="265"/>
            <ac:graphicFrameMk id="8" creationId="{184B377A-078A-7B0D-0336-2CB0464EC4CA}"/>
          </ac:graphicFrameMkLst>
        </pc:graphicFrameChg>
        <pc:graphicFrameChg chg="add del">
          <ac:chgData name="klaudia.grzesik@poczta.onet.pl" userId="4967f8c8e0ca3544" providerId="LiveId" clId="{36677109-76D5-48B3-ACC2-FE87F075DA8F}" dt="2023-04-11T11:54:00.794" v="475" actId="26606"/>
          <ac:graphicFrameMkLst>
            <pc:docMk/>
            <pc:sldMk cId="4164395901" sldId="265"/>
            <ac:graphicFrameMk id="10" creationId="{7437F6A3-EE7B-E6B7-570A-0B88AA0C8A85}"/>
          </ac:graphicFrameMkLst>
        </pc:graphicFrameChg>
        <pc:graphicFrameChg chg="add del">
          <ac:chgData name="klaudia.grzesik@poczta.onet.pl" userId="4967f8c8e0ca3544" providerId="LiveId" clId="{36677109-76D5-48B3-ACC2-FE87F075DA8F}" dt="2023-04-11T11:54:06.256" v="477" actId="26606"/>
          <ac:graphicFrameMkLst>
            <pc:docMk/>
            <pc:sldMk cId="4164395901" sldId="265"/>
            <ac:graphicFrameMk id="12" creationId="{238536A1-3BDB-C73A-5961-05DDB81EF220}"/>
          </ac:graphicFrameMkLst>
        </pc:graphicFrameChg>
        <pc:picChg chg="add mod">
          <ac:chgData name="klaudia.grzesik@poczta.onet.pl" userId="4967f8c8e0ca3544" providerId="LiveId" clId="{36677109-76D5-48B3-ACC2-FE87F075DA8F}" dt="2023-04-11T11:57:04.582" v="517" actId="1076"/>
          <ac:picMkLst>
            <pc:docMk/>
            <pc:sldMk cId="4164395901" sldId="265"/>
            <ac:picMk id="4" creationId="{DE800E0C-2EF1-3BC8-B082-408F4136C173}"/>
          </ac:picMkLst>
        </pc:picChg>
      </pc:sldChg>
      <pc:sldChg chg="addSp delSp modSp new mod setBg">
        <pc:chgData name="klaudia.grzesik@poczta.onet.pl" userId="4967f8c8e0ca3544" providerId="LiveId" clId="{36677109-76D5-48B3-ACC2-FE87F075DA8F}" dt="2023-04-11T11:58:31.987" v="521" actId="26606"/>
        <pc:sldMkLst>
          <pc:docMk/>
          <pc:sldMk cId="1846484409" sldId="266"/>
        </pc:sldMkLst>
        <pc:spChg chg="mod">
          <ac:chgData name="klaudia.grzesik@poczta.onet.pl" userId="4967f8c8e0ca3544" providerId="LiveId" clId="{36677109-76D5-48B3-ACC2-FE87F075DA8F}" dt="2023-04-11T11:58:31.987" v="521" actId="26606"/>
          <ac:spMkLst>
            <pc:docMk/>
            <pc:sldMk cId="1846484409" sldId="266"/>
            <ac:spMk id="2" creationId="{38D0399F-AAC4-9BA7-3DD6-2E607EB39C1E}"/>
          </ac:spMkLst>
        </pc:spChg>
        <pc:spChg chg="mod">
          <ac:chgData name="klaudia.grzesik@poczta.onet.pl" userId="4967f8c8e0ca3544" providerId="LiveId" clId="{36677109-76D5-48B3-ACC2-FE87F075DA8F}" dt="2023-04-11T11:58:31.987" v="521" actId="26606"/>
          <ac:spMkLst>
            <pc:docMk/>
            <pc:sldMk cId="1846484409" sldId="266"/>
            <ac:spMk id="3" creationId="{F0B8536A-CAB5-B98C-9D40-6D794943F22B}"/>
          </ac:spMkLst>
        </pc:spChg>
        <pc:spChg chg="add del">
          <ac:chgData name="klaudia.grzesik@poczta.onet.pl" userId="4967f8c8e0ca3544" providerId="LiveId" clId="{36677109-76D5-48B3-ACC2-FE87F075DA8F}" dt="2023-04-11T11:58:31.941" v="520" actId="26606"/>
          <ac:spMkLst>
            <pc:docMk/>
            <pc:sldMk cId="1846484409" sldId="266"/>
            <ac:spMk id="8" creationId="{5C8908E2-EE49-44D2-9428-A28D2312A8D5}"/>
          </ac:spMkLst>
        </pc:spChg>
        <pc:spChg chg="add del">
          <ac:chgData name="klaudia.grzesik@poczta.onet.pl" userId="4967f8c8e0ca3544" providerId="LiveId" clId="{36677109-76D5-48B3-ACC2-FE87F075DA8F}" dt="2023-04-11T11:58:31.941" v="520" actId="26606"/>
          <ac:spMkLst>
            <pc:docMk/>
            <pc:sldMk cId="1846484409" sldId="266"/>
            <ac:spMk id="14" creationId="{0E44E847-CB4B-4CFC-AB36-7A069AC6E3DC}"/>
          </ac:spMkLst>
        </pc:spChg>
        <pc:spChg chg="add del">
          <ac:chgData name="klaudia.grzesik@poczta.onet.pl" userId="4967f8c8e0ca3544" providerId="LiveId" clId="{36677109-76D5-48B3-ACC2-FE87F075DA8F}" dt="2023-04-11T11:58:31.941" v="520" actId="26606"/>
          <ac:spMkLst>
            <pc:docMk/>
            <pc:sldMk cId="1846484409" sldId="266"/>
            <ac:spMk id="16" creationId="{ED888B23-07FA-482A-96DF-47E31AF1A603}"/>
          </ac:spMkLst>
        </pc:spChg>
        <pc:spChg chg="add">
          <ac:chgData name="klaudia.grzesik@poczta.onet.pl" userId="4967f8c8e0ca3544" providerId="LiveId" clId="{36677109-76D5-48B3-ACC2-FE87F075DA8F}" dt="2023-04-11T11:58:31.987" v="521" actId="26606"/>
          <ac:spMkLst>
            <pc:docMk/>
            <pc:sldMk cId="1846484409" sldId="266"/>
            <ac:spMk id="18" creationId="{ED888B23-07FA-482A-96DF-47E31AF1A603}"/>
          </ac:spMkLst>
        </pc:spChg>
        <pc:spChg chg="add">
          <ac:chgData name="klaudia.grzesik@poczta.onet.pl" userId="4967f8c8e0ca3544" providerId="LiveId" clId="{36677109-76D5-48B3-ACC2-FE87F075DA8F}" dt="2023-04-11T11:58:31.987" v="521" actId="26606"/>
          <ac:spMkLst>
            <pc:docMk/>
            <pc:sldMk cId="1846484409" sldId="266"/>
            <ac:spMk id="19" creationId="{5C8908E2-EE49-44D2-9428-A28D2312A8D5}"/>
          </ac:spMkLst>
        </pc:spChg>
        <pc:spChg chg="add">
          <ac:chgData name="klaudia.grzesik@poczta.onet.pl" userId="4967f8c8e0ca3544" providerId="LiveId" clId="{36677109-76D5-48B3-ACC2-FE87F075DA8F}" dt="2023-04-11T11:58:31.987" v="521" actId="26606"/>
          <ac:spMkLst>
            <pc:docMk/>
            <pc:sldMk cId="1846484409" sldId="266"/>
            <ac:spMk id="22" creationId="{02114E49-C077-4083-B5C1-6A6E70F4D91F}"/>
          </ac:spMkLst>
        </pc:spChg>
        <pc:grpChg chg="add del">
          <ac:chgData name="klaudia.grzesik@poczta.onet.pl" userId="4967f8c8e0ca3544" providerId="LiveId" clId="{36677109-76D5-48B3-ACC2-FE87F075DA8F}" dt="2023-04-11T11:58:31.941" v="520" actId="26606"/>
          <ac:grpSpMkLst>
            <pc:docMk/>
            <pc:sldMk cId="1846484409" sldId="266"/>
            <ac:grpSpMk id="10" creationId="{9D2D75DA-98AD-473C-AD1D-BC61CE17E900}"/>
          </ac:grpSpMkLst>
        </pc:grpChg>
        <pc:grpChg chg="add">
          <ac:chgData name="klaudia.grzesik@poczta.onet.pl" userId="4967f8c8e0ca3544" providerId="LiveId" clId="{36677109-76D5-48B3-ACC2-FE87F075DA8F}" dt="2023-04-11T11:58:31.987" v="521" actId="26606"/>
          <ac:grpSpMkLst>
            <pc:docMk/>
            <pc:sldMk cId="1846484409" sldId="266"/>
            <ac:grpSpMk id="20" creationId="{D8C3AFD7-4CCE-484E-84C6-80FB3E3E2093}"/>
          </ac:grpSpMkLst>
        </pc:grpChg>
        <pc:picChg chg="add">
          <ac:chgData name="klaudia.grzesik@poczta.onet.pl" userId="4967f8c8e0ca3544" providerId="LiveId" clId="{36677109-76D5-48B3-ACC2-FE87F075DA8F}" dt="2023-04-11T11:58:31.987" v="521" actId="26606"/>
          <ac:picMkLst>
            <pc:docMk/>
            <pc:sldMk cId="1846484409" sldId="266"/>
            <ac:picMk id="7" creationId="{62D52493-DBA6-18E1-A805-72469A3F33B5}"/>
          </ac:picMkLst>
        </pc:picChg>
      </pc:sldChg>
      <pc:sldChg chg="addSp delSp modSp new mod setBg modClrScheme chgLayout">
        <pc:chgData name="klaudia.grzesik@poczta.onet.pl" userId="4967f8c8e0ca3544" providerId="LiveId" clId="{36677109-76D5-48B3-ACC2-FE87F075DA8F}" dt="2023-04-11T11:39:26.931" v="400" actId="207"/>
        <pc:sldMkLst>
          <pc:docMk/>
          <pc:sldMk cId="720670291" sldId="267"/>
        </pc:sldMkLst>
        <pc:spChg chg="del mod ord">
          <ac:chgData name="klaudia.grzesik@poczta.onet.pl" userId="4967f8c8e0ca3544" providerId="LiveId" clId="{36677109-76D5-48B3-ACC2-FE87F075DA8F}" dt="2023-04-11T11:38:28.260" v="384" actId="700"/>
          <ac:spMkLst>
            <pc:docMk/>
            <pc:sldMk cId="720670291" sldId="267"/>
            <ac:spMk id="2" creationId="{54C196CB-3894-2B76-CF71-35A7CC0CB1BA}"/>
          </ac:spMkLst>
        </pc:spChg>
        <pc:spChg chg="del mod ord">
          <ac:chgData name="klaudia.grzesik@poczta.onet.pl" userId="4967f8c8e0ca3544" providerId="LiveId" clId="{36677109-76D5-48B3-ACC2-FE87F075DA8F}" dt="2023-04-11T11:38:28.260" v="384" actId="700"/>
          <ac:spMkLst>
            <pc:docMk/>
            <pc:sldMk cId="720670291" sldId="267"/>
            <ac:spMk id="3" creationId="{AF8C9BEE-0878-7039-1099-20FE26229C1C}"/>
          </ac:spMkLst>
        </pc:spChg>
        <pc:spChg chg="del">
          <ac:chgData name="klaudia.grzesik@poczta.onet.pl" userId="4967f8c8e0ca3544" providerId="LiveId" clId="{36677109-76D5-48B3-ACC2-FE87F075DA8F}" dt="2023-04-11T11:38:28.260" v="384" actId="700"/>
          <ac:spMkLst>
            <pc:docMk/>
            <pc:sldMk cId="720670291" sldId="267"/>
            <ac:spMk id="4" creationId="{0019CED1-A636-30E8-61D8-E63D43B80FDB}"/>
          </ac:spMkLst>
        </pc:spChg>
        <pc:spChg chg="add mod ord">
          <ac:chgData name="klaudia.grzesik@poczta.onet.pl" userId="4967f8c8e0ca3544" providerId="LiveId" clId="{36677109-76D5-48B3-ACC2-FE87F075DA8F}" dt="2023-04-11T11:38:49.997" v="390" actId="14100"/>
          <ac:spMkLst>
            <pc:docMk/>
            <pc:sldMk cId="720670291" sldId="267"/>
            <ac:spMk id="5" creationId="{28349FD4-00D0-DF34-DE95-DC5E1836B16E}"/>
          </ac:spMkLst>
        </pc:spChg>
        <pc:spChg chg="add mod ord">
          <ac:chgData name="klaudia.grzesik@poczta.onet.pl" userId="4967f8c8e0ca3544" providerId="LiveId" clId="{36677109-76D5-48B3-ACC2-FE87F075DA8F}" dt="2023-04-11T11:39:26.931" v="400" actId="207"/>
          <ac:spMkLst>
            <pc:docMk/>
            <pc:sldMk cId="720670291" sldId="267"/>
            <ac:spMk id="6" creationId="{9E53D00C-B8AF-3779-0721-28820561D3B6}"/>
          </ac:spMkLst>
        </pc:spChg>
        <pc:spChg chg="add">
          <ac:chgData name="klaudia.grzesik@poczta.onet.pl" userId="4967f8c8e0ca3544" providerId="LiveId" clId="{36677109-76D5-48B3-ACC2-FE87F075DA8F}" dt="2023-04-11T11:38:34.473" v="387" actId="26606"/>
          <ac:spMkLst>
            <pc:docMk/>
            <pc:sldMk cId="720670291" sldId="267"/>
            <ac:spMk id="11" creationId="{27427488-068E-4B55-AC8D-CD070B8CD46D}"/>
          </ac:spMkLst>
        </pc:spChg>
        <pc:spChg chg="add del">
          <ac:chgData name="klaudia.grzesik@poczta.onet.pl" userId="4967f8c8e0ca3544" providerId="LiveId" clId="{36677109-76D5-48B3-ACC2-FE87F075DA8F}" dt="2023-04-11T11:38:34.410" v="386" actId="26606"/>
          <ac:spMkLst>
            <pc:docMk/>
            <pc:sldMk cId="720670291" sldId="267"/>
            <ac:spMk id="12" creationId="{C1DD1A8A-57D5-4A81-AD04-532B043C5611}"/>
          </ac:spMkLst>
        </pc:spChg>
        <pc:spChg chg="add del">
          <ac:chgData name="klaudia.grzesik@poczta.onet.pl" userId="4967f8c8e0ca3544" providerId="LiveId" clId="{36677109-76D5-48B3-ACC2-FE87F075DA8F}" dt="2023-04-11T11:38:34.410" v="386" actId="26606"/>
          <ac:spMkLst>
            <pc:docMk/>
            <pc:sldMk cId="720670291" sldId="267"/>
            <ac:spMk id="14" creationId="{007891EC-4501-44ED-A8C8-B11B6DB767AB}"/>
          </ac:spMkLst>
        </pc:spChg>
        <pc:spChg chg="add">
          <ac:chgData name="klaudia.grzesik@poczta.onet.pl" userId="4967f8c8e0ca3544" providerId="LiveId" clId="{36677109-76D5-48B3-ACC2-FE87F075DA8F}" dt="2023-04-11T11:38:34.473" v="387" actId="26606"/>
          <ac:spMkLst>
            <pc:docMk/>
            <pc:sldMk cId="720670291" sldId="267"/>
            <ac:spMk id="17" creationId="{6822B5A5-A76C-4DCB-9522-E70E2E230CBE}"/>
          </ac:spMkLst>
        </pc:spChg>
        <pc:spChg chg="add">
          <ac:chgData name="klaudia.grzesik@poczta.onet.pl" userId="4967f8c8e0ca3544" providerId="LiveId" clId="{36677109-76D5-48B3-ACC2-FE87F075DA8F}" dt="2023-04-11T11:38:34.473" v="387" actId="26606"/>
          <ac:spMkLst>
            <pc:docMk/>
            <pc:sldMk cId="720670291" sldId="267"/>
            <ac:spMk id="19" creationId="{A20AF199-99C2-4569-9CAF-24514AE5E82A}"/>
          </ac:spMkLst>
        </pc:spChg>
        <pc:grpChg chg="add">
          <ac:chgData name="klaudia.grzesik@poczta.onet.pl" userId="4967f8c8e0ca3544" providerId="LiveId" clId="{36677109-76D5-48B3-ACC2-FE87F075DA8F}" dt="2023-04-11T11:38:34.473" v="387" actId="26606"/>
          <ac:grpSpMkLst>
            <pc:docMk/>
            <pc:sldMk cId="720670291" sldId="267"/>
            <ac:grpSpMk id="13" creationId="{709F4FC9-790F-4F97-8EE4-312CE916E8E1}"/>
          </ac:grpSpMkLst>
        </pc:grpChg>
        <pc:picChg chg="add del">
          <ac:chgData name="klaudia.grzesik@poczta.onet.pl" userId="4967f8c8e0ca3544" providerId="LiveId" clId="{36677109-76D5-48B3-ACC2-FE87F075DA8F}" dt="2023-04-11T11:38:34.410" v="386" actId="26606"/>
          <ac:picMkLst>
            <pc:docMk/>
            <pc:sldMk cId="720670291" sldId="267"/>
            <ac:picMk id="8" creationId="{419C5849-2630-D92E-791A-52F472DC802D}"/>
          </ac:picMkLst>
        </pc:picChg>
      </pc:sldChg>
      <pc:sldChg chg="addSp delSp modSp add del mod modClrScheme delDesignElem chgLayout">
        <pc:chgData name="klaudia.grzesik@poczta.onet.pl" userId="4967f8c8e0ca3544" providerId="LiveId" clId="{36677109-76D5-48B3-ACC2-FE87F075DA8F}" dt="2023-04-11T11:34:10.994" v="348" actId="2696"/>
        <pc:sldMkLst>
          <pc:docMk/>
          <pc:sldMk cId="2779609560" sldId="267"/>
        </pc:sldMkLst>
        <pc:spChg chg="del mod ord">
          <ac:chgData name="klaudia.grzesik@poczta.onet.pl" userId="4967f8c8e0ca3544" providerId="LiveId" clId="{36677109-76D5-48B3-ACC2-FE87F075DA8F}" dt="2023-04-11T11:33:49.824" v="342" actId="700"/>
          <ac:spMkLst>
            <pc:docMk/>
            <pc:sldMk cId="2779609560" sldId="267"/>
            <ac:spMk id="2" creationId="{7DBFBD0E-8D41-7637-B8BB-129DC25950CB}"/>
          </ac:spMkLst>
        </pc:spChg>
        <pc:spChg chg="del mod ord">
          <ac:chgData name="klaudia.grzesik@poczta.onet.pl" userId="4967f8c8e0ca3544" providerId="LiveId" clId="{36677109-76D5-48B3-ACC2-FE87F075DA8F}" dt="2023-04-11T11:33:49.824" v="342" actId="700"/>
          <ac:spMkLst>
            <pc:docMk/>
            <pc:sldMk cId="2779609560" sldId="267"/>
            <ac:spMk id="3" creationId="{F13C6B1A-A26C-43DA-CEBD-E2787C7A6F42}"/>
          </ac:spMkLst>
        </pc:spChg>
        <pc:spChg chg="add mod ord">
          <ac:chgData name="klaudia.grzesik@poczta.onet.pl" userId="4967f8c8e0ca3544" providerId="LiveId" clId="{36677109-76D5-48B3-ACC2-FE87F075DA8F}" dt="2023-04-11T11:33:49.824" v="342" actId="700"/>
          <ac:spMkLst>
            <pc:docMk/>
            <pc:sldMk cId="2779609560" sldId="267"/>
            <ac:spMk id="4" creationId="{23DC6DF4-380C-7DA9-89D0-0E84D4163748}"/>
          </ac:spMkLst>
        </pc:spChg>
        <pc:spChg chg="add mod ord">
          <ac:chgData name="klaudia.grzesik@poczta.onet.pl" userId="4967f8c8e0ca3544" providerId="LiveId" clId="{36677109-76D5-48B3-ACC2-FE87F075DA8F}" dt="2023-04-11T11:33:49.824" v="342" actId="700"/>
          <ac:spMkLst>
            <pc:docMk/>
            <pc:sldMk cId="2779609560" sldId="267"/>
            <ac:spMk id="5" creationId="{A6564560-5D30-E07B-5E83-4EE7FDBEB106}"/>
          </ac:spMkLst>
        </pc:spChg>
        <pc:spChg chg="add mod ord">
          <ac:chgData name="klaudia.grzesik@poczta.onet.pl" userId="4967f8c8e0ca3544" providerId="LiveId" clId="{36677109-76D5-48B3-ACC2-FE87F075DA8F}" dt="2023-04-11T11:33:49.824" v="342" actId="700"/>
          <ac:spMkLst>
            <pc:docMk/>
            <pc:sldMk cId="2779609560" sldId="267"/>
            <ac:spMk id="6" creationId="{8BE66F59-C040-7963-8F6B-066F129FF32A}"/>
          </ac:spMkLst>
        </pc:spChg>
        <pc:spChg chg="del">
          <ac:chgData name="klaudia.grzesik@poczta.onet.pl" userId="4967f8c8e0ca3544" providerId="LiveId" clId="{36677109-76D5-48B3-ACC2-FE87F075DA8F}" dt="2023-04-11T11:33:49.824" v="342" actId="700"/>
          <ac:spMkLst>
            <pc:docMk/>
            <pc:sldMk cId="2779609560" sldId="267"/>
            <ac:spMk id="113" creationId="{27427488-068E-4B55-AC8D-CD070B8CD46D}"/>
          </ac:spMkLst>
        </pc:spChg>
        <pc:spChg chg="del">
          <ac:chgData name="klaudia.grzesik@poczta.onet.pl" userId="4967f8c8e0ca3544" providerId="LiveId" clId="{36677109-76D5-48B3-ACC2-FE87F075DA8F}" dt="2023-04-11T11:33:49.824" v="342" actId="700"/>
          <ac:spMkLst>
            <pc:docMk/>
            <pc:sldMk cId="2779609560" sldId="267"/>
            <ac:spMk id="115" creationId="{6E9BF938-6ACA-48CA-84BD-64B03EA58BFA}"/>
          </ac:spMkLst>
        </pc:spChg>
        <pc:spChg chg="del">
          <ac:chgData name="klaudia.grzesik@poczta.onet.pl" userId="4967f8c8e0ca3544" providerId="LiveId" clId="{36677109-76D5-48B3-ACC2-FE87F075DA8F}" dt="2023-04-11T11:33:49.824" v="342" actId="700"/>
          <ac:spMkLst>
            <pc:docMk/>
            <pc:sldMk cId="2779609560" sldId="267"/>
            <ac:spMk id="116" creationId="{A20AF199-99C2-4569-9CAF-24514AE5E82A}"/>
          </ac:spMkLst>
        </pc:spChg>
        <pc:grpChg chg="del">
          <ac:chgData name="klaudia.grzesik@poczta.onet.pl" userId="4967f8c8e0ca3544" providerId="LiveId" clId="{36677109-76D5-48B3-ACC2-FE87F075DA8F}" dt="2023-04-11T11:33:49.824" v="342" actId="700"/>
          <ac:grpSpMkLst>
            <pc:docMk/>
            <pc:sldMk cId="2779609560" sldId="267"/>
            <ac:grpSpMk id="114" creationId="{26F04285-66B0-4456-AA85-E0585645B41A}"/>
          </ac:grpSpMkLst>
        </pc:grpChg>
        <pc:picChg chg="del mod">
          <ac:chgData name="klaudia.grzesik@poczta.onet.pl" userId="4967f8c8e0ca3544" providerId="LiveId" clId="{36677109-76D5-48B3-ACC2-FE87F075DA8F}" dt="2023-04-11T11:33:46.481" v="341" actId="21"/>
          <ac:picMkLst>
            <pc:docMk/>
            <pc:sldMk cId="2779609560" sldId="267"/>
            <ac:picMk id="7" creationId="{DEC49948-EB0C-83D1-EDC1-5D5375E85711}"/>
          </ac:picMkLst>
        </pc:picChg>
      </pc:sldChg>
      <pc:sldChg chg="new del">
        <pc:chgData name="klaudia.grzesik@poczta.onet.pl" userId="4967f8c8e0ca3544" providerId="LiveId" clId="{36677109-76D5-48B3-ACC2-FE87F075DA8F}" dt="2023-04-11T11:32:59.483" v="326" actId="2696"/>
        <pc:sldMkLst>
          <pc:docMk/>
          <pc:sldMk cId="3228225934" sldId="267"/>
        </pc:sldMkLst>
      </pc:sldChg>
      <pc:sldChg chg="addSp delSp modSp new mod setBg">
        <pc:chgData name="klaudia.grzesik@poczta.onet.pl" userId="4967f8c8e0ca3544" providerId="LiveId" clId="{36677109-76D5-48B3-ACC2-FE87F075DA8F}" dt="2023-04-11T12:06:41.435" v="566" actId="1076"/>
        <pc:sldMkLst>
          <pc:docMk/>
          <pc:sldMk cId="303674599" sldId="268"/>
        </pc:sldMkLst>
        <pc:spChg chg="mod">
          <ac:chgData name="klaudia.grzesik@poczta.onet.pl" userId="4967f8c8e0ca3544" providerId="LiveId" clId="{36677109-76D5-48B3-ACC2-FE87F075DA8F}" dt="2023-04-11T12:06:41.435" v="566" actId="1076"/>
          <ac:spMkLst>
            <pc:docMk/>
            <pc:sldMk cId="303674599" sldId="268"/>
            <ac:spMk id="2" creationId="{5B0B6F21-93C6-2631-7947-B540E9DC8977}"/>
          </ac:spMkLst>
        </pc:spChg>
        <pc:spChg chg="del">
          <ac:chgData name="klaudia.grzesik@poczta.onet.pl" userId="4967f8c8e0ca3544" providerId="LiveId" clId="{36677109-76D5-48B3-ACC2-FE87F075DA8F}" dt="2023-04-11T12:05:05.907" v="530" actId="21"/>
          <ac:spMkLst>
            <pc:docMk/>
            <pc:sldMk cId="303674599" sldId="268"/>
            <ac:spMk id="3" creationId="{D2BA3628-8042-BCA3-963A-B02EDA012F7A}"/>
          </ac:spMkLst>
        </pc:spChg>
        <pc:spChg chg="add del">
          <ac:chgData name="klaudia.grzesik@poczta.onet.pl" userId="4967f8c8e0ca3544" providerId="LiveId" clId="{36677109-76D5-48B3-ACC2-FE87F075DA8F}" dt="2023-04-11T12:05:30.778" v="537" actId="26606"/>
          <ac:spMkLst>
            <pc:docMk/>
            <pc:sldMk cId="303674599" sldId="268"/>
            <ac:spMk id="7" creationId="{27427488-068E-4B55-AC8D-CD070B8CD46D}"/>
          </ac:spMkLst>
        </pc:spChg>
        <pc:spChg chg="add del">
          <ac:chgData name="klaudia.grzesik@poczta.onet.pl" userId="4967f8c8e0ca3544" providerId="LiveId" clId="{36677109-76D5-48B3-ACC2-FE87F075DA8F}" dt="2023-04-11T12:06:00.214" v="551" actId="26606"/>
          <ac:spMkLst>
            <pc:docMk/>
            <pc:sldMk cId="303674599" sldId="268"/>
            <ac:spMk id="8" creationId="{155D7866-985D-4D23-BF0E-72CA30F5C7E9}"/>
          </ac:spMkLst>
        </pc:spChg>
        <pc:spChg chg="add del">
          <ac:chgData name="klaudia.grzesik@poczta.onet.pl" userId="4967f8c8e0ca3544" providerId="LiveId" clId="{36677109-76D5-48B3-ACC2-FE87F075DA8F}" dt="2023-04-11T12:05:20.230" v="533" actId="26606"/>
          <ac:spMkLst>
            <pc:docMk/>
            <pc:sldMk cId="303674599" sldId="268"/>
            <ac:spMk id="9" creationId="{27427488-068E-4B55-AC8D-CD070B8CD46D}"/>
          </ac:spMkLst>
        </pc:spChg>
        <pc:spChg chg="add del">
          <ac:chgData name="klaudia.grzesik@poczta.onet.pl" userId="4967f8c8e0ca3544" providerId="LiveId" clId="{36677109-76D5-48B3-ACC2-FE87F075DA8F}" dt="2023-04-11T12:06:00.214" v="551" actId="26606"/>
          <ac:spMkLst>
            <pc:docMk/>
            <pc:sldMk cId="303674599" sldId="268"/>
            <ac:spMk id="10" creationId="{0ADDB668-2CA4-4D2B-9C34-3487CA330BA8}"/>
          </ac:spMkLst>
        </pc:spChg>
        <pc:spChg chg="add del">
          <ac:chgData name="klaudia.grzesik@poczta.onet.pl" userId="4967f8c8e0ca3544" providerId="LiveId" clId="{36677109-76D5-48B3-ACC2-FE87F075DA8F}" dt="2023-04-11T12:06:00.214" v="551" actId="26606"/>
          <ac:spMkLst>
            <pc:docMk/>
            <pc:sldMk cId="303674599" sldId="268"/>
            <ac:spMk id="12" creationId="{2568BC19-F052-4108-93E1-6A3D1DEC072F}"/>
          </ac:spMkLst>
        </pc:spChg>
        <pc:spChg chg="add del">
          <ac:chgData name="klaudia.grzesik@poczta.onet.pl" userId="4967f8c8e0ca3544" providerId="LiveId" clId="{36677109-76D5-48B3-ACC2-FE87F075DA8F}" dt="2023-04-11T12:05:30.778" v="537" actId="26606"/>
          <ac:spMkLst>
            <pc:docMk/>
            <pc:sldMk cId="303674599" sldId="268"/>
            <ac:spMk id="13" creationId="{E6A0E474-BC1B-4020-8F1C-5DB17CF64AD3}"/>
          </ac:spMkLst>
        </pc:spChg>
        <pc:spChg chg="add del">
          <ac:chgData name="klaudia.grzesik@poczta.onet.pl" userId="4967f8c8e0ca3544" providerId="LiveId" clId="{36677109-76D5-48B3-ACC2-FE87F075DA8F}" dt="2023-04-11T12:06:00.214" v="551" actId="26606"/>
          <ac:spMkLst>
            <pc:docMk/>
            <pc:sldMk cId="303674599" sldId="268"/>
            <ac:spMk id="14" creationId="{D5FD337D-4D6B-4C8B-B6F5-121097E09881}"/>
          </ac:spMkLst>
        </pc:spChg>
        <pc:spChg chg="add del">
          <ac:chgData name="klaudia.grzesik@poczta.onet.pl" userId="4967f8c8e0ca3544" providerId="LiveId" clId="{36677109-76D5-48B3-ACC2-FE87F075DA8F}" dt="2023-04-11T12:05:20.230" v="533" actId="26606"/>
          <ac:spMkLst>
            <pc:docMk/>
            <pc:sldMk cId="303674599" sldId="268"/>
            <ac:spMk id="15" creationId="{44D26783-C1CA-4BE1-9D40-3EA516AE3E0E}"/>
          </ac:spMkLst>
        </pc:spChg>
        <pc:spChg chg="add del">
          <ac:chgData name="klaudia.grzesik@poczta.onet.pl" userId="4967f8c8e0ca3544" providerId="LiveId" clId="{36677109-76D5-48B3-ACC2-FE87F075DA8F}" dt="2023-04-11T12:06:01.973" v="553" actId="26606"/>
          <ac:spMkLst>
            <pc:docMk/>
            <pc:sldMk cId="303674599" sldId="268"/>
            <ac:spMk id="16" creationId="{27427488-068E-4B55-AC8D-CD070B8CD46D}"/>
          </ac:spMkLst>
        </pc:spChg>
        <pc:spChg chg="add del">
          <ac:chgData name="klaudia.grzesik@poczta.onet.pl" userId="4967f8c8e0ca3544" providerId="LiveId" clId="{36677109-76D5-48B3-ACC2-FE87F075DA8F}" dt="2023-04-11T12:05:20.230" v="533" actId="26606"/>
          <ac:spMkLst>
            <pc:docMk/>
            <pc:sldMk cId="303674599" sldId="268"/>
            <ac:spMk id="17" creationId="{A20AF199-99C2-4569-9CAF-24514AE5E82A}"/>
          </ac:spMkLst>
        </pc:spChg>
        <pc:spChg chg="add del">
          <ac:chgData name="klaudia.grzesik@poczta.onet.pl" userId="4967f8c8e0ca3544" providerId="LiveId" clId="{36677109-76D5-48B3-ACC2-FE87F075DA8F}" dt="2023-04-11T12:05:27.856" v="535" actId="26606"/>
          <ac:spMkLst>
            <pc:docMk/>
            <pc:sldMk cId="303674599" sldId="268"/>
            <ac:spMk id="19" creationId="{27427488-068E-4B55-AC8D-CD070B8CD46D}"/>
          </ac:spMkLst>
        </pc:spChg>
        <pc:spChg chg="add del">
          <ac:chgData name="klaudia.grzesik@poczta.onet.pl" userId="4967f8c8e0ca3544" providerId="LiveId" clId="{36677109-76D5-48B3-ACC2-FE87F075DA8F}" dt="2023-04-11T12:05:27.856" v="535" actId="26606"/>
          <ac:spMkLst>
            <pc:docMk/>
            <pc:sldMk cId="303674599" sldId="268"/>
            <ac:spMk id="23" creationId="{7E13C525-8EE3-4288-848F-C9B2A174F22B}"/>
          </ac:spMkLst>
        </pc:spChg>
        <pc:spChg chg="add del">
          <ac:chgData name="klaudia.grzesik@poczta.onet.pl" userId="4967f8c8e0ca3544" providerId="LiveId" clId="{36677109-76D5-48B3-ACC2-FE87F075DA8F}" dt="2023-04-11T12:05:27.856" v="535" actId="26606"/>
          <ac:spMkLst>
            <pc:docMk/>
            <pc:sldMk cId="303674599" sldId="268"/>
            <ac:spMk id="24" creationId="{A20AF199-99C2-4569-9CAF-24514AE5E82A}"/>
          </ac:spMkLst>
        </pc:spChg>
        <pc:spChg chg="add del">
          <ac:chgData name="klaudia.grzesik@poczta.onet.pl" userId="4967f8c8e0ca3544" providerId="LiveId" clId="{36677109-76D5-48B3-ACC2-FE87F075DA8F}" dt="2023-04-11T12:06:01.973" v="553" actId="26606"/>
          <ac:spMkLst>
            <pc:docMk/>
            <pc:sldMk cId="303674599" sldId="268"/>
            <ac:spMk id="26" creationId="{57429B77-EF9C-4D1C-9938-45ACFEDD1322}"/>
          </ac:spMkLst>
        </pc:spChg>
        <pc:spChg chg="add del">
          <ac:chgData name="klaudia.grzesik@poczta.onet.pl" userId="4967f8c8e0ca3544" providerId="LiveId" clId="{36677109-76D5-48B3-ACC2-FE87F075DA8F}" dt="2023-04-11T12:06:01.973" v="553" actId="26606"/>
          <ac:spMkLst>
            <pc:docMk/>
            <pc:sldMk cId="303674599" sldId="268"/>
            <ac:spMk id="28" creationId="{A20AF199-99C2-4569-9CAF-24514AE5E82A}"/>
          </ac:spMkLst>
        </pc:spChg>
        <pc:spChg chg="add del">
          <ac:chgData name="klaudia.grzesik@poczta.onet.pl" userId="4967f8c8e0ca3544" providerId="LiveId" clId="{36677109-76D5-48B3-ACC2-FE87F075DA8F}" dt="2023-04-11T12:05:30.778" v="537" actId="26606"/>
          <ac:spMkLst>
            <pc:docMk/>
            <pc:sldMk cId="303674599" sldId="268"/>
            <ac:spMk id="29" creationId="{A20AF199-99C2-4569-9CAF-24514AE5E82A}"/>
          </ac:spMkLst>
        </pc:spChg>
        <pc:spChg chg="add del">
          <ac:chgData name="klaudia.grzesik@poczta.onet.pl" userId="4967f8c8e0ca3544" providerId="LiveId" clId="{36677109-76D5-48B3-ACC2-FE87F075DA8F}" dt="2023-04-11T12:06:04.833" v="555" actId="26606"/>
          <ac:spMkLst>
            <pc:docMk/>
            <pc:sldMk cId="303674599" sldId="268"/>
            <ac:spMk id="30" creationId="{27427488-068E-4B55-AC8D-CD070B8CD46D}"/>
          </ac:spMkLst>
        </pc:spChg>
        <pc:spChg chg="add del">
          <ac:chgData name="klaudia.grzesik@poczta.onet.pl" userId="4967f8c8e0ca3544" providerId="LiveId" clId="{36677109-76D5-48B3-ACC2-FE87F075DA8F}" dt="2023-04-11T12:05:34.755" v="539" actId="26606"/>
          <ac:spMkLst>
            <pc:docMk/>
            <pc:sldMk cId="303674599" sldId="268"/>
            <ac:spMk id="31" creationId="{27427488-068E-4B55-AC8D-CD070B8CD46D}"/>
          </ac:spMkLst>
        </pc:spChg>
        <pc:spChg chg="add del">
          <ac:chgData name="klaudia.grzesik@poczta.onet.pl" userId="4967f8c8e0ca3544" providerId="LiveId" clId="{36677109-76D5-48B3-ACC2-FE87F075DA8F}" dt="2023-04-11T12:05:34.755" v="539" actId="26606"/>
          <ac:spMkLst>
            <pc:docMk/>
            <pc:sldMk cId="303674599" sldId="268"/>
            <ac:spMk id="35" creationId="{892DFB46-732E-492D-A044-8BD03B8778E7}"/>
          </ac:spMkLst>
        </pc:spChg>
        <pc:spChg chg="add del">
          <ac:chgData name="klaudia.grzesik@poczta.onet.pl" userId="4967f8c8e0ca3544" providerId="LiveId" clId="{36677109-76D5-48B3-ACC2-FE87F075DA8F}" dt="2023-04-11T12:05:34.755" v="539" actId="26606"/>
          <ac:spMkLst>
            <pc:docMk/>
            <pc:sldMk cId="303674599" sldId="268"/>
            <ac:spMk id="36" creationId="{A20AF199-99C2-4569-9CAF-24514AE5E82A}"/>
          </ac:spMkLst>
        </pc:spChg>
        <pc:spChg chg="add del">
          <ac:chgData name="klaudia.grzesik@poczta.onet.pl" userId="4967f8c8e0ca3544" providerId="LiveId" clId="{36677109-76D5-48B3-ACC2-FE87F075DA8F}" dt="2023-04-11T12:05:36.373" v="541" actId="26606"/>
          <ac:spMkLst>
            <pc:docMk/>
            <pc:sldMk cId="303674599" sldId="268"/>
            <ac:spMk id="38" creationId="{27427488-068E-4B55-AC8D-CD070B8CD46D}"/>
          </ac:spMkLst>
        </pc:spChg>
        <pc:spChg chg="add del">
          <ac:chgData name="klaudia.grzesik@poczta.onet.pl" userId="4967f8c8e0ca3544" providerId="LiveId" clId="{36677109-76D5-48B3-ACC2-FE87F075DA8F}" dt="2023-04-11T12:06:04.833" v="555" actId="26606"/>
          <ac:spMkLst>
            <pc:docMk/>
            <pc:sldMk cId="303674599" sldId="268"/>
            <ac:spMk id="40" creationId="{6822B5A5-A76C-4DCB-9522-E70E2E230CBE}"/>
          </ac:spMkLst>
        </pc:spChg>
        <pc:spChg chg="add del">
          <ac:chgData name="klaudia.grzesik@poczta.onet.pl" userId="4967f8c8e0ca3544" providerId="LiveId" clId="{36677109-76D5-48B3-ACC2-FE87F075DA8F}" dt="2023-04-11T12:05:36.373" v="541" actId="26606"/>
          <ac:spMkLst>
            <pc:docMk/>
            <pc:sldMk cId="303674599" sldId="268"/>
            <ac:spMk id="41" creationId="{DE35DE37-E5F4-4D1E-8AE0-8A7D46F3B334}"/>
          </ac:spMkLst>
        </pc:spChg>
        <pc:spChg chg="add del">
          <ac:chgData name="klaudia.grzesik@poczta.onet.pl" userId="4967f8c8e0ca3544" providerId="LiveId" clId="{36677109-76D5-48B3-ACC2-FE87F075DA8F}" dt="2023-04-11T12:05:36.373" v="541" actId="26606"/>
          <ac:spMkLst>
            <pc:docMk/>
            <pc:sldMk cId="303674599" sldId="268"/>
            <ac:spMk id="42" creationId="{A20AF199-99C2-4569-9CAF-24514AE5E82A}"/>
          </ac:spMkLst>
        </pc:spChg>
        <pc:spChg chg="add del">
          <ac:chgData name="klaudia.grzesik@poczta.onet.pl" userId="4967f8c8e0ca3544" providerId="LiveId" clId="{36677109-76D5-48B3-ACC2-FE87F075DA8F}" dt="2023-04-11T12:06:04.833" v="555" actId="26606"/>
          <ac:spMkLst>
            <pc:docMk/>
            <pc:sldMk cId="303674599" sldId="268"/>
            <ac:spMk id="43" creationId="{A20AF199-99C2-4569-9CAF-24514AE5E82A}"/>
          </ac:spMkLst>
        </pc:spChg>
        <pc:spChg chg="add del">
          <ac:chgData name="klaudia.grzesik@poczta.onet.pl" userId="4967f8c8e0ca3544" providerId="LiveId" clId="{36677109-76D5-48B3-ACC2-FE87F075DA8F}" dt="2023-04-11T12:05:37.359" v="543" actId="26606"/>
          <ac:spMkLst>
            <pc:docMk/>
            <pc:sldMk cId="303674599" sldId="268"/>
            <ac:spMk id="44" creationId="{27427488-068E-4B55-AC8D-CD070B8CD46D}"/>
          </ac:spMkLst>
        </pc:spChg>
        <pc:spChg chg="add del">
          <ac:chgData name="klaudia.grzesik@poczta.onet.pl" userId="4967f8c8e0ca3544" providerId="LiveId" clId="{36677109-76D5-48B3-ACC2-FE87F075DA8F}" dt="2023-04-11T12:06:07.098" v="557" actId="26606"/>
          <ac:spMkLst>
            <pc:docMk/>
            <pc:sldMk cId="303674599" sldId="268"/>
            <ac:spMk id="46" creationId="{27427488-068E-4B55-AC8D-CD070B8CD46D}"/>
          </ac:spMkLst>
        </pc:spChg>
        <pc:spChg chg="add del">
          <ac:chgData name="klaudia.grzesik@poczta.onet.pl" userId="4967f8c8e0ca3544" providerId="LiveId" clId="{36677109-76D5-48B3-ACC2-FE87F075DA8F}" dt="2023-04-11T12:05:37.359" v="543" actId="26606"/>
          <ac:spMkLst>
            <pc:docMk/>
            <pc:sldMk cId="303674599" sldId="268"/>
            <ac:spMk id="48" creationId="{6E9BF938-6ACA-48CA-84BD-64B03EA58BFA}"/>
          </ac:spMkLst>
        </pc:spChg>
        <pc:spChg chg="add del">
          <ac:chgData name="klaudia.grzesik@poczta.onet.pl" userId="4967f8c8e0ca3544" providerId="LiveId" clId="{36677109-76D5-48B3-ACC2-FE87F075DA8F}" dt="2023-04-11T12:05:37.359" v="543" actId="26606"/>
          <ac:spMkLst>
            <pc:docMk/>
            <pc:sldMk cId="303674599" sldId="268"/>
            <ac:spMk id="49" creationId="{A20AF199-99C2-4569-9CAF-24514AE5E82A}"/>
          </ac:spMkLst>
        </pc:spChg>
        <pc:spChg chg="add del">
          <ac:chgData name="klaudia.grzesik@poczta.onet.pl" userId="4967f8c8e0ca3544" providerId="LiveId" clId="{36677109-76D5-48B3-ACC2-FE87F075DA8F}" dt="2023-04-11T12:05:38.542" v="545" actId="26606"/>
          <ac:spMkLst>
            <pc:docMk/>
            <pc:sldMk cId="303674599" sldId="268"/>
            <ac:spMk id="51" creationId="{A93898FF-D987-4B0E-BFB4-85F5EB356D4D}"/>
          </ac:spMkLst>
        </pc:spChg>
        <pc:spChg chg="add del">
          <ac:chgData name="klaudia.grzesik@poczta.onet.pl" userId="4967f8c8e0ca3544" providerId="LiveId" clId="{36677109-76D5-48B3-ACC2-FE87F075DA8F}" dt="2023-04-11T12:05:38.542" v="545" actId="26606"/>
          <ac:spMkLst>
            <pc:docMk/>
            <pc:sldMk cId="303674599" sldId="268"/>
            <ac:spMk id="52" creationId="{FEB84055-029C-4E86-8844-D05D96C024BC}"/>
          </ac:spMkLst>
        </pc:spChg>
        <pc:spChg chg="add del">
          <ac:chgData name="klaudia.grzesik@poczta.onet.pl" userId="4967f8c8e0ca3544" providerId="LiveId" clId="{36677109-76D5-48B3-ACC2-FE87F075DA8F}" dt="2023-04-11T12:05:38.542" v="545" actId="26606"/>
          <ac:spMkLst>
            <pc:docMk/>
            <pc:sldMk cId="303674599" sldId="268"/>
            <ac:spMk id="54" creationId="{799037F2-4CAF-446B-90DB-1480B247AA69}"/>
          </ac:spMkLst>
        </pc:spChg>
        <pc:spChg chg="add del">
          <ac:chgData name="klaudia.grzesik@poczta.onet.pl" userId="4967f8c8e0ca3544" providerId="LiveId" clId="{36677109-76D5-48B3-ACC2-FE87F075DA8F}" dt="2023-04-11T12:05:38.542" v="545" actId="26606"/>
          <ac:spMkLst>
            <pc:docMk/>
            <pc:sldMk cId="303674599" sldId="268"/>
            <ac:spMk id="55" creationId="{7128589C-AF3D-49CF-BD92-C1D1D2F5387F}"/>
          </ac:spMkLst>
        </pc:spChg>
        <pc:spChg chg="add del">
          <ac:chgData name="klaudia.grzesik@poczta.onet.pl" userId="4967f8c8e0ca3544" providerId="LiveId" clId="{36677109-76D5-48B3-ACC2-FE87F075DA8F}" dt="2023-04-11T12:05:40.743" v="547" actId="26606"/>
          <ac:spMkLst>
            <pc:docMk/>
            <pc:sldMk cId="303674599" sldId="268"/>
            <ac:spMk id="57" creationId="{27427488-068E-4B55-AC8D-CD070B8CD46D}"/>
          </ac:spMkLst>
        </pc:spChg>
        <pc:spChg chg="add del">
          <ac:chgData name="klaudia.grzesik@poczta.onet.pl" userId="4967f8c8e0ca3544" providerId="LiveId" clId="{36677109-76D5-48B3-ACC2-FE87F075DA8F}" dt="2023-04-11T12:06:07.098" v="557" actId="26606"/>
          <ac:spMkLst>
            <pc:docMk/>
            <pc:sldMk cId="303674599" sldId="268"/>
            <ac:spMk id="59" creationId="{6E9BF938-6ACA-48CA-84BD-64B03EA58BFA}"/>
          </ac:spMkLst>
        </pc:spChg>
        <pc:spChg chg="add del">
          <ac:chgData name="klaudia.grzesik@poczta.onet.pl" userId="4967f8c8e0ca3544" providerId="LiveId" clId="{36677109-76D5-48B3-ACC2-FE87F075DA8F}" dt="2023-04-11T12:05:40.743" v="547" actId="26606"/>
          <ac:spMkLst>
            <pc:docMk/>
            <pc:sldMk cId="303674599" sldId="268"/>
            <ac:spMk id="60" creationId="{6E9BF938-6ACA-48CA-84BD-64B03EA58BFA}"/>
          </ac:spMkLst>
        </pc:spChg>
        <pc:spChg chg="add del">
          <ac:chgData name="klaudia.grzesik@poczta.onet.pl" userId="4967f8c8e0ca3544" providerId="LiveId" clId="{36677109-76D5-48B3-ACC2-FE87F075DA8F}" dt="2023-04-11T12:05:40.743" v="547" actId="26606"/>
          <ac:spMkLst>
            <pc:docMk/>
            <pc:sldMk cId="303674599" sldId="268"/>
            <ac:spMk id="61" creationId="{A20AF199-99C2-4569-9CAF-24514AE5E82A}"/>
          </ac:spMkLst>
        </pc:spChg>
        <pc:spChg chg="add del">
          <ac:chgData name="klaudia.grzesik@poczta.onet.pl" userId="4967f8c8e0ca3544" providerId="LiveId" clId="{36677109-76D5-48B3-ACC2-FE87F075DA8F}" dt="2023-04-11T12:06:07.098" v="557" actId="26606"/>
          <ac:spMkLst>
            <pc:docMk/>
            <pc:sldMk cId="303674599" sldId="268"/>
            <ac:spMk id="62" creationId="{A20AF199-99C2-4569-9CAF-24514AE5E82A}"/>
          </ac:spMkLst>
        </pc:spChg>
        <pc:spChg chg="add del">
          <ac:chgData name="klaudia.grzesik@poczta.onet.pl" userId="4967f8c8e0ca3544" providerId="LiveId" clId="{36677109-76D5-48B3-ACC2-FE87F075DA8F}" dt="2023-04-11T12:05:54.968" v="549" actId="26606"/>
          <ac:spMkLst>
            <pc:docMk/>
            <pc:sldMk cId="303674599" sldId="268"/>
            <ac:spMk id="63" creationId="{27427488-068E-4B55-AC8D-CD070B8CD46D}"/>
          </ac:spMkLst>
        </pc:spChg>
        <pc:spChg chg="add">
          <ac:chgData name="klaudia.grzesik@poczta.onet.pl" userId="4967f8c8e0ca3544" providerId="LiveId" clId="{36677109-76D5-48B3-ACC2-FE87F075DA8F}" dt="2023-04-11T12:06:07.152" v="558" actId="26606"/>
          <ac:spMkLst>
            <pc:docMk/>
            <pc:sldMk cId="303674599" sldId="268"/>
            <ac:spMk id="65" creationId="{27427488-068E-4B55-AC8D-CD070B8CD46D}"/>
          </ac:spMkLst>
        </pc:spChg>
        <pc:spChg chg="add del">
          <ac:chgData name="klaudia.grzesik@poczta.onet.pl" userId="4967f8c8e0ca3544" providerId="LiveId" clId="{36677109-76D5-48B3-ACC2-FE87F075DA8F}" dt="2023-04-11T12:05:54.968" v="549" actId="26606"/>
          <ac:spMkLst>
            <pc:docMk/>
            <pc:sldMk cId="303674599" sldId="268"/>
            <ac:spMk id="67" creationId="{3FE49A6B-0100-4397-88F8-FE2410D089A8}"/>
          </ac:spMkLst>
        </pc:spChg>
        <pc:spChg chg="add del">
          <ac:chgData name="klaudia.grzesik@poczta.onet.pl" userId="4967f8c8e0ca3544" providerId="LiveId" clId="{36677109-76D5-48B3-ACC2-FE87F075DA8F}" dt="2023-04-11T12:05:54.968" v="549" actId="26606"/>
          <ac:spMkLst>
            <pc:docMk/>
            <pc:sldMk cId="303674599" sldId="268"/>
            <ac:spMk id="68" creationId="{A20AF199-99C2-4569-9CAF-24514AE5E82A}"/>
          </ac:spMkLst>
        </pc:spChg>
        <pc:spChg chg="add">
          <ac:chgData name="klaudia.grzesik@poczta.onet.pl" userId="4967f8c8e0ca3544" providerId="LiveId" clId="{36677109-76D5-48B3-ACC2-FE87F075DA8F}" dt="2023-04-11T12:06:07.152" v="558" actId="26606"/>
          <ac:spMkLst>
            <pc:docMk/>
            <pc:sldMk cId="303674599" sldId="268"/>
            <ac:spMk id="71" creationId="{892DFB46-732E-492D-A044-8BD03B8778E7}"/>
          </ac:spMkLst>
        </pc:spChg>
        <pc:spChg chg="add">
          <ac:chgData name="klaudia.grzesik@poczta.onet.pl" userId="4967f8c8e0ca3544" providerId="LiveId" clId="{36677109-76D5-48B3-ACC2-FE87F075DA8F}" dt="2023-04-11T12:06:07.152" v="558" actId="26606"/>
          <ac:spMkLst>
            <pc:docMk/>
            <pc:sldMk cId="303674599" sldId="268"/>
            <ac:spMk id="72" creationId="{A20AF199-99C2-4569-9CAF-24514AE5E82A}"/>
          </ac:spMkLst>
        </pc:spChg>
        <pc:grpChg chg="add del">
          <ac:chgData name="klaudia.grzesik@poczta.onet.pl" userId="4967f8c8e0ca3544" providerId="LiveId" clId="{36677109-76D5-48B3-ACC2-FE87F075DA8F}" dt="2023-04-11T12:05:20.230" v="533" actId="26606"/>
          <ac:grpSpMkLst>
            <pc:docMk/>
            <pc:sldMk cId="303674599" sldId="268"/>
            <ac:grpSpMk id="11" creationId="{6CEC401A-BC46-41FC-AD55-F7810C3CFA9A}"/>
          </ac:grpSpMkLst>
        </pc:grpChg>
        <pc:grpChg chg="add del">
          <ac:chgData name="klaudia.grzesik@poczta.onet.pl" userId="4967f8c8e0ca3544" providerId="LiveId" clId="{36677109-76D5-48B3-ACC2-FE87F075DA8F}" dt="2023-04-11T12:06:01.973" v="553" actId="26606"/>
          <ac:grpSpMkLst>
            <pc:docMk/>
            <pc:sldMk cId="303674599" sldId="268"/>
            <ac:grpSpMk id="18" creationId="{B48AD622-47DA-4DAB-8919-38C9E3D56B2C}"/>
          </ac:grpSpMkLst>
        </pc:grpChg>
        <pc:grpChg chg="add del">
          <ac:chgData name="klaudia.grzesik@poczta.onet.pl" userId="4967f8c8e0ca3544" providerId="LiveId" clId="{36677109-76D5-48B3-ACC2-FE87F075DA8F}" dt="2023-04-11T12:05:27.856" v="535" actId="26606"/>
          <ac:grpSpMkLst>
            <pc:docMk/>
            <pc:sldMk cId="303674599" sldId="268"/>
            <ac:grpSpMk id="20" creationId="{D77C2DC4-03FC-4BF3-9F66-E9A3066EE468}"/>
          </ac:grpSpMkLst>
        </pc:grpChg>
        <pc:grpChg chg="add del">
          <ac:chgData name="klaudia.grzesik@poczta.onet.pl" userId="4967f8c8e0ca3544" providerId="LiveId" clId="{36677109-76D5-48B3-ACC2-FE87F075DA8F}" dt="2023-04-11T12:05:30.778" v="537" actId="26606"/>
          <ac:grpSpMkLst>
            <pc:docMk/>
            <pc:sldMk cId="303674599" sldId="268"/>
            <ac:grpSpMk id="27" creationId="{31460D47-75CD-497D-BC88-FA41997D2E49}"/>
          </ac:grpSpMkLst>
        </pc:grpChg>
        <pc:grpChg chg="add del">
          <ac:chgData name="klaudia.grzesik@poczta.onet.pl" userId="4967f8c8e0ca3544" providerId="LiveId" clId="{36677109-76D5-48B3-ACC2-FE87F075DA8F}" dt="2023-04-11T12:05:34.755" v="539" actId="26606"/>
          <ac:grpSpMkLst>
            <pc:docMk/>
            <pc:sldMk cId="303674599" sldId="268"/>
            <ac:grpSpMk id="32" creationId="{2FAA4F3A-C5FF-462C-B6A4-87279DB6ABC6}"/>
          </ac:grpSpMkLst>
        </pc:grpChg>
        <pc:grpChg chg="add del">
          <ac:chgData name="klaudia.grzesik@poczta.onet.pl" userId="4967f8c8e0ca3544" providerId="LiveId" clId="{36677109-76D5-48B3-ACC2-FE87F075DA8F}" dt="2023-04-11T12:06:04.833" v="555" actId="26606"/>
          <ac:grpSpMkLst>
            <pc:docMk/>
            <pc:sldMk cId="303674599" sldId="268"/>
            <ac:grpSpMk id="33" creationId="{709F4FC9-790F-4F97-8EE4-312CE916E8E1}"/>
          </ac:grpSpMkLst>
        </pc:grpChg>
        <pc:grpChg chg="add del">
          <ac:chgData name="klaudia.grzesik@poczta.onet.pl" userId="4967f8c8e0ca3544" providerId="LiveId" clId="{36677109-76D5-48B3-ACC2-FE87F075DA8F}" dt="2023-04-11T12:05:36.373" v="541" actId="26606"/>
          <ac:grpSpMkLst>
            <pc:docMk/>
            <pc:sldMk cId="303674599" sldId="268"/>
            <ac:grpSpMk id="39" creationId="{69007781-1AEE-4FE2-8527-FF7B46F123F7}"/>
          </ac:grpSpMkLst>
        </pc:grpChg>
        <pc:grpChg chg="add del">
          <ac:chgData name="klaudia.grzesik@poczta.onet.pl" userId="4967f8c8e0ca3544" providerId="LiveId" clId="{36677109-76D5-48B3-ACC2-FE87F075DA8F}" dt="2023-04-11T12:05:37.359" v="543" actId="26606"/>
          <ac:grpSpMkLst>
            <pc:docMk/>
            <pc:sldMk cId="303674599" sldId="268"/>
            <ac:grpSpMk id="45" creationId="{26F04285-66B0-4456-AA85-E0585645B41A}"/>
          </ac:grpSpMkLst>
        </pc:grpChg>
        <pc:grpChg chg="add del">
          <ac:chgData name="klaudia.grzesik@poczta.onet.pl" userId="4967f8c8e0ca3544" providerId="LiveId" clId="{36677109-76D5-48B3-ACC2-FE87F075DA8F}" dt="2023-04-11T12:06:07.098" v="557" actId="26606"/>
          <ac:grpSpMkLst>
            <pc:docMk/>
            <pc:sldMk cId="303674599" sldId="268"/>
            <ac:grpSpMk id="47" creationId="{26F04285-66B0-4456-AA85-E0585645B41A}"/>
          </ac:grpSpMkLst>
        </pc:grpChg>
        <pc:grpChg chg="add del">
          <ac:chgData name="klaudia.grzesik@poczta.onet.pl" userId="4967f8c8e0ca3544" providerId="LiveId" clId="{36677109-76D5-48B3-ACC2-FE87F075DA8F}" dt="2023-04-11T12:05:40.743" v="547" actId="26606"/>
          <ac:grpSpMkLst>
            <pc:docMk/>
            <pc:sldMk cId="303674599" sldId="268"/>
            <ac:grpSpMk id="58" creationId="{26F04285-66B0-4456-AA85-E0585645B41A}"/>
          </ac:grpSpMkLst>
        </pc:grpChg>
        <pc:grpChg chg="add del">
          <ac:chgData name="klaudia.grzesik@poczta.onet.pl" userId="4967f8c8e0ca3544" providerId="LiveId" clId="{36677109-76D5-48B3-ACC2-FE87F075DA8F}" dt="2023-04-11T12:05:54.968" v="549" actId="26606"/>
          <ac:grpSpMkLst>
            <pc:docMk/>
            <pc:sldMk cId="303674599" sldId="268"/>
            <ac:grpSpMk id="64" creationId="{5DD5AFF2-B0BF-41FA-BA95-B06DB47DF11B}"/>
          </ac:grpSpMkLst>
        </pc:grpChg>
        <pc:grpChg chg="add">
          <ac:chgData name="klaudia.grzesik@poczta.onet.pl" userId="4967f8c8e0ca3544" providerId="LiveId" clId="{36677109-76D5-48B3-ACC2-FE87F075DA8F}" dt="2023-04-11T12:06:07.152" v="558" actId="26606"/>
          <ac:grpSpMkLst>
            <pc:docMk/>
            <pc:sldMk cId="303674599" sldId="268"/>
            <ac:grpSpMk id="66" creationId="{2FAA4F3A-C5FF-462C-B6A4-87279DB6ABC6}"/>
          </ac:grpSpMkLst>
        </pc:grpChg>
        <pc:picChg chg="add del">
          <ac:chgData name="klaudia.grzesik@poczta.onet.pl" userId="4967f8c8e0ca3544" providerId="LiveId" clId="{36677109-76D5-48B3-ACC2-FE87F075DA8F}" dt="2023-04-11T12:06:00.214" v="551" actId="26606"/>
          <ac:picMkLst>
            <pc:docMk/>
            <pc:sldMk cId="303674599" sldId="268"/>
            <ac:picMk id="4" creationId="{BEC27B6D-A465-E122-1920-6C79B4C4007B}"/>
          </ac:picMkLst>
        </pc:picChg>
        <pc:picChg chg="add del">
          <ac:chgData name="klaudia.grzesik@poczta.onet.pl" userId="4967f8c8e0ca3544" providerId="LiveId" clId="{36677109-76D5-48B3-ACC2-FE87F075DA8F}" dt="2023-04-11T12:05:20.230" v="533" actId="26606"/>
          <ac:picMkLst>
            <pc:docMk/>
            <pc:sldMk cId="303674599" sldId="268"/>
            <ac:picMk id="6" creationId="{5D7A2BBC-14F7-D8A0-AC4D-30A67612DF72}"/>
          </ac:picMkLst>
        </pc:picChg>
        <pc:picChg chg="add del">
          <ac:chgData name="klaudia.grzesik@poczta.onet.pl" userId="4967f8c8e0ca3544" providerId="LiveId" clId="{36677109-76D5-48B3-ACC2-FE87F075DA8F}" dt="2023-04-11T12:05:27.856" v="535" actId="26606"/>
          <ac:picMkLst>
            <pc:docMk/>
            <pc:sldMk cId="303674599" sldId="268"/>
            <ac:picMk id="25" creationId="{48D0B59D-7ADB-B84A-89A2-F75CC788F37C}"/>
          </ac:picMkLst>
        </pc:picChg>
        <pc:picChg chg="add del">
          <ac:chgData name="klaudia.grzesik@poczta.onet.pl" userId="4967f8c8e0ca3544" providerId="LiveId" clId="{36677109-76D5-48B3-ACC2-FE87F075DA8F}" dt="2023-04-11T12:05:38.542" v="545" actId="26606"/>
          <ac:picMkLst>
            <pc:docMk/>
            <pc:sldMk cId="303674599" sldId="268"/>
            <ac:picMk id="53" creationId="{8A2842C0-6210-4FDB-B1FF-C14C927377FB}"/>
          </ac:picMkLst>
        </pc:picChg>
      </pc:sldChg>
    </pc:docChg>
  </pc:docChgLst>
</pc:chgInfo>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B495CA5D-7F30-E14D-C8EB-1193B25EF9C7}"/>
              </a:ext>
            </a:extLst>
          </p:cNvPr>
          <p:cNvSpPr>
            <a:spLocks noGrp="1"/>
          </p:cNvSpPr>
          <p:nvPr>
            <p:ph type="ctrTitle"/>
          </p:nvPr>
        </p:nvSpPr>
        <p:spPr>
          <a:xfrm>
            <a:off x="1524000" y="1122363"/>
            <a:ext cx="9144000" cy="2387600"/>
          </a:xfrm>
        </p:spPr>
        <p:txBody>
          <a:bodyPr anchor="b"/>
          <a:lstStyle>
            <a:lvl1pPr algn="ctr">
              <a:defRPr sz="6000"/>
            </a:lvl1pPr>
          </a:lstStyle>
          <a:p>
            <a:r>
              <a:rPr lang="pl-PL"/>
              <a:t>Kliknij, aby edytować styl</a:t>
            </a:r>
          </a:p>
        </p:txBody>
      </p:sp>
      <p:sp>
        <p:nvSpPr>
          <p:cNvPr id="3" name="Podtytuł 2">
            <a:extLst>
              <a:ext uri="{FF2B5EF4-FFF2-40B4-BE49-F238E27FC236}">
                <a16:creationId xmlns:a16="http://schemas.microsoft.com/office/drawing/2014/main" id="{3B0EEC90-7C4B-A5E5-D333-197B58A3C83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l-PL"/>
              <a:t>Kliknij, aby edytować styl wzorca podtytułu</a:t>
            </a:r>
          </a:p>
        </p:txBody>
      </p:sp>
      <p:sp>
        <p:nvSpPr>
          <p:cNvPr id="4" name="Symbol zastępczy daty 3">
            <a:extLst>
              <a:ext uri="{FF2B5EF4-FFF2-40B4-BE49-F238E27FC236}">
                <a16:creationId xmlns:a16="http://schemas.microsoft.com/office/drawing/2014/main" id="{D18C8C02-FF74-5440-AA75-38B433C9EA3D}"/>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FB061A76-A4BE-1A5F-D64A-0D451FCC73D7}"/>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3517B920-0198-2535-9A56-730A86068CE7}"/>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8415200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ytuł i tekst pion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6EE5B8B-B109-6FC7-F3E8-6AB27DAAF29A}"/>
              </a:ext>
            </a:extLst>
          </p:cNvPr>
          <p:cNvSpPr>
            <a:spLocks noGrp="1"/>
          </p:cNvSpPr>
          <p:nvPr>
            <p:ph type="title"/>
          </p:nvPr>
        </p:nvSpPr>
        <p:spPr/>
        <p:txBody>
          <a:bodyPr/>
          <a:lstStyle/>
          <a:p>
            <a:r>
              <a:rPr lang="pl-PL"/>
              <a:t>Kliknij, aby edytować styl</a:t>
            </a:r>
          </a:p>
        </p:txBody>
      </p:sp>
      <p:sp>
        <p:nvSpPr>
          <p:cNvPr id="3" name="Symbol zastępczy tytułu pionowego 2">
            <a:extLst>
              <a:ext uri="{FF2B5EF4-FFF2-40B4-BE49-F238E27FC236}">
                <a16:creationId xmlns:a16="http://schemas.microsoft.com/office/drawing/2014/main" id="{27EBED99-76F0-043C-8914-7D5D45C30855}"/>
              </a:ext>
            </a:extLst>
          </p:cNvPr>
          <p:cNvSpPr>
            <a:spLocks noGrp="1"/>
          </p:cNvSpPr>
          <p:nvPr>
            <p:ph type="body" orient="vert" idx="1"/>
          </p:nvPr>
        </p:nvSpPr>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F2524D90-2ADF-D2B2-9758-90A97EBE9F07}"/>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E8563A01-75A7-D252-98E9-4C1BDDC34377}"/>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92AA8E8A-39C6-D69A-1534-3E19B1C381B0}"/>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23691148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ytuł pionowy i tekst">
    <p:spTree>
      <p:nvGrpSpPr>
        <p:cNvPr id="1" name=""/>
        <p:cNvGrpSpPr/>
        <p:nvPr/>
      </p:nvGrpSpPr>
      <p:grpSpPr>
        <a:xfrm>
          <a:off x="0" y="0"/>
          <a:ext cx="0" cy="0"/>
          <a:chOff x="0" y="0"/>
          <a:chExt cx="0" cy="0"/>
        </a:xfrm>
      </p:grpSpPr>
      <p:sp>
        <p:nvSpPr>
          <p:cNvPr id="2" name="Tytuł pionowy 1">
            <a:extLst>
              <a:ext uri="{FF2B5EF4-FFF2-40B4-BE49-F238E27FC236}">
                <a16:creationId xmlns:a16="http://schemas.microsoft.com/office/drawing/2014/main" id="{D52951C3-E21B-2C80-FF00-D896B055F266}"/>
              </a:ext>
            </a:extLst>
          </p:cNvPr>
          <p:cNvSpPr>
            <a:spLocks noGrp="1"/>
          </p:cNvSpPr>
          <p:nvPr>
            <p:ph type="title" orient="vert"/>
          </p:nvPr>
        </p:nvSpPr>
        <p:spPr>
          <a:xfrm>
            <a:off x="8724900" y="365125"/>
            <a:ext cx="2628900" cy="5811838"/>
          </a:xfrm>
        </p:spPr>
        <p:txBody>
          <a:bodyPr vert="eaVert"/>
          <a:lstStyle/>
          <a:p>
            <a:r>
              <a:rPr lang="pl-PL"/>
              <a:t>Kliknij, aby edytować styl</a:t>
            </a:r>
          </a:p>
        </p:txBody>
      </p:sp>
      <p:sp>
        <p:nvSpPr>
          <p:cNvPr id="3" name="Symbol zastępczy tytułu pionowego 2">
            <a:extLst>
              <a:ext uri="{FF2B5EF4-FFF2-40B4-BE49-F238E27FC236}">
                <a16:creationId xmlns:a16="http://schemas.microsoft.com/office/drawing/2014/main" id="{F980036D-327D-B87F-C783-1A3AE2DD5E0F}"/>
              </a:ext>
            </a:extLst>
          </p:cNvPr>
          <p:cNvSpPr>
            <a:spLocks noGrp="1"/>
          </p:cNvSpPr>
          <p:nvPr>
            <p:ph type="body" orient="vert" idx="1"/>
          </p:nvPr>
        </p:nvSpPr>
        <p:spPr>
          <a:xfrm>
            <a:off x="838200" y="365125"/>
            <a:ext cx="7734300" cy="5811838"/>
          </a:xfrm>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FDDF0436-BFF7-9B25-9AC3-42BC3B0BD69A}"/>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C8E39425-C95E-54A9-6088-FAF5071D5A3A}"/>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F9092B65-45AB-DEC8-CDF9-F51FA9A542E3}"/>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14485532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CA13612-483F-0BAD-12AF-E2C6354ADF92}"/>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id="{915B8278-D401-4300-5142-ADB3F4AC85C5}"/>
              </a:ext>
            </a:extLst>
          </p:cNvPr>
          <p:cNvSpPr>
            <a:spLocks noGrp="1"/>
          </p:cNvSpPr>
          <p:nvPr>
            <p:ph idx="1"/>
          </p:nvPr>
        </p:nvSpPr>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0A6D6497-53D0-90BE-61E8-849E2D825DC6}"/>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157504F3-0E7B-DB36-7B38-3299BA23ED16}"/>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18BD3949-417B-115B-5507-C6BE4230E5CF}"/>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0997328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64597B6-78BC-D2BA-D5F7-A1370A83D32D}"/>
              </a:ext>
            </a:extLst>
          </p:cNvPr>
          <p:cNvSpPr>
            <a:spLocks noGrp="1"/>
          </p:cNvSpPr>
          <p:nvPr>
            <p:ph type="title"/>
          </p:nvPr>
        </p:nvSpPr>
        <p:spPr>
          <a:xfrm>
            <a:off x="831850" y="1709738"/>
            <a:ext cx="10515600" cy="2852737"/>
          </a:xfrm>
        </p:spPr>
        <p:txBody>
          <a:bodyPr anchor="b"/>
          <a:lstStyle>
            <a:lvl1pPr>
              <a:defRPr sz="6000"/>
            </a:lvl1pPr>
          </a:lstStyle>
          <a:p>
            <a:r>
              <a:rPr lang="pl-PL"/>
              <a:t>Kliknij, aby edytować styl</a:t>
            </a:r>
          </a:p>
        </p:txBody>
      </p:sp>
      <p:sp>
        <p:nvSpPr>
          <p:cNvPr id="3" name="Symbol zastępczy tekstu 2">
            <a:extLst>
              <a:ext uri="{FF2B5EF4-FFF2-40B4-BE49-F238E27FC236}">
                <a16:creationId xmlns:a16="http://schemas.microsoft.com/office/drawing/2014/main" id="{85BB5CDE-268F-B99D-A7EB-158E4E371F0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l-PL"/>
              <a:t>Kliknij, aby edytować style wzorca tekstu</a:t>
            </a:r>
          </a:p>
        </p:txBody>
      </p:sp>
      <p:sp>
        <p:nvSpPr>
          <p:cNvPr id="4" name="Symbol zastępczy daty 3">
            <a:extLst>
              <a:ext uri="{FF2B5EF4-FFF2-40B4-BE49-F238E27FC236}">
                <a16:creationId xmlns:a16="http://schemas.microsoft.com/office/drawing/2014/main" id="{37DE7948-6174-F7DD-0541-5E8C81539A4B}"/>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5E2A529C-AA26-0E22-F1F1-ABD2375E4596}"/>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EDCB794A-1655-3989-1681-A2C5419CCFB6}"/>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1421176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A507FE1-B2EA-CD59-1A97-26960AFBC5C0}"/>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id="{5617F660-8D47-7443-30E4-AD60916DDECD}"/>
              </a:ext>
            </a:extLst>
          </p:cNvPr>
          <p:cNvSpPr>
            <a:spLocks noGrp="1"/>
          </p:cNvSpPr>
          <p:nvPr>
            <p:ph sz="half" idx="1"/>
          </p:nvPr>
        </p:nvSpPr>
        <p:spPr>
          <a:xfrm>
            <a:off x="838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zawartości 3">
            <a:extLst>
              <a:ext uri="{FF2B5EF4-FFF2-40B4-BE49-F238E27FC236}">
                <a16:creationId xmlns:a16="http://schemas.microsoft.com/office/drawing/2014/main" id="{58D1BC9E-9433-0903-548D-2A0106191686}"/>
              </a:ext>
            </a:extLst>
          </p:cNvPr>
          <p:cNvSpPr>
            <a:spLocks noGrp="1"/>
          </p:cNvSpPr>
          <p:nvPr>
            <p:ph sz="half" idx="2"/>
          </p:nvPr>
        </p:nvSpPr>
        <p:spPr>
          <a:xfrm>
            <a:off x="6172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daty 4">
            <a:extLst>
              <a:ext uri="{FF2B5EF4-FFF2-40B4-BE49-F238E27FC236}">
                <a16:creationId xmlns:a16="http://schemas.microsoft.com/office/drawing/2014/main" id="{D3E1E2FA-0EE0-688A-7F04-A2E15A9720A8}"/>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6" name="Symbol zastępczy stopki 5">
            <a:extLst>
              <a:ext uri="{FF2B5EF4-FFF2-40B4-BE49-F238E27FC236}">
                <a16:creationId xmlns:a16="http://schemas.microsoft.com/office/drawing/2014/main" id="{144D2A6A-FC69-16D9-280F-E5DB68A43468}"/>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B193435F-0CAE-77F6-8539-E2031B6D6C25}"/>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29948434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ównani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470C01D1-3C27-2864-01A9-28FA5F6E704C}"/>
              </a:ext>
            </a:extLst>
          </p:cNvPr>
          <p:cNvSpPr>
            <a:spLocks noGrp="1"/>
          </p:cNvSpPr>
          <p:nvPr>
            <p:ph type="title"/>
          </p:nvPr>
        </p:nvSpPr>
        <p:spPr>
          <a:xfrm>
            <a:off x="839788" y="365125"/>
            <a:ext cx="10515600" cy="1325563"/>
          </a:xfrm>
        </p:spPr>
        <p:txBody>
          <a:bodyPr/>
          <a:lstStyle/>
          <a:p>
            <a:r>
              <a:rPr lang="pl-PL"/>
              <a:t>Kliknij, aby edytować styl</a:t>
            </a:r>
          </a:p>
        </p:txBody>
      </p:sp>
      <p:sp>
        <p:nvSpPr>
          <p:cNvPr id="3" name="Symbol zastępczy tekstu 2">
            <a:extLst>
              <a:ext uri="{FF2B5EF4-FFF2-40B4-BE49-F238E27FC236}">
                <a16:creationId xmlns:a16="http://schemas.microsoft.com/office/drawing/2014/main" id="{1CBC4C29-4C54-1AC4-AB28-C747D74EAD1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4" name="Symbol zastępczy zawartości 3">
            <a:extLst>
              <a:ext uri="{FF2B5EF4-FFF2-40B4-BE49-F238E27FC236}">
                <a16:creationId xmlns:a16="http://schemas.microsoft.com/office/drawing/2014/main" id="{1D5FC9DC-FE0D-C57A-ED96-E301D8A1AD1C}"/>
              </a:ext>
            </a:extLst>
          </p:cNvPr>
          <p:cNvSpPr>
            <a:spLocks noGrp="1"/>
          </p:cNvSpPr>
          <p:nvPr>
            <p:ph sz="half" idx="2"/>
          </p:nvPr>
        </p:nvSpPr>
        <p:spPr>
          <a:xfrm>
            <a:off x="839788" y="2505075"/>
            <a:ext cx="5157787"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tekstu 4">
            <a:extLst>
              <a:ext uri="{FF2B5EF4-FFF2-40B4-BE49-F238E27FC236}">
                <a16:creationId xmlns:a16="http://schemas.microsoft.com/office/drawing/2014/main" id="{7A5894D2-6B92-D5A1-B531-3E05D8AF24D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6" name="Symbol zastępczy zawartości 5">
            <a:extLst>
              <a:ext uri="{FF2B5EF4-FFF2-40B4-BE49-F238E27FC236}">
                <a16:creationId xmlns:a16="http://schemas.microsoft.com/office/drawing/2014/main" id="{F828D75E-94A0-64DB-6293-9E218B0C6B72}"/>
              </a:ext>
            </a:extLst>
          </p:cNvPr>
          <p:cNvSpPr>
            <a:spLocks noGrp="1"/>
          </p:cNvSpPr>
          <p:nvPr>
            <p:ph sz="quarter" idx="4"/>
          </p:nvPr>
        </p:nvSpPr>
        <p:spPr>
          <a:xfrm>
            <a:off x="6172200" y="2505075"/>
            <a:ext cx="5183188"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7" name="Symbol zastępczy daty 6">
            <a:extLst>
              <a:ext uri="{FF2B5EF4-FFF2-40B4-BE49-F238E27FC236}">
                <a16:creationId xmlns:a16="http://schemas.microsoft.com/office/drawing/2014/main" id="{364F7D13-1B66-39C1-DAF8-53FE8D74E410}"/>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8" name="Symbol zastępczy stopki 7">
            <a:extLst>
              <a:ext uri="{FF2B5EF4-FFF2-40B4-BE49-F238E27FC236}">
                <a16:creationId xmlns:a16="http://schemas.microsoft.com/office/drawing/2014/main" id="{ECDEC8FA-7501-A769-8BEE-733BBD10EBE4}"/>
              </a:ext>
            </a:extLst>
          </p:cNvPr>
          <p:cNvSpPr>
            <a:spLocks noGrp="1"/>
          </p:cNvSpPr>
          <p:nvPr>
            <p:ph type="ftr" sz="quarter" idx="11"/>
          </p:nvPr>
        </p:nvSpPr>
        <p:spPr/>
        <p:txBody>
          <a:bodyPr/>
          <a:lstStyle/>
          <a:p>
            <a:endParaRPr lang="pl-PL"/>
          </a:p>
        </p:txBody>
      </p:sp>
      <p:sp>
        <p:nvSpPr>
          <p:cNvPr id="9" name="Symbol zastępczy numeru slajdu 8">
            <a:extLst>
              <a:ext uri="{FF2B5EF4-FFF2-40B4-BE49-F238E27FC236}">
                <a16:creationId xmlns:a16="http://schemas.microsoft.com/office/drawing/2014/main" id="{55463426-EAA6-A6A5-14AB-A7897BBB8EC3}"/>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0301777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DEDB6EBF-4093-D930-A3F6-C982E4AC9E26}"/>
              </a:ext>
            </a:extLst>
          </p:cNvPr>
          <p:cNvSpPr>
            <a:spLocks noGrp="1"/>
          </p:cNvSpPr>
          <p:nvPr>
            <p:ph type="title"/>
          </p:nvPr>
        </p:nvSpPr>
        <p:spPr/>
        <p:txBody>
          <a:bodyPr/>
          <a:lstStyle/>
          <a:p>
            <a:r>
              <a:rPr lang="pl-PL"/>
              <a:t>Kliknij, aby edytować styl</a:t>
            </a:r>
          </a:p>
        </p:txBody>
      </p:sp>
      <p:sp>
        <p:nvSpPr>
          <p:cNvPr id="3" name="Symbol zastępczy daty 2">
            <a:extLst>
              <a:ext uri="{FF2B5EF4-FFF2-40B4-BE49-F238E27FC236}">
                <a16:creationId xmlns:a16="http://schemas.microsoft.com/office/drawing/2014/main" id="{0AAD64B0-EA4B-9CDD-DB1D-BF48936F62E4}"/>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4" name="Symbol zastępczy stopki 3">
            <a:extLst>
              <a:ext uri="{FF2B5EF4-FFF2-40B4-BE49-F238E27FC236}">
                <a16:creationId xmlns:a16="http://schemas.microsoft.com/office/drawing/2014/main" id="{07568573-841A-88A2-73F0-78A5B27CC1CC}"/>
              </a:ext>
            </a:extLst>
          </p:cNvPr>
          <p:cNvSpPr>
            <a:spLocks noGrp="1"/>
          </p:cNvSpPr>
          <p:nvPr>
            <p:ph type="ftr" sz="quarter" idx="11"/>
          </p:nvPr>
        </p:nvSpPr>
        <p:spPr/>
        <p:txBody>
          <a:bodyPr/>
          <a:lstStyle/>
          <a:p>
            <a:endParaRPr lang="pl-PL"/>
          </a:p>
        </p:txBody>
      </p:sp>
      <p:sp>
        <p:nvSpPr>
          <p:cNvPr id="5" name="Symbol zastępczy numeru slajdu 4">
            <a:extLst>
              <a:ext uri="{FF2B5EF4-FFF2-40B4-BE49-F238E27FC236}">
                <a16:creationId xmlns:a16="http://schemas.microsoft.com/office/drawing/2014/main" id="{F35277DB-F072-5664-10C4-31F30850CB33}"/>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7259386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a16="http://schemas.microsoft.com/office/drawing/2014/main" id="{B18E69B0-D4A8-0D4C-55ED-4C4D3EA64FB7}"/>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3" name="Symbol zastępczy stopki 2">
            <a:extLst>
              <a:ext uri="{FF2B5EF4-FFF2-40B4-BE49-F238E27FC236}">
                <a16:creationId xmlns:a16="http://schemas.microsoft.com/office/drawing/2014/main" id="{F31CC743-6B50-87E3-4516-AF1BBABECE4D}"/>
              </a:ext>
            </a:extLst>
          </p:cNvPr>
          <p:cNvSpPr>
            <a:spLocks noGrp="1"/>
          </p:cNvSpPr>
          <p:nvPr>
            <p:ph type="ftr" sz="quarter" idx="11"/>
          </p:nvPr>
        </p:nvSpPr>
        <p:spPr/>
        <p:txBody>
          <a:bodyPr/>
          <a:lstStyle/>
          <a:p>
            <a:endParaRPr lang="pl-PL"/>
          </a:p>
        </p:txBody>
      </p:sp>
      <p:sp>
        <p:nvSpPr>
          <p:cNvPr id="4" name="Symbol zastępczy numeru slajdu 3">
            <a:extLst>
              <a:ext uri="{FF2B5EF4-FFF2-40B4-BE49-F238E27FC236}">
                <a16:creationId xmlns:a16="http://schemas.microsoft.com/office/drawing/2014/main" id="{3BFAE0FC-E67D-A4B1-EA22-E1F3CE771E07}"/>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12801074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1AA8539-AEAB-DB47-03C4-434A4D90368C}"/>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zawartości 2">
            <a:extLst>
              <a:ext uri="{FF2B5EF4-FFF2-40B4-BE49-F238E27FC236}">
                <a16:creationId xmlns:a16="http://schemas.microsoft.com/office/drawing/2014/main" id="{25B8FDF8-4FCE-B7C6-A27D-3B8A7AC12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tekstu 3">
            <a:extLst>
              <a:ext uri="{FF2B5EF4-FFF2-40B4-BE49-F238E27FC236}">
                <a16:creationId xmlns:a16="http://schemas.microsoft.com/office/drawing/2014/main" id="{F834A0EC-CCE6-C209-5307-3ED70B1FE8E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id="{2DDA7A9E-9BEE-3132-AFD6-A4DF98E675B0}"/>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6" name="Symbol zastępczy stopki 5">
            <a:extLst>
              <a:ext uri="{FF2B5EF4-FFF2-40B4-BE49-F238E27FC236}">
                <a16:creationId xmlns:a16="http://schemas.microsoft.com/office/drawing/2014/main" id="{C08B4541-DEEC-4E1F-DD85-E1C35F7C7F71}"/>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798BEF05-9C54-EDD4-9037-CE4C4AD9C619}"/>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3003314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az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D32EC094-1FBC-AD2C-8A92-D258C460B3E9}"/>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obrazu 2">
            <a:extLst>
              <a:ext uri="{FF2B5EF4-FFF2-40B4-BE49-F238E27FC236}">
                <a16:creationId xmlns:a16="http://schemas.microsoft.com/office/drawing/2014/main" id="{3BC8FC0C-43A1-9EE5-B57F-4B7A03C348F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l-PL"/>
          </a:p>
        </p:txBody>
      </p:sp>
      <p:sp>
        <p:nvSpPr>
          <p:cNvPr id="4" name="Symbol zastępczy tekstu 3">
            <a:extLst>
              <a:ext uri="{FF2B5EF4-FFF2-40B4-BE49-F238E27FC236}">
                <a16:creationId xmlns:a16="http://schemas.microsoft.com/office/drawing/2014/main" id="{CD420877-452F-1D52-0E7C-55E80D5B016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id="{06908DED-A1AF-26D6-C455-28542CC68737}"/>
              </a:ext>
            </a:extLst>
          </p:cNvPr>
          <p:cNvSpPr>
            <a:spLocks noGrp="1"/>
          </p:cNvSpPr>
          <p:nvPr>
            <p:ph type="dt" sz="half" idx="10"/>
          </p:nvPr>
        </p:nvSpPr>
        <p:spPr/>
        <p:txBody>
          <a:bodyPr/>
          <a:lstStyle/>
          <a:p>
            <a:fld id="{E360027F-77AD-41AB-93D2-396013C38BC1}" type="datetimeFigureOut">
              <a:rPr lang="pl-PL" smtClean="0"/>
              <a:t>2023-05-20</a:t>
            </a:fld>
            <a:endParaRPr lang="pl-PL"/>
          </a:p>
        </p:txBody>
      </p:sp>
      <p:sp>
        <p:nvSpPr>
          <p:cNvPr id="6" name="Symbol zastępczy stopki 5">
            <a:extLst>
              <a:ext uri="{FF2B5EF4-FFF2-40B4-BE49-F238E27FC236}">
                <a16:creationId xmlns:a16="http://schemas.microsoft.com/office/drawing/2014/main" id="{D9A051B4-DF72-0916-E77B-7916B8D755F8}"/>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A4E14854-1E69-98F3-45E1-7F111282E817}"/>
              </a:ext>
            </a:extLst>
          </p:cNvPr>
          <p:cNvSpPr>
            <a:spLocks noGrp="1"/>
          </p:cNvSpPr>
          <p:nvPr>
            <p:ph type="sldNum" sz="quarter" idx="12"/>
          </p:nvPr>
        </p:nvSpPr>
        <p:spPr/>
        <p:txBody>
          <a:bodyPr/>
          <a:lstStyle/>
          <a:p>
            <a:fld id="{C433FCF0-86CA-40B5-8A53-8A744BA3145F}" type="slidenum">
              <a:rPr lang="pl-PL" smtClean="0"/>
              <a:t>‹#›</a:t>
            </a:fld>
            <a:endParaRPr lang="pl-PL"/>
          </a:p>
        </p:txBody>
      </p:sp>
    </p:spTree>
    <p:extLst>
      <p:ext uri="{BB962C8B-B14F-4D97-AF65-F5344CB8AC3E}">
        <p14:creationId xmlns:p14="http://schemas.microsoft.com/office/powerpoint/2010/main" val="9716240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tytułu 1">
            <a:extLst>
              <a:ext uri="{FF2B5EF4-FFF2-40B4-BE49-F238E27FC236}">
                <a16:creationId xmlns:a16="http://schemas.microsoft.com/office/drawing/2014/main" id="{6EB66FB7-1E12-E35F-F422-31552E112E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l-PL"/>
              <a:t>Kliknij, aby edytować styl</a:t>
            </a:r>
          </a:p>
        </p:txBody>
      </p:sp>
      <p:sp>
        <p:nvSpPr>
          <p:cNvPr id="3" name="Symbol zastępczy tekstu 2">
            <a:extLst>
              <a:ext uri="{FF2B5EF4-FFF2-40B4-BE49-F238E27FC236}">
                <a16:creationId xmlns:a16="http://schemas.microsoft.com/office/drawing/2014/main" id="{86A66307-8A3B-B5C4-B24A-2E86E145567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BA557289-4E43-764E-65A7-EA01C2F699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360027F-77AD-41AB-93D2-396013C38BC1}" type="datetimeFigureOut">
              <a:rPr lang="pl-PL" smtClean="0"/>
              <a:t>2023-05-20</a:t>
            </a:fld>
            <a:endParaRPr lang="pl-PL"/>
          </a:p>
        </p:txBody>
      </p:sp>
      <p:sp>
        <p:nvSpPr>
          <p:cNvPr id="5" name="Symbol zastępczy stopki 4">
            <a:extLst>
              <a:ext uri="{FF2B5EF4-FFF2-40B4-BE49-F238E27FC236}">
                <a16:creationId xmlns:a16="http://schemas.microsoft.com/office/drawing/2014/main" id="{391F00F1-439F-AB41-7B81-50DABFF04A1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l-PL"/>
          </a:p>
        </p:txBody>
      </p:sp>
      <p:sp>
        <p:nvSpPr>
          <p:cNvPr id="6" name="Symbol zastępczy numeru slajdu 5">
            <a:extLst>
              <a:ext uri="{FF2B5EF4-FFF2-40B4-BE49-F238E27FC236}">
                <a16:creationId xmlns:a16="http://schemas.microsoft.com/office/drawing/2014/main" id="{85D034CF-F824-C5C6-ACFA-85A82C3DD31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433FCF0-86CA-40B5-8A53-8A744BA3145F}" type="slidenum">
              <a:rPr lang="pl-PL" smtClean="0"/>
              <a:t>‹#›</a:t>
            </a:fld>
            <a:endParaRPr lang="pl-PL"/>
          </a:p>
        </p:txBody>
      </p:sp>
    </p:spTree>
    <p:extLst>
      <p:ext uri="{BB962C8B-B14F-4D97-AF65-F5344CB8AC3E}">
        <p14:creationId xmlns:p14="http://schemas.microsoft.com/office/powerpoint/2010/main" val="147721889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hyperlink" Target="https://de.wikipedia.org/wiki/Marketing" TargetMode="External"/><Relationship Id="rId7" Type="http://schemas.openxmlformats.org/officeDocument/2006/relationships/image" Target="../media/image10.svg"/><Relationship Id="rId2" Type="http://schemas.openxmlformats.org/officeDocument/2006/relationships/hyperlink" Target="https://www.randstad.pl/strefa-pracownika/rozwoj-zawodowy/co-to-jest-marketing-mix-narzedzia-i-koncepcje-tego-rozwiazania/" TargetMode="Externa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hyperlink" Target="https://witalni.pl/slowniczek/marketing/marketing-mix/" TargetMode="External"/><Relationship Id="rId4" Type="http://schemas.openxmlformats.org/officeDocument/2006/relationships/hyperlink" Target="https://centralstationcrm.de/marketing"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2" name="Rectangle 151">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54" name="Group 153">
            <a:extLst>
              <a:ext uri="{FF2B5EF4-FFF2-40B4-BE49-F238E27FC236}">
                <a16:creationId xmlns:a16="http://schemas.microsoft.com/office/drawing/2014/main" id="{B29018A0-5DE6-4CC9-AB25-675616AF722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24400" cy="6858000"/>
            <a:chOff x="7467600" y="0"/>
            <a:chExt cx="4724400" cy="6858000"/>
          </a:xfrm>
        </p:grpSpPr>
        <p:sp>
          <p:nvSpPr>
            <p:cNvPr id="155" name="Rectangle 154">
              <a:extLst>
                <a:ext uri="{FF2B5EF4-FFF2-40B4-BE49-F238E27FC236}">
                  <a16:creationId xmlns:a16="http://schemas.microsoft.com/office/drawing/2014/main" id="{BAD5C302-E4AF-4B3F-818D-17AEA68E7F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Rectangle 155">
              <a:extLst>
                <a:ext uri="{FF2B5EF4-FFF2-40B4-BE49-F238E27FC236}">
                  <a16:creationId xmlns:a16="http://schemas.microsoft.com/office/drawing/2014/main" id="{7D27820F-8F33-4F10-AFA0-72D2722D2F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8" name="Freeform: Shape 157">
            <a:extLst>
              <a:ext uri="{FF2B5EF4-FFF2-40B4-BE49-F238E27FC236}">
                <a16:creationId xmlns:a16="http://schemas.microsoft.com/office/drawing/2014/main" id="{8B88B599-C539-4F18-A32A-40207EC6E2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724401" cy="6858000"/>
          </a:xfrm>
          <a:custGeom>
            <a:avLst/>
            <a:gdLst>
              <a:gd name="connsiteX0" fmla="*/ 369702 w 4724401"/>
              <a:gd name="connsiteY0" fmla="*/ 6712169 h 6858000"/>
              <a:gd name="connsiteX1" fmla="*/ 366575 w 4724401"/>
              <a:gd name="connsiteY1" fmla="*/ 6715556 h 6858000"/>
              <a:gd name="connsiteX2" fmla="*/ 371637 w 4724401"/>
              <a:gd name="connsiteY2" fmla="*/ 6713954 h 6858000"/>
              <a:gd name="connsiteX3" fmla="*/ 1019354 w 4724401"/>
              <a:gd name="connsiteY3" fmla="*/ 6315006 h 6858000"/>
              <a:gd name="connsiteX4" fmla="*/ 441046 w 4724401"/>
              <a:gd name="connsiteY4" fmla="*/ 6691153 h 6858000"/>
              <a:gd name="connsiteX5" fmla="*/ 1019354 w 4724401"/>
              <a:gd name="connsiteY5" fmla="*/ 6315006 h 6858000"/>
              <a:gd name="connsiteX6" fmla="*/ 991680 w 4724401"/>
              <a:gd name="connsiteY6" fmla="*/ 6298413 h 6858000"/>
              <a:gd name="connsiteX7" fmla="*/ 409060 w 4724401"/>
              <a:gd name="connsiteY7" fmla="*/ 6671470 h 6858000"/>
              <a:gd name="connsiteX8" fmla="*/ 991680 w 4724401"/>
              <a:gd name="connsiteY8" fmla="*/ 6298413 h 6858000"/>
              <a:gd name="connsiteX9" fmla="*/ 4724401 w 4724401"/>
              <a:gd name="connsiteY9" fmla="*/ 6289099 h 6858000"/>
              <a:gd name="connsiteX10" fmla="*/ 4724401 w 4724401"/>
              <a:gd name="connsiteY10" fmla="*/ 6407899 h 6858000"/>
              <a:gd name="connsiteX11" fmla="*/ 4689678 w 4724401"/>
              <a:gd name="connsiteY11" fmla="*/ 6440241 h 6858000"/>
              <a:gd name="connsiteX12" fmla="*/ 4477543 w 4724401"/>
              <a:gd name="connsiteY12" fmla="*/ 6674836 h 6858000"/>
              <a:gd name="connsiteX13" fmla="*/ 4329957 w 4724401"/>
              <a:gd name="connsiteY13" fmla="*/ 6858000 h 6858000"/>
              <a:gd name="connsiteX14" fmla="*/ 4218595 w 4724401"/>
              <a:gd name="connsiteY14" fmla="*/ 6858000 h 6858000"/>
              <a:gd name="connsiteX15" fmla="*/ 4368888 w 4724401"/>
              <a:gd name="connsiteY15" fmla="*/ 6668412 h 6858000"/>
              <a:gd name="connsiteX16" fmla="*/ 4563091 w 4724401"/>
              <a:gd name="connsiteY16" fmla="*/ 6442508 h 6858000"/>
              <a:gd name="connsiteX17" fmla="*/ 4660205 w 4724401"/>
              <a:gd name="connsiteY17" fmla="*/ 6345369 h 6858000"/>
              <a:gd name="connsiteX18" fmla="*/ 4724401 w 4724401"/>
              <a:gd name="connsiteY18" fmla="*/ 6198577 h 6858000"/>
              <a:gd name="connsiteX19" fmla="*/ 4724401 w 4724401"/>
              <a:gd name="connsiteY19" fmla="*/ 6238480 h 6858000"/>
              <a:gd name="connsiteX20" fmla="*/ 4689789 w 4724401"/>
              <a:gd name="connsiteY20" fmla="*/ 6268382 h 6858000"/>
              <a:gd name="connsiteX21" fmla="*/ 4418722 w 4724401"/>
              <a:gd name="connsiteY21" fmla="*/ 6570886 h 6858000"/>
              <a:gd name="connsiteX22" fmla="*/ 4214944 w 4724401"/>
              <a:gd name="connsiteY22" fmla="*/ 6858000 h 6858000"/>
              <a:gd name="connsiteX23" fmla="*/ 4177898 w 4724401"/>
              <a:gd name="connsiteY23" fmla="*/ 6858000 h 6858000"/>
              <a:gd name="connsiteX24" fmla="*/ 4391597 w 4724401"/>
              <a:gd name="connsiteY24" fmla="*/ 6556370 h 6858000"/>
              <a:gd name="connsiteX25" fmla="*/ 4668889 w 4724401"/>
              <a:gd name="connsiteY25" fmla="*/ 6246399 h 6858000"/>
              <a:gd name="connsiteX26" fmla="*/ 4724401 w 4724401"/>
              <a:gd name="connsiteY26" fmla="*/ 5924240 h 6858000"/>
              <a:gd name="connsiteX27" fmla="*/ 4724401 w 4724401"/>
              <a:gd name="connsiteY27" fmla="*/ 6044002 h 6858000"/>
              <a:gd name="connsiteX28" fmla="*/ 4695216 w 4724401"/>
              <a:gd name="connsiteY28" fmla="*/ 6071545 h 6858000"/>
              <a:gd name="connsiteX29" fmla="*/ 4317146 w 4724401"/>
              <a:gd name="connsiteY29" fmla="*/ 6587716 h 6858000"/>
              <a:gd name="connsiteX30" fmla="*/ 4171627 w 4724401"/>
              <a:gd name="connsiteY30" fmla="*/ 6858000 h 6858000"/>
              <a:gd name="connsiteX31" fmla="*/ 4081585 w 4724401"/>
              <a:gd name="connsiteY31" fmla="*/ 6858000 h 6858000"/>
              <a:gd name="connsiteX32" fmla="*/ 4238603 w 4724401"/>
              <a:gd name="connsiteY32" fmla="*/ 6559341 h 6858000"/>
              <a:gd name="connsiteX33" fmla="*/ 4620848 w 4724401"/>
              <a:gd name="connsiteY33" fmla="*/ 6021419 h 6858000"/>
              <a:gd name="connsiteX34" fmla="*/ 103333 w 4724401"/>
              <a:gd name="connsiteY34" fmla="*/ 5699602 h 6858000"/>
              <a:gd name="connsiteX35" fmla="*/ 233938 w 4724401"/>
              <a:gd name="connsiteY35" fmla="*/ 5809416 h 6858000"/>
              <a:gd name="connsiteX36" fmla="*/ 883580 w 4724401"/>
              <a:gd name="connsiteY36" fmla="*/ 6180710 h 6858000"/>
              <a:gd name="connsiteX37" fmla="*/ 487337 w 4724401"/>
              <a:gd name="connsiteY37" fmla="*/ 5950182 h 6858000"/>
              <a:gd name="connsiteX38" fmla="*/ 354051 w 4724401"/>
              <a:gd name="connsiteY38" fmla="*/ 5854912 h 6858000"/>
              <a:gd name="connsiteX39" fmla="*/ 195436 w 4724401"/>
              <a:gd name="connsiteY39" fmla="*/ 5755068 h 6858000"/>
              <a:gd name="connsiteX40" fmla="*/ 51253 w 4724401"/>
              <a:gd name="connsiteY40" fmla="*/ 5631825 h 6858000"/>
              <a:gd name="connsiteX41" fmla="*/ 211622 w 4724401"/>
              <a:gd name="connsiteY41" fmla="*/ 5728803 h 6858000"/>
              <a:gd name="connsiteX42" fmla="*/ 371652 w 4724401"/>
              <a:gd name="connsiteY42" fmla="*/ 5829062 h 6858000"/>
              <a:gd name="connsiteX43" fmla="*/ 505903 w 4724401"/>
              <a:gd name="connsiteY43" fmla="*/ 5925221 h 6858000"/>
              <a:gd name="connsiteX44" fmla="*/ 899240 w 4724401"/>
              <a:gd name="connsiteY44" fmla="*/ 6153068 h 6858000"/>
              <a:gd name="connsiteX45" fmla="*/ 988114 w 4724401"/>
              <a:gd name="connsiteY45" fmla="*/ 6174204 h 6858000"/>
              <a:gd name="connsiteX46" fmla="*/ 845971 w 4724401"/>
              <a:gd name="connsiteY46" fmla="*/ 6067177 h 6858000"/>
              <a:gd name="connsiteX47" fmla="*/ 448057 w 4724401"/>
              <a:gd name="connsiteY47" fmla="*/ 5841376 h 6858000"/>
              <a:gd name="connsiteX48" fmla="*/ 51253 w 4724401"/>
              <a:gd name="connsiteY48" fmla="*/ 5631825 h 6858000"/>
              <a:gd name="connsiteX49" fmla="*/ 2606687 w 4724401"/>
              <a:gd name="connsiteY49" fmla="*/ 5630718 h 6858000"/>
              <a:gd name="connsiteX50" fmla="*/ 2645658 w 4724401"/>
              <a:gd name="connsiteY50" fmla="*/ 6640259 h 6858000"/>
              <a:gd name="connsiteX51" fmla="*/ 2606687 w 4724401"/>
              <a:gd name="connsiteY51" fmla="*/ 5630718 h 6858000"/>
              <a:gd name="connsiteX52" fmla="*/ 3642057 w 4724401"/>
              <a:gd name="connsiteY52" fmla="*/ 5573487 h 6858000"/>
              <a:gd name="connsiteX53" fmla="*/ 3632981 w 4724401"/>
              <a:gd name="connsiteY53" fmla="*/ 5579437 h 6858000"/>
              <a:gd name="connsiteX54" fmla="*/ 3382436 w 4724401"/>
              <a:gd name="connsiteY54" fmla="*/ 5952726 h 6858000"/>
              <a:gd name="connsiteX55" fmla="*/ 3191929 w 4724401"/>
              <a:gd name="connsiteY55" fmla="*/ 6662669 h 6858000"/>
              <a:gd name="connsiteX56" fmla="*/ 3369898 w 4724401"/>
              <a:gd name="connsiteY56" fmla="*/ 6081771 h 6858000"/>
              <a:gd name="connsiteX57" fmla="*/ 3642057 w 4724401"/>
              <a:gd name="connsiteY57" fmla="*/ 5573487 h 6858000"/>
              <a:gd name="connsiteX58" fmla="*/ 2650666 w 4724401"/>
              <a:gd name="connsiteY58" fmla="*/ 5530686 h 6858000"/>
              <a:gd name="connsiteX59" fmla="*/ 2650249 w 4724401"/>
              <a:gd name="connsiteY59" fmla="*/ 5532101 h 6858000"/>
              <a:gd name="connsiteX60" fmla="*/ 2663808 w 4724401"/>
              <a:gd name="connsiteY60" fmla="*/ 6535215 h 6858000"/>
              <a:gd name="connsiteX61" fmla="*/ 2665418 w 4724401"/>
              <a:gd name="connsiteY61" fmla="*/ 6132756 h 6858000"/>
              <a:gd name="connsiteX62" fmla="*/ 2650666 w 4724401"/>
              <a:gd name="connsiteY62" fmla="*/ 5530686 h 6858000"/>
              <a:gd name="connsiteX63" fmla="*/ 2680277 w 4724401"/>
              <a:gd name="connsiteY63" fmla="*/ 5479204 h 6858000"/>
              <a:gd name="connsiteX64" fmla="*/ 2678972 w 4724401"/>
              <a:gd name="connsiteY64" fmla="*/ 5481582 h 6858000"/>
              <a:gd name="connsiteX65" fmla="*/ 2696666 w 4724401"/>
              <a:gd name="connsiteY65" fmla="*/ 6133836 h 6858000"/>
              <a:gd name="connsiteX66" fmla="*/ 2695769 w 4724401"/>
              <a:gd name="connsiteY66" fmla="*/ 6390955 h 6858000"/>
              <a:gd name="connsiteX67" fmla="*/ 2739893 w 4724401"/>
              <a:gd name="connsiteY67" fmla="*/ 6108357 h 6858000"/>
              <a:gd name="connsiteX68" fmla="*/ 2680277 w 4724401"/>
              <a:gd name="connsiteY68" fmla="*/ 5479204 h 6858000"/>
              <a:gd name="connsiteX69" fmla="*/ 1132195 w 4724401"/>
              <a:gd name="connsiteY69" fmla="*/ 5467980 h 6858000"/>
              <a:gd name="connsiteX70" fmla="*/ 1679056 w 4724401"/>
              <a:gd name="connsiteY70" fmla="*/ 5516907 h 6858000"/>
              <a:gd name="connsiteX71" fmla="*/ 2128648 w 4724401"/>
              <a:gd name="connsiteY71" fmla="*/ 5474249 h 6858000"/>
              <a:gd name="connsiteX72" fmla="*/ 1825619 w 4724401"/>
              <a:gd name="connsiteY72" fmla="*/ 5478447 h 6858000"/>
              <a:gd name="connsiteX73" fmla="*/ 1737798 w 4724401"/>
              <a:gd name="connsiteY73" fmla="*/ 5483353 h 6858000"/>
              <a:gd name="connsiteX74" fmla="*/ 1132195 w 4724401"/>
              <a:gd name="connsiteY74" fmla="*/ 5467980 h 6858000"/>
              <a:gd name="connsiteX75" fmla="*/ 1456157 w 4724401"/>
              <a:gd name="connsiteY75" fmla="*/ 5371404 h 6858000"/>
              <a:gd name="connsiteX76" fmla="*/ 1244432 w 4724401"/>
              <a:gd name="connsiteY76" fmla="*/ 5385601 h 6858000"/>
              <a:gd name="connsiteX77" fmla="*/ 973990 w 4724401"/>
              <a:gd name="connsiteY77" fmla="*/ 5424940 h 6858000"/>
              <a:gd name="connsiteX78" fmla="*/ 1103809 w 4724401"/>
              <a:gd name="connsiteY78" fmla="*/ 5433720 h 6858000"/>
              <a:gd name="connsiteX79" fmla="*/ 1123454 w 4724401"/>
              <a:gd name="connsiteY79" fmla="*/ 5435727 h 6858000"/>
              <a:gd name="connsiteX80" fmla="*/ 1737017 w 4724401"/>
              <a:gd name="connsiteY80" fmla="*/ 5452183 h 6858000"/>
              <a:gd name="connsiteX81" fmla="*/ 1824397 w 4724401"/>
              <a:gd name="connsiteY81" fmla="*/ 5447757 h 6858000"/>
              <a:gd name="connsiteX82" fmla="*/ 2070059 w 4724401"/>
              <a:gd name="connsiteY82" fmla="*/ 5441660 h 6858000"/>
              <a:gd name="connsiteX83" fmla="*/ 1456157 w 4724401"/>
              <a:gd name="connsiteY83" fmla="*/ 5371404 h 6858000"/>
              <a:gd name="connsiteX84" fmla="*/ 4724401 w 4724401"/>
              <a:gd name="connsiteY84" fmla="*/ 5202141 h 6858000"/>
              <a:gd name="connsiteX85" fmla="*/ 4724401 w 4724401"/>
              <a:gd name="connsiteY85" fmla="*/ 5319690 h 6858000"/>
              <a:gd name="connsiteX86" fmla="*/ 4690088 w 4724401"/>
              <a:gd name="connsiteY86" fmla="*/ 5349711 h 6858000"/>
              <a:gd name="connsiteX87" fmla="*/ 4463413 w 4724401"/>
              <a:gd name="connsiteY87" fmla="*/ 5615162 h 6858000"/>
              <a:gd name="connsiteX88" fmla="*/ 4358134 w 4724401"/>
              <a:gd name="connsiteY88" fmla="*/ 5742791 h 6858000"/>
              <a:gd name="connsiteX89" fmla="*/ 4376219 w 4724401"/>
              <a:gd name="connsiteY89" fmla="*/ 5729027 h 6858000"/>
              <a:gd name="connsiteX90" fmla="*/ 4582340 w 4724401"/>
              <a:gd name="connsiteY90" fmla="*/ 5561037 h 6858000"/>
              <a:gd name="connsiteX91" fmla="*/ 4694684 w 4724401"/>
              <a:gd name="connsiteY91" fmla="*/ 5447098 h 6858000"/>
              <a:gd name="connsiteX92" fmla="*/ 4724401 w 4724401"/>
              <a:gd name="connsiteY92" fmla="*/ 5415874 h 6858000"/>
              <a:gd name="connsiteX93" fmla="*/ 4724401 w 4724401"/>
              <a:gd name="connsiteY93" fmla="*/ 5461678 h 6858000"/>
              <a:gd name="connsiteX94" fmla="*/ 4718341 w 4724401"/>
              <a:gd name="connsiteY94" fmla="*/ 5468043 h 6858000"/>
              <a:gd name="connsiteX95" fmla="*/ 4604655 w 4724401"/>
              <a:gd name="connsiteY95" fmla="*/ 5583434 h 6858000"/>
              <a:gd name="connsiteX96" fmla="*/ 4565074 w 4724401"/>
              <a:gd name="connsiteY96" fmla="*/ 5618550 h 6858000"/>
              <a:gd name="connsiteX97" fmla="*/ 4682209 w 4724401"/>
              <a:gd name="connsiteY97" fmla="*/ 5532923 h 6858000"/>
              <a:gd name="connsiteX98" fmla="*/ 4724401 w 4724401"/>
              <a:gd name="connsiteY98" fmla="*/ 5499248 h 6858000"/>
              <a:gd name="connsiteX99" fmla="*/ 4724401 w 4724401"/>
              <a:gd name="connsiteY99" fmla="*/ 5608295 h 6858000"/>
              <a:gd name="connsiteX100" fmla="*/ 4713577 w 4724401"/>
              <a:gd name="connsiteY100" fmla="*/ 5616803 h 6858000"/>
              <a:gd name="connsiteX101" fmla="*/ 3989559 w 4724401"/>
              <a:gd name="connsiteY101" fmla="*/ 6145945 h 6858000"/>
              <a:gd name="connsiteX102" fmla="*/ 3939824 w 4724401"/>
              <a:gd name="connsiteY102" fmla="*/ 6066900 h 6858000"/>
              <a:gd name="connsiteX103" fmla="*/ 4584537 w 4724401"/>
              <a:gd name="connsiteY103" fmla="*/ 5324826 h 6858000"/>
              <a:gd name="connsiteX104" fmla="*/ 4682005 w 4724401"/>
              <a:gd name="connsiteY104" fmla="*/ 5231398 h 6858000"/>
              <a:gd name="connsiteX105" fmla="*/ 1903353 w 4724401"/>
              <a:gd name="connsiteY105" fmla="*/ 5044827 h 6858000"/>
              <a:gd name="connsiteX106" fmla="*/ 1936931 w 4724401"/>
              <a:gd name="connsiteY106" fmla="*/ 5093954 h 6858000"/>
              <a:gd name="connsiteX107" fmla="*/ 2195868 w 4724401"/>
              <a:gd name="connsiteY107" fmla="*/ 5396574 h 6858000"/>
              <a:gd name="connsiteX108" fmla="*/ 2088852 w 4724401"/>
              <a:gd name="connsiteY108" fmla="*/ 5166123 h 6858000"/>
              <a:gd name="connsiteX109" fmla="*/ 1958241 w 4724401"/>
              <a:gd name="connsiteY109" fmla="*/ 5067955 h 6858000"/>
              <a:gd name="connsiteX110" fmla="*/ 1903353 w 4724401"/>
              <a:gd name="connsiteY110" fmla="*/ 5044827 h 6858000"/>
              <a:gd name="connsiteX111" fmla="*/ 1979378 w 4724401"/>
              <a:gd name="connsiteY111" fmla="*/ 4769504 h 6858000"/>
              <a:gd name="connsiteX112" fmla="*/ 2882120 w 4724401"/>
              <a:gd name="connsiteY112" fmla="*/ 5064547 h 6858000"/>
              <a:gd name="connsiteX113" fmla="*/ 2793103 w 4724401"/>
              <a:gd name="connsiteY113" fmla="*/ 5039699 h 6858000"/>
              <a:gd name="connsiteX114" fmla="*/ 2770041 w 4724401"/>
              <a:gd name="connsiteY114" fmla="*/ 5033634 h 6858000"/>
              <a:gd name="connsiteX115" fmla="*/ 1979378 w 4724401"/>
              <a:gd name="connsiteY115" fmla="*/ 4769504 h 6858000"/>
              <a:gd name="connsiteX116" fmla="*/ 1927410 w 4724401"/>
              <a:gd name="connsiteY116" fmla="*/ 4716164 h 6858000"/>
              <a:gd name="connsiteX117" fmla="*/ 1959587 w 4724401"/>
              <a:gd name="connsiteY117" fmla="*/ 4728849 h 6858000"/>
              <a:gd name="connsiteX118" fmla="*/ 2777707 w 4724401"/>
              <a:gd name="connsiteY118" fmla="*/ 5003991 h 6858000"/>
              <a:gd name="connsiteX119" fmla="*/ 2800768 w 4724401"/>
              <a:gd name="connsiteY119" fmla="*/ 5010056 h 6858000"/>
              <a:gd name="connsiteX120" fmla="*/ 2879408 w 4724401"/>
              <a:gd name="connsiteY120" fmla="*/ 5031590 h 6858000"/>
              <a:gd name="connsiteX121" fmla="*/ 2862295 w 4724401"/>
              <a:gd name="connsiteY121" fmla="*/ 5022958 h 6858000"/>
              <a:gd name="connsiteX122" fmla="*/ 2813343 w 4724401"/>
              <a:gd name="connsiteY122" fmla="*/ 4998369 h 6858000"/>
              <a:gd name="connsiteX123" fmla="*/ 2646245 w 4724401"/>
              <a:gd name="connsiteY123" fmla="*/ 4930999 h 6858000"/>
              <a:gd name="connsiteX124" fmla="*/ 1999243 w 4724401"/>
              <a:gd name="connsiteY124" fmla="*/ 4730524 h 6858000"/>
              <a:gd name="connsiteX125" fmla="*/ 1979527 w 4724401"/>
              <a:gd name="connsiteY125" fmla="*/ 4726651 h 6858000"/>
              <a:gd name="connsiteX126" fmla="*/ 1997014 w 4724401"/>
              <a:gd name="connsiteY126" fmla="*/ 4698007 h 6858000"/>
              <a:gd name="connsiteX127" fmla="*/ 2005458 w 4724401"/>
              <a:gd name="connsiteY127" fmla="*/ 4699540 h 6858000"/>
              <a:gd name="connsiteX128" fmla="*/ 2657186 w 4724401"/>
              <a:gd name="connsiteY128" fmla="*/ 4901687 h 6858000"/>
              <a:gd name="connsiteX129" fmla="*/ 2826662 w 4724401"/>
              <a:gd name="connsiteY129" fmla="*/ 4970362 h 6858000"/>
              <a:gd name="connsiteX130" fmla="*/ 2876100 w 4724401"/>
              <a:gd name="connsiteY130" fmla="*/ 4995397 h 6858000"/>
              <a:gd name="connsiteX131" fmla="*/ 3042600 w 4724401"/>
              <a:gd name="connsiteY131" fmla="*/ 5059532 h 6858000"/>
              <a:gd name="connsiteX132" fmla="*/ 1997014 w 4724401"/>
              <a:gd name="connsiteY132" fmla="*/ 4698007 h 6858000"/>
              <a:gd name="connsiteX133" fmla="*/ 2305292 w 4724401"/>
              <a:gd name="connsiteY133" fmla="*/ 4219492 h 6858000"/>
              <a:gd name="connsiteX134" fmla="*/ 3360922 w 4724401"/>
              <a:gd name="connsiteY134" fmla="*/ 4529373 h 6858000"/>
              <a:gd name="connsiteX135" fmla="*/ 3492420 w 4724401"/>
              <a:gd name="connsiteY135" fmla="*/ 4510145 h 6858000"/>
              <a:gd name="connsiteX136" fmla="*/ 3364086 w 4724401"/>
              <a:gd name="connsiteY136" fmla="*/ 4480340 h 6858000"/>
              <a:gd name="connsiteX137" fmla="*/ 3225818 w 4724401"/>
              <a:gd name="connsiteY137" fmla="*/ 4411822 h 6858000"/>
              <a:gd name="connsiteX138" fmla="*/ 3129696 w 4724401"/>
              <a:gd name="connsiteY138" fmla="*/ 4360704 h 6858000"/>
              <a:gd name="connsiteX139" fmla="*/ 2814545 w 4724401"/>
              <a:gd name="connsiteY139" fmla="*/ 4282955 h 6858000"/>
              <a:gd name="connsiteX140" fmla="*/ 2305292 w 4724401"/>
              <a:gd name="connsiteY140" fmla="*/ 4219492 h 6858000"/>
              <a:gd name="connsiteX141" fmla="*/ 2626982 w 4724401"/>
              <a:gd name="connsiteY141" fmla="*/ 4206450 h 6858000"/>
              <a:gd name="connsiteX142" fmla="*/ 2490617 w 4724401"/>
              <a:gd name="connsiteY142" fmla="*/ 4206951 h 6858000"/>
              <a:gd name="connsiteX143" fmla="*/ 2819869 w 4724401"/>
              <a:gd name="connsiteY143" fmla="*/ 4252936 h 6858000"/>
              <a:gd name="connsiteX144" fmla="*/ 3143018 w 4724401"/>
              <a:gd name="connsiteY144" fmla="*/ 4332698 h 6858000"/>
              <a:gd name="connsiteX145" fmla="*/ 3241520 w 4724401"/>
              <a:gd name="connsiteY145" fmla="*/ 4385112 h 6858000"/>
              <a:gd name="connsiteX146" fmla="*/ 3374575 w 4724401"/>
              <a:gd name="connsiteY146" fmla="*/ 4451517 h 6858000"/>
              <a:gd name="connsiteX147" fmla="*/ 3505221 w 4724401"/>
              <a:gd name="connsiteY147" fmla="*/ 4480757 h 6858000"/>
              <a:gd name="connsiteX148" fmla="*/ 2626982 w 4724401"/>
              <a:gd name="connsiteY148" fmla="*/ 4206450 h 6858000"/>
              <a:gd name="connsiteX149" fmla="*/ 1310106 w 4724401"/>
              <a:gd name="connsiteY149" fmla="*/ 3943217 h 6858000"/>
              <a:gd name="connsiteX150" fmla="*/ 854994 w 4724401"/>
              <a:gd name="connsiteY150" fmla="*/ 4399136 h 6858000"/>
              <a:gd name="connsiteX151" fmla="*/ 742462 w 4724401"/>
              <a:gd name="connsiteY151" fmla="*/ 4594648 h 6858000"/>
              <a:gd name="connsiteX152" fmla="*/ 820602 w 4724401"/>
              <a:gd name="connsiteY152" fmla="*/ 4485915 h 6858000"/>
              <a:gd name="connsiteX153" fmla="*/ 878295 w 4724401"/>
              <a:gd name="connsiteY153" fmla="*/ 4403594 h 6858000"/>
              <a:gd name="connsiteX154" fmla="*/ 1240607 w 4724401"/>
              <a:gd name="connsiteY154" fmla="*/ 4010401 h 6858000"/>
              <a:gd name="connsiteX155" fmla="*/ 1423113 w 4724401"/>
              <a:gd name="connsiteY155" fmla="*/ 3874565 h 6858000"/>
              <a:gd name="connsiteX156" fmla="*/ 1260565 w 4724401"/>
              <a:gd name="connsiteY156" fmla="*/ 4031982 h 6858000"/>
              <a:gd name="connsiteX157" fmla="*/ 901900 w 4724401"/>
              <a:gd name="connsiteY157" fmla="*/ 4421236 h 6858000"/>
              <a:gd name="connsiteX158" fmla="*/ 845044 w 4724401"/>
              <a:gd name="connsiteY158" fmla="*/ 4502436 h 6858000"/>
              <a:gd name="connsiteX159" fmla="*/ 685926 w 4724401"/>
              <a:gd name="connsiteY159" fmla="*/ 4703069 h 6858000"/>
              <a:gd name="connsiteX160" fmla="*/ 684248 w 4724401"/>
              <a:gd name="connsiteY160" fmla="*/ 4706721 h 6858000"/>
              <a:gd name="connsiteX161" fmla="*/ 1423113 w 4724401"/>
              <a:gd name="connsiteY161" fmla="*/ 3874565 h 6858000"/>
              <a:gd name="connsiteX162" fmla="*/ 3316479 w 4724401"/>
              <a:gd name="connsiteY162" fmla="*/ 3872136 h 6858000"/>
              <a:gd name="connsiteX163" fmla="*/ 3546806 w 4724401"/>
              <a:gd name="connsiteY163" fmla="*/ 4356139 h 6858000"/>
              <a:gd name="connsiteX164" fmla="*/ 3364433 w 4724401"/>
              <a:gd name="connsiteY164" fmla="*/ 3953121 h 6858000"/>
              <a:gd name="connsiteX165" fmla="*/ 3291335 w 4724401"/>
              <a:gd name="connsiteY165" fmla="*/ 3767420 h 6858000"/>
              <a:gd name="connsiteX166" fmla="*/ 3390805 w 4724401"/>
              <a:gd name="connsiteY166" fmla="*/ 3937163 h 6858000"/>
              <a:gd name="connsiteX167" fmla="*/ 3579062 w 4724401"/>
              <a:gd name="connsiteY167" fmla="*/ 4359040 h 6858000"/>
              <a:gd name="connsiteX168" fmla="*/ 3467355 w 4724401"/>
              <a:gd name="connsiteY168" fmla="*/ 3988130 h 6858000"/>
              <a:gd name="connsiteX169" fmla="*/ 3310753 w 4724401"/>
              <a:gd name="connsiteY169" fmla="*/ 3787140 h 6858000"/>
              <a:gd name="connsiteX170" fmla="*/ 3291335 w 4724401"/>
              <a:gd name="connsiteY170" fmla="*/ 3767420 h 6858000"/>
              <a:gd name="connsiteX171" fmla="*/ 1635889 w 4724401"/>
              <a:gd name="connsiteY171" fmla="*/ 3709494 h 6858000"/>
              <a:gd name="connsiteX172" fmla="*/ 1634800 w 4724401"/>
              <a:gd name="connsiteY172" fmla="*/ 3731111 h 6858000"/>
              <a:gd name="connsiteX173" fmla="*/ 1635889 w 4724401"/>
              <a:gd name="connsiteY173" fmla="*/ 3709494 h 6858000"/>
              <a:gd name="connsiteX174" fmla="*/ 1510397 w 4724401"/>
              <a:gd name="connsiteY174" fmla="*/ 3684705 h 6858000"/>
              <a:gd name="connsiteX175" fmla="*/ 1146550 w 4724401"/>
              <a:gd name="connsiteY175" fmla="*/ 3802012 h 6858000"/>
              <a:gd name="connsiteX176" fmla="*/ 698834 w 4724401"/>
              <a:gd name="connsiteY176" fmla="*/ 3952272 h 6858000"/>
              <a:gd name="connsiteX177" fmla="*/ 34256 w 4724401"/>
              <a:gd name="connsiteY177" fmla="*/ 4347603 h 6858000"/>
              <a:gd name="connsiteX178" fmla="*/ 527241 w 4724401"/>
              <a:gd name="connsiteY178" fmla="*/ 4065078 h 6858000"/>
              <a:gd name="connsiteX179" fmla="*/ 1510397 w 4724401"/>
              <a:gd name="connsiteY179" fmla="*/ 3684705 h 6858000"/>
              <a:gd name="connsiteX180" fmla="*/ 1313114 w 4724401"/>
              <a:gd name="connsiteY180" fmla="*/ 3655216 h 6858000"/>
              <a:gd name="connsiteX181" fmla="*/ 1109304 w 4724401"/>
              <a:gd name="connsiteY181" fmla="*/ 3669030 h 6858000"/>
              <a:gd name="connsiteX182" fmla="*/ 8129 w 4724401"/>
              <a:gd name="connsiteY182" fmla="*/ 4330519 h 6858000"/>
              <a:gd name="connsiteX183" fmla="*/ 687572 w 4724401"/>
              <a:gd name="connsiteY183" fmla="*/ 3925629 h 6858000"/>
              <a:gd name="connsiteX184" fmla="*/ 1138365 w 4724401"/>
              <a:gd name="connsiteY184" fmla="*/ 3774515 h 6858000"/>
              <a:gd name="connsiteX185" fmla="*/ 1505579 w 4724401"/>
              <a:gd name="connsiteY185" fmla="*/ 3655526 h 6858000"/>
              <a:gd name="connsiteX186" fmla="*/ 1313114 w 4724401"/>
              <a:gd name="connsiteY186" fmla="*/ 3655216 h 6858000"/>
              <a:gd name="connsiteX187" fmla="*/ 3655073 w 4724401"/>
              <a:gd name="connsiteY187" fmla="*/ 3650884 h 6858000"/>
              <a:gd name="connsiteX188" fmla="*/ 3989938 w 4724401"/>
              <a:gd name="connsiteY188" fmla="*/ 3991685 h 6858000"/>
              <a:gd name="connsiteX189" fmla="*/ 4393907 w 4724401"/>
              <a:gd name="connsiteY189" fmla="*/ 4261258 h 6858000"/>
              <a:gd name="connsiteX190" fmla="*/ 4648051 w 4724401"/>
              <a:gd name="connsiteY190" fmla="*/ 4374051 h 6858000"/>
              <a:gd name="connsiteX191" fmla="*/ 4383389 w 4724401"/>
              <a:gd name="connsiteY191" fmla="*/ 4184369 h 6858000"/>
              <a:gd name="connsiteX192" fmla="*/ 4165508 w 4724401"/>
              <a:gd name="connsiteY192" fmla="*/ 4035196 h 6858000"/>
              <a:gd name="connsiteX193" fmla="*/ 4068162 w 4724401"/>
              <a:gd name="connsiteY193" fmla="*/ 3953394 h 6858000"/>
              <a:gd name="connsiteX194" fmla="*/ 3981416 w 4724401"/>
              <a:gd name="connsiteY194" fmla="*/ 3880482 h 6858000"/>
              <a:gd name="connsiteX195" fmla="*/ 3800147 w 4724401"/>
              <a:gd name="connsiteY195" fmla="*/ 3749872 h 6858000"/>
              <a:gd name="connsiteX196" fmla="*/ 3670252 w 4724401"/>
              <a:gd name="connsiteY196" fmla="*/ 3622798 h 6858000"/>
              <a:gd name="connsiteX197" fmla="*/ 3817258 w 4724401"/>
              <a:gd name="connsiteY197" fmla="*/ 3723577 h 6858000"/>
              <a:gd name="connsiteX198" fmla="*/ 4000461 w 4724401"/>
              <a:gd name="connsiteY198" fmla="*/ 3855966 h 6858000"/>
              <a:gd name="connsiteX199" fmla="*/ 4088180 w 4724401"/>
              <a:gd name="connsiteY199" fmla="*/ 3929774 h 6858000"/>
              <a:gd name="connsiteX200" fmla="*/ 4184555 w 4724401"/>
              <a:gd name="connsiteY200" fmla="*/ 4010683 h 6858000"/>
              <a:gd name="connsiteX201" fmla="*/ 4399563 w 4724401"/>
              <a:gd name="connsiteY201" fmla="*/ 4158106 h 6858000"/>
              <a:gd name="connsiteX202" fmla="*/ 4684469 w 4724401"/>
              <a:gd name="connsiteY202" fmla="*/ 4364680 h 6858000"/>
              <a:gd name="connsiteX203" fmla="*/ 4690271 w 4724401"/>
              <a:gd name="connsiteY203" fmla="*/ 4370034 h 6858000"/>
              <a:gd name="connsiteX204" fmla="*/ 4136093 w 4724401"/>
              <a:gd name="connsiteY204" fmla="*/ 3858466 h 6858000"/>
              <a:gd name="connsiteX205" fmla="*/ 3670252 w 4724401"/>
              <a:gd name="connsiteY205" fmla="*/ 3622798 h 6858000"/>
              <a:gd name="connsiteX206" fmla="*/ 3174829 w 4724401"/>
              <a:gd name="connsiteY206" fmla="*/ 3620110 h 6858000"/>
              <a:gd name="connsiteX207" fmla="*/ 3189263 w 4724401"/>
              <a:gd name="connsiteY207" fmla="*/ 3625726 h 6858000"/>
              <a:gd name="connsiteX208" fmla="*/ 3560912 w 4724401"/>
              <a:gd name="connsiteY208" fmla="*/ 4079863 h 6858000"/>
              <a:gd name="connsiteX209" fmla="*/ 3626636 w 4724401"/>
              <a:gd name="connsiteY209" fmla="*/ 4512230 h 6858000"/>
              <a:gd name="connsiteX210" fmla="*/ 3653088 w 4724401"/>
              <a:gd name="connsiteY210" fmla="*/ 4521417 h 6858000"/>
              <a:gd name="connsiteX211" fmla="*/ 3988128 w 4724401"/>
              <a:gd name="connsiteY211" fmla="*/ 4817267 h 6858000"/>
              <a:gd name="connsiteX212" fmla="*/ 4618309 w 4724401"/>
              <a:gd name="connsiteY212" fmla="*/ 4699202 h 6858000"/>
              <a:gd name="connsiteX213" fmla="*/ 4724401 w 4724401"/>
              <a:gd name="connsiteY213" fmla="*/ 4687606 h 6858000"/>
              <a:gd name="connsiteX214" fmla="*/ 4724401 w 4724401"/>
              <a:gd name="connsiteY214" fmla="*/ 4773345 h 6858000"/>
              <a:gd name="connsiteX215" fmla="*/ 4671155 w 4724401"/>
              <a:gd name="connsiteY215" fmla="*/ 4778608 h 6858000"/>
              <a:gd name="connsiteX216" fmla="*/ 4086300 w 4724401"/>
              <a:gd name="connsiteY216" fmla="*/ 4884599 h 6858000"/>
              <a:gd name="connsiteX217" fmla="*/ 4085485 w 4724401"/>
              <a:gd name="connsiteY217" fmla="*/ 4899070 h 6858000"/>
              <a:gd name="connsiteX218" fmla="*/ 3871915 w 4724401"/>
              <a:gd name="connsiteY218" fmla="*/ 5253645 h 6858000"/>
              <a:gd name="connsiteX219" fmla="*/ 3799374 w 4724401"/>
              <a:gd name="connsiteY219" fmla="*/ 5466127 h 6858000"/>
              <a:gd name="connsiteX220" fmla="*/ 3498850 w 4724401"/>
              <a:gd name="connsiteY220" fmla="*/ 6661888 h 6858000"/>
              <a:gd name="connsiteX221" fmla="*/ 3399216 w 4724401"/>
              <a:gd name="connsiteY221" fmla="*/ 6858000 h 6858000"/>
              <a:gd name="connsiteX222" fmla="*/ 3303688 w 4724401"/>
              <a:gd name="connsiteY222" fmla="*/ 6858000 h 6858000"/>
              <a:gd name="connsiteX223" fmla="*/ 3391774 w 4724401"/>
              <a:gd name="connsiteY223" fmla="*/ 6697181 h 6858000"/>
              <a:gd name="connsiteX224" fmla="*/ 3735540 w 4724401"/>
              <a:gd name="connsiteY224" fmla="*/ 5546923 h 6858000"/>
              <a:gd name="connsiteX225" fmla="*/ 3729438 w 4724401"/>
              <a:gd name="connsiteY225" fmla="*/ 5569058 h 6858000"/>
              <a:gd name="connsiteX226" fmla="*/ 3707782 w 4724401"/>
              <a:gd name="connsiteY226" fmla="*/ 5644908 h 6858000"/>
              <a:gd name="connsiteX227" fmla="*/ 3583827 w 4724401"/>
              <a:gd name="connsiteY227" fmla="*/ 6039215 h 6858000"/>
              <a:gd name="connsiteX228" fmla="*/ 3547861 w 4724401"/>
              <a:gd name="connsiteY228" fmla="*/ 6129609 h 6858000"/>
              <a:gd name="connsiteX229" fmla="*/ 3490905 w 4724401"/>
              <a:gd name="connsiteY229" fmla="*/ 6277660 h 6858000"/>
              <a:gd name="connsiteX230" fmla="*/ 3455859 w 4724401"/>
              <a:gd name="connsiteY230" fmla="*/ 6391301 h 6858000"/>
              <a:gd name="connsiteX231" fmla="*/ 3429112 w 4724401"/>
              <a:gd name="connsiteY231" fmla="*/ 6479469 h 6858000"/>
              <a:gd name="connsiteX232" fmla="*/ 3304862 w 4724401"/>
              <a:gd name="connsiteY232" fmla="*/ 6796476 h 6858000"/>
              <a:gd name="connsiteX233" fmla="*/ 3276071 w 4724401"/>
              <a:gd name="connsiteY233" fmla="*/ 6858000 h 6858000"/>
              <a:gd name="connsiteX234" fmla="*/ 3240805 w 4724401"/>
              <a:gd name="connsiteY234" fmla="*/ 6858000 h 6858000"/>
              <a:gd name="connsiteX235" fmla="*/ 3275917 w 4724401"/>
              <a:gd name="connsiteY235" fmla="*/ 6783192 h 6858000"/>
              <a:gd name="connsiteX236" fmla="*/ 3399358 w 4724401"/>
              <a:gd name="connsiteY236" fmla="*/ 6469011 h 6858000"/>
              <a:gd name="connsiteX237" fmla="*/ 3425650 w 4724401"/>
              <a:gd name="connsiteY237" fmla="*/ 6381333 h 6858000"/>
              <a:gd name="connsiteX238" fmla="*/ 3460661 w 4724401"/>
              <a:gd name="connsiteY238" fmla="*/ 6266763 h 6858000"/>
              <a:gd name="connsiteX239" fmla="*/ 3518021 w 4724401"/>
              <a:gd name="connsiteY239" fmla="*/ 6117298 h 6858000"/>
              <a:gd name="connsiteX240" fmla="*/ 3554035 w 4724401"/>
              <a:gd name="connsiteY240" fmla="*/ 6027832 h 6858000"/>
              <a:gd name="connsiteX241" fmla="*/ 3677174 w 4724401"/>
              <a:gd name="connsiteY241" fmla="*/ 5636351 h 6858000"/>
              <a:gd name="connsiteX242" fmla="*/ 3698819 w 4724401"/>
              <a:gd name="connsiteY242" fmla="*/ 5560503 h 6858000"/>
              <a:gd name="connsiteX243" fmla="*/ 3702094 w 4724401"/>
              <a:gd name="connsiteY243" fmla="*/ 5549194 h 6858000"/>
              <a:gd name="connsiteX244" fmla="*/ 3398355 w 4724401"/>
              <a:gd name="connsiteY244" fmla="*/ 6094603 h 6858000"/>
              <a:gd name="connsiteX245" fmla="*/ 3193941 w 4724401"/>
              <a:gd name="connsiteY245" fmla="*/ 6798775 h 6858000"/>
              <a:gd name="connsiteX246" fmla="*/ 3184140 w 4724401"/>
              <a:gd name="connsiteY246" fmla="*/ 6858000 h 6858000"/>
              <a:gd name="connsiteX247" fmla="*/ 3099978 w 4724401"/>
              <a:gd name="connsiteY247" fmla="*/ 6858000 h 6858000"/>
              <a:gd name="connsiteX248" fmla="*/ 3101556 w 4724401"/>
              <a:gd name="connsiteY248" fmla="*/ 6843337 h 6858000"/>
              <a:gd name="connsiteX249" fmla="*/ 3370162 w 4724401"/>
              <a:gd name="connsiteY249" fmla="*/ 5785550 h 6858000"/>
              <a:gd name="connsiteX250" fmla="*/ 3746477 w 4724401"/>
              <a:gd name="connsiteY250" fmla="*/ 5377889 h 6858000"/>
              <a:gd name="connsiteX251" fmla="*/ 3863399 w 4724401"/>
              <a:gd name="connsiteY251" fmla="*/ 5087257 h 6858000"/>
              <a:gd name="connsiteX252" fmla="*/ 3968712 w 4724401"/>
              <a:gd name="connsiteY252" fmla="*/ 4913989 h 6858000"/>
              <a:gd name="connsiteX253" fmla="*/ 2792390 w 4724401"/>
              <a:gd name="connsiteY253" fmla="*/ 5382974 h 6858000"/>
              <a:gd name="connsiteX254" fmla="*/ 2714982 w 4724401"/>
              <a:gd name="connsiteY254" fmla="*/ 5427051 h 6858000"/>
              <a:gd name="connsiteX255" fmla="*/ 2813361 w 4724401"/>
              <a:gd name="connsiteY255" fmla="*/ 6023912 h 6858000"/>
              <a:gd name="connsiteX256" fmla="*/ 2688430 w 4724401"/>
              <a:gd name="connsiteY256" fmla="*/ 6801564 h 6858000"/>
              <a:gd name="connsiteX257" fmla="*/ 2629626 w 4724401"/>
              <a:gd name="connsiteY257" fmla="*/ 6763394 h 6858000"/>
              <a:gd name="connsiteX258" fmla="*/ 2565328 w 4724401"/>
              <a:gd name="connsiteY258" fmla="*/ 5516399 h 6858000"/>
              <a:gd name="connsiteX259" fmla="*/ 1922999 w 4724401"/>
              <a:gd name="connsiteY259" fmla="*/ 5980343 h 6858000"/>
              <a:gd name="connsiteX260" fmla="*/ 1950261 w 4724401"/>
              <a:gd name="connsiteY260" fmla="*/ 6405858 h 6858000"/>
              <a:gd name="connsiteX261" fmla="*/ 2365554 w 4724401"/>
              <a:gd name="connsiteY261" fmla="*/ 6759107 h 6858000"/>
              <a:gd name="connsiteX262" fmla="*/ 2424142 w 4724401"/>
              <a:gd name="connsiteY262" fmla="*/ 6858000 h 6858000"/>
              <a:gd name="connsiteX263" fmla="*/ 2395994 w 4724401"/>
              <a:gd name="connsiteY263" fmla="*/ 6858000 h 6858000"/>
              <a:gd name="connsiteX264" fmla="*/ 2392863 w 4724401"/>
              <a:gd name="connsiteY264" fmla="*/ 6852964 h 6858000"/>
              <a:gd name="connsiteX265" fmla="*/ 2017589 w 4724401"/>
              <a:gd name="connsiteY265" fmla="*/ 6493982 h 6858000"/>
              <a:gd name="connsiteX266" fmla="*/ 2147336 w 4724401"/>
              <a:gd name="connsiteY266" fmla="*/ 6594052 h 6858000"/>
              <a:gd name="connsiteX267" fmla="*/ 2207047 w 4724401"/>
              <a:gd name="connsiteY267" fmla="*/ 6654540 h 6858000"/>
              <a:gd name="connsiteX268" fmla="*/ 2299106 w 4724401"/>
              <a:gd name="connsiteY268" fmla="*/ 6778931 h 6858000"/>
              <a:gd name="connsiteX269" fmla="*/ 2314430 w 4724401"/>
              <a:gd name="connsiteY269" fmla="*/ 6801144 h 6858000"/>
              <a:gd name="connsiteX270" fmla="*/ 2352406 w 4724401"/>
              <a:gd name="connsiteY270" fmla="*/ 6858000 h 6858000"/>
              <a:gd name="connsiteX271" fmla="*/ 2314492 w 4724401"/>
              <a:gd name="connsiteY271" fmla="*/ 6858000 h 6858000"/>
              <a:gd name="connsiteX272" fmla="*/ 2288095 w 4724401"/>
              <a:gd name="connsiteY272" fmla="*/ 6818030 h 6858000"/>
              <a:gd name="connsiteX273" fmla="*/ 2272768 w 4724401"/>
              <a:gd name="connsiteY273" fmla="*/ 6795822 h 6858000"/>
              <a:gd name="connsiteX274" fmla="*/ 2182715 w 4724401"/>
              <a:gd name="connsiteY274" fmla="*/ 6675071 h 6858000"/>
              <a:gd name="connsiteX275" fmla="*/ 2032061 w 4724401"/>
              <a:gd name="connsiteY275" fmla="*/ 6541380 h 6858000"/>
              <a:gd name="connsiteX276" fmla="*/ 2257220 w 4724401"/>
              <a:gd name="connsiteY276" fmla="*/ 6826257 h 6858000"/>
              <a:gd name="connsiteX277" fmla="*/ 2281324 w 4724401"/>
              <a:gd name="connsiteY277" fmla="*/ 6858000 h 6858000"/>
              <a:gd name="connsiteX278" fmla="*/ 2242860 w 4724401"/>
              <a:gd name="connsiteY278" fmla="*/ 6858000 h 6858000"/>
              <a:gd name="connsiteX279" fmla="*/ 2232818 w 4724401"/>
              <a:gd name="connsiteY279" fmla="*/ 6844926 h 6858000"/>
              <a:gd name="connsiteX280" fmla="*/ 1990172 w 4724401"/>
              <a:gd name="connsiteY280" fmla="*/ 6542121 h 6858000"/>
              <a:gd name="connsiteX281" fmla="*/ 2124090 w 4724401"/>
              <a:gd name="connsiteY281" fmla="*/ 6761017 h 6858000"/>
              <a:gd name="connsiteX282" fmla="*/ 2200380 w 4724401"/>
              <a:gd name="connsiteY282" fmla="*/ 6858000 h 6858000"/>
              <a:gd name="connsiteX283" fmla="*/ 2147507 w 4724401"/>
              <a:gd name="connsiteY283" fmla="*/ 6858000 h 6858000"/>
              <a:gd name="connsiteX284" fmla="*/ 2070668 w 4724401"/>
              <a:gd name="connsiteY284" fmla="*/ 6761520 h 6858000"/>
              <a:gd name="connsiteX285" fmla="*/ 1975142 w 4724401"/>
              <a:gd name="connsiteY285" fmla="*/ 6585570 h 6858000"/>
              <a:gd name="connsiteX286" fmla="*/ 2050035 w 4724401"/>
              <a:gd name="connsiteY286" fmla="*/ 6813345 h 6858000"/>
              <a:gd name="connsiteX287" fmla="*/ 2063025 w 4724401"/>
              <a:gd name="connsiteY287" fmla="*/ 6858000 h 6858000"/>
              <a:gd name="connsiteX288" fmla="*/ 2021675 w 4724401"/>
              <a:gd name="connsiteY288" fmla="*/ 6858000 h 6858000"/>
              <a:gd name="connsiteX289" fmla="*/ 2019308 w 4724401"/>
              <a:gd name="connsiteY289" fmla="*/ 6847118 h 6858000"/>
              <a:gd name="connsiteX290" fmla="*/ 1938835 w 4724401"/>
              <a:gd name="connsiteY290" fmla="*/ 6551160 h 6858000"/>
              <a:gd name="connsiteX291" fmla="*/ 1953230 w 4724401"/>
              <a:gd name="connsiteY291" fmla="*/ 6759699 h 6858000"/>
              <a:gd name="connsiteX292" fmla="*/ 1956763 w 4724401"/>
              <a:gd name="connsiteY292" fmla="*/ 6778191 h 6858000"/>
              <a:gd name="connsiteX293" fmla="*/ 1967925 w 4724401"/>
              <a:gd name="connsiteY293" fmla="*/ 6858000 h 6858000"/>
              <a:gd name="connsiteX294" fmla="*/ 1936622 w 4724401"/>
              <a:gd name="connsiteY294" fmla="*/ 6858000 h 6858000"/>
              <a:gd name="connsiteX295" fmla="*/ 1926261 w 4724401"/>
              <a:gd name="connsiteY295" fmla="*/ 6784064 h 6858000"/>
              <a:gd name="connsiteX296" fmla="*/ 1922724 w 4724401"/>
              <a:gd name="connsiteY296" fmla="*/ 6765577 h 6858000"/>
              <a:gd name="connsiteX297" fmla="*/ 1904650 w 4724401"/>
              <a:gd name="connsiteY297" fmla="*/ 6639616 h 6858000"/>
              <a:gd name="connsiteX298" fmla="*/ 1885273 w 4724401"/>
              <a:gd name="connsiteY298" fmla="*/ 6858000 h 6858000"/>
              <a:gd name="connsiteX299" fmla="*/ 1854363 w 4724401"/>
              <a:gd name="connsiteY299" fmla="*/ 6858000 h 6858000"/>
              <a:gd name="connsiteX300" fmla="*/ 1880391 w 4724401"/>
              <a:gd name="connsiteY300" fmla="*/ 6603796 h 6858000"/>
              <a:gd name="connsiteX301" fmla="*/ 1818273 w 4724401"/>
              <a:gd name="connsiteY301" fmla="*/ 6715729 h 6858000"/>
              <a:gd name="connsiteX302" fmla="*/ 1794691 w 4724401"/>
              <a:gd name="connsiteY302" fmla="*/ 6843239 h 6858000"/>
              <a:gd name="connsiteX303" fmla="*/ 1794914 w 4724401"/>
              <a:gd name="connsiteY303" fmla="*/ 6858000 h 6858000"/>
              <a:gd name="connsiteX304" fmla="*/ 1746128 w 4724401"/>
              <a:gd name="connsiteY304" fmla="*/ 6858000 h 6858000"/>
              <a:gd name="connsiteX305" fmla="*/ 1753934 w 4724401"/>
              <a:gd name="connsiteY305" fmla="*/ 6724796 h 6858000"/>
              <a:gd name="connsiteX306" fmla="*/ 1792053 w 4724401"/>
              <a:gd name="connsiteY306" fmla="*/ 6572396 h 6858000"/>
              <a:gd name="connsiteX307" fmla="*/ 1862248 w 4724401"/>
              <a:gd name="connsiteY307" fmla="*/ 6266397 h 6858000"/>
              <a:gd name="connsiteX308" fmla="*/ 1862250 w 4724401"/>
              <a:gd name="connsiteY308" fmla="*/ 6033531 h 6858000"/>
              <a:gd name="connsiteX309" fmla="*/ 1211999 w 4724401"/>
              <a:gd name="connsiteY309" fmla="*/ 6683610 h 6858000"/>
              <a:gd name="connsiteX310" fmla="*/ 1213266 w 4724401"/>
              <a:gd name="connsiteY310" fmla="*/ 6691947 h 6858000"/>
              <a:gd name="connsiteX311" fmla="*/ 1203370 w 4724401"/>
              <a:gd name="connsiteY311" fmla="*/ 6850676 h 6858000"/>
              <a:gd name="connsiteX312" fmla="*/ 1203671 w 4724401"/>
              <a:gd name="connsiteY312" fmla="*/ 6858000 h 6858000"/>
              <a:gd name="connsiteX313" fmla="*/ 1143180 w 4724401"/>
              <a:gd name="connsiteY313" fmla="*/ 6858000 h 6858000"/>
              <a:gd name="connsiteX314" fmla="*/ 1142176 w 4724401"/>
              <a:gd name="connsiteY314" fmla="*/ 6766045 h 6858000"/>
              <a:gd name="connsiteX315" fmla="*/ 1067484 w 4724401"/>
              <a:gd name="connsiteY315" fmla="*/ 6858000 h 6858000"/>
              <a:gd name="connsiteX316" fmla="*/ 953928 w 4724401"/>
              <a:gd name="connsiteY316" fmla="*/ 6858000 h 6858000"/>
              <a:gd name="connsiteX317" fmla="*/ 959715 w 4724401"/>
              <a:gd name="connsiteY317" fmla="*/ 6850185 h 6858000"/>
              <a:gd name="connsiteX318" fmla="*/ 1483788 w 4724401"/>
              <a:gd name="connsiteY318" fmla="*/ 6259174 h 6858000"/>
              <a:gd name="connsiteX319" fmla="*/ 1100671 w 4724401"/>
              <a:gd name="connsiteY319" fmla="*/ 6252137 h 6858000"/>
              <a:gd name="connsiteX320" fmla="*/ 1090144 w 4724401"/>
              <a:gd name="connsiteY320" fmla="*/ 6256748 h 6858000"/>
              <a:gd name="connsiteX321" fmla="*/ 1095872 w 4724401"/>
              <a:gd name="connsiteY321" fmla="*/ 6271892 h 6858000"/>
              <a:gd name="connsiteX322" fmla="*/ 262785 w 4724401"/>
              <a:gd name="connsiteY322" fmla="*/ 6845450 h 6858000"/>
              <a:gd name="connsiteX323" fmla="*/ 209968 w 4724401"/>
              <a:gd name="connsiteY323" fmla="*/ 6770713 h 6858000"/>
              <a:gd name="connsiteX324" fmla="*/ 873460 w 4724401"/>
              <a:gd name="connsiteY324" fmla="*/ 6253768 h 6858000"/>
              <a:gd name="connsiteX325" fmla="*/ 192686 w 4724401"/>
              <a:gd name="connsiteY325" fmla="*/ 5849257 h 6858000"/>
              <a:gd name="connsiteX326" fmla="*/ 4696 w 4724401"/>
              <a:gd name="connsiteY326" fmla="*/ 5697668 h 6858000"/>
              <a:gd name="connsiteX327" fmla="*/ 0 w 4724401"/>
              <a:gd name="connsiteY327" fmla="*/ 5689984 h 6858000"/>
              <a:gd name="connsiteX328" fmla="*/ 0 w 4724401"/>
              <a:gd name="connsiteY328" fmla="*/ 5513472 h 6858000"/>
              <a:gd name="connsiteX329" fmla="*/ 174101 w 4724401"/>
              <a:gd name="connsiteY329" fmla="*/ 5620277 h 6858000"/>
              <a:gd name="connsiteX330" fmla="*/ 891800 w 4724401"/>
              <a:gd name="connsiteY330" fmla="*/ 6036935 h 6858000"/>
              <a:gd name="connsiteX331" fmla="*/ 1072219 w 4724401"/>
              <a:gd name="connsiteY331" fmla="*/ 6169443 h 6858000"/>
              <a:gd name="connsiteX332" fmla="*/ 1074117 w 4724401"/>
              <a:gd name="connsiteY332" fmla="*/ 6170301 h 6858000"/>
              <a:gd name="connsiteX333" fmla="*/ 1083114 w 4724401"/>
              <a:gd name="connsiteY333" fmla="*/ 6174131 h 6858000"/>
              <a:gd name="connsiteX334" fmla="*/ 1543010 w 4724401"/>
              <a:gd name="connsiteY334" fmla="*/ 6191140 h 6858000"/>
              <a:gd name="connsiteX335" fmla="*/ 1551080 w 4724401"/>
              <a:gd name="connsiteY335" fmla="*/ 6195006 h 6858000"/>
              <a:gd name="connsiteX336" fmla="*/ 2345443 w 4724401"/>
              <a:gd name="connsiteY336" fmla="*/ 5549882 h 6858000"/>
              <a:gd name="connsiteX337" fmla="*/ 1721499 w 4724401"/>
              <a:gd name="connsiteY337" fmla="*/ 5599969 h 6858000"/>
              <a:gd name="connsiteX338" fmla="*/ 767716 w 4724401"/>
              <a:gd name="connsiteY338" fmla="*/ 5472768 h 6858000"/>
              <a:gd name="connsiteX339" fmla="*/ 722147 w 4724401"/>
              <a:gd name="connsiteY339" fmla="*/ 5393091 h 6858000"/>
              <a:gd name="connsiteX340" fmla="*/ 1485552 w 4724401"/>
              <a:gd name="connsiteY340" fmla="*/ 5313202 h 6858000"/>
              <a:gd name="connsiteX341" fmla="*/ 2143004 w 4724401"/>
              <a:gd name="connsiteY341" fmla="*/ 5402420 h 6858000"/>
              <a:gd name="connsiteX342" fmla="*/ 1933391 w 4724401"/>
              <a:gd name="connsiteY342" fmla="*/ 5156971 h 6858000"/>
              <a:gd name="connsiteX343" fmla="*/ 1827118 w 4724401"/>
              <a:gd name="connsiteY343" fmla="*/ 4968410 h 6858000"/>
              <a:gd name="connsiteX344" fmla="*/ 1837349 w 4724401"/>
              <a:gd name="connsiteY344" fmla="*/ 4956357 h 6858000"/>
              <a:gd name="connsiteX345" fmla="*/ 2162835 w 4724401"/>
              <a:gd name="connsiteY345" fmla="*/ 5187853 h 6858000"/>
              <a:gd name="connsiteX346" fmla="*/ 2257167 w 4724401"/>
              <a:gd name="connsiteY346" fmla="*/ 5462123 h 6858000"/>
              <a:gd name="connsiteX347" fmla="*/ 2261598 w 4724401"/>
              <a:gd name="connsiteY347" fmla="*/ 5467998 h 6858000"/>
              <a:gd name="connsiteX348" fmla="*/ 2437177 w 4724401"/>
              <a:gd name="connsiteY348" fmla="*/ 5479608 h 6858000"/>
              <a:gd name="connsiteX349" fmla="*/ 2445247 w 4724401"/>
              <a:gd name="connsiteY349" fmla="*/ 5483476 h 6858000"/>
              <a:gd name="connsiteX350" fmla="*/ 2743626 w 4724401"/>
              <a:gd name="connsiteY350" fmla="*/ 5304819 h 6858000"/>
              <a:gd name="connsiteX351" fmla="*/ 3048102 w 4724401"/>
              <a:gd name="connsiteY351" fmla="*/ 5150595 h 6858000"/>
              <a:gd name="connsiteX352" fmla="*/ 1799414 w 4724401"/>
              <a:gd name="connsiteY352" fmla="*/ 4694732 h 6858000"/>
              <a:gd name="connsiteX353" fmla="*/ 1771735 w 4724401"/>
              <a:gd name="connsiteY353" fmla="*/ 4619929 h 6858000"/>
              <a:gd name="connsiteX354" fmla="*/ 3104273 w 4724401"/>
              <a:gd name="connsiteY354" fmla="*/ 5076159 h 6858000"/>
              <a:gd name="connsiteX355" fmla="*/ 3113245 w 4724401"/>
              <a:gd name="connsiteY355" fmla="*/ 5090705 h 6858000"/>
              <a:gd name="connsiteX356" fmla="*/ 3126294 w 4724401"/>
              <a:gd name="connsiteY356" fmla="*/ 5114400 h 6858000"/>
              <a:gd name="connsiteX357" fmla="*/ 3937433 w 4724401"/>
              <a:gd name="connsiteY357" fmla="*/ 4830473 h 6858000"/>
              <a:gd name="connsiteX358" fmla="*/ 3590475 w 4724401"/>
              <a:gd name="connsiteY358" fmla="*/ 4597974 h 6858000"/>
              <a:gd name="connsiteX359" fmla="*/ 3100264 w 4724401"/>
              <a:gd name="connsiteY359" fmla="*/ 4579845 h 6858000"/>
              <a:gd name="connsiteX360" fmla="*/ 2183576 w 4724401"/>
              <a:gd name="connsiteY360" fmla="*/ 4227150 h 6858000"/>
              <a:gd name="connsiteX361" fmla="*/ 2151029 w 4724401"/>
              <a:gd name="connsiteY361" fmla="*/ 4146947 h 6858000"/>
              <a:gd name="connsiteX362" fmla="*/ 3563434 w 4724401"/>
              <a:gd name="connsiteY362" fmla="*/ 4469115 h 6858000"/>
              <a:gd name="connsiteX363" fmla="*/ 3177952 w 4724401"/>
              <a:gd name="connsiteY363" fmla="*/ 3657386 h 6858000"/>
              <a:gd name="connsiteX364" fmla="*/ 3174829 w 4724401"/>
              <a:gd name="connsiteY364" fmla="*/ 3620110 h 6858000"/>
              <a:gd name="connsiteX365" fmla="*/ 3429186 w 4724401"/>
              <a:gd name="connsiteY365" fmla="*/ 3458784 h 6858000"/>
              <a:gd name="connsiteX366" fmla="*/ 3446761 w 4724401"/>
              <a:gd name="connsiteY366" fmla="*/ 3461278 h 6858000"/>
              <a:gd name="connsiteX367" fmla="*/ 4419733 w 4724401"/>
              <a:gd name="connsiteY367" fmla="*/ 3963555 h 6858000"/>
              <a:gd name="connsiteX368" fmla="*/ 4659448 w 4724401"/>
              <a:gd name="connsiteY368" fmla="*/ 4172746 h 6858000"/>
              <a:gd name="connsiteX369" fmla="*/ 4724401 w 4724401"/>
              <a:gd name="connsiteY369" fmla="*/ 4275524 h 6858000"/>
              <a:gd name="connsiteX370" fmla="*/ 4724401 w 4724401"/>
              <a:gd name="connsiteY370" fmla="*/ 4519331 h 6858000"/>
              <a:gd name="connsiteX371" fmla="*/ 4695727 w 4724401"/>
              <a:gd name="connsiteY371" fmla="*/ 4489837 h 6858000"/>
              <a:gd name="connsiteX372" fmla="*/ 4036318 w 4724401"/>
              <a:gd name="connsiteY372" fmla="*/ 4147013 h 6858000"/>
              <a:gd name="connsiteX373" fmla="*/ 3432098 w 4724401"/>
              <a:gd name="connsiteY373" fmla="*/ 3537312 h 6858000"/>
              <a:gd name="connsiteX374" fmla="*/ 3429186 w 4724401"/>
              <a:gd name="connsiteY374" fmla="*/ 3458784 h 6858000"/>
              <a:gd name="connsiteX375" fmla="*/ 4287835 w 4724401"/>
              <a:gd name="connsiteY375" fmla="*/ 3252276 h 6858000"/>
              <a:gd name="connsiteX376" fmla="*/ 4305321 w 4724401"/>
              <a:gd name="connsiteY376" fmla="*/ 3256953 h 6858000"/>
              <a:gd name="connsiteX377" fmla="*/ 4633631 w 4724401"/>
              <a:gd name="connsiteY377" fmla="*/ 3503706 h 6858000"/>
              <a:gd name="connsiteX378" fmla="*/ 4724401 w 4724401"/>
              <a:gd name="connsiteY378" fmla="*/ 3579225 h 6858000"/>
              <a:gd name="connsiteX379" fmla="*/ 4724401 w 4724401"/>
              <a:gd name="connsiteY379" fmla="*/ 3637622 h 6858000"/>
              <a:gd name="connsiteX380" fmla="*/ 4594837 w 4724401"/>
              <a:gd name="connsiteY380" fmla="*/ 3532274 h 6858000"/>
              <a:gd name="connsiteX381" fmla="*/ 4441737 w 4724401"/>
              <a:gd name="connsiteY381" fmla="*/ 3399734 h 6858000"/>
              <a:gd name="connsiteX382" fmla="*/ 4431236 w 4724401"/>
              <a:gd name="connsiteY382" fmla="*/ 3400954 h 6858000"/>
              <a:gd name="connsiteX383" fmla="*/ 4557150 w 4724401"/>
              <a:gd name="connsiteY383" fmla="*/ 3510023 h 6858000"/>
              <a:gd name="connsiteX384" fmla="*/ 4709959 w 4724401"/>
              <a:gd name="connsiteY384" fmla="*/ 3658245 h 6858000"/>
              <a:gd name="connsiteX385" fmla="*/ 4724401 w 4724401"/>
              <a:gd name="connsiteY385" fmla="*/ 3673072 h 6858000"/>
              <a:gd name="connsiteX386" fmla="*/ 4724401 w 4724401"/>
              <a:gd name="connsiteY386" fmla="*/ 3718516 h 6858000"/>
              <a:gd name="connsiteX387" fmla="*/ 4642986 w 4724401"/>
              <a:gd name="connsiteY387" fmla="*/ 3635718 h 6858000"/>
              <a:gd name="connsiteX388" fmla="*/ 4440129 w 4724401"/>
              <a:gd name="connsiteY388" fmla="*/ 3448571 h 6858000"/>
              <a:gd name="connsiteX389" fmla="*/ 4700658 w 4724401"/>
              <a:gd name="connsiteY389" fmla="*/ 3767518 h 6858000"/>
              <a:gd name="connsiteX390" fmla="*/ 4724401 w 4724401"/>
              <a:gd name="connsiteY390" fmla="*/ 3790032 h 6858000"/>
              <a:gd name="connsiteX391" fmla="*/ 4724401 w 4724401"/>
              <a:gd name="connsiteY391" fmla="*/ 3871856 h 6858000"/>
              <a:gd name="connsiteX392" fmla="*/ 4649232 w 4724401"/>
              <a:gd name="connsiteY392" fmla="*/ 3785028 h 6858000"/>
              <a:gd name="connsiteX393" fmla="*/ 4294126 w 4724401"/>
              <a:gd name="connsiteY393" fmla="*/ 3303048 h 6858000"/>
              <a:gd name="connsiteX394" fmla="*/ 4287835 w 4724401"/>
              <a:gd name="connsiteY394" fmla="*/ 3252276 h 6858000"/>
              <a:gd name="connsiteX395" fmla="*/ 1318687 w 4724401"/>
              <a:gd name="connsiteY395" fmla="*/ 3113840 h 6858000"/>
              <a:gd name="connsiteX396" fmla="*/ 1066793 w 4724401"/>
              <a:gd name="connsiteY396" fmla="*/ 3212171 h 6858000"/>
              <a:gd name="connsiteX397" fmla="*/ 993319 w 4724401"/>
              <a:gd name="connsiteY397" fmla="*/ 3247648 h 6858000"/>
              <a:gd name="connsiteX398" fmla="*/ 853081 w 4724401"/>
              <a:gd name="connsiteY398" fmla="*/ 3312410 h 6858000"/>
              <a:gd name="connsiteX399" fmla="*/ 805957 w 4724401"/>
              <a:gd name="connsiteY399" fmla="*/ 3330443 h 6858000"/>
              <a:gd name="connsiteX400" fmla="*/ 1318687 w 4724401"/>
              <a:gd name="connsiteY400" fmla="*/ 3113840 h 6858000"/>
              <a:gd name="connsiteX401" fmla="*/ 1238695 w 4724401"/>
              <a:gd name="connsiteY401" fmla="*/ 3076820 h 6858000"/>
              <a:gd name="connsiteX402" fmla="*/ 716371 w 4724401"/>
              <a:gd name="connsiteY402" fmla="*/ 3293249 h 6858000"/>
              <a:gd name="connsiteX403" fmla="*/ 579522 w 4724401"/>
              <a:gd name="connsiteY403" fmla="*/ 3371759 h 6858000"/>
              <a:gd name="connsiteX404" fmla="*/ 600288 w 4724401"/>
              <a:gd name="connsiteY404" fmla="*/ 3365555 h 6858000"/>
              <a:gd name="connsiteX405" fmla="*/ 840692 w 4724401"/>
              <a:gd name="connsiteY405" fmla="*/ 3284921 h 6858000"/>
              <a:gd name="connsiteX406" fmla="*/ 979248 w 4724401"/>
              <a:gd name="connsiteY406" fmla="*/ 3221003 h 6858000"/>
              <a:gd name="connsiteX407" fmla="*/ 1053282 w 4724401"/>
              <a:gd name="connsiteY407" fmla="*/ 3185247 h 6858000"/>
              <a:gd name="connsiteX408" fmla="*/ 1320603 w 4724401"/>
              <a:gd name="connsiteY408" fmla="*/ 3081281 h 6858000"/>
              <a:gd name="connsiteX409" fmla="*/ 1238695 w 4724401"/>
              <a:gd name="connsiteY409" fmla="*/ 3076820 h 6858000"/>
              <a:gd name="connsiteX410" fmla="*/ 2399523 w 4724401"/>
              <a:gd name="connsiteY410" fmla="*/ 1428234 h 6858000"/>
              <a:gd name="connsiteX411" fmla="*/ 2224982 w 4724401"/>
              <a:gd name="connsiteY411" fmla="*/ 1826201 h 6858000"/>
              <a:gd name="connsiteX412" fmla="*/ 2096099 w 4724401"/>
              <a:gd name="connsiteY412" fmla="*/ 2345900 h 6858000"/>
              <a:gd name="connsiteX413" fmla="*/ 2283317 w 4724401"/>
              <a:gd name="connsiteY413" fmla="*/ 1796925 h 6858000"/>
              <a:gd name="connsiteX414" fmla="*/ 2448558 w 4724401"/>
              <a:gd name="connsiteY414" fmla="*/ 1373435 h 6858000"/>
              <a:gd name="connsiteX415" fmla="*/ 2312521 w 4724401"/>
              <a:gd name="connsiteY415" fmla="*/ 1806140 h 6858000"/>
              <a:gd name="connsiteX416" fmla="*/ 2127533 w 4724401"/>
              <a:gd name="connsiteY416" fmla="*/ 2348380 h 6858000"/>
              <a:gd name="connsiteX417" fmla="*/ 2358080 w 4724401"/>
              <a:gd name="connsiteY417" fmla="*/ 1866134 h 6858000"/>
              <a:gd name="connsiteX418" fmla="*/ 2407436 w 4724401"/>
              <a:gd name="connsiteY418" fmla="*/ 1651070 h 6858000"/>
              <a:gd name="connsiteX419" fmla="*/ 2448558 w 4724401"/>
              <a:gd name="connsiteY419" fmla="*/ 1373435 h 6858000"/>
              <a:gd name="connsiteX420" fmla="*/ 278707 w 4724401"/>
              <a:gd name="connsiteY420" fmla="*/ 1352270 h 6858000"/>
              <a:gd name="connsiteX421" fmla="*/ 321570 w 4724401"/>
              <a:gd name="connsiteY421" fmla="*/ 1861610 h 6858000"/>
              <a:gd name="connsiteX422" fmla="*/ 294281 w 4724401"/>
              <a:gd name="connsiteY422" fmla="*/ 1440658 h 6858000"/>
              <a:gd name="connsiteX423" fmla="*/ 1423821 w 4724401"/>
              <a:gd name="connsiteY423" fmla="*/ 1351958 h 6858000"/>
              <a:gd name="connsiteX424" fmla="*/ 1638521 w 4724401"/>
              <a:gd name="connsiteY424" fmla="*/ 1908470 h 6858000"/>
              <a:gd name="connsiteX425" fmla="*/ 1754199 w 4724401"/>
              <a:gd name="connsiteY425" fmla="*/ 2149284 h 6858000"/>
              <a:gd name="connsiteX426" fmla="*/ 1908359 w 4724401"/>
              <a:gd name="connsiteY426" fmla="*/ 2364988 h 6858000"/>
              <a:gd name="connsiteX427" fmla="*/ 1647661 w 4724401"/>
              <a:gd name="connsiteY427" fmla="*/ 1825945 h 6858000"/>
              <a:gd name="connsiteX428" fmla="*/ 1423821 w 4724401"/>
              <a:gd name="connsiteY428" fmla="*/ 1351958 h 6858000"/>
              <a:gd name="connsiteX429" fmla="*/ 1431890 w 4724401"/>
              <a:gd name="connsiteY429" fmla="*/ 1306475 h 6858000"/>
              <a:gd name="connsiteX430" fmla="*/ 1507597 w 4724401"/>
              <a:gd name="connsiteY430" fmla="*/ 1446132 h 6858000"/>
              <a:gd name="connsiteX431" fmla="*/ 1674586 w 4724401"/>
              <a:gd name="connsiteY431" fmla="*/ 1813832 h 6858000"/>
              <a:gd name="connsiteX432" fmla="*/ 1815950 w 4724401"/>
              <a:gd name="connsiteY432" fmla="*/ 2128564 h 6858000"/>
              <a:gd name="connsiteX433" fmla="*/ 1984242 w 4724401"/>
              <a:gd name="connsiteY433" fmla="*/ 2430829 h 6858000"/>
              <a:gd name="connsiteX434" fmla="*/ 2014023 w 4724401"/>
              <a:gd name="connsiteY434" fmla="*/ 2450995 h 6858000"/>
              <a:gd name="connsiteX435" fmla="*/ 1747337 w 4724401"/>
              <a:gd name="connsiteY435" fmla="*/ 1855264 h 6858000"/>
              <a:gd name="connsiteX436" fmla="*/ 1533749 w 4724401"/>
              <a:gd name="connsiteY436" fmla="*/ 1478656 h 6858000"/>
              <a:gd name="connsiteX437" fmla="*/ 1431890 w 4724401"/>
              <a:gd name="connsiteY437" fmla="*/ 1306475 h 6858000"/>
              <a:gd name="connsiteX438" fmla="*/ 655236 w 4724401"/>
              <a:gd name="connsiteY438" fmla="*/ 1268632 h 6858000"/>
              <a:gd name="connsiteX439" fmla="*/ 839521 w 4724401"/>
              <a:gd name="connsiteY439" fmla="*/ 1685315 h 6858000"/>
              <a:gd name="connsiteX440" fmla="*/ 1109416 w 4724401"/>
              <a:gd name="connsiteY440" fmla="*/ 2061663 h 6858000"/>
              <a:gd name="connsiteX441" fmla="*/ 1298300 w 4724401"/>
              <a:gd name="connsiteY441" fmla="*/ 2247742 h 6858000"/>
              <a:gd name="connsiteX442" fmla="*/ 1125871 w 4724401"/>
              <a:gd name="connsiteY442" fmla="*/ 1989513 h 6858000"/>
              <a:gd name="connsiteX443" fmla="*/ 981574 w 4724401"/>
              <a:gd name="connsiteY443" fmla="*/ 1783157 h 6858000"/>
              <a:gd name="connsiteX444" fmla="*/ 922198 w 4724401"/>
              <a:gd name="connsiteY444" fmla="*/ 1677437 h 6858000"/>
              <a:gd name="connsiteX445" fmla="*/ 869293 w 4724401"/>
              <a:gd name="connsiteY445" fmla="*/ 1583214 h 6858000"/>
              <a:gd name="connsiteX446" fmla="*/ 751431 w 4724401"/>
              <a:gd name="connsiteY446" fmla="*/ 1405731 h 6858000"/>
              <a:gd name="connsiteX447" fmla="*/ 291466 w 4724401"/>
              <a:gd name="connsiteY447" fmla="*/ 1250369 h 6858000"/>
              <a:gd name="connsiteX448" fmla="*/ 323180 w 4724401"/>
              <a:gd name="connsiteY448" fmla="*/ 1435283 h 6858000"/>
              <a:gd name="connsiteX449" fmla="*/ 349381 w 4724401"/>
              <a:gd name="connsiteY449" fmla="*/ 1875041 h 6858000"/>
              <a:gd name="connsiteX450" fmla="*/ 374363 w 4724401"/>
              <a:gd name="connsiteY450" fmla="*/ 1506494 h 6858000"/>
              <a:gd name="connsiteX451" fmla="*/ 302168 w 4724401"/>
              <a:gd name="connsiteY451" fmla="*/ 1274495 h 6858000"/>
              <a:gd name="connsiteX452" fmla="*/ 291466 w 4724401"/>
              <a:gd name="connsiteY452" fmla="*/ 1250369 h 6858000"/>
              <a:gd name="connsiteX453" fmla="*/ 678222 w 4724401"/>
              <a:gd name="connsiteY453" fmla="*/ 1248670 h 6858000"/>
              <a:gd name="connsiteX454" fmla="*/ 775536 w 4724401"/>
              <a:gd name="connsiteY454" fmla="*/ 1388015 h 6858000"/>
              <a:gd name="connsiteX455" fmla="*/ 894529 w 4724401"/>
              <a:gd name="connsiteY455" fmla="*/ 1567739 h 6858000"/>
              <a:gd name="connsiteX456" fmla="*/ 948000 w 4724401"/>
              <a:gd name="connsiteY456" fmla="*/ 1663088 h 6858000"/>
              <a:gd name="connsiteX457" fmla="*/ 1006812 w 4724401"/>
              <a:gd name="connsiteY457" fmla="*/ 1767683 h 6858000"/>
              <a:gd name="connsiteX458" fmla="*/ 1149133 w 4724401"/>
              <a:gd name="connsiteY458" fmla="*/ 1971513 h 6858000"/>
              <a:gd name="connsiteX459" fmla="*/ 1333952 w 4724401"/>
              <a:gd name="connsiteY459" fmla="*/ 2251620 h 6858000"/>
              <a:gd name="connsiteX460" fmla="*/ 1337329 w 4724401"/>
              <a:gd name="connsiteY460" fmla="*/ 2258350 h 6858000"/>
              <a:gd name="connsiteX461" fmla="*/ 1014726 w 4724401"/>
              <a:gd name="connsiteY461" fmla="*/ 1615556 h 6858000"/>
              <a:gd name="connsiteX462" fmla="*/ 678222 w 4724401"/>
              <a:gd name="connsiteY462" fmla="*/ 1248670 h 6858000"/>
              <a:gd name="connsiteX463" fmla="*/ 4002475 w 4724401"/>
              <a:gd name="connsiteY463" fmla="*/ 1037802 h 6858000"/>
              <a:gd name="connsiteX464" fmla="*/ 4000324 w 4724401"/>
              <a:gd name="connsiteY464" fmla="*/ 1039362 h 6858000"/>
              <a:gd name="connsiteX465" fmla="*/ 4002862 w 4724401"/>
              <a:gd name="connsiteY465" fmla="*/ 1042866 h 6858000"/>
              <a:gd name="connsiteX466" fmla="*/ 4002475 w 4724401"/>
              <a:gd name="connsiteY466" fmla="*/ 1037802 h 6858000"/>
              <a:gd name="connsiteX467" fmla="*/ 506322 w 4724401"/>
              <a:gd name="connsiteY467" fmla="*/ 1020997 h 6858000"/>
              <a:gd name="connsiteX468" fmla="*/ 533068 w 4724401"/>
              <a:gd name="connsiteY468" fmla="*/ 1029409 h 6858000"/>
              <a:gd name="connsiteX469" fmla="*/ 1232525 w 4724401"/>
              <a:gd name="connsiteY469" fmla="*/ 1804675 h 6858000"/>
              <a:gd name="connsiteX470" fmla="*/ 1388858 w 4724401"/>
              <a:gd name="connsiteY470" fmla="*/ 2368011 h 6858000"/>
              <a:gd name="connsiteX471" fmla="*/ 1384098 w 4724401"/>
              <a:gd name="connsiteY471" fmla="*/ 2378125 h 6858000"/>
              <a:gd name="connsiteX472" fmla="*/ 1425393 w 4724401"/>
              <a:gd name="connsiteY472" fmla="*/ 2589124 h 6858000"/>
              <a:gd name="connsiteX473" fmla="*/ 1424001 w 4724401"/>
              <a:gd name="connsiteY473" fmla="*/ 2597541 h 6858000"/>
              <a:gd name="connsiteX474" fmla="*/ 2152729 w 4724401"/>
              <a:gd name="connsiteY474" fmla="*/ 2864487 h 6858000"/>
              <a:gd name="connsiteX475" fmla="*/ 2020609 w 4724401"/>
              <a:gd name="connsiteY475" fmla="*/ 2539671 h 6858000"/>
              <a:gd name="connsiteX476" fmla="*/ 2018920 w 4724401"/>
              <a:gd name="connsiteY476" fmla="*/ 2536309 h 6858000"/>
              <a:gd name="connsiteX477" fmla="*/ 1342441 w 4724401"/>
              <a:gd name="connsiteY477" fmla="*/ 1173017 h 6858000"/>
              <a:gd name="connsiteX478" fmla="*/ 1367925 w 4724401"/>
              <a:gd name="connsiteY478" fmla="*/ 1135648 h 6858000"/>
              <a:gd name="connsiteX479" fmla="*/ 1771401 w 4724401"/>
              <a:gd name="connsiteY479" fmla="*/ 1806673 h 6858000"/>
              <a:gd name="connsiteX480" fmla="*/ 1972385 w 4724401"/>
              <a:gd name="connsiteY480" fmla="*/ 2198735 h 6858000"/>
              <a:gd name="connsiteX481" fmla="*/ 2040892 w 4724401"/>
              <a:gd name="connsiteY481" fmla="*/ 2405205 h 6858000"/>
              <a:gd name="connsiteX482" fmla="*/ 2131689 w 4724401"/>
              <a:gd name="connsiteY482" fmla="*/ 1936926 h 6858000"/>
              <a:gd name="connsiteX483" fmla="*/ 2454820 w 4724401"/>
              <a:gd name="connsiteY483" fmla="*/ 1248808 h 6858000"/>
              <a:gd name="connsiteX484" fmla="*/ 2492512 w 4724401"/>
              <a:gd name="connsiteY484" fmla="*/ 1302920 h 6858000"/>
              <a:gd name="connsiteX485" fmla="*/ 2081216 w 4724401"/>
              <a:gd name="connsiteY485" fmla="*/ 2527513 h 6858000"/>
              <a:gd name="connsiteX486" fmla="*/ 2081211 w 4724401"/>
              <a:gd name="connsiteY486" fmla="*/ 2528916 h 6858000"/>
              <a:gd name="connsiteX487" fmla="*/ 2199067 w 4724401"/>
              <a:gd name="connsiteY487" fmla="*/ 2884061 h 6858000"/>
              <a:gd name="connsiteX488" fmla="*/ 3192586 w 4724401"/>
              <a:gd name="connsiteY488" fmla="*/ 3411496 h 6858000"/>
              <a:gd name="connsiteX489" fmla="*/ 3182620 w 4724401"/>
              <a:gd name="connsiteY489" fmla="*/ 3483279 h 6858000"/>
              <a:gd name="connsiteX490" fmla="*/ 2435119 w 4724401"/>
              <a:gd name="connsiteY490" fmla="*/ 3080173 h 6858000"/>
              <a:gd name="connsiteX491" fmla="*/ 2410152 w 4724401"/>
              <a:gd name="connsiteY491" fmla="*/ 3063751 h 6858000"/>
              <a:gd name="connsiteX492" fmla="*/ 2408099 w 4724401"/>
              <a:gd name="connsiteY492" fmla="*/ 3064403 h 6858000"/>
              <a:gd name="connsiteX493" fmla="*/ 2407218 w 4724401"/>
              <a:gd name="connsiteY493" fmla="*/ 3070324 h 6858000"/>
              <a:gd name="connsiteX494" fmla="*/ 2380138 w 4724401"/>
              <a:gd name="connsiteY494" fmla="*/ 3099341 h 6858000"/>
              <a:gd name="connsiteX495" fmla="*/ 1765923 w 4724401"/>
              <a:gd name="connsiteY495" fmla="*/ 3581043 h 6858000"/>
              <a:gd name="connsiteX496" fmla="*/ 1702258 w 4724401"/>
              <a:gd name="connsiteY496" fmla="*/ 3612286 h 6858000"/>
              <a:gd name="connsiteX497" fmla="*/ 1538370 w 4724401"/>
              <a:gd name="connsiteY497" fmla="*/ 3811804 h 6858000"/>
              <a:gd name="connsiteX498" fmla="*/ 542867 w 4724401"/>
              <a:gd name="connsiteY498" fmla="*/ 4944092 h 6858000"/>
              <a:gd name="connsiteX499" fmla="*/ 515800 w 4724401"/>
              <a:gd name="connsiteY499" fmla="*/ 4862180 h 6858000"/>
              <a:gd name="connsiteX500" fmla="*/ 909145 w 4724401"/>
              <a:gd name="connsiteY500" fmla="*/ 4199225 h 6858000"/>
              <a:gd name="connsiteX501" fmla="*/ 1214067 w 4724401"/>
              <a:gd name="connsiteY501" fmla="*/ 3908561 h 6858000"/>
              <a:gd name="connsiteX502" fmla="*/ 640967 w 4724401"/>
              <a:gd name="connsiteY502" fmla="*/ 4105601 h 6858000"/>
              <a:gd name="connsiteX503" fmla="*/ 112563 w 4724401"/>
              <a:gd name="connsiteY503" fmla="*/ 4396952 h 6858000"/>
              <a:gd name="connsiteX504" fmla="*/ 0 w 4724401"/>
              <a:gd name="connsiteY504" fmla="*/ 4466006 h 6858000"/>
              <a:gd name="connsiteX505" fmla="*/ 0 w 4724401"/>
              <a:gd name="connsiteY505" fmla="*/ 4233763 h 6858000"/>
              <a:gd name="connsiteX506" fmla="*/ 36881 w 4724401"/>
              <a:gd name="connsiteY506" fmla="*/ 4200118 h 6858000"/>
              <a:gd name="connsiteX507" fmla="*/ 910534 w 4724401"/>
              <a:gd name="connsiteY507" fmla="*/ 3629753 h 6858000"/>
              <a:gd name="connsiteX508" fmla="*/ 1578717 w 4724401"/>
              <a:gd name="connsiteY508" fmla="*/ 3575982 h 6858000"/>
              <a:gd name="connsiteX509" fmla="*/ 2338780 w 4724401"/>
              <a:gd name="connsiteY509" fmla="*/ 3033725 h 6858000"/>
              <a:gd name="connsiteX510" fmla="*/ 1807991 w 4724401"/>
              <a:gd name="connsiteY510" fmla="*/ 2807184 h 6858000"/>
              <a:gd name="connsiteX511" fmla="*/ 1416358 w 4724401"/>
              <a:gd name="connsiteY511" fmla="*/ 3112571 h 6858000"/>
              <a:gd name="connsiteX512" fmla="*/ 939066 w 4724401"/>
              <a:gd name="connsiteY512" fmla="*/ 3378798 h 6858000"/>
              <a:gd name="connsiteX513" fmla="*/ 115099 w 4724401"/>
              <a:gd name="connsiteY513" fmla="*/ 3607650 h 6858000"/>
              <a:gd name="connsiteX514" fmla="*/ 97284 w 4724401"/>
              <a:gd name="connsiteY514" fmla="*/ 3520393 h 6858000"/>
              <a:gd name="connsiteX515" fmla="*/ 922050 w 4724401"/>
              <a:gd name="connsiteY515" fmla="*/ 3074867 h 6858000"/>
              <a:gd name="connsiteX516" fmla="*/ 1405265 w 4724401"/>
              <a:gd name="connsiteY516" fmla="*/ 3016319 h 6858000"/>
              <a:gd name="connsiteX517" fmla="*/ 1407512 w 4724401"/>
              <a:gd name="connsiteY517" fmla="*/ 3018001 h 6858000"/>
              <a:gd name="connsiteX518" fmla="*/ 1726266 w 4724401"/>
              <a:gd name="connsiteY518" fmla="*/ 2777274 h 6858000"/>
              <a:gd name="connsiteX519" fmla="*/ 625390 w 4724401"/>
              <a:gd name="connsiteY519" fmla="*/ 2514541 h 6858000"/>
              <a:gd name="connsiteX520" fmla="*/ 619799 w 4724401"/>
              <a:gd name="connsiteY520" fmla="*/ 2527180 h 6858000"/>
              <a:gd name="connsiteX521" fmla="*/ 310030 w 4724401"/>
              <a:gd name="connsiteY521" fmla="*/ 2771818 h 6858000"/>
              <a:gd name="connsiteX522" fmla="*/ 173877 w 4724401"/>
              <a:gd name="connsiteY522" fmla="*/ 2937056 h 6858000"/>
              <a:gd name="connsiteX523" fmla="*/ 77889 w 4724401"/>
              <a:gd name="connsiteY523" fmla="*/ 3138440 h 6858000"/>
              <a:gd name="connsiteX524" fmla="*/ 0 w 4724401"/>
              <a:gd name="connsiteY524" fmla="*/ 3271395 h 6858000"/>
              <a:gd name="connsiteX525" fmla="*/ 0 w 4724401"/>
              <a:gd name="connsiteY525" fmla="*/ 3153002 h 6858000"/>
              <a:gd name="connsiteX526" fmla="*/ 2386 w 4724401"/>
              <a:gd name="connsiteY526" fmla="*/ 3149203 h 6858000"/>
              <a:gd name="connsiteX527" fmla="*/ 89753 w 4724401"/>
              <a:gd name="connsiteY527" fmla="*/ 2987702 h 6858000"/>
              <a:gd name="connsiteX528" fmla="*/ 76869 w 4724401"/>
              <a:gd name="connsiteY528" fmla="*/ 3005404 h 6858000"/>
              <a:gd name="connsiteX529" fmla="*/ 32049 w 4724401"/>
              <a:gd name="connsiteY529" fmla="*/ 3065814 h 6858000"/>
              <a:gd name="connsiteX530" fmla="*/ 0 w 4724401"/>
              <a:gd name="connsiteY530" fmla="*/ 3108744 h 6858000"/>
              <a:gd name="connsiteX531" fmla="*/ 0 w 4724401"/>
              <a:gd name="connsiteY531" fmla="*/ 3058059 h 6858000"/>
              <a:gd name="connsiteX532" fmla="*/ 7610 w 4724401"/>
              <a:gd name="connsiteY532" fmla="*/ 3047889 h 6858000"/>
              <a:gd name="connsiteX533" fmla="*/ 52419 w 4724401"/>
              <a:gd name="connsiteY533" fmla="*/ 2987479 h 6858000"/>
              <a:gd name="connsiteX534" fmla="*/ 59142 w 4724401"/>
              <a:gd name="connsiteY534" fmla="*/ 2978488 h 6858000"/>
              <a:gd name="connsiteX535" fmla="*/ 0 w 4724401"/>
              <a:gd name="connsiteY535" fmla="*/ 3015334 h 6858000"/>
              <a:gd name="connsiteX536" fmla="*/ 0 w 4724401"/>
              <a:gd name="connsiteY536" fmla="*/ 2914286 h 6858000"/>
              <a:gd name="connsiteX537" fmla="*/ 36383 w 4724401"/>
              <a:gd name="connsiteY537" fmla="*/ 2901128 h 6858000"/>
              <a:gd name="connsiteX538" fmla="*/ 156329 w 4724401"/>
              <a:gd name="connsiteY538" fmla="*/ 2840533 h 6858000"/>
              <a:gd name="connsiteX539" fmla="*/ 358355 w 4724401"/>
              <a:gd name="connsiteY539" fmla="*/ 2620471 h 6858000"/>
              <a:gd name="connsiteX540" fmla="*/ 510577 w 4724401"/>
              <a:gd name="connsiteY540" fmla="*/ 2501244 h 6858000"/>
              <a:gd name="connsiteX541" fmla="*/ 211967 w 4724401"/>
              <a:gd name="connsiteY541" fmla="*/ 2479171 h 6858000"/>
              <a:gd name="connsiteX542" fmla="*/ 0 w 4724401"/>
              <a:gd name="connsiteY542" fmla="*/ 2476398 h 6858000"/>
              <a:gd name="connsiteX543" fmla="*/ 0 w 4724401"/>
              <a:gd name="connsiteY543" fmla="*/ 2389189 h 6858000"/>
              <a:gd name="connsiteX544" fmla="*/ 103062 w 4724401"/>
              <a:gd name="connsiteY544" fmla="*/ 2389518 h 6858000"/>
              <a:gd name="connsiteX545" fmla="*/ 510734 w 4724401"/>
              <a:gd name="connsiteY545" fmla="*/ 2416201 h 6858000"/>
              <a:gd name="connsiteX546" fmla="*/ 279257 w 4724401"/>
              <a:gd name="connsiteY546" fmla="*/ 2092102 h 6858000"/>
              <a:gd name="connsiteX547" fmla="*/ 65265 w 4724401"/>
              <a:gd name="connsiteY547" fmla="*/ 2006049 h 6858000"/>
              <a:gd name="connsiteX548" fmla="*/ 0 w 4724401"/>
              <a:gd name="connsiteY548" fmla="*/ 1982532 h 6858000"/>
              <a:gd name="connsiteX549" fmla="*/ 0 w 4724401"/>
              <a:gd name="connsiteY549" fmla="*/ 1912789 h 6858000"/>
              <a:gd name="connsiteX550" fmla="*/ 97460 w 4724401"/>
              <a:gd name="connsiteY550" fmla="*/ 1953725 h 6858000"/>
              <a:gd name="connsiteX551" fmla="*/ 221272 w 4724401"/>
              <a:gd name="connsiteY551" fmla="*/ 1980766 h 6858000"/>
              <a:gd name="connsiteX552" fmla="*/ 116765 w 4724401"/>
              <a:gd name="connsiteY552" fmla="*/ 1911033 h 6858000"/>
              <a:gd name="connsiteX553" fmla="*/ 16405 w 4724401"/>
              <a:gd name="connsiteY553" fmla="*/ 1803412 h 6858000"/>
              <a:gd name="connsiteX554" fmla="*/ 0 w 4724401"/>
              <a:gd name="connsiteY554" fmla="*/ 1784777 h 6858000"/>
              <a:gd name="connsiteX555" fmla="*/ 0 w 4724401"/>
              <a:gd name="connsiteY555" fmla="*/ 1740082 h 6858000"/>
              <a:gd name="connsiteX556" fmla="*/ 39394 w 4724401"/>
              <a:gd name="connsiteY556" fmla="*/ 1784856 h 6858000"/>
              <a:gd name="connsiteX557" fmla="*/ 135813 w 4724401"/>
              <a:gd name="connsiteY557" fmla="*/ 1888838 h 6858000"/>
              <a:gd name="connsiteX558" fmla="*/ 242575 w 4724401"/>
              <a:gd name="connsiteY558" fmla="*/ 1958841 h 6858000"/>
              <a:gd name="connsiteX559" fmla="*/ 82197 w 4724401"/>
              <a:gd name="connsiteY559" fmla="*/ 1754826 h 6858000"/>
              <a:gd name="connsiteX560" fmla="*/ 0 w 4724401"/>
              <a:gd name="connsiteY560" fmla="*/ 1679650 h 6858000"/>
              <a:gd name="connsiteX561" fmla="*/ 0 w 4724401"/>
              <a:gd name="connsiteY561" fmla="*/ 1602463 h 6858000"/>
              <a:gd name="connsiteX562" fmla="*/ 84689 w 4724401"/>
              <a:gd name="connsiteY562" fmla="*/ 1677442 h 6858000"/>
              <a:gd name="connsiteX563" fmla="*/ 298437 w 4724401"/>
              <a:gd name="connsiteY563" fmla="*/ 1968019 h 6858000"/>
              <a:gd name="connsiteX564" fmla="*/ 227269 w 4724401"/>
              <a:gd name="connsiteY564" fmla="*/ 1114064 h 6858000"/>
              <a:gd name="connsiteX565" fmla="*/ 248003 w 4724401"/>
              <a:gd name="connsiteY565" fmla="*/ 1089613 h 6858000"/>
              <a:gd name="connsiteX566" fmla="*/ 427020 w 4724401"/>
              <a:gd name="connsiteY566" fmla="*/ 1619803 h 6858000"/>
              <a:gd name="connsiteX567" fmla="*/ 340345 w 4724401"/>
              <a:gd name="connsiteY567" fmla="*/ 2027739 h 6858000"/>
              <a:gd name="connsiteX568" fmla="*/ 360865 w 4724401"/>
              <a:gd name="connsiteY568" fmla="*/ 2044827 h 6858000"/>
              <a:gd name="connsiteX569" fmla="*/ 560414 w 4724401"/>
              <a:gd name="connsiteY569" fmla="*/ 2421457 h 6858000"/>
              <a:gd name="connsiteX570" fmla="*/ 1359703 w 4724401"/>
              <a:gd name="connsiteY570" fmla="*/ 2578554 h 6858000"/>
              <a:gd name="connsiteX571" fmla="*/ 1359422 w 4724401"/>
              <a:gd name="connsiteY571" fmla="*/ 2577994 h 6858000"/>
              <a:gd name="connsiteX572" fmla="*/ 828701 w 4724401"/>
              <a:gd name="connsiteY572" fmla="*/ 1839520 h 6858000"/>
              <a:gd name="connsiteX573" fmla="*/ 494427 w 4724401"/>
              <a:gd name="connsiteY573" fmla="*/ 1092333 h 6858000"/>
              <a:gd name="connsiteX574" fmla="*/ 506322 w 4724401"/>
              <a:gd name="connsiteY574" fmla="*/ 1020997 h 6858000"/>
              <a:gd name="connsiteX575" fmla="*/ 4570198 w 4724401"/>
              <a:gd name="connsiteY575" fmla="*/ 978081 h 6858000"/>
              <a:gd name="connsiteX576" fmla="*/ 4523691 w 4724401"/>
              <a:gd name="connsiteY576" fmla="*/ 1127776 h 6858000"/>
              <a:gd name="connsiteX577" fmla="*/ 4509875 w 4724401"/>
              <a:gd name="connsiteY577" fmla="*/ 1167552 h 6858000"/>
              <a:gd name="connsiteX578" fmla="*/ 4478168 w 4724401"/>
              <a:gd name="connsiteY578" fmla="*/ 1260735 h 6858000"/>
              <a:gd name="connsiteX579" fmla="*/ 4409309 w 4724401"/>
              <a:gd name="connsiteY579" fmla="*/ 1666996 h 6858000"/>
              <a:gd name="connsiteX580" fmla="*/ 4370031 w 4724401"/>
              <a:gd name="connsiteY580" fmla="*/ 1955666 h 6858000"/>
              <a:gd name="connsiteX581" fmla="*/ 4570198 w 4724401"/>
              <a:gd name="connsiteY581" fmla="*/ 978081 h 6858000"/>
              <a:gd name="connsiteX582" fmla="*/ 4557898 w 4724401"/>
              <a:gd name="connsiteY582" fmla="*/ 900011 h 6858000"/>
              <a:gd name="connsiteX583" fmla="*/ 4344840 w 4724401"/>
              <a:gd name="connsiteY583" fmla="*/ 1922038 h 6858000"/>
              <a:gd name="connsiteX584" fmla="*/ 4378710 w 4724401"/>
              <a:gd name="connsiteY584" fmla="*/ 1665516 h 6858000"/>
              <a:gd name="connsiteX585" fmla="*/ 4448798 w 4724401"/>
              <a:gd name="connsiteY585" fmla="*/ 1253024 h 6858000"/>
              <a:gd name="connsiteX586" fmla="*/ 4480315 w 4724401"/>
              <a:gd name="connsiteY586" fmla="*/ 1158454 h 6858000"/>
              <a:gd name="connsiteX587" fmla="*/ 4494133 w 4724401"/>
              <a:gd name="connsiteY587" fmla="*/ 1118676 h 6858000"/>
              <a:gd name="connsiteX588" fmla="*/ 4557898 w 4724401"/>
              <a:gd name="connsiteY588" fmla="*/ 900011 h 6858000"/>
              <a:gd name="connsiteX589" fmla="*/ 3607114 w 4724401"/>
              <a:gd name="connsiteY589" fmla="*/ 467441 h 6858000"/>
              <a:gd name="connsiteX590" fmla="*/ 3296242 w 4724401"/>
              <a:gd name="connsiteY590" fmla="*/ 807991 h 6858000"/>
              <a:gd name="connsiteX591" fmla="*/ 3174674 w 4724401"/>
              <a:gd name="connsiteY591" fmla="*/ 919759 h 6858000"/>
              <a:gd name="connsiteX592" fmla="*/ 3042978 w 4724401"/>
              <a:gd name="connsiteY592" fmla="*/ 1054894 h 6858000"/>
              <a:gd name="connsiteX593" fmla="*/ 2968914 w 4724401"/>
              <a:gd name="connsiteY593" fmla="*/ 1133756 h 6858000"/>
              <a:gd name="connsiteX594" fmla="*/ 3103823 w 4724401"/>
              <a:gd name="connsiteY594" fmla="*/ 1026814 h 6858000"/>
              <a:gd name="connsiteX595" fmla="*/ 3607114 w 4724401"/>
              <a:gd name="connsiteY595" fmla="*/ 467441 h 6858000"/>
              <a:gd name="connsiteX596" fmla="*/ 3744487 w 4724401"/>
              <a:gd name="connsiteY596" fmla="*/ 383136 h 6858000"/>
              <a:gd name="connsiteX597" fmla="*/ 3970213 w 4724401"/>
              <a:gd name="connsiteY597" fmla="*/ 995559 h 6858000"/>
              <a:gd name="connsiteX598" fmla="*/ 3744487 w 4724401"/>
              <a:gd name="connsiteY598" fmla="*/ 383136 h 6858000"/>
              <a:gd name="connsiteX599" fmla="*/ 3624562 w 4724401"/>
              <a:gd name="connsiteY599" fmla="*/ 367041 h 6858000"/>
              <a:gd name="connsiteX600" fmla="*/ 3489712 w 4724401"/>
              <a:gd name="connsiteY600" fmla="*/ 485386 h 6858000"/>
              <a:gd name="connsiteX601" fmla="*/ 3182994 w 4724401"/>
              <a:gd name="connsiteY601" fmla="*/ 828265 h 6858000"/>
              <a:gd name="connsiteX602" fmla="*/ 2892114 w 4724401"/>
              <a:gd name="connsiteY602" fmla="*/ 1172635 h 6858000"/>
              <a:gd name="connsiteX603" fmla="*/ 3021459 w 4724401"/>
              <a:gd name="connsiteY603" fmla="*/ 1035385 h 6858000"/>
              <a:gd name="connsiteX604" fmla="*/ 3153873 w 4724401"/>
              <a:gd name="connsiteY604" fmla="*/ 898971 h 6858000"/>
              <a:gd name="connsiteX605" fmla="*/ 3276511 w 4724401"/>
              <a:gd name="connsiteY605" fmla="*/ 786423 h 6858000"/>
              <a:gd name="connsiteX606" fmla="*/ 3584154 w 4724401"/>
              <a:gd name="connsiteY606" fmla="*/ 448218 h 6858000"/>
              <a:gd name="connsiteX607" fmla="*/ 3624562 w 4724401"/>
              <a:gd name="connsiteY607" fmla="*/ 367041 h 6858000"/>
              <a:gd name="connsiteX608" fmla="*/ 3766672 w 4724401"/>
              <a:gd name="connsiteY608" fmla="*/ 359429 h 6858000"/>
              <a:gd name="connsiteX609" fmla="*/ 3996338 w 4724401"/>
              <a:gd name="connsiteY609" fmla="*/ 968237 h 6858000"/>
              <a:gd name="connsiteX610" fmla="*/ 3766672 w 4724401"/>
              <a:gd name="connsiteY610" fmla="*/ 359429 h 6858000"/>
              <a:gd name="connsiteX611" fmla="*/ 3882765 w 4724401"/>
              <a:gd name="connsiteY611" fmla="*/ 0 h 6858000"/>
              <a:gd name="connsiteX612" fmla="*/ 3995099 w 4724401"/>
              <a:gd name="connsiteY612" fmla="*/ 0 h 6858000"/>
              <a:gd name="connsiteX613" fmla="*/ 4163818 w 4724401"/>
              <a:gd name="connsiteY613" fmla="*/ 234104 h 6858000"/>
              <a:gd name="connsiteX614" fmla="*/ 4172099 w 4724401"/>
              <a:gd name="connsiteY614" fmla="*/ 234207 h 6858000"/>
              <a:gd name="connsiteX615" fmla="*/ 4628589 w 4724401"/>
              <a:gd name="connsiteY615" fmla="*/ 289746 h 6858000"/>
              <a:gd name="connsiteX616" fmla="*/ 4724401 w 4724401"/>
              <a:gd name="connsiteY616" fmla="*/ 281632 h 6858000"/>
              <a:gd name="connsiteX617" fmla="*/ 4724401 w 4724401"/>
              <a:gd name="connsiteY617" fmla="*/ 330664 h 6858000"/>
              <a:gd name="connsiteX618" fmla="*/ 4657975 w 4724401"/>
              <a:gd name="connsiteY618" fmla="*/ 338772 h 6858000"/>
              <a:gd name="connsiteX619" fmla="*/ 4227047 w 4724401"/>
              <a:gd name="connsiteY619" fmla="*/ 313415 h 6858000"/>
              <a:gd name="connsiteX620" fmla="*/ 4346041 w 4724401"/>
              <a:gd name="connsiteY620" fmla="*/ 456086 h 6858000"/>
              <a:gd name="connsiteX621" fmla="*/ 4599604 w 4724401"/>
              <a:gd name="connsiteY621" fmla="*/ 723178 h 6858000"/>
              <a:gd name="connsiteX622" fmla="*/ 4724401 w 4724401"/>
              <a:gd name="connsiteY622" fmla="*/ 833497 h 6858000"/>
              <a:gd name="connsiteX623" fmla="*/ 4724401 w 4724401"/>
              <a:gd name="connsiteY623" fmla="*/ 950118 h 6858000"/>
              <a:gd name="connsiteX624" fmla="*/ 4655015 w 4724401"/>
              <a:gd name="connsiteY624" fmla="*/ 891426 h 6858000"/>
              <a:gd name="connsiteX625" fmla="*/ 4348002 w 4724401"/>
              <a:gd name="connsiteY625" fmla="*/ 2205895 h 6858000"/>
              <a:gd name="connsiteX626" fmla="*/ 4262250 w 4724401"/>
              <a:gd name="connsiteY626" fmla="*/ 2219972 h 6858000"/>
              <a:gd name="connsiteX627" fmla="*/ 4550611 w 4724401"/>
              <a:gd name="connsiteY627" fmla="*/ 817540 h 6858000"/>
              <a:gd name="connsiteX628" fmla="*/ 4564418 w 4724401"/>
              <a:gd name="connsiteY628" fmla="*/ 808293 h 6858000"/>
              <a:gd name="connsiteX629" fmla="*/ 4266388 w 4724401"/>
              <a:gd name="connsiteY629" fmla="*/ 500083 h 6858000"/>
              <a:gd name="connsiteX630" fmla="*/ 4032842 w 4724401"/>
              <a:gd name="connsiteY630" fmla="*/ 211809 h 6858000"/>
              <a:gd name="connsiteX631" fmla="*/ 3721337 w 4724401"/>
              <a:gd name="connsiteY631" fmla="*/ 0 h 6858000"/>
              <a:gd name="connsiteX632" fmla="*/ 3797544 w 4724401"/>
              <a:gd name="connsiteY632" fmla="*/ 0 h 6858000"/>
              <a:gd name="connsiteX633" fmla="*/ 3775734 w 4724401"/>
              <a:gd name="connsiteY633" fmla="*/ 95131 h 6858000"/>
              <a:gd name="connsiteX634" fmla="*/ 3724807 w 4724401"/>
              <a:gd name="connsiteY634" fmla="*/ 272257 h 6858000"/>
              <a:gd name="connsiteX635" fmla="*/ 3726844 w 4724401"/>
              <a:gd name="connsiteY635" fmla="*/ 282988 h 6858000"/>
              <a:gd name="connsiteX636" fmla="*/ 3742664 w 4724401"/>
              <a:gd name="connsiteY636" fmla="*/ 279918 h 6858000"/>
              <a:gd name="connsiteX637" fmla="*/ 4103910 w 4724401"/>
              <a:gd name="connsiteY637" fmla="*/ 1161917 h 6858000"/>
              <a:gd name="connsiteX638" fmla="*/ 4020269 w 4724401"/>
              <a:gd name="connsiteY638" fmla="*/ 1200406 h 6858000"/>
              <a:gd name="connsiteX639" fmla="*/ 3674882 w 4724401"/>
              <a:gd name="connsiteY639" fmla="*/ 488524 h 6858000"/>
              <a:gd name="connsiteX640" fmla="*/ 3132682 w 4724401"/>
              <a:gd name="connsiteY640" fmla="*/ 1072284 h 6858000"/>
              <a:gd name="connsiteX641" fmla="*/ 2716346 w 4724401"/>
              <a:gd name="connsiteY641" fmla="*/ 1276376 h 6858000"/>
              <a:gd name="connsiteX642" fmla="*/ 2716772 w 4724401"/>
              <a:gd name="connsiteY642" fmla="*/ 1255462 h 6858000"/>
              <a:gd name="connsiteX643" fmla="*/ 3471096 w 4724401"/>
              <a:gd name="connsiteY643" fmla="*/ 437072 h 6858000"/>
              <a:gd name="connsiteX644" fmla="*/ 3639057 w 4724401"/>
              <a:gd name="connsiteY644" fmla="*/ 286334 h 6858000"/>
              <a:gd name="connsiteX645" fmla="*/ 3640309 w 4724401"/>
              <a:gd name="connsiteY645" fmla="*/ 284664 h 6858000"/>
              <a:gd name="connsiteX646" fmla="*/ 3646022 w 4724401"/>
              <a:gd name="connsiteY646" fmla="*/ 276711 h 6858000"/>
              <a:gd name="connsiteX647" fmla="*/ 3707943 w 4724401"/>
              <a:gd name="connsiteY647" fmla="*/ 65958 h 6858000"/>
              <a:gd name="connsiteX648" fmla="*/ 2867960 w 4724401"/>
              <a:gd name="connsiteY648" fmla="*/ 0 h 6858000"/>
              <a:gd name="connsiteX649" fmla="*/ 2926351 w 4724401"/>
              <a:gd name="connsiteY649" fmla="*/ 0 h 6858000"/>
              <a:gd name="connsiteX650" fmla="*/ 2902823 w 4724401"/>
              <a:gd name="connsiteY650" fmla="*/ 262929 h 6858000"/>
              <a:gd name="connsiteX651" fmla="*/ 2940663 w 4724401"/>
              <a:gd name="connsiteY651" fmla="*/ 140884 h 6858000"/>
              <a:gd name="connsiteX652" fmla="*/ 2947039 w 4724401"/>
              <a:gd name="connsiteY652" fmla="*/ 122524 h 6858000"/>
              <a:gd name="connsiteX653" fmla="*/ 2984316 w 4724401"/>
              <a:gd name="connsiteY653" fmla="*/ 0 h 6858000"/>
              <a:gd name="connsiteX654" fmla="*/ 3016114 w 4724401"/>
              <a:gd name="connsiteY654" fmla="*/ 0 h 6858000"/>
              <a:gd name="connsiteX655" fmla="*/ 2979949 w 4724401"/>
              <a:gd name="connsiteY655" fmla="*/ 119274 h 6858000"/>
              <a:gd name="connsiteX656" fmla="*/ 3023879 w 4724401"/>
              <a:gd name="connsiteY656" fmla="*/ 0 h 6858000"/>
              <a:gd name="connsiteX657" fmla="*/ 3105400 w 4724401"/>
              <a:gd name="connsiteY657" fmla="*/ 0 h 6858000"/>
              <a:gd name="connsiteX658" fmla="*/ 3094669 w 4724401"/>
              <a:gd name="connsiteY658" fmla="*/ 30308 h 6858000"/>
              <a:gd name="connsiteX659" fmla="*/ 2901945 w 4724401"/>
              <a:gd name="connsiteY659" fmla="*/ 466538 h 6858000"/>
              <a:gd name="connsiteX660" fmla="*/ 2815209 w 4724401"/>
              <a:gd name="connsiteY660" fmla="*/ 497361 h 6858000"/>
              <a:gd name="connsiteX661" fmla="*/ 2844845 w 4724401"/>
              <a:gd name="connsiteY661" fmla="*/ 127638 h 6858000"/>
              <a:gd name="connsiteX662" fmla="*/ 1057230 w 4724401"/>
              <a:gd name="connsiteY662" fmla="*/ 0 h 6858000"/>
              <a:gd name="connsiteX663" fmla="*/ 1111003 w 4724401"/>
              <a:gd name="connsiteY663" fmla="*/ 0 h 6858000"/>
              <a:gd name="connsiteX664" fmla="*/ 1125553 w 4724401"/>
              <a:gd name="connsiteY664" fmla="*/ 52588 h 6858000"/>
              <a:gd name="connsiteX665" fmla="*/ 1304276 w 4724401"/>
              <a:gd name="connsiteY665" fmla="*/ 476275 h 6858000"/>
              <a:gd name="connsiteX666" fmla="*/ 1492066 w 4724401"/>
              <a:gd name="connsiteY666" fmla="*/ 886333 h 6858000"/>
              <a:gd name="connsiteX667" fmla="*/ 1423698 w 4724401"/>
              <a:gd name="connsiteY667" fmla="*/ 710817 h 6858000"/>
              <a:gd name="connsiteX668" fmla="*/ 1357609 w 4724401"/>
              <a:gd name="connsiteY668" fmla="*/ 532892 h 6858000"/>
              <a:gd name="connsiteX669" fmla="*/ 1309550 w 4724401"/>
              <a:gd name="connsiteY669" fmla="*/ 374031 h 6858000"/>
              <a:gd name="connsiteX670" fmla="*/ 1193673 w 4724401"/>
              <a:gd name="connsiteY670" fmla="*/ 49533 h 6858000"/>
              <a:gd name="connsiteX671" fmla="*/ 1164391 w 4724401"/>
              <a:gd name="connsiteY671" fmla="*/ 0 h 6858000"/>
              <a:gd name="connsiteX672" fmla="*/ 1200666 w 4724401"/>
              <a:gd name="connsiteY672" fmla="*/ 0 h 6858000"/>
              <a:gd name="connsiteX673" fmla="*/ 1223408 w 4724401"/>
              <a:gd name="connsiteY673" fmla="*/ 38996 h 6858000"/>
              <a:gd name="connsiteX674" fmla="*/ 1339635 w 4724401"/>
              <a:gd name="connsiteY674" fmla="*/ 365517 h 6858000"/>
              <a:gd name="connsiteX675" fmla="*/ 1387469 w 4724401"/>
              <a:gd name="connsiteY675" fmla="*/ 523079 h 6858000"/>
              <a:gd name="connsiteX676" fmla="*/ 1452685 w 4724401"/>
              <a:gd name="connsiteY676" fmla="*/ 699806 h 6858000"/>
              <a:gd name="connsiteX677" fmla="*/ 1492092 w 4724401"/>
              <a:gd name="connsiteY677" fmla="*/ 800424 h 6858000"/>
              <a:gd name="connsiteX678" fmla="*/ 1455302 w 4724401"/>
              <a:gd name="connsiteY678" fmla="*/ 632913 h 6858000"/>
              <a:gd name="connsiteX679" fmla="*/ 1222336 w 4724401"/>
              <a:gd name="connsiteY679" fmla="*/ 9480 h 6858000"/>
              <a:gd name="connsiteX680" fmla="*/ 1214634 w 4724401"/>
              <a:gd name="connsiteY680" fmla="*/ 0 h 6858000"/>
              <a:gd name="connsiteX681" fmla="*/ 1289827 w 4724401"/>
              <a:gd name="connsiteY681" fmla="*/ 0 h 6858000"/>
              <a:gd name="connsiteX682" fmla="*/ 1321076 w 4724401"/>
              <a:gd name="connsiteY682" fmla="*/ 59722 h 6858000"/>
              <a:gd name="connsiteX683" fmla="*/ 1512579 w 4724401"/>
              <a:gd name="connsiteY683" fmla="*/ 626441 h 6858000"/>
              <a:gd name="connsiteX684" fmla="*/ 1506076 w 4724401"/>
              <a:gd name="connsiteY684" fmla="*/ 1089289 h 6858000"/>
              <a:gd name="connsiteX685" fmla="*/ 1486346 w 4724401"/>
              <a:gd name="connsiteY685" fmla="*/ 1079919 h 6858000"/>
              <a:gd name="connsiteX686" fmla="*/ 1070511 w 4724401"/>
              <a:gd name="connsiteY686" fmla="*/ 48609 h 6858000"/>
              <a:gd name="connsiteX687" fmla="*/ 43151 w 4724401"/>
              <a:gd name="connsiteY687" fmla="*/ 0 h 6858000"/>
              <a:gd name="connsiteX688" fmla="*/ 95283 w 4724401"/>
              <a:gd name="connsiteY688" fmla="*/ 0 h 6858000"/>
              <a:gd name="connsiteX689" fmla="*/ 300708 w 4724401"/>
              <a:gd name="connsiteY689" fmla="*/ 154571 h 6858000"/>
              <a:gd name="connsiteX690" fmla="*/ 530414 w 4724401"/>
              <a:gd name="connsiteY690" fmla="*/ 354673 h 6858000"/>
              <a:gd name="connsiteX691" fmla="*/ 333785 w 4724401"/>
              <a:gd name="connsiteY691" fmla="*/ 161564 h 6858000"/>
              <a:gd name="connsiteX692" fmla="*/ 147005 w 4724401"/>
              <a:gd name="connsiteY692" fmla="*/ 0 h 6858000"/>
              <a:gd name="connsiteX693" fmla="*/ 272509 w 4724401"/>
              <a:gd name="connsiteY693" fmla="*/ 0 h 6858000"/>
              <a:gd name="connsiteX694" fmla="*/ 326276 w 4724401"/>
              <a:gd name="connsiteY694" fmla="*/ 45847 h 6858000"/>
              <a:gd name="connsiteX695" fmla="*/ 823759 w 4724401"/>
              <a:gd name="connsiteY695" fmla="*/ 574145 h 6858000"/>
              <a:gd name="connsiteX696" fmla="*/ 811254 w 4724401"/>
              <a:gd name="connsiteY696" fmla="*/ 665546 h 6858000"/>
              <a:gd name="connsiteX697" fmla="*/ 154042 w 4724401"/>
              <a:gd name="connsiteY697" fmla="*/ 261522 h 6858000"/>
              <a:gd name="connsiteX698" fmla="*/ 13550 w 4724401"/>
              <a:gd name="connsiteY698" fmla="*/ 158423 h 6858000"/>
              <a:gd name="connsiteX699" fmla="*/ 0 w 4724401"/>
              <a:gd name="connsiteY699" fmla="*/ 146618 h 6858000"/>
              <a:gd name="connsiteX700" fmla="*/ 0 w 4724401"/>
              <a:gd name="connsiteY700" fmla="*/ 59161 h 6858000"/>
              <a:gd name="connsiteX701" fmla="*/ 45427 w 4724401"/>
              <a:gd name="connsiteY701" fmla="*/ 101078 h 6858000"/>
              <a:gd name="connsiteX702" fmla="*/ 630103 w 4724401"/>
              <a:gd name="connsiteY702" fmla="*/ 485885 h 6858000"/>
              <a:gd name="connsiteX703" fmla="*/ 532040 w 4724401"/>
              <a:gd name="connsiteY703" fmla="*/ 399359 h 6858000"/>
              <a:gd name="connsiteX704" fmla="*/ 517618 w 4724401"/>
              <a:gd name="connsiteY704" fmla="*/ 385726 h 6858000"/>
              <a:gd name="connsiteX705" fmla="*/ 285074 w 4724401"/>
              <a:gd name="connsiteY705"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Lst>
            <a:rect l="l" t="t" r="r" b="b"/>
            <a:pathLst>
              <a:path w="4724401" h="6858000">
                <a:moveTo>
                  <a:pt x="369702" y="6712169"/>
                </a:moveTo>
                <a:lnTo>
                  <a:pt x="366575" y="6715556"/>
                </a:lnTo>
                <a:cubicBezTo>
                  <a:pt x="367954" y="6715031"/>
                  <a:pt x="369326" y="6714512"/>
                  <a:pt x="371637" y="6713954"/>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4724401" y="6289099"/>
                </a:moveTo>
                <a:lnTo>
                  <a:pt x="4724401" y="6407899"/>
                </a:lnTo>
                <a:lnTo>
                  <a:pt x="4689678" y="6440241"/>
                </a:ln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593999" y="6408904"/>
                  <a:pt x="4626518" y="6376648"/>
                  <a:pt x="4660205" y="6345369"/>
                </a:cubicBezTo>
                <a:close/>
                <a:moveTo>
                  <a:pt x="4724401" y="6198577"/>
                </a:moveTo>
                <a:lnTo>
                  <a:pt x="4724401" y="6238480"/>
                </a:lnTo>
                <a:lnTo>
                  <a:pt x="4689789" y="6268382"/>
                </a:ln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lose/>
                <a:moveTo>
                  <a:pt x="4724401" y="5924240"/>
                </a:moveTo>
                <a:lnTo>
                  <a:pt x="4724401" y="6044002"/>
                </a:lnTo>
                <a:lnTo>
                  <a:pt x="4695216" y="6071545"/>
                </a:lnTo>
                <a:cubicBezTo>
                  <a:pt x="4548599" y="6220767"/>
                  <a:pt x="4426366" y="6399245"/>
                  <a:pt x="4317146" y="6587716"/>
                </a:cubicBezTo>
                <a:lnTo>
                  <a:pt x="4171627" y="6858000"/>
                </a:lnTo>
                <a:lnTo>
                  <a:pt x="4081585" y="6858000"/>
                </a:lnTo>
                <a:lnTo>
                  <a:pt x="4238603" y="6559341"/>
                </a:lnTo>
                <a:cubicBezTo>
                  <a:pt x="4349147" y="6364728"/>
                  <a:pt x="4472301" y="6179172"/>
                  <a:pt x="4620848" y="6021419"/>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724401" y="5202141"/>
                </a:moveTo>
                <a:lnTo>
                  <a:pt x="4724401" y="5319690"/>
                </a:lnTo>
                <a:lnTo>
                  <a:pt x="4690088" y="5349711"/>
                </a:lnTo>
                <a:cubicBezTo>
                  <a:pt x="4608685" y="5427949"/>
                  <a:pt x="4537495" y="5522778"/>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lnTo>
                  <a:pt x="4724401" y="5415874"/>
                </a:lnTo>
                <a:lnTo>
                  <a:pt x="4724401" y="5461678"/>
                </a:lnTo>
                <a:lnTo>
                  <a:pt x="4718341" y="5468043"/>
                </a:lnTo>
                <a:cubicBezTo>
                  <a:pt x="4681696" y="5506771"/>
                  <a:pt x="4644162" y="5546455"/>
                  <a:pt x="4604655" y="5583434"/>
                </a:cubicBezTo>
                <a:cubicBezTo>
                  <a:pt x="4591636" y="5595592"/>
                  <a:pt x="4578581" y="5606832"/>
                  <a:pt x="4565074" y="5618550"/>
                </a:cubicBezTo>
                <a:cubicBezTo>
                  <a:pt x="4601957" y="5591693"/>
                  <a:pt x="4641858" y="5563143"/>
                  <a:pt x="4682209" y="5532923"/>
                </a:cubicBezTo>
                <a:lnTo>
                  <a:pt x="4724401" y="5499248"/>
                </a:lnTo>
                <a:lnTo>
                  <a:pt x="4724401" y="5608295"/>
                </a:lnTo>
                <a:lnTo>
                  <a:pt x="4713577" y="5616803"/>
                </a:ln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616120" y="5290612"/>
                  <a:pt x="4648400" y="5259282"/>
                  <a:pt x="4682005" y="5231398"/>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3174829" y="3620110"/>
                </a:moveTo>
                <a:cubicBezTo>
                  <a:pt x="3177710" y="3619202"/>
                  <a:pt x="3182308" y="3620648"/>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195984" y="4765295"/>
                  <a:pt x="4406452" y="4726316"/>
                  <a:pt x="4618309" y="4699202"/>
                </a:cubicBezTo>
                <a:lnTo>
                  <a:pt x="4724401" y="4687606"/>
                </a:lnTo>
                <a:lnTo>
                  <a:pt x="4724401" y="4773345"/>
                </a:lnTo>
                <a:lnTo>
                  <a:pt x="4671155" y="4778608"/>
                </a:lnTo>
                <a:cubicBezTo>
                  <a:pt x="4474613" y="4803290"/>
                  <a:pt x="4279364" y="4838457"/>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2991" y="3646754"/>
                  <a:pt x="3166185" y="3622836"/>
                  <a:pt x="3174829" y="3620110"/>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24401" y="4275524"/>
                </a:lnTo>
                <a:lnTo>
                  <a:pt x="4724401" y="4519331"/>
                </a:lnTo>
                <a:lnTo>
                  <a:pt x="4695727" y="4489837"/>
                </a:lnTo>
                <a:cubicBezTo>
                  <a:pt x="4513213" y="4341718"/>
                  <a:pt x="4213060" y="4286653"/>
                  <a:pt x="4036318" y="4147013"/>
                </a:cubicBezTo>
                <a:cubicBezTo>
                  <a:pt x="3810777" y="3969273"/>
                  <a:pt x="3654591" y="3720297"/>
                  <a:pt x="3432098" y="3537312"/>
                </a:cubicBezTo>
                <a:cubicBezTo>
                  <a:pt x="3408505" y="3517876"/>
                  <a:pt x="3395188" y="3461306"/>
                  <a:pt x="3429186" y="3458784"/>
                </a:cubicBezTo>
                <a:close/>
                <a:moveTo>
                  <a:pt x="4287835" y="3252276"/>
                </a:moveTo>
                <a:cubicBezTo>
                  <a:pt x="4291252" y="3250181"/>
                  <a:pt x="4296821" y="3251122"/>
                  <a:pt x="4305321" y="3256953"/>
                </a:cubicBezTo>
                <a:cubicBezTo>
                  <a:pt x="4417921" y="3335817"/>
                  <a:pt x="4526830" y="3418438"/>
                  <a:pt x="4633631" y="3503706"/>
                </a:cubicBezTo>
                <a:lnTo>
                  <a:pt x="4724401" y="3579225"/>
                </a:lnTo>
                <a:lnTo>
                  <a:pt x="4724401" y="3637622"/>
                </a:lnTo>
                <a:lnTo>
                  <a:pt x="4594837" y="3532274"/>
                </a:ln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09378" y="3558235"/>
                  <a:pt x="4660155" y="3608017"/>
                  <a:pt x="4709959" y="3658245"/>
                </a:cubicBezTo>
                <a:lnTo>
                  <a:pt x="4724401" y="3673072"/>
                </a:lnTo>
                <a:lnTo>
                  <a:pt x="4724401" y="3718516"/>
                </a:lnTo>
                <a:lnTo>
                  <a:pt x="4642986" y="3635718"/>
                </a:lnTo>
                <a:cubicBezTo>
                  <a:pt x="4577419" y="3571274"/>
                  <a:pt x="4510044" y="3508184"/>
                  <a:pt x="4440129" y="3448571"/>
                </a:cubicBezTo>
                <a:cubicBezTo>
                  <a:pt x="4477976" y="3543407"/>
                  <a:pt x="4595539" y="3666345"/>
                  <a:pt x="4700658" y="3767518"/>
                </a:cubicBezTo>
                <a:lnTo>
                  <a:pt x="4724401" y="3790032"/>
                </a:lnTo>
                <a:lnTo>
                  <a:pt x="4724401" y="3871856"/>
                </a:lnTo>
                <a:lnTo>
                  <a:pt x="4649232" y="3785028"/>
                </a:lnTo>
                <a:cubicBezTo>
                  <a:pt x="4512119" y="3616669"/>
                  <a:pt x="4392441" y="3442504"/>
                  <a:pt x="4294126" y="3303048"/>
                </a:cubicBezTo>
                <a:cubicBezTo>
                  <a:pt x="4286701" y="3292165"/>
                  <a:pt x="4277584" y="3258559"/>
                  <a:pt x="4287835" y="3252276"/>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3882765" y="0"/>
                </a:moveTo>
                <a:lnTo>
                  <a:pt x="3995099" y="0"/>
                </a:lnTo>
                <a:lnTo>
                  <a:pt x="4163818" y="234104"/>
                </a:lnTo>
                <a:cubicBezTo>
                  <a:pt x="4167056" y="234046"/>
                  <a:pt x="4169933" y="233486"/>
                  <a:pt x="4172099" y="234207"/>
                </a:cubicBezTo>
                <a:cubicBezTo>
                  <a:pt x="4320772" y="276387"/>
                  <a:pt x="4473568" y="294979"/>
                  <a:pt x="4628589" y="289746"/>
                </a:cubicBezTo>
                <a:lnTo>
                  <a:pt x="4724401" y="281632"/>
                </a:lnTo>
                <a:lnTo>
                  <a:pt x="4724401" y="330664"/>
                </a:lnTo>
                <a:lnTo>
                  <a:pt x="4657975" y="338772"/>
                </a:lnTo>
                <a:cubicBezTo>
                  <a:pt x="4512264" y="350060"/>
                  <a:pt x="4368090" y="341672"/>
                  <a:pt x="4227047" y="313415"/>
                </a:cubicBezTo>
                <a:cubicBezTo>
                  <a:pt x="4265992" y="361495"/>
                  <a:pt x="4305481" y="409180"/>
                  <a:pt x="4346041" y="456086"/>
                </a:cubicBezTo>
                <a:cubicBezTo>
                  <a:pt x="4427343" y="550152"/>
                  <a:pt x="4511990" y="638932"/>
                  <a:pt x="4599604" y="723178"/>
                </a:cubicBezTo>
                <a:lnTo>
                  <a:pt x="4724401" y="833497"/>
                </a:lnTo>
                <a:lnTo>
                  <a:pt x="4724401" y="950118"/>
                </a:lnTo>
                <a:lnTo>
                  <a:pt x="4655015" y="891426"/>
                </a:ln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0" name="Rectangle 15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95997" y="990600"/>
            <a:ext cx="6096003"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C49677E6-50CF-668A-BD09-1D1F8A54CC98}"/>
              </a:ext>
            </a:extLst>
          </p:cNvPr>
          <p:cNvSpPr>
            <a:spLocks noGrp="1"/>
          </p:cNvSpPr>
          <p:nvPr>
            <p:ph type="ctrTitle"/>
          </p:nvPr>
        </p:nvSpPr>
        <p:spPr>
          <a:xfrm>
            <a:off x="6781798" y="1676400"/>
            <a:ext cx="4953000" cy="1216153"/>
          </a:xfrm>
        </p:spPr>
        <p:txBody>
          <a:bodyPr vert="horz" lIns="91440" tIns="45720" rIns="91440" bIns="45720" rtlCol="0" anchor="t">
            <a:normAutofit/>
          </a:bodyPr>
          <a:lstStyle/>
          <a:p>
            <a:pPr algn="l"/>
            <a:r>
              <a:rPr lang="en-US" sz="4000"/>
              <a:t>Marketing </a:t>
            </a:r>
          </a:p>
        </p:txBody>
      </p:sp>
      <p:sp>
        <p:nvSpPr>
          <p:cNvPr id="3" name="Podtytuł 2">
            <a:extLst>
              <a:ext uri="{FF2B5EF4-FFF2-40B4-BE49-F238E27FC236}">
                <a16:creationId xmlns:a16="http://schemas.microsoft.com/office/drawing/2014/main" id="{BAC448B3-C9B1-C158-C33D-F41110E01B2B}"/>
              </a:ext>
            </a:extLst>
          </p:cNvPr>
          <p:cNvSpPr>
            <a:spLocks noGrp="1"/>
          </p:cNvSpPr>
          <p:nvPr>
            <p:ph type="subTitle" idx="1"/>
          </p:nvPr>
        </p:nvSpPr>
        <p:spPr>
          <a:xfrm>
            <a:off x="6781798" y="3429000"/>
            <a:ext cx="4953000" cy="1752599"/>
          </a:xfrm>
        </p:spPr>
        <p:txBody>
          <a:bodyPr vert="horz" lIns="91440" tIns="45720" rIns="91440" bIns="45720" rtlCol="0">
            <a:normAutofit/>
          </a:bodyPr>
          <a:lstStyle/>
          <a:p>
            <a:pPr indent="-228600" algn="l">
              <a:buFont typeface="Arial" panose="020B0604020202020204" pitchFamily="34" charset="0"/>
              <a:buChar char="•"/>
            </a:pPr>
            <a:r>
              <a:rPr lang="en-US" sz="1800">
                <a:solidFill>
                  <a:schemeClr val="tx1">
                    <a:alpha val="55000"/>
                  </a:schemeClr>
                </a:solidFill>
              </a:rPr>
              <a:t>Klaudia Grzesik </a:t>
            </a:r>
          </a:p>
          <a:p>
            <a:pPr indent="-228600" algn="l">
              <a:buFont typeface="Arial" panose="020B0604020202020204" pitchFamily="34" charset="0"/>
              <a:buChar char="•"/>
            </a:pPr>
            <a:r>
              <a:rPr lang="en-US" sz="1800">
                <a:solidFill>
                  <a:schemeClr val="tx1">
                    <a:alpha val="55000"/>
                  </a:schemeClr>
                </a:solidFill>
              </a:rPr>
              <a:t>Indexnummer: 121330 </a:t>
            </a:r>
          </a:p>
          <a:p>
            <a:pPr indent="-228600" algn="l">
              <a:buFont typeface="Arial" panose="020B0604020202020204" pitchFamily="34" charset="0"/>
              <a:buChar char="•"/>
            </a:pPr>
            <a:r>
              <a:rPr lang="en-US" sz="1800">
                <a:solidFill>
                  <a:schemeClr val="tx1">
                    <a:alpha val="55000"/>
                  </a:schemeClr>
                </a:solidFill>
              </a:rPr>
              <a:t>Universität Rzeszów</a:t>
            </a:r>
          </a:p>
          <a:p>
            <a:pPr indent="-228600" algn="l">
              <a:buFont typeface="Arial" panose="020B0604020202020204" pitchFamily="34" charset="0"/>
              <a:buChar char="•"/>
            </a:pPr>
            <a:r>
              <a:rPr lang="en-US" sz="1800">
                <a:solidFill>
                  <a:schemeClr val="tx1">
                    <a:alpha val="55000"/>
                  </a:schemeClr>
                </a:solidFill>
              </a:rPr>
              <a:t>Institut für Wirtschaft und Finanzen</a:t>
            </a:r>
          </a:p>
          <a:p>
            <a:pPr indent="-228600" algn="l">
              <a:buFont typeface="Arial" panose="020B0604020202020204" pitchFamily="34" charset="0"/>
              <a:buChar char="•"/>
            </a:pPr>
            <a:endParaRPr lang="en-US" sz="1800">
              <a:solidFill>
                <a:schemeClr val="tx1">
                  <a:alpha val="55000"/>
                </a:schemeClr>
              </a:solidFill>
            </a:endParaRPr>
          </a:p>
          <a:p>
            <a:pPr indent="-228600" algn="l">
              <a:buFont typeface="Arial" panose="020B0604020202020204" pitchFamily="34" charset="0"/>
              <a:buChar char="•"/>
            </a:pPr>
            <a:endParaRPr lang="en-US" sz="1800">
              <a:solidFill>
                <a:schemeClr val="tx1">
                  <a:alpha val="55000"/>
                </a:schemeClr>
              </a:solidFill>
            </a:endParaRPr>
          </a:p>
        </p:txBody>
      </p:sp>
      <p:sp useBgFill="1">
        <p:nvSpPr>
          <p:cNvPr id="162" name="Rectangle 161">
            <a:extLst>
              <a:ext uri="{FF2B5EF4-FFF2-40B4-BE49-F238E27FC236}">
                <a16:creationId xmlns:a16="http://schemas.microsoft.com/office/drawing/2014/main" id="{A17BF396-6023-48D8-9C0C-8938208729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197" y="457199"/>
            <a:ext cx="5638800" cy="5943599"/>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4" name="Obraz 3" descr="Obraz zawierający tekst, clipart&#10;&#10;Opis wygenerowany automatycznie">
            <a:extLst>
              <a:ext uri="{FF2B5EF4-FFF2-40B4-BE49-F238E27FC236}">
                <a16:creationId xmlns:a16="http://schemas.microsoft.com/office/drawing/2014/main" id="{6E2B65CF-B333-2AFF-8611-3DC33D236670}"/>
              </a:ext>
            </a:extLst>
          </p:cNvPr>
          <p:cNvPicPr>
            <a:picLocks noChangeAspect="1"/>
          </p:cNvPicPr>
          <p:nvPr/>
        </p:nvPicPr>
        <p:blipFill rotWithShape="1">
          <a:blip r:embed="rId2"/>
          <a:srcRect l="906" r="1589" b="-1"/>
          <a:stretch/>
        </p:blipFill>
        <p:spPr>
          <a:xfrm>
            <a:off x="1588803" y="1676400"/>
            <a:ext cx="3361974" cy="3470425"/>
          </a:xfrm>
          <a:prstGeom prst="rect">
            <a:avLst/>
          </a:prstGeom>
        </p:spPr>
      </p:pic>
    </p:spTree>
    <p:extLst>
      <p:ext uri="{BB962C8B-B14F-4D97-AF65-F5344CB8AC3E}">
        <p14:creationId xmlns:p14="http://schemas.microsoft.com/office/powerpoint/2010/main" val="29024790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 name="Rectangle 34">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7" name="Group 36">
            <a:extLst>
              <a:ext uri="{FF2B5EF4-FFF2-40B4-BE49-F238E27FC236}">
                <a16:creationId xmlns:a16="http://schemas.microsoft.com/office/drawing/2014/main" id="{BE9A4F3D-8A9F-44A7-B84A-C6201B5B01C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724401" y="0"/>
            <a:ext cx="7467599" cy="6858000"/>
            <a:chOff x="7467600" y="0"/>
            <a:chExt cx="4724400" cy="6858000"/>
          </a:xfrm>
        </p:grpSpPr>
        <p:sp>
          <p:nvSpPr>
            <p:cNvPr id="38" name="Rectangle 37">
              <a:extLst>
                <a:ext uri="{FF2B5EF4-FFF2-40B4-BE49-F238E27FC236}">
                  <a16:creationId xmlns:a16="http://schemas.microsoft.com/office/drawing/2014/main" id="{C7DEB166-B66A-492B-BE84-A2E28E342C3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D11287BF-07B3-429A-AA8C-0F4DBDCADE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1" name="Freeform: Shape 40">
            <a:extLst>
              <a:ext uri="{FF2B5EF4-FFF2-40B4-BE49-F238E27FC236}">
                <a16:creationId xmlns:a16="http://schemas.microsoft.com/office/drawing/2014/main" id="{06139FFD-DF39-4EF5-A0DD-4FAC80228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24402" y="0"/>
            <a:ext cx="7467599" cy="6858000"/>
          </a:xfrm>
          <a:custGeom>
            <a:avLst/>
            <a:gdLst>
              <a:gd name="connsiteX0" fmla="*/ 2667921 w 7467599"/>
              <a:gd name="connsiteY0" fmla="*/ 6658238 h 6858000"/>
              <a:gd name="connsiteX1" fmla="*/ 2886936 w 7467599"/>
              <a:gd name="connsiteY1" fmla="*/ 6732821 h 6858000"/>
              <a:gd name="connsiteX2" fmla="*/ 3231361 w 7467599"/>
              <a:gd name="connsiteY2" fmla="*/ 6842006 h 6858000"/>
              <a:gd name="connsiteX3" fmla="*/ 2788054 w 7467599"/>
              <a:gd name="connsiteY3" fmla="*/ 6674734 h 6858000"/>
              <a:gd name="connsiteX4" fmla="*/ 5203742 w 7467599"/>
              <a:gd name="connsiteY4" fmla="*/ 6515312 h 6858000"/>
              <a:gd name="connsiteX5" fmla="*/ 5029400 w 7467599"/>
              <a:gd name="connsiteY5" fmla="*/ 6525103 h 6858000"/>
              <a:gd name="connsiteX6" fmla="*/ 4853626 w 7467599"/>
              <a:gd name="connsiteY6" fmla="*/ 6532104 h 6858000"/>
              <a:gd name="connsiteX7" fmla="*/ 4699941 w 7467599"/>
              <a:gd name="connsiteY7" fmla="*/ 6528403 h 6858000"/>
              <a:gd name="connsiteX8" fmla="*/ 4277506 w 7467599"/>
              <a:gd name="connsiteY8" fmla="*/ 6560369 h 6858000"/>
              <a:gd name="connsiteX9" fmla="*/ 4197737 w 7467599"/>
              <a:gd name="connsiteY9" fmla="*/ 6591702 h 6858000"/>
              <a:gd name="connsiteX10" fmla="*/ 4363149 w 7467599"/>
              <a:gd name="connsiteY10" fmla="*/ 6599765 h 6858000"/>
              <a:gd name="connsiteX11" fmla="*/ 4788074 w 7467599"/>
              <a:gd name="connsiteY11" fmla="*/ 6563693 h 6858000"/>
              <a:gd name="connsiteX12" fmla="*/ 5203742 w 7467599"/>
              <a:gd name="connsiteY12" fmla="*/ 6515312 h 6858000"/>
              <a:gd name="connsiteX13" fmla="*/ 4626819 w 7467599"/>
              <a:gd name="connsiteY13" fmla="*/ 6459370 h 6858000"/>
              <a:gd name="connsiteX14" fmla="*/ 4275355 w 7467599"/>
              <a:gd name="connsiteY14" fmla="*/ 6529929 h 6858000"/>
              <a:gd name="connsiteX15" fmla="*/ 4701429 w 7467599"/>
              <a:gd name="connsiteY15" fmla="*/ 6498517 h 6858000"/>
              <a:gd name="connsiteX16" fmla="*/ 4853906 w 7467599"/>
              <a:gd name="connsiteY16" fmla="*/ 6502035 h 6858000"/>
              <a:gd name="connsiteX17" fmla="*/ 5028370 w 7467599"/>
              <a:gd name="connsiteY17" fmla="*/ 6495471 h 6858000"/>
              <a:gd name="connsiteX18" fmla="*/ 5128378 w 7467599"/>
              <a:gd name="connsiteY18" fmla="*/ 6489665 h 6858000"/>
              <a:gd name="connsiteX19" fmla="*/ 4970461 w 7467599"/>
              <a:gd name="connsiteY19" fmla="*/ 6473140 h 6858000"/>
              <a:gd name="connsiteX20" fmla="*/ 4626819 w 7467599"/>
              <a:gd name="connsiteY20" fmla="*/ 6459370 h 6858000"/>
              <a:gd name="connsiteX21" fmla="*/ 2530214 w 7467599"/>
              <a:gd name="connsiteY21" fmla="*/ 5911918 h 6858000"/>
              <a:gd name="connsiteX22" fmla="*/ 2588188 w 7467599"/>
              <a:gd name="connsiteY22" fmla="*/ 5982309 h 6858000"/>
              <a:gd name="connsiteX23" fmla="*/ 2856495 w 7467599"/>
              <a:gd name="connsiteY23" fmla="*/ 6402069 h 6858000"/>
              <a:gd name="connsiteX24" fmla="*/ 3266461 w 7467599"/>
              <a:gd name="connsiteY24" fmla="*/ 6807025 h 6858000"/>
              <a:gd name="connsiteX25" fmla="*/ 3147563 w 7467599"/>
              <a:gd name="connsiteY25" fmla="*/ 6649139 h 6858000"/>
              <a:gd name="connsiteX26" fmla="*/ 3135273 w 7467599"/>
              <a:gd name="connsiteY26" fmla="*/ 6636358 h 6858000"/>
              <a:gd name="connsiteX27" fmla="*/ 2820649 w 7467599"/>
              <a:gd name="connsiteY27" fmla="*/ 6260110 h 6858000"/>
              <a:gd name="connsiteX28" fmla="*/ 2530214 w 7467599"/>
              <a:gd name="connsiteY28" fmla="*/ 5911918 h 6858000"/>
              <a:gd name="connsiteX29" fmla="*/ 4354454 w 7467599"/>
              <a:gd name="connsiteY29" fmla="*/ 5884754 h 6858000"/>
              <a:gd name="connsiteX30" fmla="*/ 4100787 w 7467599"/>
              <a:gd name="connsiteY30" fmla="*/ 6496752 h 6858000"/>
              <a:gd name="connsiteX31" fmla="*/ 4354454 w 7467599"/>
              <a:gd name="connsiteY31" fmla="*/ 5884754 h 6858000"/>
              <a:gd name="connsiteX32" fmla="*/ 4389404 w 7467599"/>
              <a:gd name="connsiteY32" fmla="*/ 5883072 h 6858000"/>
              <a:gd name="connsiteX33" fmla="*/ 4130799 w 7467599"/>
              <a:gd name="connsiteY33" fmla="*/ 6494950 h 6858000"/>
              <a:gd name="connsiteX34" fmla="*/ 4389404 w 7467599"/>
              <a:gd name="connsiteY34" fmla="*/ 5883072 h 6858000"/>
              <a:gd name="connsiteX35" fmla="*/ 4399539 w 7467599"/>
              <a:gd name="connsiteY35" fmla="*/ 5825040 h 6858000"/>
              <a:gd name="connsiteX36" fmla="*/ 4396445 w 7467599"/>
              <a:gd name="connsiteY36" fmla="*/ 5829053 h 6858000"/>
              <a:gd name="connsiteX37" fmla="*/ 4398866 w 7467599"/>
              <a:gd name="connsiteY37" fmla="*/ 5829425 h 6858000"/>
              <a:gd name="connsiteX38" fmla="*/ 815031 w 7467599"/>
              <a:gd name="connsiteY38" fmla="*/ 5642928 h 6858000"/>
              <a:gd name="connsiteX39" fmla="*/ 831061 w 7467599"/>
              <a:gd name="connsiteY39" fmla="*/ 5694454 h 6858000"/>
              <a:gd name="connsiteX40" fmla="*/ 1103869 w 7467599"/>
              <a:gd name="connsiteY40" fmla="*/ 6320663 h 6858000"/>
              <a:gd name="connsiteX41" fmla="*/ 1223015 w 7467599"/>
              <a:gd name="connsiteY41" fmla="*/ 6574846 h 6858000"/>
              <a:gd name="connsiteX42" fmla="*/ 815031 w 7467599"/>
              <a:gd name="connsiteY42" fmla="*/ 5642928 h 6858000"/>
              <a:gd name="connsiteX43" fmla="*/ 5373323 w 7467599"/>
              <a:gd name="connsiteY43" fmla="*/ 5591852 h 6858000"/>
              <a:gd name="connsiteX44" fmla="*/ 4920847 w 7467599"/>
              <a:gd name="connsiteY44" fmla="*/ 5630119 h 6858000"/>
              <a:gd name="connsiteX45" fmla="*/ 4819457 w 7467599"/>
              <a:gd name="connsiteY45" fmla="*/ 5650510 h 6858000"/>
              <a:gd name="connsiteX46" fmla="*/ 4957247 w 7467599"/>
              <a:gd name="connsiteY46" fmla="*/ 5629828 h 6858000"/>
              <a:gd name="connsiteX47" fmla="*/ 5833445 w 7467599"/>
              <a:gd name="connsiteY47" fmla="*/ 5601337 h 6858000"/>
              <a:gd name="connsiteX48" fmla="*/ 5577303 w 7467599"/>
              <a:gd name="connsiteY48" fmla="*/ 5598847 h 6858000"/>
              <a:gd name="connsiteX49" fmla="*/ 5526152 w 7467599"/>
              <a:gd name="connsiteY49" fmla="*/ 5595539 h 6858000"/>
              <a:gd name="connsiteX50" fmla="*/ 5373323 w 7467599"/>
              <a:gd name="connsiteY50" fmla="*/ 5591852 h 6858000"/>
              <a:gd name="connsiteX51" fmla="*/ 2291506 w 7467599"/>
              <a:gd name="connsiteY51" fmla="*/ 5541548 h 6858000"/>
              <a:gd name="connsiteX52" fmla="*/ 2535245 w 7467599"/>
              <a:gd name="connsiteY52" fmla="*/ 5765985 h 6858000"/>
              <a:gd name="connsiteX53" fmla="*/ 3017082 w 7467599"/>
              <a:gd name="connsiteY53" fmla="*/ 6279980 h 6858000"/>
              <a:gd name="connsiteX54" fmla="*/ 3284540 w 7467599"/>
              <a:gd name="connsiteY54" fmla="*/ 6733560 h 6858000"/>
              <a:gd name="connsiteX55" fmla="*/ 3274833 w 7467599"/>
              <a:gd name="connsiteY55" fmla="*/ 6610993 h 6858000"/>
              <a:gd name="connsiteX56" fmla="*/ 2990753 w 7467599"/>
              <a:gd name="connsiteY56" fmla="*/ 6197148 h 6858000"/>
              <a:gd name="connsiteX57" fmla="*/ 2547499 w 7467599"/>
              <a:gd name="connsiteY57" fmla="*/ 5734551 h 6858000"/>
              <a:gd name="connsiteX58" fmla="*/ 2291506 w 7467599"/>
              <a:gd name="connsiteY58" fmla="*/ 5541548 h 6858000"/>
              <a:gd name="connsiteX59" fmla="*/ 5494263 w 7467599"/>
              <a:gd name="connsiteY59" fmla="*/ 5525300 h 6858000"/>
              <a:gd name="connsiteX60" fmla="*/ 5361753 w 7467599"/>
              <a:gd name="connsiteY60" fmla="*/ 5525937 h 6858000"/>
              <a:gd name="connsiteX61" fmla="*/ 5054213 w 7467599"/>
              <a:gd name="connsiteY61" fmla="*/ 5550189 h 6858000"/>
              <a:gd name="connsiteX62" fmla="*/ 4877302 w 7467599"/>
              <a:gd name="connsiteY62" fmla="*/ 5605852 h 6858000"/>
              <a:gd name="connsiteX63" fmla="*/ 4917283 w 7467599"/>
              <a:gd name="connsiteY63" fmla="*/ 5600203 h 6858000"/>
              <a:gd name="connsiteX64" fmla="*/ 5528398 w 7467599"/>
              <a:gd name="connsiteY64" fmla="*/ 5564971 h 6858000"/>
              <a:gd name="connsiteX65" fmla="*/ 5579896 w 7467599"/>
              <a:gd name="connsiteY65" fmla="*/ 5568822 h 6858000"/>
              <a:gd name="connsiteX66" fmla="*/ 5809544 w 7467599"/>
              <a:gd name="connsiteY66" fmla="*/ 5573703 h 6858000"/>
              <a:gd name="connsiteX67" fmla="*/ 5721660 w 7467599"/>
              <a:gd name="connsiteY67" fmla="*/ 5555562 h 6858000"/>
              <a:gd name="connsiteX68" fmla="*/ 5636476 w 7467599"/>
              <a:gd name="connsiteY68" fmla="*/ 5538004 h 6858000"/>
              <a:gd name="connsiteX69" fmla="*/ 5494263 w 7467599"/>
              <a:gd name="connsiteY69" fmla="*/ 5525300 h 6858000"/>
              <a:gd name="connsiteX70" fmla="*/ 2222448 w 7467599"/>
              <a:gd name="connsiteY70" fmla="*/ 5523271 h 6858000"/>
              <a:gd name="connsiteX71" fmla="*/ 2222571 w 7467599"/>
              <a:gd name="connsiteY71" fmla="*/ 5526491 h 6858000"/>
              <a:gd name="connsiteX72" fmla="*/ 2381426 w 7467599"/>
              <a:gd name="connsiteY72" fmla="*/ 5718700 h 6858000"/>
              <a:gd name="connsiteX73" fmla="*/ 2402030 w 7467599"/>
              <a:gd name="connsiteY73" fmla="*/ 5737872 h 6858000"/>
              <a:gd name="connsiteX74" fmla="*/ 2842868 w 7467599"/>
              <a:gd name="connsiteY74" fmla="*/ 6240461 h 6858000"/>
              <a:gd name="connsiteX75" fmla="*/ 3155869 w 7467599"/>
              <a:gd name="connsiteY75" fmla="*/ 6615176 h 6858000"/>
              <a:gd name="connsiteX76" fmla="*/ 3168159 w 7467599"/>
              <a:gd name="connsiteY76" fmla="*/ 6627949 h 6858000"/>
              <a:gd name="connsiteX77" fmla="*/ 3247242 w 7467599"/>
              <a:gd name="connsiteY77" fmla="*/ 6718236 h 6858000"/>
              <a:gd name="connsiteX78" fmla="*/ 2994958 w 7467599"/>
              <a:gd name="connsiteY78" fmla="*/ 6299011 h 6858000"/>
              <a:gd name="connsiteX79" fmla="*/ 2515769 w 7467599"/>
              <a:gd name="connsiteY79" fmla="*/ 5787985 h 6858000"/>
              <a:gd name="connsiteX80" fmla="*/ 2222448 w 7467599"/>
              <a:gd name="connsiteY80" fmla="*/ 5523271 h 6858000"/>
              <a:gd name="connsiteX81" fmla="*/ 5380006 w 7467599"/>
              <a:gd name="connsiteY81" fmla="*/ 5458317 h 6858000"/>
              <a:gd name="connsiteX82" fmla="*/ 4979974 w 7467599"/>
              <a:gd name="connsiteY82" fmla="*/ 5536349 h 6858000"/>
              <a:gd name="connsiteX83" fmla="*/ 5049403 w 7467599"/>
              <a:gd name="connsiteY83" fmla="*/ 5519543 h 6858000"/>
              <a:gd name="connsiteX84" fmla="*/ 5362204 w 7467599"/>
              <a:gd name="connsiteY84" fmla="*/ 5494992 h 6858000"/>
              <a:gd name="connsiteX85" fmla="*/ 5642875 w 7467599"/>
              <a:gd name="connsiteY85" fmla="*/ 5507848 h 6858000"/>
              <a:gd name="connsiteX86" fmla="*/ 5729861 w 7467599"/>
              <a:gd name="connsiteY86" fmla="*/ 5525798 h 6858000"/>
              <a:gd name="connsiteX87" fmla="*/ 5844822 w 7467599"/>
              <a:gd name="connsiteY87" fmla="*/ 5547311 h 6858000"/>
              <a:gd name="connsiteX88" fmla="*/ 5380006 w 7467599"/>
              <a:gd name="connsiteY88" fmla="*/ 5458317 h 6858000"/>
              <a:gd name="connsiteX89" fmla="*/ 2137396 w 7467599"/>
              <a:gd name="connsiteY89" fmla="*/ 5419899 h 6858000"/>
              <a:gd name="connsiteX90" fmla="*/ 2155193 w 7467599"/>
              <a:gd name="connsiteY90" fmla="*/ 5424547 h 6858000"/>
              <a:gd name="connsiteX91" fmla="*/ 3064627 w 7467599"/>
              <a:gd name="connsiteY91" fmla="*/ 6212316 h 6858000"/>
              <a:gd name="connsiteX92" fmla="*/ 3369199 w 7467599"/>
              <a:gd name="connsiteY92" fmla="*/ 6710671 h 6858000"/>
              <a:gd name="connsiteX93" fmla="*/ 3405024 w 7467599"/>
              <a:gd name="connsiteY93" fmla="*/ 6854298 h 6858000"/>
              <a:gd name="connsiteX94" fmla="*/ 3406497 w 7467599"/>
              <a:gd name="connsiteY94" fmla="*/ 6857998 h 6858000"/>
              <a:gd name="connsiteX95" fmla="*/ 3174964 w 7467599"/>
              <a:gd name="connsiteY95" fmla="*/ 6857998 h 6858000"/>
              <a:gd name="connsiteX96" fmla="*/ 3036775 w 7467599"/>
              <a:gd name="connsiteY96" fmla="*/ 6816656 h 6858000"/>
              <a:gd name="connsiteX97" fmla="*/ 2877679 w 7467599"/>
              <a:gd name="connsiteY97" fmla="*/ 6760867 h 6858000"/>
              <a:gd name="connsiteX98" fmla="*/ 2565461 w 7467599"/>
              <a:gd name="connsiteY98" fmla="*/ 6659827 h 6858000"/>
              <a:gd name="connsiteX99" fmla="*/ 2858010 w 7467599"/>
              <a:gd name="connsiteY99" fmla="*/ 6784122 h 6858000"/>
              <a:gd name="connsiteX100" fmla="*/ 2881358 w 7467599"/>
              <a:gd name="connsiteY100" fmla="*/ 6793465 h 6858000"/>
              <a:gd name="connsiteX101" fmla="*/ 3013509 w 7467599"/>
              <a:gd name="connsiteY101" fmla="*/ 6840638 h 6858000"/>
              <a:gd name="connsiteX102" fmla="*/ 3102131 w 7467599"/>
              <a:gd name="connsiteY102" fmla="*/ 6857999 h 6858000"/>
              <a:gd name="connsiteX103" fmla="*/ 2971695 w 7467599"/>
              <a:gd name="connsiteY103" fmla="*/ 6857999 h 6858000"/>
              <a:gd name="connsiteX104" fmla="*/ 2869680 w 7467599"/>
              <a:gd name="connsiteY104" fmla="*/ 6821149 h 6858000"/>
              <a:gd name="connsiteX105" fmla="*/ 2846333 w 7467599"/>
              <a:gd name="connsiteY105" fmla="*/ 6811799 h 6858000"/>
              <a:gd name="connsiteX106" fmla="*/ 2547413 w 7467599"/>
              <a:gd name="connsiteY106" fmla="*/ 6684601 h 6858000"/>
              <a:gd name="connsiteX107" fmla="*/ 2860831 w 7467599"/>
              <a:gd name="connsiteY107" fmla="*/ 6850060 h 6858000"/>
              <a:gd name="connsiteX108" fmla="*/ 2889374 w 7467599"/>
              <a:gd name="connsiteY108" fmla="*/ 6857998 h 6858000"/>
              <a:gd name="connsiteX109" fmla="*/ 2797796 w 7467599"/>
              <a:gd name="connsiteY109" fmla="*/ 6857998 h 6858000"/>
              <a:gd name="connsiteX110" fmla="*/ 2686295 w 7467599"/>
              <a:gd name="connsiteY110" fmla="*/ 6803861 h 6858000"/>
              <a:gd name="connsiteX111" fmla="*/ 2364272 w 7467599"/>
              <a:gd name="connsiteY111" fmla="*/ 6610396 h 6858000"/>
              <a:gd name="connsiteX112" fmla="*/ 2365787 w 7467599"/>
              <a:gd name="connsiteY112" fmla="*/ 6584365 h 6858000"/>
              <a:gd name="connsiteX113" fmla="*/ 3055645 w 7467599"/>
              <a:gd name="connsiteY113" fmla="*/ 6711283 h 6858000"/>
              <a:gd name="connsiteX114" fmla="*/ 3220556 w 7467599"/>
              <a:gd name="connsiteY114" fmla="*/ 6799347 h 6858000"/>
              <a:gd name="connsiteX115" fmla="*/ 2877427 w 7467599"/>
              <a:gd name="connsiteY115" fmla="*/ 6503934 h 6858000"/>
              <a:gd name="connsiteX116" fmla="*/ 2318372 w 7467599"/>
              <a:gd name="connsiteY116" fmla="*/ 5734011 h 6858000"/>
              <a:gd name="connsiteX117" fmla="*/ 2120434 w 7467599"/>
              <a:gd name="connsiteY117" fmla="*/ 5424988 h 6858000"/>
              <a:gd name="connsiteX118" fmla="*/ 2137396 w 7467599"/>
              <a:gd name="connsiteY118" fmla="*/ 5419899 h 6858000"/>
              <a:gd name="connsiteX119" fmla="*/ 2702675 w 7467599"/>
              <a:gd name="connsiteY119" fmla="*/ 5142684 h 6858000"/>
              <a:gd name="connsiteX120" fmla="*/ 2761562 w 7467599"/>
              <a:gd name="connsiteY120" fmla="*/ 5174783 h 6858000"/>
              <a:gd name="connsiteX121" fmla="*/ 2995009 w 7467599"/>
              <a:gd name="connsiteY121" fmla="*/ 5357281 h 6858000"/>
              <a:gd name="connsiteX122" fmla="*/ 3182762 w 7467599"/>
              <a:gd name="connsiteY122" fmla="*/ 5546863 h 6858000"/>
              <a:gd name="connsiteX123" fmla="*/ 3232255 w 7467599"/>
              <a:gd name="connsiteY123" fmla="*/ 5615961 h 6858000"/>
              <a:gd name="connsiteX124" fmla="*/ 3299044 w 7467599"/>
              <a:gd name="connsiteY124" fmla="*/ 5705642 h 6858000"/>
              <a:gd name="connsiteX125" fmla="*/ 3030255 w 7467599"/>
              <a:gd name="connsiteY125" fmla="*/ 5341546 h 6858000"/>
              <a:gd name="connsiteX126" fmla="*/ 2702675 w 7467599"/>
              <a:gd name="connsiteY126" fmla="*/ 5142684 h 6858000"/>
              <a:gd name="connsiteX127" fmla="*/ 2587800 w 7467599"/>
              <a:gd name="connsiteY127" fmla="*/ 5128278 h 6858000"/>
              <a:gd name="connsiteX128" fmla="*/ 2619202 w 7467599"/>
              <a:gd name="connsiteY128" fmla="*/ 5149746 h 6858000"/>
              <a:gd name="connsiteX129" fmla="*/ 3067358 w 7467599"/>
              <a:gd name="connsiteY129" fmla="*/ 5515717 h 6858000"/>
              <a:gd name="connsiteX130" fmla="*/ 3100879 w 7467599"/>
              <a:gd name="connsiteY130" fmla="*/ 5551608 h 6858000"/>
              <a:gd name="connsiteX131" fmla="*/ 3258009 w 7467599"/>
              <a:gd name="connsiteY131" fmla="*/ 5702551 h 6858000"/>
              <a:gd name="connsiteX132" fmla="*/ 3208007 w 7467599"/>
              <a:gd name="connsiteY132" fmla="*/ 5632736 h 6858000"/>
              <a:gd name="connsiteX133" fmla="*/ 3159526 w 7467599"/>
              <a:gd name="connsiteY133" fmla="*/ 5565087 h 6858000"/>
              <a:gd name="connsiteX134" fmla="*/ 2975431 w 7467599"/>
              <a:gd name="connsiteY134" fmla="*/ 5379904 h 6858000"/>
              <a:gd name="connsiteX135" fmla="*/ 2745839 w 7467599"/>
              <a:gd name="connsiteY135" fmla="*/ 5200559 h 6858000"/>
              <a:gd name="connsiteX136" fmla="*/ 2587800 w 7467599"/>
              <a:gd name="connsiteY136" fmla="*/ 5128278 h 6858000"/>
              <a:gd name="connsiteX137" fmla="*/ 2519656 w 7467599"/>
              <a:gd name="connsiteY137" fmla="*/ 5124233 h 6858000"/>
              <a:gd name="connsiteX138" fmla="*/ 2628634 w 7467599"/>
              <a:gd name="connsiteY138" fmla="*/ 5197318 h 6858000"/>
              <a:gd name="connsiteX139" fmla="*/ 3257477 w 7467599"/>
              <a:gd name="connsiteY139" fmla="*/ 5738345 h 6858000"/>
              <a:gd name="connsiteX140" fmla="*/ 3080379 w 7467599"/>
              <a:gd name="connsiteY140" fmla="*/ 5572174 h 6858000"/>
              <a:gd name="connsiteX141" fmla="*/ 3046763 w 7467599"/>
              <a:gd name="connsiteY141" fmla="*/ 5536908 h 6858000"/>
              <a:gd name="connsiteX142" fmla="*/ 2603064 w 7467599"/>
              <a:gd name="connsiteY142" fmla="*/ 5174181 h 6858000"/>
              <a:gd name="connsiteX143" fmla="*/ 2519656 w 7467599"/>
              <a:gd name="connsiteY143" fmla="*/ 5124233 h 6858000"/>
              <a:gd name="connsiteX144" fmla="*/ 2408962 w 7467599"/>
              <a:gd name="connsiteY144" fmla="*/ 5050246 h 6858000"/>
              <a:gd name="connsiteX145" fmla="*/ 3404286 w 7467599"/>
              <a:gd name="connsiteY145" fmla="*/ 5790959 h 6858000"/>
              <a:gd name="connsiteX146" fmla="*/ 3772601 w 7467599"/>
              <a:gd name="connsiteY146" fmla="*/ 6204913 h 6858000"/>
              <a:gd name="connsiteX147" fmla="*/ 3789891 w 7467599"/>
              <a:gd name="connsiteY147" fmla="*/ 6015372 h 6858000"/>
              <a:gd name="connsiteX148" fmla="*/ 3767437 w 7467599"/>
              <a:gd name="connsiteY148" fmla="*/ 5336275 h 6858000"/>
              <a:gd name="connsiteX149" fmla="*/ 3881330 w 7467599"/>
              <a:gd name="connsiteY149" fmla="*/ 5600804 h 6858000"/>
              <a:gd name="connsiteX150" fmla="*/ 3870479 w 7467599"/>
              <a:gd name="connsiteY150" fmla="*/ 6039262 h 6858000"/>
              <a:gd name="connsiteX151" fmla="*/ 3769841 w 7467599"/>
              <a:gd name="connsiteY151" fmla="*/ 6792600 h 6858000"/>
              <a:gd name="connsiteX152" fmla="*/ 4070274 w 7467599"/>
              <a:gd name="connsiteY152" fmla="*/ 6590735 h 6858000"/>
              <a:gd name="connsiteX153" fmla="*/ 4076047 w 7467599"/>
              <a:gd name="connsiteY153" fmla="*/ 6581371 h 6858000"/>
              <a:gd name="connsiteX154" fmla="*/ 4063785 w 7467599"/>
              <a:gd name="connsiteY154" fmla="*/ 6572441 h 6858000"/>
              <a:gd name="connsiteX155" fmla="*/ 4412831 w 7467599"/>
              <a:gd name="connsiteY155" fmla="*/ 5665639 h 6858000"/>
              <a:gd name="connsiteX156" fmla="*/ 4492364 w 7467599"/>
              <a:gd name="connsiteY156" fmla="*/ 5696416 h 6858000"/>
              <a:gd name="connsiteX157" fmla="*/ 4245448 w 7467599"/>
              <a:gd name="connsiteY157" fmla="*/ 6466405 h 6858000"/>
              <a:gd name="connsiteX158" fmla="*/ 4981836 w 7467599"/>
              <a:gd name="connsiteY158" fmla="*/ 6419148 h 6858000"/>
              <a:gd name="connsiteX159" fmla="*/ 5385974 w 7467599"/>
              <a:gd name="connsiteY159" fmla="*/ 6563116 h 6858000"/>
              <a:gd name="connsiteX160" fmla="*/ 5371880 w 7467599"/>
              <a:gd name="connsiteY160" fmla="*/ 6578254 h 6858000"/>
              <a:gd name="connsiteX161" fmla="*/ 4343271 w 7467599"/>
              <a:gd name="connsiteY161" fmla="*/ 6648608 h 6858000"/>
              <a:gd name="connsiteX162" fmla="*/ 4135040 w 7467599"/>
              <a:gd name="connsiteY162" fmla="*/ 6641028 h 6858000"/>
              <a:gd name="connsiteX163" fmla="*/ 4133127 w 7467599"/>
              <a:gd name="connsiteY163" fmla="*/ 6641375 h 6858000"/>
              <a:gd name="connsiteX164" fmla="*/ 4124178 w 7467599"/>
              <a:gd name="connsiteY164" fmla="*/ 6643204 h 6858000"/>
              <a:gd name="connsiteX165" fmla="*/ 3851884 w 7467599"/>
              <a:gd name="connsiteY165" fmla="*/ 6824788 h 6858000"/>
              <a:gd name="connsiteX166" fmla="*/ 3794758 w 7467599"/>
              <a:gd name="connsiteY166" fmla="*/ 6857998 h 6858000"/>
              <a:gd name="connsiteX167" fmla="*/ 3669139 w 7467599"/>
              <a:gd name="connsiteY167" fmla="*/ 6857998 h 6858000"/>
              <a:gd name="connsiteX168" fmla="*/ 3692945 w 7467599"/>
              <a:gd name="connsiteY168" fmla="*/ 6745652 h 6858000"/>
              <a:gd name="connsiteX169" fmla="*/ 3761101 w 7467599"/>
              <a:gd name="connsiteY169" fmla="*/ 6308216 h 6858000"/>
              <a:gd name="connsiteX170" fmla="*/ 3755813 w 7467599"/>
              <a:gd name="connsiteY170" fmla="*/ 6302278 h 6858000"/>
              <a:gd name="connsiteX171" fmla="*/ 3387814 w 7467599"/>
              <a:gd name="connsiteY171" fmla="*/ 5837768 h 6858000"/>
              <a:gd name="connsiteX172" fmla="*/ 3370745 w 7467599"/>
              <a:gd name="connsiteY172" fmla="*/ 5831943 h 6858000"/>
              <a:gd name="connsiteX173" fmla="*/ 2407545 w 7467599"/>
              <a:gd name="connsiteY173" fmla="*/ 5075653 h 6858000"/>
              <a:gd name="connsiteX174" fmla="*/ 2408962 w 7467599"/>
              <a:gd name="connsiteY174" fmla="*/ 5050246 h 6858000"/>
              <a:gd name="connsiteX175" fmla="*/ 6819893 w 7467599"/>
              <a:gd name="connsiteY175" fmla="*/ 4944364 h 6858000"/>
              <a:gd name="connsiteX176" fmla="*/ 7030809 w 7467599"/>
              <a:gd name="connsiteY176" fmla="*/ 5588157 h 6858000"/>
              <a:gd name="connsiteX177" fmla="*/ 6819893 w 7467599"/>
              <a:gd name="connsiteY177" fmla="*/ 4944364 h 6858000"/>
              <a:gd name="connsiteX178" fmla="*/ 6847007 w 7467599"/>
              <a:gd name="connsiteY178" fmla="*/ 4918599 h 6858000"/>
              <a:gd name="connsiteX179" fmla="*/ 7053849 w 7467599"/>
              <a:gd name="connsiteY179" fmla="*/ 5565760 h 6858000"/>
              <a:gd name="connsiteX180" fmla="*/ 6847007 w 7467599"/>
              <a:gd name="connsiteY180" fmla="*/ 4918599 h 6858000"/>
              <a:gd name="connsiteX181" fmla="*/ 6815753 w 7467599"/>
              <a:gd name="connsiteY181" fmla="*/ 4867303 h 6858000"/>
              <a:gd name="connsiteX182" fmla="*/ 6815979 w 7467599"/>
              <a:gd name="connsiteY182" fmla="*/ 4872526 h 6858000"/>
              <a:gd name="connsiteX183" fmla="*/ 6818189 w 7467599"/>
              <a:gd name="connsiteY183" fmla="*/ 4871112 h 6858000"/>
              <a:gd name="connsiteX184" fmla="*/ 5843261 w 7467599"/>
              <a:gd name="connsiteY184" fmla="*/ 4866948 h 6858000"/>
              <a:gd name="connsiteX185" fmla="*/ 5706824 w 7467599"/>
              <a:gd name="connsiteY185" fmla="*/ 4877568 h 6858000"/>
              <a:gd name="connsiteX186" fmla="*/ 5553155 w 7467599"/>
              <a:gd name="connsiteY186" fmla="*/ 4889247 h 6858000"/>
              <a:gd name="connsiteX187" fmla="*/ 5431474 w 7467599"/>
              <a:gd name="connsiteY187" fmla="*/ 4882769 h 6858000"/>
              <a:gd name="connsiteX188" fmla="*/ 5348332 w 7467599"/>
              <a:gd name="connsiteY188" fmla="*/ 4876924 h 6858000"/>
              <a:gd name="connsiteX189" fmla="*/ 5158099 w 7467599"/>
              <a:gd name="connsiteY189" fmla="*/ 4881330 h 6858000"/>
              <a:gd name="connsiteX190" fmla="*/ 4960804 w 7467599"/>
              <a:gd name="connsiteY190" fmla="*/ 4885650 h 6858000"/>
              <a:gd name="connsiteX191" fmla="*/ 4942531 w 7467599"/>
              <a:gd name="connsiteY191" fmla="*/ 4885075 h 6858000"/>
              <a:gd name="connsiteX192" fmla="*/ 4884261 w 7467599"/>
              <a:gd name="connsiteY192" fmla="*/ 4884027 h 6858000"/>
              <a:gd name="connsiteX193" fmla="*/ 5301829 w 7467599"/>
              <a:gd name="connsiteY193" fmla="*/ 4938088 h 6858000"/>
              <a:gd name="connsiteX194" fmla="*/ 5843261 w 7467599"/>
              <a:gd name="connsiteY194" fmla="*/ 4866948 h 6858000"/>
              <a:gd name="connsiteX195" fmla="*/ 5496614 w 7467599"/>
              <a:gd name="connsiteY195" fmla="*/ 4783657 h 6858000"/>
              <a:gd name="connsiteX196" fmla="*/ 5382720 w 7467599"/>
              <a:gd name="connsiteY196" fmla="*/ 4785091 h 6858000"/>
              <a:gd name="connsiteX197" fmla="*/ 4936267 w 7467599"/>
              <a:gd name="connsiteY197" fmla="*/ 4854595 h 6858000"/>
              <a:gd name="connsiteX198" fmla="*/ 4945130 w 7467599"/>
              <a:gd name="connsiteY198" fmla="*/ 4855057 h 6858000"/>
              <a:gd name="connsiteX199" fmla="*/ 4962853 w 7467599"/>
              <a:gd name="connsiteY199" fmla="*/ 4855986 h 6858000"/>
              <a:gd name="connsiteX200" fmla="*/ 5156889 w 7467599"/>
              <a:gd name="connsiteY200" fmla="*/ 4851445 h 6858000"/>
              <a:gd name="connsiteX201" fmla="*/ 5350031 w 7467599"/>
              <a:gd name="connsiteY201" fmla="*/ 4846715 h 6858000"/>
              <a:gd name="connsiteX202" fmla="*/ 5434968 w 7467599"/>
              <a:gd name="connsiteY202" fmla="*/ 4852935 h 6858000"/>
              <a:gd name="connsiteX203" fmla="*/ 5554305 w 7467599"/>
              <a:gd name="connsiteY203" fmla="*/ 4859393 h 6858000"/>
              <a:gd name="connsiteX204" fmla="*/ 5704719 w 7467599"/>
              <a:gd name="connsiteY204" fmla="*/ 4847493 h 6858000"/>
              <a:gd name="connsiteX205" fmla="*/ 5814164 w 7467599"/>
              <a:gd name="connsiteY205" fmla="*/ 4837270 h 6858000"/>
              <a:gd name="connsiteX206" fmla="*/ 5496614 w 7467599"/>
              <a:gd name="connsiteY206" fmla="*/ 4783657 h 6858000"/>
              <a:gd name="connsiteX207" fmla="*/ 5132853 w 7467599"/>
              <a:gd name="connsiteY207" fmla="*/ 4275904 h 6858000"/>
              <a:gd name="connsiteX208" fmla="*/ 4265465 w 7467599"/>
              <a:gd name="connsiteY208" fmla="*/ 4472742 h 6858000"/>
              <a:gd name="connsiteX209" fmla="*/ 4207213 w 7467599"/>
              <a:gd name="connsiteY209" fmla="*/ 4498508 h 6858000"/>
              <a:gd name="connsiteX210" fmla="*/ 4119310 w 7467599"/>
              <a:gd name="connsiteY210" fmla="*/ 4536334 h 6858000"/>
              <a:gd name="connsiteX211" fmla="*/ 4241692 w 7467599"/>
              <a:gd name="connsiteY211" fmla="*/ 4502509 h 6858000"/>
              <a:gd name="connsiteX212" fmla="*/ 4574826 w 7467599"/>
              <a:gd name="connsiteY212" fmla="*/ 4454994 h 6858000"/>
              <a:gd name="connsiteX213" fmla="*/ 5132853 w 7467599"/>
              <a:gd name="connsiteY213" fmla="*/ 4275904 h 6858000"/>
              <a:gd name="connsiteX214" fmla="*/ 4890781 w 7467599"/>
              <a:gd name="connsiteY214" fmla="*/ 4220499 h 6858000"/>
              <a:gd name="connsiteX215" fmla="*/ 4299287 w 7467599"/>
              <a:gd name="connsiteY215" fmla="*/ 4425819 h 6858000"/>
              <a:gd name="connsiteX216" fmla="*/ 5090126 w 7467599"/>
              <a:gd name="connsiteY216" fmla="*/ 4248048 h 6858000"/>
              <a:gd name="connsiteX217" fmla="*/ 4890781 w 7467599"/>
              <a:gd name="connsiteY217" fmla="*/ 4220499 h 6858000"/>
              <a:gd name="connsiteX218" fmla="*/ 4533693 w 7467599"/>
              <a:gd name="connsiteY218" fmla="*/ 3958602 h 6858000"/>
              <a:gd name="connsiteX219" fmla="*/ 3802311 w 7467599"/>
              <a:gd name="connsiteY219" fmla="*/ 4119804 h 6858000"/>
              <a:gd name="connsiteX220" fmla="*/ 4533693 w 7467599"/>
              <a:gd name="connsiteY220" fmla="*/ 3958602 h 6858000"/>
              <a:gd name="connsiteX221" fmla="*/ 6500812 w 7467599"/>
              <a:gd name="connsiteY221" fmla="*/ 3936722 h 6858000"/>
              <a:gd name="connsiteX222" fmla="*/ 6458513 w 7467599"/>
              <a:gd name="connsiteY222" fmla="*/ 4196771 h 6858000"/>
              <a:gd name="connsiteX223" fmla="*/ 6374810 w 7467599"/>
              <a:gd name="connsiteY223" fmla="*/ 4613594 h 6858000"/>
              <a:gd name="connsiteX224" fmla="*/ 6340108 w 7467599"/>
              <a:gd name="connsiteY224" fmla="*/ 4707830 h 6858000"/>
              <a:gd name="connsiteX225" fmla="*/ 6324948 w 7467599"/>
              <a:gd name="connsiteY225" fmla="*/ 4747418 h 6858000"/>
              <a:gd name="connsiteX226" fmla="*/ 6253859 w 7467599"/>
              <a:gd name="connsiteY226" fmla="*/ 4966094 h 6858000"/>
              <a:gd name="connsiteX227" fmla="*/ 6500812 w 7467599"/>
              <a:gd name="connsiteY227" fmla="*/ 3936722 h 6858000"/>
              <a:gd name="connsiteX228" fmla="*/ 4444586 w 7467599"/>
              <a:gd name="connsiteY228" fmla="*/ 3919232 h 6858000"/>
              <a:gd name="connsiteX229" fmla="*/ 3879509 w 7467599"/>
              <a:gd name="connsiteY229" fmla="*/ 4068895 h 6858000"/>
              <a:gd name="connsiteX230" fmla="*/ 4527981 w 7467599"/>
              <a:gd name="connsiteY230" fmla="*/ 3927759 h 6858000"/>
              <a:gd name="connsiteX231" fmla="*/ 4444586 w 7467599"/>
              <a:gd name="connsiteY231" fmla="*/ 3919232 h 6858000"/>
              <a:gd name="connsiteX232" fmla="*/ 6476604 w 7467599"/>
              <a:gd name="connsiteY232" fmla="*/ 3900089 h 6858000"/>
              <a:gd name="connsiteX233" fmla="*/ 6244031 w 7467599"/>
              <a:gd name="connsiteY233" fmla="*/ 4885010 h 6858000"/>
              <a:gd name="connsiteX234" fmla="*/ 6295566 w 7467599"/>
              <a:gd name="connsiteY234" fmla="*/ 4735553 h 6858000"/>
              <a:gd name="connsiteX235" fmla="*/ 6310724 w 7467599"/>
              <a:gd name="connsiteY235" fmla="*/ 4695966 h 6858000"/>
              <a:gd name="connsiteX236" fmla="*/ 6345571 w 7467599"/>
              <a:gd name="connsiteY236" fmla="*/ 4603168 h 6858000"/>
              <a:gd name="connsiteX237" fmla="*/ 6427838 w 7467599"/>
              <a:gd name="connsiteY237" fmla="*/ 4192628 h 6858000"/>
              <a:gd name="connsiteX238" fmla="*/ 6476604 w 7467599"/>
              <a:gd name="connsiteY238" fmla="*/ 3900089 h 6858000"/>
              <a:gd name="connsiteX239" fmla="*/ 5544158 w 7467599"/>
              <a:gd name="connsiteY239" fmla="*/ 3871054 h 6858000"/>
              <a:gd name="connsiteX240" fmla="*/ 5769768 w 7467599"/>
              <a:gd name="connsiteY240" fmla="*/ 4520780 h 6858000"/>
              <a:gd name="connsiteX241" fmla="*/ 5632260 w 7467599"/>
              <a:gd name="connsiteY241" fmla="*/ 4157302 h 6858000"/>
              <a:gd name="connsiteX242" fmla="*/ 5544158 w 7467599"/>
              <a:gd name="connsiteY242" fmla="*/ 3871054 h 6858000"/>
              <a:gd name="connsiteX243" fmla="*/ 5553128 w 7467599"/>
              <a:gd name="connsiteY243" fmla="*/ 3701307 h 6858000"/>
              <a:gd name="connsiteX244" fmla="*/ 5552396 w 7467599"/>
              <a:gd name="connsiteY244" fmla="*/ 3708672 h 6858000"/>
              <a:gd name="connsiteX245" fmla="*/ 5661505 w 7467599"/>
              <a:gd name="connsiteY245" fmla="*/ 4147031 h 6858000"/>
              <a:gd name="connsiteX246" fmla="*/ 5812057 w 7467599"/>
              <a:gd name="connsiteY246" fmla="*/ 4544310 h 6858000"/>
              <a:gd name="connsiteX247" fmla="*/ 5712078 w 7467599"/>
              <a:gd name="connsiteY247" fmla="*/ 4144570 h 6858000"/>
              <a:gd name="connsiteX248" fmla="*/ 5553128 w 7467599"/>
              <a:gd name="connsiteY248" fmla="*/ 3701307 h 6858000"/>
              <a:gd name="connsiteX249" fmla="*/ 4610395 w 7467599"/>
              <a:gd name="connsiteY249" fmla="*/ 3456584 h 6858000"/>
              <a:gd name="connsiteX250" fmla="*/ 4927169 w 7467599"/>
              <a:gd name="connsiteY250" fmla="*/ 3826505 h 6858000"/>
              <a:gd name="connsiteX251" fmla="*/ 4610395 w 7467599"/>
              <a:gd name="connsiteY251" fmla="*/ 3456584 h 6858000"/>
              <a:gd name="connsiteX252" fmla="*/ 701433 w 7467599"/>
              <a:gd name="connsiteY252" fmla="*/ 3162785 h 6858000"/>
              <a:gd name="connsiteX253" fmla="*/ 677243 w 7467599"/>
              <a:gd name="connsiteY253" fmla="*/ 3617847 h 6858000"/>
              <a:gd name="connsiteX254" fmla="*/ 742855 w 7467599"/>
              <a:gd name="connsiteY254" fmla="*/ 4175494 h 6858000"/>
              <a:gd name="connsiteX255" fmla="*/ 723668 w 7467599"/>
              <a:gd name="connsiteY255" fmla="*/ 3567554 h 6858000"/>
              <a:gd name="connsiteX256" fmla="*/ 729301 w 7467599"/>
              <a:gd name="connsiteY256" fmla="*/ 3090882 h 6858000"/>
              <a:gd name="connsiteX257" fmla="*/ 755734 w 7467599"/>
              <a:gd name="connsiteY257" fmla="*/ 3565802 h 6858000"/>
              <a:gd name="connsiteX258" fmla="*/ 774622 w 7467599"/>
              <a:gd name="connsiteY258" fmla="*/ 4166310 h 6858000"/>
              <a:gd name="connsiteX259" fmla="*/ 822621 w 7467599"/>
              <a:gd name="connsiteY259" fmla="*/ 3607838 h 6858000"/>
              <a:gd name="connsiteX260" fmla="*/ 791563 w 7467599"/>
              <a:gd name="connsiteY260" fmla="*/ 3378541 h 6858000"/>
              <a:gd name="connsiteX261" fmla="*/ 729301 w 7467599"/>
              <a:gd name="connsiteY261" fmla="*/ 3090882 h 6858000"/>
              <a:gd name="connsiteX262" fmla="*/ 5066079 w 7467599"/>
              <a:gd name="connsiteY262" fmla="*/ 3078533 h 6858000"/>
              <a:gd name="connsiteX263" fmla="*/ 5038894 w 7467599"/>
              <a:gd name="connsiteY263" fmla="*/ 3245370 h 6858000"/>
              <a:gd name="connsiteX264" fmla="*/ 5012057 w 7467599"/>
              <a:gd name="connsiteY264" fmla="*/ 3758413 h 6858000"/>
              <a:gd name="connsiteX265" fmla="*/ 5039098 w 7467599"/>
              <a:gd name="connsiteY265" fmla="*/ 3528057 h 6858000"/>
              <a:gd name="connsiteX266" fmla="*/ 5069505 w 7467599"/>
              <a:gd name="connsiteY266" fmla="*/ 3231157 h 6858000"/>
              <a:gd name="connsiteX267" fmla="*/ 5067473 w 7467599"/>
              <a:gd name="connsiteY267" fmla="*/ 3142788 h 6858000"/>
              <a:gd name="connsiteX268" fmla="*/ 5066079 w 7467599"/>
              <a:gd name="connsiteY268" fmla="*/ 3078533 h 6858000"/>
              <a:gd name="connsiteX269" fmla="*/ 701226 w 7467599"/>
              <a:gd name="connsiteY269" fmla="*/ 2954192 h 6858000"/>
              <a:gd name="connsiteX270" fmla="*/ 746369 w 7467599"/>
              <a:gd name="connsiteY270" fmla="*/ 3005435 h 6858000"/>
              <a:gd name="connsiteX271" fmla="*/ 795378 w 7467599"/>
              <a:gd name="connsiteY271" fmla="*/ 4359223 h 6858000"/>
              <a:gd name="connsiteX272" fmla="*/ 795892 w 7467599"/>
              <a:gd name="connsiteY272" fmla="*/ 4360602 h 6858000"/>
              <a:gd name="connsiteX273" fmla="*/ 1042820 w 7467599"/>
              <a:gd name="connsiteY273" fmla="*/ 4665564 h 6858000"/>
              <a:gd name="connsiteX274" fmla="*/ 2212768 w 7467599"/>
              <a:gd name="connsiteY274" fmla="*/ 4815941 h 6858000"/>
              <a:gd name="connsiteX275" fmla="*/ 2229521 w 7467599"/>
              <a:gd name="connsiteY275" fmla="*/ 4890068 h 6858000"/>
              <a:gd name="connsiteX276" fmla="*/ 1346958 w 7467599"/>
              <a:gd name="connsiteY276" fmla="*/ 4770770 h 6858000"/>
              <a:gd name="connsiteX277" fmla="*/ 1314438 w 7467599"/>
              <a:gd name="connsiteY277" fmla="*/ 4764474 h 6858000"/>
              <a:gd name="connsiteX278" fmla="*/ 1314305 w 7467599"/>
              <a:gd name="connsiteY278" fmla="*/ 4763847 h 6858000"/>
              <a:gd name="connsiteX279" fmla="*/ 1313383 w 7467599"/>
              <a:gd name="connsiteY279" fmla="*/ 4764270 h 6858000"/>
              <a:gd name="connsiteX280" fmla="*/ 1314438 w 7467599"/>
              <a:gd name="connsiteY280" fmla="*/ 4764474 h 6858000"/>
              <a:gd name="connsiteX281" fmla="*/ 1315937 w 7467599"/>
              <a:gd name="connsiteY281" fmla="*/ 4771418 h 6858000"/>
              <a:gd name="connsiteX282" fmla="*/ 1300087 w 7467599"/>
              <a:gd name="connsiteY282" fmla="*/ 4809903 h 6858000"/>
              <a:gd name="connsiteX283" fmla="*/ 875370 w 7467599"/>
              <a:gd name="connsiteY283" fmla="*/ 5509652 h 6858000"/>
              <a:gd name="connsiteX284" fmla="*/ 824442 w 7467599"/>
              <a:gd name="connsiteY284" fmla="*/ 5563845 h 6858000"/>
              <a:gd name="connsiteX285" fmla="*/ 1216551 w 7467599"/>
              <a:gd name="connsiteY285" fmla="*/ 6250028 h 6858000"/>
              <a:gd name="connsiteX286" fmla="*/ 1319040 w 7467599"/>
              <a:gd name="connsiteY286" fmla="*/ 6665847 h 6858000"/>
              <a:gd name="connsiteX287" fmla="*/ 1369031 w 7467599"/>
              <a:gd name="connsiteY287" fmla="*/ 6858000 h 6858000"/>
              <a:gd name="connsiteX288" fmla="*/ 1309943 w 7467599"/>
              <a:gd name="connsiteY288" fmla="*/ 6858000 h 6858000"/>
              <a:gd name="connsiteX289" fmla="*/ 1302278 w 7467599"/>
              <a:gd name="connsiteY289" fmla="*/ 6836959 h 6858000"/>
              <a:gd name="connsiteX290" fmla="*/ 1076040 w 7467599"/>
              <a:gd name="connsiteY290" fmla="*/ 6335286 h 6858000"/>
              <a:gd name="connsiteX291" fmla="*/ 802161 w 7467599"/>
              <a:gd name="connsiteY291" fmla="*/ 5705388 h 6858000"/>
              <a:gd name="connsiteX292" fmla="*/ 795239 w 7467599"/>
              <a:gd name="connsiteY292" fmla="*/ 5683774 h 6858000"/>
              <a:gd name="connsiteX293" fmla="*/ 1120158 w 7467599"/>
              <a:gd name="connsiteY293" fmla="*/ 6553349 h 6858000"/>
              <a:gd name="connsiteX294" fmla="*/ 1251593 w 7467599"/>
              <a:gd name="connsiteY294" fmla="*/ 6858000 h 6858000"/>
              <a:gd name="connsiteX295" fmla="*/ 1174146 w 7467599"/>
              <a:gd name="connsiteY295" fmla="*/ 6858000 h 6858000"/>
              <a:gd name="connsiteX296" fmla="*/ 957640 w 7467599"/>
              <a:gd name="connsiteY296" fmla="*/ 6355860 h 6858000"/>
              <a:gd name="connsiteX297" fmla="*/ 737357 w 7467599"/>
              <a:gd name="connsiteY297" fmla="*/ 5820220 h 6858000"/>
              <a:gd name="connsiteX298" fmla="*/ 512881 w 7467599"/>
              <a:gd name="connsiteY298" fmla="*/ 6579086 h 6858000"/>
              <a:gd name="connsiteX299" fmla="*/ 390608 w 7467599"/>
              <a:gd name="connsiteY299" fmla="*/ 6858000 h 6858000"/>
              <a:gd name="connsiteX300" fmla="*/ 303673 w 7467599"/>
              <a:gd name="connsiteY300" fmla="*/ 6858000 h 6858000"/>
              <a:gd name="connsiteX301" fmla="*/ 355107 w 7467599"/>
              <a:gd name="connsiteY301" fmla="*/ 6749074 h 6858000"/>
              <a:gd name="connsiteX302" fmla="*/ 647445 w 7467599"/>
              <a:gd name="connsiteY302" fmla="*/ 5924413 h 6858000"/>
              <a:gd name="connsiteX303" fmla="*/ 546111 w 7467599"/>
              <a:gd name="connsiteY303" fmla="*/ 6138975 h 6858000"/>
              <a:gd name="connsiteX304" fmla="*/ 338008 w 7467599"/>
              <a:gd name="connsiteY304" fmla="*/ 6653544 h 6858000"/>
              <a:gd name="connsiteX305" fmla="*/ 312227 w 7467599"/>
              <a:gd name="connsiteY305" fmla="*/ 6754247 h 6858000"/>
              <a:gd name="connsiteX306" fmla="*/ 284711 w 7467599"/>
              <a:gd name="connsiteY306" fmla="*/ 6858000 h 6858000"/>
              <a:gd name="connsiteX307" fmla="*/ 252278 w 7467599"/>
              <a:gd name="connsiteY307" fmla="*/ 6858000 h 6858000"/>
              <a:gd name="connsiteX308" fmla="*/ 282136 w 7467599"/>
              <a:gd name="connsiteY308" fmla="*/ 6747068 h 6858000"/>
              <a:gd name="connsiteX309" fmla="*/ 308322 w 7467599"/>
              <a:gd name="connsiteY309" fmla="*/ 6644957 h 6858000"/>
              <a:gd name="connsiteX310" fmla="*/ 518548 w 7467599"/>
              <a:gd name="connsiteY310" fmla="*/ 6125175 h 6858000"/>
              <a:gd name="connsiteX311" fmla="*/ 561920 w 7467599"/>
              <a:gd name="connsiteY311" fmla="*/ 6033555 h 6858000"/>
              <a:gd name="connsiteX312" fmla="*/ 283809 w 7467599"/>
              <a:gd name="connsiteY312" fmla="*/ 6649194 h 6858000"/>
              <a:gd name="connsiteX313" fmla="*/ 261920 w 7467599"/>
              <a:gd name="connsiteY313" fmla="*/ 6765687 h 6858000"/>
              <a:gd name="connsiteX314" fmla="*/ 249073 w 7467599"/>
              <a:gd name="connsiteY314" fmla="*/ 6858000 h 6858000"/>
              <a:gd name="connsiteX315" fmla="*/ 182777 w 7467599"/>
              <a:gd name="connsiteY315" fmla="*/ 6858000 h 6858000"/>
              <a:gd name="connsiteX316" fmla="*/ 186409 w 7467599"/>
              <a:gd name="connsiteY316" fmla="*/ 6829660 h 6858000"/>
              <a:gd name="connsiteX317" fmla="*/ 263060 w 7467599"/>
              <a:gd name="connsiteY317" fmla="*/ 6432994 h 6858000"/>
              <a:gd name="connsiteX318" fmla="*/ 454861 w 7467599"/>
              <a:gd name="connsiteY318" fmla="*/ 6035044 h 6858000"/>
              <a:gd name="connsiteX319" fmla="*/ 81501 w 7467599"/>
              <a:gd name="connsiteY319" fmla="*/ 6331985 h 6858000"/>
              <a:gd name="connsiteX320" fmla="*/ 0 w 7467599"/>
              <a:gd name="connsiteY320" fmla="*/ 6407899 h 6858000"/>
              <a:gd name="connsiteX321" fmla="*/ 0 w 7467599"/>
              <a:gd name="connsiteY321" fmla="*/ 6289099 h 6858000"/>
              <a:gd name="connsiteX322" fmla="*/ 39927 w 7467599"/>
              <a:gd name="connsiteY322" fmla="*/ 6254101 h 6858000"/>
              <a:gd name="connsiteX323" fmla="*/ 662923 w 7467599"/>
              <a:gd name="connsiteY323" fmla="*/ 5705830 h 6858000"/>
              <a:gd name="connsiteX324" fmla="*/ 349219 w 7467599"/>
              <a:gd name="connsiteY324" fmla="*/ 5955437 h 6858000"/>
              <a:gd name="connsiteX325" fmla="*/ 153399 w 7467599"/>
              <a:gd name="connsiteY325" fmla="*/ 6105952 h 6858000"/>
              <a:gd name="connsiteX326" fmla="*/ 0 w 7467599"/>
              <a:gd name="connsiteY326" fmla="*/ 6238480 h 6858000"/>
              <a:gd name="connsiteX327" fmla="*/ 0 w 7467599"/>
              <a:gd name="connsiteY327" fmla="*/ 6198577 h 6858000"/>
              <a:gd name="connsiteX328" fmla="*/ 134200 w 7467599"/>
              <a:gd name="connsiteY328" fmla="*/ 6082965 h 6858000"/>
              <a:gd name="connsiteX329" fmla="*/ 331026 w 7467599"/>
              <a:gd name="connsiteY329" fmla="*/ 5931476 h 6858000"/>
              <a:gd name="connsiteX330" fmla="*/ 647413 w 7467599"/>
              <a:gd name="connsiteY330" fmla="*/ 5678975 h 6858000"/>
              <a:gd name="connsiteX331" fmla="*/ 263517 w 7467599"/>
              <a:gd name="connsiteY331" fmla="*/ 5838701 h 6858000"/>
              <a:gd name="connsiteX332" fmla="*/ 61802 w 7467599"/>
              <a:gd name="connsiteY332" fmla="*/ 5985676 h 6858000"/>
              <a:gd name="connsiteX333" fmla="*/ 0 w 7467599"/>
              <a:gd name="connsiteY333" fmla="*/ 6044002 h 6858000"/>
              <a:gd name="connsiteX334" fmla="*/ 0 w 7467599"/>
              <a:gd name="connsiteY334" fmla="*/ 5924240 h 6858000"/>
              <a:gd name="connsiteX335" fmla="*/ 53932 w 7467599"/>
              <a:gd name="connsiteY335" fmla="*/ 5873626 h 6858000"/>
              <a:gd name="connsiteX336" fmla="*/ 689784 w 7467599"/>
              <a:gd name="connsiteY336" fmla="*/ 5573882 h 6858000"/>
              <a:gd name="connsiteX337" fmla="*/ 1235247 w 7467599"/>
              <a:gd name="connsiteY337" fmla="*/ 4760797 h 6858000"/>
              <a:gd name="connsiteX338" fmla="*/ 630618 w 7467599"/>
              <a:gd name="connsiteY338" fmla="*/ 4734672 h 6858000"/>
              <a:gd name="connsiteX339" fmla="*/ 359164 w 7467599"/>
              <a:gd name="connsiteY339" fmla="*/ 5179121 h 6858000"/>
              <a:gd name="connsiteX340" fmla="*/ 105213 w 7467599"/>
              <a:gd name="connsiteY340" fmla="*/ 5525588 h 6858000"/>
              <a:gd name="connsiteX341" fmla="*/ 0 w 7467599"/>
              <a:gd name="connsiteY341" fmla="*/ 5608295 h 6858000"/>
              <a:gd name="connsiteX342" fmla="*/ 0 w 7467599"/>
              <a:gd name="connsiteY342" fmla="*/ 5499248 h 6858000"/>
              <a:gd name="connsiteX343" fmla="*/ 77643 w 7467599"/>
              <a:gd name="connsiteY343" fmla="*/ 5437277 h 6858000"/>
              <a:gd name="connsiteX344" fmla="*/ 263785 w 7467599"/>
              <a:gd name="connsiteY344" fmla="*/ 5216467 h 6858000"/>
              <a:gd name="connsiteX345" fmla="*/ 52933 w 7467599"/>
              <a:gd name="connsiteY345" fmla="*/ 5406072 h 6858000"/>
              <a:gd name="connsiteX346" fmla="*/ 0 w 7467599"/>
              <a:gd name="connsiteY346" fmla="*/ 5461678 h 6858000"/>
              <a:gd name="connsiteX347" fmla="*/ 0 w 7467599"/>
              <a:gd name="connsiteY347" fmla="*/ 5415874 h 6858000"/>
              <a:gd name="connsiteX348" fmla="*/ 29722 w 7467599"/>
              <a:gd name="connsiteY348" fmla="*/ 5384643 h 6858000"/>
              <a:gd name="connsiteX349" fmla="*/ 253631 w 7467599"/>
              <a:gd name="connsiteY349" fmla="*/ 5183809 h 6858000"/>
              <a:gd name="connsiteX350" fmla="*/ 28858 w 7467599"/>
              <a:gd name="connsiteY350" fmla="*/ 5294441 h 6858000"/>
              <a:gd name="connsiteX351" fmla="*/ 0 w 7467599"/>
              <a:gd name="connsiteY351" fmla="*/ 5319690 h 6858000"/>
              <a:gd name="connsiteX352" fmla="*/ 0 w 7467599"/>
              <a:gd name="connsiteY352" fmla="*/ 5202141 h 6858000"/>
              <a:gd name="connsiteX353" fmla="*/ 63015 w 7467599"/>
              <a:gd name="connsiteY353" fmla="*/ 5158655 h 6858000"/>
              <a:gd name="connsiteX354" fmla="*/ 312704 w 7467599"/>
              <a:gd name="connsiteY354" fmla="*/ 5088765 h 6858000"/>
              <a:gd name="connsiteX355" fmla="*/ 315529 w 7467599"/>
              <a:gd name="connsiteY355" fmla="*/ 5089585 h 6858000"/>
              <a:gd name="connsiteX356" fmla="*/ 539363 w 7467599"/>
              <a:gd name="connsiteY356" fmla="*/ 4735525 h 6858000"/>
              <a:gd name="connsiteX357" fmla="*/ 242425 w 7467599"/>
              <a:gd name="connsiteY357" fmla="*/ 4749386 h 6858000"/>
              <a:gd name="connsiteX358" fmla="*/ 0 w 7467599"/>
              <a:gd name="connsiteY358" fmla="*/ 4773345 h 6858000"/>
              <a:gd name="connsiteX359" fmla="*/ 0 w 7467599"/>
              <a:gd name="connsiteY359" fmla="*/ 4687606 h 6858000"/>
              <a:gd name="connsiteX360" fmla="*/ 106181 w 7467599"/>
              <a:gd name="connsiteY360" fmla="*/ 4676000 h 6858000"/>
              <a:gd name="connsiteX361" fmla="*/ 105699 w 7467599"/>
              <a:gd name="connsiteY361" fmla="*/ 4675554 h 6858000"/>
              <a:gd name="connsiteX362" fmla="*/ 51664 w 7467599"/>
              <a:gd name="connsiteY362" fmla="*/ 4572474 h 6858000"/>
              <a:gd name="connsiteX363" fmla="*/ 0 w 7467599"/>
              <a:gd name="connsiteY363" fmla="*/ 4519331 h 6858000"/>
              <a:gd name="connsiteX364" fmla="*/ 0 w 7467599"/>
              <a:gd name="connsiteY364" fmla="*/ 4275524 h 6858000"/>
              <a:gd name="connsiteX365" fmla="*/ 16818 w 7467599"/>
              <a:gd name="connsiteY365" fmla="*/ 4302138 h 6858000"/>
              <a:gd name="connsiteX366" fmla="*/ 56970 w 7467599"/>
              <a:gd name="connsiteY366" fmla="*/ 4458604 h 6858000"/>
              <a:gd name="connsiteX367" fmla="*/ 56039 w 7467599"/>
              <a:gd name="connsiteY367" fmla="*/ 4470290 h 6858000"/>
              <a:gd name="connsiteX368" fmla="*/ 174553 w 7467599"/>
              <a:gd name="connsiteY368" fmla="*/ 4662092 h 6858000"/>
              <a:gd name="connsiteX369" fmla="*/ 176298 w 7467599"/>
              <a:gd name="connsiteY369" fmla="*/ 4670867 h 6858000"/>
              <a:gd name="connsiteX370" fmla="*/ 990110 w 7467599"/>
              <a:gd name="connsiteY370" fmla="*/ 4663483 h 6858000"/>
              <a:gd name="connsiteX371" fmla="*/ 740392 w 7467599"/>
              <a:gd name="connsiteY371" fmla="*/ 4393556 h 6858000"/>
              <a:gd name="connsiteX372" fmla="*/ 737496 w 7467599"/>
              <a:gd name="connsiteY372" fmla="*/ 4390879 h 6858000"/>
              <a:gd name="connsiteX373" fmla="*/ 67609 w 7467599"/>
              <a:gd name="connsiteY373" fmla="*/ 3949952 h 6858000"/>
              <a:gd name="connsiteX374" fmla="*/ 0 w 7467599"/>
              <a:gd name="connsiteY374" fmla="*/ 3871856 h 6858000"/>
              <a:gd name="connsiteX375" fmla="*/ 0 w 7467599"/>
              <a:gd name="connsiteY375" fmla="*/ 3790032 h 6858000"/>
              <a:gd name="connsiteX376" fmla="*/ 37098 w 7467599"/>
              <a:gd name="connsiteY376" fmla="*/ 3825211 h 6858000"/>
              <a:gd name="connsiteX377" fmla="*/ 132124 w 7467599"/>
              <a:gd name="connsiteY377" fmla="*/ 3915351 h 6858000"/>
              <a:gd name="connsiteX378" fmla="*/ 334654 w 7467599"/>
              <a:gd name="connsiteY378" fmla="*/ 4108918 h 6858000"/>
              <a:gd name="connsiteX379" fmla="*/ 565669 w 7467599"/>
              <a:gd name="connsiteY379" fmla="*/ 4263619 h 6858000"/>
              <a:gd name="connsiteX380" fmla="*/ 110590 w 7467599"/>
              <a:gd name="connsiteY380" fmla="*/ 3830985 h 6858000"/>
              <a:gd name="connsiteX381" fmla="*/ 0 w 7467599"/>
              <a:gd name="connsiteY381" fmla="*/ 3718516 h 6858000"/>
              <a:gd name="connsiteX382" fmla="*/ 0 w 7467599"/>
              <a:gd name="connsiteY382" fmla="*/ 3673072 h 6858000"/>
              <a:gd name="connsiteX383" fmla="*/ 132535 w 7467599"/>
              <a:gd name="connsiteY383" fmla="*/ 3809146 h 6858000"/>
              <a:gd name="connsiteX384" fmla="*/ 387595 w 7467599"/>
              <a:gd name="connsiteY384" fmla="*/ 4065759 h 6858000"/>
              <a:gd name="connsiteX385" fmla="*/ 664477 w 7467599"/>
              <a:gd name="connsiteY385" fmla="*/ 4300185 h 6858000"/>
              <a:gd name="connsiteX386" fmla="*/ 701155 w 7467599"/>
              <a:gd name="connsiteY386" fmla="*/ 4308967 h 6858000"/>
              <a:gd name="connsiteX387" fmla="*/ 219245 w 7467599"/>
              <a:gd name="connsiteY387" fmla="*/ 3822916 h 6858000"/>
              <a:gd name="connsiteX388" fmla="*/ 46500 w 7467599"/>
              <a:gd name="connsiteY388" fmla="*/ 3675432 h 6858000"/>
              <a:gd name="connsiteX389" fmla="*/ 0 w 7467599"/>
              <a:gd name="connsiteY389" fmla="*/ 3637622 h 6858000"/>
              <a:gd name="connsiteX390" fmla="*/ 0 w 7467599"/>
              <a:gd name="connsiteY390" fmla="*/ 3579225 h 6858000"/>
              <a:gd name="connsiteX391" fmla="*/ 224898 w 7467599"/>
              <a:gd name="connsiteY391" fmla="*/ 3766336 h 6858000"/>
              <a:gd name="connsiteX392" fmla="*/ 567051 w 7467599"/>
              <a:gd name="connsiteY392" fmla="*/ 4076801 h 6858000"/>
              <a:gd name="connsiteX393" fmla="*/ 710597 w 7467599"/>
              <a:gd name="connsiteY393" fmla="*/ 4254100 h 6858000"/>
              <a:gd name="connsiteX394" fmla="*/ 626614 w 7467599"/>
              <a:gd name="connsiteY394" fmla="*/ 3760989 h 6858000"/>
              <a:gd name="connsiteX395" fmla="*/ 689379 w 7467599"/>
              <a:gd name="connsiteY395" fmla="*/ 2966265 h 6858000"/>
              <a:gd name="connsiteX396" fmla="*/ 701226 w 7467599"/>
              <a:gd name="connsiteY396" fmla="*/ 2954192 h 6858000"/>
              <a:gd name="connsiteX397" fmla="*/ 3655996 w 7467599"/>
              <a:gd name="connsiteY397" fmla="*/ 2896659 h 6858000"/>
              <a:gd name="connsiteX398" fmla="*/ 3910400 w 7467599"/>
              <a:gd name="connsiteY398" fmla="*/ 3304169 h 6858000"/>
              <a:gd name="connsiteX399" fmla="*/ 4247047 w 7467599"/>
              <a:gd name="connsiteY399" fmla="*/ 3675946 h 6858000"/>
              <a:gd name="connsiteX400" fmla="*/ 4096290 w 7467599"/>
              <a:gd name="connsiteY400" fmla="*/ 3486482 h 6858000"/>
              <a:gd name="connsiteX401" fmla="*/ 4083211 w 7467599"/>
              <a:gd name="connsiteY401" fmla="*/ 3467256 h 6858000"/>
              <a:gd name="connsiteX402" fmla="*/ 3832395 w 7467599"/>
              <a:gd name="connsiteY402" fmla="*/ 3116474 h 6858000"/>
              <a:gd name="connsiteX403" fmla="*/ 3702617 w 7467599"/>
              <a:gd name="connsiteY403" fmla="*/ 2948853 h 6858000"/>
              <a:gd name="connsiteX404" fmla="*/ 3655996 w 7467599"/>
              <a:gd name="connsiteY404" fmla="*/ 2896659 h 6858000"/>
              <a:gd name="connsiteX405" fmla="*/ 5106619 w 7467599"/>
              <a:gd name="connsiteY405" fmla="*/ 2871730 h 6858000"/>
              <a:gd name="connsiteX406" fmla="*/ 5103306 w 7467599"/>
              <a:gd name="connsiteY406" fmla="*/ 2915231 h 6858000"/>
              <a:gd name="connsiteX407" fmla="*/ 5096298 w 7467599"/>
              <a:gd name="connsiteY407" fmla="*/ 3051540 h 6858000"/>
              <a:gd name="connsiteX408" fmla="*/ 5098124 w 7467599"/>
              <a:gd name="connsiteY408" fmla="*/ 3140814 h 6858000"/>
              <a:gd name="connsiteX409" fmla="*/ 5100303 w 7467599"/>
              <a:gd name="connsiteY409" fmla="*/ 3230628 h 6858000"/>
              <a:gd name="connsiteX410" fmla="*/ 5069420 w 7467599"/>
              <a:gd name="connsiteY410" fmla="*/ 3531652 h 6858000"/>
              <a:gd name="connsiteX411" fmla="*/ 5043035 w 7467599"/>
              <a:gd name="connsiteY411" fmla="*/ 3750864 h 6858000"/>
              <a:gd name="connsiteX412" fmla="*/ 5090076 w 7467599"/>
              <a:gd name="connsiteY412" fmla="*/ 3662531 h 6858000"/>
              <a:gd name="connsiteX413" fmla="*/ 5106619 w 7467599"/>
              <a:gd name="connsiteY413" fmla="*/ 2871730 h 6858000"/>
              <a:gd name="connsiteX414" fmla="*/ 3656120 w 7467599"/>
              <a:gd name="connsiteY414" fmla="*/ 2850596 h 6858000"/>
              <a:gd name="connsiteX415" fmla="*/ 3727045 w 7467599"/>
              <a:gd name="connsiteY415" fmla="*/ 2928627 h 6858000"/>
              <a:gd name="connsiteX416" fmla="*/ 3857868 w 7467599"/>
              <a:gd name="connsiteY416" fmla="*/ 3097880 h 6858000"/>
              <a:gd name="connsiteX417" fmla="*/ 4109382 w 7467599"/>
              <a:gd name="connsiteY417" fmla="*/ 3449753 h 6858000"/>
              <a:gd name="connsiteX418" fmla="*/ 4122462 w 7467599"/>
              <a:gd name="connsiteY418" fmla="*/ 3468981 h 6858000"/>
              <a:gd name="connsiteX419" fmla="*/ 4235645 w 7467599"/>
              <a:gd name="connsiteY419" fmla="*/ 3620389 h 6858000"/>
              <a:gd name="connsiteX420" fmla="*/ 3656120 w 7467599"/>
              <a:gd name="connsiteY420" fmla="*/ 2850596 h 6858000"/>
              <a:gd name="connsiteX421" fmla="*/ 5129750 w 7467599"/>
              <a:gd name="connsiteY421" fmla="*/ 2642862 h 6858000"/>
              <a:gd name="connsiteX422" fmla="*/ 5146940 w 7467599"/>
              <a:gd name="connsiteY422" fmla="*/ 2659697 h 6858000"/>
              <a:gd name="connsiteX423" fmla="*/ 5242277 w 7467599"/>
              <a:gd name="connsiteY423" fmla="*/ 3423399 h 6858000"/>
              <a:gd name="connsiteX424" fmla="*/ 5156431 w 7467599"/>
              <a:gd name="connsiteY424" fmla="*/ 3700562 h 6858000"/>
              <a:gd name="connsiteX425" fmla="*/ 5171623 w 7467599"/>
              <a:gd name="connsiteY425" fmla="*/ 4178295 h 6858000"/>
              <a:gd name="connsiteX426" fmla="*/ 5670978 w 7467599"/>
              <a:gd name="connsiteY426" fmla="*/ 4531843 h 6858000"/>
              <a:gd name="connsiteX427" fmla="*/ 5501579 w 7467599"/>
              <a:gd name="connsiteY427" fmla="*/ 3561061 h 6858000"/>
              <a:gd name="connsiteX428" fmla="*/ 5589809 w 7467599"/>
              <a:gd name="connsiteY428" fmla="*/ 3538353 h 6858000"/>
              <a:gd name="connsiteX429" fmla="*/ 5849262 w 7467599"/>
              <a:gd name="connsiteY429" fmla="*/ 4271430 h 6858000"/>
              <a:gd name="connsiteX430" fmla="*/ 5859335 w 7467599"/>
              <a:gd name="connsiteY430" fmla="*/ 4688819 h 6858000"/>
              <a:gd name="connsiteX431" fmla="*/ 6156071 w 7467599"/>
              <a:gd name="connsiteY431" fmla="*/ 4966558 h 6858000"/>
              <a:gd name="connsiteX432" fmla="*/ 6506811 w 7467599"/>
              <a:gd name="connsiteY432" fmla="*/ 3645474 h 6858000"/>
              <a:gd name="connsiteX433" fmla="*/ 6593364 w 7467599"/>
              <a:gd name="connsiteY433" fmla="*/ 3638405 h 6858000"/>
              <a:gd name="connsiteX434" fmla="*/ 6258510 w 7467599"/>
              <a:gd name="connsiteY434" fmla="*/ 5051260 h 6858000"/>
              <a:gd name="connsiteX435" fmla="*/ 6244346 w 7467599"/>
              <a:gd name="connsiteY435" fmla="*/ 5059552 h 6858000"/>
              <a:gd name="connsiteX436" fmla="*/ 6533619 w 7467599"/>
              <a:gd name="connsiteY436" fmla="*/ 5401078 h 6858000"/>
              <a:gd name="connsiteX437" fmla="*/ 6964340 w 7467599"/>
              <a:gd name="connsiteY437" fmla="*/ 6045312 h 6858000"/>
              <a:gd name="connsiteX438" fmla="*/ 7070024 w 7467599"/>
              <a:gd name="connsiteY438" fmla="*/ 5681109 h 6858000"/>
              <a:gd name="connsiteX439" fmla="*/ 7068326 w 7467599"/>
              <a:gd name="connsiteY439" fmla="*/ 5669934 h 6858000"/>
              <a:gd name="connsiteX440" fmla="*/ 7052343 w 7467599"/>
              <a:gd name="connsiteY440" fmla="*/ 5671723 h 6858000"/>
              <a:gd name="connsiteX441" fmla="*/ 6718145 w 7467599"/>
              <a:gd name="connsiteY441" fmla="*/ 4736592 h 6858000"/>
              <a:gd name="connsiteX442" fmla="*/ 6803370 w 7467599"/>
              <a:gd name="connsiteY442" fmla="*/ 4704317 h 6858000"/>
              <a:gd name="connsiteX443" fmla="*/ 7127141 w 7467599"/>
              <a:gd name="connsiteY443" fmla="*/ 5463703 h 6858000"/>
              <a:gd name="connsiteX444" fmla="*/ 7398104 w 7467599"/>
              <a:gd name="connsiteY444" fmla="*/ 5156948 h 6858000"/>
              <a:gd name="connsiteX445" fmla="*/ 7467599 w 7467599"/>
              <a:gd name="connsiteY445" fmla="*/ 5098975 h 6858000"/>
              <a:gd name="connsiteX446" fmla="*/ 7467599 w 7467599"/>
              <a:gd name="connsiteY446" fmla="*/ 5160063 h 6858000"/>
              <a:gd name="connsiteX447" fmla="*/ 7430704 w 7467599"/>
              <a:gd name="connsiteY447" fmla="*/ 5191181 h 6858000"/>
              <a:gd name="connsiteX448" fmla="*/ 7194502 w 7467599"/>
              <a:gd name="connsiteY448" fmla="*/ 5491132 h 6858000"/>
              <a:gd name="connsiteX449" fmla="*/ 7343153 w 7467599"/>
              <a:gd name="connsiteY449" fmla="*/ 5317498 h 6858000"/>
              <a:gd name="connsiteX450" fmla="*/ 7467599 w 7467599"/>
              <a:gd name="connsiteY450" fmla="*/ 5211392 h 6858000"/>
              <a:gd name="connsiteX451" fmla="*/ 7467599 w 7467599"/>
              <a:gd name="connsiteY451" fmla="*/ 5251559 h 6858000"/>
              <a:gd name="connsiteX452" fmla="*/ 7363097 w 7467599"/>
              <a:gd name="connsiteY452" fmla="*/ 5340764 h 6858000"/>
              <a:gd name="connsiteX453" fmla="*/ 7216934 w 7467599"/>
              <a:gd name="connsiteY453" fmla="*/ 5512809 h 6858000"/>
              <a:gd name="connsiteX454" fmla="*/ 7173738 w 7467599"/>
              <a:gd name="connsiteY454" fmla="*/ 5592553 h 6858000"/>
              <a:gd name="connsiteX455" fmla="*/ 7312958 w 7467599"/>
              <a:gd name="connsiteY455" fmla="*/ 5482816 h 6858000"/>
              <a:gd name="connsiteX456" fmla="*/ 7467599 w 7467599"/>
              <a:gd name="connsiteY456" fmla="*/ 5330891 h 6858000"/>
              <a:gd name="connsiteX457" fmla="*/ 7467599 w 7467599"/>
              <a:gd name="connsiteY457" fmla="*/ 5402912 h 6858000"/>
              <a:gd name="connsiteX458" fmla="*/ 7330087 w 7467599"/>
              <a:gd name="connsiteY458" fmla="*/ 5533939 h 6858000"/>
              <a:gd name="connsiteX459" fmla="*/ 7156576 w 7467599"/>
              <a:gd name="connsiteY459" fmla="*/ 5674040 h 6858000"/>
              <a:gd name="connsiteX460" fmla="*/ 7155265 w 7467599"/>
              <a:gd name="connsiteY460" fmla="*/ 5675644 h 6858000"/>
              <a:gd name="connsiteX461" fmla="*/ 7149273 w 7467599"/>
              <a:gd name="connsiteY461" fmla="*/ 5683306 h 6858000"/>
              <a:gd name="connsiteX462" fmla="*/ 7014207 w 7467599"/>
              <a:gd name="connsiteY462" fmla="*/ 6118417 h 6858000"/>
              <a:gd name="connsiteX463" fmla="*/ 7008419 w 7467599"/>
              <a:gd name="connsiteY463" fmla="*/ 6125184 h 6858000"/>
              <a:gd name="connsiteX464" fmla="*/ 7333662 w 7467599"/>
              <a:gd name="connsiteY464" fmla="*/ 6805045 h 6858000"/>
              <a:gd name="connsiteX465" fmla="*/ 7353321 w 7467599"/>
              <a:gd name="connsiteY465" fmla="*/ 6857999 h 6858000"/>
              <a:gd name="connsiteX466" fmla="*/ 7256430 w 7467599"/>
              <a:gd name="connsiteY466" fmla="*/ 6857999 h 6858000"/>
              <a:gd name="connsiteX467" fmla="*/ 7117969 w 7467599"/>
              <a:gd name="connsiteY467" fmla="*/ 6532596 h 6858000"/>
              <a:gd name="connsiteX468" fmla="*/ 7082717 w 7467599"/>
              <a:gd name="connsiteY468" fmla="*/ 6461642 h 6858000"/>
              <a:gd name="connsiteX469" fmla="*/ 6628009 w 7467599"/>
              <a:gd name="connsiteY469" fmla="*/ 5682534 h 6858000"/>
              <a:gd name="connsiteX470" fmla="*/ 6619697 w 7467599"/>
              <a:gd name="connsiteY470" fmla="*/ 5681717 h 6858000"/>
              <a:gd name="connsiteX471" fmla="*/ 6006408 w 7467599"/>
              <a:gd name="connsiteY471" fmla="*/ 5585749 h 6858000"/>
              <a:gd name="connsiteX472" fmla="*/ 5988649 w 7467599"/>
              <a:gd name="connsiteY472" fmla="*/ 5593271 h 6858000"/>
              <a:gd name="connsiteX473" fmla="*/ 4695791 w 7467599"/>
              <a:gd name="connsiteY473" fmla="*/ 5692050 h 6858000"/>
              <a:gd name="connsiteX474" fmla="*/ 4679665 w 7467599"/>
              <a:gd name="connsiteY474" fmla="*/ 5671708 h 6858000"/>
              <a:gd name="connsiteX475" fmla="*/ 5987908 w 7467599"/>
              <a:gd name="connsiteY475" fmla="*/ 5538562 h 6858000"/>
              <a:gd name="connsiteX476" fmla="*/ 6567085 w 7467599"/>
              <a:gd name="connsiteY476" fmla="*/ 5595804 h 6858000"/>
              <a:gd name="connsiteX477" fmla="*/ 6452223 w 7467599"/>
              <a:gd name="connsiteY477" fmla="*/ 5439340 h 6858000"/>
              <a:gd name="connsiteX478" fmla="*/ 5941561 w 7467599"/>
              <a:gd name="connsiteY478" fmla="*/ 4874588 h 6858000"/>
              <a:gd name="connsiteX479" fmla="*/ 5922616 w 7467599"/>
              <a:gd name="connsiteY479" fmla="*/ 4879047 h 6858000"/>
              <a:gd name="connsiteX480" fmla="*/ 5382695 w 7467599"/>
              <a:gd name="connsiteY480" fmla="*/ 4989072 h 6858000"/>
              <a:gd name="connsiteX481" fmla="*/ 4715552 w 7467599"/>
              <a:gd name="connsiteY481" fmla="*/ 4909921 h 6858000"/>
              <a:gd name="connsiteX482" fmla="*/ 4745878 w 7467599"/>
              <a:gd name="connsiteY482" fmla="*/ 4872131 h 6858000"/>
              <a:gd name="connsiteX483" fmla="*/ 5840623 w 7467599"/>
              <a:gd name="connsiteY483" fmla="*/ 4781269 h 6858000"/>
              <a:gd name="connsiteX484" fmla="*/ 5198089 w 7467599"/>
              <a:gd name="connsiteY484" fmla="*/ 4287833 h 6858000"/>
              <a:gd name="connsiteX485" fmla="*/ 5196080 w 7467599"/>
              <a:gd name="connsiteY485" fmla="*/ 4288346 h 6858000"/>
              <a:gd name="connsiteX486" fmla="*/ 5191726 w 7467599"/>
              <a:gd name="connsiteY486" fmla="*/ 4288836 h 6858000"/>
              <a:gd name="connsiteX487" fmla="*/ 5066724 w 7467599"/>
              <a:gd name="connsiteY487" fmla="*/ 4367248 h 6858000"/>
              <a:gd name="connsiteX488" fmla="*/ 4803963 w 7467599"/>
              <a:gd name="connsiteY488" fmla="*/ 4451767 h 6858000"/>
              <a:gd name="connsiteX489" fmla="*/ 3905449 w 7467599"/>
              <a:gd name="connsiteY489" fmla="*/ 4613329 h 6858000"/>
              <a:gd name="connsiteX490" fmla="*/ 3875838 w 7467599"/>
              <a:gd name="connsiteY490" fmla="*/ 4596243 h 6858000"/>
              <a:gd name="connsiteX491" fmla="*/ 5037169 w 7467599"/>
              <a:gd name="connsiteY491" fmla="*/ 4182283 h 6858000"/>
              <a:gd name="connsiteX492" fmla="*/ 4643836 w 7467599"/>
              <a:gd name="connsiteY492" fmla="*/ 3949470 h 6858000"/>
              <a:gd name="connsiteX493" fmla="*/ 4630213 w 7467599"/>
              <a:gd name="connsiteY493" fmla="*/ 3951288 h 6858000"/>
              <a:gd name="connsiteX494" fmla="*/ 3639950 w 7467599"/>
              <a:gd name="connsiteY494" fmla="*/ 4159267 h 6858000"/>
              <a:gd name="connsiteX495" fmla="*/ 3662166 w 7467599"/>
              <a:gd name="connsiteY495" fmla="*/ 4119760 h 6858000"/>
              <a:gd name="connsiteX496" fmla="*/ 4507312 w 7467599"/>
              <a:gd name="connsiteY496" fmla="*/ 3873539 h 6858000"/>
              <a:gd name="connsiteX497" fmla="*/ 4298900 w 7467599"/>
              <a:gd name="connsiteY497" fmla="*/ 3763109 h 6858000"/>
              <a:gd name="connsiteX498" fmla="*/ 4286155 w 7467599"/>
              <a:gd name="connsiteY498" fmla="*/ 3758998 h 6858000"/>
              <a:gd name="connsiteX499" fmla="*/ 3879923 w 7467599"/>
              <a:gd name="connsiteY499" fmla="*/ 3417171 h 6858000"/>
              <a:gd name="connsiteX500" fmla="*/ 3494176 w 7467599"/>
              <a:gd name="connsiteY500" fmla="*/ 2770227 h 6858000"/>
              <a:gd name="connsiteX501" fmla="*/ 3498373 w 7467599"/>
              <a:gd name="connsiteY501" fmla="*/ 2749954 h 6858000"/>
              <a:gd name="connsiteX502" fmla="*/ 3573222 w 7467599"/>
              <a:gd name="connsiteY502" fmla="*/ 2731935 h 6858000"/>
              <a:gd name="connsiteX503" fmla="*/ 4366217 w 7467599"/>
              <a:gd name="connsiteY503" fmla="*/ 3716225 h 6858000"/>
              <a:gd name="connsiteX504" fmla="*/ 5038040 w 7467599"/>
              <a:gd name="connsiteY504" fmla="*/ 4093587 h 6858000"/>
              <a:gd name="connsiteX505" fmla="*/ 4993425 w 7467599"/>
              <a:gd name="connsiteY505" fmla="*/ 3916719 h 6858000"/>
              <a:gd name="connsiteX506" fmla="*/ 4988722 w 7467599"/>
              <a:gd name="connsiteY506" fmla="*/ 3916663 h 6858000"/>
              <a:gd name="connsiteX507" fmla="*/ 4451193 w 7467599"/>
              <a:gd name="connsiteY507" fmla="*/ 3326950 h 6858000"/>
              <a:gd name="connsiteX508" fmla="*/ 4529540 w 7467599"/>
              <a:gd name="connsiteY508" fmla="*/ 3287566 h 6858000"/>
              <a:gd name="connsiteX509" fmla="*/ 4901270 w 7467599"/>
              <a:gd name="connsiteY509" fmla="*/ 3639960 h 6858000"/>
              <a:gd name="connsiteX510" fmla="*/ 4932480 w 7467599"/>
              <a:gd name="connsiteY510" fmla="*/ 3333361 h 6858000"/>
              <a:gd name="connsiteX511" fmla="*/ 5057665 w 7467599"/>
              <a:gd name="connsiteY511" fmla="*/ 2680771 h 6858000"/>
              <a:gd name="connsiteX512" fmla="*/ 5129750 w 7467599"/>
              <a:gd name="connsiteY512" fmla="*/ 2642862 h 6858000"/>
              <a:gd name="connsiteX513" fmla="*/ 6389898 w 7467599"/>
              <a:gd name="connsiteY513" fmla="*/ 2390555 h 6858000"/>
              <a:gd name="connsiteX514" fmla="*/ 6388972 w 7467599"/>
              <a:gd name="connsiteY514" fmla="*/ 2392739 h 6858000"/>
              <a:gd name="connsiteX515" fmla="*/ 6392796 w 7467599"/>
              <a:gd name="connsiteY515" fmla="*/ 2394358 h 6858000"/>
              <a:gd name="connsiteX516" fmla="*/ 6389898 w 7467599"/>
              <a:gd name="connsiteY516" fmla="*/ 2390555 h 6858000"/>
              <a:gd name="connsiteX517" fmla="*/ 5781875 w 7467599"/>
              <a:gd name="connsiteY517" fmla="*/ 2118977 h 6858000"/>
              <a:gd name="connsiteX518" fmla="*/ 5707141 w 7467599"/>
              <a:gd name="connsiteY518" fmla="*/ 2525128 h 6858000"/>
              <a:gd name="connsiteX519" fmla="*/ 5666974 w 7467599"/>
              <a:gd name="connsiteY519" fmla="*/ 2667145 h 6858000"/>
              <a:gd name="connsiteX520" fmla="*/ 5630646 w 7467599"/>
              <a:gd name="connsiteY520" fmla="*/ 2832031 h 6858000"/>
              <a:gd name="connsiteX521" fmla="*/ 5611679 w 7467599"/>
              <a:gd name="connsiteY521" fmla="*/ 2927011 h 6858000"/>
              <a:gd name="connsiteX522" fmla="*/ 5664993 w 7467599"/>
              <a:gd name="connsiteY522" fmla="*/ 2782834 h 6858000"/>
              <a:gd name="connsiteX523" fmla="*/ 5781875 w 7467599"/>
              <a:gd name="connsiteY523" fmla="*/ 2118977 h 6858000"/>
              <a:gd name="connsiteX524" fmla="*/ 6813778 w 7467599"/>
              <a:gd name="connsiteY524" fmla="*/ 2090376 h 6858000"/>
              <a:gd name="connsiteX525" fmla="*/ 6853078 w 7467599"/>
              <a:gd name="connsiteY525" fmla="*/ 2228695 h 6858000"/>
              <a:gd name="connsiteX526" fmla="*/ 6862353 w 7467599"/>
              <a:gd name="connsiteY526" fmla="*/ 2266098 h 6858000"/>
              <a:gd name="connsiteX527" fmla="*/ 6884610 w 7467599"/>
              <a:gd name="connsiteY527" fmla="*/ 2353427 h 6858000"/>
              <a:gd name="connsiteX528" fmla="*/ 7037178 w 7467599"/>
              <a:gd name="connsiteY528" fmla="*/ 2703223 h 6858000"/>
              <a:gd name="connsiteX529" fmla="*/ 7153310 w 7467599"/>
              <a:gd name="connsiteY529" fmla="*/ 2947465 h 6858000"/>
              <a:gd name="connsiteX530" fmla="*/ 6813778 w 7467599"/>
              <a:gd name="connsiteY530" fmla="*/ 2090376 h 6858000"/>
              <a:gd name="connsiteX531" fmla="*/ 1880334 w 7467599"/>
              <a:gd name="connsiteY531" fmla="*/ 2041381 h 6858000"/>
              <a:gd name="connsiteX532" fmla="*/ 2480086 w 7467599"/>
              <a:gd name="connsiteY532" fmla="*/ 2742112 h 6858000"/>
              <a:gd name="connsiteX533" fmla="*/ 2407191 w 7467599"/>
              <a:gd name="connsiteY533" fmla="*/ 2672096 h 6858000"/>
              <a:gd name="connsiteX534" fmla="*/ 2271943 w 7467599"/>
              <a:gd name="connsiteY534" fmla="*/ 2518310 h 6858000"/>
              <a:gd name="connsiteX535" fmla="*/ 2011094 w 7467599"/>
              <a:gd name="connsiteY535" fmla="*/ 2196890 h 6858000"/>
              <a:gd name="connsiteX536" fmla="*/ 1997500 w 7467599"/>
              <a:gd name="connsiteY536" fmla="*/ 2179274 h 6858000"/>
              <a:gd name="connsiteX537" fmla="*/ 1880334 w 7467599"/>
              <a:gd name="connsiteY537" fmla="*/ 2041381 h 6858000"/>
              <a:gd name="connsiteX538" fmla="*/ 6764020 w 7467599"/>
              <a:gd name="connsiteY538" fmla="*/ 2034549 h 6858000"/>
              <a:gd name="connsiteX539" fmla="*/ 7115955 w 7467599"/>
              <a:gd name="connsiteY539" fmla="*/ 2932293 h 6858000"/>
              <a:gd name="connsiteX540" fmla="*/ 7011930 w 7467599"/>
              <a:gd name="connsiteY540" fmla="*/ 2715710 h 6858000"/>
              <a:gd name="connsiteX541" fmla="*/ 6857159 w 7467599"/>
              <a:gd name="connsiteY541" fmla="*/ 2360474 h 6858000"/>
              <a:gd name="connsiteX542" fmla="*/ 6834041 w 7467599"/>
              <a:gd name="connsiteY542" fmla="*/ 2272139 h 6858000"/>
              <a:gd name="connsiteX543" fmla="*/ 6824768 w 7467599"/>
              <a:gd name="connsiteY543" fmla="*/ 2234734 h 6858000"/>
              <a:gd name="connsiteX544" fmla="*/ 6764020 w 7467599"/>
              <a:gd name="connsiteY544" fmla="*/ 2034549 h 6858000"/>
              <a:gd name="connsiteX545" fmla="*/ 5744515 w 7467599"/>
              <a:gd name="connsiteY545" fmla="*/ 2032338 h 6858000"/>
              <a:gd name="connsiteX546" fmla="*/ 5697079 w 7467599"/>
              <a:gd name="connsiteY546" fmla="*/ 2185446 h 6858000"/>
              <a:gd name="connsiteX547" fmla="*/ 5626863 w 7467599"/>
              <a:gd name="connsiteY547" fmla="*/ 2591574 h 6858000"/>
              <a:gd name="connsiteX548" fmla="*/ 5570084 w 7467599"/>
              <a:gd name="connsiteY548" fmla="*/ 2991809 h 6858000"/>
              <a:gd name="connsiteX549" fmla="*/ 5603449 w 7467599"/>
              <a:gd name="connsiteY549" fmla="*/ 2826310 h 6858000"/>
              <a:gd name="connsiteX550" fmla="*/ 5639698 w 7467599"/>
              <a:gd name="connsiteY550" fmla="*/ 2660098 h 6858000"/>
              <a:gd name="connsiteX551" fmla="*/ 5680324 w 7467599"/>
              <a:gd name="connsiteY551" fmla="*/ 2516991 h 6858000"/>
              <a:gd name="connsiteX552" fmla="*/ 5753670 w 7467599"/>
              <a:gd name="connsiteY552" fmla="*/ 2114122 h 6858000"/>
              <a:gd name="connsiteX553" fmla="*/ 5744515 w 7467599"/>
              <a:gd name="connsiteY553" fmla="*/ 2032338 h 6858000"/>
              <a:gd name="connsiteX554" fmla="*/ 5848731 w 7467599"/>
              <a:gd name="connsiteY554" fmla="*/ 1991479 h 6858000"/>
              <a:gd name="connsiteX555" fmla="*/ 6342479 w 7467599"/>
              <a:gd name="connsiteY555" fmla="*/ 2371770 h 6858000"/>
              <a:gd name="connsiteX556" fmla="*/ 5848731 w 7467599"/>
              <a:gd name="connsiteY556" fmla="*/ 1991479 h 6858000"/>
              <a:gd name="connsiteX557" fmla="*/ 1867269 w 7467599"/>
              <a:gd name="connsiteY557" fmla="*/ 1988277 h 6858000"/>
              <a:gd name="connsiteX558" fmla="*/ 2022948 w 7467599"/>
              <a:gd name="connsiteY558" fmla="*/ 2160069 h 6858000"/>
              <a:gd name="connsiteX559" fmla="*/ 2036542 w 7467599"/>
              <a:gd name="connsiteY559" fmla="*/ 2177686 h 6858000"/>
              <a:gd name="connsiteX560" fmla="*/ 2296664 w 7467599"/>
              <a:gd name="connsiteY560" fmla="*/ 2498102 h 6858000"/>
              <a:gd name="connsiteX561" fmla="*/ 2430822 w 7467599"/>
              <a:gd name="connsiteY561" fmla="*/ 2650386 h 6858000"/>
              <a:gd name="connsiteX562" fmla="*/ 2478766 w 7467599"/>
              <a:gd name="connsiteY562" fmla="*/ 2697288 h 6858000"/>
              <a:gd name="connsiteX563" fmla="*/ 2213302 w 7467599"/>
              <a:gd name="connsiteY563" fmla="*/ 2321981 h 6858000"/>
              <a:gd name="connsiteX564" fmla="*/ 1867269 w 7467599"/>
              <a:gd name="connsiteY564" fmla="*/ 1988277 h 6858000"/>
              <a:gd name="connsiteX565" fmla="*/ 1074270 w 7467599"/>
              <a:gd name="connsiteY565" fmla="*/ 1981601 h 6858000"/>
              <a:gd name="connsiteX566" fmla="*/ 1030308 w 7467599"/>
              <a:gd name="connsiteY566" fmla="*/ 2071454 h 6858000"/>
              <a:gd name="connsiteX567" fmla="*/ 1038643 w 7467599"/>
              <a:gd name="connsiteY567" fmla="*/ 2842206 h 6858000"/>
              <a:gd name="connsiteX568" fmla="*/ 1040573 w 7467599"/>
              <a:gd name="connsiteY568" fmla="*/ 2799609 h 6858000"/>
              <a:gd name="connsiteX569" fmla="*/ 1043264 w 7467599"/>
              <a:gd name="connsiteY569" fmla="*/ 2666409 h 6858000"/>
              <a:gd name="connsiteX570" fmla="*/ 1038654 w 7467599"/>
              <a:gd name="connsiteY570" fmla="*/ 2579705 h 6858000"/>
              <a:gd name="connsiteX571" fmla="*/ 1033678 w 7467599"/>
              <a:gd name="connsiteY571" fmla="*/ 2492508 h 6858000"/>
              <a:gd name="connsiteX572" fmla="*/ 1054924 w 7467599"/>
              <a:gd name="connsiteY572" fmla="*/ 2197069 h 6858000"/>
              <a:gd name="connsiteX573" fmla="*/ 1074270 w 7467599"/>
              <a:gd name="connsiteY573" fmla="*/ 1981601 h 6858000"/>
              <a:gd name="connsiteX574" fmla="*/ 1104801 w 7467599"/>
              <a:gd name="connsiteY574" fmla="*/ 1971679 h 6858000"/>
              <a:gd name="connsiteX575" fmla="*/ 1085157 w 7467599"/>
              <a:gd name="connsiteY575" fmla="*/ 2198043 h 6858000"/>
              <a:gd name="connsiteX576" fmla="*/ 1064252 w 7467599"/>
              <a:gd name="connsiteY576" fmla="*/ 2489430 h 6858000"/>
              <a:gd name="connsiteX577" fmla="*/ 1069038 w 7467599"/>
              <a:gd name="connsiteY577" fmla="*/ 2575235 h 6858000"/>
              <a:gd name="connsiteX578" fmla="*/ 1072436 w 7467599"/>
              <a:gd name="connsiteY578" fmla="*/ 2637633 h 6858000"/>
              <a:gd name="connsiteX579" fmla="*/ 1094213 w 7467599"/>
              <a:gd name="connsiteY579" fmla="*/ 2473055 h 6858000"/>
              <a:gd name="connsiteX580" fmla="*/ 1104801 w 7467599"/>
              <a:gd name="connsiteY580" fmla="*/ 1971679 h 6858000"/>
              <a:gd name="connsiteX581" fmla="*/ 5854368 w 7467599"/>
              <a:gd name="connsiteY581" fmla="*/ 1962963 h 6858000"/>
              <a:gd name="connsiteX582" fmla="*/ 6349422 w 7467599"/>
              <a:gd name="connsiteY582" fmla="*/ 2338658 h 6858000"/>
              <a:gd name="connsiteX583" fmla="*/ 5854368 w 7467599"/>
              <a:gd name="connsiteY583" fmla="*/ 1962963 h 6858000"/>
              <a:gd name="connsiteX584" fmla="*/ 1186988 w 7467599"/>
              <a:gd name="connsiteY584" fmla="*/ 1898371 h 6858000"/>
              <a:gd name="connsiteX585" fmla="*/ 1513226 w 7467599"/>
              <a:gd name="connsiteY585" fmla="*/ 2231921 h 6858000"/>
              <a:gd name="connsiteX586" fmla="*/ 1186988 w 7467599"/>
              <a:gd name="connsiteY586" fmla="*/ 1898371 h 6858000"/>
              <a:gd name="connsiteX587" fmla="*/ 2220036 w 7467599"/>
              <a:gd name="connsiteY587" fmla="*/ 1575402 h 6858000"/>
              <a:gd name="connsiteX588" fmla="*/ 1580329 w 7467599"/>
              <a:gd name="connsiteY588" fmla="*/ 1766654 h 6858000"/>
              <a:gd name="connsiteX589" fmla="*/ 2220036 w 7467599"/>
              <a:gd name="connsiteY589" fmla="*/ 1575402 h 6858000"/>
              <a:gd name="connsiteX590" fmla="*/ 2295122 w 7467599"/>
              <a:gd name="connsiteY590" fmla="*/ 1519450 h 6858000"/>
              <a:gd name="connsiteX591" fmla="*/ 1573690 w 7467599"/>
              <a:gd name="connsiteY591" fmla="*/ 1737122 h 6858000"/>
              <a:gd name="connsiteX592" fmla="*/ 2295122 w 7467599"/>
              <a:gd name="connsiteY592" fmla="*/ 1519450 h 6858000"/>
              <a:gd name="connsiteX593" fmla="*/ 4793897 w 7467599"/>
              <a:gd name="connsiteY593" fmla="*/ 1338235 h 6858000"/>
              <a:gd name="connsiteX594" fmla="*/ 5113608 w 7467599"/>
              <a:gd name="connsiteY594" fmla="*/ 2272553 h 6858000"/>
              <a:gd name="connsiteX595" fmla="*/ 5081505 w 7467599"/>
              <a:gd name="connsiteY595" fmla="*/ 2159819 h 6858000"/>
              <a:gd name="connsiteX596" fmla="*/ 5077222 w 7467599"/>
              <a:gd name="connsiteY596" fmla="*/ 2142555 h 6858000"/>
              <a:gd name="connsiteX597" fmla="*/ 4904270 w 7467599"/>
              <a:gd name="connsiteY597" fmla="*/ 1617375 h 6858000"/>
              <a:gd name="connsiteX598" fmla="*/ 4873898 w 7467599"/>
              <a:gd name="connsiteY598" fmla="*/ 1544643 h 6858000"/>
              <a:gd name="connsiteX599" fmla="*/ 4793897 w 7467599"/>
              <a:gd name="connsiteY599" fmla="*/ 1338235 h 6858000"/>
              <a:gd name="connsiteX600" fmla="*/ 328291 w 7467599"/>
              <a:gd name="connsiteY600" fmla="*/ 1292994 h 6858000"/>
              <a:gd name="connsiteX601" fmla="*/ 476260 w 7467599"/>
              <a:gd name="connsiteY601" fmla="*/ 1635186 h 6858000"/>
              <a:gd name="connsiteX602" fmla="*/ 572737 w 7467599"/>
              <a:gd name="connsiteY602" fmla="*/ 1906351 h 6858000"/>
              <a:gd name="connsiteX603" fmla="*/ 328291 w 7467599"/>
              <a:gd name="connsiteY603" fmla="*/ 1292994 h 6858000"/>
              <a:gd name="connsiteX604" fmla="*/ 4803677 w 7467599"/>
              <a:gd name="connsiteY604" fmla="*/ 1278636 h 6858000"/>
              <a:gd name="connsiteX605" fmla="*/ 4899545 w 7467599"/>
              <a:gd name="connsiteY605" fmla="*/ 1534260 h 6858000"/>
              <a:gd name="connsiteX606" fmla="*/ 4930457 w 7467599"/>
              <a:gd name="connsiteY606" fmla="*/ 1607218 h 6858000"/>
              <a:gd name="connsiteX607" fmla="*/ 5101903 w 7467599"/>
              <a:gd name="connsiteY607" fmla="*/ 2125320 h 6858000"/>
              <a:gd name="connsiteX608" fmla="*/ 4976797 w 7467599"/>
              <a:gd name="connsiteY608" fmla="*/ 1646797 h 6858000"/>
              <a:gd name="connsiteX609" fmla="*/ 4803677 w 7467599"/>
              <a:gd name="connsiteY609" fmla="*/ 1278636 h 6858000"/>
              <a:gd name="connsiteX610" fmla="*/ 285547 w 7467599"/>
              <a:gd name="connsiteY610" fmla="*/ 1273619 h 6858000"/>
              <a:gd name="connsiteX611" fmla="*/ 397376 w 7467599"/>
              <a:gd name="connsiteY611" fmla="*/ 1654213 h 6858000"/>
              <a:gd name="connsiteX612" fmla="*/ 569144 w 7467599"/>
              <a:gd name="connsiteY612" fmla="*/ 2072247 h 6858000"/>
              <a:gd name="connsiteX613" fmla="*/ 569641 w 7467599"/>
              <a:gd name="connsiteY613" fmla="*/ 2065019 h 6858000"/>
              <a:gd name="connsiteX614" fmla="*/ 447535 w 7467599"/>
              <a:gd name="connsiteY614" fmla="*/ 1647613 h 6858000"/>
              <a:gd name="connsiteX615" fmla="*/ 285547 w 7467599"/>
              <a:gd name="connsiteY615" fmla="*/ 1273619 h 6858000"/>
              <a:gd name="connsiteX616" fmla="*/ 1791891 w 7467599"/>
              <a:gd name="connsiteY616" fmla="*/ 1263064 h 6858000"/>
              <a:gd name="connsiteX617" fmla="*/ 1011919 w 7467599"/>
              <a:gd name="connsiteY617" fmla="*/ 1501803 h 6858000"/>
              <a:gd name="connsiteX618" fmla="*/ 1791891 w 7467599"/>
              <a:gd name="connsiteY618" fmla="*/ 1263064 h 6858000"/>
              <a:gd name="connsiteX619" fmla="*/ 4717351 w 7467599"/>
              <a:gd name="connsiteY619" fmla="*/ 1245311 h 6858000"/>
              <a:gd name="connsiteX620" fmla="*/ 4554578 w 7467599"/>
              <a:gd name="connsiteY620" fmla="*/ 1406236 h 6858000"/>
              <a:gd name="connsiteX621" fmla="*/ 4511139 w 7467599"/>
              <a:gd name="connsiteY621" fmla="*/ 1546869 h 6858000"/>
              <a:gd name="connsiteX622" fmla="*/ 4539673 w 7467599"/>
              <a:gd name="connsiteY622" fmla="*/ 1557016 h 6858000"/>
              <a:gd name="connsiteX623" fmla="*/ 4717351 w 7467599"/>
              <a:gd name="connsiteY623" fmla="*/ 1245311 h 6858000"/>
              <a:gd name="connsiteX624" fmla="*/ 1967201 w 7467599"/>
              <a:gd name="connsiteY624" fmla="*/ 1140573 h 6858000"/>
              <a:gd name="connsiteX625" fmla="*/ 1846699 w 7467599"/>
              <a:gd name="connsiteY625" fmla="*/ 1183662 h 6858000"/>
              <a:gd name="connsiteX626" fmla="*/ 1517286 w 7467599"/>
              <a:gd name="connsiteY626" fmla="*/ 1257600 h 6858000"/>
              <a:gd name="connsiteX627" fmla="*/ 968608 w 7467599"/>
              <a:gd name="connsiteY627" fmla="*/ 1478256 h 6858000"/>
              <a:gd name="connsiteX628" fmla="*/ 1824019 w 7467599"/>
              <a:gd name="connsiteY628" fmla="*/ 1214599 h 6858000"/>
              <a:gd name="connsiteX629" fmla="*/ 1881072 w 7467599"/>
              <a:gd name="connsiteY629" fmla="*/ 1184686 h 6858000"/>
              <a:gd name="connsiteX630" fmla="*/ 1967201 w 7467599"/>
              <a:gd name="connsiteY630" fmla="*/ 1140573 h 6858000"/>
              <a:gd name="connsiteX631" fmla="*/ 7424730 w 7467599"/>
              <a:gd name="connsiteY631" fmla="*/ 959050 h 6858000"/>
              <a:gd name="connsiteX632" fmla="*/ 7381263 w 7467599"/>
              <a:gd name="connsiteY632" fmla="*/ 1006960 h 6858000"/>
              <a:gd name="connsiteX633" fmla="*/ 7158701 w 7467599"/>
              <a:gd name="connsiteY633" fmla="*/ 1184424 h 6858000"/>
              <a:gd name="connsiteX634" fmla="*/ 6940773 w 7467599"/>
              <a:gd name="connsiteY634" fmla="*/ 1317493 h 6858000"/>
              <a:gd name="connsiteX635" fmla="*/ 6865936 w 7467599"/>
              <a:gd name="connsiteY635" fmla="*/ 1348256 h 6858000"/>
              <a:gd name="connsiteX636" fmla="*/ 6768187 w 7467599"/>
              <a:gd name="connsiteY636" fmla="*/ 1390573 h 6858000"/>
              <a:gd name="connsiteX637" fmla="*/ 7164464 w 7467599"/>
              <a:gd name="connsiteY637" fmla="*/ 1220988 h 6858000"/>
              <a:gd name="connsiteX638" fmla="*/ 7424730 w 7467599"/>
              <a:gd name="connsiteY638" fmla="*/ 959050 h 6858000"/>
              <a:gd name="connsiteX639" fmla="*/ 1145750 w 7467599"/>
              <a:gd name="connsiteY639" fmla="*/ 898890 h 6858000"/>
              <a:gd name="connsiteX640" fmla="*/ 1136934 w 7467599"/>
              <a:gd name="connsiteY640" fmla="*/ 899177 h 6858000"/>
              <a:gd name="connsiteX641" fmla="*/ 1119301 w 7467599"/>
              <a:gd name="connsiteY641" fmla="*/ 899748 h 6858000"/>
              <a:gd name="connsiteX642" fmla="*/ 926706 w 7467599"/>
              <a:gd name="connsiteY642" fmla="*/ 920306 h 6858000"/>
              <a:gd name="connsiteX643" fmla="*/ 735006 w 7467599"/>
              <a:gd name="connsiteY643" fmla="*/ 940975 h 6858000"/>
              <a:gd name="connsiteX644" fmla="*/ 650445 w 7467599"/>
              <a:gd name="connsiteY644" fmla="*/ 941988 h 6858000"/>
              <a:gd name="connsiteX645" fmla="*/ 531704 w 7467599"/>
              <a:gd name="connsiteY645" fmla="*/ 945632 h 6858000"/>
              <a:gd name="connsiteX646" fmla="*/ 382670 w 7467599"/>
              <a:gd name="connsiteY646" fmla="*/ 969720 h 6858000"/>
              <a:gd name="connsiteX647" fmla="*/ 274280 w 7467599"/>
              <a:gd name="connsiteY647" fmla="*/ 988771 h 6858000"/>
              <a:gd name="connsiteX648" fmla="*/ 1145750 w 7467599"/>
              <a:gd name="connsiteY648" fmla="*/ 898890 h 6858000"/>
              <a:gd name="connsiteX649" fmla="*/ 7465683 w 7467599"/>
              <a:gd name="connsiteY649" fmla="*/ 854709 h 6858000"/>
              <a:gd name="connsiteX650" fmla="*/ 7438546 w 7467599"/>
              <a:gd name="connsiteY650" fmla="*/ 879275 h 6858000"/>
              <a:gd name="connsiteX651" fmla="*/ 6997077 w 7467599"/>
              <a:gd name="connsiteY651" fmla="*/ 1216434 h 6858000"/>
              <a:gd name="connsiteX652" fmla="*/ 6956311 w 7467599"/>
              <a:gd name="connsiteY652" fmla="*/ 1239730 h 6858000"/>
              <a:gd name="connsiteX653" fmla="*/ 6780946 w 7467599"/>
              <a:gd name="connsiteY653" fmla="*/ 1352837 h 6858000"/>
              <a:gd name="connsiteX654" fmla="*/ 6856561 w 7467599"/>
              <a:gd name="connsiteY654" fmla="*/ 1321759 h 6858000"/>
              <a:gd name="connsiteX655" fmla="*/ 6929833 w 7467599"/>
              <a:gd name="connsiteY655" fmla="*/ 1291618 h 6858000"/>
              <a:gd name="connsiteX656" fmla="*/ 7142873 w 7467599"/>
              <a:gd name="connsiteY656" fmla="*/ 1160983 h 6858000"/>
              <a:gd name="connsiteX657" fmla="*/ 7361634 w 7467599"/>
              <a:gd name="connsiteY657" fmla="*/ 986418 h 6858000"/>
              <a:gd name="connsiteX658" fmla="*/ 7465683 w 7467599"/>
              <a:gd name="connsiteY658" fmla="*/ 854709 h 6858000"/>
              <a:gd name="connsiteX659" fmla="*/ 780024 w 7467599"/>
              <a:gd name="connsiteY659" fmla="*/ 848067 h 6858000"/>
              <a:gd name="connsiteX660" fmla="*/ 244448 w 7467599"/>
              <a:gd name="connsiteY660" fmla="*/ 962318 h 6858000"/>
              <a:gd name="connsiteX661" fmla="*/ 379638 w 7467599"/>
              <a:gd name="connsiteY661" fmla="*/ 940634 h 6858000"/>
              <a:gd name="connsiteX662" fmla="*/ 531910 w 7467599"/>
              <a:gd name="connsiteY662" fmla="*/ 916490 h 6858000"/>
              <a:gd name="connsiteX663" fmla="*/ 652980 w 7467599"/>
              <a:gd name="connsiteY663" fmla="*/ 912671 h 6858000"/>
              <a:gd name="connsiteX664" fmla="*/ 735747 w 7467599"/>
              <a:gd name="connsiteY664" fmla="*/ 911442 h 6858000"/>
              <a:gd name="connsiteX665" fmla="*/ 924570 w 7467599"/>
              <a:gd name="connsiteY665" fmla="*/ 891331 h 6858000"/>
              <a:gd name="connsiteX666" fmla="*/ 1120406 w 7467599"/>
              <a:gd name="connsiteY666" fmla="*/ 870718 h 6858000"/>
              <a:gd name="connsiteX667" fmla="*/ 1138574 w 7467599"/>
              <a:gd name="connsiteY667" fmla="*/ 869756 h 6858000"/>
              <a:gd name="connsiteX668" fmla="*/ 1196486 w 7467599"/>
              <a:gd name="connsiteY668" fmla="*/ 865929 h 6858000"/>
              <a:gd name="connsiteX669" fmla="*/ 780024 w 7467599"/>
              <a:gd name="connsiteY669" fmla="*/ 848067 h 6858000"/>
              <a:gd name="connsiteX670" fmla="*/ 864626 w 7467599"/>
              <a:gd name="connsiteY670" fmla="*/ 798165 h 6858000"/>
              <a:gd name="connsiteX671" fmla="*/ 1363255 w 7467599"/>
              <a:gd name="connsiteY671" fmla="*/ 826703 h 6858000"/>
              <a:gd name="connsiteX672" fmla="*/ 1334316 w 7467599"/>
              <a:gd name="connsiteY672" fmla="*/ 865992 h 6858000"/>
              <a:gd name="connsiteX673" fmla="*/ 249752 w 7467599"/>
              <a:gd name="connsiteY673" fmla="*/ 1045456 h 6858000"/>
              <a:gd name="connsiteX674" fmla="*/ 903434 w 7467599"/>
              <a:gd name="connsiteY674" fmla="*/ 1472077 h 6858000"/>
              <a:gd name="connsiteX675" fmla="*/ 905416 w 7467599"/>
              <a:gd name="connsiteY675" fmla="*/ 1471412 h 6858000"/>
              <a:gd name="connsiteX676" fmla="*/ 909723 w 7467599"/>
              <a:gd name="connsiteY676" fmla="*/ 1470572 h 6858000"/>
              <a:gd name="connsiteX677" fmla="*/ 1031431 w 7467599"/>
              <a:gd name="connsiteY677" fmla="*/ 1383886 h 6858000"/>
              <a:gd name="connsiteX678" fmla="*/ 1289785 w 7467599"/>
              <a:gd name="connsiteY678" fmla="*/ 1279799 h 6858000"/>
              <a:gd name="connsiteX679" fmla="*/ 2177218 w 7467599"/>
              <a:gd name="connsiteY679" fmla="*/ 1047874 h 6858000"/>
              <a:gd name="connsiteX680" fmla="*/ 2207165 w 7467599"/>
              <a:gd name="connsiteY680" fmla="*/ 1062034 h 6858000"/>
              <a:gd name="connsiteX681" fmla="*/ 1066581 w 7467599"/>
              <a:gd name="connsiteY681" fmla="*/ 1561380 h 6858000"/>
              <a:gd name="connsiteX682" fmla="*/ 1464570 w 7467599"/>
              <a:gd name="connsiteY682" fmla="*/ 1755168 h 6858000"/>
              <a:gd name="connsiteX683" fmla="*/ 1478045 w 7467599"/>
              <a:gd name="connsiteY683" fmla="*/ 1752268 h 6858000"/>
              <a:gd name="connsiteX684" fmla="*/ 2455159 w 7467599"/>
              <a:gd name="connsiteY684" fmla="*/ 1467551 h 6858000"/>
              <a:gd name="connsiteX685" fmla="*/ 2434329 w 7467599"/>
              <a:gd name="connsiteY685" fmla="*/ 1507835 h 6858000"/>
              <a:gd name="connsiteX686" fmla="*/ 1602558 w 7467599"/>
              <a:gd name="connsiteY686" fmla="*/ 1817686 h 6858000"/>
              <a:gd name="connsiteX687" fmla="*/ 1813032 w 7467599"/>
              <a:gd name="connsiteY687" fmla="*/ 1907790 h 6858000"/>
              <a:gd name="connsiteX688" fmla="*/ 1825820 w 7467599"/>
              <a:gd name="connsiteY688" fmla="*/ 1910729 h 6858000"/>
              <a:gd name="connsiteX689" fmla="*/ 2240037 w 7467599"/>
              <a:gd name="connsiteY689" fmla="*/ 2209505 h 6858000"/>
              <a:gd name="connsiteX690" fmla="*/ 2643461 w 7467599"/>
              <a:gd name="connsiteY690" fmla="*/ 2806833 h 6858000"/>
              <a:gd name="connsiteX691" fmla="*/ 2639928 w 7467599"/>
              <a:gd name="connsiteY691" fmla="*/ 2826907 h 6858000"/>
              <a:gd name="connsiteX692" fmla="*/ 2566144 w 7467599"/>
              <a:gd name="connsiteY692" fmla="*/ 2850663 h 6858000"/>
              <a:gd name="connsiteX693" fmla="*/ 1747635 w 7467599"/>
              <a:gd name="connsiteY693" fmla="*/ 1959003 h 6858000"/>
              <a:gd name="connsiteX694" fmla="*/ 1068496 w 7467599"/>
              <a:gd name="connsiteY694" fmla="*/ 1647747 h 6858000"/>
              <a:gd name="connsiteX695" fmla="*/ 1118350 w 7467599"/>
              <a:gd name="connsiteY695" fmla="*/ 1816112 h 6858000"/>
              <a:gd name="connsiteX696" fmla="*/ 1123023 w 7467599"/>
              <a:gd name="connsiteY696" fmla="*/ 1815776 h 6858000"/>
              <a:gd name="connsiteX697" fmla="*/ 1675420 w 7467599"/>
              <a:gd name="connsiteY697" fmla="*/ 2344799 h 6858000"/>
              <a:gd name="connsiteX698" fmla="*/ 1598831 w 7467599"/>
              <a:gd name="connsiteY698" fmla="*/ 2389634 h 6858000"/>
              <a:gd name="connsiteX699" fmla="*/ 1218557 w 7467599"/>
              <a:gd name="connsiteY699" fmla="*/ 2077708 h 6858000"/>
              <a:gd name="connsiteX700" fmla="*/ 1197158 w 7467599"/>
              <a:gd name="connsiteY700" fmla="*/ 2378596 h 6858000"/>
              <a:gd name="connsiteX701" fmla="*/ 1093250 w 7467599"/>
              <a:gd name="connsiteY701" fmla="*/ 3023919 h 6858000"/>
              <a:gd name="connsiteX702" fmla="*/ 1005233 w 7467599"/>
              <a:gd name="connsiteY702" fmla="*/ 3051849 h 6858000"/>
              <a:gd name="connsiteX703" fmla="*/ 886617 w 7467599"/>
              <a:gd name="connsiteY703" fmla="*/ 2316769 h 6858000"/>
              <a:gd name="connsiteX704" fmla="*/ 963207 w 7467599"/>
              <a:gd name="connsiteY704" fmla="*/ 2039972 h 6858000"/>
              <a:gd name="connsiteX705" fmla="*/ 933153 w 7467599"/>
              <a:gd name="connsiteY705" fmla="*/ 1576445 h 6858000"/>
              <a:gd name="connsiteX706" fmla="*/ 426074 w 7467599"/>
              <a:gd name="connsiteY706" fmla="*/ 1274012 h 6858000"/>
              <a:gd name="connsiteX707" fmla="*/ 624741 w 7467599"/>
              <a:gd name="connsiteY707" fmla="*/ 2204405 h 6858000"/>
              <a:gd name="connsiteX708" fmla="*/ 537813 w 7467599"/>
              <a:gd name="connsiteY708" fmla="*/ 2233836 h 6858000"/>
              <a:gd name="connsiteX709" fmla="*/ 257138 w 7467599"/>
              <a:gd name="connsiteY709" fmla="*/ 1542201 h 6858000"/>
              <a:gd name="connsiteX710" fmla="*/ 234060 w 7467599"/>
              <a:gd name="connsiteY710" fmla="*/ 1136957 h 6858000"/>
              <a:gd name="connsiteX711" fmla="*/ 80064 w 7467599"/>
              <a:gd name="connsiteY711" fmla="*/ 1017843 h 6858000"/>
              <a:gd name="connsiteX712" fmla="*/ 0 w 7467599"/>
              <a:gd name="connsiteY712" fmla="*/ 950118 h 6858000"/>
              <a:gd name="connsiteX713" fmla="*/ 0 w 7467599"/>
              <a:gd name="connsiteY713" fmla="*/ 833497 h 6858000"/>
              <a:gd name="connsiteX714" fmla="*/ 146566 w 7467599"/>
              <a:gd name="connsiteY714" fmla="*/ 963061 h 6858000"/>
              <a:gd name="connsiteX715" fmla="*/ 165246 w 7467599"/>
              <a:gd name="connsiteY715" fmla="*/ 957147 h 6858000"/>
              <a:gd name="connsiteX716" fmla="*/ 698103 w 7467599"/>
              <a:gd name="connsiteY716" fmla="*/ 805191 h 6858000"/>
              <a:gd name="connsiteX717" fmla="*/ 864626 w 7467599"/>
              <a:gd name="connsiteY717" fmla="*/ 798165 h 6858000"/>
              <a:gd name="connsiteX718" fmla="*/ 4199703 w 7467599"/>
              <a:gd name="connsiteY718" fmla="*/ 777000 h 6858000"/>
              <a:gd name="connsiteX719" fmla="*/ 4197598 w 7467599"/>
              <a:gd name="connsiteY719" fmla="*/ 794136 h 6858000"/>
              <a:gd name="connsiteX720" fmla="*/ 4191665 w 7467599"/>
              <a:gd name="connsiteY720" fmla="*/ 843129 h 6858000"/>
              <a:gd name="connsiteX721" fmla="*/ 4185451 w 7467599"/>
              <a:gd name="connsiteY721" fmla="*/ 1005313 h 6858000"/>
              <a:gd name="connsiteX722" fmla="*/ 4212581 w 7467599"/>
              <a:gd name="connsiteY722" fmla="*/ 1614896 h 6858000"/>
              <a:gd name="connsiteX723" fmla="*/ 4215305 w 7467599"/>
              <a:gd name="connsiteY723" fmla="*/ 1632791 h 6858000"/>
              <a:gd name="connsiteX724" fmla="*/ 4222290 w 7467599"/>
              <a:gd name="connsiteY724" fmla="*/ 1680170 h 6858000"/>
              <a:gd name="connsiteX725" fmla="*/ 4223242 w 7467599"/>
              <a:gd name="connsiteY725" fmla="*/ 1649028 h 6858000"/>
              <a:gd name="connsiteX726" fmla="*/ 4207286 w 7467599"/>
              <a:gd name="connsiteY726" fmla="*/ 871628 h 6858000"/>
              <a:gd name="connsiteX727" fmla="*/ 4205403 w 7467599"/>
              <a:gd name="connsiteY727" fmla="*/ 850229 h 6858000"/>
              <a:gd name="connsiteX728" fmla="*/ 4199703 w 7467599"/>
              <a:gd name="connsiteY728" fmla="*/ 777000 h 6858000"/>
              <a:gd name="connsiteX729" fmla="*/ 4226818 w 7467599"/>
              <a:gd name="connsiteY729" fmla="*/ 764662 h 6858000"/>
              <a:gd name="connsiteX730" fmla="*/ 4232869 w 7467599"/>
              <a:gd name="connsiteY730" fmla="*/ 847698 h 6858000"/>
              <a:gd name="connsiteX731" fmla="*/ 4234752 w 7467599"/>
              <a:gd name="connsiteY731" fmla="*/ 869097 h 6858000"/>
              <a:gd name="connsiteX732" fmla="*/ 4251680 w 7467599"/>
              <a:gd name="connsiteY732" fmla="*/ 1619865 h 6858000"/>
              <a:gd name="connsiteX733" fmla="*/ 4226818 w 7467599"/>
              <a:gd name="connsiteY733" fmla="*/ 764662 h 6858000"/>
              <a:gd name="connsiteX734" fmla="*/ 4173680 w 7467599"/>
              <a:gd name="connsiteY734" fmla="*/ 630137 h 6858000"/>
              <a:gd name="connsiteX735" fmla="*/ 4185694 w 7467599"/>
              <a:gd name="connsiteY735" fmla="*/ 1626691 h 6858000"/>
              <a:gd name="connsiteX736" fmla="*/ 4184421 w 7467599"/>
              <a:gd name="connsiteY736" fmla="*/ 1619067 h 6858000"/>
              <a:gd name="connsiteX737" fmla="*/ 4157268 w 7467599"/>
              <a:gd name="connsiteY737" fmla="*/ 1004967 h 6858000"/>
              <a:gd name="connsiteX738" fmla="*/ 4163864 w 7467599"/>
              <a:gd name="connsiteY738" fmla="*/ 840369 h 6858000"/>
              <a:gd name="connsiteX739" fmla="*/ 4170028 w 7467599"/>
              <a:gd name="connsiteY739" fmla="*/ 790831 h 6858000"/>
              <a:gd name="connsiteX740" fmla="*/ 4173680 w 7467599"/>
              <a:gd name="connsiteY740" fmla="*/ 630137 h 6858000"/>
              <a:gd name="connsiteX741" fmla="*/ 6766995 w 7467599"/>
              <a:gd name="connsiteY741" fmla="*/ 623931 h 6858000"/>
              <a:gd name="connsiteX742" fmla="*/ 6688928 w 7467599"/>
              <a:gd name="connsiteY742" fmla="*/ 662344 h 6858000"/>
              <a:gd name="connsiteX743" fmla="*/ 6242146 w 7467599"/>
              <a:gd name="connsiteY743" fmla="*/ 818916 h 6858000"/>
              <a:gd name="connsiteX744" fmla="*/ 5774482 w 7467599"/>
              <a:gd name="connsiteY744" fmla="*/ 1111507 h 6858000"/>
              <a:gd name="connsiteX745" fmla="*/ 5946891 w 7467599"/>
              <a:gd name="connsiteY745" fmla="*/ 1035777 h 6858000"/>
              <a:gd name="connsiteX746" fmla="*/ 5961493 w 7467599"/>
              <a:gd name="connsiteY746" fmla="*/ 1027151 h 6858000"/>
              <a:gd name="connsiteX747" fmla="*/ 6379936 w 7467599"/>
              <a:gd name="connsiteY747" fmla="*/ 817377 h 6858000"/>
              <a:gd name="connsiteX748" fmla="*/ 6766995 w 7467599"/>
              <a:gd name="connsiteY748" fmla="*/ 623931 h 6858000"/>
              <a:gd name="connsiteX749" fmla="*/ 6054903 w 7467599"/>
              <a:gd name="connsiteY749" fmla="*/ 584486 h 6858000"/>
              <a:gd name="connsiteX750" fmla="*/ 5933977 w 7467599"/>
              <a:gd name="connsiteY750" fmla="*/ 772788 h 6858000"/>
              <a:gd name="connsiteX751" fmla="*/ 5751180 w 7467599"/>
              <a:gd name="connsiteY751" fmla="*/ 1070739 h 6858000"/>
              <a:gd name="connsiteX752" fmla="*/ 6010777 w 7467599"/>
              <a:gd name="connsiteY752" fmla="*/ 693281 h 6858000"/>
              <a:gd name="connsiteX753" fmla="*/ 5408087 w 7467599"/>
              <a:gd name="connsiteY753" fmla="*/ 518596 h 6858000"/>
              <a:gd name="connsiteX754" fmla="*/ 5155064 w 7467599"/>
              <a:gd name="connsiteY754" fmla="*/ 567273 h 6858000"/>
              <a:gd name="connsiteX755" fmla="*/ 4639842 w 7467599"/>
              <a:gd name="connsiteY755" fmla="*/ 809468 h 6858000"/>
              <a:gd name="connsiteX756" fmla="*/ 4642254 w 7467599"/>
              <a:gd name="connsiteY756" fmla="*/ 809848 h 6858000"/>
              <a:gd name="connsiteX757" fmla="*/ 5189832 w 7467599"/>
              <a:gd name="connsiteY757" fmla="*/ 596159 h 6858000"/>
              <a:gd name="connsiteX758" fmla="*/ 5540123 w 7467599"/>
              <a:gd name="connsiteY758" fmla="*/ 501747 h 6858000"/>
              <a:gd name="connsiteX759" fmla="*/ 5198436 w 7467599"/>
              <a:gd name="connsiteY759" fmla="*/ 622979 h 6858000"/>
              <a:gd name="connsiteX760" fmla="*/ 4692507 w 7467599"/>
              <a:gd name="connsiteY760" fmla="*/ 818889 h 6858000"/>
              <a:gd name="connsiteX761" fmla="*/ 4693833 w 7467599"/>
              <a:gd name="connsiteY761" fmla="*/ 818810 h 6858000"/>
              <a:gd name="connsiteX762" fmla="*/ 5540123 w 7467599"/>
              <a:gd name="connsiteY762" fmla="*/ 501747 h 6858000"/>
              <a:gd name="connsiteX763" fmla="*/ 6078298 w 7467599"/>
              <a:gd name="connsiteY763" fmla="*/ 488163 h 6858000"/>
              <a:gd name="connsiteX764" fmla="*/ 5894338 w 7467599"/>
              <a:gd name="connsiteY764" fmla="*/ 734118 h 6858000"/>
              <a:gd name="connsiteX765" fmla="*/ 5880179 w 7467599"/>
              <a:gd name="connsiteY765" fmla="*/ 753877 h 6858000"/>
              <a:gd name="connsiteX766" fmla="*/ 5805242 w 7467599"/>
              <a:gd name="connsiteY766" fmla="*/ 867004 h 6858000"/>
              <a:gd name="connsiteX767" fmla="*/ 5737793 w 7467599"/>
              <a:gd name="connsiteY767" fmla="*/ 1035452 h 6858000"/>
              <a:gd name="connsiteX768" fmla="*/ 5910716 w 7467599"/>
              <a:gd name="connsiteY768" fmla="*/ 757788 h 6858000"/>
              <a:gd name="connsiteX769" fmla="*/ 6078298 w 7467599"/>
              <a:gd name="connsiteY769" fmla="*/ 488163 h 6858000"/>
              <a:gd name="connsiteX770" fmla="*/ 5634706 w 7467599"/>
              <a:gd name="connsiteY770" fmla="*/ 485136 h 6858000"/>
              <a:gd name="connsiteX771" fmla="*/ 4790707 w 7467599"/>
              <a:gd name="connsiteY771" fmla="*/ 825701 h 6858000"/>
              <a:gd name="connsiteX772" fmla="*/ 5634706 w 7467599"/>
              <a:gd name="connsiteY772" fmla="*/ 485136 h 6858000"/>
              <a:gd name="connsiteX773" fmla="*/ 7161688 w 7467599"/>
              <a:gd name="connsiteY773" fmla="*/ 483936 h 6858000"/>
              <a:gd name="connsiteX774" fmla="*/ 6898489 w 7467599"/>
              <a:gd name="connsiteY774" fmla="*/ 661575 h 6858000"/>
              <a:gd name="connsiteX775" fmla="*/ 6314239 w 7467599"/>
              <a:gd name="connsiteY775" fmla="*/ 996875 h 6858000"/>
              <a:gd name="connsiteX776" fmla="*/ 5836909 w 7467599"/>
              <a:gd name="connsiteY776" fmla="*/ 1145020 h 6858000"/>
              <a:gd name="connsiteX777" fmla="*/ 5950726 w 7467599"/>
              <a:gd name="connsiteY777" fmla="*/ 1163586 h 6858000"/>
              <a:gd name="connsiteX778" fmla="*/ 6395950 w 7467599"/>
              <a:gd name="connsiteY778" fmla="*/ 990907 h 6858000"/>
              <a:gd name="connsiteX779" fmla="*/ 6924105 w 7467599"/>
              <a:gd name="connsiteY779" fmla="*/ 680145 h 6858000"/>
              <a:gd name="connsiteX780" fmla="*/ 7161688 w 7467599"/>
              <a:gd name="connsiteY780" fmla="*/ 483936 h 6858000"/>
              <a:gd name="connsiteX781" fmla="*/ 6060143 w 7467599"/>
              <a:gd name="connsiteY781" fmla="*/ 465669 h 6858000"/>
              <a:gd name="connsiteX782" fmla="*/ 5702018 w 7467599"/>
              <a:gd name="connsiteY782" fmla="*/ 1062158 h 6858000"/>
              <a:gd name="connsiteX783" fmla="*/ 5747331 w 7467599"/>
              <a:gd name="connsiteY783" fmla="*/ 921679 h 6858000"/>
              <a:gd name="connsiteX784" fmla="*/ 5780423 w 7467599"/>
              <a:gd name="connsiteY784" fmla="*/ 852631 h 6858000"/>
              <a:gd name="connsiteX785" fmla="*/ 5857836 w 7467599"/>
              <a:gd name="connsiteY785" fmla="*/ 736692 h 6858000"/>
              <a:gd name="connsiteX786" fmla="*/ 5872000 w 7467599"/>
              <a:gd name="connsiteY786" fmla="*/ 716935 h 6858000"/>
              <a:gd name="connsiteX787" fmla="*/ 6060143 w 7467599"/>
              <a:gd name="connsiteY787" fmla="*/ 465669 h 6858000"/>
              <a:gd name="connsiteX788" fmla="*/ 7192093 w 7467599"/>
              <a:gd name="connsiteY788" fmla="*/ 422768 h 6858000"/>
              <a:gd name="connsiteX789" fmla="*/ 6978784 w 7467599"/>
              <a:gd name="connsiteY789" fmla="*/ 528178 h 6858000"/>
              <a:gd name="connsiteX790" fmla="*/ 6956354 w 7467599"/>
              <a:gd name="connsiteY790" fmla="*/ 543149 h 6858000"/>
              <a:gd name="connsiteX791" fmla="*/ 6392417 w 7467599"/>
              <a:gd name="connsiteY791" fmla="*/ 842623 h 6858000"/>
              <a:gd name="connsiteX792" fmla="*/ 5975763 w 7467599"/>
              <a:gd name="connsiteY792" fmla="*/ 1051220 h 6858000"/>
              <a:gd name="connsiteX793" fmla="*/ 5961169 w 7467599"/>
              <a:gd name="connsiteY793" fmla="*/ 1059849 h 6858000"/>
              <a:gd name="connsiteX794" fmla="*/ 5859887 w 7467599"/>
              <a:gd name="connsiteY794" fmla="*/ 1113543 h 6858000"/>
              <a:gd name="connsiteX795" fmla="*/ 6302297 w 7467599"/>
              <a:gd name="connsiteY795" fmla="*/ 971858 h 6858000"/>
              <a:gd name="connsiteX796" fmla="*/ 6883203 w 7467599"/>
              <a:gd name="connsiteY796" fmla="*/ 638368 h 6858000"/>
              <a:gd name="connsiteX797" fmla="*/ 7195051 w 7467599"/>
              <a:gd name="connsiteY797" fmla="*/ 423380 h 6858000"/>
              <a:gd name="connsiteX798" fmla="*/ 7192093 w 7467599"/>
              <a:gd name="connsiteY798" fmla="*/ 422768 h 6858000"/>
              <a:gd name="connsiteX799" fmla="*/ 3423767 w 7467599"/>
              <a:gd name="connsiteY799" fmla="*/ 416949 h 6858000"/>
              <a:gd name="connsiteX800" fmla="*/ 3137651 w 7467599"/>
              <a:gd name="connsiteY800" fmla="*/ 694330 h 6858000"/>
              <a:gd name="connsiteX801" fmla="*/ 3083601 w 7467599"/>
              <a:gd name="connsiteY801" fmla="*/ 759654 h 6858000"/>
              <a:gd name="connsiteX802" fmla="*/ 3570898 w 7467599"/>
              <a:gd name="connsiteY802" fmla="*/ 416143 h 6858000"/>
              <a:gd name="connsiteX803" fmla="*/ 3584723 w 7467599"/>
              <a:gd name="connsiteY803" fmla="*/ 534021 h 6858000"/>
              <a:gd name="connsiteX804" fmla="*/ 3568753 w 7467599"/>
              <a:gd name="connsiteY804" fmla="*/ 672115 h 6858000"/>
              <a:gd name="connsiteX805" fmla="*/ 3554698 w 7467599"/>
              <a:gd name="connsiteY805" fmla="*/ 769176 h 6858000"/>
              <a:gd name="connsiteX806" fmla="*/ 3584785 w 7467599"/>
              <a:gd name="connsiteY806" fmla="*/ 1060039 h 6858000"/>
              <a:gd name="connsiteX807" fmla="*/ 3686111 w 7467599"/>
              <a:gd name="connsiteY807" fmla="*/ 1511108 h 6858000"/>
              <a:gd name="connsiteX808" fmla="*/ 3627256 w 7467599"/>
              <a:gd name="connsiteY808" fmla="*/ 521768 h 6858000"/>
              <a:gd name="connsiteX809" fmla="*/ 3570898 w 7467599"/>
              <a:gd name="connsiteY809" fmla="*/ 416143 h 6858000"/>
              <a:gd name="connsiteX810" fmla="*/ 3542082 w 7467599"/>
              <a:gd name="connsiteY810" fmla="*/ 414244 h 6858000"/>
              <a:gd name="connsiteX811" fmla="*/ 3619024 w 7467599"/>
              <a:gd name="connsiteY811" fmla="*/ 1357811 h 6858000"/>
              <a:gd name="connsiteX812" fmla="*/ 3557713 w 7467599"/>
              <a:gd name="connsiteY812" fmla="*/ 1064671 h 6858000"/>
              <a:gd name="connsiteX813" fmla="*/ 3526897 w 7467599"/>
              <a:gd name="connsiteY813" fmla="*/ 766414 h 6858000"/>
              <a:gd name="connsiteX814" fmla="*/ 3541328 w 7467599"/>
              <a:gd name="connsiteY814" fmla="*/ 666939 h 6858000"/>
              <a:gd name="connsiteX815" fmla="*/ 3557093 w 7467599"/>
              <a:gd name="connsiteY815" fmla="*/ 533909 h 6858000"/>
              <a:gd name="connsiteX816" fmla="*/ 3542082 w 7467599"/>
              <a:gd name="connsiteY816" fmla="*/ 414244 h 6858000"/>
              <a:gd name="connsiteX817" fmla="*/ 3416401 w 7467599"/>
              <a:gd name="connsiteY817" fmla="*/ 388720 h 6858000"/>
              <a:gd name="connsiteX818" fmla="*/ 3135978 w 7467599"/>
              <a:gd name="connsiteY818" fmla="*/ 596411 h 6858000"/>
              <a:gd name="connsiteX819" fmla="*/ 3013287 w 7467599"/>
              <a:gd name="connsiteY819" fmla="*/ 790400 h 6858000"/>
              <a:gd name="connsiteX820" fmla="*/ 3002484 w 7467599"/>
              <a:gd name="connsiteY820" fmla="*/ 812869 h 6858000"/>
              <a:gd name="connsiteX821" fmla="*/ 3116089 w 7467599"/>
              <a:gd name="connsiteY821" fmla="*/ 676832 h 6858000"/>
              <a:gd name="connsiteX822" fmla="*/ 3416401 w 7467599"/>
              <a:gd name="connsiteY822" fmla="*/ 388720 h 6858000"/>
              <a:gd name="connsiteX823" fmla="*/ 1080985 w 7467599"/>
              <a:gd name="connsiteY823" fmla="*/ 239240 h 6858000"/>
              <a:gd name="connsiteX824" fmla="*/ 1012546 w 7467599"/>
              <a:gd name="connsiteY824" fmla="*/ 261367 h 6858000"/>
              <a:gd name="connsiteX825" fmla="*/ 702611 w 7467599"/>
              <a:gd name="connsiteY825" fmla="*/ 311272 h 6858000"/>
              <a:gd name="connsiteX826" fmla="*/ 423417 w 7467599"/>
              <a:gd name="connsiteY826" fmla="*/ 322112 h 6858000"/>
              <a:gd name="connsiteX827" fmla="*/ 336453 w 7467599"/>
              <a:gd name="connsiteY827" fmla="*/ 311882 h 6858000"/>
              <a:gd name="connsiteX828" fmla="*/ 221588 w 7467599"/>
              <a:gd name="connsiteY828" fmla="*/ 300516 h 6858000"/>
              <a:gd name="connsiteX829" fmla="*/ 686078 w 7467599"/>
              <a:gd name="connsiteY829" fmla="*/ 348434 h 6858000"/>
              <a:gd name="connsiteX830" fmla="*/ 1080985 w 7467599"/>
              <a:gd name="connsiteY830" fmla="*/ 239240 h 6858000"/>
              <a:gd name="connsiteX831" fmla="*/ 1180791 w 7467599"/>
              <a:gd name="connsiteY831" fmla="*/ 163079 h 6858000"/>
              <a:gd name="connsiteX832" fmla="*/ 1141254 w 7467599"/>
              <a:gd name="connsiteY832" fmla="*/ 171901 h 6858000"/>
              <a:gd name="connsiteX833" fmla="*/ 535339 w 7467599"/>
              <a:gd name="connsiteY833" fmla="*/ 257013 h 6858000"/>
              <a:gd name="connsiteX834" fmla="*/ 484065 w 7467599"/>
              <a:gd name="connsiteY834" fmla="*/ 257550 h 6858000"/>
              <a:gd name="connsiteX835" fmla="*/ 255803 w 7467599"/>
              <a:gd name="connsiteY835" fmla="*/ 271903 h 6858000"/>
              <a:gd name="connsiteX836" fmla="*/ 343667 w 7467599"/>
              <a:gd name="connsiteY836" fmla="*/ 282244 h 6858000"/>
              <a:gd name="connsiteX837" fmla="*/ 428830 w 7467599"/>
              <a:gd name="connsiteY837" fmla="*/ 292240 h 6858000"/>
              <a:gd name="connsiteX838" fmla="*/ 702090 w 7467599"/>
              <a:gd name="connsiteY838" fmla="*/ 281128 h 6858000"/>
              <a:gd name="connsiteX839" fmla="*/ 1006811 w 7467599"/>
              <a:gd name="connsiteY839" fmla="*/ 231951 h 6858000"/>
              <a:gd name="connsiteX840" fmla="*/ 1180791 w 7467599"/>
              <a:gd name="connsiteY840" fmla="*/ 163079 h 6858000"/>
              <a:gd name="connsiteX841" fmla="*/ 1220036 w 7467599"/>
              <a:gd name="connsiteY841" fmla="*/ 113829 h 6858000"/>
              <a:gd name="connsiteX842" fmla="*/ 1100631 w 7467599"/>
              <a:gd name="connsiteY842" fmla="*/ 146405 h 6858000"/>
              <a:gd name="connsiteX843" fmla="*/ 231198 w 7467599"/>
              <a:gd name="connsiteY843" fmla="*/ 247008 h 6858000"/>
              <a:gd name="connsiteX844" fmla="*/ 485703 w 7467599"/>
              <a:gd name="connsiteY844" fmla="*/ 228123 h 6858000"/>
              <a:gd name="connsiteX845" fmla="*/ 536614 w 7467599"/>
              <a:gd name="connsiteY845" fmla="*/ 227087 h 6858000"/>
              <a:gd name="connsiteX846" fmla="*/ 1136780 w 7467599"/>
              <a:gd name="connsiteY846" fmla="*/ 143093 h 6858000"/>
              <a:gd name="connsiteX847" fmla="*/ 1236851 w 7467599"/>
              <a:gd name="connsiteY847" fmla="*/ 114820 h 6858000"/>
              <a:gd name="connsiteX848" fmla="*/ 1220036 w 7467599"/>
              <a:gd name="connsiteY848" fmla="*/ 113829 h 6858000"/>
              <a:gd name="connsiteX849" fmla="*/ 1358387 w 7467599"/>
              <a:gd name="connsiteY849" fmla="*/ 64119 h 6858000"/>
              <a:gd name="connsiteX850" fmla="*/ 1375041 w 7467599"/>
              <a:gd name="connsiteY850" fmla="*/ 82568 h 6858000"/>
              <a:gd name="connsiteX851" fmla="*/ 79736 w 7467599"/>
              <a:gd name="connsiteY851" fmla="*/ 320931 h 6858000"/>
              <a:gd name="connsiteX852" fmla="*/ 0 w 7467599"/>
              <a:gd name="connsiteY852" fmla="*/ 330664 h 6858000"/>
              <a:gd name="connsiteX853" fmla="*/ 0 w 7467599"/>
              <a:gd name="connsiteY853" fmla="*/ 281632 h 6858000"/>
              <a:gd name="connsiteX854" fmla="*/ 59881 w 7467599"/>
              <a:gd name="connsiteY854" fmla="*/ 276561 h 6858000"/>
              <a:gd name="connsiteX855" fmla="*/ 77286 w 7467599"/>
              <a:gd name="connsiteY855" fmla="*/ 267764 h 6858000"/>
              <a:gd name="connsiteX856" fmla="*/ 1358387 w 7467599"/>
              <a:gd name="connsiteY856" fmla="*/ 64119 h 6858000"/>
              <a:gd name="connsiteX857" fmla="*/ 4371409 w 7467599"/>
              <a:gd name="connsiteY857" fmla="*/ 0 h 6858000"/>
              <a:gd name="connsiteX858" fmla="*/ 4491598 w 7467599"/>
              <a:gd name="connsiteY858" fmla="*/ 0 h 6858000"/>
              <a:gd name="connsiteX859" fmla="*/ 4526590 w 7467599"/>
              <a:gd name="connsiteY859" fmla="*/ 17650 h 6858000"/>
              <a:gd name="connsiteX860" fmla="*/ 4827392 w 7467599"/>
              <a:gd name="connsiteY860" fmla="*/ 69947 h 6858000"/>
              <a:gd name="connsiteX861" fmla="*/ 5487300 w 7467599"/>
              <a:gd name="connsiteY861" fmla="*/ 15192 h 6858000"/>
              <a:gd name="connsiteX862" fmla="*/ 4940613 w 7467599"/>
              <a:gd name="connsiteY862" fmla="*/ 41266 h 6858000"/>
              <a:gd name="connsiteX863" fmla="*/ 4658166 w 7467599"/>
              <a:gd name="connsiteY863" fmla="*/ 18583 h 6858000"/>
              <a:gd name="connsiteX864" fmla="*/ 4558758 w 7467599"/>
              <a:gd name="connsiteY864" fmla="*/ 0 h 6858000"/>
              <a:gd name="connsiteX865" fmla="*/ 4744865 w 7467599"/>
              <a:gd name="connsiteY865" fmla="*/ 0 h 6858000"/>
              <a:gd name="connsiteX866" fmla="*/ 4779716 w 7467599"/>
              <a:gd name="connsiteY866" fmla="*/ 4274 h 6858000"/>
              <a:gd name="connsiteX867" fmla="*/ 4942822 w 7467599"/>
              <a:gd name="connsiteY867" fmla="*/ 13232 h 6858000"/>
              <a:gd name="connsiteX868" fmla="*/ 5163302 w 7467599"/>
              <a:gd name="connsiteY868" fmla="*/ 12601 h 6858000"/>
              <a:gd name="connsiteX869" fmla="*/ 5364529 w 7467599"/>
              <a:gd name="connsiteY869" fmla="*/ 0 h 6858000"/>
              <a:gd name="connsiteX870" fmla="*/ 5819770 w 7467599"/>
              <a:gd name="connsiteY870" fmla="*/ 0 h 6858000"/>
              <a:gd name="connsiteX871" fmla="*/ 5667995 w 7467599"/>
              <a:gd name="connsiteY871" fmla="*/ 36772 h 6858000"/>
              <a:gd name="connsiteX872" fmla="*/ 4689402 w 7467599"/>
              <a:gd name="connsiteY872" fmla="*/ 131277 h 6858000"/>
              <a:gd name="connsiteX873" fmla="*/ 4450225 w 7467599"/>
              <a:gd name="connsiteY873" fmla="*/ 44983 h 6858000"/>
              <a:gd name="connsiteX874" fmla="*/ 3750597 w 7467599"/>
              <a:gd name="connsiteY874" fmla="*/ 0 h 6858000"/>
              <a:gd name="connsiteX875" fmla="*/ 3849101 w 7467599"/>
              <a:gd name="connsiteY875" fmla="*/ 0 h 6858000"/>
              <a:gd name="connsiteX876" fmla="*/ 3935138 w 7467599"/>
              <a:gd name="connsiteY876" fmla="*/ 117664 h 6858000"/>
              <a:gd name="connsiteX877" fmla="*/ 4524106 w 7467599"/>
              <a:gd name="connsiteY877" fmla="*/ 743734 h 6858000"/>
              <a:gd name="connsiteX878" fmla="*/ 4585056 w 7467599"/>
              <a:gd name="connsiteY878" fmla="*/ 795932 h 6858000"/>
              <a:gd name="connsiteX879" fmla="*/ 5061095 w 7467599"/>
              <a:gd name="connsiteY879" fmla="*/ 530713 h 6858000"/>
              <a:gd name="connsiteX880" fmla="*/ 5758427 w 7467599"/>
              <a:gd name="connsiteY880" fmla="*/ 399738 h 6858000"/>
              <a:gd name="connsiteX881" fmla="*/ 5743981 w 7467599"/>
              <a:gd name="connsiteY881" fmla="*/ 461219 h 6858000"/>
              <a:gd name="connsiteX882" fmla="*/ 4706389 w 7467599"/>
              <a:gd name="connsiteY882" fmla="*/ 895589 h 6858000"/>
              <a:gd name="connsiteX883" fmla="*/ 5295379 w 7467599"/>
              <a:gd name="connsiteY883" fmla="*/ 1298815 h 6858000"/>
              <a:gd name="connsiteX884" fmla="*/ 5647817 w 7467599"/>
              <a:gd name="connsiteY884" fmla="*/ 1146081 h 6858000"/>
              <a:gd name="connsiteX885" fmla="*/ 6172028 w 7467599"/>
              <a:gd name="connsiteY885" fmla="*/ 310883 h 6858000"/>
              <a:gd name="connsiteX886" fmla="*/ 6195334 w 7467599"/>
              <a:gd name="connsiteY886" fmla="*/ 318176 h 6858000"/>
              <a:gd name="connsiteX887" fmla="*/ 5912663 w 7467599"/>
              <a:gd name="connsiteY887" fmla="*/ 935661 h 6858000"/>
              <a:gd name="connsiteX888" fmla="*/ 5792594 w 7467599"/>
              <a:gd name="connsiteY888" fmla="*/ 1070245 h 6858000"/>
              <a:gd name="connsiteX889" fmla="*/ 6144434 w 7467599"/>
              <a:gd name="connsiteY889" fmla="*/ 815534 h 6858000"/>
              <a:gd name="connsiteX890" fmla="*/ 6980146 w 7467599"/>
              <a:gd name="connsiteY890" fmla="*/ 465665 h 6858000"/>
              <a:gd name="connsiteX891" fmla="*/ 7309161 w 7467599"/>
              <a:gd name="connsiteY891" fmla="*/ 350012 h 6858000"/>
              <a:gd name="connsiteX892" fmla="*/ 7301136 w 7467599"/>
              <a:gd name="connsiteY892" fmla="*/ 382666 h 6858000"/>
              <a:gd name="connsiteX893" fmla="*/ 6364248 w 7467599"/>
              <a:gd name="connsiteY893" fmla="*/ 1056676 h 6858000"/>
              <a:gd name="connsiteX894" fmla="*/ 5837199 w 7467599"/>
              <a:gd name="connsiteY894" fmla="*/ 1229477 h 6858000"/>
              <a:gd name="connsiteX895" fmla="*/ 5556396 w 7467599"/>
              <a:gd name="connsiteY895" fmla="*/ 1263181 h 6858000"/>
              <a:gd name="connsiteX896" fmla="*/ 5358975 w 7467599"/>
              <a:gd name="connsiteY896" fmla="*/ 1334114 h 6858000"/>
              <a:gd name="connsiteX897" fmla="*/ 6108181 w 7467599"/>
              <a:gd name="connsiteY897" fmla="*/ 1687356 h 6858000"/>
              <a:gd name="connsiteX898" fmla="*/ 6114862 w 7467599"/>
              <a:gd name="connsiteY898" fmla="*/ 1683743 h 6858000"/>
              <a:gd name="connsiteX899" fmla="*/ 6626509 w 7467599"/>
              <a:gd name="connsiteY899" fmla="*/ 1443899 h 6858000"/>
              <a:gd name="connsiteX900" fmla="*/ 6635945 w 7467599"/>
              <a:gd name="connsiteY900" fmla="*/ 1429225 h 6858000"/>
              <a:gd name="connsiteX901" fmla="*/ 7443179 w 7467599"/>
              <a:gd name="connsiteY901" fmla="*/ 789523 h 6858000"/>
              <a:gd name="connsiteX902" fmla="*/ 7467599 w 7467599"/>
              <a:gd name="connsiteY902" fmla="*/ 769876 h 6858000"/>
              <a:gd name="connsiteX903" fmla="*/ 7467599 w 7467599"/>
              <a:gd name="connsiteY903" fmla="*/ 802845 h 6858000"/>
              <a:gd name="connsiteX904" fmla="*/ 7449157 w 7467599"/>
              <a:gd name="connsiteY904" fmla="*/ 821317 h 6858000"/>
              <a:gd name="connsiteX905" fmla="*/ 7392997 w 7467599"/>
              <a:gd name="connsiteY905" fmla="*/ 877374 h 6858000"/>
              <a:gd name="connsiteX906" fmla="*/ 6748525 w 7467599"/>
              <a:gd name="connsiteY906" fmla="*/ 1344259 h 6858000"/>
              <a:gd name="connsiteX907" fmla="*/ 6942577 w 7467599"/>
              <a:gd name="connsiteY907" fmla="*/ 1215889 h 6858000"/>
              <a:gd name="connsiteX908" fmla="*/ 6982799 w 7467599"/>
              <a:gd name="connsiteY908" fmla="*/ 1192361 h 6858000"/>
              <a:gd name="connsiteX909" fmla="*/ 7420236 w 7467599"/>
              <a:gd name="connsiteY909" fmla="*/ 858646 h 6858000"/>
              <a:gd name="connsiteX910" fmla="*/ 7467599 w 7467599"/>
              <a:gd name="connsiteY910" fmla="*/ 810414 h 6858000"/>
              <a:gd name="connsiteX911" fmla="*/ 7467599 w 7467599"/>
              <a:gd name="connsiteY911" fmla="*/ 916439 h 6858000"/>
              <a:gd name="connsiteX912" fmla="*/ 7426229 w 7467599"/>
              <a:gd name="connsiteY912" fmla="*/ 982925 h 6858000"/>
              <a:gd name="connsiteX913" fmla="*/ 6665083 w 7467599"/>
              <a:gd name="connsiteY913" fmla="*/ 1469889 h 6858000"/>
              <a:gd name="connsiteX914" fmla="*/ 6199335 w 7467599"/>
              <a:gd name="connsiteY914" fmla="*/ 1721439 h 6858000"/>
              <a:gd name="connsiteX915" fmla="*/ 6367512 w 7467599"/>
              <a:gd name="connsiteY915" fmla="*/ 1780406 h 6858000"/>
              <a:gd name="connsiteX916" fmla="*/ 7046837 w 7467599"/>
              <a:gd name="connsiteY916" fmla="*/ 1944400 h 6858000"/>
              <a:gd name="connsiteX917" fmla="*/ 7058765 w 7467599"/>
              <a:gd name="connsiteY917" fmla="*/ 1931422 h 6858000"/>
              <a:gd name="connsiteX918" fmla="*/ 7407587 w 7467599"/>
              <a:gd name="connsiteY918" fmla="*/ 1574357 h 6858000"/>
              <a:gd name="connsiteX919" fmla="*/ 7467599 w 7467599"/>
              <a:gd name="connsiteY919" fmla="*/ 1537429 h 6858000"/>
              <a:gd name="connsiteX920" fmla="*/ 7467599 w 7467599"/>
              <a:gd name="connsiteY920" fmla="*/ 1589108 h 6858000"/>
              <a:gd name="connsiteX921" fmla="*/ 7387704 w 7467599"/>
              <a:gd name="connsiteY921" fmla="*/ 1640352 h 6858000"/>
              <a:gd name="connsiteX922" fmla="*/ 7124802 w 7467599"/>
              <a:gd name="connsiteY922" fmla="*/ 1900149 h 6858000"/>
              <a:gd name="connsiteX923" fmla="*/ 7221925 w 7467599"/>
              <a:gd name="connsiteY923" fmla="*/ 1822808 h 6858000"/>
              <a:gd name="connsiteX924" fmla="*/ 7331462 w 7467599"/>
              <a:gd name="connsiteY924" fmla="*/ 1735914 h 6858000"/>
              <a:gd name="connsiteX925" fmla="*/ 7426415 w 7467599"/>
              <a:gd name="connsiteY925" fmla="*/ 1678902 h 6858000"/>
              <a:gd name="connsiteX926" fmla="*/ 7467599 w 7467599"/>
              <a:gd name="connsiteY926" fmla="*/ 1655121 h 6858000"/>
              <a:gd name="connsiteX927" fmla="*/ 7467599 w 7467599"/>
              <a:gd name="connsiteY927" fmla="*/ 1686869 h 6858000"/>
              <a:gd name="connsiteX928" fmla="*/ 7439371 w 7467599"/>
              <a:gd name="connsiteY928" fmla="*/ 1703058 h 6858000"/>
              <a:gd name="connsiteX929" fmla="*/ 7346196 w 7467599"/>
              <a:gd name="connsiteY929" fmla="*/ 1758893 h 6858000"/>
              <a:gd name="connsiteX930" fmla="*/ 7239220 w 7467599"/>
              <a:gd name="connsiteY930" fmla="*/ 1844299 h 6858000"/>
              <a:gd name="connsiteX931" fmla="*/ 7162203 w 7467599"/>
              <a:gd name="connsiteY931" fmla="*/ 1907617 h 6858000"/>
              <a:gd name="connsiteX932" fmla="*/ 7429174 w 7467599"/>
              <a:gd name="connsiteY932" fmla="*/ 1786372 h 6858000"/>
              <a:gd name="connsiteX933" fmla="*/ 7467599 w 7467599"/>
              <a:gd name="connsiteY933" fmla="*/ 1759693 h 6858000"/>
              <a:gd name="connsiteX934" fmla="*/ 7467599 w 7467599"/>
              <a:gd name="connsiteY934" fmla="*/ 1809459 h 6858000"/>
              <a:gd name="connsiteX935" fmla="*/ 7396961 w 7467599"/>
              <a:gd name="connsiteY935" fmla="*/ 1857561 h 6858000"/>
              <a:gd name="connsiteX936" fmla="*/ 7171548 w 7467599"/>
              <a:gd name="connsiteY936" fmla="*/ 1963079 h 6858000"/>
              <a:gd name="connsiteX937" fmla="*/ 7467599 w 7467599"/>
              <a:gd name="connsiteY937" fmla="*/ 1990579 h 6858000"/>
              <a:gd name="connsiteX938" fmla="*/ 7467599 w 7467599"/>
              <a:gd name="connsiteY938" fmla="*/ 2065582 h 6858000"/>
              <a:gd name="connsiteX939" fmla="*/ 7429517 w 7467599"/>
              <a:gd name="connsiteY939" fmla="*/ 2063926 h 6858000"/>
              <a:gd name="connsiteX940" fmla="*/ 7467599 w 7467599"/>
              <a:gd name="connsiteY940" fmla="*/ 2085104 h 6858000"/>
              <a:gd name="connsiteX941" fmla="*/ 7467599 w 7467599"/>
              <a:gd name="connsiteY941" fmla="*/ 2178471 h 6858000"/>
              <a:gd name="connsiteX942" fmla="*/ 7360954 w 7467599"/>
              <a:gd name="connsiteY942" fmla="*/ 2122457 h 6858000"/>
              <a:gd name="connsiteX943" fmla="*/ 7467599 w 7467599"/>
              <a:gd name="connsiteY943" fmla="*/ 2196158 h 6858000"/>
              <a:gd name="connsiteX944" fmla="*/ 7467599 w 7467599"/>
              <a:gd name="connsiteY944" fmla="*/ 2230374 h 6858000"/>
              <a:gd name="connsiteX945" fmla="*/ 7316836 w 7467599"/>
              <a:gd name="connsiteY945" fmla="*/ 2126309 h 6858000"/>
              <a:gd name="connsiteX946" fmla="*/ 7450049 w 7467599"/>
              <a:gd name="connsiteY946" fmla="*/ 2262541 h 6858000"/>
              <a:gd name="connsiteX947" fmla="*/ 7467599 w 7467599"/>
              <a:gd name="connsiteY947" fmla="*/ 2275857 h 6858000"/>
              <a:gd name="connsiteX948" fmla="*/ 7467599 w 7467599"/>
              <a:gd name="connsiteY948" fmla="*/ 2377131 h 6858000"/>
              <a:gd name="connsiteX949" fmla="*/ 7431400 w 7467599"/>
              <a:gd name="connsiteY949" fmla="*/ 2349925 h 6858000"/>
              <a:gd name="connsiteX950" fmla="*/ 7205763 w 7467599"/>
              <a:gd name="connsiteY950" fmla="*/ 2041945 h 6858000"/>
              <a:gd name="connsiteX951" fmla="*/ 6837366 w 7467599"/>
              <a:gd name="connsiteY951" fmla="*/ 1984479 h 6858000"/>
              <a:gd name="connsiteX952" fmla="*/ 7263596 w 7467599"/>
              <a:gd name="connsiteY952" fmla="*/ 3153822 h 6858000"/>
              <a:gd name="connsiteX953" fmla="*/ 7202157 w 7467599"/>
              <a:gd name="connsiteY953" fmla="*/ 3203134 h 6858000"/>
              <a:gd name="connsiteX954" fmla="*/ 6716029 w 7467599"/>
              <a:gd name="connsiteY954" fmla="*/ 1973028 h 6858000"/>
              <a:gd name="connsiteX955" fmla="*/ 6722353 w 7467599"/>
              <a:gd name="connsiteY955" fmla="*/ 1959605 h 6858000"/>
              <a:gd name="connsiteX956" fmla="*/ 6326250 w 7467599"/>
              <a:gd name="connsiteY956" fmla="*/ 1850495 h 6858000"/>
              <a:gd name="connsiteX957" fmla="*/ 5665559 w 7467599"/>
              <a:gd name="connsiteY957" fmla="*/ 1586232 h 6858000"/>
              <a:gd name="connsiteX958" fmla="*/ 5776298 w 7467599"/>
              <a:gd name="connsiteY958" fmla="*/ 1913175 h 6858000"/>
              <a:gd name="connsiteX959" fmla="*/ 5783413 w 7467599"/>
              <a:gd name="connsiteY959" fmla="*/ 1920694 h 6858000"/>
              <a:gd name="connsiteX960" fmla="*/ 5794507 w 7467599"/>
              <a:gd name="connsiteY960" fmla="*/ 1911226 h 6858000"/>
              <a:gd name="connsiteX961" fmla="*/ 6534534 w 7467599"/>
              <a:gd name="connsiteY961" fmla="*/ 2442781 h 6858000"/>
              <a:gd name="connsiteX962" fmla="*/ 6487262 w 7467599"/>
              <a:gd name="connsiteY962" fmla="*/ 2510325 h 6858000"/>
              <a:gd name="connsiteX963" fmla="*/ 5846894 w 7467599"/>
              <a:gd name="connsiteY963" fmla="*/ 2105302 h 6858000"/>
              <a:gd name="connsiteX964" fmla="*/ 5711336 w 7467599"/>
              <a:gd name="connsiteY964" fmla="*/ 2805672 h 6858000"/>
              <a:gd name="connsiteX965" fmla="*/ 5482430 w 7467599"/>
              <a:gd name="connsiteY965" fmla="*/ 3151701 h 6858000"/>
              <a:gd name="connsiteX966" fmla="*/ 5472081 w 7467599"/>
              <a:gd name="connsiteY966" fmla="*/ 3135084 h 6858000"/>
              <a:gd name="connsiteX967" fmla="*/ 5657481 w 7467599"/>
              <a:gd name="connsiteY967" fmla="*/ 2155807 h 6858000"/>
              <a:gd name="connsiteX968" fmla="*/ 5714859 w 7467599"/>
              <a:gd name="connsiteY968" fmla="*/ 1962486 h 6858000"/>
              <a:gd name="connsiteX969" fmla="*/ 5715008 w 7467599"/>
              <a:gd name="connsiteY969" fmla="*/ 1960615 h 6858000"/>
              <a:gd name="connsiteX970" fmla="*/ 5715514 w 7467599"/>
              <a:gd name="connsiteY970" fmla="*/ 1951821 h 6858000"/>
              <a:gd name="connsiteX971" fmla="*/ 5589840 w 7467599"/>
              <a:gd name="connsiteY971" fmla="*/ 1556749 h 6858000"/>
              <a:gd name="connsiteX972" fmla="*/ 5590660 w 7467599"/>
              <a:gd name="connsiteY972" fmla="*/ 1548729 h 6858000"/>
              <a:gd name="connsiteX973" fmla="*/ 4801757 w 7467599"/>
              <a:gd name="connsiteY973" fmla="*/ 1071804 h 6858000"/>
              <a:gd name="connsiteX974" fmla="*/ 5034288 w 7467599"/>
              <a:gd name="connsiteY974" fmla="*/ 1585512 h 6858000"/>
              <a:gd name="connsiteX975" fmla="*/ 5216991 w 7467599"/>
              <a:gd name="connsiteY975" fmla="*/ 2432858 h 6858000"/>
              <a:gd name="connsiteX976" fmla="*/ 5163323 w 7467599"/>
              <a:gd name="connsiteY976" fmla="*/ 2495762 h 6858000"/>
              <a:gd name="connsiteX977" fmla="*/ 4863045 w 7467599"/>
              <a:gd name="connsiteY977" fmla="*/ 1872898 h 6858000"/>
              <a:gd name="connsiteX978" fmla="*/ 4738409 w 7467599"/>
              <a:gd name="connsiteY978" fmla="*/ 1288346 h 6858000"/>
              <a:gd name="connsiteX979" fmla="*/ 4594174 w 7467599"/>
              <a:gd name="connsiteY979" fmla="*/ 1540820 h 6858000"/>
              <a:gd name="connsiteX980" fmla="*/ 4466689 w 7467599"/>
              <a:gd name="connsiteY980" fmla="*/ 1688355 h 6858000"/>
              <a:gd name="connsiteX981" fmla="*/ 4453356 w 7467599"/>
              <a:gd name="connsiteY981" fmla="*/ 1683354 h 6858000"/>
              <a:gd name="connsiteX982" fmla="*/ 4550464 w 7467599"/>
              <a:gd name="connsiteY982" fmla="*/ 1336896 h 6858000"/>
              <a:gd name="connsiteX983" fmla="*/ 4754248 w 7467599"/>
              <a:gd name="connsiteY983" fmla="*/ 1173376 h 6858000"/>
              <a:gd name="connsiteX984" fmla="*/ 4757880 w 7467599"/>
              <a:gd name="connsiteY984" fmla="*/ 1167830 h 6858000"/>
              <a:gd name="connsiteX985" fmla="*/ 4714236 w 7467599"/>
              <a:gd name="connsiteY985" fmla="*/ 1015438 h 6858000"/>
              <a:gd name="connsiteX986" fmla="*/ 4715057 w 7467599"/>
              <a:gd name="connsiteY986" fmla="*/ 1007420 h 6858000"/>
              <a:gd name="connsiteX987" fmla="*/ 4472704 w 7467599"/>
              <a:gd name="connsiteY987" fmla="*/ 808882 h 6858000"/>
              <a:gd name="connsiteX988" fmla="*/ 4249206 w 7467599"/>
              <a:gd name="connsiteY988" fmla="*/ 597733 h 6858000"/>
              <a:gd name="connsiteX989" fmla="*/ 4243111 w 7467599"/>
              <a:gd name="connsiteY989" fmla="*/ 1795211 h 6858000"/>
              <a:gd name="connsiteX990" fmla="*/ 4188125 w 7467599"/>
              <a:gd name="connsiteY990" fmla="*/ 1841464 h 6858000"/>
              <a:gd name="connsiteX991" fmla="*/ 4168990 w 7467599"/>
              <a:gd name="connsiteY991" fmla="*/ 572788 h 6858000"/>
              <a:gd name="connsiteX992" fmla="*/ 4178589 w 7467599"/>
              <a:gd name="connsiteY992" fmla="*/ 560750 h 6858000"/>
              <a:gd name="connsiteX993" fmla="*/ 4194701 w 7467599"/>
              <a:gd name="connsiteY993" fmla="*/ 542471 h 6858000"/>
              <a:gd name="connsiteX994" fmla="*/ 3937327 w 7467599"/>
              <a:gd name="connsiteY994" fmla="*/ 250903 h 6858000"/>
              <a:gd name="connsiteX995" fmla="*/ 3633357 w 7467599"/>
              <a:gd name="connsiteY995" fmla="*/ 0 h 6858000"/>
              <a:gd name="connsiteX996" fmla="*/ 3681091 w 7467599"/>
              <a:gd name="connsiteY996" fmla="*/ 0 h 6858000"/>
              <a:gd name="connsiteX997" fmla="*/ 3667682 w 7467599"/>
              <a:gd name="connsiteY997" fmla="*/ 30495 h 6858000"/>
              <a:gd name="connsiteX998" fmla="*/ 3615487 w 7467599"/>
              <a:gd name="connsiteY998" fmla="*/ 306259 h 6858000"/>
              <a:gd name="connsiteX999" fmla="*/ 3749446 w 7467599"/>
              <a:gd name="connsiteY999" fmla="*/ 727373 h 6858000"/>
              <a:gd name="connsiteX1000" fmla="*/ 3729680 w 7467599"/>
              <a:gd name="connsiteY1000" fmla="*/ 1611960 h 6858000"/>
              <a:gd name="connsiteX1001" fmla="*/ 3671599 w 7467599"/>
              <a:gd name="connsiteY1001" fmla="*/ 1663986 h 6858000"/>
              <a:gd name="connsiteX1002" fmla="*/ 3514480 w 7467599"/>
              <a:gd name="connsiteY1002" fmla="*/ 368438 h 6858000"/>
              <a:gd name="connsiteX1003" fmla="*/ 2943739 w 7467599"/>
              <a:gd name="connsiteY1003" fmla="*/ 942511 h 6858000"/>
              <a:gd name="connsiteX1004" fmla="*/ 2913452 w 7467599"/>
              <a:gd name="connsiteY1004" fmla="*/ 942567 h 6858000"/>
              <a:gd name="connsiteX1005" fmla="*/ 3185248 w 7467599"/>
              <a:gd name="connsiteY1005" fmla="*/ 489150 h 6858000"/>
              <a:gd name="connsiteX1006" fmla="*/ 3531781 w 7467599"/>
              <a:gd name="connsiteY1006" fmla="*/ 301724 h 6858000"/>
              <a:gd name="connsiteX1007" fmla="*/ 3531511 w 7467599"/>
              <a:gd name="connsiteY1007" fmla="*/ 276498 h 6858000"/>
              <a:gd name="connsiteX1008" fmla="*/ 3590824 w 7467599"/>
              <a:gd name="connsiteY1008" fmla="*/ 89075 h 6858000"/>
              <a:gd name="connsiteX1009" fmla="*/ 2772987 w 7467599"/>
              <a:gd name="connsiteY1009" fmla="*/ 0 h 6858000"/>
              <a:gd name="connsiteX1010" fmla="*/ 2836520 w 7467599"/>
              <a:gd name="connsiteY1010" fmla="*/ 0 h 6858000"/>
              <a:gd name="connsiteX1011" fmla="*/ 2822341 w 7467599"/>
              <a:gd name="connsiteY1011" fmla="*/ 68966 h 6858000"/>
              <a:gd name="connsiteX1012" fmla="*/ 2764452 w 7467599"/>
              <a:gd name="connsiteY1012" fmla="*/ 535687 h 6858000"/>
              <a:gd name="connsiteX1013" fmla="*/ 2805108 w 7467599"/>
              <a:gd name="connsiteY1013" fmla="*/ 380358 h 6858000"/>
              <a:gd name="connsiteX1014" fmla="*/ 2861538 w 7467599"/>
              <a:gd name="connsiteY1014" fmla="*/ 184712 h 6858000"/>
              <a:gd name="connsiteX1015" fmla="*/ 2897391 w 7467599"/>
              <a:gd name="connsiteY1015" fmla="*/ 87864 h 6858000"/>
              <a:gd name="connsiteX1016" fmla="*/ 2929803 w 7467599"/>
              <a:gd name="connsiteY1016" fmla="*/ 0 h 6858000"/>
              <a:gd name="connsiteX1017" fmla="*/ 2959585 w 7467599"/>
              <a:gd name="connsiteY1017" fmla="*/ 0 h 6858000"/>
              <a:gd name="connsiteX1018" fmla="*/ 2923513 w 7467599"/>
              <a:gd name="connsiteY1018" fmla="*/ 97640 h 6858000"/>
              <a:gd name="connsiteX1019" fmla="*/ 2888123 w 7467599"/>
              <a:gd name="connsiteY1019" fmla="*/ 193392 h 6858000"/>
              <a:gd name="connsiteX1020" fmla="*/ 2832612 w 7467599"/>
              <a:gd name="connsiteY1020" fmla="*/ 386853 h 6858000"/>
              <a:gd name="connsiteX1021" fmla="*/ 2792885 w 7467599"/>
              <a:gd name="connsiteY1021" fmla="*/ 539999 h 6858000"/>
              <a:gd name="connsiteX1022" fmla="*/ 2979803 w 7467599"/>
              <a:gd name="connsiteY1022" fmla="*/ 152292 h 6858000"/>
              <a:gd name="connsiteX1023" fmla="*/ 3032574 w 7467599"/>
              <a:gd name="connsiteY1023" fmla="*/ 0 h 6858000"/>
              <a:gd name="connsiteX1024" fmla="*/ 3112928 w 7467599"/>
              <a:gd name="connsiteY1024" fmla="*/ 0 h 6858000"/>
              <a:gd name="connsiteX1025" fmla="*/ 3097359 w 7467599"/>
              <a:gd name="connsiteY1025" fmla="*/ 65656 h 6858000"/>
              <a:gd name="connsiteX1026" fmla="*/ 2764524 w 7467599"/>
              <a:gd name="connsiteY1026" fmla="*/ 763628 h 6858000"/>
              <a:gd name="connsiteX1027" fmla="*/ 2695598 w 7467599"/>
              <a:gd name="connsiteY1027" fmla="*/ 774360 h 6858000"/>
              <a:gd name="connsiteX1028" fmla="*/ 2763419 w 7467599"/>
              <a:gd name="connsiteY1028" fmla="*/ 374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Lst>
            <a:rect l="l" t="t" r="r" b="b"/>
            <a:pathLst>
              <a:path w="7467599" h="6858000">
                <a:moveTo>
                  <a:pt x="2667921" y="6658238"/>
                </a:moveTo>
                <a:cubicBezTo>
                  <a:pt x="2741849" y="6681109"/>
                  <a:pt x="2815305" y="6707100"/>
                  <a:pt x="2886936" y="6732821"/>
                </a:cubicBezTo>
                <a:cubicBezTo>
                  <a:pt x="2999088" y="6773078"/>
                  <a:pt x="3114265" y="6813801"/>
                  <a:pt x="3231361" y="6842006"/>
                </a:cubicBezTo>
                <a:cubicBezTo>
                  <a:pt x="3101492" y="6763794"/>
                  <a:pt x="2930759" y="6705586"/>
                  <a:pt x="2788054" y="6674734"/>
                </a:cubicBezTo>
                <a:close/>
                <a:moveTo>
                  <a:pt x="5203742" y="6515312"/>
                </a:moveTo>
                <a:lnTo>
                  <a:pt x="5029400" y="6525103"/>
                </a:lnTo>
                <a:cubicBezTo>
                  <a:pt x="4971893" y="6528458"/>
                  <a:pt x="4912568" y="6531530"/>
                  <a:pt x="4853626" y="6532104"/>
                </a:cubicBezTo>
                <a:cubicBezTo>
                  <a:pt x="4802145" y="6532538"/>
                  <a:pt x="4750441" y="6530381"/>
                  <a:pt x="4699941" y="6528403"/>
                </a:cubicBezTo>
                <a:cubicBezTo>
                  <a:pt x="4558842" y="6523421"/>
                  <a:pt x="4412805" y="6518329"/>
                  <a:pt x="4277506" y="6560369"/>
                </a:cubicBezTo>
                <a:cubicBezTo>
                  <a:pt x="4250163" y="6568983"/>
                  <a:pt x="4223743" y="6579668"/>
                  <a:pt x="4197737" y="6591702"/>
                </a:cubicBezTo>
                <a:cubicBezTo>
                  <a:pt x="4251994" y="6597451"/>
                  <a:pt x="4307232" y="6600803"/>
                  <a:pt x="4363149" y="6599765"/>
                </a:cubicBezTo>
                <a:cubicBezTo>
                  <a:pt x="4503995" y="6598297"/>
                  <a:pt x="4647411" y="6576077"/>
                  <a:pt x="4788074" y="6563693"/>
                </a:cubicBezTo>
                <a:cubicBezTo>
                  <a:pt x="4901658" y="6554204"/>
                  <a:pt x="5174285" y="6537707"/>
                  <a:pt x="5203742" y="6515312"/>
                </a:cubicBezTo>
                <a:close/>
                <a:moveTo>
                  <a:pt x="4626819" y="6459370"/>
                </a:moveTo>
                <a:cubicBezTo>
                  <a:pt x="4500999" y="6463303"/>
                  <a:pt x="4373877" y="6481291"/>
                  <a:pt x="4275355" y="6529929"/>
                </a:cubicBezTo>
                <a:cubicBezTo>
                  <a:pt x="4413682" y="6488352"/>
                  <a:pt x="4559718" y="6493450"/>
                  <a:pt x="4701429" y="6498517"/>
                </a:cubicBezTo>
                <a:cubicBezTo>
                  <a:pt x="4751919" y="6500495"/>
                  <a:pt x="4803722" y="6502029"/>
                  <a:pt x="4853906" y="6502035"/>
                </a:cubicBezTo>
                <a:cubicBezTo>
                  <a:pt x="4912139" y="6501999"/>
                  <a:pt x="4970958" y="6498204"/>
                  <a:pt x="5028370" y="6495471"/>
                </a:cubicBezTo>
                <a:lnTo>
                  <a:pt x="5128378" y="6489665"/>
                </a:lnTo>
                <a:cubicBezTo>
                  <a:pt x="5091357" y="6484629"/>
                  <a:pt x="5039623" y="6478620"/>
                  <a:pt x="4970461" y="6473140"/>
                </a:cubicBezTo>
                <a:cubicBezTo>
                  <a:pt x="4877152" y="6465560"/>
                  <a:pt x="4752637" y="6455438"/>
                  <a:pt x="4626819" y="6459370"/>
                </a:cubicBezTo>
                <a:close/>
                <a:moveTo>
                  <a:pt x="2530214" y="5911918"/>
                </a:moveTo>
                <a:cubicBezTo>
                  <a:pt x="2550244" y="5934852"/>
                  <a:pt x="2569661" y="5957691"/>
                  <a:pt x="2588188" y="5982309"/>
                </a:cubicBezTo>
                <a:cubicBezTo>
                  <a:pt x="2689352" y="6114421"/>
                  <a:pt x="2759540" y="6266763"/>
                  <a:pt x="2856495" y="6402069"/>
                </a:cubicBezTo>
                <a:cubicBezTo>
                  <a:pt x="2970768" y="6561808"/>
                  <a:pt x="3124802" y="6676399"/>
                  <a:pt x="3266461" y="6807025"/>
                </a:cubicBezTo>
                <a:cubicBezTo>
                  <a:pt x="3238302" y="6748256"/>
                  <a:pt x="3192772" y="6697712"/>
                  <a:pt x="3147563" y="6649139"/>
                </a:cubicBezTo>
                <a:lnTo>
                  <a:pt x="3135273" y="6636358"/>
                </a:lnTo>
                <a:cubicBezTo>
                  <a:pt x="3024129" y="6516822"/>
                  <a:pt x="2920859" y="6386311"/>
                  <a:pt x="2820649" y="6260110"/>
                </a:cubicBezTo>
                <a:cubicBezTo>
                  <a:pt x="2728366" y="6142819"/>
                  <a:pt x="2632641" y="6023723"/>
                  <a:pt x="2530214" y="5911918"/>
                </a:cubicBezTo>
                <a:close/>
                <a:moveTo>
                  <a:pt x="4354454" y="5884754"/>
                </a:moveTo>
                <a:cubicBezTo>
                  <a:pt x="4218233" y="6070158"/>
                  <a:pt x="4063531" y="6315508"/>
                  <a:pt x="4100787" y="6496752"/>
                </a:cubicBezTo>
                <a:cubicBezTo>
                  <a:pt x="4147317" y="6270055"/>
                  <a:pt x="4250830" y="6063621"/>
                  <a:pt x="4354454" y="5884754"/>
                </a:cubicBezTo>
                <a:close/>
                <a:moveTo>
                  <a:pt x="4389404" y="5883072"/>
                </a:moveTo>
                <a:cubicBezTo>
                  <a:pt x="4285369" y="6060592"/>
                  <a:pt x="4179243" y="6267900"/>
                  <a:pt x="4130799" y="6494950"/>
                </a:cubicBezTo>
                <a:cubicBezTo>
                  <a:pt x="4247398" y="6300136"/>
                  <a:pt x="4345144" y="6103069"/>
                  <a:pt x="4389404" y="5883072"/>
                </a:cubicBezTo>
                <a:close/>
                <a:moveTo>
                  <a:pt x="4399539" y="5825040"/>
                </a:moveTo>
                <a:cubicBezTo>
                  <a:pt x="4398741" y="5826205"/>
                  <a:pt x="4397946" y="5827360"/>
                  <a:pt x="4396445" y="5829053"/>
                </a:cubicBezTo>
                <a:lnTo>
                  <a:pt x="4398866" y="5829425"/>
                </a:lnTo>
                <a:close/>
                <a:moveTo>
                  <a:pt x="815031" y="5642928"/>
                </a:moveTo>
                <a:cubicBezTo>
                  <a:pt x="819903" y="5659969"/>
                  <a:pt x="825263" y="5677449"/>
                  <a:pt x="831061" y="5694454"/>
                </a:cubicBezTo>
                <a:cubicBezTo>
                  <a:pt x="906721" y="5909386"/>
                  <a:pt x="1006818" y="6118228"/>
                  <a:pt x="1103869" y="6320663"/>
                </a:cubicBezTo>
                <a:cubicBezTo>
                  <a:pt x="1144006" y="6404290"/>
                  <a:pt x="1184181" y="6488842"/>
                  <a:pt x="1223015" y="6574846"/>
                </a:cubicBezTo>
                <a:cubicBezTo>
                  <a:pt x="1170273" y="6327329"/>
                  <a:pt x="1068617" y="5718484"/>
                  <a:pt x="815031" y="5642928"/>
                </a:cubicBezTo>
                <a:close/>
                <a:moveTo>
                  <a:pt x="5373323" y="5591852"/>
                </a:moveTo>
                <a:cubicBezTo>
                  <a:pt x="5220281" y="5593954"/>
                  <a:pt x="5067313" y="5611746"/>
                  <a:pt x="4920847" y="5630119"/>
                </a:cubicBezTo>
                <a:cubicBezTo>
                  <a:pt x="4886326" y="5634568"/>
                  <a:pt x="4853055" y="5639754"/>
                  <a:pt x="4819457" y="5650510"/>
                </a:cubicBezTo>
                <a:cubicBezTo>
                  <a:pt x="4825662" y="5662642"/>
                  <a:pt x="4905356" y="5633895"/>
                  <a:pt x="4957247" y="5629828"/>
                </a:cubicBezTo>
                <a:cubicBezTo>
                  <a:pt x="5244940" y="5609845"/>
                  <a:pt x="5548288" y="5655720"/>
                  <a:pt x="5833445" y="5601337"/>
                </a:cubicBezTo>
                <a:cubicBezTo>
                  <a:pt x="5749532" y="5611321"/>
                  <a:pt x="5662236" y="5605065"/>
                  <a:pt x="5577303" y="5598847"/>
                </a:cubicBezTo>
                <a:cubicBezTo>
                  <a:pt x="5560135" y="5597562"/>
                  <a:pt x="5542970" y="5596280"/>
                  <a:pt x="5526152" y="5595539"/>
                </a:cubicBezTo>
                <a:cubicBezTo>
                  <a:pt x="5475358" y="5592194"/>
                  <a:pt x="5424336" y="5591152"/>
                  <a:pt x="5373323" y="5591852"/>
                </a:cubicBezTo>
                <a:close/>
                <a:moveTo>
                  <a:pt x="2291506" y="5541548"/>
                </a:moveTo>
                <a:cubicBezTo>
                  <a:pt x="2376495" y="5613517"/>
                  <a:pt x="2456985" y="5690562"/>
                  <a:pt x="2535245" y="5765985"/>
                </a:cubicBezTo>
                <a:cubicBezTo>
                  <a:pt x="2701512" y="5926010"/>
                  <a:pt x="2873766" y="6091445"/>
                  <a:pt x="3017082" y="6279980"/>
                </a:cubicBezTo>
                <a:cubicBezTo>
                  <a:pt x="3123239" y="6419905"/>
                  <a:pt x="3212671" y="6571994"/>
                  <a:pt x="3284540" y="6733560"/>
                </a:cubicBezTo>
                <a:cubicBezTo>
                  <a:pt x="3285554" y="6694639"/>
                  <a:pt x="3286147" y="6654374"/>
                  <a:pt x="3274833" y="6610993"/>
                </a:cubicBezTo>
                <a:cubicBezTo>
                  <a:pt x="3233739" y="6454784"/>
                  <a:pt x="3091101" y="6314397"/>
                  <a:pt x="2990753" y="6197148"/>
                </a:cubicBezTo>
                <a:cubicBezTo>
                  <a:pt x="2852174" y="6034314"/>
                  <a:pt x="2706674" y="5876188"/>
                  <a:pt x="2547499" y="5734551"/>
                </a:cubicBezTo>
                <a:cubicBezTo>
                  <a:pt x="2506008" y="5698079"/>
                  <a:pt x="2374409" y="5590772"/>
                  <a:pt x="2291506" y="5541548"/>
                </a:cubicBezTo>
                <a:close/>
                <a:moveTo>
                  <a:pt x="5494263" y="5525300"/>
                </a:moveTo>
                <a:cubicBezTo>
                  <a:pt x="5447354" y="5524070"/>
                  <a:pt x="5402062" y="5525064"/>
                  <a:pt x="5361753" y="5525937"/>
                </a:cubicBezTo>
                <a:cubicBezTo>
                  <a:pt x="5251237" y="5528402"/>
                  <a:pt x="5151940" y="5531370"/>
                  <a:pt x="5054213" y="5550189"/>
                </a:cubicBezTo>
                <a:cubicBezTo>
                  <a:pt x="4989616" y="5562376"/>
                  <a:pt x="4930093" y="5581286"/>
                  <a:pt x="4877302" y="5605852"/>
                </a:cubicBezTo>
                <a:cubicBezTo>
                  <a:pt x="4890584" y="5603489"/>
                  <a:pt x="4903655" y="5602024"/>
                  <a:pt x="4917283" y="5600203"/>
                </a:cubicBezTo>
                <a:cubicBezTo>
                  <a:pt x="5113674" y="5575001"/>
                  <a:pt x="5322324" y="5551921"/>
                  <a:pt x="5528398" y="5564971"/>
                </a:cubicBezTo>
                <a:lnTo>
                  <a:pt x="5579896" y="5568822"/>
                </a:lnTo>
                <a:cubicBezTo>
                  <a:pt x="5656530" y="5574228"/>
                  <a:pt x="5734960" y="5580014"/>
                  <a:pt x="5809544" y="5573703"/>
                </a:cubicBezTo>
                <a:cubicBezTo>
                  <a:pt x="5779977" y="5568851"/>
                  <a:pt x="5750820" y="5562210"/>
                  <a:pt x="5721660" y="5555562"/>
                </a:cubicBezTo>
                <a:cubicBezTo>
                  <a:pt x="5693402" y="5549116"/>
                  <a:pt x="5665144" y="5542665"/>
                  <a:pt x="5636476" y="5538004"/>
                </a:cubicBezTo>
                <a:cubicBezTo>
                  <a:pt x="5589700" y="5529982"/>
                  <a:pt x="5541173" y="5526529"/>
                  <a:pt x="5494263" y="5525300"/>
                </a:cubicBezTo>
                <a:close/>
                <a:moveTo>
                  <a:pt x="2222448" y="5523271"/>
                </a:moveTo>
                <a:cubicBezTo>
                  <a:pt x="2222256" y="5524520"/>
                  <a:pt x="2222159" y="5525151"/>
                  <a:pt x="2222571" y="5526491"/>
                </a:cubicBezTo>
                <a:cubicBezTo>
                  <a:pt x="2255689" y="5601397"/>
                  <a:pt x="2319024" y="5661082"/>
                  <a:pt x="2381426" y="5718700"/>
                </a:cubicBezTo>
                <a:lnTo>
                  <a:pt x="2402030" y="5737872"/>
                </a:lnTo>
                <a:cubicBezTo>
                  <a:pt x="2565212" y="5889736"/>
                  <a:pt x="2706427" y="6067705"/>
                  <a:pt x="2842868" y="6240461"/>
                </a:cubicBezTo>
                <a:cubicBezTo>
                  <a:pt x="2942475" y="6366562"/>
                  <a:pt x="3045232" y="6496348"/>
                  <a:pt x="3155869" y="6615176"/>
                </a:cubicBezTo>
                <a:lnTo>
                  <a:pt x="3168159" y="6627949"/>
                </a:lnTo>
                <a:cubicBezTo>
                  <a:pt x="3195286" y="6657095"/>
                  <a:pt x="3223016" y="6686334"/>
                  <a:pt x="3247242" y="6718236"/>
                </a:cubicBezTo>
                <a:cubicBezTo>
                  <a:pt x="3177782" y="6569208"/>
                  <a:pt x="3093386" y="6428779"/>
                  <a:pt x="2994958" y="6299011"/>
                </a:cubicBezTo>
                <a:cubicBezTo>
                  <a:pt x="2853269" y="6112005"/>
                  <a:pt x="2681527" y="5947293"/>
                  <a:pt x="2515769" y="5787985"/>
                </a:cubicBezTo>
                <a:cubicBezTo>
                  <a:pt x="2421774" y="5697975"/>
                  <a:pt x="2325652" y="5605722"/>
                  <a:pt x="2222448" y="5523271"/>
                </a:cubicBezTo>
                <a:close/>
                <a:moveTo>
                  <a:pt x="5380006" y="5458317"/>
                </a:moveTo>
                <a:cubicBezTo>
                  <a:pt x="5254387" y="5456650"/>
                  <a:pt x="5104220" y="5479881"/>
                  <a:pt x="4979974" y="5536349"/>
                </a:cubicBezTo>
                <a:cubicBezTo>
                  <a:pt x="5002586" y="5530319"/>
                  <a:pt x="5025194" y="5524291"/>
                  <a:pt x="5049403" y="5519543"/>
                </a:cubicBezTo>
                <a:cubicBezTo>
                  <a:pt x="5149479" y="5500749"/>
                  <a:pt x="5249884" y="5497081"/>
                  <a:pt x="5362204" y="5494992"/>
                </a:cubicBezTo>
                <a:cubicBezTo>
                  <a:pt x="5444271" y="5493085"/>
                  <a:pt x="5546627" y="5491236"/>
                  <a:pt x="5642875" y="5507848"/>
                </a:cubicBezTo>
                <a:cubicBezTo>
                  <a:pt x="5671890" y="5513052"/>
                  <a:pt x="5700701" y="5519151"/>
                  <a:pt x="5729861" y="5525798"/>
                </a:cubicBezTo>
                <a:cubicBezTo>
                  <a:pt x="5768922" y="5534530"/>
                  <a:pt x="5806741" y="5542536"/>
                  <a:pt x="5844822" y="5547311"/>
                </a:cubicBezTo>
                <a:cubicBezTo>
                  <a:pt x="5697835" y="5490328"/>
                  <a:pt x="5535654" y="5460700"/>
                  <a:pt x="5380006" y="5458317"/>
                </a:cubicBezTo>
                <a:close/>
                <a:moveTo>
                  <a:pt x="2137396" y="5419899"/>
                </a:moveTo>
                <a:cubicBezTo>
                  <a:pt x="2144608" y="5420845"/>
                  <a:pt x="2151958" y="5423413"/>
                  <a:pt x="2155193" y="5424547"/>
                </a:cubicBezTo>
                <a:cubicBezTo>
                  <a:pt x="2515160" y="5537402"/>
                  <a:pt x="2825191" y="5931521"/>
                  <a:pt x="3064627" y="6212316"/>
                </a:cubicBezTo>
                <a:cubicBezTo>
                  <a:pt x="3195881" y="6366340"/>
                  <a:pt x="3321608" y="6507973"/>
                  <a:pt x="3369199" y="6710671"/>
                </a:cubicBezTo>
                <a:cubicBezTo>
                  <a:pt x="3381956" y="6764837"/>
                  <a:pt x="3390818" y="6810078"/>
                  <a:pt x="3405024" y="6854298"/>
                </a:cubicBezTo>
                <a:lnTo>
                  <a:pt x="3406497" y="6857998"/>
                </a:lnTo>
                <a:lnTo>
                  <a:pt x="3174964" y="6857998"/>
                </a:lnTo>
                <a:lnTo>
                  <a:pt x="3036775" y="6816656"/>
                </a:lnTo>
                <a:cubicBezTo>
                  <a:pt x="2983213" y="6798833"/>
                  <a:pt x="2930219" y="6779815"/>
                  <a:pt x="2877679" y="6760867"/>
                </a:cubicBezTo>
                <a:cubicBezTo>
                  <a:pt x="2775438" y="6724697"/>
                  <a:pt x="2671467" y="6687609"/>
                  <a:pt x="2565461" y="6659827"/>
                </a:cubicBezTo>
                <a:cubicBezTo>
                  <a:pt x="2662320" y="6702866"/>
                  <a:pt x="2755516" y="6741496"/>
                  <a:pt x="2858010" y="6784122"/>
                </a:cubicBezTo>
                <a:lnTo>
                  <a:pt x="2881358" y="6793465"/>
                </a:lnTo>
                <a:cubicBezTo>
                  <a:pt x="2927955" y="6812785"/>
                  <a:pt x="2969999" y="6829482"/>
                  <a:pt x="3013509" y="6840638"/>
                </a:cubicBezTo>
                <a:lnTo>
                  <a:pt x="3102131" y="6857999"/>
                </a:lnTo>
                <a:lnTo>
                  <a:pt x="2971695" y="6857999"/>
                </a:lnTo>
                <a:lnTo>
                  <a:pt x="2869680" y="6821149"/>
                </a:lnTo>
                <a:lnTo>
                  <a:pt x="2846333" y="6811799"/>
                </a:lnTo>
                <a:lnTo>
                  <a:pt x="2547413" y="6684601"/>
                </a:lnTo>
                <a:cubicBezTo>
                  <a:pt x="2590611" y="6740237"/>
                  <a:pt x="2720659" y="6805183"/>
                  <a:pt x="2860831" y="6850060"/>
                </a:cubicBezTo>
                <a:lnTo>
                  <a:pt x="2889374" y="6857998"/>
                </a:lnTo>
                <a:lnTo>
                  <a:pt x="2797796" y="6857998"/>
                </a:lnTo>
                <a:lnTo>
                  <a:pt x="2686295" y="6803861"/>
                </a:lnTo>
                <a:cubicBezTo>
                  <a:pt x="2548377" y="6731418"/>
                  <a:pt x="2427624" y="6653264"/>
                  <a:pt x="2364272" y="6610396"/>
                </a:cubicBezTo>
                <a:cubicBezTo>
                  <a:pt x="2350801" y="6601287"/>
                  <a:pt x="2341288" y="6582532"/>
                  <a:pt x="2365787" y="6584365"/>
                </a:cubicBezTo>
                <a:cubicBezTo>
                  <a:pt x="2598186" y="6603983"/>
                  <a:pt x="2836635" y="6624528"/>
                  <a:pt x="3055645" y="6711283"/>
                </a:cubicBezTo>
                <a:cubicBezTo>
                  <a:pt x="3086570" y="6723712"/>
                  <a:pt x="3266792" y="6837187"/>
                  <a:pt x="3220556" y="6799347"/>
                </a:cubicBezTo>
                <a:cubicBezTo>
                  <a:pt x="3106177" y="6704934"/>
                  <a:pt x="2980770" y="6617800"/>
                  <a:pt x="2877427" y="6503934"/>
                </a:cubicBezTo>
                <a:cubicBezTo>
                  <a:pt x="2664948" y="6269558"/>
                  <a:pt x="2532695" y="5972523"/>
                  <a:pt x="2318372" y="5734011"/>
                </a:cubicBezTo>
                <a:cubicBezTo>
                  <a:pt x="2283411" y="5695337"/>
                  <a:pt x="2074976" y="5515396"/>
                  <a:pt x="2120434" y="5424988"/>
                </a:cubicBezTo>
                <a:cubicBezTo>
                  <a:pt x="2123111" y="5419632"/>
                  <a:pt x="2130185" y="5418954"/>
                  <a:pt x="2137396" y="5419899"/>
                </a:cubicBezTo>
                <a:close/>
                <a:moveTo>
                  <a:pt x="2702675" y="5142684"/>
                </a:moveTo>
                <a:cubicBezTo>
                  <a:pt x="2722201" y="5152725"/>
                  <a:pt x="2741721" y="5162767"/>
                  <a:pt x="2761562" y="5174783"/>
                </a:cubicBezTo>
                <a:cubicBezTo>
                  <a:pt x="2843059" y="5225071"/>
                  <a:pt x="2915371" y="5286770"/>
                  <a:pt x="2995009" y="5357281"/>
                </a:cubicBezTo>
                <a:cubicBezTo>
                  <a:pt x="3053434" y="5408518"/>
                  <a:pt x="3125974" y="5472816"/>
                  <a:pt x="3182762" y="5546863"/>
                </a:cubicBezTo>
                <a:cubicBezTo>
                  <a:pt x="3199759" y="5569331"/>
                  <a:pt x="3216056" y="5592330"/>
                  <a:pt x="3232255" y="5615961"/>
                </a:cubicBezTo>
                <a:cubicBezTo>
                  <a:pt x="3254063" y="5647485"/>
                  <a:pt x="3275456" y="5677676"/>
                  <a:pt x="3299044" y="5705642"/>
                </a:cubicBezTo>
                <a:cubicBezTo>
                  <a:pt x="3231999" y="5569150"/>
                  <a:pt x="3137330" y="5443166"/>
                  <a:pt x="3030255" y="5341546"/>
                </a:cubicBezTo>
                <a:cubicBezTo>
                  <a:pt x="2943680" y="5259722"/>
                  <a:pt x="2824483" y="5180582"/>
                  <a:pt x="2702675" y="5142684"/>
                </a:cubicBezTo>
                <a:close/>
                <a:moveTo>
                  <a:pt x="2587800" y="5128278"/>
                </a:moveTo>
                <a:cubicBezTo>
                  <a:pt x="2598534" y="5135049"/>
                  <a:pt x="2608563" y="5142350"/>
                  <a:pt x="2619202" y="5149746"/>
                </a:cubicBezTo>
                <a:cubicBezTo>
                  <a:pt x="2771865" y="5257079"/>
                  <a:pt x="2931756" y="5373847"/>
                  <a:pt x="3067358" y="5515717"/>
                </a:cubicBezTo>
                <a:lnTo>
                  <a:pt x="3100879" y="5551608"/>
                </a:lnTo>
                <a:cubicBezTo>
                  <a:pt x="3150962" y="5604773"/>
                  <a:pt x="3202062" y="5659374"/>
                  <a:pt x="3258009" y="5702551"/>
                </a:cubicBezTo>
                <a:cubicBezTo>
                  <a:pt x="3240408" y="5679989"/>
                  <a:pt x="3224207" y="5656366"/>
                  <a:pt x="3208007" y="5632736"/>
                </a:cubicBezTo>
                <a:cubicBezTo>
                  <a:pt x="3192311" y="5609836"/>
                  <a:pt x="3176619" y="5586930"/>
                  <a:pt x="3159526" y="5565087"/>
                </a:cubicBezTo>
                <a:cubicBezTo>
                  <a:pt x="3104263" y="5493188"/>
                  <a:pt x="3032745" y="5430331"/>
                  <a:pt x="2975431" y="5379904"/>
                </a:cubicBezTo>
                <a:cubicBezTo>
                  <a:pt x="2896816" y="5310828"/>
                  <a:pt x="2825715" y="5249322"/>
                  <a:pt x="2745839" y="5200559"/>
                </a:cubicBezTo>
                <a:cubicBezTo>
                  <a:pt x="2693197" y="5168141"/>
                  <a:pt x="2639913" y="5143956"/>
                  <a:pt x="2587800" y="5128278"/>
                </a:cubicBezTo>
                <a:close/>
                <a:moveTo>
                  <a:pt x="2519656" y="5124233"/>
                </a:moveTo>
                <a:cubicBezTo>
                  <a:pt x="2516431" y="5137197"/>
                  <a:pt x="2589909" y="5167040"/>
                  <a:pt x="2628634" y="5197318"/>
                </a:cubicBezTo>
                <a:cubicBezTo>
                  <a:pt x="2841726" y="5367091"/>
                  <a:pt x="3024738" y="5595671"/>
                  <a:pt x="3257477" y="5738345"/>
                </a:cubicBezTo>
                <a:cubicBezTo>
                  <a:pt x="3192737" y="5691903"/>
                  <a:pt x="3135746" y="5631267"/>
                  <a:pt x="3080379" y="5572174"/>
                </a:cubicBezTo>
                <a:cubicBezTo>
                  <a:pt x="3069205" y="5560210"/>
                  <a:pt x="3058032" y="5548247"/>
                  <a:pt x="3046763" y="5536908"/>
                </a:cubicBezTo>
                <a:cubicBezTo>
                  <a:pt x="2913390" y="5396658"/>
                  <a:pt x="2754519" y="5281329"/>
                  <a:pt x="2603064" y="5174181"/>
                </a:cubicBezTo>
                <a:cubicBezTo>
                  <a:pt x="2576219" y="5155330"/>
                  <a:pt x="2549785" y="5137825"/>
                  <a:pt x="2519656" y="5124233"/>
                </a:cubicBezTo>
                <a:close/>
                <a:moveTo>
                  <a:pt x="2408962" y="5050246"/>
                </a:moveTo>
                <a:cubicBezTo>
                  <a:pt x="2852748" y="5121491"/>
                  <a:pt x="3223314" y="5355125"/>
                  <a:pt x="3404286" y="5790959"/>
                </a:cubicBezTo>
                <a:cubicBezTo>
                  <a:pt x="3552164" y="5905246"/>
                  <a:pt x="3675852" y="6044012"/>
                  <a:pt x="3772601" y="6204913"/>
                </a:cubicBezTo>
                <a:cubicBezTo>
                  <a:pt x="3779174" y="6141856"/>
                  <a:pt x="3778096" y="6159666"/>
                  <a:pt x="3789891" y="6015372"/>
                </a:cubicBezTo>
                <a:cubicBezTo>
                  <a:pt x="3811651" y="5749157"/>
                  <a:pt x="3823359" y="5533819"/>
                  <a:pt x="3767437" y="5336275"/>
                </a:cubicBezTo>
                <a:cubicBezTo>
                  <a:pt x="3782677" y="5267180"/>
                  <a:pt x="3851060" y="5351481"/>
                  <a:pt x="3881330" y="5600804"/>
                </a:cubicBezTo>
                <a:cubicBezTo>
                  <a:pt x="3883949" y="5745349"/>
                  <a:pt x="3881435" y="5891029"/>
                  <a:pt x="3870479" y="6039262"/>
                </a:cubicBezTo>
                <a:cubicBezTo>
                  <a:pt x="3851556" y="6291971"/>
                  <a:pt x="3817912" y="6543716"/>
                  <a:pt x="3769841" y="6792600"/>
                </a:cubicBezTo>
                <a:cubicBezTo>
                  <a:pt x="3873329" y="6727745"/>
                  <a:pt x="3967461" y="6639036"/>
                  <a:pt x="4070274" y="6590735"/>
                </a:cubicBezTo>
                <a:cubicBezTo>
                  <a:pt x="4071961" y="6587786"/>
                  <a:pt x="4074354" y="6584312"/>
                  <a:pt x="4076047" y="6581371"/>
                </a:cubicBezTo>
                <a:cubicBezTo>
                  <a:pt x="4070883" y="6578656"/>
                  <a:pt x="4065820" y="6575317"/>
                  <a:pt x="4063785" y="6572441"/>
                </a:cubicBezTo>
                <a:cubicBezTo>
                  <a:pt x="3870245" y="6311498"/>
                  <a:pt x="4269311" y="5858248"/>
                  <a:pt x="4412831" y="5665639"/>
                </a:cubicBezTo>
                <a:cubicBezTo>
                  <a:pt x="4426094" y="5647816"/>
                  <a:pt x="4493109" y="5675384"/>
                  <a:pt x="4492364" y="5696416"/>
                </a:cubicBezTo>
                <a:cubicBezTo>
                  <a:pt x="4483675" y="5983368"/>
                  <a:pt x="4381063" y="6228377"/>
                  <a:pt x="4245448" y="6466405"/>
                </a:cubicBezTo>
                <a:cubicBezTo>
                  <a:pt x="4468389" y="6382070"/>
                  <a:pt x="4790232" y="6424367"/>
                  <a:pt x="4981836" y="6419148"/>
                </a:cubicBezTo>
                <a:cubicBezTo>
                  <a:pt x="5151584" y="6415062"/>
                  <a:pt x="5274588" y="6424957"/>
                  <a:pt x="5385974" y="6563116"/>
                </a:cubicBezTo>
                <a:cubicBezTo>
                  <a:pt x="5395336" y="6574800"/>
                  <a:pt x="5379946" y="6578204"/>
                  <a:pt x="5371880" y="6578254"/>
                </a:cubicBezTo>
                <a:cubicBezTo>
                  <a:pt x="5028341" y="6584519"/>
                  <a:pt x="4686809" y="6642343"/>
                  <a:pt x="4343271" y="6648608"/>
                </a:cubicBezTo>
                <a:cubicBezTo>
                  <a:pt x="4284235" y="6649807"/>
                  <a:pt x="4194083" y="6627657"/>
                  <a:pt x="4135040" y="6641028"/>
                </a:cubicBezTo>
                <a:cubicBezTo>
                  <a:pt x="4134438" y="6640935"/>
                  <a:pt x="4133737" y="6641468"/>
                  <a:pt x="4133127" y="6641375"/>
                </a:cubicBezTo>
                <a:cubicBezTo>
                  <a:pt x="4129911" y="6642158"/>
                  <a:pt x="4126791" y="6642319"/>
                  <a:pt x="4124178" y="6643204"/>
                </a:cubicBezTo>
                <a:cubicBezTo>
                  <a:pt x="4038617" y="6670925"/>
                  <a:pt x="3945079" y="6759768"/>
                  <a:pt x="3851884" y="6824788"/>
                </a:cubicBezTo>
                <a:lnTo>
                  <a:pt x="3794758" y="6857998"/>
                </a:lnTo>
                <a:lnTo>
                  <a:pt x="3669139" y="6857998"/>
                </a:lnTo>
                <a:lnTo>
                  <a:pt x="3692945" y="6745652"/>
                </a:lnTo>
                <a:cubicBezTo>
                  <a:pt x="3720893" y="6600749"/>
                  <a:pt x="3743581" y="6454800"/>
                  <a:pt x="3761101" y="6308216"/>
                </a:cubicBezTo>
                <a:cubicBezTo>
                  <a:pt x="3758968" y="6305964"/>
                  <a:pt x="3756738" y="6304343"/>
                  <a:pt x="3755813" y="6302278"/>
                </a:cubicBezTo>
                <a:cubicBezTo>
                  <a:pt x="3664747" y="6120471"/>
                  <a:pt x="3541236" y="5964433"/>
                  <a:pt x="3387814" y="5837768"/>
                </a:cubicBezTo>
                <a:cubicBezTo>
                  <a:pt x="3383068" y="5836403"/>
                  <a:pt x="3377109" y="5834843"/>
                  <a:pt x="3370745" y="5831943"/>
                </a:cubicBezTo>
                <a:cubicBezTo>
                  <a:pt x="2996598" y="5670157"/>
                  <a:pt x="2736404" y="5310579"/>
                  <a:pt x="2407545" y="5075653"/>
                </a:cubicBezTo>
                <a:cubicBezTo>
                  <a:pt x="2395795" y="5067444"/>
                  <a:pt x="2382933" y="5046255"/>
                  <a:pt x="2408962" y="5050246"/>
                </a:cubicBezTo>
                <a:close/>
                <a:moveTo>
                  <a:pt x="6819893" y="4944364"/>
                </a:moveTo>
                <a:cubicBezTo>
                  <a:pt x="6835785" y="5180994"/>
                  <a:pt x="6877485" y="5476223"/>
                  <a:pt x="7030809" y="5588157"/>
                </a:cubicBezTo>
                <a:cubicBezTo>
                  <a:pt x="6914329" y="5382912"/>
                  <a:pt x="6857696" y="5153179"/>
                  <a:pt x="6819893" y="4944364"/>
                </a:cubicBezTo>
                <a:close/>
                <a:moveTo>
                  <a:pt x="6847007" y="4918599"/>
                </a:moveTo>
                <a:cubicBezTo>
                  <a:pt x="6883562" y="5126676"/>
                  <a:pt x="6938677" y="5358905"/>
                  <a:pt x="7053849" y="5565760"/>
                </a:cubicBezTo>
                <a:cubicBezTo>
                  <a:pt x="7015695" y="5335710"/>
                  <a:pt x="6960765" y="5117152"/>
                  <a:pt x="6847007" y="4918599"/>
                </a:cubicBezTo>
                <a:close/>
                <a:moveTo>
                  <a:pt x="6815753" y="4867303"/>
                </a:moveTo>
                <a:cubicBezTo>
                  <a:pt x="6815901" y="4868748"/>
                  <a:pt x="6816042" y="4870186"/>
                  <a:pt x="6815979" y="4872526"/>
                </a:cubicBezTo>
                <a:lnTo>
                  <a:pt x="6818189" y="4871112"/>
                </a:lnTo>
                <a:close/>
                <a:moveTo>
                  <a:pt x="5843261" y="4866948"/>
                </a:moveTo>
                <a:cubicBezTo>
                  <a:pt x="5797797" y="4867672"/>
                  <a:pt x="5751862" y="4872522"/>
                  <a:pt x="5706824" y="4877568"/>
                </a:cubicBezTo>
                <a:cubicBezTo>
                  <a:pt x="5656878" y="4883457"/>
                  <a:pt x="5604580" y="4889314"/>
                  <a:pt x="5553155" y="4889247"/>
                </a:cubicBezTo>
                <a:cubicBezTo>
                  <a:pt x="5512048" y="4889475"/>
                  <a:pt x="5470861" y="4885932"/>
                  <a:pt x="5431474" y="4882769"/>
                </a:cubicBezTo>
                <a:cubicBezTo>
                  <a:pt x="5403642" y="4880639"/>
                  <a:pt x="5376019" y="4877611"/>
                  <a:pt x="5348332" y="4876924"/>
                </a:cubicBezTo>
                <a:cubicBezTo>
                  <a:pt x="5285204" y="4874377"/>
                  <a:pt x="5220652" y="4878112"/>
                  <a:pt x="5158099" y="4881330"/>
                </a:cubicBezTo>
                <a:cubicBezTo>
                  <a:pt x="5093546" y="4885065"/>
                  <a:pt x="5026630" y="4888772"/>
                  <a:pt x="4960804" y="4885650"/>
                </a:cubicBezTo>
                <a:lnTo>
                  <a:pt x="4942531" y="4885075"/>
                </a:lnTo>
                <a:cubicBezTo>
                  <a:pt x="4923012" y="4883768"/>
                  <a:pt x="4903288" y="4883349"/>
                  <a:pt x="4884261" y="4884027"/>
                </a:cubicBezTo>
                <a:cubicBezTo>
                  <a:pt x="5022539" y="4906717"/>
                  <a:pt x="5161786" y="4927258"/>
                  <a:pt x="5301829" y="4938088"/>
                </a:cubicBezTo>
                <a:cubicBezTo>
                  <a:pt x="5493516" y="4954217"/>
                  <a:pt x="5664760" y="4921336"/>
                  <a:pt x="5843261" y="4866948"/>
                </a:cubicBezTo>
                <a:close/>
                <a:moveTo>
                  <a:pt x="5496614" y="4783657"/>
                </a:moveTo>
                <a:cubicBezTo>
                  <a:pt x="5459011" y="4782731"/>
                  <a:pt x="5420944" y="4783278"/>
                  <a:pt x="5382720" y="4785091"/>
                </a:cubicBezTo>
                <a:cubicBezTo>
                  <a:pt x="5229823" y="4792347"/>
                  <a:pt x="5074425" y="4819883"/>
                  <a:pt x="4936267" y="4854595"/>
                </a:cubicBezTo>
                <a:cubicBezTo>
                  <a:pt x="4939523" y="4854814"/>
                  <a:pt x="4941875" y="4854838"/>
                  <a:pt x="4945130" y="4855057"/>
                </a:cubicBezTo>
                <a:lnTo>
                  <a:pt x="4962853" y="4855986"/>
                </a:lnTo>
                <a:cubicBezTo>
                  <a:pt x="5026878" y="4858722"/>
                  <a:pt x="5093236" y="4855370"/>
                  <a:pt x="5156889" y="4851445"/>
                </a:cubicBezTo>
                <a:cubicBezTo>
                  <a:pt x="5219994" y="4847874"/>
                  <a:pt x="5285456" y="4844334"/>
                  <a:pt x="5350031" y="4846715"/>
                </a:cubicBezTo>
                <a:cubicBezTo>
                  <a:pt x="5378065" y="4847944"/>
                  <a:pt x="5406789" y="4850269"/>
                  <a:pt x="5434968" y="4852935"/>
                </a:cubicBezTo>
                <a:cubicBezTo>
                  <a:pt x="5473807" y="4856456"/>
                  <a:pt x="5514644" y="4859459"/>
                  <a:pt x="5554305" y="4859393"/>
                </a:cubicBezTo>
                <a:cubicBezTo>
                  <a:pt x="5603923" y="4859079"/>
                  <a:pt x="5655323" y="4853023"/>
                  <a:pt x="5704719" y="4847493"/>
                </a:cubicBezTo>
                <a:cubicBezTo>
                  <a:pt x="5741034" y="4843425"/>
                  <a:pt x="5777355" y="4839354"/>
                  <a:pt x="5814164" y="4837270"/>
                </a:cubicBezTo>
                <a:cubicBezTo>
                  <a:pt x="5718049" y="4802463"/>
                  <a:pt x="5609423" y="4786435"/>
                  <a:pt x="5496614" y="4783657"/>
                </a:cubicBezTo>
                <a:close/>
                <a:moveTo>
                  <a:pt x="5132853" y="4275904"/>
                </a:moveTo>
                <a:cubicBezTo>
                  <a:pt x="4801579" y="4300770"/>
                  <a:pt x="4517078" y="4364703"/>
                  <a:pt x="4265465" y="4472742"/>
                </a:cubicBezTo>
                <a:lnTo>
                  <a:pt x="4207213" y="4498508"/>
                </a:lnTo>
                <a:cubicBezTo>
                  <a:pt x="4178258" y="4511659"/>
                  <a:pt x="4148958" y="4524268"/>
                  <a:pt x="4119310" y="4536334"/>
                </a:cubicBezTo>
                <a:cubicBezTo>
                  <a:pt x="4165493" y="4522124"/>
                  <a:pt x="4213473" y="4508296"/>
                  <a:pt x="4241692" y="4502509"/>
                </a:cubicBezTo>
                <a:cubicBezTo>
                  <a:pt x="4351794" y="4481142"/>
                  <a:pt x="4463111" y="4468967"/>
                  <a:pt x="4574826" y="4454994"/>
                </a:cubicBezTo>
                <a:cubicBezTo>
                  <a:pt x="4777932" y="4429326"/>
                  <a:pt x="4929879" y="4317586"/>
                  <a:pt x="5132853" y="4275904"/>
                </a:cubicBezTo>
                <a:close/>
                <a:moveTo>
                  <a:pt x="4890781" y="4220499"/>
                </a:moveTo>
                <a:cubicBezTo>
                  <a:pt x="4690784" y="4228027"/>
                  <a:pt x="4490025" y="4329700"/>
                  <a:pt x="4299287" y="4425819"/>
                </a:cubicBezTo>
                <a:cubicBezTo>
                  <a:pt x="4532056" y="4332127"/>
                  <a:pt x="4792144" y="4273854"/>
                  <a:pt x="5090126" y="4248048"/>
                </a:cubicBezTo>
                <a:cubicBezTo>
                  <a:pt x="5024030" y="4225943"/>
                  <a:pt x="4957447" y="4217991"/>
                  <a:pt x="4890781" y="4220499"/>
                </a:cubicBezTo>
                <a:close/>
                <a:moveTo>
                  <a:pt x="4533693" y="3958602"/>
                </a:moveTo>
                <a:cubicBezTo>
                  <a:pt x="4289277" y="4006086"/>
                  <a:pt x="4044330" y="4060051"/>
                  <a:pt x="3802311" y="4119804"/>
                </a:cubicBezTo>
                <a:cubicBezTo>
                  <a:pt x="4057347" y="4123003"/>
                  <a:pt x="4302093" y="4069940"/>
                  <a:pt x="4533693" y="3958602"/>
                </a:cubicBezTo>
                <a:close/>
                <a:moveTo>
                  <a:pt x="6500812" y="3936722"/>
                </a:moveTo>
                <a:cubicBezTo>
                  <a:pt x="6482627" y="4022695"/>
                  <a:pt x="6470192" y="4110355"/>
                  <a:pt x="6458513" y="4196771"/>
                </a:cubicBezTo>
                <a:cubicBezTo>
                  <a:pt x="6439675" y="4335276"/>
                  <a:pt x="6420715" y="4478465"/>
                  <a:pt x="6374810" y="4613594"/>
                </a:cubicBezTo>
                <a:cubicBezTo>
                  <a:pt x="6363844" y="4645134"/>
                  <a:pt x="6351977" y="4676477"/>
                  <a:pt x="6340108" y="4707830"/>
                </a:cubicBezTo>
                <a:lnTo>
                  <a:pt x="6324948" y="4747418"/>
                </a:lnTo>
                <a:cubicBezTo>
                  <a:pt x="6297722" y="4819250"/>
                  <a:pt x="6274437" y="4892390"/>
                  <a:pt x="6253859" y="4966094"/>
                </a:cubicBezTo>
                <a:cubicBezTo>
                  <a:pt x="6492056" y="4678857"/>
                  <a:pt x="6498522" y="4300706"/>
                  <a:pt x="6500812" y="3936722"/>
                </a:cubicBezTo>
                <a:close/>
                <a:moveTo>
                  <a:pt x="4444586" y="3919232"/>
                </a:moveTo>
                <a:cubicBezTo>
                  <a:pt x="4250965" y="3912045"/>
                  <a:pt x="4063940" y="3989836"/>
                  <a:pt x="3879509" y="4068895"/>
                </a:cubicBezTo>
                <a:cubicBezTo>
                  <a:pt x="4094153" y="4017452"/>
                  <a:pt x="4311575" y="3970366"/>
                  <a:pt x="4527981" y="3927759"/>
                </a:cubicBezTo>
                <a:cubicBezTo>
                  <a:pt x="4500040" y="3923020"/>
                  <a:pt x="4472245" y="3920259"/>
                  <a:pt x="4444586" y="3919232"/>
                </a:cubicBezTo>
                <a:close/>
                <a:moveTo>
                  <a:pt x="6476604" y="3900089"/>
                </a:moveTo>
                <a:cubicBezTo>
                  <a:pt x="6340304" y="4216426"/>
                  <a:pt x="6234004" y="4541932"/>
                  <a:pt x="6244031" y="4885010"/>
                </a:cubicBezTo>
                <a:cubicBezTo>
                  <a:pt x="6260195" y="4834817"/>
                  <a:pt x="6276704" y="4785171"/>
                  <a:pt x="6295566" y="4735553"/>
                </a:cubicBezTo>
                <a:lnTo>
                  <a:pt x="6310724" y="4695966"/>
                </a:lnTo>
                <a:cubicBezTo>
                  <a:pt x="6322941" y="4665154"/>
                  <a:pt x="6334603" y="4634706"/>
                  <a:pt x="6345571" y="4603168"/>
                </a:cubicBezTo>
                <a:cubicBezTo>
                  <a:pt x="6390307" y="4471083"/>
                  <a:pt x="6409410" y="4329343"/>
                  <a:pt x="6427838" y="4192628"/>
                </a:cubicBezTo>
                <a:cubicBezTo>
                  <a:pt x="6440871" y="4096160"/>
                  <a:pt x="6453960" y="3997344"/>
                  <a:pt x="6476604" y="3900089"/>
                </a:cubicBezTo>
                <a:close/>
                <a:moveTo>
                  <a:pt x="5544158" y="3871054"/>
                </a:moveTo>
                <a:cubicBezTo>
                  <a:pt x="5552620" y="4100939"/>
                  <a:pt x="5651176" y="4306148"/>
                  <a:pt x="5769768" y="4520780"/>
                </a:cubicBezTo>
                <a:cubicBezTo>
                  <a:pt x="5722776" y="4399850"/>
                  <a:pt x="5676342" y="4278562"/>
                  <a:pt x="5632260" y="4157302"/>
                </a:cubicBezTo>
                <a:cubicBezTo>
                  <a:pt x="5597470" y="4061517"/>
                  <a:pt x="5564831" y="3966669"/>
                  <a:pt x="5544158" y="3871054"/>
                </a:cubicBezTo>
                <a:close/>
                <a:moveTo>
                  <a:pt x="5553128" y="3701307"/>
                </a:moveTo>
                <a:cubicBezTo>
                  <a:pt x="5553066" y="3703640"/>
                  <a:pt x="5552452" y="3706334"/>
                  <a:pt x="5552396" y="3708672"/>
                </a:cubicBezTo>
                <a:cubicBezTo>
                  <a:pt x="5559808" y="3854149"/>
                  <a:pt x="5607434" y="3999199"/>
                  <a:pt x="5661505" y="4147031"/>
                </a:cubicBezTo>
                <a:cubicBezTo>
                  <a:pt x="5709635" y="4279493"/>
                  <a:pt x="5760472" y="4412529"/>
                  <a:pt x="5812057" y="4544310"/>
                </a:cubicBezTo>
                <a:cubicBezTo>
                  <a:pt x="5812914" y="4408107"/>
                  <a:pt x="5752151" y="4266858"/>
                  <a:pt x="5712078" y="4144570"/>
                </a:cubicBezTo>
                <a:cubicBezTo>
                  <a:pt x="5662575" y="3995354"/>
                  <a:pt x="5608854" y="3848072"/>
                  <a:pt x="5553128" y="3701307"/>
                </a:cubicBezTo>
                <a:close/>
                <a:moveTo>
                  <a:pt x="4610395" y="3456584"/>
                </a:moveTo>
                <a:cubicBezTo>
                  <a:pt x="4682474" y="3608228"/>
                  <a:pt x="4779387" y="3758542"/>
                  <a:pt x="4927169" y="3826505"/>
                </a:cubicBezTo>
                <a:cubicBezTo>
                  <a:pt x="4835407" y="3686686"/>
                  <a:pt x="4732499" y="3564734"/>
                  <a:pt x="4610395" y="3456584"/>
                </a:cubicBezTo>
                <a:close/>
                <a:moveTo>
                  <a:pt x="701433" y="3162785"/>
                </a:moveTo>
                <a:cubicBezTo>
                  <a:pt x="668732" y="3300089"/>
                  <a:pt x="677322" y="3491623"/>
                  <a:pt x="677243" y="3617847"/>
                </a:cubicBezTo>
                <a:cubicBezTo>
                  <a:pt x="677389" y="3807859"/>
                  <a:pt x="701082" y="3992734"/>
                  <a:pt x="742855" y="4175494"/>
                </a:cubicBezTo>
                <a:cubicBezTo>
                  <a:pt x="745423" y="3971868"/>
                  <a:pt x="734895" y="3766904"/>
                  <a:pt x="723668" y="3567554"/>
                </a:cubicBezTo>
                <a:close/>
                <a:moveTo>
                  <a:pt x="729301" y="3090882"/>
                </a:moveTo>
                <a:lnTo>
                  <a:pt x="755734" y="3565802"/>
                </a:lnTo>
                <a:cubicBezTo>
                  <a:pt x="766408" y="3762845"/>
                  <a:pt x="776819" y="3965024"/>
                  <a:pt x="774622" y="4166310"/>
                </a:cubicBezTo>
                <a:cubicBezTo>
                  <a:pt x="821832" y="3984186"/>
                  <a:pt x="837717" y="3799116"/>
                  <a:pt x="822621" y="3607838"/>
                </a:cubicBezTo>
                <a:cubicBezTo>
                  <a:pt x="816742" y="3530760"/>
                  <a:pt x="805283" y="3453908"/>
                  <a:pt x="791563" y="3378541"/>
                </a:cubicBezTo>
                <a:cubicBezTo>
                  <a:pt x="781372" y="3321668"/>
                  <a:pt x="750909" y="3095607"/>
                  <a:pt x="729301" y="3090882"/>
                </a:cubicBezTo>
                <a:close/>
                <a:moveTo>
                  <a:pt x="5066079" y="3078533"/>
                </a:moveTo>
                <a:cubicBezTo>
                  <a:pt x="5058101" y="3134217"/>
                  <a:pt x="5049225" y="3189710"/>
                  <a:pt x="5038894" y="3245370"/>
                </a:cubicBezTo>
                <a:cubicBezTo>
                  <a:pt x="5005858" y="3421320"/>
                  <a:pt x="4968769" y="3586065"/>
                  <a:pt x="5012057" y="3758413"/>
                </a:cubicBezTo>
                <a:cubicBezTo>
                  <a:pt x="5016984" y="3680922"/>
                  <a:pt x="5028071" y="3603320"/>
                  <a:pt x="5039098" y="3528057"/>
                </a:cubicBezTo>
                <a:cubicBezTo>
                  <a:pt x="5053783" y="3430521"/>
                  <a:pt x="5069077" y="3330298"/>
                  <a:pt x="5069505" y="3231157"/>
                </a:cubicBezTo>
                <a:cubicBezTo>
                  <a:pt x="5069548" y="3202011"/>
                  <a:pt x="5068334" y="3172131"/>
                  <a:pt x="5067473" y="3142788"/>
                </a:cubicBezTo>
                <a:cubicBezTo>
                  <a:pt x="5066774" y="3121009"/>
                  <a:pt x="5066431" y="3099770"/>
                  <a:pt x="5066079" y="3078533"/>
                </a:cubicBezTo>
                <a:close/>
                <a:moveTo>
                  <a:pt x="701226" y="2954192"/>
                </a:moveTo>
                <a:cubicBezTo>
                  <a:pt x="717533" y="2956815"/>
                  <a:pt x="743553" y="2996115"/>
                  <a:pt x="746369" y="3005435"/>
                </a:cubicBezTo>
                <a:cubicBezTo>
                  <a:pt x="884371" y="3451680"/>
                  <a:pt x="949721" y="3909676"/>
                  <a:pt x="795378" y="4359223"/>
                </a:cubicBezTo>
                <a:cubicBezTo>
                  <a:pt x="795861" y="4359669"/>
                  <a:pt x="795892" y="4360602"/>
                  <a:pt x="795892" y="4360602"/>
                </a:cubicBezTo>
                <a:cubicBezTo>
                  <a:pt x="902843" y="4437825"/>
                  <a:pt x="975265" y="4548575"/>
                  <a:pt x="1042820" y="4665564"/>
                </a:cubicBezTo>
                <a:cubicBezTo>
                  <a:pt x="1550880" y="4699277"/>
                  <a:pt x="2014985" y="4778523"/>
                  <a:pt x="2212768" y="4815941"/>
                </a:cubicBezTo>
                <a:cubicBezTo>
                  <a:pt x="2410551" y="4853359"/>
                  <a:pt x="2295862" y="4903218"/>
                  <a:pt x="2229521" y="4890068"/>
                </a:cubicBezTo>
                <a:cubicBezTo>
                  <a:pt x="2075587" y="4859556"/>
                  <a:pt x="1761389" y="4815676"/>
                  <a:pt x="1346958" y="4770770"/>
                </a:cubicBezTo>
                <a:lnTo>
                  <a:pt x="1314438" y="4764474"/>
                </a:lnTo>
                <a:lnTo>
                  <a:pt x="1314305" y="4763847"/>
                </a:lnTo>
                <a:lnTo>
                  <a:pt x="1313383" y="4764270"/>
                </a:lnTo>
                <a:lnTo>
                  <a:pt x="1314438" y="4764474"/>
                </a:lnTo>
                <a:lnTo>
                  <a:pt x="1315937" y="4771418"/>
                </a:lnTo>
                <a:cubicBezTo>
                  <a:pt x="1314687" y="4781803"/>
                  <a:pt x="1309913" y="4794510"/>
                  <a:pt x="1300087" y="4809903"/>
                </a:cubicBezTo>
                <a:cubicBezTo>
                  <a:pt x="1185694" y="5058984"/>
                  <a:pt x="1048947" y="5296385"/>
                  <a:pt x="875370" y="5509652"/>
                </a:cubicBezTo>
                <a:cubicBezTo>
                  <a:pt x="859414" y="5529842"/>
                  <a:pt x="842410" y="5547293"/>
                  <a:pt x="824442" y="5563845"/>
                </a:cubicBezTo>
                <a:cubicBezTo>
                  <a:pt x="1049381" y="5645205"/>
                  <a:pt x="1165922" y="6067151"/>
                  <a:pt x="1216551" y="6250028"/>
                </a:cubicBezTo>
                <a:cubicBezTo>
                  <a:pt x="1254900" y="6387982"/>
                  <a:pt x="1285499" y="6527294"/>
                  <a:pt x="1319040" y="6665847"/>
                </a:cubicBezTo>
                <a:lnTo>
                  <a:pt x="1369031" y="6858000"/>
                </a:lnTo>
                <a:lnTo>
                  <a:pt x="1309943" y="6858000"/>
                </a:lnTo>
                <a:lnTo>
                  <a:pt x="1302278" y="6836959"/>
                </a:lnTo>
                <a:cubicBezTo>
                  <a:pt x="1234556" y="6665497"/>
                  <a:pt x="1154157" y="6498078"/>
                  <a:pt x="1076040" y="6335286"/>
                </a:cubicBezTo>
                <a:cubicBezTo>
                  <a:pt x="978958" y="6131918"/>
                  <a:pt x="877894" y="5922187"/>
                  <a:pt x="802161" y="5705388"/>
                </a:cubicBezTo>
                <a:cubicBezTo>
                  <a:pt x="799555" y="5698505"/>
                  <a:pt x="797402" y="5691139"/>
                  <a:pt x="795239" y="5683774"/>
                </a:cubicBezTo>
                <a:cubicBezTo>
                  <a:pt x="798806" y="5970988"/>
                  <a:pt x="1013891" y="6306566"/>
                  <a:pt x="1120158" y="6553349"/>
                </a:cubicBezTo>
                <a:lnTo>
                  <a:pt x="1251593" y="6858000"/>
                </a:lnTo>
                <a:lnTo>
                  <a:pt x="1174146" y="6858000"/>
                </a:lnTo>
                <a:lnTo>
                  <a:pt x="957640" y="6355860"/>
                </a:lnTo>
                <a:cubicBezTo>
                  <a:pt x="884735" y="6186449"/>
                  <a:pt x="781134" y="6006625"/>
                  <a:pt x="737357" y="5820220"/>
                </a:cubicBezTo>
                <a:cubicBezTo>
                  <a:pt x="691056" y="6083349"/>
                  <a:pt x="611093" y="6334433"/>
                  <a:pt x="512881" y="6579086"/>
                </a:cubicBezTo>
                <a:lnTo>
                  <a:pt x="390608" y="6858000"/>
                </a:lnTo>
                <a:lnTo>
                  <a:pt x="303673" y="6858000"/>
                </a:lnTo>
                <a:lnTo>
                  <a:pt x="355107" y="6749074"/>
                </a:lnTo>
                <a:cubicBezTo>
                  <a:pt x="475810" y="6482556"/>
                  <a:pt x="580647" y="6210716"/>
                  <a:pt x="647445" y="5924413"/>
                </a:cubicBezTo>
                <a:lnTo>
                  <a:pt x="546111" y="6138975"/>
                </a:lnTo>
                <a:cubicBezTo>
                  <a:pt x="467956" y="6304175"/>
                  <a:pt x="387707" y="6475512"/>
                  <a:pt x="338008" y="6653544"/>
                </a:cubicBezTo>
                <a:cubicBezTo>
                  <a:pt x="328634" y="6686987"/>
                  <a:pt x="320671" y="6720843"/>
                  <a:pt x="312227" y="6754247"/>
                </a:cubicBezTo>
                <a:lnTo>
                  <a:pt x="284711" y="6858000"/>
                </a:lnTo>
                <a:lnTo>
                  <a:pt x="252278" y="6858000"/>
                </a:lnTo>
                <a:lnTo>
                  <a:pt x="282136" y="6747068"/>
                </a:lnTo>
                <a:cubicBezTo>
                  <a:pt x="290539" y="6712729"/>
                  <a:pt x="298502" y="6678883"/>
                  <a:pt x="308322" y="6644957"/>
                </a:cubicBezTo>
                <a:cubicBezTo>
                  <a:pt x="358844" y="6464091"/>
                  <a:pt x="439982" y="6291790"/>
                  <a:pt x="518548" y="6125175"/>
                </a:cubicBezTo>
                <a:lnTo>
                  <a:pt x="561920" y="6033555"/>
                </a:lnTo>
                <a:cubicBezTo>
                  <a:pt x="429121" y="6218172"/>
                  <a:pt x="334293" y="6420826"/>
                  <a:pt x="283809" y="6649194"/>
                </a:cubicBezTo>
                <a:cubicBezTo>
                  <a:pt x="275104" y="6687732"/>
                  <a:pt x="268044" y="6726670"/>
                  <a:pt x="261920" y="6765687"/>
                </a:cubicBezTo>
                <a:lnTo>
                  <a:pt x="249073" y="6858000"/>
                </a:lnTo>
                <a:lnTo>
                  <a:pt x="182777" y="6858000"/>
                </a:lnTo>
                <a:lnTo>
                  <a:pt x="186409" y="6829660"/>
                </a:lnTo>
                <a:cubicBezTo>
                  <a:pt x="202782" y="6695980"/>
                  <a:pt x="221207" y="6562743"/>
                  <a:pt x="263060" y="6432994"/>
                </a:cubicBezTo>
                <a:cubicBezTo>
                  <a:pt x="309486" y="6289556"/>
                  <a:pt x="374546" y="6157948"/>
                  <a:pt x="454861" y="6035044"/>
                </a:cubicBezTo>
                <a:cubicBezTo>
                  <a:pt x="332440" y="6135645"/>
                  <a:pt x="201832" y="6228192"/>
                  <a:pt x="81501" y="6331985"/>
                </a:cubicBezTo>
                <a:lnTo>
                  <a:pt x="0" y="6407899"/>
                </a:lnTo>
                <a:lnTo>
                  <a:pt x="0" y="6289099"/>
                </a:lnTo>
                <a:lnTo>
                  <a:pt x="39927" y="6254101"/>
                </a:lnTo>
                <a:cubicBezTo>
                  <a:pt x="253408" y="6075958"/>
                  <a:pt x="492985" y="5919760"/>
                  <a:pt x="662923" y="5705830"/>
                </a:cubicBezTo>
                <a:cubicBezTo>
                  <a:pt x="561663" y="5794177"/>
                  <a:pt x="454567" y="5876241"/>
                  <a:pt x="349219" y="5955437"/>
                </a:cubicBezTo>
                <a:cubicBezTo>
                  <a:pt x="284342" y="6004371"/>
                  <a:pt x="218219" y="6054169"/>
                  <a:pt x="153399" y="6105952"/>
                </a:cubicBezTo>
                <a:lnTo>
                  <a:pt x="0" y="6238480"/>
                </a:lnTo>
                <a:lnTo>
                  <a:pt x="0" y="6198577"/>
                </a:lnTo>
                <a:lnTo>
                  <a:pt x="134200" y="6082965"/>
                </a:lnTo>
                <a:cubicBezTo>
                  <a:pt x="199470" y="6030813"/>
                  <a:pt x="265926" y="5980652"/>
                  <a:pt x="331026" y="5931476"/>
                </a:cubicBezTo>
                <a:cubicBezTo>
                  <a:pt x="437269" y="5851314"/>
                  <a:pt x="545741" y="5768732"/>
                  <a:pt x="647413" y="5678975"/>
                </a:cubicBezTo>
                <a:cubicBezTo>
                  <a:pt x="525655" y="5732278"/>
                  <a:pt x="393153" y="5761328"/>
                  <a:pt x="263517" y="5838701"/>
                </a:cubicBezTo>
                <a:cubicBezTo>
                  <a:pt x="191528" y="5881574"/>
                  <a:pt x="124532" y="5930976"/>
                  <a:pt x="61802" y="5985676"/>
                </a:cubicBezTo>
                <a:lnTo>
                  <a:pt x="0" y="6044002"/>
                </a:lnTo>
                <a:lnTo>
                  <a:pt x="0" y="5924240"/>
                </a:lnTo>
                <a:lnTo>
                  <a:pt x="53932" y="5873626"/>
                </a:lnTo>
                <a:cubicBezTo>
                  <a:pt x="250534" y="5712072"/>
                  <a:pt x="490059" y="5703893"/>
                  <a:pt x="689784" y="5573882"/>
                </a:cubicBezTo>
                <a:cubicBezTo>
                  <a:pt x="940767" y="5409695"/>
                  <a:pt x="1110333" y="5037780"/>
                  <a:pt x="1235247" y="4760797"/>
                </a:cubicBezTo>
                <a:cubicBezTo>
                  <a:pt x="1033777" y="4742307"/>
                  <a:pt x="831748" y="4733150"/>
                  <a:pt x="630618" y="4734672"/>
                </a:cubicBezTo>
                <a:cubicBezTo>
                  <a:pt x="567857" y="4900655"/>
                  <a:pt x="478724" y="5047664"/>
                  <a:pt x="359164" y="5179121"/>
                </a:cubicBezTo>
                <a:cubicBezTo>
                  <a:pt x="333748" y="5329640"/>
                  <a:pt x="222326" y="5432511"/>
                  <a:pt x="105213" y="5525588"/>
                </a:cubicBezTo>
                <a:lnTo>
                  <a:pt x="0" y="5608295"/>
                </a:lnTo>
                <a:lnTo>
                  <a:pt x="0" y="5499248"/>
                </a:lnTo>
                <a:lnTo>
                  <a:pt x="77643" y="5437277"/>
                </a:lnTo>
                <a:cubicBezTo>
                  <a:pt x="155010" y="5370203"/>
                  <a:pt x="223905" y="5296539"/>
                  <a:pt x="263785" y="5216467"/>
                </a:cubicBezTo>
                <a:cubicBezTo>
                  <a:pt x="190241" y="5275764"/>
                  <a:pt x="118704" y="5338703"/>
                  <a:pt x="52933" y="5406072"/>
                </a:cubicBezTo>
                <a:lnTo>
                  <a:pt x="0" y="5461678"/>
                </a:lnTo>
                <a:lnTo>
                  <a:pt x="0" y="5415874"/>
                </a:lnTo>
                <a:lnTo>
                  <a:pt x="29722" y="5384643"/>
                </a:lnTo>
                <a:cubicBezTo>
                  <a:pt x="99508" y="5312925"/>
                  <a:pt x="175548" y="5246074"/>
                  <a:pt x="253631" y="5183809"/>
                </a:cubicBezTo>
                <a:cubicBezTo>
                  <a:pt x="167435" y="5203323"/>
                  <a:pt x="94353" y="5242877"/>
                  <a:pt x="28858" y="5294441"/>
                </a:cubicBezTo>
                <a:lnTo>
                  <a:pt x="0" y="5319690"/>
                </a:lnTo>
                <a:lnTo>
                  <a:pt x="0" y="5202141"/>
                </a:lnTo>
                <a:lnTo>
                  <a:pt x="63015" y="5158655"/>
                </a:lnTo>
                <a:cubicBezTo>
                  <a:pt x="136772" y="5117806"/>
                  <a:pt x="218331" y="5093005"/>
                  <a:pt x="312704" y="5088765"/>
                </a:cubicBezTo>
                <a:cubicBezTo>
                  <a:pt x="313632" y="5088728"/>
                  <a:pt x="314600" y="5089622"/>
                  <a:pt x="315529" y="5089585"/>
                </a:cubicBezTo>
                <a:cubicBezTo>
                  <a:pt x="408607" y="4982937"/>
                  <a:pt x="483079" y="4865387"/>
                  <a:pt x="539363" y="4735525"/>
                </a:cubicBezTo>
                <a:cubicBezTo>
                  <a:pt x="440247" y="4737626"/>
                  <a:pt x="341230" y="4742226"/>
                  <a:pt x="242425" y="4749386"/>
                </a:cubicBezTo>
                <a:lnTo>
                  <a:pt x="0" y="4773345"/>
                </a:lnTo>
                <a:lnTo>
                  <a:pt x="0" y="4687606"/>
                </a:lnTo>
                <a:lnTo>
                  <a:pt x="106181" y="4676000"/>
                </a:lnTo>
                <a:lnTo>
                  <a:pt x="105699" y="4675554"/>
                </a:lnTo>
                <a:cubicBezTo>
                  <a:pt x="92815" y="4637239"/>
                  <a:pt x="74431" y="4603153"/>
                  <a:pt x="51664" y="4572474"/>
                </a:cubicBezTo>
                <a:lnTo>
                  <a:pt x="0" y="4519331"/>
                </a:lnTo>
                <a:lnTo>
                  <a:pt x="0" y="4275524"/>
                </a:lnTo>
                <a:lnTo>
                  <a:pt x="16818" y="4302138"/>
                </a:lnTo>
                <a:cubicBezTo>
                  <a:pt x="37815" y="4349341"/>
                  <a:pt x="51875" y="4401058"/>
                  <a:pt x="56970" y="4458604"/>
                </a:cubicBezTo>
                <a:cubicBezTo>
                  <a:pt x="57161" y="4463257"/>
                  <a:pt x="56371" y="4467014"/>
                  <a:pt x="56039" y="4470290"/>
                </a:cubicBezTo>
                <a:cubicBezTo>
                  <a:pt x="105963" y="4519056"/>
                  <a:pt x="146582" y="4579844"/>
                  <a:pt x="174553" y="4662092"/>
                </a:cubicBezTo>
                <a:cubicBezTo>
                  <a:pt x="176079" y="4665288"/>
                  <a:pt x="175706" y="4667630"/>
                  <a:pt x="176298" y="4670867"/>
                </a:cubicBezTo>
                <a:cubicBezTo>
                  <a:pt x="446514" y="4649815"/>
                  <a:pt x="717959" y="4647817"/>
                  <a:pt x="990110" y="4663483"/>
                </a:cubicBezTo>
                <a:cubicBezTo>
                  <a:pt x="927094" y="4555157"/>
                  <a:pt x="857687" y="4449879"/>
                  <a:pt x="740392" y="4393556"/>
                </a:cubicBezTo>
                <a:cubicBezTo>
                  <a:pt x="738983" y="4393148"/>
                  <a:pt x="738459" y="4391770"/>
                  <a:pt x="737496" y="4390879"/>
                </a:cubicBezTo>
                <a:cubicBezTo>
                  <a:pt x="491741" y="4342256"/>
                  <a:pt x="265342" y="4163269"/>
                  <a:pt x="67609" y="3949952"/>
                </a:cubicBezTo>
                <a:lnTo>
                  <a:pt x="0" y="3871856"/>
                </a:lnTo>
                <a:lnTo>
                  <a:pt x="0" y="3790032"/>
                </a:lnTo>
                <a:lnTo>
                  <a:pt x="37098" y="3825211"/>
                </a:lnTo>
                <a:cubicBezTo>
                  <a:pt x="75680" y="3861399"/>
                  <a:pt x="109321" y="3892510"/>
                  <a:pt x="132124" y="3915351"/>
                </a:cubicBezTo>
                <a:cubicBezTo>
                  <a:pt x="196645" y="3979838"/>
                  <a:pt x="263277" y="4047617"/>
                  <a:pt x="334654" y="4108918"/>
                </a:cubicBezTo>
                <a:cubicBezTo>
                  <a:pt x="406035" y="4170218"/>
                  <a:pt x="482160" y="4225043"/>
                  <a:pt x="565669" y="4263619"/>
                </a:cubicBezTo>
                <a:cubicBezTo>
                  <a:pt x="401631" y="4132785"/>
                  <a:pt x="254393" y="3979858"/>
                  <a:pt x="110590" y="3830985"/>
                </a:cubicBezTo>
                <a:lnTo>
                  <a:pt x="0" y="3718516"/>
                </a:lnTo>
                <a:lnTo>
                  <a:pt x="0" y="3673072"/>
                </a:lnTo>
                <a:lnTo>
                  <a:pt x="132535" y="3809146"/>
                </a:lnTo>
                <a:cubicBezTo>
                  <a:pt x="215378" y="3895025"/>
                  <a:pt x="299670" y="3982240"/>
                  <a:pt x="387595" y="4065759"/>
                </a:cubicBezTo>
                <a:cubicBezTo>
                  <a:pt x="475524" y="4149276"/>
                  <a:pt x="567089" y="4229096"/>
                  <a:pt x="664477" y="4300185"/>
                </a:cubicBezTo>
                <a:cubicBezTo>
                  <a:pt x="676713" y="4303421"/>
                  <a:pt x="688952" y="4306662"/>
                  <a:pt x="701155" y="4308967"/>
                </a:cubicBezTo>
                <a:cubicBezTo>
                  <a:pt x="566569" y="4122931"/>
                  <a:pt x="394825" y="3974244"/>
                  <a:pt x="219245" y="3822916"/>
                </a:cubicBezTo>
                <a:cubicBezTo>
                  <a:pt x="161847" y="3773513"/>
                  <a:pt x="104450" y="3724112"/>
                  <a:pt x="46500" y="3675432"/>
                </a:cubicBezTo>
                <a:lnTo>
                  <a:pt x="0" y="3637622"/>
                </a:lnTo>
                <a:lnTo>
                  <a:pt x="0" y="3579225"/>
                </a:lnTo>
                <a:lnTo>
                  <a:pt x="224898" y="3766336"/>
                </a:lnTo>
                <a:cubicBezTo>
                  <a:pt x="341142" y="3866477"/>
                  <a:pt x="460141" y="3965579"/>
                  <a:pt x="567051" y="4076801"/>
                </a:cubicBezTo>
                <a:cubicBezTo>
                  <a:pt x="585499" y="4095629"/>
                  <a:pt x="669313" y="4211504"/>
                  <a:pt x="710597" y="4254100"/>
                </a:cubicBezTo>
                <a:cubicBezTo>
                  <a:pt x="644946" y="4172892"/>
                  <a:pt x="632421" y="3836202"/>
                  <a:pt x="626614" y="3760989"/>
                </a:cubicBezTo>
                <a:cubicBezTo>
                  <a:pt x="606085" y="3492147"/>
                  <a:pt x="631422" y="3228927"/>
                  <a:pt x="689379" y="2966265"/>
                </a:cubicBezTo>
                <a:cubicBezTo>
                  <a:pt x="691434" y="2956520"/>
                  <a:pt x="695790" y="2953318"/>
                  <a:pt x="701226" y="2954192"/>
                </a:cubicBezTo>
                <a:close/>
                <a:moveTo>
                  <a:pt x="3655996" y="2896659"/>
                </a:moveTo>
                <a:cubicBezTo>
                  <a:pt x="3730874" y="3038078"/>
                  <a:pt x="3820752" y="3173735"/>
                  <a:pt x="3910400" y="3304169"/>
                </a:cubicBezTo>
                <a:cubicBezTo>
                  <a:pt x="4001794" y="3437326"/>
                  <a:pt x="4097095" y="3600936"/>
                  <a:pt x="4247047" y="3675946"/>
                </a:cubicBezTo>
                <a:cubicBezTo>
                  <a:pt x="4186374" y="3621244"/>
                  <a:pt x="4140536" y="3553231"/>
                  <a:pt x="4096290" y="3486482"/>
                </a:cubicBezTo>
                <a:cubicBezTo>
                  <a:pt x="4091930" y="3480073"/>
                  <a:pt x="4087571" y="3473665"/>
                  <a:pt x="4083211" y="3467256"/>
                </a:cubicBezTo>
                <a:cubicBezTo>
                  <a:pt x="4002873" y="3347730"/>
                  <a:pt x="3915961" y="3230102"/>
                  <a:pt x="3832395" y="3116474"/>
                </a:cubicBezTo>
                <a:cubicBezTo>
                  <a:pt x="3791301" y="3060746"/>
                  <a:pt x="3748266" y="3003195"/>
                  <a:pt x="3702617" y="2948853"/>
                </a:cubicBezTo>
                <a:cubicBezTo>
                  <a:pt x="3687327" y="2931040"/>
                  <a:pt x="3671838" y="2914119"/>
                  <a:pt x="3655996" y="2896659"/>
                </a:cubicBezTo>
                <a:close/>
                <a:moveTo>
                  <a:pt x="5106619" y="2871730"/>
                </a:moveTo>
                <a:lnTo>
                  <a:pt x="5103306" y="2915231"/>
                </a:lnTo>
                <a:cubicBezTo>
                  <a:pt x="5100139" y="2960178"/>
                  <a:pt x="5096767" y="3006017"/>
                  <a:pt x="5096298" y="3051540"/>
                </a:cubicBezTo>
                <a:cubicBezTo>
                  <a:pt x="5096057" y="3081589"/>
                  <a:pt x="5097263" y="3111470"/>
                  <a:pt x="5098124" y="3140814"/>
                </a:cubicBezTo>
                <a:cubicBezTo>
                  <a:pt x="5099337" y="3170696"/>
                  <a:pt x="5100546" y="3200579"/>
                  <a:pt x="5100303" y="3230628"/>
                </a:cubicBezTo>
                <a:cubicBezTo>
                  <a:pt x="5099468" y="3331557"/>
                  <a:pt x="5084311" y="3433224"/>
                  <a:pt x="5069420" y="3531652"/>
                </a:cubicBezTo>
                <a:cubicBezTo>
                  <a:pt x="5058665" y="3603683"/>
                  <a:pt x="5048045" y="3677150"/>
                  <a:pt x="5043035" y="3750864"/>
                </a:cubicBezTo>
                <a:cubicBezTo>
                  <a:pt x="5058385" y="3724954"/>
                  <a:pt x="5075039" y="3697443"/>
                  <a:pt x="5090076" y="3662531"/>
                </a:cubicBezTo>
                <a:cubicBezTo>
                  <a:pt x="5202353" y="3406015"/>
                  <a:pt x="5167653" y="3133900"/>
                  <a:pt x="5106619" y="2871730"/>
                </a:cubicBezTo>
                <a:close/>
                <a:moveTo>
                  <a:pt x="3656120" y="2850596"/>
                </a:moveTo>
                <a:cubicBezTo>
                  <a:pt x="3680080" y="2875897"/>
                  <a:pt x="3704393" y="2901731"/>
                  <a:pt x="3727045" y="2928627"/>
                </a:cubicBezTo>
                <a:cubicBezTo>
                  <a:pt x="3773045" y="2983517"/>
                  <a:pt x="3816427" y="3041610"/>
                  <a:pt x="3857868" y="3097880"/>
                </a:cubicBezTo>
                <a:cubicBezTo>
                  <a:pt x="3942343" y="3211700"/>
                  <a:pt x="4029597" y="3329876"/>
                  <a:pt x="4109382" y="3449753"/>
                </a:cubicBezTo>
                <a:cubicBezTo>
                  <a:pt x="4113742" y="3456162"/>
                  <a:pt x="4118102" y="3462572"/>
                  <a:pt x="4122462" y="3468981"/>
                </a:cubicBezTo>
                <a:cubicBezTo>
                  <a:pt x="4157313" y="3521040"/>
                  <a:pt x="4193209" y="3574725"/>
                  <a:pt x="4235645" y="3620389"/>
                </a:cubicBezTo>
                <a:cubicBezTo>
                  <a:pt x="4122839" y="3316219"/>
                  <a:pt x="3940632" y="3014288"/>
                  <a:pt x="3656120" y="2850596"/>
                </a:cubicBezTo>
                <a:close/>
                <a:moveTo>
                  <a:pt x="5129750" y="2642862"/>
                </a:moveTo>
                <a:cubicBezTo>
                  <a:pt x="5137975" y="2644690"/>
                  <a:pt x="5144347" y="2649859"/>
                  <a:pt x="5146940" y="2659697"/>
                </a:cubicBezTo>
                <a:cubicBezTo>
                  <a:pt x="5212148" y="2907705"/>
                  <a:pt x="5280017" y="3164740"/>
                  <a:pt x="5242277" y="3423399"/>
                </a:cubicBezTo>
                <a:cubicBezTo>
                  <a:pt x="5227323" y="3524170"/>
                  <a:pt x="5190440" y="3605244"/>
                  <a:pt x="5156431" y="3700562"/>
                </a:cubicBezTo>
                <a:cubicBezTo>
                  <a:pt x="5093238" y="3880472"/>
                  <a:pt x="5100915" y="4002022"/>
                  <a:pt x="5171623" y="4178295"/>
                </a:cubicBezTo>
                <a:cubicBezTo>
                  <a:pt x="5343633" y="4289020"/>
                  <a:pt x="5511303" y="4406341"/>
                  <a:pt x="5670978" y="4531843"/>
                </a:cubicBezTo>
                <a:cubicBezTo>
                  <a:pt x="5503414" y="4223610"/>
                  <a:pt x="5380466" y="3926696"/>
                  <a:pt x="5501579" y="3561061"/>
                </a:cubicBezTo>
                <a:cubicBezTo>
                  <a:pt x="5508838" y="3539559"/>
                  <a:pt x="5578981" y="3509255"/>
                  <a:pt x="5589809" y="3538353"/>
                </a:cubicBezTo>
                <a:cubicBezTo>
                  <a:pt x="5684333" y="3779872"/>
                  <a:pt x="5773195" y="4023472"/>
                  <a:pt x="5849262" y="4271430"/>
                </a:cubicBezTo>
                <a:cubicBezTo>
                  <a:pt x="5893837" y="4415363"/>
                  <a:pt x="5928903" y="4549296"/>
                  <a:pt x="5859335" y="4688819"/>
                </a:cubicBezTo>
                <a:cubicBezTo>
                  <a:pt x="5961508" y="4776757"/>
                  <a:pt x="6060299" y="4869157"/>
                  <a:pt x="6156071" y="4966558"/>
                </a:cubicBezTo>
                <a:cubicBezTo>
                  <a:pt x="6124655" y="4499967"/>
                  <a:pt x="6309829" y="4066538"/>
                  <a:pt x="6506811" y="3645474"/>
                </a:cubicBezTo>
                <a:cubicBezTo>
                  <a:pt x="6517737" y="3622394"/>
                  <a:pt x="6595308" y="3598841"/>
                  <a:pt x="6593364" y="3638405"/>
                </a:cubicBezTo>
                <a:cubicBezTo>
                  <a:pt x="6571557" y="4125233"/>
                  <a:pt x="6647835" y="4676562"/>
                  <a:pt x="6258510" y="5051260"/>
                </a:cubicBezTo>
                <a:cubicBezTo>
                  <a:pt x="6254988" y="5054277"/>
                  <a:pt x="6250018" y="5057456"/>
                  <a:pt x="6244346" y="5059552"/>
                </a:cubicBezTo>
                <a:cubicBezTo>
                  <a:pt x="6344719" y="5167803"/>
                  <a:pt x="6441715" y="5280511"/>
                  <a:pt x="6533619" y="5401078"/>
                </a:cubicBezTo>
                <a:cubicBezTo>
                  <a:pt x="6690100" y="5606795"/>
                  <a:pt x="6834024" y="5822089"/>
                  <a:pt x="6964340" y="6045312"/>
                </a:cubicBezTo>
                <a:cubicBezTo>
                  <a:pt x="7003925" y="5923422"/>
                  <a:pt x="7019732" y="5789920"/>
                  <a:pt x="7070024" y="5681109"/>
                </a:cubicBezTo>
                <a:cubicBezTo>
                  <a:pt x="7069384" y="5677682"/>
                  <a:pt x="7068958" y="5673360"/>
                  <a:pt x="7068326" y="5669934"/>
                </a:cubicBezTo>
                <a:cubicBezTo>
                  <a:pt x="7062305" y="5671483"/>
                  <a:pt x="7055943" y="5672486"/>
                  <a:pt x="7052343" y="5671723"/>
                </a:cubicBezTo>
                <a:cubicBezTo>
                  <a:pt x="6718485" y="5608574"/>
                  <a:pt x="6733035" y="4983823"/>
                  <a:pt x="6718145" y="4736592"/>
                </a:cubicBezTo>
                <a:cubicBezTo>
                  <a:pt x="6716754" y="4713728"/>
                  <a:pt x="6789675" y="4687776"/>
                  <a:pt x="6803370" y="4704317"/>
                </a:cubicBezTo>
                <a:cubicBezTo>
                  <a:pt x="6991403" y="4928943"/>
                  <a:pt x="7074987" y="5187422"/>
                  <a:pt x="7127141" y="5463703"/>
                </a:cubicBezTo>
                <a:cubicBezTo>
                  <a:pt x="7188603" y="5353500"/>
                  <a:pt x="7291576" y="5250086"/>
                  <a:pt x="7398104" y="5156948"/>
                </a:cubicBezTo>
                <a:lnTo>
                  <a:pt x="7467599" y="5098975"/>
                </a:lnTo>
                <a:lnTo>
                  <a:pt x="7467599" y="5160063"/>
                </a:lnTo>
                <a:lnTo>
                  <a:pt x="7430704" y="5191181"/>
                </a:lnTo>
                <a:cubicBezTo>
                  <a:pt x="7331651" y="5282318"/>
                  <a:pt x="7241097" y="5385071"/>
                  <a:pt x="7194502" y="5491132"/>
                </a:cubicBezTo>
                <a:cubicBezTo>
                  <a:pt x="7236290" y="5426848"/>
                  <a:pt x="7287569" y="5370101"/>
                  <a:pt x="7343153" y="5317498"/>
                </a:cubicBezTo>
                <a:lnTo>
                  <a:pt x="7467599" y="5211392"/>
                </a:lnTo>
                <a:lnTo>
                  <a:pt x="7467599" y="5251559"/>
                </a:lnTo>
                <a:lnTo>
                  <a:pt x="7363097" y="5340764"/>
                </a:lnTo>
                <a:cubicBezTo>
                  <a:pt x="7307928" y="5393102"/>
                  <a:pt x="7257341" y="5449408"/>
                  <a:pt x="7216934" y="5512809"/>
                </a:cubicBezTo>
                <a:cubicBezTo>
                  <a:pt x="7200681" y="5538523"/>
                  <a:pt x="7186584" y="5565169"/>
                  <a:pt x="7173738" y="5592553"/>
                </a:cubicBezTo>
                <a:cubicBezTo>
                  <a:pt x="7221513" y="5558922"/>
                  <a:pt x="7268453" y="5522778"/>
                  <a:pt x="7312958" y="5482816"/>
                </a:cubicBezTo>
                <a:lnTo>
                  <a:pt x="7467599" y="5330891"/>
                </a:lnTo>
                <a:lnTo>
                  <a:pt x="7467599" y="5402912"/>
                </a:lnTo>
                <a:lnTo>
                  <a:pt x="7330087" y="5533939"/>
                </a:lnTo>
                <a:cubicBezTo>
                  <a:pt x="7283169" y="5576210"/>
                  <a:pt x="7195224" y="5622495"/>
                  <a:pt x="7156576" y="5674040"/>
                </a:cubicBezTo>
                <a:cubicBezTo>
                  <a:pt x="7156027" y="5674391"/>
                  <a:pt x="7155822" y="5675288"/>
                  <a:pt x="7155265" y="5675644"/>
                </a:cubicBezTo>
                <a:cubicBezTo>
                  <a:pt x="7153198" y="5678494"/>
                  <a:pt x="7150785" y="5680803"/>
                  <a:pt x="7149273" y="5683306"/>
                </a:cubicBezTo>
                <a:cubicBezTo>
                  <a:pt x="7082162" y="5791374"/>
                  <a:pt x="7077446" y="5992131"/>
                  <a:pt x="7014207" y="6118417"/>
                </a:cubicBezTo>
                <a:cubicBezTo>
                  <a:pt x="7013241" y="6120562"/>
                  <a:pt x="7010833" y="6122876"/>
                  <a:pt x="7008419" y="6125184"/>
                </a:cubicBezTo>
                <a:cubicBezTo>
                  <a:pt x="7131819" y="6344593"/>
                  <a:pt x="7240758" y="6571523"/>
                  <a:pt x="7333662" y="6805045"/>
                </a:cubicBezTo>
                <a:lnTo>
                  <a:pt x="7353321" y="6857999"/>
                </a:lnTo>
                <a:lnTo>
                  <a:pt x="7256430" y="6857999"/>
                </a:lnTo>
                <a:lnTo>
                  <a:pt x="7117969" y="6532596"/>
                </a:lnTo>
                <a:lnTo>
                  <a:pt x="7082717" y="6461642"/>
                </a:lnTo>
                <a:cubicBezTo>
                  <a:pt x="6951473" y="6190726"/>
                  <a:pt x="6798962" y="5930353"/>
                  <a:pt x="6628009" y="5682534"/>
                </a:cubicBezTo>
                <a:cubicBezTo>
                  <a:pt x="6624753" y="5682314"/>
                  <a:pt x="6621847" y="5682642"/>
                  <a:pt x="6619697" y="5681717"/>
                </a:cubicBezTo>
                <a:cubicBezTo>
                  <a:pt x="6422483" y="5607050"/>
                  <a:pt x="6216553" y="5574737"/>
                  <a:pt x="6006408" y="5585749"/>
                </a:cubicBezTo>
                <a:cubicBezTo>
                  <a:pt x="6001644" y="5588034"/>
                  <a:pt x="5995765" y="5591021"/>
                  <a:pt x="5988649" y="5593271"/>
                </a:cubicBezTo>
                <a:cubicBezTo>
                  <a:pt x="5576169" y="5732161"/>
                  <a:pt x="5121373" y="5640588"/>
                  <a:pt x="4695791" y="5692050"/>
                </a:cubicBezTo>
                <a:cubicBezTo>
                  <a:pt x="4680711" y="5694029"/>
                  <a:pt x="4655907" y="5686903"/>
                  <a:pt x="4679665" y="5671708"/>
                </a:cubicBezTo>
                <a:cubicBezTo>
                  <a:pt x="5086904" y="5415077"/>
                  <a:pt x="5545328" y="5333413"/>
                  <a:pt x="5987908" y="5538562"/>
                </a:cubicBezTo>
                <a:cubicBezTo>
                  <a:pt x="6185158" y="5522006"/>
                  <a:pt x="6379487" y="5541041"/>
                  <a:pt x="6567085" y="5595804"/>
                </a:cubicBezTo>
                <a:cubicBezTo>
                  <a:pt x="6529536" y="5543176"/>
                  <a:pt x="6491431" y="5490905"/>
                  <a:pt x="6452223" y="5439340"/>
                </a:cubicBezTo>
                <a:cubicBezTo>
                  <a:pt x="6295043" y="5232532"/>
                  <a:pt x="6123743" y="5046247"/>
                  <a:pt x="5941561" y="4874588"/>
                </a:cubicBezTo>
                <a:cubicBezTo>
                  <a:pt x="5934999" y="4876493"/>
                  <a:pt x="5928977" y="4878043"/>
                  <a:pt x="5922616" y="4879047"/>
                </a:cubicBezTo>
                <a:cubicBezTo>
                  <a:pt x="5745440" y="4937947"/>
                  <a:pt x="5570451" y="4989315"/>
                  <a:pt x="5382695" y="4989072"/>
                </a:cubicBezTo>
                <a:cubicBezTo>
                  <a:pt x="5159991" y="4988955"/>
                  <a:pt x="4934376" y="4947776"/>
                  <a:pt x="4715552" y="4909921"/>
                </a:cubicBezTo>
                <a:cubicBezTo>
                  <a:pt x="4684183" y="4904693"/>
                  <a:pt x="4739655" y="4874580"/>
                  <a:pt x="4745878" y="4872131"/>
                </a:cubicBezTo>
                <a:cubicBezTo>
                  <a:pt x="5052677" y="4772480"/>
                  <a:pt x="5503584" y="4680296"/>
                  <a:pt x="5840623" y="4781269"/>
                </a:cubicBezTo>
                <a:cubicBezTo>
                  <a:pt x="5638548" y="4601638"/>
                  <a:pt x="5423727" y="4438593"/>
                  <a:pt x="5198089" y="4287833"/>
                </a:cubicBezTo>
                <a:cubicBezTo>
                  <a:pt x="5197537" y="4288186"/>
                  <a:pt x="5196631" y="4287993"/>
                  <a:pt x="5196080" y="4288346"/>
                </a:cubicBezTo>
                <a:cubicBezTo>
                  <a:pt x="5194632" y="4288508"/>
                  <a:pt x="5192625" y="4289026"/>
                  <a:pt x="5191726" y="4288836"/>
                </a:cubicBezTo>
                <a:cubicBezTo>
                  <a:pt x="5178505" y="4288860"/>
                  <a:pt x="5071494" y="4364971"/>
                  <a:pt x="5066724" y="4367248"/>
                </a:cubicBezTo>
                <a:cubicBezTo>
                  <a:pt x="4982774" y="4406384"/>
                  <a:pt x="4893374" y="4432133"/>
                  <a:pt x="4803963" y="4451767"/>
                </a:cubicBezTo>
                <a:cubicBezTo>
                  <a:pt x="4503831" y="4518029"/>
                  <a:pt x="4203221" y="4526349"/>
                  <a:pt x="3905449" y="4613329"/>
                </a:cubicBezTo>
                <a:cubicBezTo>
                  <a:pt x="3885190" y="4619390"/>
                  <a:pt x="3829824" y="4618011"/>
                  <a:pt x="3875838" y="4596243"/>
                </a:cubicBezTo>
                <a:cubicBezTo>
                  <a:pt x="4204449" y="4438196"/>
                  <a:pt x="4643299" y="4136057"/>
                  <a:pt x="5037169" y="4182283"/>
                </a:cubicBezTo>
                <a:cubicBezTo>
                  <a:pt x="4909276" y="4101602"/>
                  <a:pt x="4777868" y="4023929"/>
                  <a:pt x="4643836" y="3949470"/>
                </a:cubicBezTo>
                <a:cubicBezTo>
                  <a:pt x="4639276" y="3950852"/>
                  <a:pt x="4634367" y="3951697"/>
                  <a:pt x="4630213" y="3951288"/>
                </a:cubicBezTo>
                <a:cubicBezTo>
                  <a:pt x="4321265" y="4112095"/>
                  <a:pt x="3987107" y="4184792"/>
                  <a:pt x="3639950" y="4159267"/>
                </a:cubicBezTo>
                <a:cubicBezTo>
                  <a:pt x="3598204" y="4156073"/>
                  <a:pt x="3648627" y="4125362"/>
                  <a:pt x="3662166" y="4119760"/>
                </a:cubicBezTo>
                <a:cubicBezTo>
                  <a:pt x="3937541" y="4017222"/>
                  <a:pt x="4214233" y="3857115"/>
                  <a:pt x="4507312" y="3873539"/>
                </a:cubicBezTo>
                <a:cubicBezTo>
                  <a:pt x="4438395" y="3836374"/>
                  <a:pt x="4368923" y="3799562"/>
                  <a:pt x="4298900" y="3763109"/>
                </a:cubicBezTo>
                <a:cubicBezTo>
                  <a:pt x="4293844" y="3762512"/>
                  <a:pt x="4289898" y="3761207"/>
                  <a:pt x="4286155" y="3758998"/>
                </a:cubicBezTo>
                <a:cubicBezTo>
                  <a:pt x="4093625" y="3719652"/>
                  <a:pt x="3990487" y="3571783"/>
                  <a:pt x="3879923" y="3417171"/>
                </a:cubicBezTo>
                <a:cubicBezTo>
                  <a:pt x="3736536" y="3216099"/>
                  <a:pt x="3589219" y="2999153"/>
                  <a:pt x="3494176" y="2770227"/>
                </a:cubicBezTo>
                <a:cubicBezTo>
                  <a:pt x="3490810" y="2762227"/>
                  <a:pt x="3492970" y="2755481"/>
                  <a:pt x="3498373" y="2749954"/>
                </a:cubicBezTo>
                <a:cubicBezTo>
                  <a:pt x="3514589" y="2733370"/>
                  <a:pt x="3560023" y="2727735"/>
                  <a:pt x="3573222" y="2731935"/>
                </a:cubicBezTo>
                <a:cubicBezTo>
                  <a:pt x="4001986" y="2883841"/>
                  <a:pt x="4240479" y="3311498"/>
                  <a:pt x="4366217" y="3716225"/>
                </a:cubicBezTo>
                <a:cubicBezTo>
                  <a:pt x="4596669" y="3835548"/>
                  <a:pt x="4821730" y="3959850"/>
                  <a:pt x="5038040" y="4093587"/>
                </a:cubicBezTo>
                <a:cubicBezTo>
                  <a:pt x="5015490" y="4035197"/>
                  <a:pt x="4996254" y="3974696"/>
                  <a:pt x="4993425" y="3916719"/>
                </a:cubicBezTo>
                <a:cubicBezTo>
                  <a:pt x="4991978" y="3916883"/>
                  <a:pt x="4989970" y="3917401"/>
                  <a:pt x="4988722" y="3916663"/>
                </a:cubicBezTo>
                <a:cubicBezTo>
                  <a:pt x="4695007" y="3876118"/>
                  <a:pt x="4552167" y="3571232"/>
                  <a:pt x="4451193" y="3326950"/>
                </a:cubicBezTo>
                <a:cubicBezTo>
                  <a:pt x="4438076" y="3295477"/>
                  <a:pt x="4510179" y="3273123"/>
                  <a:pt x="4529540" y="3287566"/>
                </a:cubicBezTo>
                <a:cubicBezTo>
                  <a:pt x="4672594" y="3390749"/>
                  <a:pt x="4794862" y="3506453"/>
                  <a:pt x="4901270" y="3639960"/>
                </a:cubicBezTo>
                <a:cubicBezTo>
                  <a:pt x="4898091" y="3540061"/>
                  <a:pt x="4913396" y="3439839"/>
                  <a:pt x="4932480" y="3333361"/>
                </a:cubicBezTo>
                <a:cubicBezTo>
                  <a:pt x="4972571" y="3116116"/>
                  <a:pt x="4989319" y="2891570"/>
                  <a:pt x="5057665" y="2680771"/>
                </a:cubicBezTo>
                <a:cubicBezTo>
                  <a:pt x="5063728" y="2661952"/>
                  <a:pt x="5105077" y="2637374"/>
                  <a:pt x="5129750" y="2642862"/>
                </a:cubicBezTo>
                <a:close/>
                <a:moveTo>
                  <a:pt x="6389898" y="2390555"/>
                </a:moveTo>
                <a:lnTo>
                  <a:pt x="6388972" y="2392739"/>
                </a:lnTo>
                <a:lnTo>
                  <a:pt x="6392796" y="2394358"/>
                </a:lnTo>
                <a:cubicBezTo>
                  <a:pt x="6391932" y="2393349"/>
                  <a:pt x="6391073" y="2392343"/>
                  <a:pt x="6389898" y="2390555"/>
                </a:cubicBezTo>
                <a:close/>
                <a:moveTo>
                  <a:pt x="5781875" y="2118977"/>
                </a:moveTo>
                <a:cubicBezTo>
                  <a:pt x="5786149" y="2257918"/>
                  <a:pt x="5746106" y="2393544"/>
                  <a:pt x="5707141" y="2525128"/>
                </a:cubicBezTo>
                <a:cubicBezTo>
                  <a:pt x="5693101" y="2571972"/>
                  <a:pt x="5679147" y="2620144"/>
                  <a:pt x="5666974" y="2667145"/>
                </a:cubicBezTo>
                <a:cubicBezTo>
                  <a:pt x="5652889" y="2721696"/>
                  <a:pt x="5642080" y="2777642"/>
                  <a:pt x="5630646" y="2832031"/>
                </a:cubicBezTo>
                <a:lnTo>
                  <a:pt x="5611679" y="2927011"/>
                </a:lnTo>
                <a:cubicBezTo>
                  <a:pt x="5625235" y="2893472"/>
                  <a:pt x="5643242" y="2846374"/>
                  <a:pt x="5664993" y="2782834"/>
                </a:cubicBezTo>
                <a:cubicBezTo>
                  <a:pt x="5724026" y="2611467"/>
                  <a:pt x="5822566" y="2325483"/>
                  <a:pt x="5781875" y="2118977"/>
                </a:cubicBezTo>
                <a:close/>
                <a:moveTo>
                  <a:pt x="6813778" y="2090376"/>
                </a:moveTo>
                <a:cubicBezTo>
                  <a:pt x="6827836" y="2136248"/>
                  <a:pt x="6841349" y="2181883"/>
                  <a:pt x="6853078" y="2228695"/>
                </a:cubicBezTo>
                <a:lnTo>
                  <a:pt x="6862353" y="2266098"/>
                </a:lnTo>
                <a:cubicBezTo>
                  <a:pt x="6869255" y="2295423"/>
                  <a:pt x="6876386" y="2324193"/>
                  <a:pt x="6884610" y="2353427"/>
                </a:cubicBezTo>
                <a:cubicBezTo>
                  <a:pt x="6919948" y="2475257"/>
                  <a:pt x="6979622" y="2591295"/>
                  <a:pt x="7037178" y="2703223"/>
                </a:cubicBezTo>
                <a:cubicBezTo>
                  <a:pt x="7077769" y="2782214"/>
                  <a:pt x="7119543" y="2862994"/>
                  <a:pt x="7153310" y="2947465"/>
                </a:cubicBezTo>
                <a:cubicBezTo>
                  <a:pt x="7090616" y="2640863"/>
                  <a:pt x="7000555" y="2342636"/>
                  <a:pt x="6813778" y="2090376"/>
                </a:cubicBezTo>
                <a:close/>
                <a:moveTo>
                  <a:pt x="1880334" y="2041381"/>
                </a:moveTo>
                <a:cubicBezTo>
                  <a:pt x="2001910" y="2327927"/>
                  <a:pt x="2192353" y="2606522"/>
                  <a:pt x="2480086" y="2742112"/>
                </a:cubicBezTo>
                <a:cubicBezTo>
                  <a:pt x="2455494" y="2719491"/>
                  <a:pt x="2430535" y="2696378"/>
                  <a:pt x="2407191" y="2672096"/>
                </a:cubicBezTo>
                <a:cubicBezTo>
                  <a:pt x="2359780" y="2622518"/>
                  <a:pt x="2314870" y="2569608"/>
                  <a:pt x="2271943" y="2518310"/>
                </a:cubicBezTo>
                <a:cubicBezTo>
                  <a:pt x="2184470" y="2414600"/>
                  <a:pt x="2094100" y="2306884"/>
                  <a:pt x="2011094" y="2196890"/>
                </a:cubicBezTo>
                <a:lnTo>
                  <a:pt x="1997500" y="2179274"/>
                </a:lnTo>
                <a:cubicBezTo>
                  <a:pt x="1961253" y="2131523"/>
                  <a:pt x="1923916" y="2082278"/>
                  <a:pt x="1880334" y="2041381"/>
                </a:cubicBezTo>
                <a:close/>
                <a:moveTo>
                  <a:pt x="6764020" y="2034549"/>
                </a:moveTo>
                <a:cubicBezTo>
                  <a:pt x="6734833" y="2371132"/>
                  <a:pt x="6927524" y="2658088"/>
                  <a:pt x="7115955" y="2932293"/>
                </a:cubicBezTo>
                <a:cubicBezTo>
                  <a:pt x="7084727" y="2858555"/>
                  <a:pt x="7048287" y="2786473"/>
                  <a:pt x="7011930" y="2715710"/>
                </a:cubicBezTo>
                <a:cubicBezTo>
                  <a:pt x="6953746" y="2602235"/>
                  <a:pt x="6893210" y="2485181"/>
                  <a:pt x="6857159" y="2360474"/>
                </a:cubicBezTo>
                <a:cubicBezTo>
                  <a:pt x="6848933" y="2331239"/>
                  <a:pt x="6841488" y="2301693"/>
                  <a:pt x="6834041" y="2272139"/>
                </a:cubicBezTo>
                <a:lnTo>
                  <a:pt x="6824768" y="2234734"/>
                </a:lnTo>
                <a:cubicBezTo>
                  <a:pt x="6807729" y="2167007"/>
                  <a:pt x="6787042" y="2100302"/>
                  <a:pt x="6764020" y="2034549"/>
                </a:cubicBezTo>
                <a:close/>
                <a:moveTo>
                  <a:pt x="5744515" y="2032338"/>
                </a:moveTo>
                <a:cubicBezTo>
                  <a:pt x="5726132" y="2081859"/>
                  <a:pt x="5709692" y="2132840"/>
                  <a:pt x="5697079" y="2185446"/>
                </a:cubicBezTo>
                <a:cubicBezTo>
                  <a:pt x="5664267" y="2317695"/>
                  <a:pt x="5649704" y="2457032"/>
                  <a:pt x="5626863" y="2591574"/>
                </a:cubicBezTo>
                <a:cubicBezTo>
                  <a:pt x="5607954" y="2700098"/>
                  <a:pt x="5556860" y="2959166"/>
                  <a:pt x="5570084" y="2991809"/>
                </a:cubicBezTo>
                <a:lnTo>
                  <a:pt x="5603449" y="2826310"/>
                </a:lnTo>
                <a:cubicBezTo>
                  <a:pt x="5614340" y="2771690"/>
                  <a:pt x="5625930" y="2715434"/>
                  <a:pt x="5639698" y="2660098"/>
                </a:cubicBezTo>
                <a:cubicBezTo>
                  <a:pt x="5651784" y="2611783"/>
                  <a:pt x="5666281" y="2563843"/>
                  <a:pt x="5680324" y="2516991"/>
                </a:cubicBezTo>
                <a:cubicBezTo>
                  <a:pt x="5719062" y="2385961"/>
                  <a:pt x="5759099" y="2250332"/>
                  <a:pt x="5753670" y="2114122"/>
                </a:cubicBezTo>
                <a:cubicBezTo>
                  <a:pt x="5752466" y="2086568"/>
                  <a:pt x="5749154" y="2059413"/>
                  <a:pt x="5744515" y="2032338"/>
                </a:cubicBezTo>
                <a:close/>
                <a:moveTo>
                  <a:pt x="5848731" y="1991479"/>
                </a:moveTo>
                <a:cubicBezTo>
                  <a:pt x="5997626" y="2144650"/>
                  <a:pt x="6153142" y="2280670"/>
                  <a:pt x="6342479" y="2371770"/>
                </a:cubicBezTo>
                <a:cubicBezTo>
                  <a:pt x="6206263" y="2234271"/>
                  <a:pt x="6043465" y="2088089"/>
                  <a:pt x="5848731" y="1991479"/>
                </a:cubicBezTo>
                <a:close/>
                <a:moveTo>
                  <a:pt x="1867269" y="1988277"/>
                </a:moveTo>
                <a:cubicBezTo>
                  <a:pt x="1929249" y="2036451"/>
                  <a:pt x="1976909" y="2098809"/>
                  <a:pt x="2022948" y="2160069"/>
                </a:cubicBezTo>
                <a:lnTo>
                  <a:pt x="2036542" y="2177686"/>
                </a:lnTo>
                <a:cubicBezTo>
                  <a:pt x="2120085" y="2287290"/>
                  <a:pt x="2210098" y="2394502"/>
                  <a:pt x="2296664" y="2498102"/>
                </a:cubicBezTo>
                <a:cubicBezTo>
                  <a:pt x="2339228" y="2548900"/>
                  <a:pt x="2383777" y="2601313"/>
                  <a:pt x="2430822" y="2650386"/>
                </a:cubicBezTo>
                <a:cubicBezTo>
                  <a:pt x="2446567" y="2666443"/>
                  <a:pt x="2462484" y="2681619"/>
                  <a:pt x="2478766" y="2697288"/>
                </a:cubicBezTo>
                <a:cubicBezTo>
                  <a:pt x="2399961" y="2565928"/>
                  <a:pt x="2306436" y="2441422"/>
                  <a:pt x="2213302" y="2321981"/>
                </a:cubicBezTo>
                <a:cubicBezTo>
                  <a:pt x="2118351" y="2200032"/>
                  <a:pt x="2018564" y="2048781"/>
                  <a:pt x="1867269" y="1988277"/>
                </a:cubicBezTo>
                <a:close/>
                <a:moveTo>
                  <a:pt x="1074270" y="1981601"/>
                </a:moveTo>
                <a:cubicBezTo>
                  <a:pt x="1059833" y="2008086"/>
                  <a:pt x="1044150" y="2036236"/>
                  <a:pt x="1030308" y="2071454"/>
                </a:cubicBezTo>
                <a:cubicBezTo>
                  <a:pt x="926818" y="2330361"/>
                  <a:pt x="969807" y="2592217"/>
                  <a:pt x="1038643" y="2842206"/>
                </a:cubicBezTo>
                <a:lnTo>
                  <a:pt x="1040573" y="2799609"/>
                </a:lnTo>
                <a:cubicBezTo>
                  <a:pt x="1042309" y="2755616"/>
                  <a:pt x="1044225" y="2710738"/>
                  <a:pt x="1043264" y="2666409"/>
                </a:cubicBezTo>
                <a:cubicBezTo>
                  <a:pt x="1042563" y="2637156"/>
                  <a:pt x="1040427" y="2608182"/>
                  <a:pt x="1038654" y="2579705"/>
                </a:cubicBezTo>
                <a:cubicBezTo>
                  <a:pt x="1036512" y="2550734"/>
                  <a:pt x="1034379" y="2521760"/>
                  <a:pt x="1033678" y="2492508"/>
                </a:cubicBezTo>
                <a:cubicBezTo>
                  <a:pt x="1031344" y="2394242"/>
                  <a:pt x="1043218" y="2294070"/>
                  <a:pt x="1054924" y="2197069"/>
                </a:cubicBezTo>
                <a:cubicBezTo>
                  <a:pt x="1063352" y="2126095"/>
                  <a:pt x="1071600" y="2053736"/>
                  <a:pt x="1074270" y="1981601"/>
                </a:cubicBezTo>
                <a:close/>
                <a:moveTo>
                  <a:pt x="1104801" y="1971679"/>
                </a:moveTo>
                <a:cubicBezTo>
                  <a:pt x="1102335" y="2047481"/>
                  <a:pt x="1093753" y="2123904"/>
                  <a:pt x="1085157" y="2198043"/>
                </a:cubicBezTo>
                <a:cubicBezTo>
                  <a:pt x="1073625" y="2294159"/>
                  <a:pt x="1061572" y="2392938"/>
                  <a:pt x="1064252" y="2489430"/>
                </a:cubicBezTo>
                <a:cubicBezTo>
                  <a:pt x="1065123" y="2517790"/>
                  <a:pt x="1067264" y="2546759"/>
                  <a:pt x="1069038" y="2575235"/>
                </a:cubicBezTo>
                <a:cubicBezTo>
                  <a:pt x="1070414" y="2596366"/>
                  <a:pt x="1071421" y="2617001"/>
                  <a:pt x="1072436" y="2637633"/>
                </a:cubicBezTo>
                <a:cubicBezTo>
                  <a:pt x="1078616" y="2582794"/>
                  <a:pt x="1085697" y="2528066"/>
                  <a:pt x="1094213" y="2473055"/>
                </a:cubicBezTo>
                <a:cubicBezTo>
                  <a:pt x="1121516" y="2299125"/>
                  <a:pt x="1153198" y="2135758"/>
                  <a:pt x="1104801" y="1971679"/>
                </a:cubicBezTo>
                <a:close/>
                <a:moveTo>
                  <a:pt x="5854368" y="1962963"/>
                </a:moveTo>
                <a:cubicBezTo>
                  <a:pt x="6049248" y="2057701"/>
                  <a:pt x="6211884" y="2201237"/>
                  <a:pt x="6349422" y="2338658"/>
                </a:cubicBezTo>
                <a:cubicBezTo>
                  <a:pt x="6213840" y="2169232"/>
                  <a:pt x="6028226" y="1968969"/>
                  <a:pt x="5854368" y="1962963"/>
                </a:cubicBezTo>
                <a:close/>
                <a:moveTo>
                  <a:pt x="1186988" y="1898371"/>
                </a:moveTo>
                <a:cubicBezTo>
                  <a:pt x="1282513" y="2026768"/>
                  <a:pt x="1388554" y="2136857"/>
                  <a:pt x="1513226" y="2231921"/>
                </a:cubicBezTo>
                <a:cubicBezTo>
                  <a:pt x="1436881" y="2090381"/>
                  <a:pt x="1335907" y="1952200"/>
                  <a:pt x="1186988" y="1898371"/>
                </a:cubicBezTo>
                <a:close/>
                <a:moveTo>
                  <a:pt x="2220036" y="1575402"/>
                </a:moveTo>
                <a:cubicBezTo>
                  <a:pt x="2008441" y="1643305"/>
                  <a:pt x="1793951" y="1707201"/>
                  <a:pt x="1580329" y="1766654"/>
                </a:cubicBezTo>
                <a:cubicBezTo>
                  <a:pt x="1803546" y="1784949"/>
                  <a:pt x="2013500" y="1680839"/>
                  <a:pt x="2220036" y="1575402"/>
                </a:cubicBezTo>
                <a:close/>
                <a:moveTo>
                  <a:pt x="2295122" y="1519450"/>
                </a:moveTo>
                <a:cubicBezTo>
                  <a:pt x="2041695" y="1537552"/>
                  <a:pt x="1800252" y="1609537"/>
                  <a:pt x="1573690" y="1737122"/>
                </a:cubicBezTo>
                <a:cubicBezTo>
                  <a:pt x="1814980" y="1670594"/>
                  <a:pt x="2056596" y="1597715"/>
                  <a:pt x="2295122" y="1519450"/>
                </a:cubicBezTo>
                <a:close/>
                <a:moveTo>
                  <a:pt x="4793897" y="1338235"/>
                </a:moveTo>
                <a:cubicBezTo>
                  <a:pt x="4807576" y="1651120"/>
                  <a:pt x="4953126" y="1999242"/>
                  <a:pt x="5113608" y="2272553"/>
                </a:cubicBezTo>
                <a:cubicBezTo>
                  <a:pt x="5100911" y="2235634"/>
                  <a:pt x="5090779" y="2197225"/>
                  <a:pt x="5081505" y="2159819"/>
                </a:cubicBezTo>
                <a:lnTo>
                  <a:pt x="5077222" y="2142555"/>
                </a:lnTo>
                <a:cubicBezTo>
                  <a:pt x="5032225" y="1964482"/>
                  <a:pt x="4973989" y="1787247"/>
                  <a:pt x="4904270" y="1617375"/>
                </a:cubicBezTo>
                <a:cubicBezTo>
                  <a:pt x="4893963" y="1593060"/>
                  <a:pt x="4884202" y="1568967"/>
                  <a:pt x="4873898" y="1544643"/>
                </a:cubicBezTo>
                <a:cubicBezTo>
                  <a:pt x="4845732" y="1477354"/>
                  <a:pt x="4816938" y="1408510"/>
                  <a:pt x="4793897" y="1338235"/>
                </a:cubicBezTo>
                <a:close/>
                <a:moveTo>
                  <a:pt x="328291" y="1292994"/>
                </a:moveTo>
                <a:cubicBezTo>
                  <a:pt x="378754" y="1406739"/>
                  <a:pt x="428677" y="1520878"/>
                  <a:pt x="476260" y="1635186"/>
                </a:cubicBezTo>
                <a:cubicBezTo>
                  <a:pt x="513817" y="1725483"/>
                  <a:pt x="549209" y="1815047"/>
                  <a:pt x="572737" y="1906351"/>
                </a:cubicBezTo>
                <a:cubicBezTo>
                  <a:pt x="557132" y="1683399"/>
                  <a:pt x="452809" y="1491946"/>
                  <a:pt x="328291" y="1292994"/>
                </a:cubicBezTo>
                <a:close/>
                <a:moveTo>
                  <a:pt x="4803677" y="1278636"/>
                </a:moveTo>
                <a:cubicBezTo>
                  <a:pt x="4828581" y="1365794"/>
                  <a:pt x="4864536" y="1451189"/>
                  <a:pt x="4899545" y="1534260"/>
                </a:cubicBezTo>
                <a:lnTo>
                  <a:pt x="4930457" y="1607218"/>
                </a:lnTo>
                <a:cubicBezTo>
                  <a:pt x="4999782" y="1774989"/>
                  <a:pt x="5057301" y="1949347"/>
                  <a:pt x="5101903" y="2125320"/>
                </a:cubicBezTo>
                <a:cubicBezTo>
                  <a:pt x="5069895" y="1963695"/>
                  <a:pt x="5029259" y="1804203"/>
                  <a:pt x="4976797" y="1646797"/>
                </a:cubicBezTo>
                <a:cubicBezTo>
                  <a:pt x="4931281" y="1511000"/>
                  <a:pt x="4861649" y="1397178"/>
                  <a:pt x="4803677" y="1278636"/>
                </a:cubicBezTo>
                <a:close/>
                <a:moveTo>
                  <a:pt x="285547" y="1273619"/>
                </a:moveTo>
                <a:cubicBezTo>
                  <a:pt x="288962" y="1406203"/>
                  <a:pt x="353743" y="1538571"/>
                  <a:pt x="397376" y="1654213"/>
                </a:cubicBezTo>
                <a:cubicBezTo>
                  <a:pt x="451224" y="1795269"/>
                  <a:pt x="509196" y="1934093"/>
                  <a:pt x="569144" y="2072247"/>
                </a:cubicBezTo>
                <a:cubicBezTo>
                  <a:pt x="569132" y="2069971"/>
                  <a:pt x="569659" y="2067298"/>
                  <a:pt x="569641" y="2065019"/>
                </a:cubicBezTo>
                <a:cubicBezTo>
                  <a:pt x="557722" y="1924099"/>
                  <a:pt x="505872" y="1786942"/>
                  <a:pt x="447535" y="1647613"/>
                </a:cubicBezTo>
                <a:cubicBezTo>
                  <a:pt x="395576" y="1522743"/>
                  <a:pt x="340914" y="1397539"/>
                  <a:pt x="285547" y="1273619"/>
                </a:cubicBezTo>
                <a:close/>
                <a:moveTo>
                  <a:pt x="1791891" y="1263064"/>
                </a:moveTo>
                <a:cubicBezTo>
                  <a:pt x="1563617" y="1373581"/>
                  <a:pt x="1307099" y="1451909"/>
                  <a:pt x="1011919" y="1501803"/>
                </a:cubicBezTo>
                <a:cubicBezTo>
                  <a:pt x="1277307" y="1565837"/>
                  <a:pt x="1543293" y="1408906"/>
                  <a:pt x="1791891" y="1263064"/>
                </a:cubicBezTo>
                <a:close/>
                <a:moveTo>
                  <a:pt x="4717351" y="1245311"/>
                </a:moveTo>
                <a:cubicBezTo>
                  <a:pt x="4643048" y="1271794"/>
                  <a:pt x="4588806" y="1329954"/>
                  <a:pt x="4554578" y="1406236"/>
                </a:cubicBezTo>
                <a:cubicBezTo>
                  <a:pt x="4536616" y="1445630"/>
                  <a:pt x="4518184" y="1502850"/>
                  <a:pt x="4511139" y="1546869"/>
                </a:cubicBezTo>
                <a:cubicBezTo>
                  <a:pt x="4499466" y="1618535"/>
                  <a:pt x="4505600" y="1614698"/>
                  <a:pt x="4539673" y="1557016"/>
                </a:cubicBezTo>
                <a:cubicBezTo>
                  <a:pt x="4601186" y="1454296"/>
                  <a:pt x="4660204" y="1349880"/>
                  <a:pt x="4717351" y="1245311"/>
                </a:cubicBezTo>
                <a:close/>
                <a:moveTo>
                  <a:pt x="1967201" y="1140573"/>
                </a:moveTo>
                <a:cubicBezTo>
                  <a:pt x="1921774" y="1158238"/>
                  <a:pt x="1874549" y="1175684"/>
                  <a:pt x="1846699" y="1183662"/>
                </a:cubicBezTo>
                <a:cubicBezTo>
                  <a:pt x="1738005" y="1213607"/>
                  <a:pt x="1627814" y="1234713"/>
                  <a:pt x="1517286" y="1257600"/>
                </a:cubicBezTo>
                <a:cubicBezTo>
                  <a:pt x="1316345" y="1299467"/>
                  <a:pt x="1168916" y="1420819"/>
                  <a:pt x="968608" y="1478256"/>
                </a:cubicBezTo>
                <a:cubicBezTo>
                  <a:pt x="1296884" y="1426507"/>
                  <a:pt x="1577475" y="1340642"/>
                  <a:pt x="1824019" y="1214599"/>
                </a:cubicBezTo>
                <a:cubicBezTo>
                  <a:pt x="1843039" y="1204628"/>
                  <a:pt x="1862055" y="1194658"/>
                  <a:pt x="1881072" y="1184686"/>
                </a:cubicBezTo>
                <a:cubicBezTo>
                  <a:pt x="1909422" y="1169483"/>
                  <a:pt x="1938130" y="1154778"/>
                  <a:pt x="1967201" y="1140573"/>
                </a:cubicBezTo>
                <a:close/>
                <a:moveTo>
                  <a:pt x="7424730" y="959050"/>
                </a:moveTo>
                <a:cubicBezTo>
                  <a:pt x="7410864" y="975072"/>
                  <a:pt x="7397000" y="991089"/>
                  <a:pt x="7381263" y="1006960"/>
                </a:cubicBezTo>
                <a:cubicBezTo>
                  <a:pt x="7315773" y="1071943"/>
                  <a:pt x="7242131" y="1125748"/>
                  <a:pt x="7158701" y="1184424"/>
                </a:cubicBezTo>
                <a:cubicBezTo>
                  <a:pt x="7097938" y="1227583"/>
                  <a:pt x="7021880" y="1281016"/>
                  <a:pt x="6940773" y="1317493"/>
                </a:cubicBezTo>
                <a:cubicBezTo>
                  <a:pt x="6916219" y="1328342"/>
                  <a:pt x="6891352" y="1338416"/>
                  <a:pt x="6865936" y="1348256"/>
                </a:cubicBezTo>
                <a:cubicBezTo>
                  <a:pt x="6831982" y="1361567"/>
                  <a:pt x="6799338" y="1374791"/>
                  <a:pt x="6768187" y="1390573"/>
                </a:cubicBezTo>
                <a:cubicBezTo>
                  <a:pt x="6908568" y="1358579"/>
                  <a:pt x="7046091" y="1298342"/>
                  <a:pt x="7164464" y="1220988"/>
                </a:cubicBezTo>
                <a:cubicBezTo>
                  <a:pt x="7259865" y="1158366"/>
                  <a:pt x="7360734" y="1064584"/>
                  <a:pt x="7424730" y="959050"/>
                </a:cubicBezTo>
                <a:close/>
                <a:moveTo>
                  <a:pt x="1145750" y="898890"/>
                </a:moveTo>
                <a:cubicBezTo>
                  <a:pt x="1142510" y="898948"/>
                  <a:pt x="1140173" y="899121"/>
                  <a:pt x="1136934" y="899177"/>
                </a:cubicBezTo>
                <a:lnTo>
                  <a:pt x="1119301" y="899748"/>
                </a:lnTo>
                <a:cubicBezTo>
                  <a:pt x="1055617" y="902412"/>
                  <a:pt x="989809" y="911192"/>
                  <a:pt x="926706" y="920306"/>
                </a:cubicBezTo>
                <a:cubicBezTo>
                  <a:pt x="864136" y="929031"/>
                  <a:pt x="799223" y="937920"/>
                  <a:pt x="735006" y="940975"/>
                </a:cubicBezTo>
                <a:cubicBezTo>
                  <a:pt x="707122" y="942110"/>
                  <a:pt x="678517" y="942237"/>
                  <a:pt x="650445" y="941988"/>
                </a:cubicBezTo>
                <a:cubicBezTo>
                  <a:pt x="611756" y="941792"/>
                  <a:pt x="571096" y="942268"/>
                  <a:pt x="531704" y="945632"/>
                </a:cubicBezTo>
                <a:cubicBezTo>
                  <a:pt x="482428" y="950064"/>
                  <a:pt x="431563" y="960232"/>
                  <a:pt x="382670" y="969720"/>
                </a:cubicBezTo>
                <a:cubicBezTo>
                  <a:pt x="346728" y="976700"/>
                  <a:pt x="310776" y="983681"/>
                  <a:pt x="274280" y="988771"/>
                </a:cubicBezTo>
                <a:cubicBezTo>
                  <a:pt x="531774" y="1057755"/>
                  <a:pt x="873463" y="989418"/>
                  <a:pt x="1145750" y="898890"/>
                </a:cubicBezTo>
                <a:close/>
                <a:moveTo>
                  <a:pt x="7465683" y="854709"/>
                </a:moveTo>
                <a:cubicBezTo>
                  <a:pt x="7456923" y="863235"/>
                  <a:pt x="7447851" y="870980"/>
                  <a:pt x="7438546" y="879275"/>
                </a:cubicBezTo>
                <a:cubicBezTo>
                  <a:pt x="7303925" y="998039"/>
                  <a:pt x="7158970" y="1121443"/>
                  <a:pt x="6997077" y="1216434"/>
                </a:cubicBezTo>
                <a:lnTo>
                  <a:pt x="6956311" y="1239730"/>
                </a:lnTo>
                <a:cubicBezTo>
                  <a:pt x="6895819" y="1274640"/>
                  <a:pt x="6833776" y="1310180"/>
                  <a:pt x="6780946" y="1352837"/>
                </a:cubicBezTo>
                <a:cubicBezTo>
                  <a:pt x="6805732" y="1341442"/>
                  <a:pt x="6831143" y="1331600"/>
                  <a:pt x="6856561" y="1321759"/>
                </a:cubicBezTo>
                <a:cubicBezTo>
                  <a:pt x="6881189" y="1312227"/>
                  <a:pt x="6905826" y="1302697"/>
                  <a:pt x="6929833" y="1291618"/>
                </a:cubicBezTo>
                <a:cubicBezTo>
                  <a:pt x="7008617" y="1256083"/>
                  <a:pt x="7083120" y="1203284"/>
                  <a:pt x="7142873" y="1160983"/>
                </a:cubicBezTo>
                <a:cubicBezTo>
                  <a:pt x="7224750" y="1102940"/>
                  <a:pt x="7297923" y="1050225"/>
                  <a:pt x="7361634" y="986418"/>
                </a:cubicBezTo>
                <a:cubicBezTo>
                  <a:pt x="7403877" y="944429"/>
                  <a:pt x="7438790" y="899980"/>
                  <a:pt x="7465683" y="854709"/>
                </a:cubicBezTo>
                <a:close/>
                <a:moveTo>
                  <a:pt x="780024" y="848067"/>
                </a:moveTo>
                <a:cubicBezTo>
                  <a:pt x="589117" y="848319"/>
                  <a:pt x="420049" y="894555"/>
                  <a:pt x="244448" y="962318"/>
                </a:cubicBezTo>
                <a:cubicBezTo>
                  <a:pt x="289585" y="957830"/>
                  <a:pt x="335059" y="949291"/>
                  <a:pt x="379638" y="940634"/>
                </a:cubicBezTo>
                <a:cubicBezTo>
                  <a:pt x="429064" y="930752"/>
                  <a:pt x="480829" y="920703"/>
                  <a:pt x="531910" y="916490"/>
                </a:cubicBezTo>
                <a:cubicBezTo>
                  <a:pt x="572737" y="912849"/>
                  <a:pt x="613757" y="912871"/>
                  <a:pt x="652980" y="912671"/>
                </a:cubicBezTo>
                <a:cubicBezTo>
                  <a:pt x="680692" y="912428"/>
                  <a:pt x="708226" y="913077"/>
                  <a:pt x="735747" y="911442"/>
                </a:cubicBezTo>
                <a:cubicBezTo>
                  <a:pt x="798533" y="908669"/>
                  <a:pt x="862536" y="899666"/>
                  <a:pt x="924570" y="891331"/>
                </a:cubicBezTo>
                <a:cubicBezTo>
                  <a:pt x="988573" y="882328"/>
                  <a:pt x="1054923" y="873155"/>
                  <a:pt x="1120406" y="870718"/>
                </a:cubicBezTo>
                <a:lnTo>
                  <a:pt x="1138574" y="869756"/>
                </a:lnTo>
                <a:cubicBezTo>
                  <a:pt x="1158004" y="869405"/>
                  <a:pt x="1177610" y="868171"/>
                  <a:pt x="1196486" y="865929"/>
                </a:cubicBezTo>
                <a:cubicBezTo>
                  <a:pt x="1058424" y="855356"/>
                  <a:pt x="919466" y="846954"/>
                  <a:pt x="780024" y="848067"/>
                </a:cubicBezTo>
                <a:close/>
                <a:moveTo>
                  <a:pt x="864626" y="798165"/>
                </a:moveTo>
                <a:cubicBezTo>
                  <a:pt x="1031587" y="797260"/>
                  <a:pt x="1199348" y="812732"/>
                  <a:pt x="1363255" y="826703"/>
                </a:cubicBezTo>
                <a:cubicBezTo>
                  <a:pt x="1394576" y="829180"/>
                  <a:pt x="1340420" y="863092"/>
                  <a:pt x="1334316" y="865992"/>
                </a:cubicBezTo>
                <a:cubicBezTo>
                  <a:pt x="1032692" y="988464"/>
                  <a:pt x="587693" y="1115658"/>
                  <a:pt x="249752" y="1045456"/>
                </a:cubicBezTo>
                <a:cubicBezTo>
                  <a:pt x="456098" y="1203411"/>
                  <a:pt x="674585" y="1344171"/>
                  <a:pt x="903434" y="1472077"/>
                </a:cubicBezTo>
                <a:cubicBezTo>
                  <a:pt x="903971" y="1471688"/>
                  <a:pt x="904878" y="1471800"/>
                  <a:pt x="905416" y="1471412"/>
                </a:cubicBezTo>
                <a:cubicBezTo>
                  <a:pt x="906848" y="1471132"/>
                  <a:pt x="908824" y="1470462"/>
                  <a:pt x="909723" y="1470572"/>
                </a:cubicBezTo>
                <a:cubicBezTo>
                  <a:pt x="922856" y="1469448"/>
                  <a:pt x="1026766" y="1386498"/>
                  <a:pt x="1031431" y="1383886"/>
                </a:cubicBezTo>
                <a:cubicBezTo>
                  <a:pt x="1113595" y="1338827"/>
                  <a:pt x="1201588" y="1306339"/>
                  <a:pt x="1289785" y="1279799"/>
                </a:cubicBezTo>
                <a:cubicBezTo>
                  <a:pt x="1585829" y="1190367"/>
                  <a:pt x="1884166" y="1157268"/>
                  <a:pt x="2177218" y="1047874"/>
                </a:cubicBezTo>
                <a:cubicBezTo>
                  <a:pt x="2197152" y="1040293"/>
                  <a:pt x="2252190" y="1037028"/>
                  <a:pt x="2207165" y="1062034"/>
                </a:cubicBezTo>
                <a:cubicBezTo>
                  <a:pt x="1885707" y="1243134"/>
                  <a:pt x="1459261" y="1573592"/>
                  <a:pt x="1066581" y="1561380"/>
                </a:cubicBezTo>
                <a:cubicBezTo>
                  <a:pt x="1196144" y="1629240"/>
                  <a:pt x="1329106" y="1693876"/>
                  <a:pt x="1464570" y="1755168"/>
                </a:cubicBezTo>
                <a:cubicBezTo>
                  <a:pt x="1469057" y="1753446"/>
                  <a:pt x="1473906" y="1752214"/>
                  <a:pt x="1478045" y="1752268"/>
                </a:cubicBezTo>
                <a:cubicBezTo>
                  <a:pt x="1779887" y="1570118"/>
                  <a:pt x="2109529" y="1471594"/>
                  <a:pt x="2455159" y="1467551"/>
                </a:cubicBezTo>
                <a:cubicBezTo>
                  <a:pt x="2496725" y="1467186"/>
                  <a:pt x="2447602" y="1501258"/>
                  <a:pt x="2434329" y="1507835"/>
                </a:cubicBezTo>
                <a:cubicBezTo>
                  <a:pt x="2164011" y="1630502"/>
                  <a:pt x="1894188" y="1809287"/>
                  <a:pt x="1602558" y="1817686"/>
                </a:cubicBezTo>
                <a:cubicBezTo>
                  <a:pt x="1672177" y="1848113"/>
                  <a:pt x="1742338" y="1878148"/>
                  <a:pt x="1813032" y="1907790"/>
                </a:cubicBezTo>
                <a:cubicBezTo>
                  <a:pt x="1818072" y="1907949"/>
                  <a:pt x="1822034" y="1908891"/>
                  <a:pt x="1825820" y="1910729"/>
                </a:cubicBezTo>
                <a:cubicBezTo>
                  <a:pt x="2018293" y="1932993"/>
                  <a:pt x="2125370" y="2068278"/>
                  <a:pt x="2240037" y="2209505"/>
                </a:cubicBezTo>
                <a:cubicBezTo>
                  <a:pt x="2388761" y="2393201"/>
                  <a:pt x="2541885" y="2592015"/>
                  <a:pt x="2643461" y="2806833"/>
                </a:cubicBezTo>
                <a:cubicBezTo>
                  <a:pt x="2647055" y="2814338"/>
                  <a:pt x="2645121" y="2821080"/>
                  <a:pt x="2639928" y="2826907"/>
                </a:cubicBezTo>
                <a:cubicBezTo>
                  <a:pt x="2624340" y="2844389"/>
                  <a:pt x="2579387" y="2853651"/>
                  <a:pt x="2566144" y="2850663"/>
                </a:cubicBezTo>
                <a:cubicBezTo>
                  <a:pt x="2135495" y="2738539"/>
                  <a:pt x="1885206" y="2342306"/>
                  <a:pt x="1747635" y="1959003"/>
                </a:cubicBezTo>
                <a:cubicBezTo>
                  <a:pt x="1514990" y="1862081"/>
                  <a:pt x="1287545" y="1759868"/>
                  <a:pt x="1068496" y="1647747"/>
                </a:cubicBezTo>
                <a:cubicBezTo>
                  <a:pt x="1092724" y="1702679"/>
                  <a:pt x="1113726" y="1759942"/>
                  <a:pt x="1118350" y="1816112"/>
                </a:cubicBezTo>
                <a:cubicBezTo>
                  <a:pt x="1119783" y="1815832"/>
                  <a:pt x="1121760" y="1815162"/>
                  <a:pt x="1123023" y="1815776"/>
                </a:cubicBezTo>
                <a:cubicBezTo>
                  <a:pt x="1416041" y="1830791"/>
                  <a:pt x="1567472" y="2115536"/>
                  <a:pt x="1675420" y="2344799"/>
                </a:cubicBezTo>
                <a:cubicBezTo>
                  <a:pt x="1689436" y="2374329"/>
                  <a:pt x="1618515" y="2402075"/>
                  <a:pt x="1598831" y="2389634"/>
                </a:cubicBezTo>
                <a:cubicBezTo>
                  <a:pt x="1453505" y="2301146"/>
                  <a:pt x="1328432" y="2198747"/>
                  <a:pt x="1218557" y="2077708"/>
                </a:cubicBezTo>
                <a:cubicBezTo>
                  <a:pt x="1224842" y="2174636"/>
                  <a:pt x="1212778" y="2273417"/>
                  <a:pt x="1197158" y="2378596"/>
                </a:cubicBezTo>
                <a:cubicBezTo>
                  <a:pt x="1164138" y="2593290"/>
                  <a:pt x="1154536" y="2813146"/>
                  <a:pt x="1093250" y="3023919"/>
                </a:cubicBezTo>
                <a:cubicBezTo>
                  <a:pt x="1086007" y="3049005"/>
                  <a:pt x="1016773" y="3089270"/>
                  <a:pt x="1005233" y="3051849"/>
                </a:cubicBezTo>
                <a:cubicBezTo>
                  <a:pt x="932695" y="2815984"/>
                  <a:pt x="857231" y="2571559"/>
                  <a:pt x="886617" y="2316769"/>
                </a:cubicBezTo>
                <a:cubicBezTo>
                  <a:pt x="898314" y="2217484"/>
                  <a:pt x="932412" y="2135538"/>
                  <a:pt x="963207" y="2039972"/>
                </a:cubicBezTo>
                <a:cubicBezTo>
                  <a:pt x="1020340" y="1859679"/>
                  <a:pt x="1008909" y="1742061"/>
                  <a:pt x="933153" y="1576445"/>
                </a:cubicBezTo>
                <a:cubicBezTo>
                  <a:pt x="758831" y="1483028"/>
                  <a:pt x="588608" y="1382833"/>
                  <a:pt x="426074" y="1274012"/>
                </a:cubicBezTo>
                <a:cubicBezTo>
                  <a:pt x="602168" y="1559959"/>
                  <a:pt x="733590" y="1838600"/>
                  <a:pt x="624741" y="2204405"/>
                </a:cubicBezTo>
                <a:cubicBezTo>
                  <a:pt x="618203" y="2225928"/>
                  <a:pt x="549480" y="2261245"/>
                  <a:pt x="537813" y="2233836"/>
                </a:cubicBezTo>
                <a:cubicBezTo>
                  <a:pt x="436358" y="2006724"/>
                  <a:pt x="340462" y="1777114"/>
                  <a:pt x="257138" y="1542201"/>
                </a:cubicBezTo>
                <a:cubicBezTo>
                  <a:pt x="208354" y="1405876"/>
                  <a:pt x="169328" y="1278486"/>
                  <a:pt x="234060" y="1136957"/>
                </a:cubicBezTo>
                <a:cubicBezTo>
                  <a:pt x="181939" y="1098429"/>
                  <a:pt x="130623" y="1058745"/>
                  <a:pt x="80064" y="1017843"/>
                </a:cubicBezTo>
                <a:lnTo>
                  <a:pt x="0" y="950118"/>
                </a:lnTo>
                <a:lnTo>
                  <a:pt x="0" y="833497"/>
                </a:lnTo>
                <a:lnTo>
                  <a:pt x="146566" y="963061"/>
                </a:lnTo>
                <a:cubicBezTo>
                  <a:pt x="153027" y="960662"/>
                  <a:pt x="158959" y="958653"/>
                  <a:pt x="165246" y="957147"/>
                </a:cubicBezTo>
                <a:cubicBezTo>
                  <a:pt x="339389" y="885104"/>
                  <a:pt x="511597" y="820573"/>
                  <a:pt x="698103" y="805191"/>
                </a:cubicBezTo>
                <a:cubicBezTo>
                  <a:pt x="753407" y="800588"/>
                  <a:pt x="808972" y="798467"/>
                  <a:pt x="864626" y="798165"/>
                </a:cubicBezTo>
                <a:close/>
                <a:moveTo>
                  <a:pt x="4199703" y="777000"/>
                </a:moveTo>
                <a:cubicBezTo>
                  <a:pt x="4199263" y="782606"/>
                  <a:pt x="4198272" y="787979"/>
                  <a:pt x="4197598" y="794136"/>
                </a:cubicBezTo>
                <a:cubicBezTo>
                  <a:pt x="4195181" y="810498"/>
                  <a:pt x="4193539" y="826538"/>
                  <a:pt x="4191665" y="843129"/>
                </a:cubicBezTo>
                <a:cubicBezTo>
                  <a:pt x="4186297" y="896870"/>
                  <a:pt x="4185525" y="951907"/>
                  <a:pt x="4185451" y="1005313"/>
                </a:cubicBezTo>
                <a:cubicBezTo>
                  <a:pt x="4183535" y="1206014"/>
                  <a:pt x="4182032" y="1413328"/>
                  <a:pt x="4212581" y="1614896"/>
                </a:cubicBezTo>
                <a:lnTo>
                  <a:pt x="4215305" y="1632791"/>
                </a:lnTo>
                <a:lnTo>
                  <a:pt x="4222290" y="1680170"/>
                </a:lnTo>
                <a:cubicBezTo>
                  <a:pt x="4222940" y="1669501"/>
                  <a:pt x="4222816" y="1659149"/>
                  <a:pt x="4223242" y="1649028"/>
                </a:cubicBezTo>
                <a:cubicBezTo>
                  <a:pt x="4226245" y="1394060"/>
                  <a:pt x="4229754" y="1130296"/>
                  <a:pt x="4207286" y="871628"/>
                </a:cubicBezTo>
                <a:lnTo>
                  <a:pt x="4205403" y="850229"/>
                </a:lnTo>
                <a:cubicBezTo>
                  <a:pt x="4203349" y="826182"/>
                  <a:pt x="4201295" y="802134"/>
                  <a:pt x="4199703" y="777000"/>
                </a:cubicBezTo>
                <a:close/>
                <a:moveTo>
                  <a:pt x="4226818" y="764662"/>
                </a:moveTo>
                <a:cubicBezTo>
                  <a:pt x="4228033" y="792211"/>
                  <a:pt x="4230876" y="820458"/>
                  <a:pt x="4232869" y="847698"/>
                </a:cubicBezTo>
                <a:lnTo>
                  <a:pt x="4234752" y="869097"/>
                </a:lnTo>
                <a:cubicBezTo>
                  <a:pt x="4256953" y="1119277"/>
                  <a:pt x="4254407" y="1373147"/>
                  <a:pt x="4251680" y="1619865"/>
                </a:cubicBezTo>
                <a:cubicBezTo>
                  <a:pt x="4319245" y="1335574"/>
                  <a:pt x="4310726" y="1045475"/>
                  <a:pt x="4226818" y="764662"/>
                </a:cubicBezTo>
                <a:close/>
                <a:moveTo>
                  <a:pt x="4173680" y="630137"/>
                </a:moveTo>
                <a:cubicBezTo>
                  <a:pt x="4010789" y="940376"/>
                  <a:pt x="4076451" y="1302315"/>
                  <a:pt x="4185694" y="1626691"/>
                </a:cubicBezTo>
                <a:lnTo>
                  <a:pt x="4184421" y="1619067"/>
                </a:lnTo>
                <a:cubicBezTo>
                  <a:pt x="4153472" y="1415398"/>
                  <a:pt x="4154891" y="1206762"/>
                  <a:pt x="4157268" y="1004967"/>
                </a:cubicBezTo>
                <a:cubicBezTo>
                  <a:pt x="4157574" y="951016"/>
                  <a:pt x="4158033" y="895204"/>
                  <a:pt x="4163864" y="840369"/>
                </a:cubicBezTo>
                <a:cubicBezTo>
                  <a:pt x="4165736" y="823783"/>
                  <a:pt x="4167610" y="807192"/>
                  <a:pt x="4170028" y="790831"/>
                </a:cubicBezTo>
                <a:cubicBezTo>
                  <a:pt x="4176721" y="737010"/>
                  <a:pt x="4183324" y="681866"/>
                  <a:pt x="4173680" y="630137"/>
                </a:cubicBezTo>
                <a:close/>
                <a:moveTo>
                  <a:pt x="6766995" y="623931"/>
                </a:moveTo>
                <a:cubicBezTo>
                  <a:pt x="6741285" y="637515"/>
                  <a:pt x="6715808" y="650546"/>
                  <a:pt x="6688928" y="662344"/>
                </a:cubicBezTo>
                <a:cubicBezTo>
                  <a:pt x="6544259" y="727282"/>
                  <a:pt x="6388701" y="758642"/>
                  <a:pt x="6242146" y="818916"/>
                </a:cubicBezTo>
                <a:cubicBezTo>
                  <a:pt x="6069173" y="889896"/>
                  <a:pt x="5927619" y="1008307"/>
                  <a:pt x="5774482" y="1111507"/>
                </a:cubicBezTo>
                <a:cubicBezTo>
                  <a:pt x="5834754" y="1098395"/>
                  <a:pt x="5891757" y="1067158"/>
                  <a:pt x="5946891" y="1035777"/>
                </a:cubicBezTo>
                <a:lnTo>
                  <a:pt x="5961493" y="1027151"/>
                </a:lnTo>
                <a:cubicBezTo>
                  <a:pt x="6097147" y="950027"/>
                  <a:pt x="6240871" y="882756"/>
                  <a:pt x="6379936" y="817377"/>
                </a:cubicBezTo>
                <a:cubicBezTo>
                  <a:pt x="6508974" y="757414"/>
                  <a:pt x="6640488" y="694633"/>
                  <a:pt x="6766995" y="623931"/>
                </a:cubicBezTo>
                <a:close/>
                <a:moveTo>
                  <a:pt x="6054903" y="584486"/>
                </a:moveTo>
                <a:cubicBezTo>
                  <a:pt x="6016182" y="648568"/>
                  <a:pt x="5974735" y="711502"/>
                  <a:pt x="5933977" y="772788"/>
                </a:cubicBezTo>
                <a:cubicBezTo>
                  <a:pt x="5870178" y="868744"/>
                  <a:pt x="5805219" y="967431"/>
                  <a:pt x="5751180" y="1070739"/>
                </a:cubicBezTo>
                <a:cubicBezTo>
                  <a:pt x="5853793" y="966751"/>
                  <a:pt x="5948121" y="819977"/>
                  <a:pt x="6010777" y="693281"/>
                </a:cubicBezTo>
                <a:close/>
                <a:moveTo>
                  <a:pt x="5408087" y="518596"/>
                </a:moveTo>
                <a:cubicBezTo>
                  <a:pt x="5323455" y="532980"/>
                  <a:pt x="5238901" y="548687"/>
                  <a:pt x="5155064" y="567273"/>
                </a:cubicBezTo>
                <a:cubicBezTo>
                  <a:pt x="4958615" y="611580"/>
                  <a:pt x="4799094" y="697916"/>
                  <a:pt x="4639842" y="809468"/>
                </a:cubicBezTo>
                <a:cubicBezTo>
                  <a:pt x="4640392" y="809701"/>
                  <a:pt x="4640935" y="809931"/>
                  <a:pt x="4642254" y="809848"/>
                </a:cubicBezTo>
                <a:cubicBezTo>
                  <a:pt x="4834264" y="728900"/>
                  <a:pt x="5018598" y="656935"/>
                  <a:pt x="5189832" y="596159"/>
                </a:cubicBezTo>
                <a:close/>
                <a:moveTo>
                  <a:pt x="5540123" y="501747"/>
                </a:moveTo>
                <a:lnTo>
                  <a:pt x="5198436" y="622979"/>
                </a:lnTo>
                <a:cubicBezTo>
                  <a:pt x="5039405" y="679263"/>
                  <a:pt x="4869833" y="745243"/>
                  <a:pt x="4692507" y="818889"/>
                </a:cubicBezTo>
                <a:cubicBezTo>
                  <a:pt x="4693288" y="818579"/>
                  <a:pt x="4693288" y="818579"/>
                  <a:pt x="4693833" y="818810"/>
                </a:cubicBezTo>
                <a:cubicBezTo>
                  <a:pt x="4992993" y="764555"/>
                  <a:pt x="5278503" y="633058"/>
                  <a:pt x="5540123" y="501747"/>
                </a:cubicBezTo>
                <a:close/>
                <a:moveTo>
                  <a:pt x="6078298" y="488163"/>
                </a:moveTo>
                <a:lnTo>
                  <a:pt x="5894338" y="734118"/>
                </a:lnTo>
                <a:lnTo>
                  <a:pt x="5880179" y="753877"/>
                </a:lnTo>
                <a:cubicBezTo>
                  <a:pt x="5851313" y="793161"/>
                  <a:pt x="5825935" y="828772"/>
                  <a:pt x="5805242" y="867004"/>
                </a:cubicBezTo>
                <a:cubicBezTo>
                  <a:pt x="5776900" y="918746"/>
                  <a:pt x="5754883" y="973805"/>
                  <a:pt x="5737793" y="1035452"/>
                </a:cubicBezTo>
                <a:cubicBezTo>
                  <a:pt x="5790146" y="939156"/>
                  <a:pt x="5850775" y="847655"/>
                  <a:pt x="5910716" y="757788"/>
                </a:cubicBezTo>
                <a:cubicBezTo>
                  <a:pt x="5968399" y="670189"/>
                  <a:pt x="6027334" y="581180"/>
                  <a:pt x="6078298" y="488163"/>
                </a:cubicBezTo>
                <a:close/>
                <a:moveTo>
                  <a:pt x="5634706" y="485136"/>
                </a:moveTo>
                <a:cubicBezTo>
                  <a:pt x="5376291" y="616512"/>
                  <a:pt x="5091280" y="755947"/>
                  <a:pt x="4790707" y="825701"/>
                </a:cubicBezTo>
                <a:cubicBezTo>
                  <a:pt x="5101108" y="831572"/>
                  <a:pt x="5379783" y="667562"/>
                  <a:pt x="5634706" y="485136"/>
                </a:cubicBezTo>
                <a:close/>
                <a:moveTo>
                  <a:pt x="7161688" y="483936"/>
                </a:moveTo>
                <a:cubicBezTo>
                  <a:pt x="7075632" y="547295"/>
                  <a:pt x="6986054" y="605296"/>
                  <a:pt x="6898489" y="661575"/>
                </a:cubicBezTo>
                <a:cubicBezTo>
                  <a:pt x="6712650" y="781189"/>
                  <a:pt x="6520442" y="905190"/>
                  <a:pt x="6314239" y="996875"/>
                </a:cubicBezTo>
                <a:cubicBezTo>
                  <a:pt x="6161255" y="1064725"/>
                  <a:pt x="6001261" y="1114166"/>
                  <a:pt x="5836909" y="1145020"/>
                </a:cubicBezTo>
                <a:cubicBezTo>
                  <a:pt x="5872059" y="1154752"/>
                  <a:pt x="5908532" y="1164394"/>
                  <a:pt x="5950726" y="1163586"/>
                </a:cubicBezTo>
                <a:cubicBezTo>
                  <a:pt x="6102744" y="1160350"/>
                  <a:pt x="6264997" y="1058435"/>
                  <a:pt x="6395950" y="990907"/>
                </a:cubicBezTo>
                <a:cubicBezTo>
                  <a:pt x="6577631" y="897860"/>
                  <a:pt x="6756709" y="797268"/>
                  <a:pt x="6924105" y="680145"/>
                </a:cubicBezTo>
                <a:cubicBezTo>
                  <a:pt x="6967332" y="649515"/>
                  <a:pt x="7096823" y="550475"/>
                  <a:pt x="7161688" y="483936"/>
                </a:cubicBezTo>
                <a:close/>
                <a:moveTo>
                  <a:pt x="6060143" y="465669"/>
                </a:moveTo>
                <a:cubicBezTo>
                  <a:pt x="5938008" y="521478"/>
                  <a:pt x="5697778" y="894258"/>
                  <a:pt x="5702018" y="1062158"/>
                </a:cubicBezTo>
                <a:cubicBezTo>
                  <a:pt x="5714256" y="1011968"/>
                  <a:pt x="5728840" y="965354"/>
                  <a:pt x="5747331" y="921679"/>
                </a:cubicBezTo>
                <a:cubicBezTo>
                  <a:pt x="5757271" y="898200"/>
                  <a:pt x="5768304" y="875187"/>
                  <a:pt x="5780423" y="852631"/>
                </a:cubicBezTo>
                <a:cubicBezTo>
                  <a:pt x="5801814" y="812759"/>
                  <a:pt x="5828203" y="776291"/>
                  <a:pt x="5857836" y="736692"/>
                </a:cubicBezTo>
                <a:lnTo>
                  <a:pt x="5872000" y="716935"/>
                </a:lnTo>
                <a:cubicBezTo>
                  <a:pt x="5937081" y="628604"/>
                  <a:pt x="5996047" y="548625"/>
                  <a:pt x="6060143" y="465669"/>
                </a:cubicBezTo>
                <a:close/>
                <a:moveTo>
                  <a:pt x="7192093" y="422768"/>
                </a:moveTo>
                <a:cubicBezTo>
                  <a:pt x="7115944" y="436884"/>
                  <a:pt x="7046311" y="482734"/>
                  <a:pt x="6978784" y="528178"/>
                </a:cubicBezTo>
                <a:lnTo>
                  <a:pt x="6956354" y="543149"/>
                </a:lnTo>
                <a:cubicBezTo>
                  <a:pt x="6778684" y="661715"/>
                  <a:pt x="6582601" y="753816"/>
                  <a:pt x="6392417" y="842623"/>
                </a:cubicBezTo>
                <a:cubicBezTo>
                  <a:pt x="6253591" y="907459"/>
                  <a:pt x="6110650" y="974411"/>
                  <a:pt x="5975763" y="1051220"/>
                </a:cubicBezTo>
                <a:lnTo>
                  <a:pt x="5961169" y="1059849"/>
                </a:lnTo>
                <a:cubicBezTo>
                  <a:pt x="5928085" y="1078679"/>
                  <a:pt x="5894775" y="1098052"/>
                  <a:pt x="5859887" y="1113543"/>
                </a:cubicBezTo>
                <a:cubicBezTo>
                  <a:pt x="6012254" y="1082118"/>
                  <a:pt x="6160422" y="1034762"/>
                  <a:pt x="6302297" y="971858"/>
                </a:cubicBezTo>
                <a:cubicBezTo>
                  <a:pt x="6506713" y="881353"/>
                  <a:pt x="6698141" y="757667"/>
                  <a:pt x="6883203" y="638368"/>
                </a:cubicBezTo>
                <a:cubicBezTo>
                  <a:pt x="6987848" y="570645"/>
                  <a:pt x="7095048" y="501435"/>
                  <a:pt x="7195051" y="423380"/>
                </a:cubicBezTo>
                <a:cubicBezTo>
                  <a:pt x="7193962" y="422918"/>
                  <a:pt x="7193410" y="422686"/>
                  <a:pt x="7192093" y="422768"/>
                </a:cubicBezTo>
                <a:close/>
                <a:moveTo>
                  <a:pt x="3423767" y="416949"/>
                </a:moveTo>
                <a:cubicBezTo>
                  <a:pt x="3317046" y="489578"/>
                  <a:pt x="3227184" y="589312"/>
                  <a:pt x="3137651" y="694330"/>
                </a:cubicBezTo>
                <a:lnTo>
                  <a:pt x="3083601" y="759654"/>
                </a:lnTo>
                <a:close/>
                <a:moveTo>
                  <a:pt x="3570898" y="416143"/>
                </a:moveTo>
                <a:cubicBezTo>
                  <a:pt x="3578927" y="454953"/>
                  <a:pt x="3584862" y="494162"/>
                  <a:pt x="3584723" y="534021"/>
                </a:cubicBezTo>
                <a:cubicBezTo>
                  <a:pt x="3584776" y="581042"/>
                  <a:pt x="3576810" y="627240"/>
                  <a:pt x="3568753" y="672115"/>
                </a:cubicBezTo>
                <a:cubicBezTo>
                  <a:pt x="3563054" y="703824"/>
                  <a:pt x="3557438" y="736857"/>
                  <a:pt x="3554698" y="769176"/>
                </a:cubicBezTo>
                <a:cubicBezTo>
                  <a:pt x="3546807" y="866910"/>
                  <a:pt x="3565763" y="965070"/>
                  <a:pt x="3584785" y="1060039"/>
                </a:cubicBezTo>
                <a:cubicBezTo>
                  <a:pt x="3613857" y="1208834"/>
                  <a:pt x="3644582" y="1362838"/>
                  <a:pt x="3686111" y="1511108"/>
                </a:cubicBezTo>
                <a:cubicBezTo>
                  <a:pt x="3721110" y="1186645"/>
                  <a:pt x="3739095" y="815698"/>
                  <a:pt x="3627256" y="521768"/>
                </a:cubicBezTo>
                <a:cubicBezTo>
                  <a:pt x="3611975" y="481820"/>
                  <a:pt x="3589954" y="448679"/>
                  <a:pt x="3570898" y="416143"/>
                </a:cubicBezTo>
                <a:close/>
                <a:moveTo>
                  <a:pt x="3542082" y="414244"/>
                </a:moveTo>
                <a:cubicBezTo>
                  <a:pt x="3438410" y="736679"/>
                  <a:pt x="3499191" y="1050836"/>
                  <a:pt x="3619024" y="1357811"/>
                </a:cubicBezTo>
                <a:cubicBezTo>
                  <a:pt x="3596095" y="1259904"/>
                  <a:pt x="3576593" y="1161513"/>
                  <a:pt x="3557713" y="1064671"/>
                </a:cubicBezTo>
                <a:cubicBezTo>
                  <a:pt x="3538837" y="967838"/>
                  <a:pt x="3518935" y="867346"/>
                  <a:pt x="3526897" y="766414"/>
                </a:cubicBezTo>
                <a:cubicBezTo>
                  <a:pt x="3529553" y="732777"/>
                  <a:pt x="3535396" y="699198"/>
                  <a:pt x="3541328" y="666939"/>
                </a:cubicBezTo>
                <a:cubicBezTo>
                  <a:pt x="3548918" y="623158"/>
                  <a:pt x="3556975" y="578281"/>
                  <a:pt x="3557093" y="533909"/>
                </a:cubicBezTo>
                <a:cubicBezTo>
                  <a:pt x="3556679" y="493822"/>
                  <a:pt x="3550433" y="453832"/>
                  <a:pt x="3542082" y="414244"/>
                </a:cubicBezTo>
                <a:close/>
                <a:moveTo>
                  <a:pt x="3416401" y="388720"/>
                </a:moveTo>
                <a:cubicBezTo>
                  <a:pt x="3304061" y="422924"/>
                  <a:pt x="3216705" y="490876"/>
                  <a:pt x="3135978" y="596411"/>
                </a:cubicBezTo>
                <a:cubicBezTo>
                  <a:pt x="3088372" y="658663"/>
                  <a:pt x="3048165" y="720182"/>
                  <a:pt x="3013287" y="790400"/>
                </a:cubicBezTo>
                <a:cubicBezTo>
                  <a:pt x="3009038" y="798902"/>
                  <a:pt x="3005491" y="805767"/>
                  <a:pt x="3002484" y="812869"/>
                </a:cubicBezTo>
                <a:cubicBezTo>
                  <a:pt x="3040505" y="767160"/>
                  <a:pt x="3077979" y="721219"/>
                  <a:pt x="3116089" y="676832"/>
                </a:cubicBezTo>
                <a:cubicBezTo>
                  <a:pt x="3209337" y="567590"/>
                  <a:pt x="3303700" y="463327"/>
                  <a:pt x="3416401" y="388720"/>
                </a:cubicBezTo>
                <a:close/>
                <a:moveTo>
                  <a:pt x="1080985" y="239240"/>
                </a:moveTo>
                <a:cubicBezTo>
                  <a:pt x="1058715" y="246988"/>
                  <a:pt x="1036446" y="254734"/>
                  <a:pt x="1012546" y="261367"/>
                </a:cubicBezTo>
                <a:cubicBezTo>
                  <a:pt x="913732" y="287976"/>
                  <a:pt x="814112" y="299897"/>
                  <a:pt x="702611" y="311272"/>
                </a:cubicBezTo>
                <a:cubicBezTo>
                  <a:pt x="621153" y="319953"/>
                  <a:pt x="519541" y="330268"/>
                  <a:pt x="423417" y="322112"/>
                </a:cubicBezTo>
                <a:cubicBezTo>
                  <a:pt x="394434" y="319462"/>
                  <a:pt x="365626" y="315925"/>
                  <a:pt x="336453" y="311882"/>
                </a:cubicBezTo>
                <a:cubicBezTo>
                  <a:pt x="297379" y="306636"/>
                  <a:pt x="259563" y="301993"/>
                  <a:pt x="221588" y="300516"/>
                </a:cubicBezTo>
                <a:cubicBezTo>
                  <a:pt x="369375" y="343728"/>
                  <a:pt x="531398" y="359063"/>
                  <a:pt x="686078" y="348434"/>
                </a:cubicBezTo>
                <a:cubicBezTo>
                  <a:pt x="810906" y="339607"/>
                  <a:pt x="959340" y="304513"/>
                  <a:pt x="1080985" y="239240"/>
                </a:cubicBezTo>
                <a:close/>
                <a:moveTo>
                  <a:pt x="1180791" y="163079"/>
                </a:moveTo>
                <a:cubicBezTo>
                  <a:pt x="1167673" y="166484"/>
                  <a:pt x="1154735" y="168997"/>
                  <a:pt x="1141254" y="171901"/>
                </a:cubicBezTo>
                <a:cubicBezTo>
                  <a:pt x="946970" y="212758"/>
                  <a:pt x="740442" y="252569"/>
                  <a:pt x="535339" y="257013"/>
                </a:cubicBezTo>
                <a:cubicBezTo>
                  <a:pt x="518248" y="257191"/>
                  <a:pt x="501157" y="257369"/>
                  <a:pt x="484065" y="257550"/>
                </a:cubicBezTo>
                <a:cubicBezTo>
                  <a:pt x="407776" y="258666"/>
                  <a:pt x="329690" y="259560"/>
                  <a:pt x="255803" y="271903"/>
                </a:cubicBezTo>
                <a:cubicBezTo>
                  <a:pt x="285324" y="274165"/>
                  <a:pt x="314493" y="278201"/>
                  <a:pt x="343667" y="282244"/>
                </a:cubicBezTo>
                <a:cubicBezTo>
                  <a:pt x="371937" y="286164"/>
                  <a:pt x="400207" y="290090"/>
                  <a:pt x="428830" y="292240"/>
                </a:cubicBezTo>
                <a:cubicBezTo>
                  <a:pt x="522260" y="300067"/>
                  <a:pt x="622068" y="289533"/>
                  <a:pt x="702090" y="281128"/>
                </a:cubicBezTo>
                <a:cubicBezTo>
                  <a:pt x="811788" y="269536"/>
                  <a:pt x="910326" y="258390"/>
                  <a:pt x="1006811" y="231951"/>
                </a:cubicBezTo>
                <a:cubicBezTo>
                  <a:pt x="1070594" y="214721"/>
                  <a:pt x="1129124" y="191373"/>
                  <a:pt x="1180791" y="163079"/>
                </a:cubicBezTo>
                <a:close/>
                <a:moveTo>
                  <a:pt x="1220036" y="113829"/>
                </a:moveTo>
                <a:cubicBezTo>
                  <a:pt x="1192855" y="119186"/>
                  <a:pt x="1139193" y="140199"/>
                  <a:pt x="1100631" y="146405"/>
                </a:cubicBezTo>
                <a:cubicBezTo>
                  <a:pt x="815492" y="189777"/>
                  <a:pt x="512739" y="170377"/>
                  <a:pt x="231198" y="247008"/>
                </a:cubicBezTo>
                <a:cubicBezTo>
                  <a:pt x="314236" y="230314"/>
                  <a:pt x="401142" y="229138"/>
                  <a:pt x="485703" y="228123"/>
                </a:cubicBezTo>
                <a:cubicBezTo>
                  <a:pt x="502794" y="227945"/>
                  <a:pt x="519884" y="227765"/>
                  <a:pt x="536614" y="227087"/>
                </a:cubicBezTo>
                <a:cubicBezTo>
                  <a:pt x="738841" y="223204"/>
                  <a:pt x="943565" y="183171"/>
                  <a:pt x="1136780" y="143093"/>
                </a:cubicBezTo>
                <a:cubicBezTo>
                  <a:pt x="1170930" y="135893"/>
                  <a:pt x="1203814" y="128080"/>
                  <a:pt x="1236851" y="114820"/>
                </a:cubicBezTo>
                <a:cubicBezTo>
                  <a:pt x="1235214" y="111998"/>
                  <a:pt x="1229096" y="112044"/>
                  <a:pt x="1220036" y="113829"/>
                </a:cubicBezTo>
                <a:close/>
                <a:moveTo>
                  <a:pt x="1358387" y="64119"/>
                </a:moveTo>
                <a:cubicBezTo>
                  <a:pt x="1373304" y="60940"/>
                  <a:pt x="1398164" y="65809"/>
                  <a:pt x="1375041" y="82568"/>
                </a:cubicBezTo>
                <a:cubicBezTo>
                  <a:pt x="978569" y="366122"/>
                  <a:pt x="525776" y="483706"/>
                  <a:pt x="79736" y="320931"/>
                </a:cubicBezTo>
                <a:lnTo>
                  <a:pt x="0" y="330664"/>
                </a:lnTo>
                <a:lnTo>
                  <a:pt x="0" y="281632"/>
                </a:lnTo>
                <a:lnTo>
                  <a:pt x="59881" y="276561"/>
                </a:lnTo>
                <a:cubicBezTo>
                  <a:pt x="64542" y="273941"/>
                  <a:pt x="70288" y="270546"/>
                  <a:pt x="77286" y="267764"/>
                </a:cubicBezTo>
                <a:cubicBezTo>
                  <a:pt x="482651" y="98325"/>
                  <a:pt x="937271" y="149587"/>
                  <a:pt x="1358387" y="64119"/>
                </a:cubicBezTo>
                <a:close/>
                <a:moveTo>
                  <a:pt x="4371409" y="0"/>
                </a:moveTo>
                <a:lnTo>
                  <a:pt x="4491598" y="0"/>
                </a:lnTo>
                <a:lnTo>
                  <a:pt x="4526590" y="17650"/>
                </a:lnTo>
                <a:cubicBezTo>
                  <a:pt x="4621424" y="54329"/>
                  <a:pt x="4724023" y="64330"/>
                  <a:pt x="4827392" y="69947"/>
                </a:cubicBezTo>
                <a:cubicBezTo>
                  <a:pt x="5048922" y="81971"/>
                  <a:pt x="5269116" y="56091"/>
                  <a:pt x="5487300" y="15192"/>
                </a:cubicBezTo>
                <a:cubicBezTo>
                  <a:pt x="5306163" y="37013"/>
                  <a:pt x="5123419" y="45912"/>
                  <a:pt x="4940613" y="41266"/>
                </a:cubicBezTo>
                <a:cubicBezTo>
                  <a:pt x="4835894" y="38460"/>
                  <a:pt x="4742774" y="31066"/>
                  <a:pt x="4658166" y="18583"/>
                </a:cubicBezTo>
                <a:lnTo>
                  <a:pt x="4558758" y="0"/>
                </a:lnTo>
                <a:lnTo>
                  <a:pt x="4744865" y="0"/>
                </a:lnTo>
                <a:lnTo>
                  <a:pt x="4779716" y="4274"/>
                </a:lnTo>
                <a:cubicBezTo>
                  <a:pt x="4830871" y="8689"/>
                  <a:pt x="4885071" y="11637"/>
                  <a:pt x="4942822" y="13232"/>
                </a:cubicBezTo>
                <a:cubicBezTo>
                  <a:pt x="5016339" y="15225"/>
                  <a:pt x="5089865" y="15008"/>
                  <a:pt x="5163302" y="12601"/>
                </a:cubicBezTo>
                <a:lnTo>
                  <a:pt x="5364529" y="0"/>
                </a:lnTo>
                <a:lnTo>
                  <a:pt x="5819770" y="0"/>
                </a:lnTo>
                <a:lnTo>
                  <a:pt x="5667995" y="36772"/>
                </a:lnTo>
                <a:cubicBezTo>
                  <a:pt x="5346431" y="110795"/>
                  <a:pt x="5015472" y="167441"/>
                  <a:pt x="4689402" y="131277"/>
                </a:cubicBezTo>
                <a:cubicBezTo>
                  <a:pt x="4591071" y="120226"/>
                  <a:pt x="4519138" y="84460"/>
                  <a:pt x="4450225" y="44983"/>
                </a:cubicBezTo>
                <a:close/>
                <a:moveTo>
                  <a:pt x="3750597" y="0"/>
                </a:moveTo>
                <a:lnTo>
                  <a:pt x="3849101" y="0"/>
                </a:lnTo>
                <a:lnTo>
                  <a:pt x="3935138" y="117664"/>
                </a:lnTo>
                <a:cubicBezTo>
                  <a:pt x="4109324" y="341427"/>
                  <a:pt x="4305302" y="551148"/>
                  <a:pt x="4524106" y="743734"/>
                </a:cubicBezTo>
                <a:cubicBezTo>
                  <a:pt x="4544343" y="761313"/>
                  <a:pt x="4564816" y="778348"/>
                  <a:pt x="4585056" y="795932"/>
                </a:cubicBezTo>
                <a:cubicBezTo>
                  <a:pt x="4733809" y="686371"/>
                  <a:pt x="4882832" y="585288"/>
                  <a:pt x="5061095" y="530713"/>
                </a:cubicBezTo>
                <a:cubicBezTo>
                  <a:pt x="5285229" y="462073"/>
                  <a:pt x="5526591" y="434854"/>
                  <a:pt x="5758427" y="399738"/>
                </a:cubicBezTo>
                <a:cubicBezTo>
                  <a:pt x="5795532" y="394202"/>
                  <a:pt x="5754149" y="453937"/>
                  <a:pt x="5743981" y="461219"/>
                </a:cubicBezTo>
                <a:cubicBezTo>
                  <a:pt x="5437171" y="688641"/>
                  <a:pt x="5093969" y="924476"/>
                  <a:pt x="4706389" y="895589"/>
                </a:cubicBezTo>
                <a:cubicBezTo>
                  <a:pt x="4892711" y="1044003"/>
                  <a:pt x="5089562" y="1178199"/>
                  <a:pt x="5295379" y="1298815"/>
                </a:cubicBezTo>
                <a:cubicBezTo>
                  <a:pt x="5417750" y="1263712"/>
                  <a:pt x="5532391" y="1186061"/>
                  <a:pt x="5647817" y="1146081"/>
                </a:cubicBezTo>
                <a:cubicBezTo>
                  <a:pt x="5555038" y="901425"/>
                  <a:pt x="6027112" y="443317"/>
                  <a:pt x="6172028" y="310883"/>
                </a:cubicBezTo>
                <a:cubicBezTo>
                  <a:pt x="6183579" y="300321"/>
                  <a:pt x="6202940" y="295643"/>
                  <a:pt x="6195334" y="318176"/>
                </a:cubicBezTo>
                <a:cubicBezTo>
                  <a:pt x="6121151" y="531416"/>
                  <a:pt x="6044656" y="750112"/>
                  <a:pt x="5912663" y="935661"/>
                </a:cubicBezTo>
                <a:cubicBezTo>
                  <a:pt x="5893861" y="961821"/>
                  <a:pt x="5746972" y="1105010"/>
                  <a:pt x="5792594" y="1070245"/>
                </a:cubicBezTo>
                <a:cubicBezTo>
                  <a:pt x="5906184" y="984423"/>
                  <a:pt x="6015829" y="886628"/>
                  <a:pt x="6144434" y="815534"/>
                </a:cubicBezTo>
                <a:cubicBezTo>
                  <a:pt x="6409092" y="669415"/>
                  <a:pt x="6711281" y="612577"/>
                  <a:pt x="6980146" y="465665"/>
                </a:cubicBezTo>
                <a:cubicBezTo>
                  <a:pt x="7023793" y="441649"/>
                  <a:pt x="7237967" y="287033"/>
                  <a:pt x="7309161" y="350012"/>
                </a:cubicBezTo>
                <a:cubicBezTo>
                  <a:pt x="7317607" y="357446"/>
                  <a:pt x="7304769" y="377121"/>
                  <a:pt x="7301136" y="382666"/>
                </a:cubicBezTo>
                <a:cubicBezTo>
                  <a:pt x="7111235" y="694348"/>
                  <a:pt x="6677654" y="895784"/>
                  <a:pt x="6364248" y="1056676"/>
                </a:cubicBezTo>
                <a:cubicBezTo>
                  <a:pt x="6192354" y="1144851"/>
                  <a:pt x="6033072" y="1230645"/>
                  <a:pt x="5837199" y="1229477"/>
                </a:cubicBezTo>
                <a:cubicBezTo>
                  <a:pt x="5732496" y="1228927"/>
                  <a:pt x="5664033" y="1221837"/>
                  <a:pt x="5556396" y="1263181"/>
                </a:cubicBezTo>
                <a:cubicBezTo>
                  <a:pt x="5489713" y="1288380"/>
                  <a:pt x="5425364" y="1312641"/>
                  <a:pt x="5358975" y="1334114"/>
                </a:cubicBezTo>
                <a:cubicBezTo>
                  <a:pt x="5599273" y="1470609"/>
                  <a:pt x="5850066" y="1588379"/>
                  <a:pt x="6108181" y="1687356"/>
                </a:cubicBezTo>
                <a:cubicBezTo>
                  <a:pt x="6110744" y="1685866"/>
                  <a:pt x="6112759" y="1684144"/>
                  <a:pt x="6114862" y="1683743"/>
                </a:cubicBezTo>
                <a:cubicBezTo>
                  <a:pt x="6302279" y="1639479"/>
                  <a:pt x="6474122" y="1559010"/>
                  <a:pt x="6626509" y="1443899"/>
                </a:cubicBezTo>
                <a:cubicBezTo>
                  <a:pt x="6628901" y="1439761"/>
                  <a:pt x="6631765" y="1434532"/>
                  <a:pt x="6635945" y="1429225"/>
                </a:cubicBezTo>
                <a:cubicBezTo>
                  <a:pt x="6844053" y="1154547"/>
                  <a:pt x="7168725" y="995756"/>
                  <a:pt x="7443179" y="789523"/>
                </a:cubicBezTo>
                <a:lnTo>
                  <a:pt x="7467599" y="769876"/>
                </a:lnTo>
                <a:lnTo>
                  <a:pt x="7467599" y="802845"/>
                </a:lnTo>
                <a:lnTo>
                  <a:pt x="7449157" y="821317"/>
                </a:lnTo>
                <a:cubicBezTo>
                  <a:pt x="7431927" y="839775"/>
                  <a:pt x="7411458" y="862655"/>
                  <a:pt x="7392997" y="877374"/>
                </a:cubicBezTo>
                <a:cubicBezTo>
                  <a:pt x="7186941" y="1038644"/>
                  <a:pt x="6934699" y="1158472"/>
                  <a:pt x="6748525" y="1344259"/>
                </a:cubicBezTo>
                <a:cubicBezTo>
                  <a:pt x="6806455" y="1294104"/>
                  <a:pt x="6875414" y="1254410"/>
                  <a:pt x="6942577" y="1215889"/>
                </a:cubicBezTo>
                <a:cubicBezTo>
                  <a:pt x="6956167" y="1208123"/>
                  <a:pt x="6969754" y="1200357"/>
                  <a:pt x="6982799" y="1192361"/>
                </a:cubicBezTo>
                <a:cubicBezTo>
                  <a:pt x="7142680" y="1099094"/>
                  <a:pt x="7286077" y="976320"/>
                  <a:pt x="7420236" y="858646"/>
                </a:cubicBezTo>
                <a:lnTo>
                  <a:pt x="7467599" y="810414"/>
                </a:lnTo>
                <a:lnTo>
                  <a:pt x="7467599" y="916439"/>
                </a:lnTo>
                <a:lnTo>
                  <a:pt x="7426229" y="982925"/>
                </a:lnTo>
                <a:cubicBezTo>
                  <a:pt x="7247845" y="1237618"/>
                  <a:pt x="6995253" y="1416530"/>
                  <a:pt x="6665083" y="1469889"/>
                </a:cubicBezTo>
                <a:cubicBezTo>
                  <a:pt x="6525299" y="1582602"/>
                  <a:pt x="6369116" y="1667134"/>
                  <a:pt x="6199335" y="1721439"/>
                </a:cubicBezTo>
                <a:cubicBezTo>
                  <a:pt x="6255086" y="1741826"/>
                  <a:pt x="6311068" y="1761662"/>
                  <a:pt x="6367512" y="1780406"/>
                </a:cubicBezTo>
                <a:cubicBezTo>
                  <a:pt x="6593836" y="1855623"/>
                  <a:pt x="6820063" y="1908264"/>
                  <a:pt x="7046837" y="1944400"/>
                </a:cubicBezTo>
                <a:cubicBezTo>
                  <a:pt x="7050780" y="1939634"/>
                  <a:pt x="7054503" y="1935410"/>
                  <a:pt x="7058765" y="1931422"/>
                </a:cubicBezTo>
                <a:cubicBezTo>
                  <a:pt x="7161322" y="1797152"/>
                  <a:pt x="7266169" y="1669642"/>
                  <a:pt x="7407587" y="1574357"/>
                </a:cubicBezTo>
                <a:lnTo>
                  <a:pt x="7467599" y="1537429"/>
                </a:lnTo>
                <a:lnTo>
                  <a:pt x="7467599" y="1589108"/>
                </a:lnTo>
                <a:lnTo>
                  <a:pt x="7387704" y="1640352"/>
                </a:lnTo>
                <a:cubicBezTo>
                  <a:pt x="7286918" y="1713959"/>
                  <a:pt x="7204237" y="1801479"/>
                  <a:pt x="7124802" y="1900149"/>
                </a:cubicBezTo>
                <a:cubicBezTo>
                  <a:pt x="7158637" y="1876488"/>
                  <a:pt x="7190670" y="1849494"/>
                  <a:pt x="7221925" y="1822808"/>
                </a:cubicBezTo>
                <a:cubicBezTo>
                  <a:pt x="7256433" y="1792997"/>
                  <a:pt x="7292729" y="1762011"/>
                  <a:pt x="7331462" y="1735914"/>
                </a:cubicBezTo>
                <a:cubicBezTo>
                  <a:pt x="7362277" y="1714840"/>
                  <a:pt x="7395123" y="1696556"/>
                  <a:pt x="7426415" y="1678902"/>
                </a:cubicBezTo>
                <a:lnTo>
                  <a:pt x="7467599" y="1655121"/>
                </a:lnTo>
                <a:lnTo>
                  <a:pt x="7467599" y="1686869"/>
                </a:lnTo>
                <a:lnTo>
                  <a:pt x="7439371" y="1703058"/>
                </a:lnTo>
                <a:cubicBezTo>
                  <a:pt x="7408303" y="1720165"/>
                  <a:pt x="7376004" y="1738677"/>
                  <a:pt x="7346196" y="1758893"/>
                </a:cubicBezTo>
                <a:cubicBezTo>
                  <a:pt x="7309021" y="1784357"/>
                  <a:pt x="7273503" y="1815035"/>
                  <a:pt x="7239220" y="1844299"/>
                </a:cubicBezTo>
                <a:cubicBezTo>
                  <a:pt x="7214020" y="1865816"/>
                  <a:pt x="7188813" y="1887338"/>
                  <a:pt x="7162203" y="1907617"/>
                </a:cubicBezTo>
                <a:cubicBezTo>
                  <a:pt x="7252715" y="1884856"/>
                  <a:pt x="7342832" y="1841647"/>
                  <a:pt x="7429174" y="1786372"/>
                </a:cubicBezTo>
                <a:lnTo>
                  <a:pt x="7467599" y="1759693"/>
                </a:lnTo>
                <a:lnTo>
                  <a:pt x="7467599" y="1809459"/>
                </a:lnTo>
                <a:lnTo>
                  <a:pt x="7396961" y="1857561"/>
                </a:lnTo>
                <a:cubicBezTo>
                  <a:pt x="7323786" y="1902591"/>
                  <a:pt x="7248143" y="1939172"/>
                  <a:pt x="7171548" y="1963079"/>
                </a:cubicBezTo>
                <a:lnTo>
                  <a:pt x="7467599" y="1990579"/>
                </a:lnTo>
                <a:lnTo>
                  <a:pt x="7467599" y="2065582"/>
                </a:lnTo>
                <a:lnTo>
                  <a:pt x="7429517" y="2063926"/>
                </a:lnTo>
                <a:lnTo>
                  <a:pt x="7467599" y="2085104"/>
                </a:lnTo>
                <a:lnTo>
                  <a:pt x="7467599" y="2178471"/>
                </a:lnTo>
                <a:lnTo>
                  <a:pt x="7360954" y="2122457"/>
                </a:lnTo>
                <a:lnTo>
                  <a:pt x="7467599" y="2196158"/>
                </a:lnTo>
                <a:lnTo>
                  <a:pt x="7467599" y="2230374"/>
                </a:lnTo>
                <a:lnTo>
                  <a:pt x="7316836" y="2126309"/>
                </a:lnTo>
                <a:cubicBezTo>
                  <a:pt x="7352092" y="2177612"/>
                  <a:pt x="7399600" y="2222030"/>
                  <a:pt x="7450049" y="2262541"/>
                </a:cubicBezTo>
                <a:lnTo>
                  <a:pt x="7467599" y="2275857"/>
                </a:lnTo>
                <a:lnTo>
                  <a:pt x="7467599" y="2377131"/>
                </a:lnTo>
                <a:lnTo>
                  <a:pt x="7431400" y="2349925"/>
                </a:lnTo>
                <a:cubicBezTo>
                  <a:pt x="7322661" y="2264619"/>
                  <a:pt x="7226303" y="2181979"/>
                  <a:pt x="7205763" y="2041945"/>
                </a:cubicBezTo>
                <a:cubicBezTo>
                  <a:pt x="7082937" y="2027929"/>
                  <a:pt x="6960322" y="2008847"/>
                  <a:pt x="6837366" y="1984479"/>
                </a:cubicBezTo>
                <a:cubicBezTo>
                  <a:pt x="7104767" y="2318516"/>
                  <a:pt x="7191856" y="2737804"/>
                  <a:pt x="7263596" y="3153822"/>
                </a:cubicBezTo>
                <a:cubicBezTo>
                  <a:pt x="7267433" y="3176690"/>
                  <a:pt x="7221365" y="3233800"/>
                  <a:pt x="7202157" y="3203134"/>
                </a:cubicBezTo>
                <a:cubicBezTo>
                  <a:pt x="6964236" y="2826855"/>
                  <a:pt x="6618806" y="2452063"/>
                  <a:pt x="6716029" y="1973028"/>
                </a:cubicBezTo>
                <a:cubicBezTo>
                  <a:pt x="6717102" y="1968973"/>
                  <a:pt x="6719182" y="1964061"/>
                  <a:pt x="6722353" y="1959605"/>
                </a:cubicBezTo>
                <a:cubicBezTo>
                  <a:pt x="6590269" y="1929437"/>
                  <a:pt x="6458396" y="1894208"/>
                  <a:pt x="6326250" y="1850495"/>
                </a:cubicBezTo>
                <a:cubicBezTo>
                  <a:pt x="6101022" y="1775743"/>
                  <a:pt x="5880241" y="1687421"/>
                  <a:pt x="5665559" y="1586232"/>
                </a:cubicBezTo>
                <a:cubicBezTo>
                  <a:pt x="5699448" y="1697796"/>
                  <a:pt x="5757298" y="1805979"/>
                  <a:pt x="5776298" y="1913175"/>
                </a:cubicBezTo>
                <a:cubicBezTo>
                  <a:pt x="5778570" y="1915419"/>
                  <a:pt x="5781149" y="1918445"/>
                  <a:pt x="5783413" y="1920694"/>
                </a:cubicBezTo>
                <a:cubicBezTo>
                  <a:pt x="5787135" y="1916469"/>
                  <a:pt x="5791399" y="1912482"/>
                  <a:pt x="5794507" y="1911226"/>
                </a:cubicBezTo>
                <a:cubicBezTo>
                  <a:pt x="6078732" y="1788841"/>
                  <a:pt x="6394171" y="2264893"/>
                  <a:pt x="6534534" y="2442781"/>
                </a:cubicBezTo>
                <a:cubicBezTo>
                  <a:pt x="6547528" y="2459223"/>
                  <a:pt x="6506209" y="2515770"/>
                  <a:pt x="6487262" y="2510325"/>
                </a:cubicBezTo>
                <a:cubicBezTo>
                  <a:pt x="6228412" y="2437432"/>
                  <a:pt x="6030479" y="2286035"/>
                  <a:pt x="5846894" y="2105302"/>
                </a:cubicBezTo>
                <a:cubicBezTo>
                  <a:pt x="5869538" y="2333141"/>
                  <a:pt x="5753044" y="2625036"/>
                  <a:pt x="5711336" y="2805672"/>
                </a:cubicBezTo>
                <a:cubicBezTo>
                  <a:pt x="5673898" y="2965580"/>
                  <a:pt x="5635077" y="3078554"/>
                  <a:pt x="5482430" y="3151701"/>
                </a:cubicBezTo>
                <a:cubicBezTo>
                  <a:pt x="5469534" y="3157832"/>
                  <a:pt x="5470171" y="3142650"/>
                  <a:pt x="5472081" y="3135084"/>
                </a:cubicBezTo>
                <a:cubicBezTo>
                  <a:pt x="5549672" y="2811909"/>
                  <a:pt x="5579889" y="2478979"/>
                  <a:pt x="5657481" y="2155807"/>
                </a:cubicBezTo>
                <a:cubicBezTo>
                  <a:pt x="5670704" y="2100241"/>
                  <a:pt x="5712703" y="2020803"/>
                  <a:pt x="5714859" y="1962486"/>
                </a:cubicBezTo>
                <a:cubicBezTo>
                  <a:pt x="5715090" y="1961942"/>
                  <a:pt x="5714774" y="1961166"/>
                  <a:pt x="5715008" y="1960615"/>
                </a:cubicBezTo>
                <a:cubicBezTo>
                  <a:pt x="5715074" y="1957427"/>
                  <a:pt x="5715684" y="1954468"/>
                  <a:pt x="5715514" y="1951821"/>
                </a:cubicBezTo>
                <a:cubicBezTo>
                  <a:pt x="5709558" y="1836632"/>
                  <a:pt x="5608226" y="1683636"/>
                  <a:pt x="5589840" y="1556749"/>
                </a:cubicBezTo>
                <a:cubicBezTo>
                  <a:pt x="5589446" y="1554649"/>
                  <a:pt x="5590050" y="1551688"/>
                  <a:pt x="5590660" y="1548729"/>
                </a:cubicBezTo>
                <a:cubicBezTo>
                  <a:pt x="5314012" y="1412938"/>
                  <a:pt x="5049727" y="1254043"/>
                  <a:pt x="4801757" y="1071804"/>
                </a:cubicBezTo>
                <a:cubicBezTo>
                  <a:pt x="4862146" y="1245450"/>
                  <a:pt x="4974653" y="1407035"/>
                  <a:pt x="5034288" y="1585512"/>
                </a:cubicBezTo>
                <a:cubicBezTo>
                  <a:pt x="5126895" y="1860991"/>
                  <a:pt x="5184665" y="2144264"/>
                  <a:pt x="5216991" y="2432858"/>
                </a:cubicBezTo>
                <a:cubicBezTo>
                  <a:pt x="5218375" y="2446319"/>
                  <a:pt x="5174451" y="2512059"/>
                  <a:pt x="5163323" y="2495762"/>
                </a:cubicBezTo>
                <a:cubicBezTo>
                  <a:pt x="5034429" y="2305989"/>
                  <a:pt x="4951552" y="2083557"/>
                  <a:pt x="4863045" y="1872898"/>
                </a:cubicBezTo>
                <a:cubicBezTo>
                  <a:pt x="4780435" y="1675682"/>
                  <a:pt x="4725838" y="1492905"/>
                  <a:pt x="4738409" y="1288346"/>
                </a:cubicBezTo>
                <a:cubicBezTo>
                  <a:pt x="4691679" y="1372857"/>
                  <a:pt x="4643629" y="1457457"/>
                  <a:pt x="4594174" y="1540820"/>
                </a:cubicBezTo>
                <a:cubicBezTo>
                  <a:pt x="4559636" y="1599587"/>
                  <a:pt x="4532739" y="1661598"/>
                  <a:pt x="4466689" y="1688355"/>
                </a:cubicBezTo>
                <a:cubicBezTo>
                  <a:pt x="4462025" y="1690241"/>
                  <a:pt x="4455010" y="1688563"/>
                  <a:pt x="4453356" y="1683354"/>
                </a:cubicBezTo>
                <a:cubicBezTo>
                  <a:pt x="4419127" y="1583238"/>
                  <a:pt x="4495714" y="1420588"/>
                  <a:pt x="4550464" y="1336896"/>
                </a:cubicBezTo>
                <a:cubicBezTo>
                  <a:pt x="4600103" y="1260695"/>
                  <a:pt x="4668811" y="1200294"/>
                  <a:pt x="4754248" y="1173376"/>
                </a:cubicBezTo>
                <a:cubicBezTo>
                  <a:pt x="4754942" y="1171736"/>
                  <a:pt x="4756410" y="1169782"/>
                  <a:pt x="4757880" y="1167830"/>
                </a:cubicBezTo>
                <a:cubicBezTo>
                  <a:pt x="4739141" y="1119335"/>
                  <a:pt x="4723740" y="1069035"/>
                  <a:pt x="4714236" y="1015438"/>
                </a:cubicBezTo>
                <a:cubicBezTo>
                  <a:pt x="4714072" y="1012795"/>
                  <a:pt x="4714446" y="1010377"/>
                  <a:pt x="4715057" y="1007420"/>
                </a:cubicBezTo>
                <a:cubicBezTo>
                  <a:pt x="4632418" y="944106"/>
                  <a:pt x="4551162" y="877509"/>
                  <a:pt x="4472704" y="808882"/>
                </a:cubicBezTo>
                <a:cubicBezTo>
                  <a:pt x="4395331" y="740719"/>
                  <a:pt x="4320989" y="669969"/>
                  <a:pt x="4249206" y="597733"/>
                </a:cubicBezTo>
                <a:cubicBezTo>
                  <a:pt x="4393464" y="988437"/>
                  <a:pt x="4391238" y="1402749"/>
                  <a:pt x="4243111" y="1795211"/>
                </a:cubicBezTo>
                <a:cubicBezTo>
                  <a:pt x="4240194" y="1803635"/>
                  <a:pt x="4197654" y="1866099"/>
                  <a:pt x="4188125" y="1841464"/>
                </a:cubicBezTo>
                <a:cubicBezTo>
                  <a:pt x="4031643" y="1433999"/>
                  <a:pt x="3922706" y="967467"/>
                  <a:pt x="4168990" y="572788"/>
                </a:cubicBezTo>
                <a:cubicBezTo>
                  <a:pt x="4171617" y="568101"/>
                  <a:pt x="4175106" y="564428"/>
                  <a:pt x="4178589" y="560750"/>
                </a:cubicBezTo>
                <a:cubicBezTo>
                  <a:pt x="4183232" y="554349"/>
                  <a:pt x="4189195" y="547863"/>
                  <a:pt x="4194701" y="542471"/>
                </a:cubicBezTo>
                <a:cubicBezTo>
                  <a:pt x="4104413" y="448553"/>
                  <a:pt x="4018624" y="351231"/>
                  <a:pt x="3937327" y="250903"/>
                </a:cubicBezTo>
                <a:close/>
                <a:moveTo>
                  <a:pt x="3633357" y="0"/>
                </a:moveTo>
                <a:lnTo>
                  <a:pt x="3681091" y="0"/>
                </a:lnTo>
                <a:lnTo>
                  <a:pt x="3667682" y="30495"/>
                </a:lnTo>
                <a:cubicBezTo>
                  <a:pt x="3629765" y="121698"/>
                  <a:pt x="3599917" y="217584"/>
                  <a:pt x="3615487" y="306259"/>
                </a:cubicBezTo>
                <a:cubicBezTo>
                  <a:pt x="3639999" y="446040"/>
                  <a:pt x="3730648" y="577127"/>
                  <a:pt x="3749446" y="727373"/>
                </a:cubicBezTo>
                <a:cubicBezTo>
                  <a:pt x="3785899" y="1013846"/>
                  <a:pt x="3764234" y="1326579"/>
                  <a:pt x="3729680" y="1611960"/>
                </a:cubicBezTo>
                <a:cubicBezTo>
                  <a:pt x="3727867" y="1625361"/>
                  <a:pt x="3685117" y="1692886"/>
                  <a:pt x="3671599" y="1663986"/>
                </a:cubicBezTo>
                <a:cubicBezTo>
                  <a:pt x="3466362" y="1233305"/>
                  <a:pt x="3339438" y="818387"/>
                  <a:pt x="3514480" y="368438"/>
                </a:cubicBezTo>
                <a:lnTo>
                  <a:pt x="2943739" y="942511"/>
                </a:lnTo>
                <a:cubicBezTo>
                  <a:pt x="2933736" y="952438"/>
                  <a:pt x="2904706" y="972341"/>
                  <a:pt x="2913452" y="942567"/>
                </a:cubicBezTo>
                <a:cubicBezTo>
                  <a:pt x="2965869" y="771614"/>
                  <a:pt x="3069460" y="624255"/>
                  <a:pt x="3185248" y="489150"/>
                </a:cubicBezTo>
                <a:cubicBezTo>
                  <a:pt x="3286165" y="370919"/>
                  <a:pt x="3387773" y="322520"/>
                  <a:pt x="3531781" y="301724"/>
                </a:cubicBezTo>
                <a:cubicBezTo>
                  <a:pt x="3531506" y="293239"/>
                  <a:pt x="3531007" y="285302"/>
                  <a:pt x="3531511" y="276498"/>
                </a:cubicBezTo>
                <a:cubicBezTo>
                  <a:pt x="3536250" y="221208"/>
                  <a:pt x="3561026" y="155085"/>
                  <a:pt x="3590824" y="89075"/>
                </a:cubicBezTo>
                <a:close/>
                <a:moveTo>
                  <a:pt x="2772987" y="0"/>
                </a:moveTo>
                <a:lnTo>
                  <a:pt x="2836520" y="0"/>
                </a:lnTo>
                <a:lnTo>
                  <a:pt x="2822341" y="68966"/>
                </a:lnTo>
                <a:cubicBezTo>
                  <a:pt x="2788933" y="225436"/>
                  <a:pt x="2769993" y="379659"/>
                  <a:pt x="2764452" y="535687"/>
                </a:cubicBezTo>
                <a:lnTo>
                  <a:pt x="2805108" y="380358"/>
                </a:lnTo>
                <a:cubicBezTo>
                  <a:pt x="2822025" y="316055"/>
                  <a:pt x="2839324" y="249346"/>
                  <a:pt x="2861538" y="184712"/>
                </a:cubicBezTo>
                <a:cubicBezTo>
                  <a:pt x="2872761" y="152119"/>
                  <a:pt x="2885077" y="119997"/>
                  <a:pt x="2897391" y="87864"/>
                </a:cubicBezTo>
                <a:lnTo>
                  <a:pt x="2929803" y="0"/>
                </a:lnTo>
                <a:lnTo>
                  <a:pt x="2959585" y="0"/>
                </a:lnTo>
                <a:lnTo>
                  <a:pt x="2923513" y="97640"/>
                </a:lnTo>
                <a:cubicBezTo>
                  <a:pt x="2911432" y="129221"/>
                  <a:pt x="2899115" y="161350"/>
                  <a:pt x="2888123" y="193392"/>
                </a:cubicBezTo>
                <a:cubicBezTo>
                  <a:pt x="2866374" y="256933"/>
                  <a:pt x="2849301" y="323103"/>
                  <a:pt x="2832612" y="386853"/>
                </a:cubicBezTo>
                <a:lnTo>
                  <a:pt x="2792885" y="539999"/>
                </a:lnTo>
                <a:cubicBezTo>
                  <a:pt x="2855403" y="409054"/>
                  <a:pt x="2924389" y="283748"/>
                  <a:pt x="2979803" y="152292"/>
                </a:cubicBezTo>
                <a:lnTo>
                  <a:pt x="3032574" y="0"/>
                </a:lnTo>
                <a:lnTo>
                  <a:pt x="3112928" y="0"/>
                </a:lnTo>
                <a:lnTo>
                  <a:pt x="3097359" y="65656"/>
                </a:lnTo>
                <a:cubicBezTo>
                  <a:pt x="3015379" y="311007"/>
                  <a:pt x="2851878" y="519263"/>
                  <a:pt x="2764524" y="763628"/>
                </a:cubicBezTo>
                <a:cubicBezTo>
                  <a:pt x="2753907" y="793254"/>
                  <a:pt x="2698081" y="826275"/>
                  <a:pt x="2695598" y="774360"/>
                </a:cubicBezTo>
                <a:cubicBezTo>
                  <a:pt x="2682758" y="524115"/>
                  <a:pt x="2710011" y="279259"/>
                  <a:pt x="2763419" y="37416"/>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43" name="Rectangle 42">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990600"/>
            <a:ext cx="11734802"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C56509D2-03D8-D9C4-E703-4B2BA4A3675F}"/>
              </a:ext>
            </a:extLst>
          </p:cNvPr>
          <p:cNvSpPr>
            <a:spLocks noGrp="1"/>
          </p:cNvSpPr>
          <p:nvPr>
            <p:ph type="title"/>
          </p:nvPr>
        </p:nvSpPr>
        <p:spPr>
          <a:xfrm>
            <a:off x="4324353" y="1128840"/>
            <a:ext cx="6781800" cy="1216153"/>
          </a:xfrm>
        </p:spPr>
        <p:txBody>
          <a:bodyPr anchor="t">
            <a:normAutofit/>
          </a:bodyPr>
          <a:lstStyle/>
          <a:p>
            <a:r>
              <a:rPr lang="pl-PL" sz="4000" dirty="0"/>
              <a:t>	</a:t>
            </a:r>
            <a:r>
              <a:rPr lang="pl-PL" sz="4000" b="1" dirty="0" err="1"/>
              <a:t>Wörterbuch</a:t>
            </a:r>
            <a:endParaRPr lang="pl-PL" sz="4000" b="1" dirty="0"/>
          </a:p>
        </p:txBody>
      </p:sp>
      <p:sp>
        <p:nvSpPr>
          <p:cNvPr id="6" name="Symbol zastępczy zawartości 5">
            <a:extLst>
              <a:ext uri="{FF2B5EF4-FFF2-40B4-BE49-F238E27FC236}">
                <a16:creationId xmlns:a16="http://schemas.microsoft.com/office/drawing/2014/main" id="{F4348BA6-8D31-FEFE-F879-369B9055330F}"/>
              </a:ext>
            </a:extLst>
          </p:cNvPr>
          <p:cNvSpPr>
            <a:spLocks noGrp="1"/>
          </p:cNvSpPr>
          <p:nvPr>
            <p:ph idx="1"/>
          </p:nvPr>
        </p:nvSpPr>
        <p:spPr>
          <a:xfrm>
            <a:off x="644671" y="1128840"/>
            <a:ext cx="6781800" cy="1752599"/>
          </a:xfrm>
        </p:spPr>
        <p:txBody>
          <a:bodyPr>
            <a:normAutofit fontScale="25000" lnSpcReduction="20000"/>
          </a:bodyPr>
          <a:lstStyle/>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Anstrengung</a:t>
            </a:r>
            <a:r>
              <a:rPr lang="pl-PL" sz="5600" dirty="0">
                <a:solidFill>
                  <a:schemeClr val="tx1">
                    <a:alpha val="55000"/>
                  </a:schemeClr>
                </a:solidFill>
              </a:rPr>
              <a:t> – wysiłek </a:t>
            </a:r>
          </a:p>
          <a:p>
            <a:r>
              <a:rPr lang="pl-PL" sz="5600" dirty="0" err="1">
                <a:solidFill>
                  <a:schemeClr val="tx1">
                    <a:alpha val="55000"/>
                  </a:schemeClr>
                </a:solidFill>
              </a:rPr>
              <a:t>unternehmen</a:t>
            </a:r>
            <a:r>
              <a:rPr lang="pl-PL" sz="5600" dirty="0">
                <a:solidFill>
                  <a:schemeClr val="tx1">
                    <a:alpha val="55000"/>
                  </a:schemeClr>
                </a:solidFill>
              </a:rPr>
              <a:t> – podejmować /się </a:t>
            </a:r>
          </a:p>
          <a:p>
            <a:r>
              <a:rPr lang="pl-PL" sz="5600" dirty="0">
                <a:solidFill>
                  <a:schemeClr val="tx1">
                    <a:alpha val="55000"/>
                  </a:schemeClr>
                </a:solidFill>
              </a:rPr>
              <a:t>der </a:t>
            </a:r>
            <a:r>
              <a:rPr lang="pl-PL" sz="5600" dirty="0" err="1">
                <a:solidFill>
                  <a:schemeClr val="tx1">
                    <a:alpha val="55000"/>
                  </a:schemeClr>
                </a:solidFill>
              </a:rPr>
              <a:t>Absatz</a:t>
            </a:r>
            <a:r>
              <a:rPr lang="pl-PL" sz="5600" dirty="0">
                <a:solidFill>
                  <a:schemeClr val="tx1">
                    <a:alpha val="55000"/>
                  </a:schemeClr>
                </a:solidFill>
              </a:rPr>
              <a:t> – zbyt </a:t>
            </a:r>
          </a:p>
          <a:p>
            <a:r>
              <a:rPr lang="pl-PL" sz="5600" dirty="0">
                <a:solidFill>
                  <a:schemeClr val="tx1">
                    <a:alpha val="55000"/>
                  </a:schemeClr>
                </a:solidFill>
              </a:rPr>
              <a:t>der </a:t>
            </a:r>
            <a:r>
              <a:rPr lang="pl-PL" sz="5600" dirty="0" err="1">
                <a:solidFill>
                  <a:schemeClr val="tx1">
                    <a:alpha val="55000"/>
                  </a:schemeClr>
                </a:solidFill>
              </a:rPr>
              <a:t>Umsatz</a:t>
            </a:r>
            <a:r>
              <a:rPr lang="pl-PL" sz="5600" dirty="0">
                <a:solidFill>
                  <a:schemeClr val="tx1">
                    <a:alpha val="55000"/>
                  </a:schemeClr>
                </a:solidFill>
              </a:rPr>
              <a:t> - obrót</a:t>
            </a:r>
          </a:p>
          <a:p>
            <a:r>
              <a:rPr lang="pl-PL" sz="5600" dirty="0">
                <a:solidFill>
                  <a:schemeClr val="tx1">
                    <a:alpha val="55000"/>
                  </a:schemeClr>
                </a:solidFill>
              </a:rPr>
              <a:t>der </a:t>
            </a:r>
            <a:r>
              <a:rPr lang="pl-PL" sz="5600" dirty="0" err="1">
                <a:solidFill>
                  <a:schemeClr val="tx1">
                    <a:alpha val="55000"/>
                  </a:schemeClr>
                </a:solidFill>
              </a:rPr>
              <a:t>Gewinn</a:t>
            </a:r>
            <a:r>
              <a:rPr lang="pl-PL" sz="5600" dirty="0">
                <a:solidFill>
                  <a:schemeClr val="tx1">
                    <a:alpha val="55000"/>
                  </a:schemeClr>
                </a:solidFill>
              </a:rPr>
              <a:t> – zysk </a:t>
            </a:r>
          </a:p>
          <a:p>
            <a:r>
              <a:rPr lang="pl-PL" sz="5600" dirty="0">
                <a:solidFill>
                  <a:schemeClr val="tx1">
                    <a:alpha val="55000"/>
                  </a:schemeClr>
                </a:solidFill>
              </a:rPr>
              <a:t>der </a:t>
            </a:r>
            <a:r>
              <a:rPr lang="pl-PL" sz="5600" dirty="0" err="1">
                <a:solidFill>
                  <a:schemeClr val="tx1">
                    <a:alpha val="55000"/>
                  </a:schemeClr>
                </a:solidFill>
              </a:rPr>
              <a:t>Marktanteil</a:t>
            </a:r>
            <a:r>
              <a:rPr lang="pl-PL" sz="5600" dirty="0">
                <a:solidFill>
                  <a:schemeClr val="tx1">
                    <a:alpha val="55000"/>
                  </a:schemeClr>
                </a:solidFill>
              </a:rPr>
              <a:t> – udział w rynku </a:t>
            </a:r>
          </a:p>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Rentabilität</a:t>
            </a:r>
            <a:r>
              <a:rPr lang="pl-PL" sz="5600" dirty="0">
                <a:solidFill>
                  <a:schemeClr val="tx1">
                    <a:alpha val="55000"/>
                  </a:schemeClr>
                </a:solidFill>
              </a:rPr>
              <a:t> – rentowność</a:t>
            </a:r>
          </a:p>
          <a:p>
            <a:r>
              <a:rPr lang="pl-PL" sz="5600" dirty="0" err="1">
                <a:solidFill>
                  <a:schemeClr val="tx1">
                    <a:alpha val="55000"/>
                  </a:schemeClr>
                </a:solidFill>
              </a:rPr>
              <a:t>das</a:t>
            </a:r>
            <a:r>
              <a:rPr lang="pl-PL" sz="5600" dirty="0">
                <a:solidFill>
                  <a:schemeClr val="tx1">
                    <a:alpha val="55000"/>
                  </a:schemeClr>
                </a:solidFill>
              </a:rPr>
              <a:t> </a:t>
            </a:r>
            <a:r>
              <a:rPr lang="pl-PL" sz="5600" dirty="0" err="1">
                <a:solidFill>
                  <a:schemeClr val="tx1">
                    <a:alpha val="55000"/>
                  </a:schemeClr>
                </a:solidFill>
              </a:rPr>
              <a:t>Preisniveau</a:t>
            </a:r>
            <a:r>
              <a:rPr lang="pl-PL" sz="5600" dirty="0">
                <a:solidFill>
                  <a:schemeClr val="tx1">
                    <a:alpha val="55000"/>
                  </a:schemeClr>
                </a:solidFill>
              </a:rPr>
              <a:t> – poziom cen </a:t>
            </a:r>
          </a:p>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Kundenzufriedenheit</a:t>
            </a:r>
            <a:r>
              <a:rPr lang="pl-PL" sz="5600" dirty="0">
                <a:solidFill>
                  <a:schemeClr val="tx1">
                    <a:alpha val="55000"/>
                  </a:schemeClr>
                </a:solidFill>
              </a:rPr>
              <a:t> – satysfakcja klienta </a:t>
            </a:r>
          </a:p>
          <a:p>
            <a:r>
              <a:rPr lang="pl-PL" sz="5600" dirty="0" err="1">
                <a:solidFill>
                  <a:schemeClr val="tx1">
                    <a:alpha val="55000"/>
                  </a:schemeClr>
                </a:solidFill>
              </a:rPr>
              <a:t>das</a:t>
            </a:r>
            <a:r>
              <a:rPr lang="pl-PL" sz="5600" dirty="0">
                <a:solidFill>
                  <a:schemeClr val="tx1">
                    <a:alpha val="55000"/>
                  </a:schemeClr>
                </a:solidFill>
              </a:rPr>
              <a:t> </a:t>
            </a:r>
            <a:r>
              <a:rPr lang="pl-PL" sz="5600" dirty="0" err="1">
                <a:solidFill>
                  <a:schemeClr val="tx1">
                    <a:alpha val="55000"/>
                  </a:schemeClr>
                </a:solidFill>
              </a:rPr>
              <a:t>Kompetenzniveau</a:t>
            </a:r>
            <a:r>
              <a:rPr lang="pl-PL" sz="5600" dirty="0">
                <a:solidFill>
                  <a:schemeClr val="tx1">
                    <a:alpha val="55000"/>
                  </a:schemeClr>
                </a:solidFill>
              </a:rPr>
              <a:t> – poziom kompetencji </a:t>
            </a:r>
          </a:p>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Kundenbindung</a:t>
            </a:r>
            <a:r>
              <a:rPr lang="pl-PL" sz="5600" dirty="0">
                <a:solidFill>
                  <a:schemeClr val="tx1">
                    <a:alpha val="55000"/>
                  </a:schemeClr>
                </a:solidFill>
              </a:rPr>
              <a:t> – lojalność klientów</a:t>
            </a:r>
          </a:p>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Kaufintensität</a:t>
            </a:r>
            <a:r>
              <a:rPr lang="pl-PL" sz="5600" dirty="0">
                <a:solidFill>
                  <a:schemeClr val="tx1">
                    <a:alpha val="55000"/>
                  </a:schemeClr>
                </a:solidFill>
              </a:rPr>
              <a:t> – intensywność zakupów </a:t>
            </a:r>
          </a:p>
          <a:p>
            <a:r>
              <a:rPr lang="pl-PL" sz="5600" dirty="0" err="1">
                <a:solidFill>
                  <a:schemeClr val="tx1">
                    <a:alpha val="55000"/>
                  </a:schemeClr>
                </a:solidFill>
              </a:rPr>
              <a:t>alles</a:t>
            </a:r>
            <a:r>
              <a:rPr lang="pl-PL" sz="5600" dirty="0">
                <a:solidFill>
                  <a:schemeClr val="tx1">
                    <a:alpha val="55000"/>
                  </a:schemeClr>
                </a:solidFill>
              </a:rPr>
              <a:t> </a:t>
            </a:r>
            <a:r>
              <a:rPr lang="pl-PL" sz="5600" dirty="0" err="1">
                <a:solidFill>
                  <a:schemeClr val="tx1">
                    <a:alpha val="55000"/>
                  </a:schemeClr>
                </a:solidFill>
              </a:rPr>
              <a:t>auf</a:t>
            </a:r>
            <a:r>
              <a:rPr lang="pl-PL" sz="5600" dirty="0">
                <a:solidFill>
                  <a:schemeClr val="tx1">
                    <a:alpha val="55000"/>
                  </a:schemeClr>
                </a:solidFill>
              </a:rPr>
              <a:t> </a:t>
            </a:r>
            <a:r>
              <a:rPr lang="pl-PL" sz="5600" dirty="0" err="1">
                <a:solidFill>
                  <a:schemeClr val="tx1">
                    <a:alpha val="55000"/>
                  </a:schemeClr>
                </a:solidFill>
              </a:rPr>
              <a:t>einem</a:t>
            </a:r>
            <a:r>
              <a:rPr lang="pl-PL" sz="5600" dirty="0">
                <a:solidFill>
                  <a:schemeClr val="tx1">
                    <a:alpha val="55000"/>
                  </a:schemeClr>
                </a:solidFill>
              </a:rPr>
              <a:t> </a:t>
            </a:r>
            <a:r>
              <a:rPr lang="pl-PL" sz="5600" dirty="0" err="1">
                <a:solidFill>
                  <a:schemeClr val="tx1">
                    <a:alpha val="55000"/>
                  </a:schemeClr>
                </a:solidFill>
              </a:rPr>
              <a:t>Markt</a:t>
            </a:r>
            <a:r>
              <a:rPr lang="pl-PL" sz="5600" dirty="0">
                <a:solidFill>
                  <a:schemeClr val="tx1">
                    <a:alpha val="55000"/>
                  </a:schemeClr>
                </a:solidFill>
              </a:rPr>
              <a:t> </a:t>
            </a:r>
            <a:r>
              <a:rPr lang="pl-PL" sz="5600" dirty="0" err="1">
                <a:solidFill>
                  <a:schemeClr val="tx1">
                    <a:alpha val="55000"/>
                  </a:schemeClr>
                </a:solidFill>
              </a:rPr>
              <a:t>Angebotene</a:t>
            </a:r>
            <a:r>
              <a:rPr lang="pl-PL" sz="5600" dirty="0">
                <a:solidFill>
                  <a:schemeClr val="tx1">
                    <a:alpha val="55000"/>
                  </a:schemeClr>
                </a:solidFill>
              </a:rPr>
              <a:t> – oferowane na rynku </a:t>
            </a:r>
          </a:p>
          <a:p>
            <a:r>
              <a:rPr lang="pl-PL" sz="5600" dirty="0" err="1">
                <a:solidFill>
                  <a:schemeClr val="tx1">
                    <a:alpha val="55000"/>
                  </a:schemeClr>
                </a:solidFill>
              </a:rPr>
              <a:t>das</a:t>
            </a:r>
            <a:r>
              <a:rPr lang="pl-PL" sz="5600" dirty="0">
                <a:solidFill>
                  <a:schemeClr val="tx1">
                    <a:alpha val="55000"/>
                  </a:schemeClr>
                </a:solidFill>
              </a:rPr>
              <a:t> </a:t>
            </a:r>
            <a:r>
              <a:rPr lang="pl-PL" sz="5600" dirty="0" err="1">
                <a:solidFill>
                  <a:schemeClr val="tx1">
                    <a:alpha val="55000"/>
                  </a:schemeClr>
                </a:solidFill>
              </a:rPr>
              <a:t>Bedürfnis</a:t>
            </a:r>
            <a:r>
              <a:rPr lang="pl-PL" sz="5600" dirty="0">
                <a:solidFill>
                  <a:schemeClr val="tx1">
                    <a:alpha val="55000"/>
                  </a:schemeClr>
                </a:solidFill>
              </a:rPr>
              <a:t> – potrzeba </a:t>
            </a:r>
          </a:p>
          <a:p>
            <a:r>
              <a:rPr lang="pl-PL" sz="5600" dirty="0">
                <a:solidFill>
                  <a:schemeClr val="tx1">
                    <a:alpha val="55000"/>
                  </a:schemeClr>
                </a:solidFill>
              </a:rPr>
              <a:t>der </a:t>
            </a:r>
            <a:r>
              <a:rPr lang="pl-PL" sz="5600" dirty="0" err="1">
                <a:solidFill>
                  <a:schemeClr val="tx1">
                    <a:alpha val="55000"/>
                  </a:schemeClr>
                </a:solidFill>
              </a:rPr>
              <a:t>Geldbetrag</a:t>
            </a:r>
            <a:r>
              <a:rPr lang="pl-PL" sz="5600" dirty="0">
                <a:solidFill>
                  <a:schemeClr val="tx1">
                    <a:alpha val="55000"/>
                  </a:schemeClr>
                </a:solidFill>
              </a:rPr>
              <a:t> – ilość pieniędzy </a:t>
            </a:r>
          </a:p>
          <a:p>
            <a:r>
              <a:rPr lang="pl-PL" sz="5600" dirty="0" err="1">
                <a:solidFill>
                  <a:schemeClr val="tx1">
                    <a:alpha val="55000"/>
                  </a:schemeClr>
                </a:solidFill>
              </a:rPr>
              <a:t>die</a:t>
            </a:r>
            <a:r>
              <a:rPr lang="pl-PL" sz="5600" dirty="0">
                <a:solidFill>
                  <a:schemeClr val="tx1">
                    <a:alpha val="55000"/>
                  </a:schemeClr>
                </a:solidFill>
              </a:rPr>
              <a:t> </a:t>
            </a:r>
            <a:r>
              <a:rPr lang="pl-PL" sz="5600" dirty="0" err="1">
                <a:solidFill>
                  <a:schemeClr val="tx1">
                    <a:alpha val="55000"/>
                  </a:schemeClr>
                </a:solidFill>
              </a:rPr>
              <a:t>Zahlungsbedingungen</a:t>
            </a:r>
            <a:r>
              <a:rPr lang="pl-PL" sz="5600" dirty="0">
                <a:solidFill>
                  <a:schemeClr val="tx1">
                    <a:alpha val="55000"/>
                  </a:schemeClr>
                </a:solidFill>
              </a:rPr>
              <a:t> (Pl.) – warunki płatności </a:t>
            </a:r>
          </a:p>
          <a:p>
            <a:r>
              <a:rPr lang="pl-PL" sz="5600" dirty="0" err="1">
                <a:solidFill>
                  <a:schemeClr val="tx1">
                    <a:alpha val="55000"/>
                  </a:schemeClr>
                </a:solidFill>
              </a:rPr>
              <a:t>bereitstellen</a:t>
            </a:r>
            <a:r>
              <a:rPr lang="pl-PL" sz="5600" dirty="0">
                <a:solidFill>
                  <a:schemeClr val="tx1">
                    <a:alpha val="55000"/>
                  </a:schemeClr>
                </a:solidFill>
              </a:rPr>
              <a:t> – zapewnić </a:t>
            </a:r>
          </a:p>
          <a:p>
            <a:endParaRPr lang="pl-PL" sz="5600" dirty="0">
              <a:solidFill>
                <a:schemeClr val="tx1">
                  <a:alpha val="55000"/>
                </a:schemeClr>
              </a:solidFill>
            </a:endParaRPr>
          </a:p>
          <a:p>
            <a:endParaRPr lang="pl-PL" sz="500" dirty="0">
              <a:solidFill>
                <a:schemeClr val="tx1">
                  <a:alpha val="55000"/>
                </a:schemeClr>
              </a:solidFill>
            </a:endParaRPr>
          </a:p>
        </p:txBody>
      </p:sp>
      <p:pic>
        <p:nvPicPr>
          <p:cNvPr id="4" name="Obraz 3">
            <a:extLst>
              <a:ext uri="{FF2B5EF4-FFF2-40B4-BE49-F238E27FC236}">
                <a16:creationId xmlns:a16="http://schemas.microsoft.com/office/drawing/2014/main" id="{DE800E0C-2EF1-3BC8-B082-408F4136C173}"/>
              </a:ext>
            </a:extLst>
          </p:cNvPr>
          <p:cNvPicPr>
            <a:picLocks noChangeAspect="1"/>
          </p:cNvPicPr>
          <p:nvPr/>
        </p:nvPicPr>
        <p:blipFill rotWithShape="1">
          <a:blip r:embed="rId2"/>
          <a:srcRect l="3125"/>
          <a:stretch/>
        </p:blipFill>
        <p:spPr>
          <a:xfrm>
            <a:off x="8243218" y="1951356"/>
            <a:ext cx="2862935" cy="2955287"/>
          </a:xfrm>
          <a:prstGeom prst="rect">
            <a:avLst/>
          </a:prstGeom>
        </p:spPr>
      </p:pic>
    </p:spTree>
    <p:extLst>
      <p:ext uri="{BB962C8B-B14F-4D97-AF65-F5344CB8AC3E}">
        <p14:creationId xmlns:p14="http://schemas.microsoft.com/office/powerpoint/2010/main" val="416439590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 name="Rectangle 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0" name="Group 11">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3" name="Rectangle 12">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3">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5">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8" name="Rectangle 1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57197"/>
            <a:ext cx="11734800" cy="5943606"/>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38D0399F-AAC4-9BA7-3DD6-2E607EB39C1E}"/>
              </a:ext>
            </a:extLst>
          </p:cNvPr>
          <p:cNvSpPr>
            <a:spLocks noGrp="1"/>
          </p:cNvSpPr>
          <p:nvPr>
            <p:ph type="title"/>
          </p:nvPr>
        </p:nvSpPr>
        <p:spPr>
          <a:xfrm>
            <a:off x="685801" y="1676400"/>
            <a:ext cx="4953000" cy="1216153"/>
          </a:xfrm>
        </p:spPr>
        <p:txBody>
          <a:bodyPr anchor="t">
            <a:normAutofit/>
          </a:bodyPr>
          <a:lstStyle/>
          <a:p>
            <a:r>
              <a:rPr lang="pl-PL" sz="4000" b="1" dirty="0" err="1"/>
              <a:t>Quellen</a:t>
            </a:r>
            <a:endParaRPr lang="pl-PL" sz="4000" b="1" dirty="0"/>
          </a:p>
        </p:txBody>
      </p:sp>
      <p:sp>
        <p:nvSpPr>
          <p:cNvPr id="3" name="Symbol zastępczy zawartości 2">
            <a:extLst>
              <a:ext uri="{FF2B5EF4-FFF2-40B4-BE49-F238E27FC236}">
                <a16:creationId xmlns:a16="http://schemas.microsoft.com/office/drawing/2014/main" id="{F0B8536A-CAB5-B98C-9D40-6D794943F22B}"/>
              </a:ext>
            </a:extLst>
          </p:cNvPr>
          <p:cNvSpPr>
            <a:spLocks noGrp="1"/>
          </p:cNvSpPr>
          <p:nvPr>
            <p:ph idx="1"/>
          </p:nvPr>
        </p:nvSpPr>
        <p:spPr>
          <a:xfrm>
            <a:off x="685801" y="3429000"/>
            <a:ext cx="4953000" cy="1752599"/>
          </a:xfrm>
        </p:spPr>
        <p:txBody>
          <a:bodyPr>
            <a:normAutofit/>
          </a:bodyPr>
          <a:lstStyle/>
          <a:p>
            <a:r>
              <a:rPr lang="pl-PL" sz="1500">
                <a:solidFill>
                  <a:schemeClr val="tx1">
                    <a:alpha val="55000"/>
                  </a:schemeClr>
                </a:solidFill>
                <a:hlinkClick r:id="rId2"/>
              </a:rPr>
              <a:t>https://www.randstad.pl/strefa-pracownika/rozwoj-zawodowy/co-to-jest-marketing-mix-narzedzia-i-koncepcje-tego-rozwiazania/</a:t>
            </a:r>
            <a:r>
              <a:rPr lang="pl-PL" sz="1500">
                <a:solidFill>
                  <a:schemeClr val="tx1">
                    <a:alpha val="55000"/>
                  </a:schemeClr>
                </a:solidFill>
              </a:rPr>
              <a:t> </a:t>
            </a:r>
          </a:p>
          <a:p>
            <a:r>
              <a:rPr lang="pl-PL" sz="1500">
                <a:solidFill>
                  <a:schemeClr val="tx1">
                    <a:alpha val="55000"/>
                  </a:schemeClr>
                </a:solidFill>
                <a:hlinkClick r:id="rId3"/>
              </a:rPr>
              <a:t>https://de.wikipedia.org/wiki/Marketing</a:t>
            </a:r>
            <a:r>
              <a:rPr lang="pl-PL" sz="1500">
                <a:solidFill>
                  <a:schemeClr val="tx1">
                    <a:alpha val="55000"/>
                  </a:schemeClr>
                </a:solidFill>
              </a:rPr>
              <a:t> </a:t>
            </a:r>
          </a:p>
          <a:p>
            <a:r>
              <a:rPr lang="pl-PL" sz="1500">
                <a:solidFill>
                  <a:schemeClr val="tx1">
                    <a:alpha val="55000"/>
                  </a:schemeClr>
                </a:solidFill>
                <a:hlinkClick r:id="rId4"/>
              </a:rPr>
              <a:t>https://centralstationcrm.de/marketing</a:t>
            </a:r>
            <a:r>
              <a:rPr lang="pl-PL" sz="1500">
                <a:solidFill>
                  <a:schemeClr val="tx1">
                    <a:alpha val="55000"/>
                  </a:schemeClr>
                </a:solidFill>
              </a:rPr>
              <a:t> </a:t>
            </a:r>
          </a:p>
          <a:p>
            <a:r>
              <a:rPr lang="pl-PL" sz="1500">
                <a:solidFill>
                  <a:schemeClr val="tx1">
                    <a:alpha val="55000"/>
                  </a:schemeClr>
                </a:solidFill>
                <a:hlinkClick r:id="rId5"/>
              </a:rPr>
              <a:t>https://witalni.pl/slowniczek/marketing/marketing-mix/</a:t>
            </a:r>
            <a:r>
              <a:rPr lang="pl-PL" sz="1500">
                <a:solidFill>
                  <a:schemeClr val="tx1">
                    <a:alpha val="55000"/>
                  </a:schemeClr>
                </a:solidFill>
              </a:rPr>
              <a:t> </a:t>
            </a:r>
          </a:p>
          <a:p>
            <a:endParaRPr lang="pl-PL" sz="1500">
              <a:solidFill>
                <a:schemeClr val="tx1">
                  <a:alpha val="55000"/>
                </a:schemeClr>
              </a:solidFill>
            </a:endParaRPr>
          </a:p>
        </p:txBody>
      </p:sp>
      <p:pic>
        <p:nvPicPr>
          <p:cNvPr id="7" name="Graphic 6" descr="Punkt orientacyjny">
            <a:extLst>
              <a:ext uri="{FF2B5EF4-FFF2-40B4-BE49-F238E27FC236}">
                <a16:creationId xmlns:a16="http://schemas.microsoft.com/office/drawing/2014/main" id="{62D52493-DBA6-18E1-A805-72469A3F33B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553202" y="1066796"/>
            <a:ext cx="4724400" cy="4724400"/>
          </a:xfrm>
          <a:prstGeom prst="rect">
            <a:avLst/>
          </a:prstGeom>
        </p:spPr>
      </p:pic>
    </p:spTree>
    <p:extLst>
      <p:ext uri="{BB962C8B-B14F-4D97-AF65-F5344CB8AC3E}">
        <p14:creationId xmlns:p14="http://schemas.microsoft.com/office/powerpoint/2010/main" val="184648440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 name="Rectangle 6">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6" name="Group 8">
            <a:extLst>
              <a:ext uri="{FF2B5EF4-FFF2-40B4-BE49-F238E27FC236}">
                <a16:creationId xmlns:a16="http://schemas.microsoft.com/office/drawing/2014/main" id="{2FAA4F3A-C5FF-462C-B6A4-87279DB6ABC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69" name="Rectangle 9">
              <a:extLst>
                <a:ext uri="{FF2B5EF4-FFF2-40B4-BE49-F238E27FC236}">
                  <a16:creationId xmlns:a16="http://schemas.microsoft.com/office/drawing/2014/main" id="{97585D95-E1FF-4C6C-B149-DBA60C78136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Rectangle 10">
              <a:extLst>
                <a:ext uri="{FF2B5EF4-FFF2-40B4-BE49-F238E27FC236}">
                  <a16:creationId xmlns:a16="http://schemas.microsoft.com/office/drawing/2014/main" id="{3FF303BF-4B5B-4AC8-ACEB-8576F79E6D6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71" name="Freeform: Shape 12">
            <a:extLst>
              <a:ext uri="{FF2B5EF4-FFF2-40B4-BE49-F238E27FC236}">
                <a16:creationId xmlns:a16="http://schemas.microsoft.com/office/drawing/2014/main" id="{892DFB46-732E-492D-A044-8BD03B8778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72" name="Rectangle 14">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828800" y="990600"/>
            <a:ext cx="10363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5B0B6F21-93C6-2631-7947-B540E9DC8977}"/>
              </a:ext>
            </a:extLst>
          </p:cNvPr>
          <p:cNvSpPr>
            <a:spLocks noGrp="1"/>
          </p:cNvSpPr>
          <p:nvPr>
            <p:ph type="title"/>
          </p:nvPr>
        </p:nvSpPr>
        <p:spPr>
          <a:xfrm>
            <a:off x="2692150" y="2830497"/>
            <a:ext cx="7783499" cy="1936811"/>
          </a:xfrm>
        </p:spPr>
        <p:txBody>
          <a:bodyPr vert="horz" lIns="91440" tIns="45720" rIns="91440" bIns="45720" rtlCol="0" anchor="t">
            <a:normAutofit/>
          </a:bodyPr>
          <a:lstStyle/>
          <a:p>
            <a:r>
              <a:rPr lang="en-US" sz="4000" b="1" kern="1200" dirty="0" err="1">
                <a:solidFill>
                  <a:schemeClr val="tx1"/>
                </a:solidFill>
                <a:latin typeface="+mj-lt"/>
                <a:ea typeface="+mj-ea"/>
                <a:cs typeface="+mj-cs"/>
              </a:rPr>
              <a:t>Vielen</a:t>
            </a:r>
            <a:r>
              <a:rPr lang="en-US" sz="4000" b="1" kern="1200" dirty="0">
                <a:solidFill>
                  <a:schemeClr val="tx1"/>
                </a:solidFill>
                <a:latin typeface="+mj-lt"/>
                <a:ea typeface="+mj-ea"/>
                <a:cs typeface="+mj-cs"/>
              </a:rPr>
              <a:t> Dank für </a:t>
            </a:r>
            <a:r>
              <a:rPr lang="en-US" sz="4000" b="1" kern="1200" dirty="0" err="1">
                <a:solidFill>
                  <a:schemeClr val="tx1"/>
                </a:solidFill>
                <a:latin typeface="+mj-lt"/>
                <a:ea typeface="+mj-ea"/>
                <a:cs typeface="+mj-cs"/>
              </a:rPr>
              <a:t>Ihre</a:t>
            </a:r>
            <a:r>
              <a:rPr lang="en-US" sz="4000" b="1" kern="1200" dirty="0">
                <a:solidFill>
                  <a:schemeClr val="tx1"/>
                </a:solidFill>
                <a:latin typeface="+mj-lt"/>
                <a:ea typeface="+mj-ea"/>
                <a:cs typeface="+mj-cs"/>
              </a:rPr>
              <a:t> </a:t>
            </a:r>
            <a:r>
              <a:rPr lang="en-US" sz="4000" b="1" kern="1200" dirty="0" err="1">
                <a:solidFill>
                  <a:schemeClr val="tx1"/>
                </a:solidFill>
                <a:latin typeface="+mj-lt"/>
                <a:ea typeface="+mj-ea"/>
                <a:cs typeface="+mj-cs"/>
              </a:rPr>
              <a:t>Aufmerksamkeit</a:t>
            </a:r>
            <a:r>
              <a:rPr lang="en-US" sz="4000" b="1" kern="1200" dirty="0">
                <a:solidFill>
                  <a:schemeClr val="tx1"/>
                </a:solidFill>
                <a:latin typeface="+mj-lt"/>
                <a:ea typeface="+mj-ea"/>
                <a:cs typeface="+mj-cs"/>
              </a:rPr>
              <a:t>!</a:t>
            </a:r>
          </a:p>
        </p:txBody>
      </p:sp>
    </p:spTree>
    <p:extLst>
      <p:ext uri="{BB962C8B-B14F-4D97-AF65-F5344CB8AC3E}">
        <p14:creationId xmlns:p14="http://schemas.microsoft.com/office/powerpoint/2010/main" val="3036745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alpha val="96000"/>
          </a:schemeClr>
        </a:solidFill>
        <a:effectLst/>
      </p:bgPr>
    </p:bg>
    <p:spTree>
      <p:nvGrpSpPr>
        <p:cNvPr id="1" name=""/>
        <p:cNvGrpSpPr/>
        <p:nvPr/>
      </p:nvGrpSpPr>
      <p:grpSpPr>
        <a:xfrm>
          <a:off x="0" y="0"/>
          <a:ext cx="0" cy="0"/>
          <a:chOff x="0" y="0"/>
          <a:chExt cx="0" cy="0"/>
        </a:xfrm>
      </p:grpSpPr>
      <p:sp>
        <p:nvSpPr>
          <p:cNvPr id="100" name="Rectangle 99">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2" name="Group 101">
            <a:extLst>
              <a:ext uri="{FF2B5EF4-FFF2-40B4-BE49-F238E27FC236}">
                <a16:creationId xmlns:a16="http://schemas.microsoft.com/office/drawing/2014/main" id="{5DD5AFF2-B0BF-41FA-BA95-B06DB47DF11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3429000"/>
            <a:ext cx="12191999" cy="3429000"/>
            <a:chOff x="7467600" y="0"/>
            <a:chExt cx="4724400" cy="6858000"/>
          </a:xfrm>
        </p:grpSpPr>
        <p:sp>
          <p:nvSpPr>
            <p:cNvPr id="103" name="Rectangle 102">
              <a:extLst>
                <a:ext uri="{FF2B5EF4-FFF2-40B4-BE49-F238E27FC236}">
                  <a16:creationId xmlns:a16="http://schemas.microsoft.com/office/drawing/2014/main" id="{346F474B-53B3-4567-B505-9E3D725108E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Rectangle 103">
              <a:extLst>
                <a:ext uri="{FF2B5EF4-FFF2-40B4-BE49-F238E27FC236}">
                  <a16:creationId xmlns:a16="http://schemas.microsoft.com/office/drawing/2014/main" id="{10ECCC9F-C36C-4275-B251-A115347C1B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6" name="Freeform: Shape 105">
            <a:extLst>
              <a:ext uri="{FF2B5EF4-FFF2-40B4-BE49-F238E27FC236}">
                <a16:creationId xmlns:a16="http://schemas.microsoft.com/office/drawing/2014/main" id="{3FE49A6B-0100-4397-88F8-FE2410D089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429000"/>
            <a:ext cx="12192000" cy="3429000"/>
          </a:xfrm>
          <a:custGeom>
            <a:avLst/>
            <a:gdLst>
              <a:gd name="connsiteX0" fmla="*/ 369702 w 12192000"/>
              <a:gd name="connsiteY0" fmla="*/ 3283169 h 3429000"/>
              <a:gd name="connsiteX1" fmla="*/ 366575 w 12192000"/>
              <a:gd name="connsiteY1" fmla="*/ 3286556 h 3429000"/>
              <a:gd name="connsiteX2" fmla="*/ 371637 w 12192000"/>
              <a:gd name="connsiteY2" fmla="*/ 3284954 h 3429000"/>
              <a:gd name="connsiteX3" fmla="*/ 7392322 w 12192000"/>
              <a:gd name="connsiteY3" fmla="*/ 3229238 h 3429000"/>
              <a:gd name="connsiteX4" fmla="*/ 7611337 w 12192000"/>
              <a:gd name="connsiteY4" fmla="*/ 3303821 h 3429000"/>
              <a:gd name="connsiteX5" fmla="*/ 7955762 w 12192000"/>
              <a:gd name="connsiteY5" fmla="*/ 3413006 h 3429000"/>
              <a:gd name="connsiteX6" fmla="*/ 7512455 w 12192000"/>
              <a:gd name="connsiteY6" fmla="*/ 3245734 h 3429000"/>
              <a:gd name="connsiteX7" fmla="*/ 9928143 w 12192000"/>
              <a:gd name="connsiteY7" fmla="*/ 3086312 h 3429000"/>
              <a:gd name="connsiteX8" fmla="*/ 9753801 w 12192000"/>
              <a:gd name="connsiteY8" fmla="*/ 3096103 h 3429000"/>
              <a:gd name="connsiteX9" fmla="*/ 9578027 w 12192000"/>
              <a:gd name="connsiteY9" fmla="*/ 3103104 h 3429000"/>
              <a:gd name="connsiteX10" fmla="*/ 9424342 w 12192000"/>
              <a:gd name="connsiteY10" fmla="*/ 3099403 h 3429000"/>
              <a:gd name="connsiteX11" fmla="*/ 9001907 w 12192000"/>
              <a:gd name="connsiteY11" fmla="*/ 3131369 h 3429000"/>
              <a:gd name="connsiteX12" fmla="*/ 8922138 w 12192000"/>
              <a:gd name="connsiteY12" fmla="*/ 3162702 h 3429000"/>
              <a:gd name="connsiteX13" fmla="*/ 9087550 w 12192000"/>
              <a:gd name="connsiteY13" fmla="*/ 3170765 h 3429000"/>
              <a:gd name="connsiteX14" fmla="*/ 9512475 w 12192000"/>
              <a:gd name="connsiteY14" fmla="*/ 3134693 h 3429000"/>
              <a:gd name="connsiteX15" fmla="*/ 9928143 w 12192000"/>
              <a:gd name="connsiteY15" fmla="*/ 3086312 h 3429000"/>
              <a:gd name="connsiteX16" fmla="*/ 9351220 w 12192000"/>
              <a:gd name="connsiteY16" fmla="*/ 3030370 h 3429000"/>
              <a:gd name="connsiteX17" fmla="*/ 8999756 w 12192000"/>
              <a:gd name="connsiteY17" fmla="*/ 3100929 h 3429000"/>
              <a:gd name="connsiteX18" fmla="*/ 9425830 w 12192000"/>
              <a:gd name="connsiteY18" fmla="*/ 3069517 h 3429000"/>
              <a:gd name="connsiteX19" fmla="*/ 9578307 w 12192000"/>
              <a:gd name="connsiteY19" fmla="*/ 3073035 h 3429000"/>
              <a:gd name="connsiteX20" fmla="*/ 9752771 w 12192000"/>
              <a:gd name="connsiteY20" fmla="*/ 3066471 h 3429000"/>
              <a:gd name="connsiteX21" fmla="*/ 9852779 w 12192000"/>
              <a:gd name="connsiteY21" fmla="*/ 3060665 h 3429000"/>
              <a:gd name="connsiteX22" fmla="*/ 9694862 w 12192000"/>
              <a:gd name="connsiteY22" fmla="*/ 3044140 h 3429000"/>
              <a:gd name="connsiteX23" fmla="*/ 9351220 w 12192000"/>
              <a:gd name="connsiteY23" fmla="*/ 3030370 h 3429000"/>
              <a:gd name="connsiteX24" fmla="*/ 1019354 w 12192000"/>
              <a:gd name="connsiteY24" fmla="*/ 2886006 h 3429000"/>
              <a:gd name="connsiteX25" fmla="*/ 441046 w 12192000"/>
              <a:gd name="connsiteY25" fmla="*/ 3262153 h 3429000"/>
              <a:gd name="connsiteX26" fmla="*/ 1019354 w 12192000"/>
              <a:gd name="connsiteY26" fmla="*/ 2886006 h 3429000"/>
              <a:gd name="connsiteX27" fmla="*/ 991680 w 12192000"/>
              <a:gd name="connsiteY27" fmla="*/ 2869413 h 3429000"/>
              <a:gd name="connsiteX28" fmla="*/ 409060 w 12192000"/>
              <a:gd name="connsiteY28" fmla="*/ 3242470 h 3429000"/>
              <a:gd name="connsiteX29" fmla="*/ 991680 w 12192000"/>
              <a:gd name="connsiteY29" fmla="*/ 2869413 h 3429000"/>
              <a:gd name="connsiteX30" fmla="*/ 7254615 w 12192000"/>
              <a:gd name="connsiteY30" fmla="*/ 2482918 h 3429000"/>
              <a:gd name="connsiteX31" fmla="*/ 7312589 w 12192000"/>
              <a:gd name="connsiteY31" fmla="*/ 2553309 h 3429000"/>
              <a:gd name="connsiteX32" fmla="*/ 7580896 w 12192000"/>
              <a:gd name="connsiteY32" fmla="*/ 2973069 h 3429000"/>
              <a:gd name="connsiteX33" fmla="*/ 7990862 w 12192000"/>
              <a:gd name="connsiteY33" fmla="*/ 3378025 h 3429000"/>
              <a:gd name="connsiteX34" fmla="*/ 7871964 w 12192000"/>
              <a:gd name="connsiteY34" fmla="*/ 3220139 h 3429000"/>
              <a:gd name="connsiteX35" fmla="*/ 7859674 w 12192000"/>
              <a:gd name="connsiteY35" fmla="*/ 3207358 h 3429000"/>
              <a:gd name="connsiteX36" fmla="*/ 7545050 w 12192000"/>
              <a:gd name="connsiteY36" fmla="*/ 2831110 h 3429000"/>
              <a:gd name="connsiteX37" fmla="*/ 7254615 w 12192000"/>
              <a:gd name="connsiteY37" fmla="*/ 2482918 h 3429000"/>
              <a:gd name="connsiteX38" fmla="*/ 9078855 w 12192000"/>
              <a:gd name="connsiteY38" fmla="*/ 2455754 h 3429000"/>
              <a:gd name="connsiteX39" fmla="*/ 8825188 w 12192000"/>
              <a:gd name="connsiteY39" fmla="*/ 3067752 h 3429000"/>
              <a:gd name="connsiteX40" fmla="*/ 9078855 w 12192000"/>
              <a:gd name="connsiteY40" fmla="*/ 2455754 h 3429000"/>
              <a:gd name="connsiteX41" fmla="*/ 9113805 w 12192000"/>
              <a:gd name="connsiteY41" fmla="*/ 2454072 h 3429000"/>
              <a:gd name="connsiteX42" fmla="*/ 8855200 w 12192000"/>
              <a:gd name="connsiteY42" fmla="*/ 3065950 h 3429000"/>
              <a:gd name="connsiteX43" fmla="*/ 9113805 w 12192000"/>
              <a:gd name="connsiteY43" fmla="*/ 2454072 h 3429000"/>
              <a:gd name="connsiteX44" fmla="*/ 9123940 w 12192000"/>
              <a:gd name="connsiteY44" fmla="*/ 2396040 h 3429000"/>
              <a:gd name="connsiteX45" fmla="*/ 9120846 w 12192000"/>
              <a:gd name="connsiteY45" fmla="*/ 2400053 h 3429000"/>
              <a:gd name="connsiteX46" fmla="*/ 9123267 w 12192000"/>
              <a:gd name="connsiteY46" fmla="*/ 2400425 h 3429000"/>
              <a:gd name="connsiteX47" fmla="*/ 103333 w 12192000"/>
              <a:gd name="connsiteY47" fmla="*/ 2270602 h 3429000"/>
              <a:gd name="connsiteX48" fmla="*/ 233938 w 12192000"/>
              <a:gd name="connsiteY48" fmla="*/ 2380416 h 3429000"/>
              <a:gd name="connsiteX49" fmla="*/ 883580 w 12192000"/>
              <a:gd name="connsiteY49" fmla="*/ 2751710 h 3429000"/>
              <a:gd name="connsiteX50" fmla="*/ 487337 w 12192000"/>
              <a:gd name="connsiteY50" fmla="*/ 2521182 h 3429000"/>
              <a:gd name="connsiteX51" fmla="*/ 354051 w 12192000"/>
              <a:gd name="connsiteY51" fmla="*/ 2425912 h 3429000"/>
              <a:gd name="connsiteX52" fmla="*/ 195436 w 12192000"/>
              <a:gd name="connsiteY52" fmla="*/ 2326068 h 3429000"/>
              <a:gd name="connsiteX53" fmla="*/ 5539432 w 12192000"/>
              <a:gd name="connsiteY53" fmla="*/ 2213928 h 3429000"/>
              <a:gd name="connsiteX54" fmla="*/ 5555462 w 12192000"/>
              <a:gd name="connsiteY54" fmla="*/ 2265454 h 3429000"/>
              <a:gd name="connsiteX55" fmla="*/ 5828270 w 12192000"/>
              <a:gd name="connsiteY55" fmla="*/ 2891663 h 3429000"/>
              <a:gd name="connsiteX56" fmla="*/ 5947416 w 12192000"/>
              <a:gd name="connsiteY56" fmla="*/ 3145846 h 3429000"/>
              <a:gd name="connsiteX57" fmla="*/ 5539432 w 12192000"/>
              <a:gd name="connsiteY57" fmla="*/ 2213928 h 3429000"/>
              <a:gd name="connsiteX58" fmla="*/ 51253 w 12192000"/>
              <a:gd name="connsiteY58" fmla="*/ 2202825 h 3429000"/>
              <a:gd name="connsiteX59" fmla="*/ 211622 w 12192000"/>
              <a:gd name="connsiteY59" fmla="*/ 2299803 h 3429000"/>
              <a:gd name="connsiteX60" fmla="*/ 371652 w 12192000"/>
              <a:gd name="connsiteY60" fmla="*/ 2400062 h 3429000"/>
              <a:gd name="connsiteX61" fmla="*/ 505903 w 12192000"/>
              <a:gd name="connsiteY61" fmla="*/ 2496221 h 3429000"/>
              <a:gd name="connsiteX62" fmla="*/ 899240 w 12192000"/>
              <a:gd name="connsiteY62" fmla="*/ 2724068 h 3429000"/>
              <a:gd name="connsiteX63" fmla="*/ 988114 w 12192000"/>
              <a:gd name="connsiteY63" fmla="*/ 2745204 h 3429000"/>
              <a:gd name="connsiteX64" fmla="*/ 845971 w 12192000"/>
              <a:gd name="connsiteY64" fmla="*/ 2638177 h 3429000"/>
              <a:gd name="connsiteX65" fmla="*/ 448057 w 12192000"/>
              <a:gd name="connsiteY65" fmla="*/ 2412376 h 3429000"/>
              <a:gd name="connsiteX66" fmla="*/ 51253 w 12192000"/>
              <a:gd name="connsiteY66" fmla="*/ 2202825 h 3429000"/>
              <a:gd name="connsiteX67" fmla="*/ 2606687 w 12192000"/>
              <a:gd name="connsiteY67" fmla="*/ 2201718 h 3429000"/>
              <a:gd name="connsiteX68" fmla="*/ 2645658 w 12192000"/>
              <a:gd name="connsiteY68" fmla="*/ 3211259 h 3429000"/>
              <a:gd name="connsiteX69" fmla="*/ 2606687 w 12192000"/>
              <a:gd name="connsiteY69" fmla="*/ 2201718 h 3429000"/>
              <a:gd name="connsiteX70" fmla="*/ 10097724 w 12192000"/>
              <a:gd name="connsiteY70" fmla="*/ 2162852 h 3429000"/>
              <a:gd name="connsiteX71" fmla="*/ 9645248 w 12192000"/>
              <a:gd name="connsiteY71" fmla="*/ 2201119 h 3429000"/>
              <a:gd name="connsiteX72" fmla="*/ 9543858 w 12192000"/>
              <a:gd name="connsiteY72" fmla="*/ 2221510 h 3429000"/>
              <a:gd name="connsiteX73" fmla="*/ 9681648 w 12192000"/>
              <a:gd name="connsiteY73" fmla="*/ 2200828 h 3429000"/>
              <a:gd name="connsiteX74" fmla="*/ 10557846 w 12192000"/>
              <a:gd name="connsiteY74" fmla="*/ 2172337 h 3429000"/>
              <a:gd name="connsiteX75" fmla="*/ 10301704 w 12192000"/>
              <a:gd name="connsiteY75" fmla="*/ 2169847 h 3429000"/>
              <a:gd name="connsiteX76" fmla="*/ 10250553 w 12192000"/>
              <a:gd name="connsiteY76" fmla="*/ 2166539 h 3429000"/>
              <a:gd name="connsiteX77" fmla="*/ 10097724 w 12192000"/>
              <a:gd name="connsiteY77" fmla="*/ 2162852 h 3429000"/>
              <a:gd name="connsiteX78" fmla="*/ 3642057 w 12192000"/>
              <a:gd name="connsiteY78" fmla="*/ 2144487 h 3429000"/>
              <a:gd name="connsiteX79" fmla="*/ 3632981 w 12192000"/>
              <a:gd name="connsiteY79" fmla="*/ 2150437 h 3429000"/>
              <a:gd name="connsiteX80" fmla="*/ 3382436 w 12192000"/>
              <a:gd name="connsiteY80" fmla="*/ 2523726 h 3429000"/>
              <a:gd name="connsiteX81" fmla="*/ 3191929 w 12192000"/>
              <a:gd name="connsiteY81" fmla="*/ 3233669 h 3429000"/>
              <a:gd name="connsiteX82" fmla="*/ 3369898 w 12192000"/>
              <a:gd name="connsiteY82" fmla="*/ 2652771 h 3429000"/>
              <a:gd name="connsiteX83" fmla="*/ 3642057 w 12192000"/>
              <a:gd name="connsiteY83" fmla="*/ 2144487 h 3429000"/>
              <a:gd name="connsiteX84" fmla="*/ 7015907 w 12192000"/>
              <a:gd name="connsiteY84" fmla="*/ 2112548 h 3429000"/>
              <a:gd name="connsiteX85" fmla="*/ 7259646 w 12192000"/>
              <a:gd name="connsiteY85" fmla="*/ 2336985 h 3429000"/>
              <a:gd name="connsiteX86" fmla="*/ 7741483 w 12192000"/>
              <a:gd name="connsiteY86" fmla="*/ 2850980 h 3429000"/>
              <a:gd name="connsiteX87" fmla="*/ 8008941 w 12192000"/>
              <a:gd name="connsiteY87" fmla="*/ 3304560 h 3429000"/>
              <a:gd name="connsiteX88" fmla="*/ 7999234 w 12192000"/>
              <a:gd name="connsiteY88" fmla="*/ 3181993 h 3429000"/>
              <a:gd name="connsiteX89" fmla="*/ 7715154 w 12192000"/>
              <a:gd name="connsiteY89" fmla="*/ 2768148 h 3429000"/>
              <a:gd name="connsiteX90" fmla="*/ 7271900 w 12192000"/>
              <a:gd name="connsiteY90" fmla="*/ 2305551 h 3429000"/>
              <a:gd name="connsiteX91" fmla="*/ 7015907 w 12192000"/>
              <a:gd name="connsiteY91" fmla="*/ 2112548 h 3429000"/>
              <a:gd name="connsiteX92" fmla="*/ 2650666 w 12192000"/>
              <a:gd name="connsiteY92" fmla="*/ 2101686 h 3429000"/>
              <a:gd name="connsiteX93" fmla="*/ 2650249 w 12192000"/>
              <a:gd name="connsiteY93" fmla="*/ 2103101 h 3429000"/>
              <a:gd name="connsiteX94" fmla="*/ 2663808 w 12192000"/>
              <a:gd name="connsiteY94" fmla="*/ 3106215 h 3429000"/>
              <a:gd name="connsiteX95" fmla="*/ 2665418 w 12192000"/>
              <a:gd name="connsiteY95" fmla="*/ 2703756 h 3429000"/>
              <a:gd name="connsiteX96" fmla="*/ 2650666 w 12192000"/>
              <a:gd name="connsiteY96" fmla="*/ 2101686 h 3429000"/>
              <a:gd name="connsiteX97" fmla="*/ 10218664 w 12192000"/>
              <a:gd name="connsiteY97" fmla="*/ 2096300 h 3429000"/>
              <a:gd name="connsiteX98" fmla="*/ 10086154 w 12192000"/>
              <a:gd name="connsiteY98" fmla="*/ 2096937 h 3429000"/>
              <a:gd name="connsiteX99" fmla="*/ 9778614 w 12192000"/>
              <a:gd name="connsiteY99" fmla="*/ 2121189 h 3429000"/>
              <a:gd name="connsiteX100" fmla="*/ 9601703 w 12192000"/>
              <a:gd name="connsiteY100" fmla="*/ 2176852 h 3429000"/>
              <a:gd name="connsiteX101" fmla="*/ 9641684 w 12192000"/>
              <a:gd name="connsiteY101" fmla="*/ 2171203 h 3429000"/>
              <a:gd name="connsiteX102" fmla="*/ 10252799 w 12192000"/>
              <a:gd name="connsiteY102" fmla="*/ 2135971 h 3429000"/>
              <a:gd name="connsiteX103" fmla="*/ 10304297 w 12192000"/>
              <a:gd name="connsiteY103" fmla="*/ 2139822 h 3429000"/>
              <a:gd name="connsiteX104" fmla="*/ 10533945 w 12192000"/>
              <a:gd name="connsiteY104" fmla="*/ 2144703 h 3429000"/>
              <a:gd name="connsiteX105" fmla="*/ 10446061 w 12192000"/>
              <a:gd name="connsiteY105" fmla="*/ 2126562 h 3429000"/>
              <a:gd name="connsiteX106" fmla="*/ 10360877 w 12192000"/>
              <a:gd name="connsiteY106" fmla="*/ 2109004 h 3429000"/>
              <a:gd name="connsiteX107" fmla="*/ 10218664 w 12192000"/>
              <a:gd name="connsiteY107" fmla="*/ 2096300 h 3429000"/>
              <a:gd name="connsiteX108" fmla="*/ 6946849 w 12192000"/>
              <a:gd name="connsiteY108" fmla="*/ 2094271 h 3429000"/>
              <a:gd name="connsiteX109" fmla="*/ 6946972 w 12192000"/>
              <a:gd name="connsiteY109" fmla="*/ 2097491 h 3429000"/>
              <a:gd name="connsiteX110" fmla="*/ 7105827 w 12192000"/>
              <a:gd name="connsiteY110" fmla="*/ 2289700 h 3429000"/>
              <a:gd name="connsiteX111" fmla="*/ 7126431 w 12192000"/>
              <a:gd name="connsiteY111" fmla="*/ 2308872 h 3429000"/>
              <a:gd name="connsiteX112" fmla="*/ 7567269 w 12192000"/>
              <a:gd name="connsiteY112" fmla="*/ 2811461 h 3429000"/>
              <a:gd name="connsiteX113" fmla="*/ 7880270 w 12192000"/>
              <a:gd name="connsiteY113" fmla="*/ 3186176 h 3429000"/>
              <a:gd name="connsiteX114" fmla="*/ 7892560 w 12192000"/>
              <a:gd name="connsiteY114" fmla="*/ 3198949 h 3429000"/>
              <a:gd name="connsiteX115" fmla="*/ 7971643 w 12192000"/>
              <a:gd name="connsiteY115" fmla="*/ 3289236 h 3429000"/>
              <a:gd name="connsiteX116" fmla="*/ 7719359 w 12192000"/>
              <a:gd name="connsiteY116" fmla="*/ 2870011 h 3429000"/>
              <a:gd name="connsiteX117" fmla="*/ 7240170 w 12192000"/>
              <a:gd name="connsiteY117" fmla="*/ 2358985 h 3429000"/>
              <a:gd name="connsiteX118" fmla="*/ 6946849 w 12192000"/>
              <a:gd name="connsiteY118" fmla="*/ 2094271 h 3429000"/>
              <a:gd name="connsiteX119" fmla="*/ 2680277 w 12192000"/>
              <a:gd name="connsiteY119" fmla="*/ 2050204 h 3429000"/>
              <a:gd name="connsiteX120" fmla="*/ 2678972 w 12192000"/>
              <a:gd name="connsiteY120" fmla="*/ 2052582 h 3429000"/>
              <a:gd name="connsiteX121" fmla="*/ 2696666 w 12192000"/>
              <a:gd name="connsiteY121" fmla="*/ 2704836 h 3429000"/>
              <a:gd name="connsiteX122" fmla="*/ 2695769 w 12192000"/>
              <a:gd name="connsiteY122" fmla="*/ 2961955 h 3429000"/>
              <a:gd name="connsiteX123" fmla="*/ 2739893 w 12192000"/>
              <a:gd name="connsiteY123" fmla="*/ 2679357 h 3429000"/>
              <a:gd name="connsiteX124" fmla="*/ 2680277 w 12192000"/>
              <a:gd name="connsiteY124" fmla="*/ 2050204 h 3429000"/>
              <a:gd name="connsiteX125" fmla="*/ 1132195 w 12192000"/>
              <a:gd name="connsiteY125" fmla="*/ 2038980 h 3429000"/>
              <a:gd name="connsiteX126" fmla="*/ 1679056 w 12192000"/>
              <a:gd name="connsiteY126" fmla="*/ 2087907 h 3429000"/>
              <a:gd name="connsiteX127" fmla="*/ 2128648 w 12192000"/>
              <a:gd name="connsiteY127" fmla="*/ 2045249 h 3429000"/>
              <a:gd name="connsiteX128" fmla="*/ 1825619 w 12192000"/>
              <a:gd name="connsiteY128" fmla="*/ 2049447 h 3429000"/>
              <a:gd name="connsiteX129" fmla="*/ 1737798 w 12192000"/>
              <a:gd name="connsiteY129" fmla="*/ 2054353 h 3429000"/>
              <a:gd name="connsiteX130" fmla="*/ 1132195 w 12192000"/>
              <a:gd name="connsiteY130" fmla="*/ 2038980 h 3429000"/>
              <a:gd name="connsiteX131" fmla="*/ 10104407 w 12192000"/>
              <a:gd name="connsiteY131" fmla="*/ 2029317 h 3429000"/>
              <a:gd name="connsiteX132" fmla="*/ 9704375 w 12192000"/>
              <a:gd name="connsiteY132" fmla="*/ 2107349 h 3429000"/>
              <a:gd name="connsiteX133" fmla="*/ 9773804 w 12192000"/>
              <a:gd name="connsiteY133" fmla="*/ 2090543 h 3429000"/>
              <a:gd name="connsiteX134" fmla="*/ 10086605 w 12192000"/>
              <a:gd name="connsiteY134" fmla="*/ 2065992 h 3429000"/>
              <a:gd name="connsiteX135" fmla="*/ 10367276 w 12192000"/>
              <a:gd name="connsiteY135" fmla="*/ 2078848 h 3429000"/>
              <a:gd name="connsiteX136" fmla="*/ 10454262 w 12192000"/>
              <a:gd name="connsiteY136" fmla="*/ 2096798 h 3429000"/>
              <a:gd name="connsiteX137" fmla="*/ 10569223 w 12192000"/>
              <a:gd name="connsiteY137" fmla="*/ 2118311 h 3429000"/>
              <a:gd name="connsiteX138" fmla="*/ 10104407 w 12192000"/>
              <a:gd name="connsiteY138" fmla="*/ 2029317 h 3429000"/>
              <a:gd name="connsiteX139" fmla="*/ 6861797 w 12192000"/>
              <a:gd name="connsiteY139" fmla="*/ 1990899 h 3429000"/>
              <a:gd name="connsiteX140" fmla="*/ 6879594 w 12192000"/>
              <a:gd name="connsiteY140" fmla="*/ 1995547 h 3429000"/>
              <a:gd name="connsiteX141" fmla="*/ 7789028 w 12192000"/>
              <a:gd name="connsiteY141" fmla="*/ 2783316 h 3429000"/>
              <a:gd name="connsiteX142" fmla="*/ 8093600 w 12192000"/>
              <a:gd name="connsiteY142" fmla="*/ 3281671 h 3429000"/>
              <a:gd name="connsiteX143" fmla="*/ 8129425 w 12192000"/>
              <a:gd name="connsiteY143" fmla="*/ 3425298 h 3429000"/>
              <a:gd name="connsiteX144" fmla="*/ 8130898 w 12192000"/>
              <a:gd name="connsiteY144" fmla="*/ 3428998 h 3429000"/>
              <a:gd name="connsiteX145" fmla="*/ 7899365 w 12192000"/>
              <a:gd name="connsiteY145" fmla="*/ 3428998 h 3429000"/>
              <a:gd name="connsiteX146" fmla="*/ 7761176 w 12192000"/>
              <a:gd name="connsiteY146" fmla="*/ 3387656 h 3429000"/>
              <a:gd name="connsiteX147" fmla="*/ 7602080 w 12192000"/>
              <a:gd name="connsiteY147" fmla="*/ 3331867 h 3429000"/>
              <a:gd name="connsiteX148" fmla="*/ 7289862 w 12192000"/>
              <a:gd name="connsiteY148" fmla="*/ 3230827 h 3429000"/>
              <a:gd name="connsiteX149" fmla="*/ 7582411 w 12192000"/>
              <a:gd name="connsiteY149" fmla="*/ 3355122 h 3429000"/>
              <a:gd name="connsiteX150" fmla="*/ 7605759 w 12192000"/>
              <a:gd name="connsiteY150" fmla="*/ 3364465 h 3429000"/>
              <a:gd name="connsiteX151" fmla="*/ 7737910 w 12192000"/>
              <a:gd name="connsiteY151" fmla="*/ 3411638 h 3429000"/>
              <a:gd name="connsiteX152" fmla="*/ 7826532 w 12192000"/>
              <a:gd name="connsiteY152" fmla="*/ 3428999 h 3429000"/>
              <a:gd name="connsiteX153" fmla="*/ 7696096 w 12192000"/>
              <a:gd name="connsiteY153" fmla="*/ 3428999 h 3429000"/>
              <a:gd name="connsiteX154" fmla="*/ 7594081 w 12192000"/>
              <a:gd name="connsiteY154" fmla="*/ 3392149 h 3429000"/>
              <a:gd name="connsiteX155" fmla="*/ 7570734 w 12192000"/>
              <a:gd name="connsiteY155" fmla="*/ 3382799 h 3429000"/>
              <a:gd name="connsiteX156" fmla="*/ 7271814 w 12192000"/>
              <a:gd name="connsiteY156" fmla="*/ 3255601 h 3429000"/>
              <a:gd name="connsiteX157" fmla="*/ 7585232 w 12192000"/>
              <a:gd name="connsiteY157" fmla="*/ 3421060 h 3429000"/>
              <a:gd name="connsiteX158" fmla="*/ 7613775 w 12192000"/>
              <a:gd name="connsiteY158" fmla="*/ 3428998 h 3429000"/>
              <a:gd name="connsiteX159" fmla="*/ 7522197 w 12192000"/>
              <a:gd name="connsiteY159" fmla="*/ 3428998 h 3429000"/>
              <a:gd name="connsiteX160" fmla="*/ 7410696 w 12192000"/>
              <a:gd name="connsiteY160" fmla="*/ 3374861 h 3429000"/>
              <a:gd name="connsiteX161" fmla="*/ 7088673 w 12192000"/>
              <a:gd name="connsiteY161" fmla="*/ 3181396 h 3429000"/>
              <a:gd name="connsiteX162" fmla="*/ 7090188 w 12192000"/>
              <a:gd name="connsiteY162" fmla="*/ 3155365 h 3429000"/>
              <a:gd name="connsiteX163" fmla="*/ 7780046 w 12192000"/>
              <a:gd name="connsiteY163" fmla="*/ 3282283 h 3429000"/>
              <a:gd name="connsiteX164" fmla="*/ 7944957 w 12192000"/>
              <a:gd name="connsiteY164" fmla="*/ 3370347 h 3429000"/>
              <a:gd name="connsiteX165" fmla="*/ 7601828 w 12192000"/>
              <a:gd name="connsiteY165" fmla="*/ 3074934 h 3429000"/>
              <a:gd name="connsiteX166" fmla="*/ 7042773 w 12192000"/>
              <a:gd name="connsiteY166" fmla="*/ 2305011 h 3429000"/>
              <a:gd name="connsiteX167" fmla="*/ 6844835 w 12192000"/>
              <a:gd name="connsiteY167" fmla="*/ 1995988 h 3429000"/>
              <a:gd name="connsiteX168" fmla="*/ 6861797 w 12192000"/>
              <a:gd name="connsiteY168" fmla="*/ 1990899 h 3429000"/>
              <a:gd name="connsiteX169" fmla="*/ 1456157 w 12192000"/>
              <a:gd name="connsiteY169" fmla="*/ 1942404 h 3429000"/>
              <a:gd name="connsiteX170" fmla="*/ 1244432 w 12192000"/>
              <a:gd name="connsiteY170" fmla="*/ 1956601 h 3429000"/>
              <a:gd name="connsiteX171" fmla="*/ 973990 w 12192000"/>
              <a:gd name="connsiteY171" fmla="*/ 1995940 h 3429000"/>
              <a:gd name="connsiteX172" fmla="*/ 1103809 w 12192000"/>
              <a:gd name="connsiteY172" fmla="*/ 2004720 h 3429000"/>
              <a:gd name="connsiteX173" fmla="*/ 1123454 w 12192000"/>
              <a:gd name="connsiteY173" fmla="*/ 2006727 h 3429000"/>
              <a:gd name="connsiteX174" fmla="*/ 1737017 w 12192000"/>
              <a:gd name="connsiteY174" fmla="*/ 2023183 h 3429000"/>
              <a:gd name="connsiteX175" fmla="*/ 1824397 w 12192000"/>
              <a:gd name="connsiteY175" fmla="*/ 2018757 h 3429000"/>
              <a:gd name="connsiteX176" fmla="*/ 2070059 w 12192000"/>
              <a:gd name="connsiteY176" fmla="*/ 2012660 h 3429000"/>
              <a:gd name="connsiteX177" fmla="*/ 1456157 w 12192000"/>
              <a:gd name="connsiteY177" fmla="*/ 1942404 h 3429000"/>
              <a:gd name="connsiteX178" fmla="*/ 4988186 w 12192000"/>
              <a:gd name="connsiteY178" fmla="*/ 1787467 h 3429000"/>
              <a:gd name="connsiteX179" fmla="*/ 4777334 w 12192000"/>
              <a:gd name="connsiteY179" fmla="*/ 1977072 h 3429000"/>
              <a:gd name="connsiteX180" fmla="*/ 4718341 w 12192000"/>
              <a:gd name="connsiteY180" fmla="*/ 2039043 h 3429000"/>
              <a:gd name="connsiteX181" fmla="*/ 4604655 w 12192000"/>
              <a:gd name="connsiteY181" fmla="*/ 2154434 h 3429000"/>
              <a:gd name="connsiteX182" fmla="*/ 4565074 w 12192000"/>
              <a:gd name="connsiteY182" fmla="*/ 2189550 h 3429000"/>
              <a:gd name="connsiteX183" fmla="*/ 4988186 w 12192000"/>
              <a:gd name="connsiteY183" fmla="*/ 1787467 h 3429000"/>
              <a:gd name="connsiteX184" fmla="*/ 4978032 w 12192000"/>
              <a:gd name="connsiteY184" fmla="*/ 1754809 h 3429000"/>
              <a:gd name="connsiteX185" fmla="*/ 4463413 w 12192000"/>
              <a:gd name="connsiteY185" fmla="*/ 2186162 h 3429000"/>
              <a:gd name="connsiteX186" fmla="*/ 4358134 w 12192000"/>
              <a:gd name="connsiteY186" fmla="*/ 2313791 h 3429000"/>
              <a:gd name="connsiteX187" fmla="*/ 4376219 w 12192000"/>
              <a:gd name="connsiteY187" fmla="*/ 2300027 h 3429000"/>
              <a:gd name="connsiteX188" fmla="*/ 4582340 w 12192000"/>
              <a:gd name="connsiteY188" fmla="*/ 2132037 h 3429000"/>
              <a:gd name="connsiteX189" fmla="*/ 4694684 w 12192000"/>
              <a:gd name="connsiteY189" fmla="*/ 2018098 h 3429000"/>
              <a:gd name="connsiteX190" fmla="*/ 4754123 w 12192000"/>
              <a:gd name="connsiteY190" fmla="*/ 1955643 h 3429000"/>
              <a:gd name="connsiteX191" fmla="*/ 4978032 w 12192000"/>
              <a:gd name="connsiteY191" fmla="*/ 1754809 h 3429000"/>
              <a:gd name="connsiteX192" fmla="*/ 7427076 w 12192000"/>
              <a:gd name="connsiteY192" fmla="*/ 1713684 h 3429000"/>
              <a:gd name="connsiteX193" fmla="*/ 7485963 w 12192000"/>
              <a:gd name="connsiteY193" fmla="*/ 1745783 h 3429000"/>
              <a:gd name="connsiteX194" fmla="*/ 7719410 w 12192000"/>
              <a:gd name="connsiteY194" fmla="*/ 1928281 h 3429000"/>
              <a:gd name="connsiteX195" fmla="*/ 7907163 w 12192000"/>
              <a:gd name="connsiteY195" fmla="*/ 2117863 h 3429000"/>
              <a:gd name="connsiteX196" fmla="*/ 7956656 w 12192000"/>
              <a:gd name="connsiteY196" fmla="*/ 2186961 h 3429000"/>
              <a:gd name="connsiteX197" fmla="*/ 8023445 w 12192000"/>
              <a:gd name="connsiteY197" fmla="*/ 2276642 h 3429000"/>
              <a:gd name="connsiteX198" fmla="*/ 7754656 w 12192000"/>
              <a:gd name="connsiteY198" fmla="*/ 1912546 h 3429000"/>
              <a:gd name="connsiteX199" fmla="*/ 7427076 w 12192000"/>
              <a:gd name="connsiteY199" fmla="*/ 1713684 h 3429000"/>
              <a:gd name="connsiteX200" fmla="*/ 7312201 w 12192000"/>
              <a:gd name="connsiteY200" fmla="*/ 1699278 h 3429000"/>
              <a:gd name="connsiteX201" fmla="*/ 7343603 w 12192000"/>
              <a:gd name="connsiteY201" fmla="*/ 1720746 h 3429000"/>
              <a:gd name="connsiteX202" fmla="*/ 7791759 w 12192000"/>
              <a:gd name="connsiteY202" fmla="*/ 2086717 h 3429000"/>
              <a:gd name="connsiteX203" fmla="*/ 7825280 w 12192000"/>
              <a:gd name="connsiteY203" fmla="*/ 2122608 h 3429000"/>
              <a:gd name="connsiteX204" fmla="*/ 7982410 w 12192000"/>
              <a:gd name="connsiteY204" fmla="*/ 2273551 h 3429000"/>
              <a:gd name="connsiteX205" fmla="*/ 7932408 w 12192000"/>
              <a:gd name="connsiteY205" fmla="*/ 2203736 h 3429000"/>
              <a:gd name="connsiteX206" fmla="*/ 7883927 w 12192000"/>
              <a:gd name="connsiteY206" fmla="*/ 2136087 h 3429000"/>
              <a:gd name="connsiteX207" fmla="*/ 7699832 w 12192000"/>
              <a:gd name="connsiteY207" fmla="*/ 1950904 h 3429000"/>
              <a:gd name="connsiteX208" fmla="*/ 7470240 w 12192000"/>
              <a:gd name="connsiteY208" fmla="*/ 1771559 h 3429000"/>
              <a:gd name="connsiteX209" fmla="*/ 7312201 w 12192000"/>
              <a:gd name="connsiteY209" fmla="*/ 1699278 h 3429000"/>
              <a:gd name="connsiteX210" fmla="*/ 7244057 w 12192000"/>
              <a:gd name="connsiteY210" fmla="*/ 1695233 h 3429000"/>
              <a:gd name="connsiteX211" fmla="*/ 7353035 w 12192000"/>
              <a:gd name="connsiteY211" fmla="*/ 1768318 h 3429000"/>
              <a:gd name="connsiteX212" fmla="*/ 7981878 w 12192000"/>
              <a:gd name="connsiteY212" fmla="*/ 2309345 h 3429000"/>
              <a:gd name="connsiteX213" fmla="*/ 7804780 w 12192000"/>
              <a:gd name="connsiteY213" fmla="*/ 2143174 h 3429000"/>
              <a:gd name="connsiteX214" fmla="*/ 7771164 w 12192000"/>
              <a:gd name="connsiteY214" fmla="*/ 2107908 h 3429000"/>
              <a:gd name="connsiteX215" fmla="*/ 7327465 w 12192000"/>
              <a:gd name="connsiteY215" fmla="*/ 1745181 h 3429000"/>
              <a:gd name="connsiteX216" fmla="*/ 7244057 w 12192000"/>
              <a:gd name="connsiteY216" fmla="*/ 1695233 h 3429000"/>
              <a:gd name="connsiteX217" fmla="*/ 7133363 w 12192000"/>
              <a:gd name="connsiteY217" fmla="*/ 1621246 h 3429000"/>
              <a:gd name="connsiteX218" fmla="*/ 8128687 w 12192000"/>
              <a:gd name="connsiteY218" fmla="*/ 2361959 h 3429000"/>
              <a:gd name="connsiteX219" fmla="*/ 8497002 w 12192000"/>
              <a:gd name="connsiteY219" fmla="*/ 2775913 h 3429000"/>
              <a:gd name="connsiteX220" fmla="*/ 8514292 w 12192000"/>
              <a:gd name="connsiteY220" fmla="*/ 2586372 h 3429000"/>
              <a:gd name="connsiteX221" fmla="*/ 8491838 w 12192000"/>
              <a:gd name="connsiteY221" fmla="*/ 1907275 h 3429000"/>
              <a:gd name="connsiteX222" fmla="*/ 8605731 w 12192000"/>
              <a:gd name="connsiteY222" fmla="*/ 2171804 h 3429000"/>
              <a:gd name="connsiteX223" fmla="*/ 8594880 w 12192000"/>
              <a:gd name="connsiteY223" fmla="*/ 2610262 h 3429000"/>
              <a:gd name="connsiteX224" fmla="*/ 8494242 w 12192000"/>
              <a:gd name="connsiteY224" fmla="*/ 3363600 h 3429000"/>
              <a:gd name="connsiteX225" fmla="*/ 8794675 w 12192000"/>
              <a:gd name="connsiteY225" fmla="*/ 3161735 h 3429000"/>
              <a:gd name="connsiteX226" fmla="*/ 8800448 w 12192000"/>
              <a:gd name="connsiteY226" fmla="*/ 3152371 h 3429000"/>
              <a:gd name="connsiteX227" fmla="*/ 8788186 w 12192000"/>
              <a:gd name="connsiteY227" fmla="*/ 3143441 h 3429000"/>
              <a:gd name="connsiteX228" fmla="*/ 9137232 w 12192000"/>
              <a:gd name="connsiteY228" fmla="*/ 2236639 h 3429000"/>
              <a:gd name="connsiteX229" fmla="*/ 9216765 w 12192000"/>
              <a:gd name="connsiteY229" fmla="*/ 2267416 h 3429000"/>
              <a:gd name="connsiteX230" fmla="*/ 8969849 w 12192000"/>
              <a:gd name="connsiteY230" fmla="*/ 3037405 h 3429000"/>
              <a:gd name="connsiteX231" fmla="*/ 9706237 w 12192000"/>
              <a:gd name="connsiteY231" fmla="*/ 2990148 h 3429000"/>
              <a:gd name="connsiteX232" fmla="*/ 10110375 w 12192000"/>
              <a:gd name="connsiteY232" fmla="*/ 3134116 h 3429000"/>
              <a:gd name="connsiteX233" fmla="*/ 10096281 w 12192000"/>
              <a:gd name="connsiteY233" fmla="*/ 3149254 h 3429000"/>
              <a:gd name="connsiteX234" fmla="*/ 9067672 w 12192000"/>
              <a:gd name="connsiteY234" fmla="*/ 3219608 h 3429000"/>
              <a:gd name="connsiteX235" fmla="*/ 8859441 w 12192000"/>
              <a:gd name="connsiteY235" fmla="*/ 3212028 h 3429000"/>
              <a:gd name="connsiteX236" fmla="*/ 8857528 w 12192000"/>
              <a:gd name="connsiteY236" fmla="*/ 3212375 h 3429000"/>
              <a:gd name="connsiteX237" fmla="*/ 8848579 w 12192000"/>
              <a:gd name="connsiteY237" fmla="*/ 3214204 h 3429000"/>
              <a:gd name="connsiteX238" fmla="*/ 8576285 w 12192000"/>
              <a:gd name="connsiteY238" fmla="*/ 3395788 h 3429000"/>
              <a:gd name="connsiteX239" fmla="*/ 8519159 w 12192000"/>
              <a:gd name="connsiteY239" fmla="*/ 3428998 h 3429000"/>
              <a:gd name="connsiteX240" fmla="*/ 8393540 w 12192000"/>
              <a:gd name="connsiteY240" fmla="*/ 3428998 h 3429000"/>
              <a:gd name="connsiteX241" fmla="*/ 8417346 w 12192000"/>
              <a:gd name="connsiteY241" fmla="*/ 3316652 h 3429000"/>
              <a:gd name="connsiteX242" fmla="*/ 8485502 w 12192000"/>
              <a:gd name="connsiteY242" fmla="*/ 2879216 h 3429000"/>
              <a:gd name="connsiteX243" fmla="*/ 8480214 w 12192000"/>
              <a:gd name="connsiteY243" fmla="*/ 2873278 h 3429000"/>
              <a:gd name="connsiteX244" fmla="*/ 8112215 w 12192000"/>
              <a:gd name="connsiteY244" fmla="*/ 2408768 h 3429000"/>
              <a:gd name="connsiteX245" fmla="*/ 8095146 w 12192000"/>
              <a:gd name="connsiteY245" fmla="*/ 2402943 h 3429000"/>
              <a:gd name="connsiteX246" fmla="*/ 7131946 w 12192000"/>
              <a:gd name="connsiteY246" fmla="*/ 1646653 h 3429000"/>
              <a:gd name="connsiteX247" fmla="*/ 7133363 w 12192000"/>
              <a:gd name="connsiteY247" fmla="*/ 1621246 h 3429000"/>
              <a:gd name="connsiteX248" fmla="*/ 1903353 w 12192000"/>
              <a:gd name="connsiteY248" fmla="*/ 1615827 h 3429000"/>
              <a:gd name="connsiteX249" fmla="*/ 1936931 w 12192000"/>
              <a:gd name="connsiteY249" fmla="*/ 1664954 h 3429000"/>
              <a:gd name="connsiteX250" fmla="*/ 2195868 w 12192000"/>
              <a:gd name="connsiteY250" fmla="*/ 1967574 h 3429000"/>
              <a:gd name="connsiteX251" fmla="*/ 2088852 w 12192000"/>
              <a:gd name="connsiteY251" fmla="*/ 1737123 h 3429000"/>
              <a:gd name="connsiteX252" fmla="*/ 1958241 w 12192000"/>
              <a:gd name="connsiteY252" fmla="*/ 1638955 h 3429000"/>
              <a:gd name="connsiteX253" fmla="*/ 1903353 w 12192000"/>
              <a:gd name="connsiteY253" fmla="*/ 1615827 h 3429000"/>
              <a:gd name="connsiteX254" fmla="*/ 11544294 w 12192000"/>
              <a:gd name="connsiteY254" fmla="*/ 1515364 h 3429000"/>
              <a:gd name="connsiteX255" fmla="*/ 11755210 w 12192000"/>
              <a:gd name="connsiteY255" fmla="*/ 2159157 h 3429000"/>
              <a:gd name="connsiteX256" fmla="*/ 11544294 w 12192000"/>
              <a:gd name="connsiteY256" fmla="*/ 1515364 h 3429000"/>
              <a:gd name="connsiteX257" fmla="*/ 11571408 w 12192000"/>
              <a:gd name="connsiteY257" fmla="*/ 1489599 h 3429000"/>
              <a:gd name="connsiteX258" fmla="*/ 11778250 w 12192000"/>
              <a:gd name="connsiteY258" fmla="*/ 2136760 h 3429000"/>
              <a:gd name="connsiteX259" fmla="*/ 11571408 w 12192000"/>
              <a:gd name="connsiteY259" fmla="*/ 1489599 h 3429000"/>
              <a:gd name="connsiteX260" fmla="*/ 11540154 w 12192000"/>
              <a:gd name="connsiteY260" fmla="*/ 1438303 h 3429000"/>
              <a:gd name="connsiteX261" fmla="*/ 11540380 w 12192000"/>
              <a:gd name="connsiteY261" fmla="*/ 1443526 h 3429000"/>
              <a:gd name="connsiteX262" fmla="*/ 11542590 w 12192000"/>
              <a:gd name="connsiteY262" fmla="*/ 1442112 h 3429000"/>
              <a:gd name="connsiteX263" fmla="*/ 10567662 w 12192000"/>
              <a:gd name="connsiteY263" fmla="*/ 1437948 h 3429000"/>
              <a:gd name="connsiteX264" fmla="*/ 10431225 w 12192000"/>
              <a:gd name="connsiteY264" fmla="*/ 1448568 h 3429000"/>
              <a:gd name="connsiteX265" fmla="*/ 10277556 w 12192000"/>
              <a:gd name="connsiteY265" fmla="*/ 1460247 h 3429000"/>
              <a:gd name="connsiteX266" fmla="*/ 10155875 w 12192000"/>
              <a:gd name="connsiteY266" fmla="*/ 1453769 h 3429000"/>
              <a:gd name="connsiteX267" fmla="*/ 10072733 w 12192000"/>
              <a:gd name="connsiteY267" fmla="*/ 1447924 h 3429000"/>
              <a:gd name="connsiteX268" fmla="*/ 9882500 w 12192000"/>
              <a:gd name="connsiteY268" fmla="*/ 1452330 h 3429000"/>
              <a:gd name="connsiteX269" fmla="*/ 9685205 w 12192000"/>
              <a:gd name="connsiteY269" fmla="*/ 1456650 h 3429000"/>
              <a:gd name="connsiteX270" fmla="*/ 9666932 w 12192000"/>
              <a:gd name="connsiteY270" fmla="*/ 1456075 h 3429000"/>
              <a:gd name="connsiteX271" fmla="*/ 9608662 w 12192000"/>
              <a:gd name="connsiteY271" fmla="*/ 1455027 h 3429000"/>
              <a:gd name="connsiteX272" fmla="*/ 10026230 w 12192000"/>
              <a:gd name="connsiteY272" fmla="*/ 1509088 h 3429000"/>
              <a:gd name="connsiteX273" fmla="*/ 10567662 w 12192000"/>
              <a:gd name="connsiteY273" fmla="*/ 1437948 h 3429000"/>
              <a:gd name="connsiteX274" fmla="*/ 10221015 w 12192000"/>
              <a:gd name="connsiteY274" fmla="*/ 1354657 h 3429000"/>
              <a:gd name="connsiteX275" fmla="*/ 10107121 w 12192000"/>
              <a:gd name="connsiteY275" fmla="*/ 1356091 h 3429000"/>
              <a:gd name="connsiteX276" fmla="*/ 9660668 w 12192000"/>
              <a:gd name="connsiteY276" fmla="*/ 1425595 h 3429000"/>
              <a:gd name="connsiteX277" fmla="*/ 9669531 w 12192000"/>
              <a:gd name="connsiteY277" fmla="*/ 1426057 h 3429000"/>
              <a:gd name="connsiteX278" fmla="*/ 9687254 w 12192000"/>
              <a:gd name="connsiteY278" fmla="*/ 1426986 h 3429000"/>
              <a:gd name="connsiteX279" fmla="*/ 9881290 w 12192000"/>
              <a:gd name="connsiteY279" fmla="*/ 1422445 h 3429000"/>
              <a:gd name="connsiteX280" fmla="*/ 10074432 w 12192000"/>
              <a:gd name="connsiteY280" fmla="*/ 1417715 h 3429000"/>
              <a:gd name="connsiteX281" fmla="*/ 10159369 w 12192000"/>
              <a:gd name="connsiteY281" fmla="*/ 1423935 h 3429000"/>
              <a:gd name="connsiteX282" fmla="*/ 10278706 w 12192000"/>
              <a:gd name="connsiteY282" fmla="*/ 1430393 h 3429000"/>
              <a:gd name="connsiteX283" fmla="*/ 10429120 w 12192000"/>
              <a:gd name="connsiteY283" fmla="*/ 1418493 h 3429000"/>
              <a:gd name="connsiteX284" fmla="*/ 10538565 w 12192000"/>
              <a:gd name="connsiteY284" fmla="*/ 1408270 h 3429000"/>
              <a:gd name="connsiteX285" fmla="*/ 10221015 w 12192000"/>
              <a:gd name="connsiteY285" fmla="*/ 1354657 h 3429000"/>
              <a:gd name="connsiteX286" fmla="*/ 1979378 w 12192000"/>
              <a:gd name="connsiteY286" fmla="*/ 1340504 h 3429000"/>
              <a:gd name="connsiteX287" fmla="*/ 2882120 w 12192000"/>
              <a:gd name="connsiteY287" fmla="*/ 1635547 h 3429000"/>
              <a:gd name="connsiteX288" fmla="*/ 2793103 w 12192000"/>
              <a:gd name="connsiteY288" fmla="*/ 1610699 h 3429000"/>
              <a:gd name="connsiteX289" fmla="*/ 2770041 w 12192000"/>
              <a:gd name="connsiteY289" fmla="*/ 1604634 h 3429000"/>
              <a:gd name="connsiteX290" fmla="*/ 1979378 w 12192000"/>
              <a:gd name="connsiteY290" fmla="*/ 1340504 h 3429000"/>
              <a:gd name="connsiteX291" fmla="*/ 1927410 w 12192000"/>
              <a:gd name="connsiteY291" fmla="*/ 1287164 h 3429000"/>
              <a:gd name="connsiteX292" fmla="*/ 1959587 w 12192000"/>
              <a:gd name="connsiteY292" fmla="*/ 1299849 h 3429000"/>
              <a:gd name="connsiteX293" fmla="*/ 2777707 w 12192000"/>
              <a:gd name="connsiteY293" fmla="*/ 1574991 h 3429000"/>
              <a:gd name="connsiteX294" fmla="*/ 2800768 w 12192000"/>
              <a:gd name="connsiteY294" fmla="*/ 1581056 h 3429000"/>
              <a:gd name="connsiteX295" fmla="*/ 2879408 w 12192000"/>
              <a:gd name="connsiteY295" fmla="*/ 1602590 h 3429000"/>
              <a:gd name="connsiteX296" fmla="*/ 2862295 w 12192000"/>
              <a:gd name="connsiteY296" fmla="*/ 1593958 h 3429000"/>
              <a:gd name="connsiteX297" fmla="*/ 2813343 w 12192000"/>
              <a:gd name="connsiteY297" fmla="*/ 1569369 h 3429000"/>
              <a:gd name="connsiteX298" fmla="*/ 2646245 w 12192000"/>
              <a:gd name="connsiteY298" fmla="*/ 1501999 h 3429000"/>
              <a:gd name="connsiteX299" fmla="*/ 1999243 w 12192000"/>
              <a:gd name="connsiteY299" fmla="*/ 1301524 h 3429000"/>
              <a:gd name="connsiteX300" fmla="*/ 1979527 w 12192000"/>
              <a:gd name="connsiteY300" fmla="*/ 1297651 h 3429000"/>
              <a:gd name="connsiteX301" fmla="*/ 1997014 w 12192000"/>
              <a:gd name="connsiteY301" fmla="*/ 1269007 h 3429000"/>
              <a:gd name="connsiteX302" fmla="*/ 2005458 w 12192000"/>
              <a:gd name="connsiteY302" fmla="*/ 1270540 h 3429000"/>
              <a:gd name="connsiteX303" fmla="*/ 2657186 w 12192000"/>
              <a:gd name="connsiteY303" fmla="*/ 1472687 h 3429000"/>
              <a:gd name="connsiteX304" fmla="*/ 2826662 w 12192000"/>
              <a:gd name="connsiteY304" fmla="*/ 1541362 h 3429000"/>
              <a:gd name="connsiteX305" fmla="*/ 2876100 w 12192000"/>
              <a:gd name="connsiteY305" fmla="*/ 1566397 h 3429000"/>
              <a:gd name="connsiteX306" fmla="*/ 3042600 w 12192000"/>
              <a:gd name="connsiteY306" fmla="*/ 1630532 h 3429000"/>
              <a:gd name="connsiteX307" fmla="*/ 1997014 w 12192000"/>
              <a:gd name="connsiteY307" fmla="*/ 1269007 h 3429000"/>
              <a:gd name="connsiteX308" fmla="*/ 9857254 w 12192000"/>
              <a:gd name="connsiteY308" fmla="*/ 846904 h 3429000"/>
              <a:gd name="connsiteX309" fmla="*/ 8989866 w 12192000"/>
              <a:gd name="connsiteY309" fmla="*/ 1043742 h 3429000"/>
              <a:gd name="connsiteX310" fmla="*/ 8931614 w 12192000"/>
              <a:gd name="connsiteY310" fmla="*/ 1069508 h 3429000"/>
              <a:gd name="connsiteX311" fmla="*/ 8843711 w 12192000"/>
              <a:gd name="connsiteY311" fmla="*/ 1107334 h 3429000"/>
              <a:gd name="connsiteX312" fmla="*/ 8966093 w 12192000"/>
              <a:gd name="connsiteY312" fmla="*/ 1073509 h 3429000"/>
              <a:gd name="connsiteX313" fmla="*/ 9299227 w 12192000"/>
              <a:gd name="connsiteY313" fmla="*/ 1025994 h 3429000"/>
              <a:gd name="connsiteX314" fmla="*/ 9857254 w 12192000"/>
              <a:gd name="connsiteY314" fmla="*/ 846904 h 3429000"/>
              <a:gd name="connsiteX315" fmla="*/ 9615182 w 12192000"/>
              <a:gd name="connsiteY315" fmla="*/ 791499 h 3429000"/>
              <a:gd name="connsiteX316" fmla="*/ 9023688 w 12192000"/>
              <a:gd name="connsiteY316" fmla="*/ 996819 h 3429000"/>
              <a:gd name="connsiteX317" fmla="*/ 9814527 w 12192000"/>
              <a:gd name="connsiteY317" fmla="*/ 819048 h 3429000"/>
              <a:gd name="connsiteX318" fmla="*/ 9615182 w 12192000"/>
              <a:gd name="connsiteY318" fmla="*/ 791499 h 3429000"/>
              <a:gd name="connsiteX319" fmla="*/ 2305292 w 12192000"/>
              <a:gd name="connsiteY319" fmla="*/ 790492 h 3429000"/>
              <a:gd name="connsiteX320" fmla="*/ 3360922 w 12192000"/>
              <a:gd name="connsiteY320" fmla="*/ 1100373 h 3429000"/>
              <a:gd name="connsiteX321" fmla="*/ 3492420 w 12192000"/>
              <a:gd name="connsiteY321" fmla="*/ 1081145 h 3429000"/>
              <a:gd name="connsiteX322" fmla="*/ 3364086 w 12192000"/>
              <a:gd name="connsiteY322" fmla="*/ 1051340 h 3429000"/>
              <a:gd name="connsiteX323" fmla="*/ 3225818 w 12192000"/>
              <a:gd name="connsiteY323" fmla="*/ 982822 h 3429000"/>
              <a:gd name="connsiteX324" fmla="*/ 3129696 w 12192000"/>
              <a:gd name="connsiteY324" fmla="*/ 931704 h 3429000"/>
              <a:gd name="connsiteX325" fmla="*/ 2814545 w 12192000"/>
              <a:gd name="connsiteY325" fmla="*/ 853955 h 3429000"/>
              <a:gd name="connsiteX326" fmla="*/ 2305292 w 12192000"/>
              <a:gd name="connsiteY326" fmla="*/ 790492 h 3429000"/>
              <a:gd name="connsiteX327" fmla="*/ 2626982 w 12192000"/>
              <a:gd name="connsiteY327" fmla="*/ 777450 h 3429000"/>
              <a:gd name="connsiteX328" fmla="*/ 2490617 w 12192000"/>
              <a:gd name="connsiteY328" fmla="*/ 777951 h 3429000"/>
              <a:gd name="connsiteX329" fmla="*/ 2819869 w 12192000"/>
              <a:gd name="connsiteY329" fmla="*/ 823936 h 3429000"/>
              <a:gd name="connsiteX330" fmla="*/ 3143018 w 12192000"/>
              <a:gd name="connsiteY330" fmla="*/ 903698 h 3429000"/>
              <a:gd name="connsiteX331" fmla="*/ 3241520 w 12192000"/>
              <a:gd name="connsiteY331" fmla="*/ 956112 h 3429000"/>
              <a:gd name="connsiteX332" fmla="*/ 3374575 w 12192000"/>
              <a:gd name="connsiteY332" fmla="*/ 1022517 h 3429000"/>
              <a:gd name="connsiteX333" fmla="*/ 3505221 w 12192000"/>
              <a:gd name="connsiteY333" fmla="*/ 1051757 h 3429000"/>
              <a:gd name="connsiteX334" fmla="*/ 2626982 w 12192000"/>
              <a:gd name="connsiteY334" fmla="*/ 777450 h 3429000"/>
              <a:gd name="connsiteX335" fmla="*/ 9258094 w 12192000"/>
              <a:gd name="connsiteY335" fmla="*/ 529602 h 3429000"/>
              <a:gd name="connsiteX336" fmla="*/ 8526712 w 12192000"/>
              <a:gd name="connsiteY336" fmla="*/ 690804 h 3429000"/>
              <a:gd name="connsiteX337" fmla="*/ 9258094 w 12192000"/>
              <a:gd name="connsiteY337" fmla="*/ 529602 h 3429000"/>
              <a:gd name="connsiteX338" fmla="*/ 1310106 w 12192000"/>
              <a:gd name="connsiteY338" fmla="*/ 514217 h 3429000"/>
              <a:gd name="connsiteX339" fmla="*/ 854994 w 12192000"/>
              <a:gd name="connsiteY339" fmla="*/ 970136 h 3429000"/>
              <a:gd name="connsiteX340" fmla="*/ 742462 w 12192000"/>
              <a:gd name="connsiteY340" fmla="*/ 1165648 h 3429000"/>
              <a:gd name="connsiteX341" fmla="*/ 820602 w 12192000"/>
              <a:gd name="connsiteY341" fmla="*/ 1056915 h 3429000"/>
              <a:gd name="connsiteX342" fmla="*/ 878295 w 12192000"/>
              <a:gd name="connsiteY342" fmla="*/ 974594 h 3429000"/>
              <a:gd name="connsiteX343" fmla="*/ 1240607 w 12192000"/>
              <a:gd name="connsiteY343" fmla="*/ 581401 h 3429000"/>
              <a:gd name="connsiteX344" fmla="*/ 11225213 w 12192000"/>
              <a:gd name="connsiteY344" fmla="*/ 507722 h 3429000"/>
              <a:gd name="connsiteX345" fmla="*/ 11182914 w 12192000"/>
              <a:gd name="connsiteY345" fmla="*/ 767771 h 3429000"/>
              <a:gd name="connsiteX346" fmla="*/ 11099211 w 12192000"/>
              <a:gd name="connsiteY346" fmla="*/ 1184594 h 3429000"/>
              <a:gd name="connsiteX347" fmla="*/ 11064509 w 12192000"/>
              <a:gd name="connsiteY347" fmla="*/ 1278830 h 3429000"/>
              <a:gd name="connsiteX348" fmla="*/ 11049349 w 12192000"/>
              <a:gd name="connsiteY348" fmla="*/ 1318418 h 3429000"/>
              <a:gd name="connsiteX349" fmla="*/ 10978260 w 12192000"/>
              <a:gd name="connsiteY349" fmla="*/ 1537094 h 3429000"/>
              <a:gd name="connsiteX350" fmla="*/ 11225213 w 12192000"/>
              <a:gd name="connsiteY350" fmla="*/ 507722 h 3429000"/>
              <a:gd name="connsiteX351" fmla="*/ 9168987 w 12192000"/>
              <a:gd name="connsiteY351" fmla="*/ 490232 h 3429000"/>
              <a:gd name="connsiteX352" fmla="*/ 8603910 w 12192000"/>
              <a:gd name="connsiteY352" fmla="*/ 639895 h 3429000"/>
              <a:gd name="connsiteX353" fmla="*/ 9252382 w 12192000"/>
              <a:gd name="connsiteY353" fmla="*/ 498759 h 3429000"/>
              <a:gd name="connsiteX354" fmla="*/ 9168987 w 12192000"/>
              <a:gd name="connsiteY354" fmla="*/ 490232 h 3429000"/>
              <a:gd name="connsiteX355" fmla="*/ 11201005 w 12192000"/>
              <a:gd name="connsiteY355" fmla="*/ 471089 h 3429000"/>
              <a:gd name="connsiteX356" fmla="*/ 10968432 w 12192000"/>
              <a:gd name="connsiteY356" fmla="*/ 1456010 h 3429000"/>
              <a:gd name="connsiteX357" fmla="*/ 11019967 w 12192000"/>
              <a:gd name="connsiteY357" fmla="*/ 1306553 h 3429000"/>
              <a:gd name="connsiteX358" fmla="*/ 11035125 w 12192000"/>
              <a:gd name="connsiteY358" fmla="*/ 1266966 h 3429000"/>
              <a:gd name="connsiteX359" fmla="*/ 11069972 w 12192000"/>
              <a:gd name="connsiteY359" fmla="*/ 1174168 h 3429000"/>
              <a:gd name="connsiteX360" fmla="*/ 11152239 w 12192000"/>
              <a:gd name="connsiteY360" fmla="*/ 763628 h 3429000"/>
              <a:gd name="connsiteX361" fmla="*/ 11201005 w 12192000"/>
              <a:gd name="connsiteY361" fmla="*/ 471089 h 3429000"/>
              <a:gd name="connsiteX362" fmla="*/ 1423113 w 12192000"/>
              <a:gd name="connsiteY362" fmla="*/ 445565 h 3429000"/>
              <a:gd name="connsiteX363" fmla="*/ 1260565 w 12192000"/>
              <a:gd name="connsiteY363" fmla="*/ 602982 h 3429000"/>
              <a:gd name="connsiteX364" fmla="*/ 901900 w 12192000"/>
              <a:gd name="connsiteY364" fmla="*/ 992236 h 3429000"/>
              <a:gd name="connsiteX365" fmla="*/ 845044 w 12192000"/>
              <a:gd name="connsiteY365" fmla="*/ 1073436 h 3429000"/>
              <a:gd name="connsiteX366" fmla="*/ 685926 w 12192000"/>
              <a:gd name="connsiteY366" fmla="*/ 1274069 h 3429000"/>
              <a:gd name="connsiteX367" fmla="*/ 684248 w 12192000"/>
              <a:gd name="connsiteY367" fmla="*/ 1277721 h 3429000"/>
              <a:gd name="connsiteX368" fmla="*/ 1423113 w 12192000"/>
              <a:gd name="connsiteY368" fmla="*/ 445565 h 3429000"/>
              <a:gd name="connsiteX369" fmla="*/ 3316479 w 12192000"/>
              <a:gd name="connsiteY369" fmla="*/ 443136 h 3429000"/>
              <a:gd name="connsiteX370" fmla="*/ 3546806 w 12192000"/>
              <a:gd name="connsiteY370" fmla="*/ 927139 h 3429000"/>
              <a:gd name="connsiteX371" fmla="*/ 3364433 w 12192000"/>
              <a:gd name="connsiteY371" fmla="*/ 524121 h 3429000"/>
              <a:gd name="connsiteX372" fmla="*/ 10268559 w 12192000"/>
              <a:gd name="connsiteY372" fmla="*/ 442054 h 3429000"/>
              <a:gd name="connsiteX373" fmla="*/ 10494169 w 12192000"/>
              <a:gd name="connsiteY373" fmla="*/ 1091780 h 3429000"/>
              <a:gd name="connsiteX374" fmla="*/ 10356661 w 12192000"/>
              <a:gd name="connsiteY374" fmla="*/ 728302 h 3429000"/>
              <a:gd name="connsiteX375" fmla="*/ 10268559 w 12192000"/>
              <a:gd name="connsiteY375" fmla="*/ 442054 h 3429000"/>
              <a:gd name="connsiteX376" fmla="*/ 3291335 w 12192000"/>
              <a:gd name="connsiteY376" fmla="*/ 338420 h 3429000"/>
              <a:gd name="connsiteX377" fmla="*/ 3390805 w 12192000"/>
              <a:gd name="connsiteY377" fmla="*/ 508163 h 3429000"/>
              <a:gd name="connsiteX378" fmla="*/ 3579062 w 12192000"/>
              <a:gd name="connsiteY378" fmla="*/ 930040 h 3429000"/>
              <a:gd name="connsiteX379" fmla="*/ 3467355 w 12192000"/>
              <a:gd name="connsiteY379" fmla="*/ 559130 h 3429000"/>
              <a:gd name="connsiteX380" fmla="*/ 3310753 w 12192000"/>
              <a:gd name="connsiteY380" fmla="*/ 358140 h 3429000"/>
              <a:gd name="connsiteX381" fmla="*/ 3291335 w 12192000"/>
              <a:gd name="connsiteY381" fmla="*/ 338420 h 3429000"/>
              <a:gd name="connsiteX382" fmla="*/ 1635889 w 12192000"/>
              <a:gd name="connsiteY382" fmla="*/ 280494 h 3429000"/>
              <a:gd name="connsiteX383" fmla="*/ 1634800 w 12192000"/>
              <a:gd name="connsiteY383" fmla="*/ 302111 h 3429000"/>
              <a:gd name="connsiteX384" fmla="*/ 1635889 w 12192000"/>
              <a:gd name="connsiteY384" fmla="*/ 280494 h 3429000"/>
              <a:gd name="connsiteX385" fmla="*/ 10277529 w 12192000"/>
              <a:gd name="connsiteY385" fmla="*/ 272307 h 3429000"/>
              <a:gd name="connsiteX386" fmla="*/ 10276797 w 12192000"/>
              <a:gd name="connsiteY386" fmla="*/ 279672 h 3429000"/>
              <a:gd name="connsiteX387" fmla="*/ 10385906 w 12192000"/>
              <a:gd name="connsiteY387" fmla="*/ 718031 h 3429000"/>
              <a:gd name="connsiteX388" fmla="*/ 10536458 w 12192000"/>
              <a:gd name="connsiteY388" fmla="*/ 1115310 h 3429000"/>
              <a:gd name="connsiteX389" fmla="*/ 10436479 w 12192000"/>
              <a:gd name="connsiteY389" fmla="*/ 715570 h 3429000"/>
              <a:gd name="connsiteX390" fmla="*/ 10277529 w 12192000"/>
              <a:gd name="connsiteY390" fmla="*/ 272307 h 3429000"/>
              <a:gd name="connsiteX391" fmla="*/ 1510397 w 12192000"/>
              <a:gd name="connsiteY391" fmla="*/ 255705 h 3429000"/>
              <a:gd name="connsiteX392" fmla="*/ 1146550 w 12192000"/>
              <a:gd name="connsiteY392" fmla="*/ 373012 h 3429000"/>
              <a:gd name="connsiteX393" fmla="*/ 698834 w 12192000"/>
              <a:gd name="connsiteY393" fmla="*/ 523272 h 3429000"/>
              <a:gd name="connsiteX394" fmla="*/ 34256 w 12192000"/>
              <a:gd name="connsiteY394" fmla="*/ 918603 h 3429000"/>
              <a:gd name="connsiteX395" fmla="*/ 527241 w 12192000"/>
              <a:gd name="connsiteY395" fmla="*/ 636078 h 3429000"/>
              <a:gd name="connsiteX396" fmla="*/ 1510397 w 12192000"/>
              <a:gd name="connsiteY396" fmla="*/ 255705 h 3429000"/>
              <a:gd name="connsiteX397" fmla="*/ 1313114 w 12192000"/>
              <a:gd name="connsiteY397" fmla="*/ 226216 h 3429000"/>
              <a:gd name="connsiteX398" fmla="*/ 1109304 w 12192000"/>
              <a:gd name="connsiteY398" fmla="*/ 240030 h 3429000"/>
              <a:gd name="connsiteX399" fmla="*/ 8129 w 12192000"/>
              <a:gd name="connsiteY399" fmla="*/ 901519 h 3429000"/>
              <a:gd name="connsiteX400" fmla="*/ 687572 w 12192000"/>
              <a:gd name="connsiteY400" fmla="*/ 496629 h 3429000"/>
              <a:gd name="connsiteX401" fmla="*/ 1138365 w 12192000"/>
              <a:gd name="connsiteY401" fmla="*/ 345515 h 3429000"/>
              <a:gd name="connsiteX402" fmla="*/ 1505579 w 12192000"/>
              <a:gd name="connsiteY402" fmla="*/ 226526 h 3429000"/>
              <a:gd name="connsiteX403" fmla="*/ 1313114 w 12192000"/>
              <a:gd name="connsiteY403" fmla="*/ 226216 h 3429000"/>
              <a:gd name="connsiteX404" fmla="*/ 3655073 w 12192000"/>
              <a:gd name="connsiteY404" fmla="*/ 221884 h 3429000"/>
              <a:gd name="connsiteX405" fmla="*/ 3989938 w 12192000"/>
              <a:gd name="connsiteY405" fmla="*/ 562685 h 3429000"/>
              <a:gd name="connsiteX406" fmla="*/ 4393907 w 12192000"/>
              <a:gd name="connsiteY406" fmla="*/ 832258 h 3429000"/>
              <a:gd name="connsiteX407" fmla="*/ 4648051 w 12192000"/>
              <a:gd name="connsiteY407" fmla="*/ 945051 h 3429000"/>
              <a:gd name="connsiteX408" fmla="*/ 4383389 w 12192000"/>
              <a:gd name="connsiteY408" fmla="*/ 755369 h 3429000"/>
              <a:gd name="connsiteX409" fmla="*/ 4165508 w 12192000"/>
              <a:gd name="connsiteY409" fmla="*/ 606196 h 3429000"/>
              <a:gd name="connsiteX410" fmla="*/ 4068162 w 12192000"/>
              <a:gd name="connsiteY410" fmla="*/ 524394 h 3429000"/>
              <a:gd name="connsiteX411" fmla="*/ 3981416 w 12192000"/>
              <a:gd name="connsiteY411" fmla="*/ 451482 h 3429000"/>
              <a:gd name="connsiteX412" fmla="*/ 3800147 w 12192000"/>
              <a:gd name="connsiteY412" fmla="*/ 320872 h 3429000"/>
              <a:gd name="connsiteX413" fmla="*/ 3670252 w 12192000"/>
              <a:gd name="connsiteY413" fmla="*/ 193798 h 3429000"/>
              <a:gd name="connsiteX414" fmla="*/ 3817258 w 12192000"/>
              <a:gd name="connsiteY414" fmla="*/ 294577 h 3429000"/>
              <a:gd name="connsiteX415" fmla="*/ 4000461 w 12192000"/>
              <a:gd name="connsiteY415" fmla="*/ 426966 h 3429000"/>
              <a:gd name="connsiteX416" fmla="*/ 4088180 w 12192000"/>
              <a:gd name="connsiteY416" fmla="*/ 500774 h 3429000"/>
              <a:gd name="connsiteX417" fmla="*/ 4184555 w 12192000"/>
              <a:gd name="connsiteY417" fmla="*/ 581683 h 3429000"/>
              <a:gd name="connsiteX418" fmla="*/ 4399563 w 12192000"/>
              <a:gd name="connsiteY418" fmla="*/ 729106 h 3429000"/>
              <a:gd name="connsiteX419" fmla="*/ 4684469 w 12192000"/>
              <a:gd name="connsiteY419" fmla="*/ 935680 h 3429000"/>
              <a:gd name="connsiteX420" fmla="*/ 4690271 w 12192000"/>
              <a:gd name="connsiteY420" fmla="*/ 941034 h 3429000"/>
              <a:gd name="connsiteX421" fmla="*/ 4136093 w 12192000"/>
              <a:gd name="connsiteY421" fmla="*/ 429466 h 3429000"/>
              <a:gd name="connsiteX422" fmla="*/ 3670252 w 12192000"/>
              <a:gd name="connsiteY422" fmla="*/ 193798 h 3429000"/>
              <a:gd name="connsiteX423" fmla="*/ 9334796 w 12192000"/>
              <a:gd name="connsiteY423" fmla="*/ 27584 h 3429000"/>
              <a:gd name="connsiteX424" fmla="*/ 9651570 w 12192000"/>
              <a:gd name="connsiteY424" fmla="*/ 397505 h 3429000"/>
              <a:gd name="connsiteX425" fmla="*/ 9334796 w 12192000"/>
              <a:gd name="connsiteY425" fmla="*/ 27584 h 3429000"/>
              <a:gd name="connsiteX426" fmla="*/ 4440129 w 12192000"/>
              <a:gd name="connsiteY426" fmla="*/ 19571 h 3429000"/>
              <a:gd name="connsiteX427" fmla="*/ 4856525 w 12192000"/>
              <a:gd name="connsiteY427" fmla="*/ 486351 h 3429000"/>
              <a:gd name="connsiteX428" fmla="*/ 5059055 w 12192000"/>
              <a:gd name="connsiteY428" fmla="*/ 679918 h 3429000"/>
              <a:gd name="connsiteX429" fmla="*/ 5290070 w 12192000"/>
              <a:gd name="connsiteY429" fmla="*/ 834619 h 3429000"/>
              <a:gd name="connsiteX430" fmla="*/ 4834991 w 12192000"/>
              <a:gd name="connsiteY430" fmla="*/ 401985 h 3429000"/>
              <a:gd name="connsiteX431" fmla="*/ 4440129 w 12192000"/>
              <a:gd name="connsiteY431" fmla="*/ 19571 h 3429000"/>
              <a:gd name="connsiteX432" fmla="*/ 8613009 w 12192000"/>
              <a:gd name="connsiteY432" fmla="*/ 0 h 3429000"/>
              <a:gd name="connsiteX433" fmla="*/ 8720364 w 12192000"/>
              <a:gd name="connsiteY433" fmla="*/ 0 h 3429000"/>
              <a:gd name="connsiteX434" fmla="*/ 8781165 w 12192000"/>
              <a:gd name="connsiteY434" fmla="*/ 82863 h 3429000"/>
              <a:gd name="connsiteX435" fmla="*/ 8971448 w 12192000"/>
              <a:gd name="connsiteY435" fmla="*/ 246946 h 3429000"/>
              <a:gd name="connsiteX436" fmla="*/ 8820691 w 12192000"/>
              <a:gd name="connsiteY436" fmla="*/ 57482 h 3429000"/>
              <a:gd name="connsiteX437" fmla="*/ 8807612 w 12192000"/>
              <a:gd name="connsiteY437" fmla="*/ 38256 h 3429000"/>
              <a:gd name="connsiteX438" fmla="*/ 8780258 w 12192000"/>
              <a:gd name="connsiteY438" fmla="*/ 0 h 3429000"/>
              <a:gd name="connsiteX439" fmla="*/ 8818949 w 12192000"/>
              <a:gd name="connsiteY439" fmla="*/ 0 h 3429000"/>
              <a:gd name="connsiteX440" fmla="*/ 8833783 w 12192000"/>
              <a:gd name="connsiteY440" fmla="*/ 20753 h 3429000"/>
              <a:gd name="connsiteX441" fmla="*/ 8846863 w 12192000"/>
              <a:gd name="connsiteY441" fmla="*/ 39981 h 3429000"/>
              <a:gd name="connsiteX442" fmla="*/ 8960046 w 12192000"/>
              <a:gd name="connsiteY442" fmla="*/ 191389 h 3429000"/>
              <a:gd name="connsiteX443" fmla="*/ 8876789 w 12192000"/>
              <a:gd name="connsiteY443" fmla="*/ 0 h 3429000"/>
              <a:gd name="connsiteX444" fmla="*/ 8980100 w 12192000"/>
              <a:gd name="connsiteY444" fmla="*/ 0 h 3429000"/>
              <a:gd name="connsiteX445" fmla="*/ 9090618 w 12192000"/>
              <a:gd name="connsiteY445" fmla="*/ 287225 h 3429000"/>
              <a:gd name="connsiteX446" fmla="*/ 9762441 w 12192000"/>
              <a:gd name="connsiteY446" fmla="*/ 664587 h 3429000"/>
              <a:gd name="connsiteX447" fmla="*/ 9717826 w 12192000"/>
              <a:gd name="connsiteY447" fmla="*/ 487719 h 3429000"/>
              <a:gd name="connsiteX448" fmla="*/ 9713123 w 12192000"/>
              <a:gd name="connsiteY448" fmla="*/ 487663 h 3429000"/>
              <a:gd name="connsiteX449" fmla="*/ 9260878 w 12192000"/>
              <a:gd name="connsiteY449" fmla="*/ 87448 h 3429000"/>
              <a:gd name="connsiteX450" fmla="*/ 9221522 w 12192000"/>
              <a:gd name="connsiteY450" fmla="*/ 0 h 3429000"/>
              <a:gd name="connsiteX451" fmla="*/ 9425221 w 12192000"/>
              <a:gd name="connsiteY451" fmla="*/ 0 h 3429000"/>
              <a:gd name="connsiteX452" fmla="*/ 9453548 w 12192000"/>
              <a:gd name="connsiteY452" fmla="*/ 23392 h 3429000"/>
              <a:gd name="connsiteX453" fmla="*/ 9625671 w 12192000"/>
              <a:gd name="connsiteY453" fmla="*/ 210960 h 3429000"/>
              <a:gd name="connsiteX454" fmla="*/ 9632927 w 12192000"/>
              <a:gd name="connsiteY454" fmla="*/ 60128 h 3429000"/>
              <a:gd name="connsiteX455" fmla="*/ 9642174 w 12192000"/>
              <a:gd name="connsiteY455" fmla="*/ 0 h 3429000"/>
              <a:gd name="connsiteX456" fmla="*/ 9731615 w 12192000"/>
              <a:gd name="connsiteY456" fmla="*/ 0 h 3429000"/>
              <a:gd name="connsiteX457" fmla="*/ 9721255 w 12192000"/>
              <a:gd name="connsiteY457" fmla="*/ 74242 h 3429000"/>
              <a:gd name="connsiteX458" fmla="*/ 9736458 w 12192000"/>
              <a:gd name="connsiteY458" fmla="*/ 329413 h 3429000"/>
              <a:gd name="connsiteX459" fmla="*/ 9763499 w 12192000"/>
              <a:gd name="connsiteY459" fmla="*/ 99057 h 3429000"/>
              <a:gd name="connsiteX460" fmla="*/ 9777267 w 12192000"/>
              <a:gd name="connsiteY460" fmla="*/ 0 h 3429000"/>
              <a:gd name="connsiteX461" fmla="*/ 9808036 w 12192000"/>
              <a:gd name="connsiteY461" fmla="*/ 0 h 3429000"/>
              <a:gd name="connsiteX462" fmla="*/ 9793821 w 12192000"/>
              <a:gd name="connsiteY462" fmla="*/ 102652 h 3429000"/>
              <a:gd name="connsiteX463" fmla="*/ 9767436 w 12192000"/>
              <a:gd name="connsiteY463" fmla="*/ 321864 h 3429000"/>
              <a:gd name="connsiteX464" fmla="*/ 9814477 w 12192000"/>
              <a:gd name="connsiteY464" fmla="*/ 233531 h 3429000"/>
              <a:gd name="connsiteX465" fmla="*/ 9873012 w 12192000"/>
              <a:gd name="connsiteY465" fmla="*/ 38619 h 3429000"/>
              <a:gd name="connsiteX466" fmla="*/ 9875879 w 12192000"/>
              <a:gd name="connsiteY466" fmla="*/ 0 h 3429000"/>
              <a:gd name="connsiteX467" fmla="*/ 9965253 w 12192000"/>
              <a:gd name="connsiteY467" fmla="*/ 0 h 3429000"/>
              <a:gd name="connsiteX468" fmla="*/ 9930901 w 12192000"/>
              <a:gd name="connsiteY468" fmla="*/ 135026 h 3429000"/>
              <a:gd name="connsiteX469" fmla="*/ 9880832 w 12192000"/>
              <a:gd name="connsiteY469" fmla="*/ 271562 h 3429000"/>
              <a:gd name="connsiteX470" fmla="*/ 9896024 w 12192000"/>
              <a:gd name="connsiteY470" fmla="*/ 749295 h 3429000"/>
              <a:gd name="connsiteX471" fmla="*/ 10395379 w 12192000"/>
              <a:gd name="connsiteY471" fmla="*/ 1102843 h 3429000"/>
              <a:gd name="connsiteX472" fmla="*/ 10225980 w 12192000"/>
              <a:gd name="connsiteY472" fmla="*/ 132061 h 3429000"/>
              <a:gd name="connsiteX473" fmla="*/ 10314210 w 12192000"/>
              <a:gd name="connsiteY473" fmla="*/ 109353 h 3429000"/>
              <a:gd name="connsiteX474" fmla="*/ 10573663 w 12192000"/>
              <a:gd name="connsiteY474" fmla="*/ 842430 h 3429000"/>
              <a:gd name="connsiteX475" fmla="*/ 10583736 w 12192000"/>
              <a:gd name="connsiteY475" fmla="*/ 1259819 h 3429000"/>
              <a:gd name="connsiteX476" fmla="*/ 10880472 w 12192000"/>
              <a:gd name="connsiteY476" fmla="*/ 1537558 h 3429000"/>
              <a:gd name="connsiteX477" fmla="*/ 11231212 w 12192000"/>
              <a:gd name="connsiteY477" fmla="*/ 216474 h 3429000"/>
              <a:gd name="connsiteX478" fmla="*/ 11317765 w 12192000"/>
              <a:gd name="connsiteY478" fmla="*/ 209405 h 3429000"/>
              <a:gd name="connsiteX479" fmla="*/ 10982911 w 12192000"/>
              <a:gd name="connsiteY479" fmla="*/ 1622260 h 3429000"/>
              <a:gd name="connsiteX480" fmla="*/ 10968747 w 12192000"/>
              <a:gd name="connsiteY480" fmla="*/ 1630552 h 3429000"/>
              <a:gd name="connsiteX481" fmla="*/ 11258020 w 12192000"/>
              <a:gd name="connsiteY481" fmla="*/ 1972078 h 3429000"/>
              <a:gd name="connsiteX482" fmla="*/ 11688741 w 12192000"/>
              <a:gd name="connsiteY482" fmla="*/ 2616312 h 3429000"/>
              <a:gd name="connsiteX483" fmla="*/ 11794425 w 12192000"/>
              <a:gd name="connsiteY483" fmla="*/ 2252109 h 3429000"/>
              <a:gd name="connsiteX484" fmla="*/ 11792727 w 12192000"/>
              <a:gd name="connsiteY484" fmla="*/ 2240934 h 3429000"/>
              <a:gd name="connsiteX485" fmla="*/ 11776744 w 12192000"/>
              <a:gd name="connsiteY485" fmla="*/ 2242723 h 3429000"/>
              <a:gd name="connsiteX486" fmla="*/ 11442546 w 12192000"/>
              <a:gd name="connsiteY486" fmla="*/ 1307592 h 3429000"/>
              <a:gd name="connsiteX487" fmla="*/ 11527771 w 12192000"/>
              <a:gd name="connsiteY487" fmla="*/ 1275317 h 3429000"/>
              <a:gd name="connsiteX488" fmla="*/ 11851542 w 12192000"/>
              <a:gd name="connsiteY488" fmla="*/ 2034703 h 3429000"/>
              <a:gd name="connsiteX489" fmla="*/ 12122505 w 12192000"/>
              <a:gd name="connsiteY489" fmla="*/ 1727948 h 3429000"/>
              <a:gd name="connsiteX490" fmla="*/ 12192000 w 12192000"/>
              <a:gd name="connsiteY490" fmla="*/ 1669975 h 3429000"/>
              <a:gd name="connsiteX491" fmla="*/ 12192000 w 12192000"/>
              <a:gd name="connsiteY491" fmla="*/ 1731063 h 3429000"/>
              <a:gd name="connsiteX492" fmla="*/ 12155105 w 12192000"/>
              <a:gd name="connsiteY492" fmla="*/ 1762181 h 3429000"/>
              <a:gd name="connsiteX493" fmla="*/ 11918903 w 12192000"/>
              <a:gd name="connsiteY493" fmla="*/ 2062132 h 3429000"/>
              <a:gd name="connsiteX494" fmla="*/ 12067554 w 12192000"/>
              <a:gd name="connsiteY494" fmla="*/ 1888498 h 3429000"/>
              <a:gd name="connsiteX495" fmla="*/ 12192000 w 12192000"/>
              <a:gd name="connsiteY495" fmla="*/ 1782392 h 3429000"/>
              <a:gd name="connsiteX496" fmla="*/ 12192000 w 12192000"/>
              <a:gd name="connsiteY496" fmla="*/ 1822559 h 3429000"/>
              <a:gd name="connsiteX497" fmla="*/ 12087498 w 12192000"/>
              <a:gd name="connsiteY497" fmla="*/ 1911764 h 3429000"/>
              <a:gd name="connsiteX498" fmla="*/ 11941335 w 12192000"/>
              <a:gd name="connsiteY498" fmla="*/ 2083809 h 3429000"/>
              <a:gd name="connsiteX499" fmla="*/ 11898139 w 12192000"/>
              <a:gd name="connsiteY499" fmla="*/ 2163553 h 3429000"/>
              <a:gd name="connsiteX500" fmla="*/ 12037359 w 12192000"/>
              <a:gd name="connsiteY500" fmla="*/ 2053816 h 3429000"/>
              <a:gd name="connsiteX501" fmla="*/ 12192000 w 12192000"/>
              <a:gd name="connsiteY501" fmla="*/ 1901891 h 3429000"/>
              <a:gd name="connsiteX502" fmla="*/ 12192000 w 12192000"/>
              <a:gd name="connsiteY502" fmla="*/ 1973912 h 3429000"/>
              <a:gd name="connsiteX503" fmla="*/ 12054488 w 12192000"/>
              <a:gd name="connsiteY503" fmla="*/ 2104939 h 3429000"/>
              <a:gd name="connsiteX504" fmla="*/ 11880977 w 12192000"/>
              <a:gd name="connsiteY504" fmla="*/ 2245040 h 3429000"/>
              <a:gd name="connsiteX505" fmla="*/ 11879666 w 12192000"/>
              <a:gd name="connsiteY505" fmla="*/ 2246644 h 3429000"/>
              <a:gd name="connsiteX506" fmla="*/ 11873674 w 12192000"/>
              <a:gd name="connsiteY506" fmla="*/ 2254306 h 3429000"/>
              <a:gd name="connsiteX507" fmla="*/ 11738608 w 12192000"/>
              <a:gd name="connsiteY507" fmla="*/ 2689417 h 3429000"/>
              <a:gd name="connsiteX508" fmla="*/ 11732820 w 12192000"/>
              <a:gd name="connsiteY508" fmla="*/ 2696184 h 3429000"/>
              <a:gd name="connsiteX509" fmla="*/ 12058063 w 12192000"/>
              <a:gd name="connsiteY509" fmla="*/ 3376045 h 3429000"/>
              <a:gd name="connsiteX510" fmla="*/ 12077722 w 12192000"/>
              <a:gd name="connsiteY510" fmla="*/ 3428999 h 3429000"/>
              <a:gd name="connsiteX511" fmla="*/ 11980831 w 12192000"/>
              <a:gd name="connsiteY511" fmla="*/ 3428999 h 3429000"/>
              <a:gd name="connsiteX512" fmla="*/ 11842370 w 12192000"/>
              <a:gd name="connsiteY512" fmla="*/ 3103596 h 3429000"/>
              <a:gd name="connsiteX513" fmla="*/ 11807118 w 12192000"/>
              <a:gd name="connsiteY513" fmla="*/ 3032642 h 3429000"/>
              <a:gd name="connsiteX514" fmla="*/ 11352410 w 12192000"/>
              <a:gd name="connsiteY514" fmla="*/ 2253534 h 3429000"/>
              <a:gd name="connsiteX515" fmla="*/ 11344098 w 12192000"/>
              <a:gd name="connsiteY515" fmla="*/ 2252717 h 3429000"/>
              <a:gd name="connsiteX516" fmla="*/ 10730809 w 12192000"/>
              <a:gd name="connsiteY516" fmla="*/ 2156749 h 3429000"/>
              <a:gd name="connsiteX517" fmla="*/ 10713050 w 12192000"/>
              <a:gd name="connsiteY517" fmla="*/ 2164271 h 3429000"/>
              <a:gd name="connsiteX518" fmla="*/ 9420192 w 12192000"/>
              <a:gd name="connsiteY518" fmla="*/ 2263050 h 3429000"/>
              <a:gd name="connsiteX519" fmla="*/ 9404066 w 12192000"/>
              <a:gd name="connsiteY519" fmla="*/ 2242708 h 3429000"/>
              <a:gd name="connsiteX520" fmla="*/ 10712309 w 12192000"/>
              <a:gd name="connsiteY520" fmla="*/ 2109562 h 3429000"/>
              <a:gd name="connsiteX521" fmla="*/ 11291486 w 12192000"/>
              <a:gd name="connsiteY521" fmla="*/ 2166804 h 3429000"/>
              <a:gd name="connsiteX522" fmla="*/ 11176624 w 12192000"/>
              <a:gd name="connsiteY522" fmla="*/ 2010340 h 3429000"/>
              <a:gd name="connsiteX523" fmla="*/ 10665962 w 12192000"/>
              <a:gd name="connsiteY523" fmla="*/ 1445588 h 3429000"/>
              <a:gd name="connsiteX524" fmla="*/ 10647017 w 12192000"/>
              <a:gd name="connsiteY524" fmla="*/ 1450047 h 3429000"/>
              <a:gd name="connsiteX525" fmla="*/ 10107096 w 12192000"/>
              <a:gd name="connsiteY525" fmla="*/ 1560072 h 3429000"/>
              <a:gd name="connsiteX526" fmla="*/ 9439953 w 12192000"/>
              <a:gd name="connsiteY526" fmla="*/ 1480921 h 3429000"/>
              <a:gd name="connsiteX527" fmla="*/ 9470279 w 12192000"/>
              <a:gd name="connsiteY527" fmla="*/ 1443131 h 3429000"/>
              <a:gd name="connsiteX528" fmla="*/ 10565024 w 12192000"/>
              <a:gd name="connsiteY528" fmla="*/ 1352269 h 3429000"/>
              <a:gd name="connsiteX529" fmla="*/ 9922490 w 12192000"/>
              <a:gd name="connsiteY529" fmla="*/ 858833 h 3429000"/>
              <a:gd name="connsiteX530" fmla="*/ 9920481 w 12192000"/>
              <a:gd name="connsiteY530" fmla="*/ 859346 h 3429000"/>
              <a:gd name="connsiteX531" fmla="*/ 9916127 w 12192000"/>
              <a:gd name="connsiteY531" fmla="*/ 859836 h 3429000"/>
              <a:gd name="connsiteX532" fmla="*/ 9791125 w 12192000"/>
              <a:gd name="connsiteY532" fmla="*/ 938248 h 3429000"/>
              <a:gd name="connsiteX533" fmla="*/ 9528364 w 12192000"/>
              <a:gd name="connsiteY533" fmla="*/ 1022767 h 3429000"/>
              <a:gd name="connsiteX534" fmla="*/ 8629850 w 12192000"/>
              <a:gd name="connsiteY534" fmla="*/ 1184329 h 3429000"/>
              <a:gd name="connsiteX535" fmla="*/ 8600239 w 12192000"/>
              <a:gd name="connsiteY535" fmla="*/ 1167243 h 3429000"/>
              <a:gd name="connsiteX536" fmla="*/ 9761570 w 12192000"/>
              <a:gd name="connsiteY536" fmla="*/ 753283 h 3429000"/>
              <a:gd name="connsiteX537" fmla="*/ 9368237 w 12192000"/>
              <a:gd name="connsiteY537" fmla="*/ 520470 h 3429000"/>
              <a:gd name="connsiteX538" fmla="*/ 9354614 w 12192000"/>
              <a:gd name="connsiteY538" fmla="*/ 522288 h 3429000"/>
              <a:gd name="connsiteX539" fmla="*/ 8364351 w 12192000"/>
              <a:gd name="connsiteY539" fmla="*/ 730267 h 3429000"/>
              <a:gd name="connsiteX540" fmla="*/ 8386567 w 12192000"/>
              <a:gd name="connsiteY540" fmla="*/ 690760 h 3429000"/>
              <a:gd name="connsiteX541" fmla="*/ 9231713 w 12192000"/>
              <a:gd name="connsiteY541" fmla="*/ 444539 h 3429000"/>
              <a:gd name="connsiteX542" fmla="*/ 9023301 w 12192000"/>
              <a:gd name="connsiteY542" fmla="*/ 334109 h 3429000"/>
              <a:gd name="connsiteX543" fmla="*/ 9010556 w 12192000"/>
              <a:gd name="connsiteY543" fmla="*/ 329998 h 3429000"/>
              <a:gd name="connsiteX544" fmla="*/ 8687367 w 12192000"/>
              <a:gd name="connsiteY544" fmla="*/ 101276 h 3429000"/>
              <a:gd name="connsiteX545" fmla="*/ 4382818 w 12192000"/>
              <a:gd name="connsiteY545" fmla="*/ 0 h 3429000"/>
              <a:gd name="connsiteX546" fmla="*/ 4463614 w 12192000"/>
              <a:gd name="connsiteY546" fmla="*/ 0 h 3429000"/>
              <a:gd name="connsiteX547" fmla="*/ 4557150 w 12192000"/>
              <a:gd name="connsiteY547" fmla="*/ 81023 h 3429000"/>
              <a:gd name="connsiteX548" fmla="*/ 4856936 w 12192000"/>
              <a:gd name="connsiteY548" fmla="*/ 380146 h 3429000"/>
              <a:gd name="connsiteX549" fmla="*/ 5111996 w 12192000"/>
              <a:gd name="connsiteY549" fmla="*/ 636759 h 3429000"/>
              <a:gd name="connsiteX550" fmla="*/ 5388878 w 12192000"/>
              <a:gd name="connsiteY550" fmla="*/ 871185 h 3429000"/>
              <a:gd name="connsiteX551" fmla="*/ 5425556 w 12192000"/>
              <a:gd name="connsiteY551" fmla="*/ 879967 h 3429000"/>
              <a:gd name="connsiteX552" fmla="*/ 4943646 w 12192000"/>
              <a:gd name="connsiteY552" fmla="*/ 393916 h 3429000"/>
              <a:gd name="connsiteX553" fmla="*/ 4594837 w 12192000"/>
              <a:gd name="connsiteY553" fmla="*/ 103274 h 3429000"/>
              <a:gd name="connsiteX554" fmla="*/ 4518536 w 12192000"/>
              <a:gd name="connsiteY554" fmla="*/ 31511 h 3429000"/>
              <a:gd name="connsiteX555" fmla="*/ 4483543 w 12192000"/>
              <a:gd name="connsiteY555" fmla="*/ 0 h 3429000"/>
              <a:gd name="connsiteX556" fmla="*/ 4534233 w 12192000"/>
              <a:gd name="connsiteY556" fmla="*/ 0 h 3429000"/>
              <a:gd name="connsiteX557" fmla="*/ 4633631 w 12192000"/>
              <a:gd name="connsiteY557" fmla="*/ 74706 h 3429000"/>
              <a:gd name="connsiteX558" fmla="*/ 4949299 w 12192000"/>
              <a:gd name="connsiteY558" fmla="*/ 337336 h 3429000"/>
              <a:gd name="connsiteX559" fmla="*/ 5291452 w 12192000"/>
              <a:gd name="connsiteY559" fmla="*/ 647801 h 3429000"/>
              <a:gd name="connsiteX560" fmla="*/ 5434998 w 12192000"/>
              <a:gd name="connsiteY560" fmla="*/ 825100 h 3429000"/>
              <a:gd name="connsiteX561" fmla="*/ 5351015 w 12192000"/>
              <a:gd name="connsiteY561" fmla="*/ 331989 h 3429000"/>
              <a:gd name="connsiteX562" fmla="*/ 5344012 w 12192000"/>
              <a:gd name="connsiteY562" fmla="*/ 131333 h 3429000"/>
              <a:gd name="connsiteX563" fmla="*/ 5349920 w 12192000"/>
              <a:gd name="connsiteY563" fmla="*/ 0 h 3429000"/>
              <a:gd name="connsiteX564" fmla="*/ 5401317 w 12192000"/>
              <a:gd name="connsiteY564" fmla="*/ 0 h 3429000"/>
              <a:gd name="connsiteX565" fmla="*/ 5400859 w 12192000"/>
              <a:gd name="connsiteY565" fmla="*/ 83801 h 3429000"/>
              <a:gd name="connsiteX566" fmla="*/ 5401644 w 12192000"/>
              <a:gd name="connsiteY566" fmla="*/ 188847 h 3429000"/>
              <a:gd name="connsiteX567" fmla="*/ 5467256 w 12192000"/>
              <a:gd name="connsiteY567" fmla="*/ 746494 h 3429000"/>
              <a:gd name="connsiteX568" fmla="*/ 5448069 w 12192000"/>
              <a:gd name="connsiteY568" fmla="*/ 138554 h 3429000"/>
              <a:gd name="connsiteX569" fmla="*/ 5440458 w 12192000"/>
              <a:gd name="connsiteY569" fmla="*/ 0 h 3429000"/>
              <a:gd name="connsiteX570" fmla="*/ 5472521 w 12192000"/>
              <a:gd name="connsiteY570" fmla="*/ 0 h 3429000"/>
              <a:gd name="connsiteX571" fmla="*/ 5480135 w 12192000"/>
              <a:gd name="connsiteY571" fmla="*/ 136802 h 3429000"/>
              <a:gd name="connsiteX572" fmla="*/ 5499023 w 12192000"/>
              <a:gd name="connsiteY572" fmla="*/ 737310 h 3429000"/>
              <a:gd name="connsiteX573" fmla="*/ 5547022 w 12192000"/>
              <a:gd name="connsiteY573" fmla="*/ 178838 h 3429000"/>
              <a:gd name="connsiteX574" fmla="*/ 5522799 w 12192000"/>
              <a:gd name="connsiteY574" fmla="*/ 0 h 3429000"/>
              <a:gd name="connsiteX575" fmla="*/ 5573386 w 12192000"/>
              <a:gd name="connsiteY575" fmla="*/ 0 h 3429000"/>
              <a:gd name="connsiteX576" fmla="*/ 5587618 w 12192000"/>
              <a:gd name="connsiteY576" fmla="*/ 82353 h 3429000"/>
              <a:gd name="connsiteX577" fmla="*/ 5519779 w 12192000"/>
              <a:gd name="connsiteY577" fmla="*/ 930223 h 3429000"/>
              <a:gd name="connsiteX578" fmla="*/ 5520293 w 12192000"/>
              <a:gd name="connsiteY578" fmla="*/ 931602 h 3429000"/>
              <a:gd name="connsiteX579" fmla="*/ 5767221 w 12192000"/>
              <a:gd name="connsiteY579" fmla="*/ 1236564 h 3429000"/>
              <a:gd name="connsiteX580" fmla="*/ 6937169 w 12192000"/>
              <a:gd name="connsiteY580" fmla="*/ 1386941 h 3429000"/>
              <a:gd name="connsiteX581" fmla="*/ 6953922 w 12192000"/>
              <a:gd name="connsiteY581" fmla="*/ 1461068 h 3429000"/>
              <a:gd name="connsiteX582" fmla="*/ 6071359 w 12192000"/>
              <a:gd name="connsiteY582" fmla="*/ 1341770 h 3429000"/>
              <a:gd name="connsiteX583" fmla="*/ 6038839 w 12192000"/>
              <a:gd name="connsiteY583" fmla="*/ 1335474 h 3429000"/>
              <a:gd name="connsiteX584" fmla="*/ 6038706 w 12192000"/>
              <a:gd name="connsiteY584" fmla="*/ 1334847 h 3429000"/>
              <a:gd name="connsiteX585" fmla="*/ 6037784 w 12192000"/>
              <a:gd name="connsiteY585" fmla="*/ 1335270 h 3429000"/>
              <a:gd name="connsiteX586" fmla="*/ 6038839 w 12192000"/>
              <a:gd name="connsiteY586" fmla="*/ 1335474 h 3429000"/>
              <a:gd name="connsiteX587" fmla="*/ 6040338 w 12192000"/>
              <a:gd name="connsiteY587" fmla="*/ 1342418 h 3429000"/>
              <a:gd name="connsiteX588" fmla="*/ 6024488 w 12192000"/>
              <a:gd name="connsiteY588" fmla="*/ 1380903 h 3429000"/>
              <a:gd name="connsiteX589" fmla="*/ 5599771 w 12192000"/>
              <a:gd name="connsiteY589" fmla="*/ 2080652 h 3429000"/>
              <a:gd name="connsiteX590" fmla="*/ 5548843 w 12192000"/>
              <a:gd name="connsiteY590" fmla="*/ 2134845 h 3429000"/>
              <a:gd name="connsiteX591" fmla="*/ 5940952 w 12192000"/>
              <a:gd name="connsiteY591" fmla="*/ 2821028 h 3429000"/>
              <a:gd name="connsiteX592" fmla="*/ 6043441 w 12192000"/>
              <a:gd name="connsiteY592" fmla="*/ 3236847 h 3429000"/>
              <a:gd name="connsiteX593" fmla="*/ 6093432 w 12192000"/>
              <a:gd name="connsiteY593" fmla="*/ 3429000 h 3429000"/>
              <a:gd name="connsiteX594" fmla="*/ 6034344 w 12192000"/>
              <a:gd name="connsiteY594" fmla="*/ 3429000 h 3429000"/>
              <a:gd name="connsiteX595" fmla="*/ 6026679 w 12192000"/>
              <a:gd name="connsiteY595" fmla="*/ 3407959 h 3429000"/>
              <a:gd name="connsiteX596" fmla="*/ 5800441 w 12192000"/>
              <a:gd name="connsiteY596" fmla="*/ 2906286 h 3429000"/>
              <a:gd name="connsiteX597" fmla="*/ 5526562 w 12192000"/>
              <a:gd name="connsiteY597" fmla="*/ 2276388 h 3429000"/>
              <a:gd name="connsiteX598" fmla="*/ 5519640 w 12192000"/>
              <a:gd name="connsiteY598" fmla="*/ 2254774 h 3429000"/>
              <a:gd name="connsiteX599" fmla="*/ 5844559 w 12192000"/>
              <a:gd name="connsiteY599" fmla="*/ 3124349 h 3429000"/>
              <a:gd name="connsiteX600" fmla="*/ 5975994 w 12192000"/>
              <a:gd name="connsiteY600" fmla="*/ 3429000 h 3429000"/>
              <a:gd name="connsiteX601" fmla="*/ 5898547 w 12192000"/>
              <a:gd name="connsiteY601" fmla="*/ 3429000 h 3429000"/>
              <a:gd name="connsiteX602" fmla="*/ 5682041 w 12192000"/>
              <a:gd name="connsiteY602" fmla="*/ 2926860 h 3429000"/>
              <a:gd name="connsiteX603" fmla="*/ 5461758 w 12192000"/>
              <a:gd name="connsiteY603" fmla="*/ 2391220 h 3429000"/>
              <a:gd name="connsiteX604" fmla="*/ 5237282 w 12192000"/>
              <a:gd name="connsiteY604" fmla="*/ 3150086 h 3429000"/>
              <a:gd name="connsiteX605" fmla="*/ 5115009 w 12192000"/>
              <a:gd name="connsiteY605" fmla="*/ 3429000 h 3429000"/>
              <a:gd name="connsiteX606" fmla="*/ 5028074 w 12192000"/>
              <a:gd name="connsiteY606" fmla="*/ 3429000 h 3429000"/>
              <a:gd name="connsiteX607" fmla="*/ 5079508 w 12192000"/>
              <a:gd name="connsiteY607" fmla="*/ 3320074 h 3429000"/>
              <a:gd name="connsiteX608" fmla="*/ 5371846 w 12192000"/>
              <a:gd name="connsiteY608" fmla="*/ 2495413 h 3429000"/>
              <a:gd name="connsiteX609" fmla="*/ 5270512 w 12192000"/>
              <a:gd name="connsiteY609" fmla="*/ 2709975 h 3429000"/>
              <a:gd name="connsiteX610" fmla="*/ 5062409 w 12192000"/>
              <a:gd name="connsiteY610" fmla="*/ 3224544 h 3429000"/>
              <a:gd name="connsiteX611" fmla="*/ 5036628 w 12192000"/>
              <a:gd name="connsiteY611" fmla="*/ 3325247 h 3429000"/>
              <a:gd name="connsiteX612" fmla="*/ 5009112 w 12192000"/>
              <a:gd name="connsiteY612" fmla="*/ 3429000 h 3429000"/>
              <a:gd name="connsiteX613" fmla="*/ 4976679 w 12192000"/>
              <a:gd name="connsiteY613" fmla="*/ 3429000 h 3429000"/>
              <a:gd name="connsiteX614" fmla="*/ 5006537 w 12192000"/>
              <a:gd name="connsiteY614" fmla="*/ 3318068 h 3429000"/>
              <a:gd name="connsiteX615" fmla="*/ 5032723 w 12192000"/>
              <a:gd name="connsiteY615" fmla="*/ 3215957 h 3429000"/>
              <a:gd name="connsiteX616" fmla="*/ 5242949 w 12192000"/>
              <a:gd name="connsiteY616" fmla="*/ 2696175 h 3429000"/>
              <a:gd name="connsiteX617" fmla="*/ 5286321 w 12192000"/>
              <a:gd name="connsiteY617" fmla="*/ 2604555 h 3429000"/>
              <a:gd name="connsiteX618" fmla="*/ 5008210 w 12192000"/>
              <a:gd name="connsiteY618" fmla="*/ 3220194 h 3429000"/>
              <a:gd name="connsiteX619" fmla="*/ 4986321 w 12192000"/>
              <a:gd name="connsiteY619" fmla="*/ 3336687 h 3429000"/>
              <a:gd name="connsiteX620" fmla="*/ 4973474 w 12192000"/>
              <a:gd name="connsiteY620" fmla="*/ 3429000 h 3429000"/>
              <a:gd name="connsiteX621" fmla="*/ 4907178 w 12192000"/>
              <a:gd name="connsiteY621" fmla="*/ 3429000 h 3429000"/>
              <a:gd name="connsiteX622" fmla="*/ 4910810 w 12192000"/>
              <a:gd name="connsiteY622" fmla="*/ 3400660 h 3429000"/>
              <a:gd name="connsiteX623" fmla="*/ 4987461 w 12192000"/>
              <a:gd name="connsiteY623" fmla="*/ 3003994 h 3429000"/>
              <a:gd name="connsiteX624" fmla="*/ 5179262 w 12192000"/>
              <a:gd name="connsiteY624" fmla="*/ 2606044 h 3429000"/>
              <a:gd name="connsiteX625" fmla="*/ 4689678 w 12192000"/>
              <a:gd name="connsiteY625" fmla="*/ 3011241 h 3429000"/>
              <a:gd name="connsiteX626" fmla="*/ 4477543 w 12192000"/>
              <a:gd name="connsiteY626" fmla="*/ 3245836 h 3429000"/>
              <a:gd name="connsiteX627" fmla="*/ 4329957 w 12192000"/>
              <a:gd name="connsiteY627" fmla="*/ 3429000 h 3429000"/>
              <a:gd name="connsiteX628" fmla="*/ 4218595 w 12192000"/>
              <a:gd name="connsiteY628" fmla="*/ 3429000 h 3429000"/>
              <a:gd name="connsiteX629" fmla="*/ 4368888 w 12192000"/>
              <a:gd name="connsiteY629" fmla="*/ 3239412 h 3429000"/>
              <a:gd name="connsiteX630" fmla="*/ 4563091 w 12192000"/>
              <a:gd name="connsiteY630" fmla="*/ 3013508 h 3429000"/>
              <a:gd name="connsiteX631" fmla="*/ 5387324 w 12192000"/>
              <a:gd name="connsiteY631" fmla="*/ 2276830 h 3429000"/>
              <a:gd name="connsiteX632" fmla="*/ 5073620 w 12192000"/>
              <a:gd name="connsiteY632" fmla="*/ 2526437 h 3429000"/>
              <a:gd name="connsiteX633" fmla="*/ 4689789 w 12192000"/>
              <a:gd name="connsiteY633" fmla="*/ 2839382 h 3429000"/>
              <a:gd name="connsiteX634" fmla="*/ 4418722 w 12192000"/>
              <a:gd name="connsiteY634" fmla="*/ 3141886 h 3429000"/>
              <a:gd name="connsiteX635" fmla="*/ 4214944 w 12192000"/>
              <a:gd name="connsiteY635" fmla="*/ 3429000 h 3429000"/>
              <a:gd name="connsiteX636" fmla="*/ 4177898 w 12192000"/>
              <a:gd name="connsiteY636" fmla="*/ 3429000 h 3429000"/>
              <a:gd name="connsiteX637" fmla="*/ 4391597 w 12192000"/>
              <a:gd name="connsiteY637" fmla="*/ 3127370 h 3429000"/>
              <a:gd name="connsiteX638" fmla="*/ 4668889 w 12192000"/>
              <a:gd name="connsiteY638" fmla="*/ 2817399 h 3429000"/>
              <a:gd name="connsiteX639" fmla="*/ 5055427 w 12192000"/>
              <a:gd name="connsiteY639" fmla="*/ 2502476 h 3429000"/>
              <a:gd name="connsiteX640" fmla="*/ 5371814 w 12192000"/>
              <a:gd name="connsiteY640" fmla="*/ 2249975 h 3429000"/>
              <a:gd name="connsiteX641" fmla="*/ 4987918 w 12192000"/>
              <a:gd name="connsiteY641" fmla="*/ 2409701 h 3429000"/>
              <a:gd name="connsiteX642" fmla="*/ 4317146 w 12192000"/>
              <a:gd name="connsiteY642" fmla="*/ 3158716 h 3429000"/>
              <a:gd name="connsiteX643" fmla="*/ 4171627 w 12192000"/>
              <a:gd name="connsiteY643" fmla="*/ 3429000 h 3429000"/>
              <a:gd name="connsiteX644" fmla="*/ 4081585 w 12192000"/>
              <a:gd name="connsiteY644" fmla="*/ 3429000 h 3429000"/>
              <a:gd name="connsiteX645" fmla="*/ 4238603 w 12192000"/>
              <a:gd name="connsiteY645" fmla="*/ 3130341 h 3429000"/>
              <a:gd name="connsiteX646" fmla="*/ 4778333 w 12192000"/>
              <a:gd name="connsiteY646" fmla="*/ 2444626 h 3429000"/>
              <a:gd name="connsiteX647" fmla="*/ 5414185 w 12192000"/>
              <a:gd name="connsiteY647" fmla="*/ 2144882 h 3429000"/>
              <a:gd name="connsiteX648" fmla="*/ 5959648 w 12192000"/>
              <a:gd name="connsiteY648" fmla="*/ 1331797 h 3429000"/>
              <a:gd name="connsiteX649" fmla="*/ 5355019 w 12192000"/>
              <a:gd name="connsiteY649" fmla="*/ 1305672 h 3429000"/>
              <a:gd name="connsiteX650" fmla="*/ 5083565 w 12192000"/>
              <a:gd name="connsiteY650" fmla="*/ 1750121 h 3429000"/>
              <a:gd name="connsiteX651" fmla="*/ 4713577 w 12192000"/>
              <a:gd name="connsiteY651" fmla="*/ 2187803 h 3429000"/>
              <a:gd name="connsiteX652" fmla="*/ 3989559 w 12192000"/>
              <a:gd name="connsiteY652" fmla="*/ 2716945 h 3429000"/>
              <a:gd name="connsiteX653" fmla="*/ 3939824 w 12192000"/>
              <a:gd name="connsiteY653" fmla="*/ 2637900 h 3429000"/>
              <a:gd name="connsiteX654" fmla="*/ 4584537 w 12192000"/>
              <a:gd name="connsiteY654" fmla="*/ 1895826 h 3429000"/>
              <a:gd name="connsiteX655" fmla="*/ 5037105 w 12192000"/>
              <a:gd name="connsiteY655" fmla="*/ 1659765 h 3429000"/>
              <a:gd name="connsiteX656" fmla="*/ 5039930 w 12192000"/>
              <a:gd name="connsiteY656" fmla="*/ 1660585 h 3429000"/>
              <a:gd name="connsiteX657" fmla="*/ 5263764 w 12192000"/>
              <a:gd name="connsiteY657" fmla="*/ 1306525 h 3429000"/>
              <a:gd name="connsiteX658" fmla="*/ 4086300 w 12192000"/>
              <a:gd name="connsiteY658" fmla="*/ 1455599 h 3429000"/>
              <a:gd name="connsiteX659" fmla="*/ 4085485 w 12192000"/>
              <a:gd name="connsiteY659" fmla="*/ 1470070 h 3429000"/>
              <a:gd name="connsiteX660" fmla="*/ 3871915 w 12192000"/>
              <a:gd name="connsiteY660" fmla="*/ 1824645 h 3429000"/>
              <a:gd name="connsiteX661" fmla="*/ 3799374 w 12192000"/>
              <a:gd name="connsiteY661" fmla="*/ 2037127 h 3429000"/>
              <a:gd name="connsiteX662" fmla="*/ 3498850 w 12192000"/>
              <a:gd name="connsiteY662" fmla="*/ 3232888 h 3429000"/>
              <a:gd name="connsiteX663" fmla="*/ 3399216 w 12192000"/>
              <a:gd name="connsiteY663" fmla="*/ 3429000 h 3429000"/>
              <a:gd name="connsiteX664" fmla="*/ 3303688 w 12192000"/>
              <a:gd name="connsiteY664" fmla="*/ 3429000 h 3429000"/>
              <a:gd name="connsiteX665" fmla="*/ 3391774 w 12192000"/>
              <a:gd name="connsiteY665" fmla="*/ 3268181 h 3429000"/>
              <a:gd name="connsiteX666" fmla="*/ 3735540 w 12192000"/>
              <a:gd name="connsiteY666" fmla="*/ 2117923 h 3429000"/>
              <a:gd name="connsiteX667" fmla="*/ 3729438 w 12192000"/>
              <a:gd name="connsiteY667" fmla="*/ 2140058 h 3429000"/>
              <a:gd name="connsiteX668" fmla="*/ 3707782 w 12192000"/>
              <a:gd name="connsiteY668" fmla="*/ 2215908 h 3429000"/>
              <a:gd name="connsiteX669" fmla="*/ 3583827 w 12192000"/>
              <a:gd name="connsiteY669" fmla="*/ 2610215 h 3429000"/>
              <a:gd name="connsiteX670" fmla="*/ 3547861 w 12192000"/>
              <a:gd name="connsiteY670" fmla="*/ 2700609 h 3429000"/>
              <a:gd name="connsiteX671" fmla="*/ 3490905 w 12192000"/>
              <a:gd name="connsiteY671" fmla="*/ 2848660 h 3429000"/>
              <a:gd name="connsiteX672" fmla="*/ 3455859 w 12192000"/>
              <a:gd name="connsiteY672" fmla="*/ 2962301 h 3429000"/>
              <a:gd name="connsiteX673" fmla="*/ 3429112 w 12192000"/>
              <a:gd name="connsiteY673" fmla="*/ 3050469 h 3429000"/>
              <a:gd name="connsiteX674" fmla="*/ 3304862 w 12192000"/>
              <a:gd name="connsiteY674" fmla="*/ 3367476 h 3429000"/>
              <a:gd name="connsiteX675" fmla="*/ 3276071 w 12192000"/>
              <a:gd name="connsiteY675" fmla="*/ 3429000 h 3429000"/>
              <a:gd name="connsiteX676" fmla="*/ 3240805 w 12192000"/>
              <a:gd name="connsiteY676" fmla="*/ 3429000 h 3429000"/>
              <a:gd name="connsiteX677" fmla="*/ 3275917 w 12192000"/>
              <a:gd name="connsiteY677" fmla="*/ 3354192 h 3429000"/>
              <a:gd name="connsiteX678" fmla="*/ 3399358 w 12192000"/>
              <a:gd name="connsiteY678" fmla="*/ 3040011 h 3429000"/>
              <a:gd name="connsiteX679" fmla="*/ 3425650 w 12192000"/>
              <a:gd name="connsiteY679" fmla="*/ 2952333 h 3429000"/>
              <a:gd name="connsiteX680" fmla="*/ 3460661 w 12192000"/>
              <a:gd name="connsiteY680" fmla="*/ 2837763 h 3429000"/>
              <a:gd name="connsiteX681" fmla="*/ 3518021 w 12192000"/>
              <a:gd name="connsiteY681" fmla="*/ 2688298 h 3429000"/>
              <a:gd name="connsiteX682" fmla="*/ 3554035 w 12192000"/>
              <a:gd name="connsiteY682" fmla="*/ 2598832 h 3429000"/>
              <a:gd name="connsiteX683" fmla="*/ 3677174 w 12192000"/>
              <a:gd name="connsiteY683" fmla="*/ 2207351 h 3429000"/>
              <a:gd name="connsiteX684" fmla="*/ 3698819 w 12192000"/>
              <a:gd name="connsiteY684" fmla="*/ 2131503 h 3429000"/>
              <a:gd name="connsiteX685" fmla="*/ 3702094 w 12192000"/>
              <a:gd name="connsiteY685" fmla="*/ 2120194 h 3429000"/>
              <a:gd name="connsiteX686" fmla="*/ 3398355 w 12192000"/>
              <a:gd name="connsiteY686" fmla="*/ 2665603 h 3429000"/>
              <a:gd name="connsiteX687" fmla="*/ 3193941 w 12192000"/>
              <a:gd name="connsiteY687" fmla="*/ 3369775 h 3429000"/>
              <a:gd name="connsiteX688" fmla="*/ 3184140 w 12192000"/>
              <a:gd name="connsiteY688" fmla="*/ 3429000 h 3429000"/>
              <a:gd name="connsiteX689" fmla="*/ 3099978 w 12192000"/>
              <a:gd name="connsiteY689" fmla="*/ 3429000 h 3429000"/>
              <a:gd name="connsiteX690" fmla="*/ 3101556 w 12192000"/>
              <a:gd name="connsiteY690" fmla="*/ 3414337 h 3429000"/>
              <a:gd name="connsiteX691" fmla="*/ 3370162 w 12192000"/>
              <a:gd name="connsiteY691" fmla="*/ 2356550 h 3429000"/>
              <a:gd name="connsiteX692" fmla="*/ 3746477 w 12192000"/>
              <a:gd name="connsiteY692" fmla="*/ 1948889 h 3429000"/>
              <a:gd name="connsiteX693" fmla="*/ 3863399 w 12192000"/>
              <a:gd name="connsiteY693" fmla="*/ 1658257 h 3429000"/>
              <a:gd name="connsiteX694" fmla="*/ 3968712 w 12192000"/>
              <a:gd name="connsiteY694" fmla="*/ 1484989 h 3429000"/>
              <a:gd name="connsiteX695" fmla="*/ 2792390 w 12192000"/>
              <a:gd name="connsiteY695" fmla="*/ 1953974 h 3429000"/>
              <a:gd name="connsiteX696" fmla="*/ 2714982 w 12192000"/>
              <a:gd name="connsiteY696" fmla="*/ 1998051 h 3429000"/>
              <a:gd name="connsiteX697" fmla="*/ 2813361 w 12192000"/>
              <a:gd name="connsiteY697" fmla="*/ 2594912 h 3429000"/>
              <a:gd name="connsiteX698" fmla="*/ 2688430 w 12192000"/>
              <a:gd name="connsiteY698" fmla="*/ 3372564 h 3429000"/>
              <a:gd name="connsiteX699" fmla="*/ 2629626 w 12192000"/>
              <a:gd name="connsiteY699" fmla="*/ 3334394 h 3429000"/>
              <a:gd name="connsiteX700" fmla="*/ 2565328 w 12192000"/>
              <a:gd name="connsiteY700" fmla="*/ 2087399 h 3429000"/>
              <a:gd name="connsiteX701" fmla="*/ 1922999 w 12192000"/>
              <a:gd name="connsiteY701" fmla="*/ 2551343 h 3429000"/>
              <a:gd name="connsiteX702" fmla="*/ 1950261 w 12192000"/>
              <a:gd name="connsiteY702" fmla="*/ 2976858 h 3429000"/>
              <a:gd name="connsiteX703" fmla="*/ 2365554 w 12192000"/>
              <a:gd name="connsiteY703" fmla="*/ 3330107 h 3429000"/>
              <a:gd name="connsiteX704" fmla="*/ 2424142 w 12192000"/>
              <a:gd name="connsiteY704" fmla="*/ 3429000 h 3429000"/>
              <a:gd name="connsiteX705" fmla="*/ 2395994 w 12192000"/>
              <a:gd name="connsiteY705" fmla="*/ 3429000 h 3429000"/>
              <a:gd name="connsiteX706" fmla="*/ 2392863 w 12192000"/>
              <a:gd name="connsiteY706" fmla="*/ 3423964 h 3429000"/>
              <a:gd name="connsiteX707" fmla="*/ 2017589 w 12192000"/>
              <a:gd name="connsiteY707" fmla="*/ 3064982 h 3429000"/>
              <a:gd name="connsiteX708" fmla="*/ 2147336 w 12192000"/>
              <a:gd name="connsiteY708" fmla="*/ 3165052 h 3429000"/>
              <a:gd name="connsiteX709" fmla="*/ 2207047 w 12192000"/>
              <a:gd name="connsiteY709" fmla="*/ 3225540 h 3429000"/>
              <a:gd name="connsiteX710" fmla="*/ 2299106 w 12192000"/>
              <a:gd name="connsiteY710" fmla="*/ 3349931 h 3429000"/>
              <a:gd name="connsiteX711" fmla="*/ 2314430 w 12192000"/>
              <a:gd name="connsiteY711" fmla="*/ 3372144 h 3429000"/>
              <a:gd name="connsiteX712" fmla="*/ 2352406 w 12192000"/>
              <a:gd name="connsiteY712" fmla="*/ 3429000 h 3429000"/>
              <a:gd name="connsiteX713" fmla="*/ 2314492 w 12192000"/>
              <a:gd name="connsiteY713" fmla="*/ 3429000 h 3429000"/>
              <a:gd name="connsiteX714" fmla="*/ 2288095 w 12192000"/>
              <a:gd name="connsiteY714" fmla="*/ 3389030 h 3429000"/>
              <a:gd name="connsiteX715" fmla="*/ 2272768 w 12192000"/>
              <a:gd name="connsiteY715" fmla="*/ 3366822 h 3429000"/>
              <a:gd name="connsiteX716" fmla="*/ 2182715 w 12192000"/>
              <a:gd name="connsiteY716" fmla="*/ 3246071 h 3429000"/>
              <a:gd name="connsiteX717" fmla="*/ 2032061 w 12192000"/>
              <a:gd name="connsiteY717" fmla="*/ 3112380 h 3429000"/>
              <a:gd name="connsiteX718" fmla="*/ 2257220 w 12192000"/>
              <a:gd name="connsiteY718" fmla="*/ 3397257 h 3429000"/>
              <a:gd name="connsiteX719" fmla="*/ 2281324 w 12192000"/>
              <a:gd name="connsiteY719" fmla="*/ 3429000 h 3429000"/>
              <a:gd name="connsiteX720" fmla="*/ 2242860 w 12192000"/>
              <a:gd name="connsiteY720" fmla="*/ 3429000 h 3429000"/>
              <a:gd name="connsiteX721" fmla="*/ 2232818 w 12192000"/>
              <a:gd name="connsiteY721" fmla="*/ 3415926 h 3429000"/>
              <a:gd name="connsiteX722" fmla="*/ 1990172 w 12192000"/>
              <a:gd name="connsiteY722" fmla="*/ 3113121 h 3429000"/>
              <a:gd name="connsiteX723" fmla="*/ 2124090 w 12192000"/>
              <a:gd name="connsiteY723" fmla="*/ 3332017 h 3429000"/>
              <a:gd name="connsiteX724" fmla="*/ 2200380 w 12192000"/>
              <a:gd name="connsiteY724" fmla="*/ 3429000 h 3429000"/>
              <a:gd name="connsiteX725" fmla="*/ 2147507 w 12192000"/>
              <a:gd name="connsiteY725" fmla="*/ 3429000 h 3429000"/>
              <a:gd name="connsiteX726" fmla="*/ 2070668 w 12192000"/>
              <a:gd name="connsiteY726" fmla="*/ 3332520 h 3429000"/>
              <a:gd name="connsiteX727" fmla="*/ 1975142 w 12192000"/>
              <a:gd name="connsiteY727" fmla="*/ 3156570 h 3429000"/>
              <a:gd name="connsiteX728" fmla="*/ 2050035 w 12192000"/>
              <a:gd name="connsiteY728" fmla="*/ 3384345 h 3429000"/>
              <a:gd name="connsiteX729" fmla="*/ 2063025 w 12192000"/>
              <a:gd name="connsiteY729" fmla="*/ 3429000 h 3429000"/>
              <a:gd name="connsiteX730" fmla="*/ 2021675 w 12192000"/>
              <a:gd name="connsiteY730" fmla="*/ 3429000 h 3429000"/>
              <a:gd name="connsiteX731" fmla="*/ 2019308 w 12192000"/>
              <a:gd name="connsiteY731" fmla="*/ 3418118 h 3429000"/>
              <a:gd name="connsiteX732" fmla="*/ 1938835 w 12192000"/>
              <a:gd name="connsiteY732" fmla="*/ 3122160 h 3429000"/>
              <a:gd name="connsiteX733" fmla="*/ 1953230 w 12192000"/>
              <a:gd name="connsiteY733" fmla="*/ 3330699 h 3429000"/>
              <a:gd name="connsiteX734" fmla="*/ 1956763 w 12192000"/>
              <a:gd name="connsiteY734" fmla="*/ 3349191 h 3429000"/>
              <a:gd name="connsiteX735" fmla="*/ 1967925 w 12192000"/>
              <a:gd name="connsiteY735" fmla="*/ 3429000 h 3429000"/>
              <a:gd name="connsiteX736" fmla="*/ 1936622 w 12192000"/>
              <a:gd name="connsiteY736" fmla="*/ 3429000 h 3429000"/>
              <a:gd name="connsiteX737" fmla="*/ 1926261 w 12192000"/>
              <a:gd name="connsiteY737" fmla="*/ 3355064 h 3429000"/>
              <a:gd name="connsiteX738" fmla="*/ 1922724 w 12192000"/>
              <a:gd name="connsiteY738" fmla="*/ 3336577 h 3429000"/>
              <a:gd name="connsiteX739" fmla="*/ 1904650 w 12192000"/>
              <a:gd name="connsiteY739" fmla="*/ 3210616 h 3429000"/>
              <a:gd name="connsiteX740" fmla="*/ 1885273 w 12192000"/>
              <a:gd name="connsiteY740" fmla="*/ 3429000 h 3429000"/>
              <a:gd name="connsiteX741" fmla="*/ 1854363 w 12192000"/>
              <a:gd name="connsiteY741" fmla="*/ 3429000 h 3429000"/>
              <a:gd name="connsiteX742" fmla="*/ 1880391 w 12192000"/>
              <a:gd name="connsiteY742" fmla="*/ 3174796 h 3429000"/>
              <a:gd name="connsiteX743" fmla="*/ 1818273 w 12192000"/>
              <a:gd name="connsiteY743" fmla="*/ 3286729 h 3429000"/>
              <a:gd name="connsiteX744" fmla="*/ 1794691 w 12192000"/>
              <a:gd name="connsiteY744" fmla="*/ 3414239 h 3429000"/>
              <a:gd name="connsiteX745" fmla="*/ 1794914 w 12192000"/>
              <a:gd name="connsiteY745" fmla="*/ 3429000 h 3429000"/>
              <a:gd name="connsiteX746" fmla="*/ 1746128 w 12192000"/>
              <a:gd name="connsiteY746" fmla="*/ 3429000 h 3429000"/>
              <a:gd name="connsiteX747" fmla="*/ 1753934 w 12192000"/>
              <a:gd name="connsiteY747" fmla="*/ 3295796 h 3429000"/>
              <a:gd name="connsiteX748" fmla="*/ 1792053 w 12192000"/>
              <a:gd name="connsiteY748" fmla="*/ 3143396 h 3429000"/>
              <a:gd name="connsiteX749" fmla="*/ 1862248 w 12192000"/>
              <a:gd name="connsiteY749" fmla="*/ 2837397 h 3429000"/>
              <a:gd name="connsiteX750" fmla="*/ 1862250 w 12192000"/>
              <a:gd name="connsiteY750" fmla="*/ 2604531 h 3429000"/>
              <a:gd name="connsiteX751" fmla="*/ 1211999 w 12192000"/>
              <a:gd name="connsiteY751" fmla="*/ 3254610 h 3429000"/>
              <a:gd name="connsiteX752" fmla="*/ 1213266 w 12192000"/>
              <a:gd name="connsiteY752" fmla="*/ 3262947 h 3429000"/>
              <a:gd name="connsiteX753" fmla="*/ 1203370 w 12192000"/>
              <a:gd name="connsiteY753" fmla="*/ 3421676 h 3429000"/>
              <a:gd name="connsiteX754" fmla="*/ 1203671 w 12192000"/>
              <a:gd name="connsiteY754" fmla="*/ 3429000 h 3429000"/>
              <a:gd name="connsiteX755" fmla="*/ 1143180 w 12192000"/>
              <a:gd name="connsiteY755" fmla="*/ 3429000 h 3429000"/>
              <a:gd name="connsiteX756" fmla="*/ 1142176 w 12192000"/>
              <a:gd name="connsiteY756" fmla="*/ 3337045 h 3429000"/>
              <a:gd name="connsiteX757" fmla="*/ 1067484 w 12192000"/>
              <a:gd name="connsiteY757" fmla="*/ 3429000 h 3429000"/>
              <a:gd name="connsiteX758" fmla="*/ 953928 w 12192000"/>
              <a:gd name="connsiteY758" fmla="*/ 3429000 h 3429000"/>
              <a:gd name="connsiteX759" fmla="*/ 959715 w 12192000"/>
              <a:gd name="connsiteY759" fmla="*/ 3421185 h 3429000"/>
              <a:gd name="connsiteX760" fmla="*/ 1483788 w 12192000"/>
              <a:gd name="connsiteY760" fmla="*/ 2830174 h 3429000"/>
              <a:gd name="connsiteX761" fmla="*/ 1100671 w 12192000"/>
              <a:gd name="connsiteY761" fmla="*/ 2823137 h 3429000"/>
              <a:gd name="connsiteX762" fmla="*/ 1090144 w 12192000"/>
              <a:gd name="connsiteY762" fmla="*/ 2827748 h 3429000"/>
              <a:gd name="connsiteX763" fmla="*/ 1095872 w 12192000"/>
              <a:gd name="connsiteY763" fmla="*/ 2842892 h 3429000"/>
              <a:gd name="connsiteX764" fmla="*/ 262785 w 12192000"/>
              <a:gd name="connsiteY764" fmla="*/ 3416450 h 3429000"/>
              <a:gd name="connsiteX765" fmla="*/ 209968 w 12192000"/>
              <a:gd name="connsiteY765" fmla="*/ 3341713 h 3429000"/>
              <a:gd name="connsiteX766" fmla="*/ 873460 w 12192000"/>
              <a:gd name="connsiteY766" fmla="*/ 2824768 h 3429000"/>
              <a:gd name="connsiteX767" fmla="*/ 192686 w 12192000"/>
              <a:gd name="connsiteY767" fmla="*/ 2420257 h 3429000"/>
              <a:gd name="connsiteX768" fmla="*/ 4696 w 12192000"/>
              <a:gd name="connsiteY768" fmla="*/ 2268668 h 3429000"/>
              <a:gd name="connsiteX769" fmla="*/ 0 w 12192000"/>
              <a:gd name="connsiteY769" fmla="*/ 2260984 h 3429000"/>
              <a:gd name="connsiteX770" fmla="*/ 0 w 12192000"/>
              <a:gd name="connsiteY770" fmla="*/ 2084472 h 3429000"/>
              <a:gd name="connsiteX771" fmla="*/ 174101 w 12192000"/>
              <a:gd name="connsiteY771" fmla="*/ 2191277 h 3429000"/>
              <a:gd name="connsiteX772" fmla="*/ 891800 w 12192000"/>
              <a:gd name="connsiteY772" fmla="*/ 2607935 h 3429000"/>
              <a:gd name="connsiteX773" fmla="*/ 1072219 w 12192000"/>
              <a:gd name="connsiteY773" fmla="*/ 2740443 h 3429000"/>
              <a:gd name="connsiteX774" fmla="*/ 1074117 w 12192000"/>
              <a:gd name="connsiteY774" fmla="*/ 2741301 h 3429000"/>
              <a:gd name="connsiteX775" fmla="*/ 1083114 w 12192000"/>
              <a:gd name="connsiteY775" fmla="*/ 2745131 h 3429000"/>
              <a:gd name="connsiteX776" fmla="*/ 1543010 w 12192000"/>
              <a:gd name="connsiteY776" fmla="*/ 2762140 h 3429000"/>
              <a:gd name="connsiteX777" fmla="*/ 1551080 w 12192000"/>
              <a:gd name="connsiteY777" fmla="*/ 2766006 h 3429000"/>
              <a:gd name="connsiteX778" fmla="*/ 2345443 w 12192000"/>
              <a:gd name="connsiteY778" fmla="*/ 2120882 h 3429000"/>
              <a:gd name="connsiteX779" fmla="*/ 1721499 w 12192000"/>
              <a:gd name="connsiteY779" fmla="*/ 2170969 h 3429000"/>
              <a:gd name="connsiteX780" fmla="*/ 767716 w 12192000"/>
              <a:gd name="connsiteY780" fmla="*/ 2043768 h 3429000"/>
              <a:gd name="connsiteX781" fmla="*/ 722147 w 12192000"/>
              <a:gd name="connsiteY781" fmla="*/ 1964091 h 3429000"/>
              <a:gd name="connsiteX782" fmla="*/ 1485552 w 12192000"/>
              <a:gd name="connsiteY782" fmla="*/ 1884202 h 3429000"/>
              <a:gd name="connsiteX783" fmla="*/ 2143004 w 12192000"/>
              <a:gd name="connsiteY783" fmla="*/ 1973420 h 3429000"/>
              <a:gd name="connsiteX784" fmla="*/ 1933391 w 12192000"/>
              <a:gd name="connsiteY784" fmla="*/ 1727971 h 3429000"/>
              <a:gd name="connsiteX785" fmla="*/ 1827118 w 12192000"/>
              <a:gd name="connsiteY785" fmla="*/ 1539410 h 3429000"/>
              <a:gd name="connsiteX786" fmla="*/ 1837349 w 12192000"/>
              <a:gd name="connsiteY786" fmla="*/ 1527357 h 3429000"/>
              <a:gd name="connsiteX787" fmla="*/ 2162835 w 12192000"/>
              <a:gd name="connsiteY787" fmla="*/ 1758853 h 3429000"/>
              <a:gd name="connsiteX788" fmla="*/ 2257167 w 12192000"/>
              <a:gd name="connsiteY788" fmla="*/ 2033123 h 3429000"/>
              <a:gd name="connsiteX789" fmla="*/ 2261598 w 12192000"/>
              <a:gd name="connsiteY789" fmla="*/ 2038998 h 3429000"/>
              <a:gd name="connsiteX790" fmla="*/ 2437177 w 12192000"/>
              <a:gd name="connsiteY790" fmla="*/ 2050608 h 3429000"/>
              <a:gd name="connsiteX791" fmla="*/ 2445247 w 12192000"/>
              <a:gd name="connsiteY791" fmla="*/ 2054476 h 3429000"/>
              <a:gd name="connsiteX792" fmla="*/ 2743626 w 12192000"/>
              <a:gd name="connsiteY792" fmla="*/ 1875819 h 3429000"/>
              <a:gd name="connsiteX793" fmla="*/ 3048102 w 12192000"/>
              <a:gd name="connsiteY793" fmla="*/ 1721595 h 3429000"/>
              <a:gd name="connsiteX794" fmla="*/ 1799414 w 12192000"/>
              <a:gd name="connsiteY794" fmla="*/ 1265732 h 3429000"/>
              <a:gd name="connsiteX795" fmla="*/ 1771735 w 12192000"/>
              <a:gd name="connsiteY795" fmla="*/ 1190929 h 3429000"/>
              <a:gd name="connsiteX796" fmla="*/ 3104273 w 12192000"/>
              <a:gd name="connsiteY796" fmla="*/ 1647159 h 3429000"/>
              <a:gd name="connsiteX797" fmla="*/ 3113245 w 12192000"/>
              <a:gd name="connsiteY797" fmla="*/ 1661705 h 3429000"/>
              <a:gd name="connsiteX798" fmla="*/ 3126294 w 12192000"/>
              <a:gd name="connsiteY798" fmla="*/ 1685400 h 3429000"/>
              <a:gd name="connsiteX799" fmla="*/ 3937433 w 12192000"/>
              <a:gd name="connsiteY799" fmla="*/ 1401473 h 3429000"/>
              <a:gd name="connsiteX800" fmla="*/ 3590475 w 12192000"/>
              <a:gd name="connsiteY800" fmla="*/ 1168974 h 3429000"/>
              <a:gd name="connsiteX801" fmla="*/ 3100264 w 12192000"/>
              <a:gd name="connsiteY801" fmla="*/ 1150845 h 3429000"/>
              <a:gd name="connsiteX802" fmla="*/ 2183576 w 12192000"/>
              <a:gd name="connsiteY802" fmla="*/ 798150 h 3429000"/>
              <a:gd name="connsiteX803" fmla="*/ 2151029 w 12192000"/>
              <a:gd name="connsiteY803" fmla="*/ 717947 h 3429000"/>
              <a:gd name="connsiteX804" fmla="*/ 3563434 w 12192000"/>
              <a:gd name="connsiteY804" fmla="*/ 1040115 h 3429000"/>
              <a:gd name="connsiteX805" fmla="*/ 3177952 w 12192000"/>
              <a:gd name="connsiteY805" fmla="*/ 228386 h 3429000"/>
              <a:gd name="connsiteX806" fmla="*/ 3189263 w 12192000"/>
              <a:gd name="connsiteY806" fmla="*/ 196726 h 3429000"/>
              <a:gd name="connsiteX807" fmla="*/ 3560912 w 12192000"/>
              <a:gd name="connsiteY807" fmla="*/ 650863 h 3429000"/>
              <a:gd name="connsiteX808" fmla="*/ 3626636 w 12192000"/>
              <a:gd name="connsiteY808" fmla="*/ 1083230 h 3429000"/>
              <a:gd name="connsiteX809" fmla="*/ 3653088 w 12192000"/>
              <a:gd name="connsiteY809" fmla="*/ 1092417 h 3429000"/>
              <a:gd name="connsiteX810" fmla="*/ 3988128 w 12192000"/>
              <a:gd name="connsiteY810" fmla="*/ 1388267 h 3429000"/>
              <a:gd name="connsiteX811" fmla="*/ 4830582 w 12192000"/>
              <a:gd name="connsiteY811" fmla="*/ 1247000 h 3429000"/>
              <a:gd name="connsiteX812" fmla="*/ 4830100 w 12192000"/>
              <a:gd name="connsiteY812" fmla="*/ 1246554 h 3429000"/>
              <a:gd name="connsiteX813" fmla="*/ 4036318 w 12192000"/>
              <a:gd name="connsiteY813" fmla="*/ 718013 h 3429000"/>
              <a:gd name="connsiteX814" fmla="*/ 3432098 w 12192000"/>
              <a:gd name="connsiteY814" fmla="*/ 108312 h 3429000"/>
              <a:gd name="connsiteX815" fmla="*/ 3446761 w 12192000"/>
              <a:gd name="connsiteY815" fmla="*/ 32278 h 3429000"/>
              <a:gd name="connsiteX816" fmla="*/ 4419733 w 12192000"/>
              <a:gd name="connsiteY816" fmla="*/ 534555 h 3429000"/>
              <a:gd name="connsiteX817" fmla="*/ 4781371 w 12192000"/>
              <a:gd name="connsiteY817" fmla="*/ 1029604 h 3429000"/>
              <a:gd name="connsiteX818" fmla="*/ 4780440 w 12192000"/>
              <a:gd name="connsiteY818" fmla="*/ 1041290 h 3429000"/>
              <a:gd name="connsiteX819" fmla="*/ 4898954 w 12192000"/>
              <a:gd name="connsiteY819" fmla="*/ 1233092 h 3429000"/>
              <a:gd name="connsiteX820" fmla="*/ 4900699 w 12192000"/>
              <a:gd name="connsiteY820" fmla="*/ 1241867 h 3429000"/>
              <a:gd name="connsiteX821" fmla="*/ 5714511 w 12192000"/>
              <a:gd name="connsiteY821" fmla="*/ 1234483 h 3429000"/>
              <a:gd name="connsiteX822" fmla="*/ 5464793 w 12192000"/>
              <a:gd name="connsiteY822" fmla="*/ 964556 h 3429000"/>
              <a:gd name="connsiteX823" fmla="*/ 5461897 w 12192000"/>
              <a:gd name="connsiteY823" fmla="*/ 961879 h 3429000"/>
              <a:gd name="connsiteX824" fmla="*/ 4399417 w 12192000"/>
              <a:gd name="connsiteY824" fmla="*/ 23573 h 3429000"/>
              <a:gd name="connsiteX825" fmla="*/ 3090569 w 12192000"/>
              <a:gd name="connsiteY825" fmla="*/ 0 h 3429000"/>
              <a:gd name="connsiteX826" fmla="*/ 3218394 w 12192000"/>
              <a:gd name="connsiteY826" fmla="*/ 0 h 3429000"/>
              <a:gd name="connsiteX827" fmla="*/ 3241469 w 12192000"/>
              <a:gd name="connsiteY827" fmla="*/ 15651 h 3429000"/>
              <a:gd name="connsiteX828" fmla="*/ 3182620 w 12192000"/>
              <a:gd name="connsiteY828" fmla="*/ 54279 h 3429000"/>
              <a:gd name="connsiteX829" fmla="*/ 1890928 w 12192000"/>
              <a:gd name="connsiteY829" fmla="*/ 0 h 3429000"/>
              <a:gd name="connsiteX830" fmla="*/ 1994713 w 12192000"/>
              <a:gd name="connsiteY830" fmla="*/ 0 h 3429000"/>
              <a:gd name="connsiteX831" fmla="*/ 1931354 w 12192000"/>
              <a:gd name="connsiteY831" fmla="*/ 46950 h 3429000"/>
              <a:gd name="connsiteX832" fmla="*/ 1765923 w 12192000"/>
              <a:gd name="connsiteY832" fmla="*/ 152043 h 3429000"/>
              <a:gd name="connsiteX833" fmla="*/ 1702258 w 12192000"/>
              <a:gd name="connsiteY833" fmla="*/ 183286 h 3429000"/>
              <a:gd name="connsiteX834" fmla="*/ 1538370 w 12192000"/>
              <a:gd name="connsiteY834" fmla="*/ 382804 h 3429000"/>
              <a:gd name="connsiteX835" fmla="*/ 542867 w 12192000"/>
              <a:gd name="connsiteY835" fmla="*/ 1515092 h 3429000"/>
              <a:gd name="connsiteX836" fmla="*/ 515800 w 12192000"/>
              <a:gd name="connsiteY836" fmla="*/ 1433180 h 3429000"/>
              <a:gd name="connsiteX837" fmla="*/ 909145 w 12192000"/>
              <a:gd name="connsiteY837" fmla="*/ 770225 h 3429000"/>
              <a:gd name="connsiteX838" fmla="*/ 1214067 w 12192000"/>
              <a:gd name="connsiteY838" fmla="*/ 479561 h 3429000"/>
              <a:gd name="connsiteX839" fmla="*/ 640967 w 12192000"/>
              <a:gd name="connsiteY839" fmla="*/ 676601 h 3429000"/>
              <a:gd name="connsiteX840" fmla="*/ 112563 w 12192000"/>
              <a:gd name="connsiteY840" fmla="*/ 967952 h 3429000"/>
              <a:gd name="connsiteX841" fmla="*/ 0 w 12192000"/>
              <a:gd name="connsiteY841" fmla="*/ 1037006 h 3429000"/>
              <a:gd name="connsiteX842" fmla="*/ 0 w 12192000"/>
              <a:gd name="connsiteY842" fmla="*/ 804763 h 3429000"/>
              <a:gd name="connsiteX843" fmla="*/ 36881 w 12192000"/>
              <a:gd name="connsiteY843" fmla="*/ 771118 h 3429000"/>
              <a:gd name="connsiteX844" fmla="*/ 910534 w 12192000"/>
              <a:gd name="connsiteY844" fmla="*/ 200753 h 3429000"/>
              <a:gd name="connsiteX845" fmla="*/ 1578717 w 12192000"/>
              <a:gd name="connsiteY845" fmla="*/ 146982 h 3429000"/>
              <a:gd name="connsiteX846" fmla="*/ 1887945 w 12192000"/>
              <a:gd name="connsiteY846" fmla="*/ 2196 h 3429000"/>
              <a:gd name="connsiteX847" fmla="*/ 278539 w 12192000"/>
              <a:gd name="connsiteY847" fmla="*/ 0 h 3429000"/>
              <a:gd name="connsiteX848" fmla="*/ 773851 w 12192000"/>
              <a:gd name="connsiteY848" fmla="*/ 0 h 3429000"/>
              <a:gd name="connsiteX849" fmla="*/ 529937 w 12192000"/>
              <a:gd name="connsiteY849" fmla="*/ 74115 h 3429000"/>
              <a:gd name="connsiteX850" fmla="*/ 115099 w 12192000"/>
              <a:gd name="connsiteY850" fmla="*/ 178650 h 3429000"/>
              <a:gd name="connsiteX851" fmla="*/ 97284 w 12192000"/>
              <a:gd name="connsiteY851" fmla="*/ 91393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090569 w 12192000"/>
              <a:gd name="connsiteY836" fmla="*/ 0 h 3429000"/>
              <a:gd name="connsiteX837" fmla="*/ 3218394 w 12192000"/>
              <a:gd name="connsiteY837" fmla="*/ 0 h 3429000"/>
              <a:gd name="connsiteX838" fmla="*/ 3241469 w 12192000"/>
              <a:gd name="connsiteY838" fmla="*/ 15651 h 3429000"/>
              <a:gd name="connsiteX839" fmla="*/ 3182620 w 12192000"/>
              <a:gd name="connsiteY839" fmla="*/ 54279 h 3429000"/>
              <a:gd name="connsiteX840" fmla="*/ 3090569 w 12192000"/>
              <a:gd name="connsiteY840" fmla="*/ 0 h 3429000"/>
              <a:gd name="connsiteX841" fmla="*/ 1890928 w 12192000"/>
              <a:gd name="connsiteY841" fmla="*/ 0 h 3429000"/>
              <a:gd name="connsiteX842" fmla="*/ 1994713 w 12192000"/>
              <a:gd name="connsiteY842" fmla="*/ 0 h 3429000"/>
              <a:gd name="connsiteX843" fmla="*/ 1931354 w 12192000"/>
              <a:gd name="connsiteY843" fmla="*/ 46950 h 3429000"/>
              <a:gd name="connsiteX844" fmla="*/ 1765923 w 12192000"/>
              <a:gd name="connsiteY844" fmla="*/ 152043 h 3429000"/>
              <a:gd name="connsiteX845" fmla="*/ 1702258 w 12192000"/>
              <a:gd name="connsiteY845" fmla="*/ 183286 h 3429000"/>
              <a:gd name="connsiteX846" fmla="*/ 1538370 w 12192000"/>
              <a:gd name="connsiteY846" fmla="*/ 382804 h 3429000"/>
              <a:gd name="connsiteX847" fmla="*/ 542867 w 12192000"/>
              <a:gd name="connsiteY847" fmla="*/ 1515092 h 3429000"/>
              <a:gd name="connsiteX848" fmla="*/ 515800 w 12192000"/>
              <a:gd name="connsiteY848" fmla="*/ 1433180 h 3429000"/>
              <a:gd name="connsiteX849" fmla="*/ 909145 w 12192000"/>
              <a:gd name="connsiteY849" fmla="*/ 770225 h 3429000"/>
              <a:gd name="connsiteX850" fmla="*/ 1214067 w 12192000"/>
              <a:gd name="connsiteY850" fmla="*/ 479561 h 3429000"/>
              <a:gd name="connsiteX851" fmla="*/ 640967 w 12192000"/>
              <a:gd name="connsiteY851" fmla="*/ 676601 h 3429000"/>
              <a:gd name="connsiteX852" fmla="*/ 112563 w 12192000"/>
              <a:gd name="connsiteY852" fmla="*/ 967952 h 3429000"/>
              <a:gd name="connsiteX853" fmla="*/ 0 w 12192000"/>
              <a:gd name="connsiteY853" fmla="*/ 1037006 h 3429000"/>
              <a:gd name="connsiteX854" fmla="*/ 0 w 12192000"/>
              <a:gd name="connsiteY854" fmla="*/ 804763 h 3429000"/>
              <a:gd name="connsiteX855" fmla="*/ 36881 w 12192000"/>
              <a:gd name="connsiteY855" fmla="*/ 771118 h 3429000"/>
              <a:gd name="connsiteX856" fmla="*/ 910534 w 12192000"/>
              <a:gd name="connsiteY856" fmla="*/ 200753 h 3429000"/>
              <a:gd name="connsiteX857" fmla="*/ 1578717 w 12192000"/>
              <a:gd name="connsiteY857" fmla="*/ 146982 h 3429000"/>
              <a:gd name="connsiteX858" fmla="*/ 1887945 w 12192000"/>
              <a:gd name="connsiteY858" fmla="*/ 2196 h 3429000"/>
              <a:gd name="connsiteX859" fmla="*/ 1890928 w 12192000"/>
              <a:gd name="connsiteY859" fmla="*/ 0 h 3429000"/>
              <a:gd name="connsiteX860" fmla="*/ 278539 w 12192000"/>
              <a:gd name="connsiteY860" fmla="*/ 0 h 3429000"/>
              <a:gd name="connsiteX861" fmla="*/ 773851 w 12192000"/>
              <a:gd name="connsiteY861" fmla="*/ 0 h 3429000"/>
              <a:gd name="connsiteX862" fmla="*/ 529937 w 12192000"/>
              <a:gd name="connsiteY862" fmla="*/ 74115 h 3429000"/>
              <a:gd name="connsiteX863" fmla="*/ 97284 w 12192000"/>
              <a:gd name="connsiteY863" fmla="*/ 91393 h 3429000"/>
              <a:gd name="connsiteX864" fmla="*/ 278539 w 12192000"/>
              <a:gd name="connsiteY864"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090569 w 12192000"/>
              <a:gd name="connsiteY836" fmla="*/ 0 h 3429000"/>
              <a:gd name="connsiteX837" fmla="*/ 3218394 w 12192000"/>
              <a:gd name="connsiteY837" fmla="*/ 0 h 3429000"/>
              <a:gd name="connsiteX838" fmla="*/ 3241469 w 12192000"/>
              <a:gd name="connsiteY838" fmla="*/ 15651 h 3429000"/>
              <a:gd name="connsiteX839" fmla="*/ 3182620 w 12192000"/>
              <a:gd name="connsiteY839" fmla="*/ 54279 h 3429000"/>
              <a:gd name="connsiteX840" fmla="*/ 3090569 w 12192000"/>
              <a:gd name="connsiteY840" fmla="*/ 0 h 3429000"/>
              <a:gd name="connsiteX841" fmla="*/ 1890928 w 12192000"/>
              <a:gd name="connsiteY841" fmla="*/ 0 h 3429000"/>
              <a:gd name="connsiteX842" fmla="*/ 1994713 w 12192000"/>
              <a:gd name="connsiteY842" fmla="*/ 0 h 3429000"/>
              <a:gd name="connsiteX843" fmla="*/ 1931354 w 12192000"/>
              <a:gd name="connsiteY843" fmla="*/ 46950 h 3429000"/>
              <a:gd name="connsiteX844" fmla="*/ 1765923 w 12192000"/>
              <a:gd name="connsiteY844" fmla="*/ 152043 h 3429000"/>
              <a:gd name="connsiteX845" fmla="*/ 1702258 w 12192000"/>
              <a:gd name="connsiteY845" fmla="*/ 183286 h 3429000"/>
              <a:gd name="connsiteX846" fmla="*/ 1538370 w 12192000"/>
              <a:gd name="connsiteY846" fmla="*/ 382804 h 3429000"/>
              <a:gd name="connsiteX847" fmla="*/ 542867 w 12192000"/>
              <a:gd name="connsiteY847" fmla="*/ 1515092 h 3429000"/>
              <a:gd name="connsiteX848" fmla="*/ 515800 w 12192000"/>
              <a:gd name="connsiteY848" fmla="*/ 1433180 h 3429000"/>
              <a:gd name="connsiteX849" fmla="*/ 909145 w 12192000"/>
              <a:gd name="connsiteY849" fmla="*/ 770225 h 3429000"/>
              <a:gd name="connsiteX850" fmla="*/ 1214067 w 12192000"/>
              <a:gd name="connsiteY850" fmla="*/ 479561 h 3429000"/>
              <a:gd name="connsiteX851" fmla="*/ 640967 w 12192000"/>
              <a:gd name="connsiteY851" fmla="*/ 676601 h 3429000"/>
              <a:gd name="connsiteX852" fmla="*/ 112563 w 12192000"/>
              <a:gd name="connsiteY852" fmla="*/ 967952 h 3429000"/>
              <a:gd name="connsiteX853" fmla="*/ 0 w 12192000"/>
              <a:gd name="connsiteY853" fmla="*/ 1037006 h 3429000"/>
              <a:gd name="connsiteX854" fmla="*/ 0 w 12192000"/>
              <a:gd name="connsiteY854" fmla="*/ 804763 h 3429000"/>
              <a:gd name="connsiteX855" fmla="*/ 36881 w 12192000"/>
              <a:gd name="connsiteY855" fmla="*/ 771118 h 3429000"/>
              <a:gd name="connsiteX856" fmla="*/ 910534 w 12192000"/>
              <a:gd name="connsiteY856" fmla="*/ 200753 h 3429000"/>
              <a:gd name="connsiteX857" fmla="*/ 1578717 w 12192000"/>
              <a:gd name="connsiteY857" fmla="*/ 146982 h 3429000"/>
              <a:gd name="connsiteX858" fmla="*/ 1887945 w 12192000"/>
              <a:gd name="connsiteY858" fmla="*/ 2196 h 3429000"/>
              <a:gd name="connsiteX859" fmla="*/ 1890928 w 12192000"/>
              <a:gd name="connsiteY859" fmla="*/ 0 h 3429000"/>
              <a:gd name="connsiteX860" fmla="*/ 278539 w 12192000"/>
              <a:gd name="connsiteY860" fmla="*/ 0 h 3429000"/>
              <a:gd name="connsiteX861" fmla="*/ 773851 w 12192000"/>
              <a:gd name="connsiteY861" fmla="*/ 0 h 3429000"/>
              <a:gd name="connsiteX862" fmla="*/ 529937 w 12192000"/>
              <a:gd name="connsiteY862" fmla="*/ 74115 h 3429000"/>
              <a:gd name="connsiteX863" fmla="*/ 278539 w 12192000"/>
              <a:gd name="connsiteY863"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090569 w 12192000"/>
              <a:gd name="connsiteY836" fmla="*/ 0 h 3429000"/>
              <a:gd name="connsiteX837" fmla="*/ 3218394 w 12192000"/>
              <a:gd name="connsiteY837" fmla="*/ 0 h 3429000"/>
              <a:gd name="connsiteX838" fmla="*/ 3241469 w 12192000"/>
              <a:gd name="connsiteY838" fmla="*/ 15651 h 3429000"/>
              <a:gd name="connsiteX839" fmla="*/ 3182620 w 12192000"/>
              <a:gd name="connsiteY839" fmla="*/ 54279 h 3429000"/>
              <a:gd name="connsiteX840" fmla="*/ 3090569 w 12192000"/>
              <a:gd name="connsiteY840" fmla="*/ 0 h 3429000"/>
              <a:gd name="connsiteX841" fmla="*/ 1890928 w 12192000"/>
              <a:gd name="connsiteY841" fmla="*/ 0 h 3429000"/>
              <a:gd name="connsiteX842" fmla="*/ 1994713 w 12192000"/>
              <a:gd name="connsiteY842" fmla="*/ 0 h 3429000"/>
              <a:gd name="connsiteX843" fmla="*/ 1931354 w 12192000"/>
              <a:gd name="connsiteY843" fmla="*/ 46950 h 3429000"/>
              <a:gd name="connsiteX844" fmla="*/ 1765923 w 12192000"/>
              <a:gd name="connsiteY844" fmla="*/ 152043 h 3429000"/>
              <a:gd name="connsiteX845" fmla="*/ 1702258 w 12192000"/>
              <a:gd name="connsiteY845" fmla="*/ 183286 h 3429000"/>
              <a:gd name="connsiteX846" fmla="*/ 1538370 w 12192000"/>
              <a:gd name="connsiteY846" fmla="*/ 382804 h 3429000"/>
              <a:gd name="connsiteX847" fmla="*/ 542867 w 12192000"/>
              <a:gd name="connsiteY847" fmla="*/ 1515092 h 3429000"/>
              <a:gd name="connsiteX848" fmla="*/ 515800 w 12192000"/>
              <a:gd name="connsiteY848" fmla="*/ 1433180 h 3429000"/>
              <a:gd name="connsiteX849" fmla="*/ 909145 w 12192000"/>
              <a:gd name="connsiteY849" fmla="*/ 770225 h 3429000"/>
              <a:gd name="connsiteX850" fmla="*/ 1214067 w 12192000"/>
              <a:gd name="connsiteY850" fmla="*/ 479561 h 3429000"/>
              <a:gd name="connsiteX851" fmla="*/ 640967 w 12192000"/>
              <a:gd name="connsiteY851" fmla="*/ 676601 h 3429000"/>
              <a:gd name="connsiteX852" fmla="*/ 112563 w 12192000"/>
              <a:gd name="connsiteY852" fmla="*/ 967952 h 3429000"/>
              <a:gd name="connsiteX853" fmla="*/ 0 w 12192000"/>
              <a:gd name="connsiteY853" fmla="*/ 1037006 h 3429000"/>
              <a:gd name="connsiteX854" fmla="*/ 0 w 12192000"/>
              <a:gd name="connsiteY854" fmla="*/ 804763 h 3429000"/>
              <a:gd name="connsiteX855" fmla="*/ 36881 w 12192000"/>
              <a:gd name="connsiteY855" fmla="*/ 771118 h 3429000"/>
              <a:gd name="connsiteX856" fmla="*/ 910534 w 12192000"/>
              <a:gd name="connsiteY856" fmla="*/ 200753 h 3429000"/>
              <a:gd name="connsiteX857" fmla="*/ 1578717 w 12192000"/>
              <a:gd name="connsiteY857" fmla="*/ 146982 h 3429000"/>
              <a:gd name="connsiteX858" fmla="*/ 1887945 w 12192000"/>
              <a:gd name="connsiteY858" fmla="*/ 2196 h 3429000"/>
              <a:gd name="connsiteX859" fmla="*/ 1890928 w 12192000"/>
              <a:gd name="connsiteY859" fmla="*/ 0 h 3429000"/>
              <a:gd name="connsiteX860" fmla="*/ 278539 w 12192000"/>
              <a:gd name="connsiteY860" fmla="*/ 0 h 3429000"/>
              <a:gd name="connsiteX861" fmla="*/ 773851 w 12192000"/>
              <a:gd name="connsiteY861" fmla="*/ 0 h 3429000"/>
              <a:gd name="connsiteX862" fmla="*/ 278539 w 12192000"/>
              <a:gd name="connsiteY862"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090569 w 12192000"/>
              <a:gd name="connsiteY836" fmla="*/ 0 h 3429000"/>
              <a:gd name="connsiteX837" fmla="*/ 3218394 w 12192000"/>
              <a:gd name="connsiteY837" fmla="*/ 0 h 3429000"/>
              <a:gd name="connsiteX838" fmla="*/ 3241469 w 12192000"/>
              <a:gd name="connsiteY838" fmla="*/ 15651 h 3429000"/>
              <a:gd name="connsiteX839" fmla="*/ 3182620 w 12192000"/>
              <a:gd name="connsiteY839" fmla="*/ 54279 h 3429000"/>
              <a:gd name="connsiteX840" fmla="*/ 3090569 w 12192000"/>
              <a:gd name="connsiteY840" fmla="*/ 0 h 3429000"/>
              <a:gd name="connsiteX841" fmla="*/ 1890928 w 12192000"/>
              <a:gd name="connsiteY841" fmla="*/ 0 h 3429000"/>
              <a:gd name="connsiteX842" fmla="*/ 1994713 w 12192000"/>
              <a:gd name="connsiteY842" fmla="*/ 0 h 3429000"/>
              <a:gd name="connsiteX843" fmla="*/ 1931354 w 12192000"/>
              <a:gd name="connsiteY843" fmla="*/ 46950 h 3429000"/>
              <a:gd name="connsiteX844" fmla="*/ 1765923 w 12192000"/>
              <a:gd name="connsiteY844" fmla="*/ 152043 h 3429000"/>
              <a:gd name="connsiteX845" fmla="*/ 1702258 w 12192000"/>
              <a:gd name="connsiteY845" fmla="*/ 183286 h 3429000"/>
              <a:gd name="connsiteX846" fmla="*/ 1538370 w 12192000"/>
              <a:gd name="connsiteY846" fmla="*/ 382804 h 3429000"/>
              <a:gd name="connsiteX847" fmla="*/ 542867 w 12192000"/>
              <a:gd name="connsiteY847" fmla="*/ 1515092 h 3429000"/>
              <a:gd name="connsiteX848" fmla="*/ 515800 w 12192000"/>
              <a:gd name="connsiteY848" fmla="*/ 1433180 h 3429000"/>
              <a:gd name="connsiteX849" fmla="*/ 909145 w 12192000"/>
              <a:gd name="connsiteY849" fmla="*/ 770225 h 3429000"/>
              <a:gd name="connsiteX850" fmla="*/ 1214067 w 12192000"/>
              <a:gd name="connsiteY850" fmla="*/ 479561 h 3429000"/>
              <a:gd name="connsiteX851" fmla="*/ 640967 w 12192000"/>
              <a:gd name="connsiteY851" fmla="*/ 676601 h 3429000"/>
              <a:gd name="connsiteX852" fmla="*/ 112563 w 12192000"/>
              <a:gd name="connsiteY852" fmla="*/ 967952 h 3429000"/>
              <a:gd name="connsiteX853" fmla="*/ 0 w 12192000"/>
              <a:gd name="connsiteY853" fmla="*/ 1037006 h 3429000"/>
              <a:gd name="connsiteX854" fmla="*/ 0 w 12192000"/>
              <a:gd name="connsiteY854" fmla="*/ 804763 h 3429000"/>
              <a:gd name="connsiteX855" fmla="*/ 36881 w 12192000"/>
              <a:gd name="connsiteY855" fmla="*/ 771118 h 3429000"/>
              <a:gd name="connsiteX856" fmla="*/ 910534 w 12192000"/>
              <a:gd name="connsiteY856" fmla="*/ 200753 h 3429000"/>
              <a:gd name="connsiteX857" fmla="*/ 1578717 w 12192000"/>
              <a:gd name="connsiteY857" fmla="*/ 146982 h 3429000"/>
              <a:gd name="connsiteX858" fmla="*/ 1887945 w 12192000"/>
              <a:gd name="connsiteY858" fmla="*/ 2196 h 3429000"/>
              <a:gd name="connsiteX859" fmla="*/ 1890928 w 12192000"/>
              <a:gd name="connsiteY859"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182620 w 12192000"/>
              <a:gd name="connsiteY836" fmla="*/ 54279 h 3429000"/>
              <a:gd name="connsiteX837" fmla="*/ 3218394 w 12192000"/>
              <a:gd name="connsiteY837" fmla="*/ 0 h 3429000"/>
              <a:gd name="connsiteX838" fmla="*/ 3241469 w 12192000"/>
              <a:gd name="connsiteY838" fmla="*/ 15651 h 3429000"/>
              <a:gd name="connsiteX839" fmla="*/ 3182620 w 12192000"/>
              <a:gd name="connsiteY839" fmla="*/ 54279 h 3429000"/>
              <a:gd name="connsiteX840" fmla="*/ 1890928 w 12192000"/>
              <a:gd name="connsiteY840" fmla="*/ 0 h 3429000"/>
              <a:gd name="connsiteX841" fmla="*/ 1994713 w 12192000"/>
              <a:gd name="connsiteY841" fmla="*/ 0 h 3429000"/>
              <a:gd name="connsiteX842" fmla="*/ 1931354 w 12192000"/>
              <a:gd name="connsiteY842" fmla="*/ 46950 h 3429000"/>
              <a:gd name="connsiteX843" fmla="*/ 1765923 w 12192000"/>
              <a:gd name="connsiteY843" fmla="*/ 152043 h 3429000"/>
              <a:gd name="connsiteX844" fmla="*/ 1702258 w 12192000"/>
              <a:gd name="connsiteY844" fmla="*/ 183286 h 3429000"/>
              <a:gd name="connsiteX845" fmla="*/ 1538370 w 12192000"/>
              <a:gd name="connsiteY845" fmla="*/ 382804 h 3429000"/>
              <a:gd name="connsiteX846" fmla="*/ 542867 w 12192000"/>
              <a:gd name="connsiteY846" fmla="*/ 1515092 h 3429000"/>
              <a:gd name="connsiteX847" fmla="*/ 515800 w 12192000"/>
              <a:gd name="connsiteY847" fmla="*/ 1433180 h 3429000"/>
              <a:gd name="connsiteX848" fmla="*/ 909145 w 12192000"/>
              <a:gd name="connsiteY848" fmla="*/ 770225 h 3429000"/>
              <a:gd name="connsiteX849" fmla="*/ 1214067 w 12192000"/>
              <a:gd name="connsiteY849" fmla="*/ 479561 h 3429000"/>
              <a:gd name="connsiteX850" fmla="*/ 640967 w 12192000"/>
              <a:gd name="connsiteY850" fmla="*/ 676601 h 3429000"/>
              <a:gd name="connsiteX851" fmla="*/ 112563 w 12192000"/>
              <a:gd name="connsiteY851" fmla="*/ 967952 h 3429000"/>
              <a:gd name="connsiteX852" fmla="*/ 0 w 12192000"/>
              <a:gd name="connsiteY852" fmla="*/ 1037006 h 3429000"/>
              <a:gd name="connsiteX853" fmla="*/ 0 w 12192000"/>
              <a:gd name="connsiteY853" fmla="*/ 804763 h 3429000"/>
              <a:gd name="connsiteX854" fmla="*/ 36881 w 12192000"/>
              <a:gd name="connsiteY854" fmla="*/ 771118 h 3429000"/>
              <a:gd name="connsiteX855" fmla="*/ 910534 w 12192000"/>
              <a:gd name="connsiteY855" fmla="*/ 200753 h 3429000"/>
              <a:gd name="connsiteX856" fmla="*/ 1578717 w 12192000"/>
              <a:gd name="connsiteY856" fmla="*/ 146982 h 3429000"/>
              <a:gd name="connsiteX857" fmla="*/ 1887945 w 12192000"/>
              <a:gd name="connsiteY857" fmla="*/ 2196 h 3429000"/>
              <a:gd name="connsiteX858" fmla="*/ 1890928 w 12192000"/>
              <a:gd name="connsiteY858"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3241469 w 12192000"/>
              <a:gd name="connsiteY836" fmla="*/ 15651 h 3429000"/>
              <a:gd name="connsiteX837" fmla="*/ 3218394 w 12192000"/>
              <a:gd name="connsiteY837" fmla="*/ 0 h 3429000"/>
              <a:gd name="connsiteX838" fmla="*/ 3241469 w 12192000"/>
              <a:gd name="connsiteY838" fmla="*/ 15651 h 3429000"/>
              <a:gd name="connsiteX839" fmla="*/ 1890928 w 12192000"/>
              <a:gd name="connsiteY839" fmla="*/ 0 h 3429000"/>
              <a:gd name="connsiteX840" fmla="*/ 1994713 w 12192000"/>
              <a:gd name="connsiteY840" fmla="*/ 0 h 3429000"/>
              <a:gd name="connsiteX841" fmla="*/ 1931354 w 12192000"/>
              <a:gd name="connsiteY841" fmla="*/ 46950 h 3429000"/>
              <a:gd name="connsiteX842" fmla="*/ 1765923 w 12192000"/>
              <a:gd name="connsiteY842" fmla="*/ 152043 h 3429000"/>
              <a:gd name="connsiteX843" fmla="*/ 1702258 w 12192000"/>
              <a:gd name="connsiteY843" fmla="*/ 183286 h 3429000"/>
              <a:gd name="connsiteX844" fmla="*/ 1538370 w 12192000"/>
              <a:gd name="connsiteY844" fmla="*/ 382804 h 3429000"/>
              <a:gd name="connsiteX845" fmla="*/ 542867 w 12192000"/>
              <a:gd name="connsiteY845" fmla="*/ 1515092 h 3429000"/>
              <a:gd name="connsiteX846" fmla="*/ 515800 w 12192000"/>
              <a:gd name="connsiteY846" fmla="*/ 1433180 h 3429000"/>
              <a:gd name="connsiteX847" fmla="*/ 909145 w 12192000"/>
              <a:gd name="connsiteY847" fmla="*/ 770225 h 3429000"/>
              <a:gd name="connsiteX848" fmla="*/ 1214067 w 12192000"/>
              <a:gd name="connsiteY848" fmla="*/ 479561 h 3429000"/>
              <a:gd name="connsiteX849" fmla="*/ 640967 w 12192000"/>
              <a:gd name="connsiteY849" fmla="*/ 676601 h 3429000"/>
              <a:gd name="connsiteX850" fmla="*/ 112563 w 12192000"/>
              <a:gd name="connsiteY850" fmla="*/ 967952 h 3429000"/>
              <a:gd name="connsiteX851" fmla="*/ 0 w 12192000"/>
              <a:gd name="connsiteY851" fmla="*/ 1037006 h 3429000"/>
              <a:gd name="connsiteX852" fmla="*/ 0 w 12192000"/>
              <a:gd name="connsiteY852" fmla="*/ 804763 h 3429000"/>
              <a:gd name="connsiteX853" fmla="*/ 36881 w 12192000"/>
              <a:gd name="connsiteY853" fmla="*/ 771118 h 3429000"/>
              <a:gd name="connsiteX854" fmla="*/ 910534 w 12192000"/>
              <a:gd name="connsiteY854" fmla="*/ 200753 h 3429000"/>
              <a:gd name="connsiteX855" fmla="*/ 1578717 w 12192000"/>
              <a:gd name="connsiteY855" fmla="*/ 146982 h 3429000"/>
              <a:gd name="connsiteX856" fmla="*/ 1887945 w 12192000"/>
              <a:gd name="connsiteY856" fmla="*/ 2196 h 3429000"/>
              <a:gd name="connsiteX857" fmla="*/ 1890928 w 12192000"/>
              <a:gd name="connsiteY857" fmla="*/ 0 h 3429000"/>
              <a:gd name="connsiteX0" fmla="*/ 369702 w 12192000"/>
              <a:gd name="connsiteY0" fmla="*/ 3283169 h 3429000"/>
              <a:gd name="connsiteX1" fmla="*/ 366575 w 12192000"/>
              <a:gd name="connsiteY1" fmla="*/ 3286556 h 3429000"/>
              <a:gd name="connsiteX2" fmla="*/ 371637 w 12192000"/>
              <a:gd name="connsiteY2" fmla="*/ 3284954 h 3429000"/>
              <a:gd name="connsiteX3" fmla="*/ 369702 w 12192000"/>
              <a:gd name="connsiteY3" fmla="*/ 3283169 h 3429000"/>
              <a:gd name="connsiteX4" fmla="*/ 7392322 w 12192000"/>
              <a:gd name="connsiteY4" fmla="*/ 3229238 h 3429000"/>
              <a:gd name="connsiteX5" fmla="*/ 7611337 w 12192000"/>
              <a:gd name="connsiteY5" fmla="*/ 3303821 h 3429000"/>
              <a:gd name="connsiteX6" fmla="*/ 7955762 w 12192000"/>
              <a:gd name="connsiteY6" fmla="*/ 3413006 h 3429000"/>
              <a:gd name="connsiteX7" fmla="*/ 7512455 w 12192000"/>
              <a:gd name="connsiteY7" fmla="*/ 3245734 h 3429000"/>
              <a:gd name="connsiteX8" fmla="*/ 7392322 w 12192000"/>
              <a:gd name="connsiteY8" fmla="*/ 3229238 h 3429000"/>
              <a:gd name="connsiteX9" fmla="*/ 9928143 w 12192000"/>
              <a:gd name="connsiteY9" fmla="*/ 3086312 h 3429000"/>
              <a:gd name="connsiteX10" fmla="*/ 9753801 w 12192000"/>
              <a:gd name="connsiteY10" fmla="*/ 3096103 h 3429000"/>
              <a:gd name="connsiteX11" fmla="*/ 9578027 w 12192000"/>
              <a:gd name="connsiteY11" fmla="*/ 3103104 h 3429000"/>
              <a:gd name="connsiteX12" fmla="*/ 9424342 w 12192000"/>
              <a:gd name="connsiteY12" fmla="*/ 3099403 h 3429000"/>
              <a:gd name="connsiteX13" fmla="*/ 9001907 w 12192000"/>
              <a:gd name="connsiteY13" fmla="*/ 3131369 h 3429000"/>
              <a:gd name="connsiteX14" fmla="*/ 8922138 w 12192000"/>
              <a:gd name="connsiteY14" fmla="*/ 3162702 h 3429000"/>
              <a:gd name="connsiteX15" fmla="*/ 9087550 w 12192000"/>
              <a:gd name="connsiteY15" fmla="*/ 3170765 h 3429000"/>
              <a:gd name="connsiteX16" fmla="*/ 9512475 w 12192000"/>
              <a:gd name="connsiteY16" fmla="*/ 3134693 h 3429000"/>
              <a:gd name="connsiteX17" fmla="*/ 9928143 w 12192000"/>
              <a:gd name="connsiteY17" fmla="*/ 3086312 h 3429000"/>
              <a:gd name="connsiteX18" fmla="*/ 9351220 w 12192000"/>
              <a:gd name="connsiteY18" fmla="*/ 3030370 h 3429000"/>
              <a:gd name="connsiteX19" fmla="*/ 8999756 w 12192000"/>
              <a:gd name="connsiteY19" fmla="*/ 3100929 h 3429000"/>
              <a:gd name="connsiteX20" fmla="*/ 9425830 w 12192000"/>
              <a:gd name="connsiteY20" fmla="*/ 3069517 h 3429000"/>
              <a:gd name="connsiteX21" fmla="*/ 9578307 w 12192000"/>
              <a:gd name="connsiteY21" fmla="*/ 3073035 h 3429000"/>
              <a:gd name="connsiteX22" fmla="*/ 9752771 w 12192000"/>
              <a:gd name="connsiteY22" fmla="*/ 3066471 h 3429000"/>
              <a:gd name="connsiteX23" fmla="*/ 9852779 w 12192000"/>
              <a:gd name="connsiteY23" fmla="*/ 3060665 h 3429000"/>
              <a:gd name="connsiteX24" fmla="*/ 9694862 w 12192000"/>
              <a:gd name="connsiteY24" fmla="*/ 3044140 h 3429000"/>
              <a:gd name="connsiteX25" fmla="*/ 9351220 w 12192000"/>
              <a:gd name="connsiteY25" fmla="*/ 3030370 h 3429000"/>
              <a:gd name="connsiteX26" fmla="*/ 1019354 w 12192000"/>
              <a:gd name="connsiteY26" fmla="*/ 2886006 h 3429000"/>
              <a:gd name="connsiteX27" fmla="*/ 441046 w 12192000"/>
              <a:gd name="connsiteY27" fmla="*/ 3262153 h 3429000"/>
              <a:gd name="connsiteX28" fmla="*/ 1019354 w 12192000"/>
              <a:gd name="connsiteY28" fmla="*/ 2886006 h 3429000"/>
              <a:gd name="connsiteX29" fmla="*/ 991680 w 12192000"/>
              <a:gd name="connsiteY29" fmla="*/ 2869413 h 3429000"/>
              <a:gd name="connsiteX30" fmla="*/ 409060 w 12192000"/>
              <a:gd name="connsiteY30" fmla="*/ 3242470 h 3429000"/>
              <a:gd name="connsiteX31" fmla="*/ 991680 w 12192000"/>
              <a:gd name="connsiteY31" fmla="*/ 2869413 h 3429000"/>
              <a:gd name="connsiteX32" fmla="*/ 7254615 w 12192000"/>
              <a:gd name="connsiteY32" fmla="*/ 2482918 h 3429000"/>
              <a:gd name="connsiteX33" fmla="*/ 7312589 w 12192000"/>
              <a:gd name="connsiteY33" fmla="*/ 2553309 h 3429000"/>
              <a:gd name="connsiteX34" fmla="*/ 7580896 w 12192000"/>
              <a:gd name="connsiteY34" fmla="*/ 2973069 h 3429000"/>
              <a:gd name="connsiteX35" fmla="*/ 7990862 w 12192000"/>
              <a:gd name="connsiteY35" fmla="*/ 3378025 h 3429000"/>
              <a:gd name="connsiteX36" fmla="*/ 7871964 w 12192000"/>
              <a:gd name="connsiteY36" fmla="*/ 3220139 h 3429000"/>
              <a:gd name="connsiteX37" fmla="*/ 7859674 w 12192000"/>
              <a:gd name="connsiteY37" fmla="*/ 3207358 h 3429000"/>
              <a:gd name="connsiteX38" fmla="*/ 7545050 w 12192000"/>
              <a:gd name="connsiteY38" fmla="*/ 2831110 h 3429000"/>
              <a:gd name="connsiteX39" fmla="*/ 7254615 w 12192000"/>
              <a:gd name="connsiteY39" fmla="*/ 2482918 h 3429000"/>
              <a:gd name="connsiteX40" fmla="*/ 9078855 w 12192000"/>
              <a:gd name="connsiteY40" fmla="*/ 2455754 h 3429000"/>
              <a:gd name="connsiteX41" fmla="*/ 8825188 w 12192000"/>
              <a:gd name="connsiteY41" fmla="*/ 3067752 h 3429000"/>
              <a:gd name="connsiteX42" fmla="*/ 9078855 w 12192000"/>
              <a:gd name="connsiteY42" fmla="*/ 2455754 h 3429000"/>
              <a:gd name="connsiteX43" fmla="*/ 9113805 w 12192000"/>
              <a:gd name="connsiteY43" fmla="*/ 2454072 h 3429000"/>
              <a:gd name="connsiteX44" fmla="*/ 8855200 w 12192000"/>
              <a:gd name="connsiteY44" fmla="*/ 3065950 h 3429000"/>
              <a:gd name="connsiteX45" fmla="*/ 9113805 w 12192000"/>
              <a:gd name="connsiteY45" fmla="*/ 2454072 h 3429000"/>
              <a:gd name="connsiteX46" fmla="*/ 9123940 w 12192000"/>
              <a:gd name="connsiteY46" fmla="*/ 2396040 h 3429000"/>
              <a:gd name="connsiteX47" fmla="*/ 9120846 w 12192000"/>
              <a:gd name="connsiteY47" fmla="*/ 2400053 h 3429000"/>
              <a:gd name="connsiteX48" fmla="*/ 9123267 w 12192000"/>
              <a:gd name="connsiteY48" fmla="*/ 2400425 h 3429000"/>
              <a:gd name="connsiteX49" fmla="*/ 9123940 w 12192000"/>
              <a:gd name="connsiteY49" fmla="*/ 2396040 h 3429000"/>
              <a:gd name="connsiteX50" fmla="*/ 103333 w 12192000"/>
              <a:gd name="connsiteY50" fmla="*/ 2270602 h 3429000"/>
              <a:gd name="connsiteX51" fmla="*/ 233938 w 12192000"/>
              <a:gd name="connsiteY51" fmla="*/ 2380416 h 3429000"/>
              <a:gd name="connsiteX52" fmla="*/ 883580 w 12192000"/>
              <a:gd name="connsiteY52" fmla="*/ 2751710 h 3429000"/>
              <a:gd name="connsiteX53" fmla="*/ 487337 w 12192000"/>
              <a:gd name="connsiteY53" fmla="*/ 2521182 h 3429000"/>
              <a:gd name="connsiteX54" fmla="*/ 354051 w 12192000"/>
              <a:gd name="connsiteY54" fmla="*/ 2425912 h 3429000"/>
              <a:gd name="connsiteX55" fmla="*/ 195436 w 12192000"/>
              <a:gd name="connsiteY55" fmla="*/ 2326068 h 3429000"/>
              <a:gd name="connsiteX56" fmla="*/ 103333 w 12192000"/>
              <a:gd name="connsiteY56" fmla="*/ 2270602 h 3429000"/>
              <a:gd name="connsiteX57" fmla="*/ 5539432 w 12192000"/>
              <a:gd name="connsiteY57" fmla="*/ 2213928 h 3429000"/>
              <a:gd name="connsiteX58" fmla="*/ 5555462 w 12192000"/>
              <a:gd name="connsiteY58" fmla="*/ 2265454 h 3429000"/>
              <a:gd name="connsiteX59" fmla="*/ 5828270 w 12192000"/>
              <a:gd name="connsiteY59" fmla="*/ 2891663 h 3429000"/>
              <a:gd name="connsiteX60" fmla="*/ 5947416 w 12192000"/>
              <a:gd name="connsiteY60" fmla="*/ 3145846 h 3429000"/>
              <a:gd name="connsiteX61" fmla="*/ 5539432 w 12192000"/>
              <a:gd name="connsiteY61" fmla="*/ 2213928 h 3429000"/>
              <a:gd name="connsiteX62" fmla="*/ 51253 w 12192000"/>
              <a:gd name="connsiteY62" fmla="*/ 2202825 h 3429000"/>
              <a:gd name="connsiteX63" fmla="*/ 211622 w 12192000"/>
              <a:gd name="connsiteY63" fmla="*/ 2299803 h 3429000"/>
              <a:gd name="connsiteX64" fmla="*/ 371652 w 12192000"/>
              <a:gd name="connsiteY64" fmla="*/ 2400062 h 3429000"/>
              <a:gd name="connsiteX65" fmla="*/ 505903 w 12192000"/>
              <a:gd name="connsiteY65" fmla="*/ 2496221 h 3429000"/>
              <a:gd name="connsiteX66" fmla="*/ 899240 w 12192000"/>
              <a:gd name="connsiteY66" fmla="*/ 2724068 h 3429000"/>
              <a:gd name="connsiteX67" fmla="*/ 988114 w 12192000"/>
              <a:gd name="connsiteY67" fmla="*/ 2745204 h 3429000"/>
              <a:gd name="connsiteX68" fmla="*/ 845971 w 12192000"/>
              <a:gd name="connsiteY68" fmla="*/ 2638177 h 3429000"/>
              <a:gd name="connsiteX69" fmla="*/ 448057 w 12192000"/>
              <a:gd name="connsiteY69" fmla="*/ 2412376 h 3429000"/>
              <a:gd name="connsiteX70" fmla="*/ 51253 w 12192000"/>
              <a:gd name="connsiteY70" fmla="*/ 2202825 h 3429000"/>
              <a:gd name="connsiteX71" fmla="*/ 2606687 w 12192000"/>
              <a:gd name="connsiteY71" fmla="*/ 2201718 h 3429000"/>
              <a:gd name="connsiteX72" fmla="*/ 2645658 w 12192000"/>
              <a:gd name="connsiteY72" fmla="*/ 3211259 h 3429000"/>
              <a:gd name="connsiteX73" fmla="*/ 2606687 w 12192000"/>
              <a:gd name="connsiteY73" fmla="*/ 2201718 h 3429000"/>
              <a:gd name="connsiteX74" fmla="*/ 10097724 w 12192000"/>
              <a:gd name="connsiteY74" fmla="*/ 2162852 h 3429000"/>
              <a:gd name="connsiteX75" fmla="*/ 9645248 w 12192000"/>
              <a:gd name="connsiteY75" fmla="*/ 2201119 h 3429000"/>
              <a:gd name="connsiteX76" fmla="*/ 9543858 w 12192000"/>
              <a:gd name="connsiteY76" fmla="*/ 2221510 h 3429000"/>
              <a:gd name="connsiteX77" fmla="*/ 9681648 w 12192000"/>
              <a:gd name="connsiteY77" fmla="*/ 2200828 h 3429000"/>
              <a:gd name="connsiteX78" fmla="*/ 10557846 w 12192000"/>
              <a:gd name="connsiteY78" fmla="*/ 2172337 h 3429000"/>
              <a:gd name="connsiteX79" fmla="*/ 10301704 w 12192000"/>
              <a:gd name="connsiteY79" fmla="*/ 2169847 h 3429000"/>
              <a:gd name="connsiteX80" fmla="*/ 10250553 w 12192000"/>
              <a:gd name="connsiteY80" fmla="*/ 2166539 h 3429000"/>
              <a:gd name="connsiteX81" fmla="*/ 10097724 w 12192000"/>
              <a:gd name="connsiteY81" fmla="*/ 2162852 h 3429000"/>
              <a:gd name="connsiteX82" fmla="*/ 3642057 w 12192000"/>
              <a:gd name="connsiteY82" fmla="*/ 2144487 h 3429000"/>
              <a:gd name="connsiteX83" fmla="*/ 3632981 w 12192000"/>
              <a:gd name="connsiteY83" fmla="*/ 2150437 h 3429000"/>
              <a:gd name="connsiteX84" fmla="*/ 3382436 w 12192000"/>
              <a:gd name="connsiteY84" fmla="*/ 2523726 h 3429000"/>
              <a:gd name="connsiteX85" fmla="*/ 3191929 w 12192000"/>
              <a:gd name="connsiteY85" fmla="*/ 3233669 h 3429000"/>
              <a:gd name="connsiteX86" fmla="*/ 3369898 w 12192000"/>
              <a:gd name="connsiteY86" fmla="*/ 2652771 h 3429000"/>
              <a:gd name="connsiteX87" fmla="*/ 3642057 w 12192000"/>
              <a:gd name="connsiteY87" fmla="*/ 2144487 h 3429000"/>
              <a:gd name="connsiteX88" fmla="*/ 7015907 w 12192000"/>
              <a:gd name="connsiteY88" fmla="*/ 2112548 h 3429000"/>
              <a:gd name="connsiteX89" fmla="*/ 7259646 w 12192000"/>
              <a:gd name="connsiteY89" fmla="*/ 2336985 h 3429000"/>
              <a:gd name="connsiteX90" fmla="*/ 7741483 w 12192000"/>
              <a:gd name="connsiteY90" fmla="*/ 2850980 h 3429000"/>
              <a:gd name="connsiteX91" fmla="*/ 8008941 w 12192000"/>
              <a:gd name="connsiteY91" fmla="*/ 3304560 h 3429000"/>
              <a:gd name="connsiteX92" fmla="*/ 7999234 w 12192000"/>
              <a:gd name="connsiteY92" fmla="*/ 3181993 h 3429000"/>
              <a:gd name="connsiteX93" fmla="*/ 7715154 w 12192000"/>
              <a:gd name="connsiteY93" fmla="*/ 2768148 h 3429000"/>
              <a:gd name="connsiteX94" fmla="*/ 7271900 w 12192000"/>
              <a:gd name="connsiteY94" fmla="*/ 2305551 h 3429000"/>
              <a:gd name="connsiteX95" fmla="*/ 7015907 w 12192000"/>
              <a:gd name="connsiteY95" fmla="*/ 2112548 h 3429000"/>
              <a:gd name="connsiteX96" fmla="*/ 2650666 w 12192000"/>
              <a:gd name="connsiteY96" fmla="*/ 2101686 h 3429000"/>
              <a:gd name="connsiteX97" fmla="*/ 2650249 w 12192000"/>
              <a:gd name="connsiteY97" fmla="*/ 2103101 h 3429000"/>
              <a:gd name="connsiteX98" fmla="*/ 2663808 w 12192000"/>
              <a:gd name="connsiteY98" fmla="*/ 3106215 h 3429000"/>
              <a:gd name="connsiteX99" fmla="*/ 2665418 w 12192000"/>
              <a:gd name="connsiteY99" fmla="*/ 2703756 h 3429000"/>
              <a:gd name="connsiteX100" fmla="*/ 2650666 w 12192000"/>
              <a:gd name="connsiteY100" fmla="*/ 2101686 h 3429000"/>
              <a:gd name="connsiteX101" fmla="*/ 10218664 w 12192000"/>
              <a:gd name="connsiteY101" fmla="*/ 2096300 h 3429000"/>
              <a:gd name="connsiteX102" fmla="*/ 10086154 w 12192000"/>
              <a:gd name="connsiteY102" fmla="*/ 2096937 h 3429000"/>
              <a:gd name="connsiteX103" fmla="*/ 9778614 w 12192000"/>
              <a:gd name="connsiteY103" fmla="*/ 2121189 h 3429000"/>
              <a:gd name="connsiteX104" fmla="*/ 9601703 w 12192000"/>
              <a:gd name="connsiteY104" fmla="*/ 2176852 h 3429000"/>
              <a:gd name="connsiteX105" fmla="*/ 9641684 w 12192000"/>
              <a:gd name="connsiteY105" fmla="*/ 2171203 h 3429000"/>
              <a:gd name="connsiteX106" fmla="*/ 10252799 w 12192000"/>
              <a:gd name="connsiteY106" fmla="*/ 2135971 h 3429000"/>
              <a:gd name="connsiteX107" fmla="*/ 10304297 w 12192000"/>
              <a:gd name="connsiteY107" fmla="*/ 2139822 h 3429000"/>
              <a:gd name="connsiteX108" fmla="*/ 10533945 w 12192000"/>
              <a:gd name="connsiteY108" fmla="*/ 2144703 h 3429000"/>
              <a:gd name="connsiteX109" fmla="*/ 10446061 w 12192000"/>
              <a:gd name="connsiteY109" fmla="*/ 2126562 h 3429000"/>
              <a:gd name="connsiteX110" fmla="*/ 10360877 w 12192000"/>
              <a:gd name="connsiteY110" fmla="*/ 2109004 h 3429000"/>
              <a:gd name="connsiteX111" fmla="*/ 10218664 w 12192000"/>
              <a:gd name="connsiteY111" fmla="*/ 2096300 h 3429000"/>
              <a:gd name="connsiteX112" fmla="*/ 6946849 w 12192000"/>
              <a:gd name="connsiteY112" fmla="*/ 2094271 h 3429000"/>
              <a:gd name="connsiteX113" fmla="*/ 6946972 w 12192000"/>
              <a:gd name="connsiteY113" fmla="*/ 2097491 h 3429000"/>
              <a:gd name="connsiteX114" fmla="*/ 7105827 w 12192000"/>
              <a:gd name="connsiteY114" fmla="*/ 2289700 h 3429000"/>
              <a:gd name="connsiteX115" fmla="*/ 7126431 w 12192000"/>
              <a:gd name="connsiteY115" fmla="*/ 2308872 h 3429000"/>
              <a:gd name="connsiteX116" fmla="*/ 7567269 w 12192000"/>
              <a:gd name="connsiteY116" fmla="*/ 2811461 h 3429000"/>
              <a:gd name="connsiteX117" fmla="*/ 7880270 w 12192000"/>
              <a:gd name="connsiteY117" fmla="*/ 3186176 h 3429000"/>
              <a:gd name="connsiteX118" fmla="*/ 7892560 w 12192000"/>
              <a:gd name="connsiteY118" fmla="*/ 3198949 h 3429000"/>
              <a:gd name="connsiteX119" fmla="*/ 7971643 w 12192000"/>
              <a:gd name="connsiteY119" fmla="*/ 3289236 h 3429000"/>
              <a:gd name="connsiteX120" fmla="*/ 7719359 w 12192000"/>
              <a:gd name="connsiteY120" fmla="*/ 2870011 h 3429000"/>
              <a:gd name="connsiteX121" fmla="*/ 7240170 w 12192000"/>
              <a:gd name="connsiteY121" fmla="*/ 2358985 h 3429000"/>
              <a:gd name="connsiteX122" fmla="*/ 6946849 w 12192000"/>
              <a:gd name="connsiteY122" fmla="*/ 2094271 h 3429000"/>
              <a:gd name="connsiteX123" fmla="*/ 2680277 w 12192000"/>
              <a:gd name="connsiteY123" fmla="*/ 2050204 h 3429000"/>
              <a:gd name="connsiteX124" fmla="*/ 2678972 w 12192000"/>
              <a:gd name="connsiteY124" fmla="*/ 2052582 h 3429000"/>
              <a:gd name="connsiteX125" fmla="*/ 2696666 w 12192000"/>
              <a:gd name="connsiteY125" fmla="*/ 2704836 h 3429000"/>
              <a:gd name="connsiteX126" fmla="*/ 2695769 w 12192000"/>
              <a:gd name="connsiteY126" fmla="*/ 2961955 h 3429000"/>
              <a:gd name="connsiteX127" fmla="*/ 2739893 w 12192000"/>
              <a:gd name="connsiteY127" fmla="*/ 2679357 h 3429000"/>
              <a:gd name="connsiteX128" fmla="*/ 2680277 w 12192000"/>
              <a:gd name="connsiteY128" fmla="*/ 2050204 h 3429000"/>
              <a:gd name="connsiteX129" fmla="*/ 1132195 w 12192000"/>
              <a:gd name="connsiteY129" fmla="*/ 2038980 h 3429000"/>
              <a:gd name="connsiteX130" fmla="*/ 1679056 w 12192000"/>
              <a:gd name="connsiteY130" fmla="*/ 2087907 h 3429000"/>
              <a:gd name="connsiteX131" fmla="*/ 2128648 w 12192000"/>
              <a:gd name="connsiteY131" fmla="*/ 2045249 h 3429000"/>
              <a:gd name="connsiteX132" fmla="*/ 1825619 w 12192000"/>
              <a:gd name="connsiteY132" fmla="*/ 2049447 h 3429000"/>
              <a:gd name="connsiteX133" fmla="*/ 1737798 w 12192000"/>
              <a:gd name="connsiteY133" fmla="*/ 2054353 h 3429000"/>
              <a:gd name="connsiteX134" fmla="*/ 1132195 w 12192000"/>
              <a:gd name="connsiteY134" fmla="*/ 2038980 h 3429000"/>
              <a:gd name="connsiteX135" fmla="*/ 10104407 w 12192000"/>
              <a:gd name="connsiteY135" fmla="*/ 2029317 h 3429000"/>
              <a:gd name="connsiteX136" fmla="*/ 9704375 w 12192000"/>
              <a:gd name="connsiteY136" fmla="*/ 2107349 h 3429000"/>
              <a:gd name="connsiteX137" fmla="*/ 9773804 w 12192000"/>
              <a:gd name="connsiteY137" fmla="*/ 2090543 h 3429000"/>
              <a:gd name="connsiteX138" fmla="*/ 10086605 w 12192000"/>
              <a:gd name="connsiteY138" fmla="*/ 2065992 h 3429000"/>
              <a:gd name="connsiteX139" fmla="*/ 10367276 w 12192000"/>
              <a:gd name="connsiteY139" fmla="*/ 2078848 h 3429000"/>
              <a:gd name="connsiteX140" fmla="*/ 10454262 w 12192000"/>
              <a:gd name="connsiteY140" fmla="*/ 2096798 h 3429000"/>
              <a:gd name="connsiteX141" fmla="*/ 10569223 w 12192000"/>
              <a:gd name="connsiteY141" fmla="*/ 2118311 h 3429000"/>
              <a:gd name="connsiteX142" fmla="*/ 10104407 w 12192000"/>
              <a:gd name="connsiteY142" fmla="*/ 2029317 h 3429000"/>
              <a:gd name="connsiteX143" fmla="*/ 6861797 w 12192000"/>
              <a:gd name="connsiteY143" fmla="*/ 1990899 h 3429000"/>
              <a:gd name="connsiteX144" fmla="*/ 6879594 w 12192000"/>
              <a:gd name="connsiteY144" fmla="*/ 1995547 h 3429000"/>
              <a:gd name="connsiteX145" fmla="*/ 7789028 w 12192000"/>
              <a:gd name="connsiteY145" fmla="*/ 2783316 h 3429000"/>
              <a:gd name="connsiteX146" fmla="*/ 8093600 w 12192000"/>
              <a:gd name="connsiteY146" fmla="*/ 3281671 h 3429000"/>
              <a:gd name="connsiteX147" fmla="*/ 8129425 w 12192000"/>
              <a:gd name="connsiteY147" fmla="*/ 3425298 h 3429000"/>
              <a:gd name="connsiteX148" fmla="*/ 8130898 w 12192000"/>
              <a:gd name="connsiteY148" fmla="*/ 3428998 h 3429000"/>
              <a:gd name="connsiteX149" fmla="*/ 7899365 w 12192000"/>
              <a:gd name="connsiteY149" fmla="*/ 3428998 h 3429000"/>
              <a:gd name="connsiteX150" fmla="*/ 7761176 w 12192000"/>
              <a:gd name="connsiteY150" fmla="*/ 3387656 h 3429000"/>
              <a:gd name="connsiteX151" fmla="*/ 7602080 w 12192000"/>
              <a:gd name="connsiteY151" fmla="*/ 3331867 h 3429000"/>
              <a:gd name="connsiteX152" fmla="*/ 7289862 w 12192000"/>
              <a:gd name="connsiteY152" fmla="*/ 3230827 h 3429000"/>
              <a:gd name="connsiteX153" fmla="*/ 7582411 w 12192000"/>
              <a:gd name="connsiteY153" fmla="*/ 3355122 h 3429000"/>
              <a:gd name="connsiteX154" fmla="*/ 7605759 w 12192000"/>
              <a:gd name="connsiteY154" fmla="*/ 3364465 h 3429000"/>
              <a:gd name="connsiteX155" fmla="*/ 7737910 w 12192000"/>
              <a:gd name="connsiteY155" fmla="*/ 3411638 h 3429000"/>
              <a:gd name="connsiteX156" fmla="*/ 7826532 w 12192000"/>
              <a:gd name="connsiteY156" fmla="*/ 3428999 h 3429000"/>
              <a:gd name="connsiteX157" fmla="*/ 7696096 w 12192000"/>
              <a:gd name="connsiteY157" fmla="*/ 3428999 h 3429000"/>
              <a:gd name="connsiteX158" fmla="*/ 7594081 w 12192000"/>
              <a:gd name="connsiteY158" fmla="*/ 3392149 h 3429000"/>
              <a:gd name="connsiteX159" fmla="*/ 7570734 w 12192000"/>
              <a:gd name="connsiteY159" fmla="*/ 3382799 h 3429000"/>
              <a:gd name="connsiteX160" fmla="*/ 7271814 w 12192000"/>
              <a:gd name="connsiteY160" fmla="*/ 3255601 h 3429000"/>
              <a:gd name="connsiteX161" fmla="*/ 7585232 w 12192000"/>
              <a:gd name="connsiteY161" fmla="*/ 3421060 h 3429000"/>
              <a:gd name="connsiteX162" fmla="*/ 7613775 w 12192000"/>
              <a:gd name="connsiteY162" fmla="*/ 3428998 h 3429000"/>
              <a:gd name="connsiteX163" fmla="*/ 7522197 w 12192000"/>
              <a:gd name="connsiteY163" fmla="*/ 3428998 h 3429000"/>
              <a:gd name="connsiteX164" fmla="*/ 7410696 w 12192000"/>
              <a:gd name="connsiteY164" fmla="*/ 3374861 h 3429000"/>
              <a:gd name="connsiteX165" fmla="*/ 7088673 w 12192000"/>
              <a:gd name="connsiteY165" fmla="*/ 3181396 h 3429000"/>
              <a:gd name="connsiteX166" fmla="*/ 7090188 w 12192000"/>
              <a:gd name="connsiteY166" fmla="*/ 3155365 h 3429000"/>
              <a:gd name="connsiteX167" fmla="*/ 7780046 w 12192000"/>
              <a:gd name="connsiteY167" fmla="*/ 3282283 h 3429000"/>
              <a:gd name="connsiteX168" fmla="*/ 7944957 w 12192000"/>
              <a:gd name="connsiteY168" fmla="*/ 3370347 h 3429000"/>
              <a:gd name="connsiteX169" fmla="*/ 7601828 w 12192000"/>
              <a:gd name="connsiteY169" fmla="*/ 3074934 h 3429000"/>
              <a:gd name="connsiteX170" fmla="*/ 7042773 w 12192000"/>
              <a:gd name="connsiteY170" fmla="*/ 2305011 h 3429000"/>
              <a:gd name="connsiteX171" fmla="*/ 6844835 w 12192000"/>
              <a:gd name="connsiteY171" fmla="*/ 1995988 h 3429000"/>
              <a:gd name="connsiteX172" fmla="*/ 6861797 w 12192000"/>
              <a:gd name="connsiteY172" fmla="*/ 1990899 h 3429000"/>
              <a:gd name="connsiteX173" fmla="*/ 1456157 w 12192000"/>
              <a:gd name="connsiteY173" fmla="*/ 1942404 h 3429000"/>
              <a:gd name="connsiteX174" fmla="*/ 1244432 w 12192000"/>
              <a:gd name="connsiteY174" fmla="*/ 1956601 h 3429000"/>
              <a:gd name="connsiteX175" fmla="*/ 973990 w 12192000"/>
              <a:gd name="connsiteY175" fmla="*/ 1995940 h 3429000"/>
              <a:gd name="connsiteX176" fmla="*/ 1103809 w 12192000"/>
              <a:gd name="connsiteY176" fmla="*/ 2004720 h 3429000"/>
              <a:gd name="connsiteX177" fmla="*/ 1123454 w 12192000"/>
              <a:gd name="connsiteY177" fmla="*/ 2006727 h 3429000"/>
              <a:gd name="connsiteX178" fmla="*/ 1737017 w 12192000"/>
              <a:gd name="connsiteY178" fmla="*/ 2023183 h 3429000"/>
              <a:gd name="connsiteX179" fmla="*/ 1824397 w 12192000"/>
              <a:gd name="connsiteY179" fmla="*/ 2018757 h 3429000"/>
              <a:gd name="connsiteX180" fmla="*/ 2070059 w 12192000"/>
              <a:gd name="connsiteY180" fmla="*/ 2012660 h 3429000"/>
              <a:gd name="connsiteX181" fmla="*/ 1456157 w 12192000"/>
              <a:gd name="connsiteY181" fmla="*/ 1942404 h 3429000"/>
              <a:gd name="connsiteX182" fmla="*/ 4988186 w 12192000"/>
              <a:gd name="connsiteY182" fmla="*/ 1787467 h 3429000"/>
              <a:gd name="connsiteX183" fmla="*/ 4777334 w 12192000"/>
              <a:gd name="connsiteY183" fmla="*/ 1977072 h 3429000"/>
              <a:gd name="connsiteX184" fmla="*/ 4718341 w 12192000"/>
              <a:gd name="connsiteY184" fmla="*/ 2039043 h 3429000"/>
              <a:gd name="connsiteX185" fmla="*/ 4604655 w 12192000"/>
              <a:gd name="connsiteY185" fmla="*/ 2154434 h 3429000"/>
              <a:gd name="connsiteX186" fmla="*/ 4565074 w 12192000"/>
              <a:gd name="connsiteY186" fmla="*/ 2189550 h 3429000"/>
              <a:gd name="connsiteX187" fmla="*/ 4988186 w 12192000"/>
              <a:gd name="connsiteY187" fmla="*/ 1787467 h 3429000"/>
              <a:gd name="connsiteX188" fmla="*/ 4978032 w 12192000"/>
              <a:gd name="connsiteY188" fmla="*/ 1754809 h 3429000"/>
              <a:gd name="connsiteX189" fmla="*/ 4463413 w 12192000"/>
              <a:gd name="connsiteY189" fmla="*/ 2186162 h 3429000"/>
              <a:gd name="connsiteX190" fmla="*/ 4358134 w 12192000"/>
              <a:gd name="connsiteY190" fmla="*/ 2313791 h 3429000"/>
              <a:gd name="connsiteX191" fmla="*/ 4376219 w 12192000"/>
              <a:gd name="connsiteY191" fmla="*/ 2300027 h 3429000"/>
              <a:gd name="connsiteX192" fmla="*/ 4582340 w 12192000"/>
              <a:gd name="connsiteY192" fmla="*/ 2132037 h 3429000"/>
              <a:gd name="connsiteX193" fmla="*/ 4694684 w 12192000"/>
              <a:gd name="connsiteY193" fmla="*/ 2018098 h 3429000"/>
              <a:gd name="connsiteX194" fmla="*/ 4754123 w 12192000"/>
              <a:gd name="connsiteY194" fmla="*/ 1955643 h 3429000"/>
              <a:gd name="connsiteX195" fmla="*/ 4978032 w 12192000"/>
              <a:gd name="connsiteY195" fmla="*/ 1754809 h 3429000"/>
              <a:gd name="connsiteX196" fmla="*/ 7427076 w 12192000"/>
              <a:gd name="connsiteY196" fmla="*/ 1713684 h 3429000"/>
              <a:gd name="connsiteX197" fmla="*/ 7485963 w 12192000"/>
              <a:gd name="connsiteY197" fmla="*/ 1745783 h 3429000"/>
              <a:gd name="connsiteX198" fmla="*/ 7719410 w 12192000"/>
              <a:gd name="connsiteY198" fmla="*/ 1928281 h 3429000"/>
              <a:gd name="connsiteX199" fmla="*/ 7907163 w 12192000"/>
              <a:gd name="connsiteY199" fmla="*/ 2117863 h 3429000"/>
              <a:gd name="connsiteX200" fmla="*/ 7956656 w 12192000"/>
              <a:gd name="connsiteY200" fmla="*/ 2186961 h 3429000"/>
              <a:gd name="connsiteX201" fmla="*/ 8023445 w 12192000"/>
              <a:gd name="connsiteY201" fmla="*/ 2276642 h 3429000"/>
              <a:gd name="connsiteX202" fmla="*/ 7754656 w 12192000"/>
              <a:gd name="connsiteY202" fmla="*/ 1912546 h 3429000"/>
              <a:gd name="connsiteX203" fmla="*/ 7427076 w 12192000"/>
              <a:gd name="connsiteY203" fmla="*/ 1713684 h 3429000"/>
              <a:gd name="connsiteX204" fmla="*/ 7312201 w 12192000"/>
              <a:gd name="connsiteY204" fmla="*/ 1699278 h 3429000"/>
              <a:gd name="connsiteX205" fmla="*/ 7343603 w 12192000"/>
              <a:gd name="connsiteY205" fmla="*/ 1720746 h 3429000"/>
              <a:gd name="connsiteX206" fmla="*/ 7791759 w 12192000"/>
              <a:gd name="connsiteY206" fmla="*/ 2086717 h 3429000"/>
              <a:gd name="connsiteX207" fmla="*/ 7825280 w 12192000"/>
              <a:gd name="connsiteY207" fmla="*/ 2122608 h 3429000"/>
              <a:gd name="connsiteX208" fmla="*/ 7982410 w 12192000"/>
              <a:gd name="connsiteY208" fmla="*/ 2273551 h 3429000"/>
              <a:gd name="connsiteX209" fmla="*/ 7932408 w 12192000"/>
              <a:gd name="connsiteY209" fmla="*/ 2203736 h 3429000"/>
              <a:gd name="connsiteX210" fmla="*/ 7883927 w 12192000"/>
              <a:gd name="connsiteY210" fmla="*/ 2136087 h 3429000"/>
              <a:gd name="connsiteX211" fmla="*/ 7699832 w 12192000"/>
              <a:gd name="connsiteY211" fmla="*/ 1950904 h 3429000"/>
              <a:gd name="connsiteX212" fmla="*/ 7470240 w 12192000"/>
              <a:gd name="connsiteY212" fmla="*/ 1771559 h 3429000"/>
              <a:gd name="connsiteX213" fmla="*/ 7312201 w 12192000"/>
              <a:gd name="connsiteY213" fmla="*/ 1699278 h 3429000"/>
              <a:gd name="connsiteX214" fmla="*/ 7244057 w 12192000"/>
              <a:gd name="connsiteY214" fmla="*/ 1695233 h 3429000"/>
              <a:gd name="connsiteX215" fmla="*/ 7353035 w 12192000"/>
              <a:gd name="connsiteY215" fmla="*/ 1768318 h 3429000"/>
              <a:gd name="connsiteX216" fmla="*/ 7981878 w 12192000"/>
              <a:gd name="connsiteY216" fmla="*/ 2309345 h 3429000"/>
              <a:gd name="connsiteX217" fmla="*/ 7804780 w 12192000"/>
              <a:gd name="connsiteY217" fmla="*/ 2143174 h 3429000"/>
              <a:gd name="connsiteX218" fmla="*/ 7771164 w 12192000"/>
              <a:gd name="connsiteY218" fmla="*/ 2107908 h 3429000"/>
              <a:gd name="connsiteX219" fmla="*/ 7327465 w 12192000"/>
              <a:gd name="connsiteY219" fmla="*/ 1745181 h 3429000"/>
              <a:gd name="connsiteX220" fmla="*/ 7244057 w 12192000"/>
              <a:gd name="connsiteY220" fmla="*/ 1695233 h 3429000"/>
              <a:gd name="connsiteX221" fmla="*/ 7133363 w 12192000"/>
              <a:gd name="connsiteY221" fmla="*/ 1621246 h 3429000"/>
              <a:gd name="connsiteX222" fmla="*/ 8128687 w 12192000"/>
              <a:gd name="connsiteY222" fmla="*/ 2361959 h 3429000"/>
              <a:gd name="connsiteX223" fmla="*/ 8497002 w 12192000"/>
              <a:gd name="connsiteY223" fmla="*/ 2775913 h 3429000"/>
              <a:gd name="connsiteX224" fmla="*/ 8514292 w 12192000"/>
              <a:gd name="connsiteY224" fmla="*/ 2586372 h 3429000"/>
              <a:gd name="connsiteX225" fmla="*/ 8491838 w 12192000"/>
              <a:gd name="connsiteY225" fmla="*/ 1907275 h 3429000"/>
              <a:gd name="connsiteX226" fmla="*/ 8605731 w 12192000"/>
              <a:gd name="connsiteY226" fmla="*/ 2171804 h 3429000"/>
              <a:gd name="connsiteX227" fmla="*/ 8594880 w 12192000"/>
              <a:gd name="connsiteY227" fmla="*/ 2610262 h 3429000"/>
              <a:gd name="connsiteX228" fmla="*/ 8494242 w 12192000"/>
              <a:gd name="connsiteY228" fmla="*/ 3363600 h 3429000"/>
              <a:gd name="connsiteX229" fmla="*/ 8794675 w 12192000"/>
              <a:gd name="connsiteY229" fmla="*/ 3161735 h 3429000"/>
              <a:gd name="connsiteX230" fmla="*/ 8800448 w 12192000"/>
              <a:gd name="connsiteY230" fmla="*/ 3152371 h 3429000"/>
              <a:gd name="connsiteX231" fmla="*/ 8788186 w 12192000"/>
              <a:gd name="connsiteY231" fmla="*/ 3143441 h 3429000"/>
              <a:gd name="connsiteX232" fmla="*/ 9137232 w 12192000"/>
              <a:gd name="connsiteY232" fmla="*/ 2236639 h 3429000"/>
              <a:gd name="connsiteX233" fmla="*/ 9216765 w 12192000"/>
              <a:gd name="connsiteY233" fmla="*/ 2267416 h 3429000"/>
              <a:gd name="connsiteX234" fmla="*/ 8969849 w 12192000"/>
              <a:gd name="connsiteY234" fmla="*/ 3037405 h 3429000"/>
              <a:gd name="connsiteX235" fmla="*/ 9706237 w 12192000"/>
              <a:gd name="connsiteY235" fmla="*/ 2990148 h 3429000"/>
              <a:gd name="connsiteX236" fmla="*/ 10110375 w 12192000"/>
              <a:gd name="connsiteY236" fmla="*/ 3134116 h 3429000"/>
              <a:gd name="connsiteX237" fmla="*/ 10096281 w 12192000"/>
              <a:gd name="connsiteY237" fmla="*/ 3149254 h 3429000"/>
              <a:gd name="connsiteX238" fmla="*/ 9067672 w 12192000"/>
              <a:gd name="connsiteY238" fmla="*/ 3219608 h 3429000"/>
              <a:gd name="connsiteX239" fmla="*/ 8859441 w 12192000"/>
              <a:gd name="connsiteY239" fmla="*/ 3212028 h 3429000"/>
              <a:gd name="connsiteX240" fmla="*/ 8857528 w 12192000"/>
              <a:gd name="connsiteY240" fmla="*/ 3212375 h 3429000"/>
              <a:gd name="connsiteX241" fmla="*/ 8848579 w 12192000"/>
              <a:gd name="connsiteY241" fmla="*/ 3214204 h 3429000"/>
              <a:gd name="connsiteX242" fmla="*/ 8576285 w 12192000"/>
              <a:gd name="connsiteY242" fmla="*/ 3395788 h 3429000"/>
              <a:gd name="connsiteX243" fmla="*/ 8519159 w 12192000"/>
              <a:gd name="connsiteY243" fmla="*/ 3428998 h 3429000"/>
              <a:gd name="connsiteX244" fmla="*/ 8393540 w 12192000"/>
              <a:gd name="connsiteY244" fmla="*/ 3428998 h 3429000"/>
              <a:gd name="connsiteX245" fmla="*/ 8417346 w 12192000"/>
              <a:gd name="connsiteY245" fmla="*/ 3316652 h 3429000"/>
              <a:gd name="connsiteX246" fmla="*/ 8485502 w 12192000"/>
              <a:gd name="connsiteY246" fmla="*/ 2879216 h 3429000"/>
              <a:gd name="connsiteX247" fmla="*/ 8480214 w 12192000"/>
              <a:gd name="connsiteY247" fmla="*/ 2873278 h 3429000"/>
              <a:gd name="connsiteX248" fmla="*/ 8112215 w 12192000"/>
              <a:gd name="connsiteY248" fmla="*/ 2408768 h 3429000"/>
              <a:gd name="connsiteX249" fmla="*/ 8095146 w 12192000"/>
              <a:gd name="connsiteY249" fmla="*/ 2402943 h 3429000"/>
              <a:gd name="connsiteX250" fmla="*/ 7131946 w 12192000"/>
              <a:gd name="connsiteY250" fmla="*/ 1646653 h 3429000"/>
              <a:gd name="connsiteX251" fmla="*/ 7133363 w 12192000"/>
              <a:gd name="connsiteY251" fmla="*/ 1621246 h 3429000"/>
              <a:gd name="connsiteX252" fmla="*/ 1903353 w 12192000"/>
              <a:gd name="connsiteY252" fmla="*/ 1615827 h 3429000"/>
              <a:gd name="connsiteX253" fmla="*/ 1936931 w 12192000"/>
              <a:gd name="connsiteY253" fmla="*/ 1664954 h 3429000"/>
              <a:gd name="connsiteX254" fmla="*/ 2195868 w 12192000"/>
              <a:gd name="connsiteY254" fmla="*/ 1967574 h 3429000"/>
              <a:gd name="connsiteX255" fmla="*/ 2088852 w 12192000"/>
              <a:gd name="connsiteY255" fmla="*/ 1737123 h 3429000"/>
              <a:gd name="connsiteX256" fmla="*/ 1958241 w 12192000"/>
              <a:gd name="connsiteY256" fmla="*/ 1638955 h 3429000"/>
              <a:gd name="connsiteX257" fmla="*/ 1903353 w 12192000"/>
              <a:gd name="connsiteY257" fmla="*/ 1615827 h 3429000"/>
              <a:gd name="connsiteX258" fmla="*/ 11544294 w 12192000"/>
              <a:gd name="connsiteY258" fmla="*/ 1515364 h 3429000"/>
              <a:gd name="connsiteX259" fmla="*/ 11755210 w 12192000"/>
              <a:gd name="connsiteY259" fmla="*/ 2159157 h 3429000"/>
              <a:gd name="connsiteX260" fmla="*/ 11544294 w 12192000"/>
              <a:gd name="connsiteY260" fmla="*/ 1515364 h 3429000"/>
              <a:gd name="connsiteX261" fmla="*/ 11571408 w 12192000"/>
              <a:gd name="connsiteY261" fmla="*/ 1489599 h 3429000"/>
              <a:gd name="connsiteX262" fmla="*/ 11778250 w 12192000"/>
              <a:gd name="connsiteY262" fmla="*/ 2136760 h 3429000"/>
              <a:gd name="connsiteX263" fmla="*/ 11571408 w 12192000"/>
              <a:gd name="connsiteY263" fmla="*/ 1489599 h 3429000"/>
              <a:gd name="connsiteX264" fmla="*/ 11540154 w 12192000"/>
              <a:gd name="connsiteY264" fmla="*/ 1438303 h 3429000"/>
              <a:gd name="connsiteX265" fmla="*/ 11540380 w 12192000"/>
              <a:gd name="connsiteY265" fmla="*/ 1443526 h 3429000"/>
              <a:gd name="connsiteX266" fmla="*/ 11542590 w 12192000"/>
              <a:gd name="connsiteY266" fmla="*/ 1442112 h 3429000"/>
              <a:gd name="connsiteX267" fmla="*/ 11540154 w 12192000"/>
              <a:gd name="connsiteY267" fmla="*/ 1438303 h 3429000"/>
              <a:gd name="connsiteX268" fmla="*/ 10567662 w 12192000"/>
              <a:gd name="connsiteY268" fmla="*/ 1437948 h 3429000"/>
              <a:gd name="connsiteX269" fmla="*/ 10431225 w 12192000"/>
              <a:gd name="connsiteY269" fmla="*/ 1448568 h 3429000"/>
              <a:gd name="connsiteX270" fmla="*/ 10277556 w 12192000"/>
              <a:gd name="connsiteY270" fmla="*/ 1460247 h 3429000"/>
              <a:gd name="connsiteX271" fmla="*/ 10155875 w 12192000"/>
              <a:gd name="connsiteY271" fmla="*/ 1453769 h 3429000"/>
              <a:gd name="connsiteX272" fmla="*/ 10072733 w 12192000"/>
              <a:gd name="connsiteY272" fmla="*/ 1447924 h 3429000"/>
              <a:gd name="connsiteX273" fmla="*/ 9882500 w 12192000"/>
              <a:gd name="connsiteY273" fmla="*/ 1452330 h 3429000"/>
              <a:gd name="connsiteX274" fmla="*/ 9685205 w 12192000"/>
              <a:gd name="connsiteY274" fmla="*/ 1456650 h 3429000"/>
              <a:gd name="connsiteX275" fmla="*/ 9666932 w 12192000"/>
              <a:gd name="connsiteY275" fmla="*/ 1456075 h 3429000"/>
              <a:gd name="connsiteX276" fmla="*/ 9608662 w 12192000"/>
              <a:gd name="connsiteY276" fmla="*/ 1455027 h 3429000"/>
              <a:gd name="connsiteX277" fmla="*/ 10026230 w 12192000"/>
              <a:gd name="connsiteY277" fmla="*/ 1509088 h 3429000"/>
              <a:gd name="connsiteX278" fmla="*/ 10567662 w 12192000"/>
              <a:gd name="connsiteY278" fmla="*/ 1437948 h 3429000"/>
              <a:gd name="connsiteX279" fmla="*/ 10221015 w 12192000"/>
              <a:gd name="connsiteY279" fmla="*/ 1354657 h 3429000"/>
              <a:gd name="connsiteX280" fmla="*/ 10107121 w 12192000"/>
              <a:gd name="connsiteY280" fmla="*/ 1356091 h 3429000"/>
              <a:gd name="connsiteX281" fmla="*/ 9660668 w 12192000"/>
              <a:gd name="connsiteY281" fmla="*/ 1425595 h 3429000"/>
              <a:gd name="connsiteX282" fmla="*/ 9669531 w 12192000"/>
              <a:gd name="connsiteY282" fmla="*/ 1426057 h 3429000"/>
              <a:gd name="connsiteX283" fmla="*/ 9687254 w 12192000"/>
              <a:gd name="connsiteY283" fmla="*/ 1426986 h 3429000"/>
              <a:gd name="connsiteX284" fmla="*/ 9881290 w 12192000"/>
              <a:gd name="connsiteY284" fmla="*/ 1422445 h 3429000"/>
              <a:gd name="connsiteX285" fmla="*/ 10074432 w 12192000"/>
              <a:gd name="connsiteY285" fmla="*/ 1417715 h 3429000"/>
              <a:gd name="connsiteX286" fmla="*/ 10159369 w 12192000"/>
              <a:gd name="connsiteY286" fmla="*/ 1423935 h 3429000"/>
              <a:gd name="connsiteX287" fmla="*/ 10278706 w 12192000"/>
              <a:gd name="connsiteY287" fmla="*/ 1430393 h 3429000"/>
              <a:gd name="connsiteX288" fmla="*/ 10429120 w 12192000"/>
              <a:gd name="connsiteY288" fmla="*/ 1418493 h 3429000"/>
              <a:gd name="connsiteX289" fmla="*/ 10538565 w 12192000"/>
              <a:gd name="connsiteY289" fmla="*/ 1408270 h 3429000"/>
              <a:gd name="connsiteX290" fmla="*/ 10221015 w 12192000"/>
              <a:gd name="connsiteY290" fmla="*/ 1354657 h 3429000"/>
              <a:gd name="connsiteX291" fmla="*/ 1979378 w 12192000"/>
              <a:gd name="connsiteY291" fmla="*/ 1340504 h 3429000"/>
              <a:gd name="connsiteX292" fmla="*/ 2882120 w 12192000"/>
              <a:gd name="connsiteY292" fmla="*/ 1635547 h 3429000"/>
              <a:gd name="connsiteX293" fmla="*/ 2793103 w 12192000"/>
              <a:gd name="connsiteY293" fmla="*/ 1610699 h 3429000"/>
              <a:gd name="connsiteX294" fmla="*/ 2770041 w 12192000"/>
              <a:gd name="connsiteY294" fmla="*/ 1604634 h 3429000"/>
              <a:gd name="connsiteX295" fmla="*/ 1979378 w 12192000"/>
              <a:gd name="connsiteY295" fmla="*/ 1340504 h 3429000"/>
              <a:gd name="connsiteX296" fmla="*/ 1927410 w 12192000"/>
              <a:gd name="connsiteY296" fmla="*/ 1287164 h 3429000"/>
              <a:gd name="connsiteX297" fmla="*/ 1959587 w 12192000"/>
              <a:gd name="connsiteY297" fmla="*/ 1299849 h 3429000"/>
              <a:gd name="connsiteX298" fmla="*/ 2777707 w 12192000"/>
              <a:gd name="connsiteY298" fmla="*/ 1574991 h 3429000"/>
              <a:gd name="connsiteX299" fmla="*/ 2800768 w 12192000"/>
              <a:gd name="connsiteY299" fmla="*/ 1581056 h 3429000"/>
              <a:gd name="connsiteX300" fmla="*/ 2879408 w 12192000"/>
              <a:gd name="connsiteY300" fmla="*/ 1602590 h 3429000"/>
              <a:gd name="connsiteX301" fmla="*/ 2862295 w 12192000"/>
              <a:gd name="connsiteY301" fmla="*/ 1593958 h 3429000"/>
              <a:gd name="connsiteX302" fmla="*/ 2813343 w 12192000"/>
              <a:gd name="connsiteY302" fmla="*/ 1569369 h 3429000"/>
              <a:gd name="connsiteX303" fmla="*/ 2646245 w 12192000"/>
              <a:gd name="connsiteY303" fmla="*/ 1501999 h 3429000"/>
              <a:gd name="connsiteX304" fmla="*/ 1999243 w 12192000"/>
              <a:gd name="connsiteY304" fmla="*/ 1301524 h 3429000"/>
              <a:gd name="connsiteX305" fmla="*/ 1979527 w 12192000"/>
              <a:gd name="connsiteY305" fmla="*/ 1297651 h 3429000"/>
              <a:gd name="connsiteX306" fmla="*/ 1927410 w 12192000"/>
              <a:gd name="connsiteY306" fmla="*/ 1287164 h 3429000"/>
              <a:gd name="connsiteX307" fmla="*/ 1997014 w 12192000"/>
              <a:gd name="connsiteY307" fmla="*/ 1269007 h 3429000"/>
              <a:gd name="connsiteX308" fmla="*/ 2005458 w 12192000"/>
              <a:gd name="connsiteY308" fmla="*/ 1270540 h 3429000"/>
              <a:gd name="connsiteX309" fmla="*/ 2657186 w 12192000"/>
              <a:gd name="connsiteY309" fmla="*/ 1472687 h 3429000"/>
              <a:gd name="connsiteX310" fmla="*/ 2826662 w 12192000"/>
              <a:gd name="connsiteY310" fmla="*/ 1541362 h 3429000"/>
              <a:gd name="connsiteX311" fmla="*/ 2876100 w 12192000"/>
              <a:gd name="connsiteY311" fmla="*/ 1566397 h 3429000"/>
              <a:gd name="connsiteX312" fmla="*/ 3042600 w 12192000"/>
              <a:gd name="connsiteY312" fmla="*/ 1630532 h 3429000"/>
              <a:gd name="connsiteX313" fmla="*/ 1997014 w 12192000"/>
              <a:gd name="connsiteY313" fmla="*/ 1269007 h 3429000"/>
              <a:gd name="connsiteX314" fmla="*/ 9857254 w 12192000"/>
              <a:gd name="connsiteY314" fmla="*/ 846904 h 3429000"/>
              <a:gd name="connsiteX315" fmla="*/ 8989866 w 12192000"/>
              <a:gd name="connsiteY315" fmla="*/ 1043742 h 3429000"/>
              <a:gd name="connsiteX316" fmla="*/ 8931614 w 12192000"/>
              <a:gd name="connsiteY316" fmla="*/ 1069508 h 3429000"/>
              <a:gd name="connsiteX317" fmla="*/ 8843711 w 12192000"/>
              <a:gd name="connsiteY317" fmla="*/ 1107334 h 3429000"/>
              <a:gd name="connsiteX318" fmla="*/ 8966093 w 12192000"/>
              <a:gd name="connsiteY318" fmla="*/ 1073509 h 3429000"/>
              <a:gd name="connsiteX319" fmla="*/ 9299227 w 12192000"/>
              <a:gd name="connsiteY319" fmla="*/ 1025994 h 3429000"/>
              <a:gd name="connsiteX320" fmla="*/ 9857254 w 12192000"/>
              <a:gd name="connsiteY320" fmla="*/ 846904 h 3429000"/>
              <a:gd name="connsiteX321" fmla="*/ 9615182 w 12192000"/>
              <a:gd name="connsiteY321" fmla="*/ 791499 h 3429000"/>
              <a:gd name="connsiteX322" fmla="*/ 9023688 w 12192000"/>
              <a:gd name="connsiteY322" fmla="*/ 996819 h 3429000"/>
              <a:gd name="connsiteX323" fmla="*/ 9814527 w 12192000"/>
              <a:gd name="connsiteY323" fmla="*/ 819048 h 3429000"/>
              <a:gd name="connsiteX324" fmla="*/ 9615182 w 12192000"/>
              <a:gd name="connsiteY324" fmla="*/ 791499 h 3429000"/>
              <a:gd name="connsiteX325" fmla="*/ 2305292 w 12192000"/>
              <a:gd name="connsiteY325" fmla="*/ 790492 h 3429000"/>
              <a:gd name="connsiteX326" fmla="*/ 3360922 w 12192000"/>
              <a:gd name="connsiteY326" fmla="*/ 1100373 h 3429000"/>
              <a:gd name="connsiteX327" fmla="*/ 3492420 w 12192000"/>
              <a:gd name="connsiteY327" fmla="*/ 1081145 h 3429000"/>
              <a:gd name="connsiteX328" fmla="*/ 3364086 w 12192000"/>
              <a:gd name="connsiteY328" fmla="*/ 1051340 h 3429000"/>
              <a:gd name="connsiteX329" fmla="*/ 3225818 w 12192000"/>
              <a:gd name="connsiteY329" fmla="*/ 982822 h 3429000"/>
              <a:gd name="connsiteX330" fmla="*/ 3129696 w 12192000"/>
              <a:gd name="connsiteY330" fmla="*/ 931704 h 3429000"/>
              <a:gd name="connsiteX331" fmla="*/ 2814545 w 12192000"/>
              <a:gd name="connsiteY331" fmla="*/ 853955 h 3429000"/>
              <a:gd name="connsiteX332" fmla="*/ 2305292 w 12192000"/>
              <a:gd name="connsiteY332" fmla="*/ 790492 h 3429000"/>
              <a:gd name="connsiteX333" fmla="*/ 2626982 w 12192000"/>
              <a:gd name="connsiteY333" fmla="*/ 777450 h 3429000"/>
              <a:gd name="connsiteX334" fmla="*/ 2490617 w 12192000"/>
              <a:gd name="connsiteY334" fmla="*/ 777951 h 3429000"/>
              <a:gd name="connsiteX335" fmla="*/ 2819869 w 12192000"/>
              <a:gd name="connsiteY335" fmla="*/ 823936 h 3429000"/>
              <a:gd name="connsiteX336" fmla="*/ 3143018 w 12192000"/>
              <a:gd name="connsiteY336" fmla="*/ 903698 h 3429000"/>
              <a:gd name="connsiteX337" fmla="*/ 3241520 w 12192000"/>
              <a:gd name="connsiteY337" fmla="*/ 956112 h 3429000"/>
              <a:gd name="connsiteX338" fmla="*/ 3374575 w 12192000"/>
              <a:gd name="connsiteY338" fmla="*/ 1022517 h 3429000"/>
              <a:gd name="connsiteX339" fmla="*/ 3505221 w 12192000"/>
              <a:gd name="connsiteY339" fmla="*/ 1051757 h 3429000"/>
              <a:gd name="connsiteX340" fmla="*/ 2626982 w 12192000"/>
              <a:gd name="connsiteY340" fmla="*/ 777450 h 3429000"/>
              <a:gd name="connsiteX341" fmla="*/ 9258094 w 12192000"/>
              <a:gd name="connsiteY341" fmla="*/ 529602 h 3429000"/>
              <a:gd name="connsiteX342" fmla="*/ 8526712 w 12192000"/>
              <a:gd name="connsiteY342" fmla="*/ 690804 h 3429000"/>
              <a:gd name="connsiteX343" fmla="*/ 9258094 w 12192000"/>
              <a:gd name="connsiteY343" fmla="*/ 529602 h 3429000"/>
              <a:gd name="connsiteX344" fmla="*/ 1310106 w 12192000"/>
              <a:gd name="connsiteY344" fmla="*/ 514217 h 3429000"/>
              <a:gd name="connsiteX345" fmla="*/ 854994 w 12192000"/>
              <a:gd name="connsiteY345" fmla="*/ 970136 h 3429000"/>
              <a:gd name="connsiteX346" fmla="*/ 742462 w 12192000"/>
              <a:gd name="connsiteY346" fmla="*/ 1165648 h 3429000"/>
              <a:gd name="connsiteX347" fmla="*/ 820602 w 12192000"/>
              <a:gd name="connsiteY347" fmla="*/ 1056915 h 3429000"/>
              <a:gd name="connsiteX348" fmla="*/ 878295 w 12192000"/>
              <a:gd name="connsiteY348" fmla="*/ 974594 h 3429000"/>
              <a:gd name="connsiteX349" fmla="*/ 1240607 w 12192000"/>
              <a:gd name="connsiteY349" fmla="*/ 581401 h 3429000"/>
              <a:gd name="connsiteX350" fmla="*/ 1310106 w 12192000"/>
              <a:gd name="connsiteY350" fmla="*/ 514217 h 3429000"/>
              <a:gd name="connsiteX351" fmla="*/ 11225213 w 12192000"/>
              <a:gd name="connsiteY351" fmla="*/ 507722 h 3429000"/>
              <a:gd name="connsiteX352" fmla="*/ 11182914 w 12192000"/>
              <a:gd name="connsiteY352" fmla="*/ 767771 h 3429000"/>
              <a:gd name="connsiteX353" fmla="*/ 11099211 w 12192000"/>
              <a:gd name="connsiteY353" fmla="*/ 1184594 h 3429000"/>
              <a:gd name="connsiteX354" fmla="*/ 11064509 w 12192000"/>
              <a:gd name="connsiteY354" fmla="*/ 1278830 h 3429000"/>
              <a:gd name="connsiteX355" fmla="*/ 11049349 w 12192000"/>
              <a:gd name="connsiteY355" fmla="*/ 1318418 h 3429000"/>
              <a:gd name="connsiteX356" fmla="*/ 10978260 w 12192000"/>
              <a:gd name="connsiteY356" fmla="*/ 1537094 h 3429000"/>
              <a:gd name="connsiteX357" fmla="*/ 11225213 w 12192000"/>
              <a:gd name="connsiteY357" fmla="*/ 507722 h 3429000"/>
              <a:gd name="connsiteX358" fmla="*/ 9168987 w 12192000"/>
              <a:gd name="connsiteY358" fmla="*/ 490232 h 3429000"/>
              <a:gd name="connsiteX359" fmla="*/ 8603910 w 12192000"/>
              <a:gd name="connsiteY359" fmla="*/ 639895 h 3429000"/>
              <a:gd name="connsiteX360" fmla="*/ 9252382 w 12192000"/>
              <a:gd name="connsiteY360" fmla="*/ 498759 h 3429000"/>
              <a:gd name="connsiteX361" fmla="*/ 9168987 w 12192000"/>
              <a:gd name="connsiteY361" fmla="*/ 490232 h 3429000"/>
              <a:gd name="connsiteX362" fmla="*/ 11201005 w 12192000"/>
              <a:gd name="connsiteY362" fmla="*/ 471089 h 3429000"/>
              <a:gd name="connsiteX363" fmla="*/ 10968432 w 12192000"/>
              <a:gd name="connsiteY363" fmla="*/ 1456010 h 3429000"/>
              <a:gd name="connsiteX364" fmla="*/ 11019967 w 12192000"/>
              <a:gd name="connsiteY364" fmla="*/ 1306553 h 3429000"/>
              <a:gd name="connsiteX365" fmla="*/ 11035125 w 12192000"/>
              <a:gd name="connsiteY365" fmla="*/ 1266966 h 3429000"/>
              <a:gd name="connsiteX366" fmla="*/ 11069972 w 12192000"/>
              <a:gd name="connsiteY366" fmla="*/ 1174168 h 3429000"/>
              <a:gd name="connsiteX367" fmla="*/ 11152239 w 12192000"/>
              <a:gd name="connsiteY367" fmla="*/ 763628 h 3429000"/>
              <a:gd name="connsiteX368" fmla="*/ 11201005 w 12192000"/>
              <a:gd name="connsiteY368" fmla="*/ 471089 h 3429000"/>
              <a:gd name="connsiteX369" fmla="*/ 1423113 w 12192000"/>
              <a:gd name="connsiteY369" fmla="*/ 445565 h 3429000"/>
              <a:gd name="connsiteX370" fmla="*/ 1260565 w 12192000"/>
              <a:gd name="connsiteY370" fmla="*/ 602982 h 3429000"/>
              <a:gd name="connsiteX371" fmla="*/ 901900 w 12192000"/>
              <a:gd name="connsiteY371" fmla="*/ 992236 h 3429000"/>
              <a:gd name="connsiteX372" fmla="*/ 845044 w 12192000"/>
              <a:gd name="connsiteY372" fmla="*/ 1073436 h 3429000"/>
              <a:gd name="connsiteX373" fmla="*/ 685926 w 12192000"/>
              <a:gd name="connsiteY373" fmla="*/ 1274069 h 3429000"/>
              <a:gd name="connsiteX374" fmla="*/ 684248 w 12192000"/>
              <a:gd name="connsiteY374" fmla="*/ 1277721 h 3429000"/>
              <a:gd name="connsiteX375" fmla="*/ 1423113 w 12192000"/>
              <a:gd name="connsiteY375" fmla="*/ 445565 h 3429000"/>
              <a:gd name="connsiteX376" fmla="*/ 3316479 w 12192000"/>
              <a:gd name="connsiteY376" fmla="*/ 443136 h 3429000"/>
              <a:gd name="connsiteX377" fmla="*/ 3546806 w 12192000"/>
              <a:gd name="connsiteY377" fmla="*/ 927139 h 3429000"/>
              <a:gd name="connsiteX378" fmla="*/ 3364433 w 12192000"/>
              <a:gd name="connsiteY378" fmla="*/ 524121 h 3429000"/>
              <a:gd name="connsiteX379" fmla="*/ 3316479 w 12192000"/>
              <a:gd name="connsiteY379" fmla="*/ 443136 h 3429000"/>
              <a:gd name="connsiteX380" fmla="*/ 10268559 w 12192000"/>
              <a:gd name="connsiteY380" fmla="*/ 442054 h 3429000"/>
              <a:gd name="connsiteX381" fmla="*/ 10494169 w 12192000"/>
              <a:gd name="connsiteY381" fmla="*/ 1091780 h 3429000"/>
              <a:gd name="connsiteX382" fmla="*/ 10356661 w 12192000"/>
              <a:gd name="connsiteY382" fmla="*/ 728302 h 3429000"/>
              <a:gd name="connsiteX383" fmla="*/ 10268559 w 12192000"/>
              <a:gd name="connsiteY383" fmla="*/ 442054 h 3429000"/>
              <a:gd name="connsiteX384" fmla="*/ 3291335 w 12192000"/>
              <a:gd name="connsiteY384" fmla="*/ 338420 h 3429000"/>
              <a:gd name="connsiteX385" fmla="*/ 3390805 w 12192000"/>
              <a:gd name="connsiteY385" fmla="*/ 508163 h 3429000"/>
              <a:gd name="connsiteX386" fmla="*/ 3579062 w 12192000"/>
              <a:gd name="connsiteY386" fmla="*/ 930040 h 3429000"/>
              <a:gd name="connsiteX387" fmla="*/ 3467355 w 12192000"/>
              <a:gd name="connsiteY387" fmla="*/ 559130 h 3429000"/>
              <a:gd name="connsiteX388" fmla="*/ 3310753 w 12192000"/>
              <a:gd name="connsiteY388" fmla="*/ 358140 h 3429000"/>
              <a:gd name="connsiteX389" fmla="*/ 3291335 w 12192000"/>
              <a:gd name="connsiteY389" fmla="*/ 338420 h 3429000"/>
              <a:gd name="connsiteX390" fmla="*/ 1635889 w 12192000"/>
              <a:gd name="connsiteY390" fmla="*/ 280494 h 3429000"/>
              <a:gd name="connsiteX391" fmla="*/ 1634800 w 12192000"/>
              <a:gd name="connsiteY391" fmla="*/ 302111 h 3429000"/>
              <a:gd name="connsiteX392" fmla="*/ 1635889 w 12192000"/>
              <a:gd name="connsiteY392" fmla="*/ 280494 h 3429000"/>
              <a:gd name="connsiteX393" fmla="*/ 10277529 w 12192000"/>
              <a:gd name="connsiteY393" fmla="*/ 272307 h 3429000"/>
              <a:gd name="connsiteX394" fmla="*/ 10276797 w 12192000"/>
              <a:gd name="connsiteY394" fmla="*/ 279672 h 3429000"/>
              <a:gd name="connsiteX395" fmla="*/ 10385906 w 12192000"/>
              <a:gd name="connsiteY395" fmla="*/ 718031 h 3429000"/>
              <a:gd name="connsiteX396" fmla="*/ 10536458 w 12192000"/>
              <a:gd name="connsiteY396" fmla="*/ 1115310 h 3429000"/>
              <a:gd name="connsiteX397" fmla="*/ 10436479 w 12192000"/>
              <a:gd name="connsiteY397" fmla="*/ 715570 h 3429000"/>
              <a:gd name="connsiteX398" fmla="*/ 10277529 w 12192000"/>
              <a:gd name="connsiteY398" fmla="*/ 272307 h 3429000"/>
              <a:gd name="connsiteX399" fmla="*/ 1510397 w 12192000"/>
              <a:gd name="connsiteY399" fmla="*/ 255705 h 3429000"/>
              <a:gd name="connsiteX400" fmla="*/ 1146550 w 12192000"/>
              <a:gd name="connsiteY400" fmla="*/ 373012 h 3429000"/>
              <a:gd name="connsiteX401" fmla="*/ 698834 w 12192000"/>
              <a:gd name="connsiteY401" fmla="*/ 523272 h 3429000"/>
              <a:gd name="connsiteX402" fmla="*/ 34256 w 12192000"/>
              <a:gd name="connsiteY402" fmla="*/ 918603 h 3429000"/>
              <a:gd name="connsiteX403" fmla="*/ 527241 w 12192000"/>
              <a:gd name="connsiteY403" fmla="*/ 636078 h 3429000"/>
              <a:gd name="connsiteX404" fmla="*/ 1510397 w 12192000"/>
              <a:gd name="connsiteY404" fmla="*/ 255705 h 3429000"/>
              <a:gd name="connsiteX405" fmla="*/ 1313114 w 12192000"/>
              <a:gd name="connsiteY405" fmla="*/ 226216 h 3429000"/>
              <a:gd name="connsiteX406" fmla="*/ 1109304 w 12192000"/>
              <a:gd name="connsiteY406" fmla="*/ 240030 h 3429000"/>
              <a:gd name="connsiteX407" fmla="*/ 8129 w 12192000"/>
              <a:gd name="connsiteY407" fmla="*/ 901519 h 3429000"/>
              <a:gd name="connsiteX408" fmla="*/ 687572 w 12192000"/>
              <a:gd name="connsiteY408" fmla="*/ 496629 h 3429000"/>
              <a:gd name="connsiteX409" fmla="*/ 1138365 w 12192000"/>
              <a:gd name="connsiteY409" fmla="*/ 345515 h 3429000"/>
              <a:gd name="connsiteX410" fmla="*/ 1505579 w 12192000"/>
              <a:gd name="connsiteY410" fmla="*/ 226526 h 3429000"/>
              <a:gd name="connsiteX411" fmla="*/ 1313114 w 12192000"/>
              <a:gd name="connsiteY411" fmla="*/ 226216 h 3429000"/>
              <a:gd name="connsiteX412" fmla="*/ 3655073 w 12192000"/>
              <a:gd name="connsiteY412" fmla="*/ 221884 h 3429000"/>
              <a:gd name="connsiteX413" fmla="*/ 3989938 w 12192000"/>
              <a:gd name="connsiteY413" fmla="*/ 562685 h 3429000"/>
              <a:gd name="connsiteX414" fmla="*/ 4393907 w 12192000"/>
              <a:gd name="connsiteY414" fmla="*/ 832258 h 3429000"/>
              <a:gd name="connsiteX415" fmla="*/ 4648051 w 12192000"/>
              <a:gd name="connsiteY415" fmla="*/ 945051 h 3429000"/>
              <a:gd name="connsiteX416" fmla="*/ 4383389 w 12192000"/>
              <a:gd name="connsiteY416" fmla="*/ 755369 h 3429000"/>
              <a:gd name="connsiteX417" fmla="*/ 4165508 w 12192000"/>
              <a:gd name="connsiteY417" fmla="*/ 606196 h 3429000"/>
              <a:gd name="connsiteX418" fmla="*/ 4068162 w 12192000"/>
              <a:gd name="connsiteY418" fmla="*/ 524394 h 3429000"/>
              <a:gd name="connsiteX419" fmla="*/ 3981416 w 12192000"/>
              <a:gd name="connsiteY419" fmla="*/ 451482 h 3429000"/>
              <a:gd name="connsiteX420" fmla="*/ 3800147 w 12192000"/>
              <a:gd name="connsiteY420" fmla="*/ 320872 h 3429000"/>
              <a:gd name="connsiteX421" fmla="*/ 3655073 w 12192000"/>
              <a:gd name="connsiteY421" fmla="*/ 221884 h 3429000"/>
              <a:gd name="connsiteX422" fmla="*/ 3670252 w 12192000"/>
              <a:gd name="connsiteY422" fmla="*/ 193798 h 3429000"/>
              <a:gd name="connsiteX423" fmla="*/ 3817258 w 12192000"/>
              <a:gd name="connsiteY423" fmla="*/ 294577 h 3429000"/>
              <a:gd name="connsiteX424" fmla="*/ 4000461 w 12192000"/>
              <a:gd name="connsiteY424" fmla="*/ 426966 h 3429000"/>
              <a:gd name="connsiteX425" fmla="*/ 4088180 w 12192000"/>
              <a:gd name="connsiteY425" fmla="*/ 500774 h 3429000"/>
              <a:gd name="connsiteX426" fmla="*/ 4184555 w 12192000"/>
              <a:gd name="connsiteY426" fmla="*/ 581683 h 3429000"/>
              <a:gd name="connsiteX427" fmla="*/ 4399563 w 12192000"/>
              <a:gd name="connsiteY427" fmla="*/ 729106 h 3429000"/>
              <a:gd name="connsiteX428" fmla="*/ 4684469 w 12192000"/>
              <a:gd name="connsiteY428" fmla="*/ 935680 h 3429000"/>
              <a:gd name="connsiteX429" fmla="*/ 4690271 w 12192000"/>
              <a:gd name="connsiteY429" fmla="*/ 941034 h 3429000"/>
              <a:gd name="connsiteX430" fmla="*/ 4136093 w 12192000"/>
              <a:gd name="connsiteY430" fmla="*/ 429466 h 3429000"/>
              <a:gd name="connsiteX431" fmla="*/ 3670252 w 12192000"/>
              <a:gd name="connsiteY431" fmla="*/ 193798 h 3429000"/>
              <a:gd name="connsiteX432" fmla="*/ 9334796 w 12192000"/>
              <a:gd name="connsiteY432" fmla="*/ 27584 h 3429000"/>
              <a:gd name="connsiteX433" fmla="*/ 9651570 w 12192000"/>
              <a:gd name="connsiteY433" fmla="*/ 397505 h 3429000"/>
              <a:gd name="connsiteX434" fmla="*/ 9334796 w 12192000"/>
              <a:gd name="connsiteY434" fmla="*/ 27584 h 3429000"/>
              <a:gd name="connsiteX435" fmla="*/ 4440129 w 12192000"/>
              <a:gd name="connsiteY435" fmla="*/ 19571 h 3429000"/>
              <a:gd name="connsiteX436" fmla="*/ 4856525 w 12192000"/>
              <a:gd name="connsiteY436" fmla="*/ 486351 h 3429000"/>
              <a:gd name="connsiteX437" fmla="*/ 5059055 w 12192000"/>
              <a:gd name="connsiteY437" fmla="*/ 679918 h 3429000"/>
              <a:gd name="connsiteX438" fmla="*/ 5290070 w 12192000"/>
              <a:gd name="connsiteY438" fmla="*/ 834619 h 3429000"/>
              <a:gd name="connsiteX439" fmla="*/ 4834991 w 12192000"/>
              <a:gd name="connsiteY439" fmla="*/ 401985 h 3429000"/>
              <a:gd name="connsiteX440" fmla="*/ 4440129 w 12192000"/>
              <a:gd name="connsiteY440" fmla="*/ 19571 h 3429000"/>
              <a:gd name="connsiteX441" fmla="*/ 8613009 w 12192000"/>
              <a:gd name="connsiteY441" fmla="*/ 0 h 3429000"/>
              <a:gd name="connsiteX442" fmla="*/ 8720364 w 12192000"/>
              <a:gd name="connsiteY442" fmla="*/ 0 h 3429000"/>
              <a:gd name="connsiteX443" fmla="*/ 8781165 w 12192000"/>
              <a:gd name="connsiteY443" fmla="*/ 82863 h 3429000"/>
              <a:gd name="connsiteX444" fmla="*/ 8971448 w 12192000"/>
              <a:gd name="connsiteY444" fmla="*/ 246946 h 3429000"/>
              <a:gd name="connsiteX445" fmla="*/ 8820691 w 12192000"/>
              <a:gd name="connsiteY445" fmla="*/ 57482 h 3429000"/>
              <a:gd name="connsiteX446" fmla="*/ 8807612 w 12192000"/>
              <a:gd name="connsiteY446" fmla="*/ 38256 h 3429000"/>
              <a:gd name="connsiteX447" fmla="*/ 8780258 w 12192000"/>
              <a:gd name="connsiteY447" fmla="*/ 0 h 3429000"/>
              <a:gd name="connsiteX448" fmla="*/ 8818949 w 12192000"/>
              <a:gd name="connsiteY448" fmla="*/ 0 h 3429000"/>
              <a:gd name="connsiteX449" fmla="*/ 8833783 w 12192000"/>
              <a:gd name="connsiteY449" fmla="*/ 20753 h 3429000"/>
              <a:gd name="connsiteX450" fmla="*/ 8846863 w 12192000"/>
              <a:gd name="connsiteY450" fmla="*/ 39981 h 3429000"/>
              <a:gd name="connsiteX451" fmla="*/ 8960046 w 12192000"/>
              <a:gd name="connsiteY451" fmla="*/ 191389 h 3429000"/>
              <a:gd name="connsiteX452" fmla="*/ 8876789 w 12192000"/>
              <a:gd name="connsiteY452" fmla="*/ 0 h 3429000"/>
              <a:gd name="connsiteX453" fmla="*/ 8980100 w 12192000"/>
              <a:gd name="connsiteY453" fmla="*/ 0 h 3429000"/>
              <a:gd name="connsiteX454" fmla="*/ 9090618 w 12192000"/>
              <a:gd name="connsiteY454" fmla="*/ 287225 h 3429000"/>
              <a:gd name="connsiteX455" fmla="*/ 9762441 w 12192000"/>
              <a:gd name="connsiteY455" fmla="*/ 664587 h 3429000"/>
              <a:gd name="connsiteX456" fmla="*/ 9717826 w 12192000"/>
              <a:gd name="connsiteY456" fmla="*/ 487719 h 3429000"/>
              <a:gd name="connsiteX457" fmla="*/ 9713123 w 12192000"/>
              <a:gd name="connsiteY457" fmla="*/ 487663 h 3429000"/>
              <a:gd name="connsiteX458" fmla="*/ 9260878 w 12192000"/>
              <a:gd name="connsiteY458" fmla="*/ 87448 h 3429000"/>
              <a:gd name="connsiteX459" fmla="*/ 9221522 w 12192000"/>
              <a:gd name="connsiteY459" fmla="*/ 0 h 3429000"/>
              <a:gd name="connsiteX460" fmla="*/ 9425221 w 12192000"/>
              <a:gd name="connsiteY460" fmla="*/ 0 h 3429000"/>
              <a:gd name="connsiteX461" fmla="*/ 9453548 w 12192000"/>
              <a:gd name="connsiteY461" fmla="*/ 23392 h 3429000"/>
              <a:gd name="connsiteX462" fmla="*/ 9625671 w 12192000"/>
              <a:gd name="connsiteY462" fmla="*/ 210960 h 3429000"/>
              <a:gd name="connsiteX463" fmla="*/ 9632927 w 12192000"/>
              <a:gd name="connsiteY463" fmla="*/ 60128 h 3429000"/>
              <a:gd name="connsiteX464" fmla="*/ 9642174 w 12192000"/>
              <a:gd name="connsiteY464" fmla="*/ 0 h 3429000"/>
              <a:gd name="connsiteX465" fmla="*/ 9731615 w 12192000"/>
              <a:gd name="connsiteY465" fmla="*/ 0 h 3429000"/>
              <a:gd name="connsiteX466" fmla="*/ 9721255 w 12192000"/>
              <a:gd name="connsiteY466" fmla="*/ 74242 h 3429000"/>
              <a:gd name="connsiteX467" fmla="*/ 9736458 w 12192000"/>
              <a:gd name="connsiteY467" fmla="*/ 329413 h 3429000"/>
              <a:gd name="connsiteX468" fmla="*/ 9763499 w 12192000"/>
              <a:gd name="connsiteY468" fmla="*/ 99057 h 3429000"/>
              <a:gd name="connsiteX469" fmla="*/ 9777267 w 12192000"/>
              <a:gd name="connsiteY469" fmla="*/ 0 h 3429000"/>
              <a:gd name="connsiteX470" fmla="*/ 9808036 w 12192000"/>
              <a:gd name="connsiteY470" fmla="*/ 0 h 3429000"/>
              <a:gd name="connsiteX471" fmla="*/ 9793821 w 12192000"/>
              <a:gd name="connsiteY471" fmla="*/ 102652 h 3429000"/>
              <a:gd name="connsiteX472" fmla="*/ 9767436 w 12192000"/>
              <a:gd name="connsiteY472" fmla="*/ 321864 h 3429000"/>
              <a:gd name="connsiteX473" fmla="*/ 9814477 w 12192000"/>
              <a:gd name="connsiteY473" fmla="*/ 233531 h 3429000"/>
              <a:gd name="connsiteX474" fmla="*/ 9873012 w 12192000"/>
              <a:gd name="connsiteY474" fmla="*/ 38619 h 3429000"/>
              <a:gd name="connsiteX475" fmla="*/ 9875879 w 12192000"/>
              <a:gd name="connsiteY475" fmla="*/ 0 h 3429000"/>
              <a:gd name="connsiteX476" fmla="*/ 9965253 w 12192000"/>
              <a:gd name="connsiteY476" fmla="*/ 0 h 3429000"/>
              <a:gd name="connsiteX477" fmla="*/ 9930901 w 12192000"/>
              <a:gd name="connsiteY477" fmla="*/ 135026 h 3429000"/>
              <a:gd name="connsiteX478" fmla="*/ 9880832 w 12192000"/>
              <a:gd name="connsiteY478" fmla="*/ 271562 h 3429000"/>
              <a:gd name="connsiteX479" fmla="*/ 9896024 w 12192000"/>
              <a:gd name="connsiteY479" fmla="*/ 749295 h 3429000"/>
              <a:gd name="connsiteX480" fmla="*/ 10395379 w 12192000"/>
              <a:gd name="connsiteY480" fmla="*/ 1102843 h 3429000"/>
              <a:gd name="connsiteX481" fmla="*/ 10225980 w 12192000"/>
              <a:gd name="connsiteY481" fmla="*/ 132061 h 3429000"/>
              <a:gd name="connsiteX482" fmla="*/ 10314210 w 12192000"/>
              <a:gd name="connsiteY482" fmla="*/ 109353 h 3429000"/>
              <a:gd name="connsiteX483" fmla="*/ 10573663 w 12192000"/>
              <a:gd name="connsiteY483" fmla="*/ 842430 h 3429000"/>
              <a:gd name="connsiteX484" fmla="*/ 10583736 w 12192000"/>
              <a:gd name="connsiteY484" fmla="*/ 1259819 h 3429000"/>
              <a:gd name="connsiteX485" fmla="*/ 10880472 w 12192000"/>
              <a:gd name="connsiteY485" fmla="*/ 1537558 h 3429000"/>
              <a:gd name="connsiteX486" fmla="*/ 11231212 w 12192000"/>
              <a:gd name="connsiteY486" fmla="*/ 216474 h 3429000"/>
              <a:gd name="connsiteX487" fmla="*/ 11317765 w 12192000"/>
              <a:gd name="connsiteY487" fmla="*/ 209405 h 3429000"/>
              <a:gd name="connsiteX488" fmla="*/ 10982911 w 12192000"/>
              <a:gd name="connsiteY488" fmla="*/ 1622260 h 3429000"/>
              <a:gd name="connsiteX489" fmla="*/ 10968747 w 12192000"/>
              <a:gd name="connsiteY489" fmla="*/ 1630552 h 3429000"/>
              <a:gd name="connsiteX490" fmla="*/ 11258020 w 12192000"/>
              <a:gd name="connsiteY490" fmla="*/ 1972078 h 3429000"/>
              <a:gd name="connsiteX491" fmla="*/ 11688741 w 12192000"/>
              <a:gd name="connsiteY491" fmla="*/ 2616312 h 3429000"/>
              <a:gd name="connsiteX492" fmla="*/ 11794425 w 12192000"/>
              <a:gd name="connsiteY492" fmla="*/ 2252109 h 3429000"/>
              <a:gd name="connsiteX493" fmla="*/ 11792727 w 12192000"/>
              <a:gd name="connsiteY493" fmla="*/ 2240934 h 3429000"/>
              <a:gd name="connsiteX494" fmla="*/ 11776744 w 12192000"/>
              <a:gd name="connsiteY494" fmla="*/ 2242723 h 3429000"/>
              <a:gd name="connsiteX495" fmla="*/ 11442546 w 12192000"/>
              <a:gd name="connsiteY495" fmla="*/ 1307592 h 3429000"/>
              <a:gd name="connsiteX496" fmla="*/ 11527771 w 12192000"/>
              <a:gd name="connsiteY496" fmla="*/ 1275317 h 3429000"/>
              <a:gd name="connsiteX497" fmla="*/ 11851542 w 12192000"/>
              <a:gd name="connsiteY497" fmla="*/ 2034703 h 3429000"/>
              <a:gd name="connsiteX498" fmla="*/ 12122505 w 12192000"/>
              <a:gd name="connsiteY498" fmla="*/ 1727948 h 3429000"/>
              <a:gd name="connsiteX499" fmla="*/ 12192000 w 12192000"/>
              <a:gd name="connsiteY499" fmla="*/ 1669975 h 3429000"/>
              <a:gd name="connsiteX500" fmla="*/ 12192000 w 12192000"/>
              <a:gd name="connsiteY500" fmla="*/ 1731063 h 3429000"/>
              <a:gd name="connsiteX501" fmla="*/ 12155105 w 12192000"/>
              <a:gd name="connsiteY501" fmla="*/ 1762181 h 3429000"/>
              <a:gd name="connsiteX502" fmla="*/ 11918903 w 12192000"/>
              <a:gd name="connsiteY502" fmla="*/ 2062132 h 3429000"/>
              <a:gd name="connsiteX503" fmla="*/ 12067554 w 12192000"/>
              <a:gd name="connsiteY503" fmla="*/ 1888498 h 3429000"/>
              <a:gd name="connsiteX504" fmla="*/ 12192000 w 12192000"/>
              <a:gd name="connsiteY504" fmla="*/ 1782392 h 3429000"/>
              <a:gd name="connsiteX505" fmla="*/ 12192000 w 12192000"/>
              <a:gd name="connsiteY505" fmla="*/ 1822559 h 3429000"/>
              <a:gd name="connsiteX506" fmla="*/ 12087498 w 12192000"/>
              <a:gd name="connsiteY506" fmla="*/ 1911764 h 3429000"/>
              <a:gd name="connsiteX507" fmla="*/ 11941335 w 12192000"/>
              <a:gd name="connsiteY507" fmla="*/ 2083809 h 3429000"/>
              <a:gd name="connsiteX508" fmla="*/ 11898139 w 12192000"/>
              <a:gd name="connsiteY508" fmla="*/ 2163553 h 3429000"/>
              <a:gd name="connsiteX509" fmla="*/ 12037359 w 12192000"/>
              <a:gd name="connsiteY509" fmla="*/ 2053816 h 3429000"/>
              <a:gd name="connsiteX510" fmla="*/ 12192000 w 12192000"/>
              <a:gd name="connsiteY510" fmla="*/ 1901891 h 3429000"/>
              <a:gd name="connsiteX511" fmla="*/ 12192000 w 12192000"/>
              <a:gd name="connsiteY511" fmla="*/ 1973912 h 3429000"/>
              <a:gd name="connsiteX512" fmla="*/ 12054488 w 12192000"/>
              <a:gd name="connsiteY512" fmla="*/ 2104939 h 3429000"/>
              <a:gd name="connsiteX513" fmla="*/ 11880977 w 12192000"/>
              <a:gd name="connsiteY513" fmla="*/ 2245040 h 3429000"/>
              <a:gd name="connsiteX514" fmla="*/ 11879666 w 12192000"/>
              <a:gd name="connsiteY514" fmla="*/ 2246644 h 3429000"/>
              <a:gd name="connsiteX515" fmla="*/ 11873674 w 12192000"/>
              <a:gd name="connsiteY515" fmla="*/ 2254306 h 3429000"/>
              <a:gd name="connsiteX516" fmla="*/ 11738608 w 12192000"/>
              <a:gd name="connsiteY516" fmla="*/ 2689417 h 3429000"/>
              <a:gd name="connsiteX517" fmla="*/ 11732820 w 12192000"/>
              <a:gd name="connsiteY517" fmla="*/ 2696184 h 3429000"/>
              <a:gd name="connsiteX518" fmla="*/ 12058063 w 12192000"/>
              <a:gd name="connsiteY518" fmla="*/ 3376045 h 3429000"/>
              <a:gd name="connsiteX519" fmla="*/ 12077722 w 12192000"/>
              <a:gd name="connsiteY519" fmla="*/ 3428999 h 3429000"/>
              <a:gd name="connsiteX520" fmla="*/ 11980831 w 12192000"/>
              <a:gd name="connsiteY520" fmla="*/ 3428999 h 3429000"/>
              <a:gd name="connsiteX521" fmla="*/ 11842370 w 12192000"/>
              <a:gd name="connsiteY521" fmla="*/ 3103596 h 3429000"/>
              <a:gd name="connsiteX522" fmla="*/ 11807118 w 12192000"/>
              <a:gd name="connsiteY522" fmla="*/ 3032642 h 3429000"/>
              <a:gd name="connsiteX523" fmla="*/ 11352410 w 12192000"/>
              <a:gd name="connsiteY523" fmla="*/ 2253534 h 3429000"/>
              <a:gd name="connsiteX524" fmla="*/ 11344098 w 12192000"/>
              <a:gd name="connsiteY524" fmla="*/ 2252717 h 3429000"/>
              <a:gd name="connsiteX525" fmla="*/ 10730809 w 12192000"/>
              <a:gd name="connsiteY525" fmla="*/ 2156749 h 3429000"/>
              <a:gd name="connsiteX526" fmla="*/ 10713050 w 12192000"/>
              <a:gd name="connsiteY526" fmla="*/ 2164271 h 3429000"/>
              <a:gd name="connsiteX527" fmla="*/ 9420192 w 12192000"/>
              <a:gd name="connsiteY527" fmla="*/ 2263050 h 3429000"/>
              <a:gd name="connsiteX528" fmla="*/ 9404066 w 12192000"/>
              <a:gd name="connsiteY528" fmla="*/ 2242708 h 3429000"/>
              <a:gd name="connsiteX529" fmla="*/ 10712309 w 12192000"/>
              <a:gd name="connsiteY529" fmla="*/ 2109562 h 3429000"/>
              <a:gd name="connsiteX530" fmla="*/ 11291486 w 12192000"/>
              <a:gd name="connsiteY530" fmla="*/ 2166804 h 3429000"/>
              <a:gd name="connsiteX531" fmla="*/ 11176624 w 12192000"/>
              <a:gd name="connsiteY531" fmla="*/ 2010340 h 3429000"/>
              <a:gd name="connsiteX532" fmla="*/ 10665962 w 12192000"/>
              <a:gd name="connsiteY532" fmla="*/ 1445588 h 3429000"/>
              <a:gd name="connsiteX533" fmla="*/ 10647017 w 12192000"/>
              <a:gd name="connsiteY533" fmla="*/ 1450047 h 3429000"/>
              <a:gd name="connsiteX534" fmla="*/ 10107096 w 12192000"/>
              <a:gd name="connsiteY534" fmla="*/ 1560072 h 3429000"/>
              <a:gd name="connsiteX535" fmla="*/ 9439953 w 12192000"/>
              <a:gd name="connsiteY535" fmla="*/ 1480921 h 3429000"/>
              <a:gd name="connsiteX536" fmla="*/ 9470279 w 12192000"/>
              <a:gd name="connsiteY536" fmla="*/ 1443131 h 3429000"/>
              <a:gd name="connsiteX537" fmla="*/ 10565024 w 12192000"/>
              <a:gd name="connsiteY537" fmla="*/ 1352269 h 3429000"/>
              <a:gd name="connsiteX538" fmla="*/ 9922490 w 12192000"/>
              <a:gd name="connsiteY538" fmla="*/ 858833 h 3429000"/>
              <a:gd name="connsiteX539" fmla="*/ 9920481 w 12192000"/>
              <a:gd name="connsiteY539" fmla="*/ 859346 h 3429000"/>
              <a:gd name="connsiteX540" fmla="*/ 9916127 w 12192000"/>
              <a:gd name="connsiteY540" fmla="*/ 859836 h 3429000"/>
              <a:gd name="connsiteX541" fmla="*/ 9791125 w 12192000"/>
              <a:gd name="connsiteY541" fmla="*/ 938248 h 3429000"/>
              <a:gd name="connsiteX542" fmla="*/ 9528364 w 12192000"/>
              <a:gd name="connsiteY542" fmla="*/ 1022767 h 3429000"/>
              <a:gd name="connsiteX543" fmla="*/ 8629850 w 12192000"/>
              <a:gd name="connsiteY543" fmla="*/ 1184329 h 3429000"/>
              <a:gd name="connsiteX544" fmla="*/ 8600239 w 12192000"/>
              <a:gd name="connsiteY544" fmla="*/ 1167243 h 3429000"/>
              <a:gd name="connsiteX545" fmla="*/ 9761570 w 12192000"/>
              <a:gd name="connsiteY545" fmla="*/ 753283 h 3429000"/>
              <a:gd name="connsiteX546" fmla="*/ 9368237 w 12192000"/>
              <a:gd name="connsiteY546" fmla="*/ 520470 h 3429000"/>
              <a:gd name="connsiteX547" fmla="*/ 9354614 w 12192000"/>
              <a:gd name="connsiteY547" fmla="*/ 522288 h 3429000"/>
              <a:gd name="connsiteX548" fmla="*/ 8364351 w 12192000"/>
              <a:gd name="connsiteY548" fmla="*/ 730267 h 3429000"/>
              <a:gd name="connsiteX549" fmla="*/ 8386567 w 12192000"/>
              <a:gd name="connsiteY549" fmla="*/ 690760 h 3429000"/>
              <a:gd name="connsiteX550" fmla="*/ 9231713 w 12192000"/>
              <a:gd name="connsiteY550" fmla="*/ 444539 h 3429000"/>
              <a:gd name="connsiteX551" fmla="*/ 9023301 w 12192000"/>
              <a:gd name="connsiteY551" fmla="*/ 334109 h 3429000"/>
              <a:gd name="connsiteX552" fmla="*/ 9010556 w 12192000"/>
              <a:gd name="connsiteY552" fmla="*/ 329998 h 3429000"/>
              <a:gd name="connsiteX553" fmla="*/ 8687367 w 12192000"/>
              <a:gd name="connsiteY553" fmla="*/ 101276 h 3429000"/>
              <a:gd name="connsiteX554" fmla="*/ 8613009 w 12192000"/>
              <a:gd name="connsiteY554" fmla="*/ 0 h 3429000"/>
              <a:gd name="connsiteX555" fmla="*/ 4382818 w 12192000"/>
              <a:gd name="connsiteY555" fmla="*/ 0 h 3429000"/>
              <a:gd name="connsiteX556" fmla="*/ 4463614 w 12192000"/>
              <a:gd name="connsiteY556" fmla="*/ 0 h 3429000"/>
              <a:gd name="connsiteX557" fmla="*/ 4557150 w 12192000"/>
              <a:gd name="connsiteY557" fmla="*/ 81023 h 3429000"/>
              <a:gd name="connsiteX558" fmla="*/ 4856936 w 12192000"/>
              <a:gd name="connsiteY558" fmla="*/ 380146 h 3429000"/>
              <a:gd name="connsiteX559" fmla="*/ 5111996 w 12192000"/>
              <a:gd name="connsiteY559" fmla="*/ 636759 h 3429000"/>
              <a:gd name="connsiteX560" fmla="*/ 5388878 w 12192000"/>
              <a:gd name="connsiteY560" fmla="*/ 871185 h 3429000"/>
              <a:gd name="connsiteX561" fmla="*/ 5425556 w 12192000"/>
              <a:gd name="connsiteY561" fmla="*/ 879967 h 3429000"/>
              <a:gd name="connsiteX562" fmla="*/ 4943646 w 12192000"/>
              <a:gd name="connsiteY562" fmla="*/ 393916 h 3429000"/>
              <a:gd name="connsiteX563" fmla="*/ 4594837 w 12192000"/>
              <a:gd name="connsiteY563" fmla="*/ 103274 h 3429000"/>
              <a:gd name="connsiteX564" fmla="*/ 4518536 w 12192000"/>
              <a:gd name="connsiteY564" fmla="*/ 31511 h 3429000"/>
              <a:gd name="connsiteX565" fmla="*/ 4483543 w 12192000"/>
              <a:gd name="connsiteY565" fmla="*/ 0 h 3429000"/>
              <a:gd name="connsiteX566" fmla="*/ 4534233 w 12192000"/>
              <a:gd name="connsiteY566" fmla="*/ 0 h 3429000"/>
              <a:gd name="connsiteX567" fmla="*/ 4633631 w 12192000"/>
              <a:gd name="connsiteY567" fmla="*/ 74706 h 3429000"/>
              <a:gd name="connsiteX568" fmla="*/ 4949299 w 12192000"/>
              <a:gd name="connsiteY568" fmla="*/ 337336 h 3429000"/>
              <a:gd name="connsiteX569" fmla="*/ 5291452 w 12192000"/>
              <a:gd name="connsiteY569" fmla="*/ 647801 h 3429000"/>
              <a:gd name="connsiteX570" fmla="*/ 5434998 w 12192000"/>
              <a:gd name="connsiteY570" fmla="*/ 825100 h 3429000"/>
              <a:gd name="connsiteX571" fmla="*/ 5351015 w 12192000"/>
              <a:gd name="connsiteY571" fmla="*/ 331989 h 3429000"/>
              <a:gd name="connsiteX572" fmla="*/ 5344012 w 12192000"/>
              <a:gd name="connsiteY572" fmla="*/ 131333 h 3429000"/>
              <a:gd name="connsiteX573" fmla="*/ 5349920 w 12192000"/>
              <a:gd name="connsiteY573" fmla="*/ 0 h 3429000"/>
              <a:gd name="connsiteX574" fmla="*/ 5401317 w 12192000"/>
              <a:gd name="connsiteY574" fmla="*/ 0 h 3429000"/>
              <a:gd name="connsiteX575" fmla="*/ 5400859 w 12192000"/>
              <a:gd name="connsiteY575" fmla="*/ 83801 h 3429000"/>
              <a:gd name="connsiteX576" fmla="*/ 5401644 w 12192000"/>
              <a:gd name="connsiteY576" fmla="*/ 188847 h 3429000"/>
              <a:gd name="connsiteX577" fmla="*/ 5467256 w 12192000"/>
              <a:gd name="connsiteY577" fmla="*/ 746494 h 3429000"/>
              <a:gd name="connsiteX578" fmla="*/ 5448069 w 12192000"/>
              <a:gd name="connsiteY578" fmla="*/ 138554 h 3429000"/>
              <a:gd name="connsiteX579" fmla="*/ 5440458 w 12192000"/>
              <a:gd name="connsiteY579" fmla="*/ 0 h 3429000"/>
              <a:gd name="connsiteX580" fmla="*/ 5472521 w 12192000"/>
              <a:gd name="connsiteY580" fmla="*/ 0 h 3429000"/>
              <a:gd name="connsiteX581" fmla="*/ 5480135 w 12192000"/>
              <a:gd name="connsiteY581" fmla="*/ 136802 h 3429000"/>
              <a:gd name="connsiteX582" fmla="*/ 5499023 w 12192000"/>
              <a:gd name="connsiteY582" fmla="*/ 737310 h 3429000"/>
              <a:gd name="connsiteX583" fmla="*/ 5547022 w 12192000"/>
              <a:gd name="connsiteY583" fmla="*/ 178838 h 3429000"/>
              <a:gd name="connsiteX584" fmla="*/ 5522799 w 12192000"/>
              <a:gd name="connsiteY584" fmla="*/ 0 h 3429000"/>
              <a:gd name="connsiteX585" fmla="*/ 5573386 w 12192000"/>
              <a:gd name="connsiteY585" fmla="*/ 0 h 3429000"/>
              <a:gd name="connsiteX586" fmla="*/ 5587618 w 12192000"/>
              <a:gd name="connsiteY586" fmla="*/ 82353 h 3429000"/>
              <a:gd name="connsiteX587" fmla="*/ 5519779 w 12192000"/>
              <a:gd name="connsiteY587" fmla="*/ 930223 h 3429000"/>
              <a:gd name="connsiteX588" fmla="*/ 5520293 w 12192000"/>
              <a:gd name="connsiteY588" fmla="*/ 931602 h 3429000"/>
              <a:gd name="connsiteX589" fmla="*/ 5767221 w 12192000"/>
              <a:gd name="connsiteY589" fmla="*/ 1236564 h 3429000"/>
              <a:gd name="connsiteX590" fmla="*/ 6937169 w 12192000"/>
              <a:gd name="connsiteY590" fmla="*/ 1386941 h 3429000"/>
              <a:gd name="connsiteX591" fmla="*/ 6953922 w 12192000"/>
              <a:gd name="connsiteY591" fmla="*/ 1461068 h 3429000"/>
              <a:gd name="connsiteX592" fmla="*/ 6071359 w 12192000"/>
              <a:gd name="connsiteY592" fmla="*/ 1341770 h 3429000"/>
              <a:gd name="connsiteX593" fmla="*/ 6038839 w 12192000"/>
              <a:gd name="connsiteY593" fmla="*/ 1335474 h 3429000"/>
              <a:gd name="connsiteX594" fmla="*/ 6038706 w 12192000"/>
              <a:gd name="connsiteY594" fmla="*/ 1334847 h 3429000"/>
              <a:gd name="connsiteX595" fmla="*/ 6037784 w 12192000"/>
              <a:gd name="connsiteY595" fmla="*/ 1335270 h 3429000"/>
              <a:gd name="connsiteX596" fmla="*/ 6038839 w 12192000"/>
              <a:gd name="connsiteY596" fmla="*/ 1335474 h 3429000"/>
              <a:gd name="connsiteX597" fmla="*/ 6040338 w 12192000"/>
              <a:gd name="connsiteY597" fmla="*/ 1342418 h 3429000"/>
              <a:gd name="connsiteX598" fmla="*/ 6024488 w 12192000"/>
              <a:gd name="connsiteY598" fmla="*/ 1380903 h 3429000"/>
              <a:gd name="connsiteX599" fmla="*/ 5599771 w 12192000"/>
              <a:gd name="connsiteY599" fmla="*/ 2080652 h 3429000"/>
              <a:gd name="connsiteX600" fmla="*/ 5548843 w 12192000"/>
              <a:gd name="connsiteY600" fmla="*/ 2134845 h 3429000"/>
              <a:gd name="connsiteX601" fmla="*/ 5940952 w 12192000"/>
              <a:gd name="connsiteY601" fmla="*/ 2821028 h 3429000"/>
              <a:gd name="connsiteX602" fmla="*/ 6043441 w 12192000"/>
              <a:gd name="connsiteY602" fmla="*/ 3236847 h 3429000"/>
              <a:gd name="connsiteX603" fmla="*/ 6093432 w 12192000"/>
              <a:gd name="connsiteY603" fmla="*/ 3429000 h 3429000"/>
              <a:gd name="connsiteX604" fmla="*/ 6034344 w 12192000"/>
              <a:gd name="connsiteY604" fmla="*/ 3429000 h 3429000"/>
              <a:gd name="connsiteX605" fmla="*/ 6026679 w 12192000"/>
              <a:gd name="connsiteY605" fmla="*/ 3407959 h 3429000"/>
              <a:gd name="connsiteX606" fmla="*/ 5800441 w 12192000"/>
              <a:gd name="connsiteY606" fmla="*/ 2906286 h 3429000"/>
              <a:gd name="connsiteX607" fmla="*/ 5526562 w 12192000"/>
              <a:gd name="connsiteY607" fmla="*/ 2276388 h 3429000"/>
              <a:gd name="connsiteX608" fmla="*/ 5519640 w 12192000"/>
              <a:gd name="connsiteY608" fmla="*/ 2254774 h 3429000"/>
              <a:gd name="connsiteX609" fmla="*/ 5844559 w 12192000"/>
              <a:gd name="connsiteY609" fmla="*/ 3124349 h 3429000"/>
              <a:gd name="connsiteX610" fmla="*/ 5975994 w 12192000"/>
              <a:gd name="connsiteY610" fmla="*/ 3429000 h 3429000"/>
              <a:gd name="connsiteX611" fmla="*/ 5898547 w 12192000"/>
              <a:gd name="connsiteY611" fmla="*/ 3429000 h 3429000"/>
              <a:gd name="connsiteX612" fmla="*/ 5682041 w 12192000"/>
              <a:gd name="connsiteY612" fmla="*/ 2926860 h 3429000"/>
              <a:gd name="connsiteX613" fmla="*/ 5461758 w 12192000"/>
              <a:gd name="connsiteY613" fmla="*/ 2391220 h 3429000"/>
              <a:gd name="connsiteX614" fmla="*/ 5237282 w 12192000"/>
              <a:gd name="connsiteY614" fmla="*/ 3150086 h 3429000"/>
              <a:gd name="connsiteX615" fmla="*/ 5115009 w 12192000"/>
              <a:gd name="connsiteY615" fmla="*/ 3429000 h 3429000"/>
              <a:gd name="connsiteX616" fmla="*/ 5028074 w 12192000"/>
              <a:gd name="connsiteY616" fmla="*/ 3429000 h 3429000"/>
              <a:gd name="connsiteX617" fmla="*/ 5079508 w 12192000"/>
              <a:gd name="connsiteY617" fmla="*/ 3320074 h 3429000"/>
              <a:gd name="connsiteX618" fmla="*/ 5371846 w 12192000"/>
              <a:gd name="connsiteY618" fmla="*/ 2495413 h 3429000"/>
              <a:gd name="connsiteX619" fmla="*/ 5270512 w 12192000"/>
              <a:gd name="connsiteY619" fmla="*/ 2709975 h 3429000"/>
              <a:gd name="connsiteX620" fmla="*/ 5062409 w 12192000"/>
              <a:gd name="connsiteY620" fmla="*/ 3224544 h 3429000"/>
              <a:gd name="connsiteX621" fmla="*/ 5036628 w 12192000"/>
              <a:gd name="connsiteY621" fmla="*/ 3325247 h 3429000"/>
              <a:gd name="connsiteX622" fmla="*/ 5009112 w 12192000"/>
              <a:gd name="connsiteY622" fmla="*/ 3429000 h 3429000"/>
              <a:gd name="connsiteX623" fmla="*/ 4976679 w 12192000"/>
              <a:gd name="connsiteY623" fmla="*/ 3429000 h 3429000"/>
              <a:gd name="connsiteX624" fmla="*/ 5006537 w 12192000"/>
              <a:gd name="connsiteY624" fmla="*/ 3318068 h 3429000"/>
              <a:gd name="connsiteX625" fmla="*/ 5032723 w 12192000"/>
              <a:gd name="connsiteY625" fmla="*/ 3215957 h 3429000"/>
              <a:gd name="connsiteX626" fmla="*/ 5242949 w 12192000"/>
              <a:gd name="connsiteY626" fmla="*/ 2696175 h 3429000"/>
              <a:gd name="connsiteX627" fmla="*/ 5286321 w 12192000"/>
              <a:gd name="connsiteY627" fmla="*/ 2604555 h 3429000"/>
              <a:gd name="connsiteX628" fmla="*/ 5008210 w 12192000"/>
              <a:gd name="connsiteY628" fmla="*/ 3220194 h 3429000"/>
              <a:gd name="connsiteX629" fmla="*/ 4986321 w 12192000"/>
              <a:gd name="connsiteY629" fmla="*/ 3336687 h 3429000"/>
              <a:gd name="connsiteX630" fmla="*/ 4973474 w 12192000"/>
              <a:gd name="connsiteY630" fmla="*/ 3429000 h 3429000"/>
              <a:gd name="connsiteX631" fmla="*/ 4907178 w 12192000"/>
              <a:gd name="connsiteY631" fmla="*/ 3429000 h 3429000"/>
              <a:gd name="connsiteX632" fmla="*/ 4910810 w 12192000"/>
              <a:gd name="connsiteY632" fmla="*/ 3400660 h 3429000"/>
              <a:gd name="connsiteX633" fmla="*/ 4987461 w 12192000"/>
              <a:gd name="connsiteY633" fmla="*/ 3003994 h 3429000"/>
              <a:gd name="connsiteX634" fmla="*/ 5179262 w 12192000"/>
              <a:gd name="connsiteY634" fmla="*/ 2606044 h 3429000"/>
              <a:gd name="connsiteX635" fmla="*/ 4689678 w 12192000"/>
              <a:gd name="connsiteY635" fmla="*/ 3011241 h 3429000"/>
              <a:gd name="connsiteX636" fmla="*/ 4477543 w 12192000"/>
              <a:gd name="connsiteY636" fmla="*/ 3245836 h 3429000"/>
              <a:gd name="connsiteX637" fmla="*/ 4329957 w 12192000"/>
              <a:gd name="connsiteY637" fmla="*/ 3429000 h 3429000"/>
              <a:gd name="connsiteX638" fmla="*/ 4218595 w 12192000"/>
              <a:gd name="connsiteY638" fmla="*/ 3429000 h 3429000"/>
              <a:gd name="connsiteX639" fmla="*/ 4368888 w 12192000"/>
              <a:gd name="connsiteY639" fmla="*/ 3239412 h 3429000"/>
              <a:gd name="connsiteX640" fmla="*/ 4563091 w 12192000"/>
              <a:gd name="connsiteY640" fmla="*/ 3013508 h 3429000"/>
              <a:gd name="connsiteX641" fmla="*/ 5387324 w 12192000"/>
              <a:gd name="connsiteY641" fmla="*/ 2276830 h 3429000"/>
              <a:gd name="connsiteX642" fmla="*/ 5073620 w 12192000"/>
              <a:gd name="connsiteY642" fmla="*/ 2526437 h 3429000"/>
              <a:gd name="connsiteX643" fmla="*/ 4689789 w 12192000"/>
              <a:gd name="connsiteY643" fmla="*/ 2839382 h 3429000"/>
              <a:gd name="connsiteX644" fmla="*/ 4418722 w 12192000"/>
              <a:gd name="connsiteY644" fmla="*/ 3141886 h 3429000"/>
              <a:gd name="connsiteX645" fmla="*/ 4214944 w 12192000"/>
              <a:gd name="connsiteY645" fmla="*/ 3429000 h 3429000"/>
              <a:gd name="connsiteX646" fmla="*/ 4177898 w 12192000"/>
              <a:gd name="connsiteY646" fmla="*/ 3429000 h 3429000"/>
              <a:gd name="connsiteX647" fmla="*/ 4391597 w 12192000"/>
              <a:gd name="connsiteY647" fmla="*/ 3127370 h 3429000"/>
              <a:gd name="connsiteX648" fmla="*/ 4668889 w 12192000"/>
              <a:gd name="connsiteY648" fmla="*/ 2817399 h 3429000"/>
              <a:gd name="connsiteX649" fmla="*/ 5055427 w 12192000"/>
              <a:gd name="connsiteY649" fmla="*/ 2502476 h 3429000"/>
              <a:gd name="connsiteX650" fmla="*/ 5371814 w 12192000"/>
              <a:gd name="connsiteY650" fmla="*/ 2249975 h 3429000"/>
              <a:gd name="connsiteX651" fmla="*/ 4987918 w 12192000"/>
              <a:gd name="connsiteY651" fmla="*/ 2409701 h 3429000"/>
              <a:gd name="connsiteX652" fmla="*/ 4317146 w 12192000"/>
              <a:gd name="connsiteY652" fmla="*/ 3158716 h 3429000"/>
              <a:gd name="connsiteX653" fmla="*/ 4171627 w 12192000"/>
              <a:gd name="connsiteY653" fmla="*/ 3429000 h 3429000"/>
              <a:gd name="connsiteX654" fmla="*/ 4081585 w 12192000"/>
              <a:gd name="connsiteY654" fmla="*/ 3429000 h 3429000"/>
              <a:gd name="connsiteX655" fmla="*/ 4238603 w 12192000"/>
              <a:gd name="connsiteY655" fmla="*/ 3130341 h 3429000"/>
              <a:gd name="connsiteX656" fmla="*/ 4778333 w 12192000"/>
              <a:gd name="connsiteY656" fmla="*/ 2444626 h 3429000"/>
              <a:gd name="connsiteX657" fmla="*/ 5414185 w 12192000"/>
              <a:gd name="connsiteY657" fmla="*/ 2144882 h 3429000"/>
              <a:gd name="connsiteX658" fmla="*/ 5959648 w 12192000"/>
              <a:gd name="connsiteY658" fmla="*/ 1331797 h 3429000"/>
              <a:gd name="connsiteX659" fmla="*/ 5355019 w 12192000"/>
              <a:gd name="connsiteY659" fmla="*/ 1305672 h 3429000"/>
              <a:gd name="connsiteX660" fmla="*/ 5083565 w 12192000"/>
              <a:gd name="connsiteY660" fmla="*/ 1750121 h 3429000"/>
              <a:gd name="connsiteX661" fmla="*/ 4713577 w 12192000"/>
              <a:gd name="connsiteY661" fmla="*/ 2187803 h 3429000"/>
              <a:gd name="connsiteX662" fmla="*/ 3989559 w 12192000"/>
              <a:gd name="connsiteY662" fmla="*/ 2716945 h 3429000"/>
              <a:gd name="connsiteX663" fmla="*/ 3939824 w 12192000"/>
              <a:gd name="connsiteY663" fmla="*/ 2637900 h 3429000"/>
              <a:gd name="connsiteX664" fmla="*/ 4584537 w 12192000"/>
              <a:gd name="connsiteY664" fmla="*/ 1895826 h 3429000"/>
              <a:gd name="connsiteX665" fmla="*/ 5037105 w 12192000"/>
              <a:gd name="connsiteY665" fmla="*/ 1659765 h 3429000"/>
              <a:gd name="connsiteX666" fmla="*/ 5039930 w 12192000"/>
              <a:gd name="connsiteY666" fmla="*/ 1660585 h 3429000"/>
              <a:gd name="connsiteX667" fmla="*/ 5263764 w 12192000"/>
              <a:gd name="connsiteY667" fmla="*/ 1306525 h 3429000"/>
              <a:gd name="connsiteX668" fmla="*/ 4086300 w 12192000"/>
              <a:gd name="connsiteY668" fmla="*/ 1455599 h 3429000"/>
              <a:gd name="connsiteX669" fmla="*/ 4085485 w 12192000"/>
              <a:gd name="connsiteY669" fmla="*/ 1470070 h 3429000"/>
              <a:gd name="connsiteX670" fmla="*/ 3871915 w 12192000"/>
              <a:gd name="connsiteY670" fmla="*/ 1824645 h 3429000"/>
              <a:gd name="connsiteX671" fmla="*/ 3799374 w 12192000"/>
              <a:gd name="connsiteY671" fmla="*/ 2037127 h 3429000"/>
              <a:gd name="connsiteX672" fmla="*/ 3498850 w 12192000"/>
              <a:gd name="connsiteY672" fmla="*/ 3232888 h 3429000"/>
              <a:gd name="connsiteX673" fmla="*/ 3399216 w 12192000"/>
              <a:gd name="connsiteY673" fmla="*/ 3429000 h 3429000"/>
              <a:gd name="connsiteX674" fmla="*/ 3303688 w 12192000"/>
              <a:gd name="connsiteY674" fmla="*/ 3429000 h 3429000"/>
              <a:gd name="connsiteX675" fmla="*/ 3391774 w 12192000"/>
              <a:gd name="connsiteY675" fmla="*/ 3268181 h 3429000"/>
              <a:gd name="connsiteX676" fmla="*/ 3735540 w 12192000"/>
              <a:gd name="connsiteY676" fmla="*/ 2117923 h 3429000"/>
              <a:gd name="connsiteX677" fmla="*/ 3729438 w 12192000"/>
              <a:gd name="connsiteY677" fmla="*/ 2140058 h 3429000"/>
              <a:gd name="connsiteX678" fmla="*/ 3707782 w 12192000"/>
              <a:gd name="connsiteY678" fmla="*/ 2215908 h 3429000"/>
              <a:gd name="connsiteX679" fmla="*/ 3583827 w 12192000"/>
              <a:gd name="connsiteY679" fmla="*/ 2610215 h 3429000"/>
              <a:gd name="connsiteX680" fmla="*/ 3547861 w 12192000"/>
              <a:gd name="connsiteY680" fmla="*/ 2700609 h 3429000"/>
              <a:gd name="connsiteX681" fmla="*/ 3490905 w 12192000"/>
              <a:gd name="connsiteY681" fmla="*/ 2848660 h 3429000"/>
              <a:gd name="connsiteX682" fmla="*/ 3455859 w 12192000"/>
              <a:gd name="connsiteY682" fmla="*/ 2962301 h 3429000"/>
              <a:gd name="connsiteX683" fmla="*/ 3429112 w 12192000"/>
              <a:gd name="connsiteY683" fmla="*/ 3050469 h 3429000"/>
              <a:gd name="connsiteX684" fmla="*/ 3304862 w 12192000"/>
              <a:gd name="connsiteY684" fmla="*/ 3367476 h 3429000"/>
              <a:gd name="connsiteX685" fmla="*/ 3276071 w 12192000"/>
              <a:gd name="connsiteY685" fmla="*/ 3429000 h 3429000"/>
              <a:gd name="connsiteX686" fmla="*/ 3240805 w 12192000"/>
              <a:gd name="connsiteY686" fmla="*/ 3429000 h 3429000"/>
              <a:gd name="connsiteX687" fmla="*/ 3275917 w 12192000"/>
              <a:gd name="connsiteY687" fmla="*/ 3354192 h 3429000"/>
              <a:gd name="connsiteX688" fmla="*/ 3399358 w 12192000"/>
              <a:gd name="connsiteY688" fmla="*/ 3040011 h 3429000"/>
              <a:gd name="connsiteX689" fmla="*/ 3425650 w 12192000"/>
              <a:gd name="connsiteY689" fmla="*/ 2952333 h 3429000"/>
              <a:gd name="connsiteX690" fmla="*/ 3460661 w 12192000"/>
              <a:gd name="connsiteY690" fmla="*/ 2837763 h 3429000"/>
              <a:gd name="connsiteX691" fmla="*/ 3518021 w 12192000"/>
              <a:gd name="connsiteY691" fmla="*/ 2688298 h 3429000"/>
              <a:gd name="connsiteX692" fmla="*/ 3554035 w 12192000"/>
              <a:gd name="connsiteY692" fmla="*/ 2598832 h 3429000"/>
              <a:gd name="connsiteX693" fmla="*/ 3677174 w 12192000"/>
              <a:gd name="connsiteY693" fmla="*/ 2207351 h 3429000"/>
              <a:gd name="connsiteX694" fmla="*/ 3698819 w 12192000"/>
              <a:gd name="connsiteY694" fmla="*/ 2131503 h 3429000"/>
              <a:gd name="connsiteX695" fmla="*/ 3702094 w 12192000"/>
              <a:gd name="connsiteY695" fmla="*/ 2120194 h 3429000"/>
              <a:gd name="connsiteX696" fmla="*/ 3398355 w 12192000"/>
              <a:gd name="connsiteY696" fmla="*/ 2665603 h 3429000"/>
              <a:gd name="connsiteX697" fmla="*/ 3193941 w 12192000"/>
              <a:gd name="connsiteY697" fmla="*/ 3369775 h 3429000"/>
              <a:gd name="connsiteX698" fmla="*/ 3184140 w 12192000"/>
              <a:gd name="connsiteY698" fmla="*/ 3429000 h 3429000"/>
              <a:gd name="connsiteX699" fmla="*/ 3099978 w 12192000"/>
              <a:gd name="connsiteY699" fmla="*/ 3429000 h 3429000"/>
              <a:gd name="connsiteX700" fmla="*/ 3101556 w 12192000"/>
              <a:gd name="connsiteY700" fmla="*/ 3414337 h 3429000"/>
              <a:gd name="connsiteX701" fmla="*/ 3370162 w 12192000"/>
              <a:gd name="connsiteY701" fmla="*/ 2356550 h 3429000"/>
              <a:gd name="connsiteX702" fmla="*/ 3746477 w 12192000"/>
              <a:gd name="connsiteY702" fmla="*/ 1948889 h 3429000"/>
              <a:gd name="connsiteX703" fmla="*/ 3863399 w 12192000"/>
              <a:gd name="connsiteY703" fmla="*/ 1658257 h 3429000"/>
              <a:gd name="connsiteX704" fmla="*/ 3968712 w 12192000"/>
              <a:gd name="connsiteY704" fmla="*/ 1484989 h 3429000"/>
              <a:gd name="connsiteX705" fmla="*/ 2792390 w 12192000"/>
              <a:gd name="connsiteY705" fmla="*/ 1953974 h 3429000"/>
              <a:gd name="connsiteX706" fmla="*/ 2714982 w 12192000"/>
              <a:gd name="connsiteY706" fmla="*/ 1998051 h 3429000"/>
              <a:gd name="connsiteX707" fmla="*/ 2813361 w 12192000"/>
              <a:gd name="connsiteY707" fmla="*/ 2594912 h 3429000"/>
              <a:gd name="connsiteX708" fmla="*/ 2688430 w 12192000"/>
              <a:gd name="connsiteY708" fmla="*/ 3372564 h 3429000"/>
              <a:gd name="connsiteX709" fmla="*/ 2629626 w 12192000"/>
              <a:gd name="connsiteY709" fmla="*/ 3334394 h 3429000"/>
              <a:gd name="connsiteX710" fmla="*/ 2565328 w 12192000"/>
              <a:gd name="connsiteY710" fmla="*/ 2087399 h 3429000"/>
              <a:gd name="connsiteX711" fmla="*/ 1922999 w 12192000"/>
              <a:gd name="connsiteY711" fmla="*/ 2551343 h 3429000"/>
              <a:gd name="connsiteX712" fmla="*/ 1950261 w 12192000"/>
              <a:gd name="connsiteY712" fmla="*/ 2976858 h 3429000"/>
              <a:gd name="connsiteX713" fmla="*/ 2365554 w 12192000"/>
              <a:gd name="connsiteY713" fmla="*/ 3330107 h 3429000"/>
              <a:gd name="connsiteX714" fmla="*/ 2424142 w 12192000"/>
              <a:gd name="connsiteY714" fmla="*/ 3429000 h 3429000"/>
              <a:gd name="connsiteX715" fmla="*/ 2395994 w 12192000"/>
              <a:gd name="connsiteY715" fmla="*/ 3429000 h 3429000"/>
              <a:gd name="connsiteX716" fmla="*/ 2392863 w 12192000"/>
              <a:gd name="connsiteY716" fmla="*/ 3423964 h 3429000"/>
              <a:gd name="connsiteX717" fmla="*/ 2017589 w 12192000"/>
              <a:gd name="connsiteY717" fmla="*/ 3064982 h 3429000"/>
              <a:gd name="connsiteX718" fmla="*/ 2147336 w 12192000"/>
              <a:gd name="connsiteY718" fmla="*/ 3165052 h 3429000"/>
              <a:gd name="connsiteX719" fmla="*/ 2207047 w 12192000"/>
              <a:gd name="connsiteY719" fmla="*/ 3225540 h 3429000"/>
              <a:gd name="connsiteX720" fmla="*/ 2299106 w 12192000"/>
              <a:gd name="connsiteY720" fmla="*/ 3349931 h 3429000"/>
              <a:gd name="connsiteX721" fmla="*/ 2314430 w 12192000"/>
              <a:gd name="connsiteY721" fmla="*/ 3372144 h 3429000"/>
              <a:gd name="connsiteX722" fmla="*/ 2352406 w 12192000"/>
              <a:gd name="connsiteY722" fmla="*/ 3429000 h 3429000"/>
              <a:gd name="connsiteX723" fmla="*/ 2314492 w 12192000"/>
              <a:gd name="connsiteY723" fmla="*/ 3429000 h 3429000"/>
              <a:gd name="connsiteX724" fmla="*/ 2288095 w 12192000"/>
              <a:gd name="connsiteY724" fmla="*/ 3389030 h 3429000"/>
              <a:gd name="connsiteX725" fmla="*/ 2272768 w 12192000"/>
              <a:gd name="connsiteY725" fmla="*/ 3366822 h 3429000"/>
              <a:gd name="connsiteX726" fmla="*/ 2182715 w 12192000"/>
              <a:gd name="connsiteY726" fmla="*/ 3246071 h 3429000"/>
              <a:gd name="connsiteX727" fmla="*/ 2032061 w 12192000"/>
              <a:gd name="connsiteY727" fmla="*/ 3112380 h 3429000"/>
              <a:gd name="connsiteX728" fmla="*/ 2257220 w 12192000"/>
              <a:gd name="connsiteY728" fmla="*/ 3397257 h 3429000"/>
              <a:gd name="connsiteX729" fmla="*/ 2281324 w 12192000"/>
              <a:gd name="connsiteY729" fmla="*/ 3429000 h 3429000"/>
              <a:gd name="connsiteX730" fmla="*/ 2242860 w 12192000"/>
              <a:gd name="connsiteY730" fmla="*/ 3429000 h 3429000"/>
              <a:gd name="connsiteX731" fmla="*/ 2232818 w 12192000"/>
              <a:gd name="connsiteY731" fmla="*/ 3415926 h 3429000"/>
              <a:gd name="connsiteX732" fmla="*/ 1990172 w 12192000"/>
              <a:gd name="connsiteY732" fmla="*/ 3113121 h 3429000"/>
              <a:gd name="connsiteX733" fmla="*/ 2124090 w 12192000"/>
              <a:gd name="connsiteY733" fmla="*/ 3332017 h 3429000"/>
              <a:gd name="connsiteX734" fmla="*/ 2200380 w 12192000"/>
              <a:gd name="connsiteY734" fmla="*/ 3429000 h 3429000"/>
              <a:gd name="connsiteX735" fmla="*/ 2147507 w 12192000"/>
              <a:gd name="connsiteY735" fmla="*/ 3429000 h 3429000"/>
              <a:gd name="connsiteX736" fmla="*/ 2070668 w 12192000"/>
              <a:gd name="connsiteY736" fmla="*/ 3332520 h 3429000"/>
              <a:gd name="connsiteX737" fmla="*/ 1975142 w 12192000"/>
              <a:gd name="connsiteY737" fmla="*/ 3156570 h 3429000"/>
              <a:gd name="connsiteX738" fmla="*/ 2050035 w 12192000"/>
              <a:gd name="connsiteY738" fmla="*/ 3384345 h 3429000"/>
              <a:gd name="connsiteX739" fmla="*/ 2063025 w 12192000"/>
              <a:gd name="connsiteY739" fmla="*/ 3429000 h 3429000"/>
              <a:gd name="connsiteX740" fmla="*/ 2021675 w 12192000"/>
              <a:gd name="connsiteY740" fmla="*/ 3429000 h 3429000"/>
              <a:gd name="connsiteX741" fmla="*/ 2019308 w 12192000"/>
              <a:gd name="connsiteY741" fmla="*/ 3418118 h 3429000"/>
              <a:gd name="connsiteX742" fmla="*/ 1938835 w 12192000"/>
              <a:gd name="connsiteY742" fmla="*/ 3122160 h 3429000"/>
              <a:gd name="connsiteX743" fmla="*/ 1953230 w 12192000"/>
              <a:gd name="connsiteY743" fmla="*/ 3330699 h 3429000"/>
              <a:gd name="connsiteX744" fmla="*/ 1956763 w 12192000"/>
              <a:gd name="connsiteY744" fmla="*/ 3349191 h 3429000"/>
              <a:gd name="connsiteX745" fmla="*/ 1967925 w 12192000"/>
              <a:gd name="connsiteY745" fmla="*/ 3429000 h 3429000"/>
              <a:gd name="connsiteX746" fmla="*/ 1936622 w 12192000"/>
              <a:gd name="connsiteY746" fmla="*/ 3429000 h 3429000"/>
              <a:gd name="connsiteX747" fmla="*/ 1926261 w 12192000"/>
              <a:gd name="connsiteY747" fmla="*/ 3355064 h 3429000"/>
              <a:gd name="connsiteX748" fmla="*/ 1922724 w 12192000"/>
              <a:gd name="connsiteY748" fmla="*/ 3336577 h 3429000"/>
              <a:gd name="connsiteX749" fmla="*/ 1904650 w 12192000"/>
              <a:gd name="connsiteY749" fmla="*/ 3210616 h 3429000"/>
              <a:gd name="connsiteX750" fmla="*/ 1885273 w 12192000"/>
              <a:gd name="connsiteY750" fmla="*/ 3429000 h 3429000"/>
              <a:gd name="connsiteX751" fmla="*/ 1854363 w 12192000"/>
              <a:gd name="connsiteY751" fmla="*/ 3429000 h 3429000"/>
              <a:gd name="connsiteX752" fmla="*/ 1880391 w 12192000"/>
              <a:gd name="connsiteY752" fmla="*/ 3174796 h 3429000"/>
              <a:gd name="connsiteX753" fmla="*/ 1818273 w 12192000"/>
              <a:gd name="connsiteY753" fmla="*/ 3286729 h 3429000"/>
              <a:gd name="connsiteX754" fmla="*/ 1794691 w 12192000"/>
              <a:gd name="connsiteY754" fmla="*/ 3414239 h 3429000"/>
              <a:gd name="connsiteX755" fmla="*/ 1794914 w 12192000"/>
              <a:gd name="connsiteY755" fmla="*/ 3429000 h 3429000"/>
              <a:gd name="connsiteX756" fmla="*/ 1746128 w 12192000"/>
              <a:gd name="connsiteY756" fmla="*/ 3429000 h 3429000"/>
              <a:gd name="connsiteX757" fmla="*/ 1753934 w 12192000"/>
              <a:gd name="connsiteY757" fmla="*/ 3295796 h 3429000"/>
              <a:gd name="connsiteX758" fmla="*/ 1792053 w 12192000"/>
              <a:gd name="connsiteY758" fmla="*/ 3143396 h 3429000"/>
              <a:gd name="connsiteX759" fmla="*/ 1862248 w 12192000"/>
              <a:gd name="connsiteY759" fmla="*/ 2837397 h 3429000"/>
              <a:gd name="connsiteX760" fmla="*/ 1862250 w 12192000"/>
              <a:gd name="connsiteY760" fmla="*/ 2604531 h 3429000"/>
              <a:gd name="connsiteX761" fmla="*/ 1211999 w 12192000"/>
              <a:gd name="connsiteY761" fmla="*/ 3254610 h 3429000"/>
              <a:gd name="connsiteX762" fmla="*/ 1213266 w 12192000"/>
              <a:gd name="connsiteY762" fmla="*/ 3262947 h 3429000"/>
              <a:gd name="connsiteX763" fmla="*/ 1203370 w 12192000"/>
              <a:gd name="connsiteY763" fmla="*/ 3421676 h 3429000"/>
              <a:gd name="connsiteX764" fmla="*/ 1203671 w 12192000"/>
              <a:gd name="connsiteY764" fmla="*/ 3429000 h 3429000"/>
              <a:gd name="connsiteX765" fmla="*/ 1143180 w 12192000"/>
              <a:gd name="connsiteY765" fmla="*/ 3429000 h 3429000"/>
              <a:gd name="connsiteX766" fmla="*/ 1142176 w 12192000"/>
              <a:gd name="connsiteY766" fmla="*/ 3337045 h 3429000"/>
              <a:gd name="connsiteX767" fmla="*/ 1067484 w 12192000"/>
              <a:gd name="connsiteY767" fmla="*/ 3429000 h 3429000"/>
              <a:gd name="connsiteX768" fmla="*/ 953928 w 12192000"/>
              <a:gd name="connsiteY768" fmla="*/ 3429000 h 3429000"/>
              <a:gd name="connsiteX769" fmla="*/ 959715 w 12192000"/>
              <a:gd name="connsiteY769" fmla="*/ 3421185 h 3429000"/>
              <a:gd name="connsiteX770" fmla="*/ 1483788 w 12192000"/>
              <a:gd name="connsiteY770" fmla="*/ 2830174 h 3429000"/>
              <a:gd name="connsiteX771" fmla="*/ 1100671 w 12192000"/>
              <a:gd name="connsiteY771" fmla="*/ 2823137 h 3429000"/>
              <a:gd name="connsiteX772" fmla="*/ 1090144 w 12192000"/>
              <a:gd name="connsiteY772" fmla="*/ 2827748 h 3429000"/>
              <a:gd name="connsiteX773" fmla="*/ 1095872 w 12192000"/>
              <a:gd name="connsiteY773" fmla="*/ 2842892 h 3429000"/>
              <a:gd name="connsiteX774" fmla="*/ 262785 w 12192000"/>
              <a:gd name="connsiteY774" fmla="*/ 3416450 h 3429000"/>
              <a:gd name="connsiteX775" fmla="*/ 209968 w 12192000"/>
              <a:gd name="connsiteY775" fmla="*/ 3341713 h 3429000"/>
              <a:gd name="connsiteX776" fmla="*/ 873460 w 12192000"/>
              <a:gd name="connsiteY776" fmla="*/ 2824768 h 3429000"/>
              <a:gd name="connsiteX777" fmla="*/ 192686 w 12192000"/>
              <a:gd name="connsiteY777" fmla="*/ 2420257 h 3429000"/>
              <a:gd name="connsiteX778" fmla="*/ 4696 w 12192000"/>
              <a:gd name="connsiteY778" fmla="*/ 2268668 h 3429000"/>
              <a:gd name="connsiteX779" fmla="*/ 0 w 12192000"/>
              <a:gd name="connsiteY779" fmla="*/ 2260984 h 3429000"/>
              <a:gd name="connsiteX780" fmla="*/ 0 w 12192000"/>
              <a:gd name="connsiteY780" fmla="*/ 2084472 h 3429000"/>
              <a:gd name="connsiteX781" fmla="*/ 174101 w 12192000"/>
              <a:gd name="connsiteY781" fmla="*/ 2191277 h 3429000"/>
              <a:gd name="connsiteX782" fmla="*/ 891800 w 12192000"/>
              <a:gd name="connsiteY782" fmla="*/ 2607935 h 3429000"/>
              <a:gd name="connsiteX783" fmla="*/ 1072219 w 12192000"/>
              <a:gd name="connsiteY783" fmla="*/ 2740443 h 3429000"/>
              <a:gd name="connsiteX784" fmla="*/ 1074117 w 12192000"/>
              <a:gd name="connsiteY784" fmla="*/ 2741301 h 3429000"/>
              <a:gd name="connsiteX785" fmla="*/ 1083114 w 12192000"/>
              <a:gd name="connsiteY785" fmla="*/ 2745131 h 3429000"/>
              <a:gd name="connsiteX786" fmla="*/ 1543010 w 12192000"/>
              <a:gd name="connsiteY786" fmla="*/ 2762140 h 3429000"/>
              <a:gd name="connsiteX787" fmla="*/ 1551080 w 12192000"/>
              <a:gd name="connsiteY787" fmla="*/ 2766006 h 3429000"/>
              <a:gd name="connsiteX788" fmla="*/ 2345443 w 12192000"/>
              <a:gd name="connsiteY788" fmla="*/ 2120882 h 3429000"/>
              <a:gd name="connsiteX789" fmla="*/ 1721499 w 12192000"/>
              <a:gd name="connsiteY789" fmla="*/ 2170969 h 3429000"/>
              <a:gd name="connsiteX790" fmla="*/ 767716 w 12192000"/>
              <a:gd name="connsiteY790" fmla="*/ 2043768 h 3429000"/>
              <a:gd name="connsiteX791" fmla="*/ 722147 w 12192000"/>
              <a:gd name="connsiteY791" fmla="*/ 1964091 h 3429000"/>
              <a:gd name="connsiteX792" fmla="*/ 1485552 w 12192000"/>
              <a:gd name="connsiteY792" fmla="*/ 1884202 h 3429000"/>
              <a:gd name="connsiteX793" fmla="*/ 2143004 w 12192000"/>
              <a:gd name="connsiteY793" fmla="*/ 1973420 h 3429000"/>
              <a:gd name="connsiteX794" fmla="*/ 1933391 w 12192000"/>
              <a:gd name="connsiteY794" fmla="*/ 1727971 h 3429000"/>
              <a:gd name="connsiteX795" fmla="*/ 1827118 w 12192000"/>
              <a:gd name="connsiteY795" fmla="*/ 1539410 h 3429000"/>
              <a:gd name="connsiteX796" fmla="*/ 1837349 w 12192000"/>
              <a:gd name="connsiteY796" fmla="*/ 1527357 h 3429000"/>
              <a:gd name="connsiteX797" fmla="*/ 2162835 w 12192000"/>
              <a:gd name="connsiteY797" fmla="*/ 1758853 h 3429000"/>
              <a:gd name="connsiteX798" fmla="*/ 2257167 w 12192000"/>
              <a:gd name="connsiteY798" fmla="*/ 2033123 h 3429000"/>
              <a:gd name="connsiteX799" fmla="*/ 2261598 w 12192000"/>
              <a:gd name="connsiteY799" fmla="*/ 2038998 h 3429000"/>
              <a:gd name="connsiteX800" fmla="*/ 2437177 w 12192000"/>
              <a:gd name="connsiteY800" fmla="*/ 2050608 h 3429000"/>
              <a:gd name="connsiteX801" fmla="*/ 2445247 w 12192000"/>
              <a:gd name="connsiteY801" fmla="*/ 2054476 h 3429000"/>
              <a:gd name="connsiteX802" fmla="*/ 2743626 w 12192000"/>
              <a:gd name="connsiteY802" fmla="*/ 1875819 h 3429000"/>
              <a:gd name="connsiteX803" fmla="*/ 3048102 w 12192000"/>
              <a:gd name="connsiteY803" fmla="*/ 1721595 h 3429000"/>
              <a:gd name="connsiteX804" fmla="*/ 1799414 w 12192000"/>
              <a:gd name="connsiteY804" fmla="*/ 1265732 h 3429000"/>
              <a:gd name="connsiteX805" fmla="*/ 1771735 w 12192000"/>
              <a:gd name="connsiteY805" fmla="*/ 1190929 h 3429000"/>
              <a:gd name="connsiteX806" fmla="*/ 3104273 w 12192000"/>
              <a:gd name="connsiteY806" fmla="*/ 1647159 h 3429000"/>
              <a:gd name="connsiteX807" fmla="*/ 3113245 w 12192000"/>
              <a:gd name="connsiteY807" fmla="*/ 1661705 h 3429000"/>
              <a:gd name="connsiteX808" fmla="*/ 3126294 w 12192000"/>
              <a:gd name="connsiteY808" fmla="*/ 1685400 h 3429000"/>
              <a:gd name="connsiteX809" fmla="*/ 3937433 w 12192000"/>
              <a:gd name="connsiteY809" fmla="*/ 1401473 h 3429000"/>
              <a:gd name="connsiteX810" fmla="*/ 3590475 w 12192000"/>
              <a:gd name="connsiteY810" fmla="*/ 1168974 h 3429000"/>
              <a:gd name="connsiteX811" fmla="*/ 3100264 w 12192000"/>
              <a:gd name="connsiteY811" fmla="*/ 1150845 h 3429000"/>
              <a:gd name="connsiteX812" fmla="*/ 2183576 w 12192000"/>
              <a:gd name="connsiteY812" fmla="*/ 798150 h 3429000"/>
              <a:gd name="connsiteX813" fmla="*/ 2151029 w 12192000"/>
              <a:gd name="connsiteY813" fmla="*/ 717947 h 3429000"/>
              <a:gd name="connsiteX814" fmla="*/ 3563434 w 12192000"/>
              <a:gd name="connsiteY814" fmla="*/ 1040115 h 3429000"/>
              <a:gd name="connsiteX815" fmla="*/ 3177952 w 12192000"/>
              <a:gd name="connsiteY815" fmla="*/ 228386 h 3429000"/>
              <a:gd name="connsiteX816" fmla="*/ 3189263 w 12192000"/>
              <a:gd name="connsiteY816" fmla="*/ 196726 h 3429000"/>
              <a:gd name="connsiteX817" fmla="*/ 3560912 w 12192000"/>
              <a:gd name="connsiteY817" fmla="*/ 650863 h 3429000"/>
              <a:gd name="connsiteX818" fmla="*/ 3626636 w 12192000"/>
              <a:gd name="connsiteY818" fmla="*/ 1083230 h 3429000"/>
              <a:gd name="connsiteX819" fmla="*/ 3653088 w 12192000"/>
              <a:gd name="connsiteY819" fmla="*/ 1092417 h 3429000"/>
              <a:gd name="connsiteX820" fmla="*/ 3988128 w 12192000"/>
              <a:gd name="connsiteY820" fmla="*/ 1388267 h 3429000"/>
              <a:gd name="connsiteX821" fmla="*/ 4830582 w 12192000"/>
              <a:gd name="connsiteY821" fmla="*/ 1247000 h 3429000"/>
              <a:gd name="connsiteX822" fmla="*/ 4830100 w 12192000"/>
              <a:gd name="connsiteY822" fmla="*/ 1246554 h 3429000"/>
              <a:gd name="connsiteX823" fmla="*/ 4036318 w 12192000"/>
              <a:gd name="connsiteY823" fmla="*/ 718013 h 3429000"/>
              <a:gd name="connsiteX824" fmla="*/ 3432098 w 12192000"/>
              <a:gd name="connsiteY824" fmla="*/ 108312 h 3429000"/>
              <a:gd name="connsiteX825" fmla="*/ 3446761 w 12192000"/>
              <a:gd name="connsiteY825" fmla="*/ 32278 h 3429000"/>
              <a:gd name="connsiteX826" fmla="*/ 4419733 w 12192000"/>
              <a:gd name="connsiteY826" fmla="*/ 534555 h 3429000"/>
              <a:gd name="connsiteX827" fmla="*/ 4781371 w 12192000"/>
              <a:gd name="connsiteY827" fmla="*/ 1029604 h 3429000"/>
              <a:gd name="connsiteX828" fmla="*/ 4780440 w 12192000"/>
              <a:gd name="connsiteY828" fmla="*/ 1041290 h 3429000"/>
              <a:gd name="connsiteX829" fmla="*/ 4898954 w 12192000"/>
              <a:gd name="connsiteY829" fmla="*/ 1233092 h 3429000"/>
              <a:gd name="connsiteX830" fmla="*/ 4900699 w 12192000"/>
              <a:gd name="connsiteY830" fmla="*/ 1241867 h 3429000"/>
              <a:gd name="connsiteX831" fmla="*/ 5714511 w 12192000"/>
              <a:gd name="connsiteY831" fmla="*/ 1234483 h 3429000"/>
              <a:gd name="connsiteX832" fmla="*/ 5464793 w 12192000"/>
              <a:gd name="connsiteY832" fmla="*/ 964556 h 3429000"/>
              <a:gd name="connsiteX833" fmla="*/ 5461897 w 12192000"/>
              <a:gd name="connsiteY833" fmla="*/ 961879 h 3429000"/>
              <a:gd name="connsiteX834" fmla="*/ 4399417 w 12192000"/>
              <a:gd name="connsiteY834" fmla="*/ 23573 h 3429000"/>
              <a:gd name="connsiteX835" fmla="*/ 4382818 w 12192000"/>
              <a:gd name="connsiteY835" fmla="*/ 0 h 3429000"/>
              <a:gd name="connsiteX836" fmla="*/ 1890928 w 12192000"/>
              <a:gd name="connsiteY836" fmla="*/ 0 h 3429000"/>
              <a:gd name="connsiteX837" fmla="*/ 1994713 w 12192000"/>
              <a:gd name="connsiteY837" fmla="*/ 0 h 3429000"/>
              <a:gd name="connsiteX838" fmla="*/ 1931354 w 12192000"/>
              <a:gd name="connsiteY838" fmla="*/ 46950 h 3429000"/>
              <a:gd name="connsiteX839" fmla="*/ 1765923 w 12192000"/>
              <a:gd name="connsiteY839" fmla="*/ 152043 h 3429000"/>
              <a:gd name="connsiteX840" fmla="*/ 1702258 w 12192000"/>
              <a:gd name="connsiteY840" fmla="*/ 183286 h 3429000"/>
              <a:gd name="connsiteX841" fmla="*/ 1538370 w 12192000"/>
              <a:gd name="connsiteY841" fmla="*/ 382804 h 3429000"/>
              <a:gd name="connsiteX842" fmla="*/ 542867 w 12192000"/>
              <a:gd name="connsiteY842" fmla="*/ 1515092 h 3429000"/>
              <a:gd name="connsiteX843" fmla="*/ 515800 w 12192000"/>
              <a:gd name="connsiteY843" fmla="*/ 1433180 h 3429000"/>
              <a:gd name="connsiteX844" fmla="*/ 909145 w 12192000"/>
              <a:gd name="connsiteY844" fmla="*/ 770225 h 3429000"/>
              <a:gd name="connsiteX845" fmla="*/ 1214067 w 12192000"/>
              <a:gd name="connsiteY845" fmla="*/ 479561 h 3429000"/>
              <a:gd name="connsiteX846" fmla="*/ 640967 w 12192000"/>
              <a:gd name="connsiteY846" fmla="*/ 676601 h 3429000"/>
              <a:gd name="connsiteX847" fmla="*/ 112563 w 12192000"/>
              <a:gd name="connsiteY847" fmla="*/ 967952 h 3429000"/>
              <a:gd name="connsiteX848" fmla="*/ 0 w 12192000"/>
              <a:gd name="connsiteY848" fmla="*/ 1037006 h 3429000"/>
              <a:gd name="connsiteX849" fmla="*/ 0 w 12192000"/>
              <a:gd name="connsiteY849" fmla="*/ 804763 h 3429000"/>
              <a:gd name="connsiteX850" fmla="*/ 36881 w 12192000"/>
              <a:gd name="connsiteY850" fmla="*/ 771118 h 3429000"/>
              <a:gd name="connsiteX851" fmla="*/ 910534 w 12192000"/>
              <a:gd name="connsiteY851" fmla="*/ 200753 h 3429000"/>
              <a:gd name="connsiteX852" fmla="*/ 1578717 w 12192000"/>
              <a:gd name="connsiteY852" fmla="*/ 146982 h 3429000"/>
              <a:gd name="connsiteX853" fmla="*/ 1887945 w 12192000"/>
              <a:gd name="connsiteY853" fmla="*/ 2196 h 3429000"/>
              <a:gd name="connsiteX854" fmla="*/ 1890928 w 12192000"/>
              <a:gd name="connsiteY854"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Lst>
            <a:rect l="l" t="t" r="r" b="b"/>
            <a:pathLst>
              <a:path w="12192000" h="3429000">
                <a:moveTo>
                  <a:pt x="369702" y="3283169"/>
                </a:moveTo>
                <a:lnTo>
                  <a:pt x="366575" y="3286556"/>
                </a:lnTo>
                <a:cubicBezTo>
                  <a:pt x="367954" y="3286031"/>
                  <a:pt x="369326" y="3285512"/>
                  <a:pt x="371637" y="3284954"/>
                </a:cubicBezTo>
                <a:lnTo>
                  <a:pt x="369702" y="3283169"/>
                </a:lnTo>
                <a:close/>
                <a:moveTo>
                  <a:pt x="7392322" y="3229238"/>
                </a:moveTo>
                <a:cubicBezTo>
                  <a:pt x="7466250" y="3252109"/>
                  <a:pt x="7539706" y="3278100"/>
                  <a:pt x="7611337" y="3303821"/>
                </a:cubicBezTo>
                <a:cubicBezTo>
                  <a:pt x="7723489" y="3344078"/>
                  <a:pt x="7838666" y="3384801"/>
                  <a:pt x="7955762" y="3413006"/>
                </a:cubicBezTo>
                <a:cubicBezTo>
                  <a:pt x="7825893" y="3334794"/>
                  <a:pt x="7655160" y="3276586"/>
                  <a:pt x="7512455" y="3245734"/>
                </a:cubicBezTo>
                <a:lnTo>
                  <a:pt x="7392322" y="3229238"/>
                </a:lnTo>
                <a:close/>
                <a:moveTo>
                  <a:pt x="9928143" y="3086312"/>
                </a:moveTo>
                <a:lnTo>
                  <a:pt x="9753801" y="3096103"/>
                </a:lnTo>
                <a:cubicBezTo>
                  <a:pt x="9696294" y="3099458"/>
                  <a:pt x="9636969" y="3102530"/>
                  <a:pt x="9578027" y="3103104"/>
                </a:cubicBezTo>
                <a:cubicBezTo>
                  <a:pt x="9526546" y="3103538"/>
                  <a:pt x="9474842" y="3101381"/>
                  <a:pt x="9424342" y="3099403"/>
                </a:cubicBezTo>
                <a:cubicBezTo>
                  <a:pt x="9283243" y="3094421"/>
                  <a:pt x="9137206" y="3089329"/>
                  <a:pt x="9001907" y="3131369"/>
                </a:cubicBezTo>
                <a:cubicBezTo>
                  <a:pt x="8974564" y="3139983"/>
                  <a:pt x="8948144" y="3150668"/>
                  <a:pt x="8922138" y="3162702"/>
                </a:cubicBezTo>
                <a:cubicBezTo>
                  <a:pt x="8976395" y="3168451"/>
                  <a:pt x="9031633" y="3171803"/>
                  <a:pt x="9087550" y="3170765"/>
                </a:cubicBezTo>
                <a:cubicBezTo>
                  <a:pt x="9228396" y="3169297"/>
                  <a:pt x="9371812" y="3147077"/>
                  <a:pt x="9512475" y="3134693"/>
                </a:cubicBezTo>
                <a:cubicBezTo>
                  <a:pt x="9626059" y="3125204"/>
                  <a:pt x="9898686" y="3108707"/>
                  <a:pt x="9928143" y="3086312"/>
                </a:cubicBezTo>
                <a:close/>
                <a:moveTo>
                  <a:pt x="9351220" y="3030370"/>
                </a:moveTo>
                <a:cubicBezTo>
                  <a:pt x="9225400" y="3034303"/>
                  <a:pt x="9098278" y="3052291"/>
                  <a:pt x="8999756" y="3100929"/>
                </a:cubicBezTo>
                <a:cubicBezTo>
                  <a:pt x="9138083" y="3059352"/>
                  <a:pt x="9284119" y="3064450"/>
                  <a:pt x="9425830" y="3069517"/>
                </a:cubicBezTo>
                <a:cubicBezTo>
                  <a:pt x="9476320" y="3071495"/>
                  <a:pt x="9528123" y="3073029"/>
                  <a:pt x="9578307" y="3073035"/>
                </a:cubicBezTo>
                <a:cubicBezTo>
                  <a:pt x="9636540" y="3072999"/>
                  <a:pt x="9695359" y="3069204"/>
                  <a:pt x="9752771" y="3066471"/>
                </a:cubicBezTo>
                <a:lnTo>
                  <a:pt x="9852779" y="3060665"/>
                </a:lnTo>
                <a:cubicBezTo>
                  <a:pt x="9815758" y="3055629"/>
                  <a:pt x="9764024" y="3049620"/>
                  <a:pt x="9694862" y="3044140"/>
                </a:cubicBezTo>
                <a:cubicBezTo>
                  <a:pt x="9601553" y="3036560"/>
                  <a:pt x="9477038" y="3026438"/>
                  <a:pt x="9351220" y="3030370"/>
                </a:cubicBezTo>
                <a:close/>
                <a:moveTo>
                  <a:pt x="1019354" y="2886006"/>
                </a:moveTo>
                <a:cubicBezTo>
                  <a:pt x="847231" y="3054030"/>
                  <a:pt x="636234" y="3170053"/>
                  <a:pt x="441046" y="3262153"/>
                </a:cubicBezTo>
                <a:cubicBezTo>
                  <a:pt x="668934" y="3184112"/>
                  <a:pt x="947819" y="3065377"/>
                  <a:pt x="1019354" y="2886006"/>
                </a:cubicBezTo>
                <a:close/>
                <a:moveTo>
                  <a:pt x="991680" y="2869413"/>
                </a:moveTo>
                <a:cubicBezTo>
                  <a:pt x="775775" y="2967465"/>
                  <a:pt x="575302" y="3078871"/>
                  <a:pt x="409060" y="3242470"/>
                </a:cubicBezTo>
                <a:cubicBezTo>
                  <a:pt x="603834" y="3151783"/>
                  <a:pt x="817655" y="3036584"/>
                  <a:pt x="991680" y="2869413"/>
                </a:cubicBezTo>
                <a:close/>
                <a:moveTo>
                  <a:pt x="7254615" y="2482918"/>
                </a:moveTo>
                <a:cubicBezTo>
                  <a:pt x="7274645" y="2505852"/>
                  <a:pt x="7294062" y="2528691"/>
                  <a:pt x="7312589" y="2553309"/>
                </a:cubicBezTo>
                <a:cubicBezTo>
                  <a:pt x="7413753" y="2685421"/>
                  <a:pt x="7483941" y="2837763"/>
                  <a:pt x="7580896" y="2973069"/>
                </a:cubicBezTo>
                <a:cubicBezTo>
                  <a:pt x="7695169" y="3132808"/>
                  <a:pt x="7849203" y="3247399"/>
                  <a:pt x="7990862" y="3378025"/>
                </a:cubicBezTo>
                <a:cubicBezTo>
                  <a:pt x="7962703" y="3319256"/>
                  <a:pt x="7917173" y="3268712"/>
                  <a:pt x="7871964" y="3220139"/>
                </a:cubicBezTo>
                <a:lnTo>
                  <a:pt x="7859674" y="3207358"/>
                </a:lnTo>
                <a:cubicBezTo>
                  <a:pt x="7748530" y="3087822"/>
                  <a:pt x="7645260" y="2957311"/>
                  <a:pt x="7545050" y="2831110"/>
                </a:cubicBezTo>
                <a:cubicBezTo>
                  <a:pt x="7452767" y="2713819"/>
                  <a:pt x="7357042" y="2594723"/>
                  <a:pt x="7254615" y="2482918"/>
                </a:cubicBezTo>
                <a:close/>
                <a:moveTo>
                  <a:pt x="9078855" y="2455754"/>
                </a:moveTo>
                <a:cubicBezTo>
                  <a:pt x="8942634" y="2641158"/>
                  <a:pt x="8787932" y="2886508"/>
                  <a:pt x="8825188" y="3067752"/>
                </a:cubicBezTo>
                <a:cubicBezTo>
                  <a:pt x="8871718" y="2841055"/>
                  <a:pt x="8975231" y="2634621"/>
                  <a:pt x="9078855" y="2455754"/>
                </a:cubicBezTo>
                <a:close/>
                <a:moveTo>
                  <a:pt x="9113805" y="2454072"/>
                </a:moveTo>
                <a:cubicBezTo>
                  <a:pt x="9009770" y="2631592"/>
                  <a:pt x="8903644" y="2838900"/>
                  <a:pt x="8855200" y="3065950"/>
                </a:cubicBezTo>
                <a:cubicBezTo>
                  <a:pt x="8971799" y="2871136"/>
                  <a:pt x="9069545" y="2674069"/>
                  <a:pt x="9113805" y="2454072"/>
                </a:cubicBezTo>
                <a:close/>
                <a:moveTo>
                  <a:pt x="9123940" y="2396040"/>
                </a:moveTo>
                <a:cubicBezTo>
                  <a:pt x="9123142" y="2397205"/>
                  <a:pt x="9122347" y="2398360"/>
                  <a:pt x="9120846" y="2400053"/>
                </a:cubicBezTo>
                <a:lnTo>
                  <a:pt x="9123267" y="2400425"/>
                </a:lnTo>
                <a:cubicBezTo>
                  <a:pt x="9123491" y="2398963"/>
                  <a:pt x="9123716" y="2397502"/>
                  <a:pt x="9123940" y="2396040"/>
                </a:cubicBezTo>
                <a:close/>
                <a:moveTo>
                  <a:pt x="103333" y="2270602"/>
                </a:moveTo>
                <a:cubicBezTo>
                  <a:pt x="133282" y="2297353"/>
                  <a:pt x="175725" y="2333843"/>
                  <a:pt x="233938" y="2380416"/>
                </a:cubicBezTo>
                <a:cubicBezTo>
                  <a:pt x="390802" y="2506412"/>
                  <a:pt x="652575" y="2716703"/>
                  <a:pt x="883580" y="2751710"/>
                </a:cubicBezTo>
                <a:cubicBezTo>
                  <a:pt x="736829" y="2704021"/>
                  <a:pt x="610173" y="2611280"/>
                  <a:pt x="487337" y="2521182"/>
                </a:cubicBezTo>
                <a:cubicBezTo>
                  <a:pt x="443670" y="2488932"/>
                  <a:pt x="398584" y="2456270"/>
                  <a:pt x="354051" y="2425912"/>
                </a:cubicBezTo>
                <a:cubicBezTo>
                  <a:pt x="302352" y="2390720"/>
                  <a:pt x="247963" y="2358429"/>
                  <a:pt x="195436" y="2326068"/>
                </a:cubicBezTo>
                <a:lnTo>
                  <a:pt x="103333" y="2270602"/>
                </a:lnTo>
                <a:close/>
                <a:moveTo>
                  <a:pt x="5539432" y="2213928"/>
                </a:moveTo>
                <a:cubicBezTo>
                  <a:pt x="5544304" y="2230969"/>
                  <a:pt x="5549664" y="2248449"/>
                  <a:pt x="5555462" y="2265454"/>
                </a:cubicBezTo>
                <a:cubicBezTo>
                  <a:pt x="5631122" y="2480386"/>
                  <a:pt x="5731219" y="2689228"/>
                  <a:pt x="5828270" y="2891663"/>
                </a:cubicBezTo>
                <a:cubicBezTo>
                  <a:pt x="5868407" y="2975290"/>
                  <a:pt x="5908582" y="3059842"/>
                  <a:pt x="5947416" y="3145846"/>
                </a:cubicBezTo>
                <a:cubicBezTo>
                  <a:pt x="5894674" y="2898329"/>
                  <a:pt x="5793018" y="2289484"/>
                  <a:pt x="5539432" y="2213928"/>
                </a:cubicBezTo>
                <a:close/>
                <a:moveTo>
                  <a:pt x="51253" y="2202825"/>
                </a:moveTo>
                <a:lnTo>
                  <a:pt x="211622" y="2299803"/>
                </a:lnTo>
                <a:cubicBezTo>
                  <a:pt x="264592" y="2331684"/>
                  <a:pt x="319013" y="2364908"/>
                  <a:pt x="371652" y="2400062"/>
                </a:cubicBezTo>
                <a:cubicBezTo>
                  <a:pt x="417589" y="2430824"/>
                  <a:pt x="462230" y="2463964"/>
                  <a:pt x="505903" y="2496221"/>
                </a:cubicBezTo>
                <a:cubicBezTo>
                  <a:pt x="628246" y="2585875"/>
                  <a:pt x="754907" y="2678611"/>
                  <a:pt x="899240" y="2724068"/>
                </a:cubicBezTo>
                <a:cubicBezTo>
                  <a:pt x="928476" y="2733153"/>
                  <a:pt x="958088" y="2739887"/>
                  <a:pt x="988114" y="2745204"/>
                </a:cubicBezTo>
                <a:cubicBezTo>
                  <a:pt x="943280" y="2707411"/>
                  <a:pt x="896194" y="2671100"/>
                  <a:pt x="845971" y="2638177"/>
                </a:cubicBezTo>
                <a:cubicBezTo>
                  <a:pt x="720131" y="2554257"/>
                  <a:pt x="580034" y="2486740"/>
                  <a:pt x="448057" y="2412376"/>
                </a:cubicBezTo>
                <a:cubicBezTo>
                  <a:pt x="341781" y="2351886"/>
                  <a:pt x="90319" y="2201263"/>
                  <a:pt x="51253" y="2202825"/>
                </a:cubicBezTo>
                <a:close/>
                <a:moveTo>
                  <a:pt x="2606687" y="2201718"/>
                </a:moveTo>
                <a:cubicBezTo>
                  <a:pt x="2484040" y="2523782"/>
                  <a:pt x="2550772" y="2876470"/>
                  <a:pt x="2645658" y="3211259"/>
                </a:cubicBezTo>
                <a:cubicBezTo>
                  <a:pt x="2605413" y="2891984"/>
                  <a:pt x="2566733" y="2541903"/>
                  <a:pt x="2606687" y="2201718"/>
                </a:cubicBezTo>
                <a:close/>
                <a:moveTo>
                  <a:pt x="10097724" y="2162852"/>
                </a:moveTo>
                <a:cubicBezTo>
                  <a:pt x="9944682" y="2164954"/>
                  <a:pt x="9791714" y="2182746"/>
                  <a:pt x="9645248" y="2201119"/>
                </a:cubicBezTo>
                <a:cubicBezTo>
                  <a:pt x="9610727" y="2205568"/>
                  <a:pt x="9577456" y="2210754"/>
                  <a:pt x="9543858" y="2221510"/>
                </a:cubicBezTo>
                <a:cubicBezTo>
                  <a:pt x="9550063" y="2233642"/>
                  <a:pt x="9629757" y="2204895"/>
                  <a:pt x="9681648" y="2200828"/>
                </a:cubicBezTo>
                <a:cubicBezTo>
                  <a:pt x="9969341" y="2180845"/>
                  <a:pt x="10272689" y="2226720"/>
                  <a:pt x="10557846" y="2172337"/>
                </a:cubicBezTo>
                <a:cubicBezTo>
                  <a:pt x="10473933" y="2182321"/>
                  <a:pt x="10386637" y="2176065"/>
                  <a:pt x="10301704" y="2169847"/>
                </a:cubicBezTo>
                <a:cubicBezTo>
                  <a:pt x="10284536" y="2168562"/>
                  <a:pt x="10267371" y="2167280"/>
                  <a:pt x="10250553" y="2166539"/>
                </a:cubicBezTo>
                <a:cubicBezTo>
                  <a:pt x="10199759" y="2163194"/>
                  <a:pt x="10148737" y="2162152"/>
                  <a:pt x="10097724" y="2162852"/>
                </a:cubicBezTo>
                <a:close/>
                <a:moveTo>
                  <a:pt x="3642057" y="2144487"/>
                </a:moveTo>
                <a:cubicBezTo>
                  <a:pt x="3639338" y="2146453"/>
                  <a:pt x="3635693" y="2148466"/>
                  <a:pt x="3632981" y="2150437"/>
                </a:cubicBezTo>
                <a:cubicBezTo>
                  <a:pt x="3509182" y="2245738"/>
                  <a:pt x="3441993" y="2382556"/>
                  <a:pt x="3382436" y="2523726"/>
                </a:cubicBezTo>
                <a:cubicBezTo>
                  <a:pt x="3286719" y="2750641"/>
                  <a:pt x="3231101" y="2990386"/>
                  <a:pt x="3191929" y="3233669"/>
                </a:cubicBezTo>
                <a:cubicBezTo>
                  <a:pt x="3237125" y="3036250"/>
                  <a:pt x="3296425" y="2842000"/>
                  <a:pt x="3369898" y="2652771"/>
                </a:cubicBezTo>
                <a:cubicBezTo>
                  <a:pt x="3454377" y="2436084"/>
                  <a:pt x="3540614" y="2274753"/>
                  <a:pt x="3642057" y="2144487"/>
                </a:cubicBezTo>
                <a:close/>
                <a:moveTo>
                  <a:pt x="7015907" y="2112548"/>
                </a:moveTo>
                <a:cubicBezTo>
                  <a:pt x="7100896" y="2184517"/>
                  <a:pt x="7181386" y="2261562"/>
                  <a:pt x="7259646" y="2336985"/>
                </a:cubicBezTo>
                <a:cubicBezTo>
                  <a:pt x="7425913" y="2497010"/>
                  <a:pt x="7598167" y="2662445"/>
                  <a:pt x="7741483" y="2850980"/>
                </a:cubicBezTo>
                <a:cubicBezTo>
                  <a:pt x="7847640" y="2990905"/>
                  <a:pt x="7937072" y="3142994"/>
                  <a:pt x="8008941" y="3304560"/>
                </a:cubicBezTo>
                <a:cubicBezTo>
                  <a:pt x="8009955" y="3265639"/>
                  <a:pt x="8010548" y="3225374"/>
                  <a:pt x="7999234" y="3181993"/>
                </a:cubicBezTo>
                <a:cubicBezTo>
                  <a:pt x="7958140" y="3025784"/>
                  <a:pt x="7815502" y="2885397"/>
                  <a:pt x="7715154" y="2768148"/>
                </a:cubicBezTo>
                <a:cubicBezTo>
                  <a:pt x="7576575" y="2605314"/>
                  <a:pt x="7431075" y="2447188"/>
                  <a:pt x="7271900" y="2305551"/>
                </a:cubicBezTo>
                <a:cubicBezTo>
                  <a:pt x="7230409" y="2269079"/>
                  <a:pt x="7098810" y="2161772"/>
                  <a:pt x="7015907" y="2112548"/>
                </a:cubicBezTo>
                <a:close/>
                <a:moveTo>
                  <a:pt x="2650666" y="2101686"/>
                </a:moveTo>
                <a:cubicBezTo>
                  <a:pt x="2650695" y="2102619"/>
                  <a:pt x="2650695" y="2102619"/>
                  <a:pt x="2650249" y="2103101"/>
                </a:cubicBezTo>
                <a:cubicBezTo>
                  <a:pt x="2594633" y="2435991"/>
                  <a:pt x="2624834" y="2783617"/>
                  <a:pt x="2663808" y="3106215"/>
                </a:cubicBezTo>
                <a:cubicBezTo>
                  <a:pt x="2664345" y="2972062"/>
                  <a:pt x="2664881" y="2837909"/>
                  <a:pt x="2665418" y="2703756"/>
                </a:cubicBezTo>
                <a:cubicBezTo>
                  <a:pt x="2666315" y="2516493"/>
                  <a:pt x="2661038" y="2314579"/>
                  <a:pt x="2650666" y="2101686"/>
                </a:cubicBezTo>
                <a:close/>
                <a:moveTo>
                  <a:pt x="10218664" y="2096300"/>
                </a:moveTo>
                <a:cubicBezTo>
                  <a:pt x="10171755" y="2095070"/>
                  <a:pt x="10126463" y="2096064"/>
                  <a:pt x="10086154" y="2096937"/>
                </a:cubicBezTo>
                <a:cubicBezTo>
                  <a:pt x="9975638" y="2099402"/>
                  <a:pt x="9876341" y="2102370"/>
                  <a:pt x="9778614" y="2121189"/>
                </a:cubicBezTo>
                <a:cubicBezTo>
                  <a:pt x="9714017" y="2133376"/>
                  <a:pt x="9654494" y="2152286"/>
                  <a:pt x="9601703" y="2176852"/>
                </a:cubicBezTo>
                <a:cubicBezTo>
                  <a:pt x="9614985" y="2174489"/>
                  <a:pt x="9628056" y="2173024"/>
                  <a:pt x="9641684" y="2171203"/>
                </a:cubicBezTo>
                <a:cubicBezTo>
                  <a:pt x="9838075" y="2146001"/>
                  <a:pt x="10046725" y="2122921"/>
                  <a:pt x="10252799" y="2135971"/>
                </a:cubicBezTo>
                <a:lnTo>
                  <a:pt x="10304297" y="2139822"/>
                </a:lnTo>
                <a:cubicBezTo>
                  <a:pt x="10380931" y="2145228"/>
                  <a:pt x="10459361" y="2151014"/>
                  <a:pt x="10533945" y="2144703"/>
                </a:cubicBezTo>
                <a:cubicBezTo>
                  <a:pt x="10504378" y="2139851"/>
                  <a:pt x="10475221" y="2133210"/>
                  <a:pt x="10446061" y="2126562"/>
                </a:cubicBezTo>
                <a:cubicBezTo>
                  <a:pt x="10417803" y="2120116"/>
                  <a:pt x="10389545" y="2113665"/>
                  <a:pt x="10360877" y="2109004"/>
                </a:cubicBezTo>
                <a:cubicBezTo>
                  <a:pt x="10314101" y="2100982"/>
                  <a:pt x="10265574" y="2097529"/>
                  <a:pt x="10218664" y="2096300"/>
                </a:cubicBezTo>
                <a:close/>
                <a:moveTo>
                  <a:pt x="6946849" y="2094271"/>
                </a:moveTo>
                <a:cubicBezTo>
                  <a:pt x="6946657" y="2095520"/>
                  <a:pt x="6946560" y="2096151"/>
                  <a:pt x="6946972" y="2097491"/>
                </a:cubicBezTo>
                <a:cubicBezTo>
                  <a:pt x="6980090" y="2172397"/>
                  <a:pt x="7043425" y="2232082"/>
                  <a:pt x="7105827" y="2289700"/>
                </a:cubicBezTo>
                <a:lnTo>
                  <a:pt x="7126431" y="2308872"/>
                </a:lnTo>
                <a:cubicBezTo>
                  <a:pt x="7289613" y="2460736"/>
                  <a:pt x="7430828" y="2638705"/>
                  <a:pt x="7567269" y="2811461"/>
                </a:cubicBezTo>
                <a:cubicBezTo>
                  <a:pt x="7666876" y="2937562"/>
                  <a:pt x="7769633" y="3067348"/>
                  <a:pt x="7880270" y="3186176"/>
                </a:cubicBezTo>
                <a:lnTo>
                  <a:pt x="7892560" y="3198949"/>
                </a:lnTo>
                <a:cubicBezTo>
                  <a:pt x="7919687" y="3228095"/>
                  <a:pt x="7947417" y="3257334"/>
                  <a:pt x="7971643" y="3289236"/>
                </a:cubicBezTo>
                <a:cubicBezTo>
                  <a:pt x="7902183" y="3140208"/>
                  <a:pt x="7817787" y="2999779"/>
                  <a:pt x="7719359" y="2870011"/>
                </a:cubicBezTo>
                <a:cubicBezTo>
                  <a:pt x="7577670" y="2683005"/>
                  <a:pt x="7405928" y="2518293"/>
                  <a:pt x="7240170" y="2358985"/>
                </a:cubicBezTo>
                <a:cubicBezTo>
                  <a:pt x="7146175" y="2268975"/>
                  <a:pt x="7050053" y="2176722"/>
                  <a:pt x="6946849" y="2094271"/>
                </a:cubicBezTo>
                <a:close/>
                <a:moveTo>
                  <a:pt x="2680277" y="2050204"/>
                </a:moveTo>
                <a:cubicBezTo>
                  <a:pt x="2679826" y="2050692"/>
                  <a:pt x="2679381" y="2051173"/>
                  <a:pt x="2678972" y="2052582"/>
                </a:cubicBezTo>
                <a:cubicBezTo>
                  <a:pt x="2691463" y="2283555"/>
                  <a:pt x="2697451" y="2503139"/>
                  <a:pt x="2696666" y="2704836"/>
                </a:cubicBezTo>
                <a:lnTo>
                  <a:pt x="2695769" y="2961955"/>
                </a:lnTo>
                <a:cubicBezTo>
                  <a:pt x="2712509" y="2868144"/>
                  <a:pt x="2727840" y="2773916"/>
                  <a:pt x="2739893" y="2679357"/>
                </a:cubicBezTo>
                <a:cubicBezTo>
                  <a:pt x="2767348" y="2457500"/>
                  <a:pt x="2737035" y="2258445"/>
                  <a:pt x="2680277" y="2050204"/>
                </a:cubicBezTo>
                <a:close/>
                <a:moveTo>
                  <a:pt x="1132195" y="2038980"/>
                </a:moveTo>
                <a:cubicBezTo>
                  <a:pt x="1313054" y="2066211"/>
                  <a:pt x="1494925" y="2083628"/>
                  <a:pt x="1679056" y="2087907"/>
                </a:cubicBezTo>
                <a:cubicBezTo>
                  <a:pt x="1838007" y="2091331"/>
                  <a:pt x="1983050" y="2061313"/>
                  <a:pt x="2128648" y="2045249"/>
                </a:cubicBezTo>
                <a:cubicBezTo>
                  <a:pt x="2028248" y="2038548"/>
                  <a:pt x="1925543" y="2044055"/>
                  <a:pt x="1825619" y="2049447"/>
                </a:cubicBezTo>
                <a:lnTo>
                  <a:pt x="1737798" y="2054353"/>
                </a:lnTo>
                <a:cubicBezTo>
                  <a:pt x="1536509" y="2063800"/>
                  <a:pt x="1332771" y="2058439"/>
                  <a:pt x="1132195" y="2038980"/>
                </a:cubicBezTo>
                <a:close/>
                <a:moveTo>
                  <a:pt x="10104407" y="2029317"/>
                </a:moveTo>
                <a:cubicBezTo>
                  <a:pt x="9978788" y="2027650"/>
                  <a:pt x="9828621" y="2050881"/>
                  <a:pt x="9704375" y="2107349"/>
                </a:cubicBezTo>
                <a:cubicBezTo>
                  <a:pt x="9726987" y="2101319"/>
                  <a:pt x="9749595" y="2095291"/>
                  <a:pt x="9773804" y="2090543"/>
                </a:cubicBezTo>
                <a:cubicBezTo>
                  <a:pt x="9873880" y="2071749"/>
                  <a:pt x="9974285" y="2068081"/>
                  <a:pt x="10086605" y="2065992"/>
                </a:cubicBezTo>
                <a:cubicBezTo>
                  <a:pt x="10168672" y="2064085"/>
                  <a:pt x="10271028" y="2062236"/>
                  <a:pt x="10367276" y="2078848"/>
                </a:cubicBezTo>
                <a:cubicBezTo>
                  <a:pt x="10396291" y="2084052"/>
                  <a:pt x="10425102" y="2090151"/>
                  <a:pt x="10454262" y="2096798"/>
                </a:cubicBezTo>
                <a:cubicBezTo>
                  <a:pt x="10493323" y="2105530"/>
                  <a:pt x="10531142" y="2113536"/>
                  <a:pt x="10569223" y="2118311"/>
                </a:cubicBezTo>
                <a:cubicBezTo>
                  <a:pt x="10422236" y="2061328"/>
                  <a:pt x="10260055" y="2031700"/>
                  <a:pt x="10104407" y="2029317"/>
                </a:cubicBezTo>
                <a:close/>
                <a:moveTo>
                  <a:pt x="6861797" y="1990899"/>
                </a:moveTo>
                <a:cubicBezTo>
                  <a:pt x="6869009" y="1991845"/>
                  <a:pt x="6876359" y="1994413"/>
                  <a:pt x="6879594" y="1995547"/>
                </a:cubicBezTo>
                <a:cubicBezTo>
                  <a:pt x="7239561" y="2108402"/>
                  <a:pt x="7549592" y="2502521"/>
                  <a:pt x="7789028" y="2783316"/>
                </a:cubicBezTo>
                <a:cubicBezTo>
                  <a:pt x="7920282" y="2937340"/>
                  <a:pt x="8046009" y="3078973"/>
                  <a:pt x="8093600" y="3281671"/>
                </a:cubicBezTo>
                <a:cubicBezTo>
                  <a:pt x="8106357" y="3335837"/>
                  <a:pt x="8115219" y="3381078"/>
                  <a:pt x="8129425" y="3425298"/>
                </a:cubicBezTo>
                <a:lnTo>
                  <a:pt x="8130898" y="3428998"/>
                </a:lnTo>
                <a:lnTo>
                  <a:pt x="7899365" y="3428998"/>
                </a:lnTo>
                <a:lnTo>
                  <a:pt x="7761176" y="3387656"/>
                </a:lnTo>
                <a:cubicBezTo>
                  <a:pt x="7707614" y="3369833"/>
                  <a:pt x="7654620" y="3350815"/>
                  <a:pt x="7602080" y="3331867"/>
                </a:cubicBezTo>
                <a:cubicBezTo>
                  <a:pt x="7499839" y="3295697"/>
                  <a:pt x="7395868" y="3258609"/>
                  <a:pt x="7289862" y="3230827"/>
                </a:cubicBezTo>
                <a:cubicBezTo>
                  <a:pt x="7386721" y="3273866"/>
                  <a:pt x="7479917" y="3312496"/>
                  <a:pt x="7582411" y="3355122"/>
                </a:cubicBezTo>
                <a:lnTo>
                  <a:pt x="7605759" y="3364465"/>
                </a:lnTo>
                <a:cubicBezTo>
                  <a:pt x="7652356" y="3383785"/>
                  <a:pt x="7694400" y="3400482"/>
                  <a:pt x="7737910" y="3411638"/>
                </a:cubicBezTo>
                <a:lnTo>
                  <a:pt x="7826532" y="3428999"/>
                </a:lnTo>
                <a:lnTo>
                  <a:pt x="7696096" y="3428999"/>
                </a:lnTo>
                <a:lnTo>
                  <a:pt x="7594081" y="3392149"/>
                </a:lnTo>
                <a:lnTo>
                  <a:pt x="7570734" y="3382799"/>
                </a:lnTo>
                <a:lnTo>
                  <a:pt x="7271814" y="3255601"/>
                </a:lnTo>
                <a:cubicBezTo>
                  <a:pt x="7315012" y="3311237"/>
                  <a:pt x="7445060" y="3376183"/>
                  <a:pt x="7585232" y="3421060"/>
                </a:cubicBezTo>
                <a:lnTo>
                  <a:pt x="7613775" y="3428998"/>
                </a:lnTo>
                <a:lnTo>
                  <a:pt x="7522197" y="3428998"/>
                </a:lnTo>
                <a:lnTo>
                  <a:pt x="7410696" y="3374861"/>
                </a:lnTo>
                <a:cubicBezTo>
                  <a:pt x="7272778" y="3302418"/>
                  <a:pt x="7152025" y="3224264"/>
                  <a:pt x="7088673" y="3181396"/>
                </a:cubicBezTo>
                <a:cubicBezTo>
                  <a:pt x="7075202" y="3172287"/>
                  <a:pt x="7065689" y="3153532"/>
                  <a:pt x="7090188" y="3155365"/>
                </a:cubicBezTo>
                <a:cubicBezTo>
                  <a:pt x="7322587" y="3174983"/>
                  <a:pt x="7561036" y="3195528"/>
                  <a:pt x="7780046" y="3282283"/>
                </a:cubicBezTo>
                <a:cubicBezTo>
                  <a:pt x="7810971" y="3294712"/>
                  <a:pt x="7991193" y="3408187"/>
                  <a:pt x="7944957" y="3370347"/>
                </a:cubicBezTo>
                <a:cubicBezTo>
                  <a:pt x="7830578" y="3275934"/>
                  <a:pt x="7705171" y="3188800"/>
                  <a:pt x="7601828" y="3074934"/>
                </a:cubicBezTo>
                <a:cubicBezTo>
                  <a:pt x="7389349" y="2840558"/>
                  <a:pt x="7257096" y="2543523"/>
                  <a:pt x="7042773" y="2305011"/>
                </a:cubicBezTo>
                <a:cubicBezTo>
                  <a:pt x="7007812" y="2266337"/>
                  <a:pt x="6799377" y="2086396"/>
                  <a:pt x="6844835" y="1995988"/>
                </a:cubicBezTo>
                <a:cubicBezTo>
                  <a:pt x="6847512" y="1990632"/>
                  <a:pt x="6854586" y="1989954"/>
                  <a:pt x="6861797" y="1990899"/>
                </a:cubicBezTo>
                <a:close/>
                <a:moveTo>
                  <a:pt x="1456157" y="1942404"/>
                </a:moveTo>
                <a:cubicBezTo>
                  <a:pt x="1385125" y="1944535"/>
                  <a:pt x="1314200" y="1949444"/>
                  <a:pt x="1244432" y="1956601"/>
                </a:cubicBezTo>
                <a:cubicBezTo>
                  <a:pt x="1151404" y="1966142"/>
                  <a:pt x="1060429" y="1979677"/>
                  <a:pt x="973990" y="1995940"/>
                </a:cubicBezTo>
                <a:cubicBezTo>
                  <a:pt x="1017323" y="1996535"/>
                  <a:pt x="1061253" y="2000367"/>
                  <a:pt x="1103809" y="2004720"/>
                </a:cubicBezTo>
                <a:lnTo>
                  <a:pt x="1123454" y="2006727"/>
                </a:lnTo>
                <a:cubicBezTo>
                  <a:pt x="1326373" y="2026563"/>
                  <a:pt x="1533386" y="2032253"/>
                  <a:pt x="1737017" y="2023183"/>
                </a:cubicBezTo>
                <a:lnTo>
                  <a:pt x="1824397" y="2018757"/>
                </a:lnTo>
                <a:cubicBezTo>
                  <a:pt x="1905266" y="2014590"/>
                  <a:pt x="1987993" y="2010352"/>
                  <a:pt x="2070059" y="2012660"/>
                </a:cubicBezTo>
                <a:cubicBezTo>
                  <a:pt x="1883310" y="1954634"/>
                  <a:pt x="1669251" y="1936013"/>
                  <a:pt x="1456157" y="1942404"/>
                </a:cubicBezTo>
                <a:close/>
                <a:moveTo>
                  <a:pt x="4988186" y="1787467"/>
                </a:moveTo>
                <a:cubicBezTo>
                  <a:pt x="4914642" y="1846764"/>
                  <a:pt x="4843105" y="1909703"/>
                  <a:pt x="4777334" y="1977072"/>
                </a:cubicBezTo>
                <a:cubicBezTo>
                  <a:pt x="4757662" y="1997414"/>
                  <a:pt x="4737537" y="2018249"/>
                  <a:pt x="4718341" y="2039043"/>
                </a:cubicBezTo>
                <a:cubicBezTo>
                  <a:pt x="4681696" y="2077771"/>
                  <a:pt x="4644162" y="2117455"/>
                  <a:pt x="4604655" y="2154434"/>
                </a:cubicBezTo>
                <a:cubicBezTo>
                  <a:pt x="4591636" y="2166592"/>
                  <a:pt x="4578581" y="2177832"/>
                  <a:pt x="4565074" y="2189550"/>
                </a:cubicBezTo>
                <a:cubicBezTo>
                  <a:pt x="4712605" y="2082121"/>
                  <a:pt x="4908425" y="1947611"/>
                  <a:pt x="4988186" y="1787467"/>
                </a:cubicBezTo>
                <a:close/>
                <a:moveTo>
                  <a:pt x="4978032" y="1754809"/>
                </a:moveTo>
                <a:cubicBezTo>
                  <a:pt x="4748175" y="1806846"/>
                  <a:pt x="4611576" y="2001393"/>
                  <a:pt x="4463413" y="2186162"/>
                </a:cubicBezTo>
                <a:cubicBezTo>
                  <a:pt x="4428815" y="2229459"/>
                  <a:pt x="4393697" y="2271384"/>
                  <a:pt x="4358134" y="2313791"/>
                </a:cubicBezTo>
                <a:lnTo>
                  <a:pt x="4376219" y="2300027"/>
                </a:lnTo>
                <a:cubicBezTo>
                  <a:pt x="4445817" y="2246939"/>
                  <a:pt x="4517680" y="2192374"/>
                  <a:pt x="4582340" y="2132037"/>
                </a:cubicBezTo>
                <a:cubicBezTo>
                  <a:pt x="4621394" y="2095545"/>
                  <a:pt x="4658482" y="2056345"/>
                  <a:pt x="4694684" y="2018098"/>
                </a:cubicBezTo>
                <a:cubicBezTo>
                  <a:pt x="4714806" y="1997264"/>
                  <a:pt x="4733997" y="1976475"/>
                  <a:pt x="4754123" y="1955643"/>
                </a:cubicBezTo>
                <a:cubicBezTo>
                  <a:pt x="4823909" y="1883925"/>
                  <a:pt x="4899949" y="1817074"/>
                  <a:pt x="4978032" y="1754809"/>
                </a:cubicBezTo>
                <a:close/>
                <a:moveTo>
                  <a:pt x="7427076" y="1713684"/>
                </a:moveTo>
                <a:cubicBezTo>
                  <a:pt x="7446602" y="1723725"/>
                  <a:pt x="7466122" y="1733767"/>
                  <a:pt x="7485963" y="1745783"/>
                </a:cubicBezTo>
                <a:cubicBezTo>
                  <a:pt x="7567460" y="1796071"/>
                  <a:pt x="7639772" y="1857770"/>
                  <a:pt x="7719410" y="1928281"/>
                </a:cubicBezTo>
                <a:cubicBezTo>
                  <a:pt x="7777835" y="1979518"/>
                  <a:pt x="7850375" y="2043816"/>
                  <a:pt x="7907163" y="2117863"/>
                </a:cubicBezTo>
                <a:cubicBezTo>
                  <a:pt x="7924160" y="2140331"/>
                  <a:pt x="7940457" y="2163330"/>
                  <a:pt x="7956656" y="2186961"/>
                </a:cubicBezTo>
                <a:cubicBezTo>
                  <a:pt x="7978464" y="2218485"/>
                  <a:pt x="7999857" y="2248676"/>
                  <a:pt x="8023445" y="2276642"/>
                </a:cubicBezTo>
                <a:cubicBezTo>
                  <a:pt x="7956400" y="2140150"/>
                  <a:pt x="7861731" y="2014166"/>
                  <a:pt x="7754656" y="1912546"/>
                </a:cubicBezTo>
                <a:cubicBezTo>
                  <a:pt x="7668081" y="1830722"/>
                  <a:pt x="7548884" y="1751582"/>
                  <a:pt x="7427076" y="1713684"/>
                </a:cubicBezTo>
                <a:close/>
                <a:moveTo>
                  <a:pt x="7312201" y="1699278"/>
                </a:moveTo>
                <a:cubicBezTo>
                  <a:pt x="7322935" y="1706049"/>
                  <a:pt x="7332964" y="1713350"/>
                  <a:pt x="7343603" y="1720746"/>
                </a:cubicBezTo>
                <a:cubicBezTo>
                  <a:pt x="7496266" y="1828079"/>
                  <a:pt x="7656157" y="1944847"/>
                  <a:pt x="7791759" y="2086717"/>
                </a:cubicBezTo>
                <a:lnTo>
                  <a:pt x="7825280" y="2122608"/>
                </a:lnTo>
                <a:cubicBezTo>
                  <a:pt x="7875363" y="2175773"/>
                  <a:pt x="7926463" y="2230374"/>
                  <a:pt x="7982410" y="2273551"/>
                </a:cubicBezTo>
                <a:cubicBezTo>
                  <a:pt x="7964809" y="2250989"/>
                  <a:pt x="7948608" y="2227366"/>
                  <a:pt x="7932408" y="2203736"/>
                </a:cubicBezTo>
                <a:cubicBezTo>
                  <a:pt x="7916712" y="2180836"/>
                  <a:pt x="7901020" y="2157930"/>
                  <a:pt x="7883927" y="2136087"/>
                </a:cubicBezTo>
                <a:cubicBezTo>
                  <a:pt x="7828664" y="2064188"/>
                  <a:pt x="7757146" y="2001331"/>
                  <a:pt x="7699832" y="1950904"/>
                </a:cubicBezTo>
                <a:cubicBezTo>
                  <a:pt x="7621217" y="1881828"/>
                  <a:pt x="7550116" y="1820322"/>
                  <a:pt x="7470240" y="1771559"/>
                </a:cubicBezTo>
                <a:cubicBezTo>
                  <a:pt x="7417598" y="1739141"/>
                  <a:pt x="7364314" y="1714956"/>
                  <a:pt x="7312201" y="1699278"/>
                </a:cubicBezTo>
                <a:close/>
                <a:moveTo>
                  <a:pt x="7244057" y="1695233"/>
                </a:moveTo>
                <a:cubicBezTo>
                  <a:pt x="7240832" y="1708197"/>
                  <a:pt x="7314310" y="1738040"/>
                  <a:pt x="7353035" y="1768318"/>
                </a:cubicBezTo>
                <a:cubicBezTo>
                  <a:pt x="7566127" y="1938091"/>
                  <a:pt x="7749139" y="2166671"/>
                  <a:pt x="7981878" y="2309345"/>
                </a:cubicBezTo>
                <a:cubicBezTo>
                  <a:pt x="7917138" y="2262903"/>
                  <a:pt x="7860147" y="2202267"/>
                  <a:pt x="7804780" y="2143174"/>
                </a:cubicBezTo>
                <a:cubicBezTo>
                  <a:pt x="7793606" y="2131210"/>
                  <a:pt x="7782433" y="2119247"/>
                  <a:pt x="7771164" y="2107908"/>
                </a:cubicBezTo>
                <a:cubicBezTo>
                  <a:pt x="7637791" y="1967658"/>
                  <a:pt x="7478920" y="1852329"/>
                  <a:pt x="7327465" y="1745181"/>
                </a:cubicBezTo>
                <a:cubicBezTo>
                  <a:pt x="7300620" y="1726330"/>
                  <a:pt x="7274186" y="1708825"/>
                  <a:pt x="7244057" y="1695233"/>
                </a:cubicBezTo>
                <a:close/>
                <a:moveTo>
                  <a:pt x="7133363" y="1621246"/>
                </a:moveTo>
                <a:cubicBezTo>
                  <a:pt x="7577149" y="1692491"/>
                  <a:pt x="7947715" y="1926125"/>
                  <a:pt x="8128687" y="2361959"/>
                </a:cubicBezTo>
                <a:cubicBezTo>
                  <a:pt x="8276565" y="2476246"/>
                  <a:pt x="8400253" y="2615012"/>
                  <a:pt x="8497002" y="2775913"/>
                </a:cubicBezTo>
                <a:cubicBezTo>
                  <a:pt x="8503575" y="2712856"/>
                  <a:pt x="8502497" y="2730666"/>
                  <a:pt x="8514292" y="2586372"/>
                </a:cubicBezTo>
                <a:cubicBezTo>
                  <a:pt x="8536052" y="2320157"/>
                  <a:pt x="8547760" y="2104819"/>
                  <a:pt x="8491838" y="1907275"/>
                </a:cubicBezTo>
                <a:cubicBezTo>
                  <a:pt x="8507078" y="1838180"/>
                  <a:pt x="8575461" y="1922481"/>
                  <a:pt x="8605731" y="2171804"/>
                </a:cubicBezTo>
                <a:cubicBezTo>
                  <a:pt x="8608350" y="2316349"/>
                  <a:pt x="8605836" y="2462029"/>
                  <a:pt x="8594880" y="2610262"/>
                </a:cubicBezTo>
                <a:cubicBezTo>
                  <a:pt x="8575957" y="2862971"/>
                  <a:pt x="8542313" y="3114716"/>
                  <a:pt x="8494242" y="3363600"/>
                </a:cubicBezTo>
                <a:cubicBezTo>
                  <a:pt x="8597730" y="3298745"/>
                  <a:pt x="8691862" y="3210036"/>
                  <a:pt x="8794675" y="3161735"/>
                </a:cubicBezTo>
                <a:cubicBezTo>
                  <a:pt x="8796362" y="3158786"/>
                  <a:pt x="8798755" y="3155312"/>
                  <a:pt x="8800448" y="3152371"/>
                </a:cubicBezTo>
                <a:cubicBezTo>
                  <a:pt x="8795284" y="3149656"/>
                  <a:pt x="8790221" y="3146317"/>
                  <a:pt x="8788186" y="3143441"/>
                </a:cubicBezTo>
                <a:cubicBezTo>
                  <a:pt x="8594646" y="2882498"/>
                  <a:pt x="8993712" y="2429248"/>
                  <a:pt x="9137232" y="2236639"/>
                </a:cubicBezTo>
                <a:cubicBezTo>
                  <a:pt x="9150495" y="2218816"/>
                  <a:pt x="9217510" y="2246384"/>
                  <a:pt x="9216765" y="2267416"/>
                </a:cubicBezTo>
                <a:cubicBezTo>
                  <a:pt x="9208076" y="2554368"/>
                  <a:pt x="9105464" y="2799377"/>
                  <a:pt x="8969849" y="3037405"/>
                </a:cubicBezTo>
                <a:cubicBezTo>
                  <a:pt x="9192790" y="2953070"/>
                  <a:pt x="9514633" y="2995367"/>
                  <a:pt x="9706237" y="2990148"/>
                </a:cubicBezTo>
                <a:cubicBezTo>
                  <a:pt x="9875985" y="2986062"/>
                  <a:pt x="9998989" y="2995957"/>
                  <a:pt x="10110375" y="3134116"/>
                </a:cubicBezTo>
                <a:cubicBezTo>
                  <a:pt x="10119737" y="3145800"/>
                  <a:pt x="10104347" y="3149204"/>
                  <a:pt x="10096281" y="3149254"/>
                </a:cubicBezTo>
                <a:cubicBezTo>
                  <a:pt x="9752742" y="3155519"/>
                  <a:pt x="9411210" y="3213343"/>
                  <a:pt x="9067672" y="3219608"/>
                </a:cubicBezTo>
                <a:cubicBezTo>
                  <a:pt x="9008636" y="3220807"/>
                  <a:pt x="8918484" y="3198657"/>
                  <a:pt x="8859441" y="3212028"/>
                </a:cubicBezTo>
                <a:cubicBezTo>
                  <a:pt x="8858839" y="3211935"/>
                  <a:pt x="8858138" y="3212468"/>
                  <a:pt x="8857528" y="3212375"/>
                </a:cubicBezTo>
                <a:cubicBezTo>
                  <a:pt x="8854312" y="3213158"/>
                  <a:pt x="8851192" y="3213319"/>
                  <a:pt x="8848579" y="3214204"/>
                </a:cubicBezTo>
                <a:cubicBezTo>
                  <a:pt x="8763018" y="3241925"/>
                  <a:pt x="8669480" y="3330768"/>
                  <a:pt x="8576285" y="3395788"/>
                </a:cubicBezTo>
                <a:lnTo>
                  <a:pt x="8519159" y="3428998"/>
                </a:lnTo>
                <a:lnTo>
                  <a:pt x="8393540" y="3428998"/>
                </a:lnTo>
                <a:lnTo>
                  <a:pt x="8417346" y="3316652"/>
                </a:lnTo>
                <a:cubicBezTo>
                  <a:pt x="8445294" y="3171749"/>
                  <a:pt x="8467982" y="3025800"/>
                  <a:pt x="8485502" y="2879216"/>
                </a:cubicBezTo>
                <a:cubicBezTo>
                  <a:pt x="8483369" y="2876964"/>
                  <a:pt x="8481139" y="2875343"/>
                  <a:pt x="8480214" y="2873278"/>
                </a:cubicBezTo>
                <a:cubicBezTo>
                  <a:pt x="8389148" y="2691471"/>
                  <a:pt x="8265637" y="2535433"/>
                  <a:pt x="8112215" y="2408768"/>
                </a:cubicBezTo>
                <a:cubicBezTo>
                  <a:pt x="8107469" y="2407403"/>
                  <a:pt x="8101510" y="2405843"/>
                  <a:pt x="8095146" y="2402943"/>
                </a:cubicBezTo>
                <a:cubicBezTo>
                  <a:pt x="7720999" y="2241157"/>
                  <a:pt x="7460805" y="1881579"/>
                  <a:pt x="7131946" y="1646653"/>
                </a:cubicBezTo>
                <a:cubicBezTo>
                  <a:pt x="7120196" y="1638444"/>
                  <a:pt x="7107334" y="1617255"/>
                  <a:pt x="7133363" y="1621246"/>
                </a:cubicBezTo>
                <a:close/>
                <a:moveTo>
                  <a:pt x="1903353" y="1615827"/>
                </a:moveTo>
                <a:cubicBezTo>
                  <a:pt x="1900901" y="1620058"/>
                  <a:pt x="1913196" y="1636331"/>
                  <a:pt x="1936931" y="1664954"/>
                </a:cubicBezTo>
                <a:cubicBezTo>
                  <a:pt x="2021149" y="1767773"/>
                  <a:pt x="2108079" y="1868623"/>
                  <a:pt x="2195868" y="1967574"/>
                </a:cubicBezTo>
                <a:cubicBezTo>
                  <a:pt x="2196092" y="1880013"/>
                  <a:pt x="2155695" y="1801515"/>
                  <a:pt x="2088852" y="1737123"/>
                </a:cubicBezTo>
                <a:cubicBezTo>
                  <a:pt x="2054441" y="1703572"/>
                  <a:pt x="2001584" y="1662839"/>
                  <a:pt x="1958241" y="1638955"/>
                </a:cubicBezTo>
                <a:cubicBezTo>
                  <a:pt x="1922998" y="1619408"/>
                  <a:pt x="1905803" y="1611595"/>
                  <a:pt x="1903353" y="1615827"/>
                </a:cubicBezTo>
                <a:close/>
                <a:moveTo>
                  <a:pt x="11544294" y="1515364"/>
                </a:moveTo>
                <a:cubicBezTo>
                  <a:pt x="11560186" y="1751994"/>
                  <a:pt x="11601886" y="2047223"/>
                  <a:pt x="11755210" y="2159157"/>
                </a:cubicBezTo>
                <a:cubicBezTo>
                  <a:pt x="11638730" y="1953912"/>
                  <a:pt x="11582097" y="1724179"/>
                  <a:pt x="11544294" y="1515364"/>
                </a:cubicBezTo>
                <a:close/>
                <a:moveTo>
                  <a:pt x="11571408" y="1489599"/>
                </a:moveTo>
                <a:cubicBezTo>
                  <a:pt x="11607963" y="1697676"/>
                  <a:pt x="11663078" y="1929905"/>
                  <a:pt x="11778250" y="2136760"/>
                </a:cubicBezTo>
                <a:cubicBezTo>
                  <a:pt x="11740096" y="1906710"/>
                  <a:pt x="11685166" y="1688152"/>
                  <a:pt x="11571408" y="1489599"/>
                </a:cubicBezTo>
                <a:close/>
                <a:moveTo>
                  <a:pt x="11540154" y="1438303"/>
                </a:moveTo>
                <a:cubicBezTo>
                  <a:pt x="11540302" y="1439748"/>
                  <a:pt x="11540443" y="1441186"/>
                  <a:pt x="11540380" y="1443526"/>
                </a:cubicBezTo>
                <a:lnTo>
                  <a:pt x="11542590" y="1442112"/>
                </a:lnTo>
                <a:lnTo>
                  <a:pt x="11540154" y="1438303"/>
                </a:lnTo>
                <a:close/>
                <a:moveTo>
                  <a:pt x="10567662" y="1437948"/>
                </a:moveTo>
                <a:cubicBezTo>
                  <a:pt x="10522198" y="1438672"/>
                  <a:pt x="10476263" y="1443522"/>
                  <a:pt x="10431225" y="1448568"/>
                </a:cubicBezTo>
                <a:cubicBezTo>
                  <a:pt x="10381279" y="1454457"/>
                  <a:pt x="10328981" y="1460314"/>
                  <a:pt x="10277556" y="1460247"/>
                </a:cubicBezTo>
                <a:cubicBezTo>
                  <a:pt x="10236449" y="1460475"/>
                  <a:pt x="10195262" y="1456932"/>
                  <a:pt x="10155875" y="1453769"/>
                </a:cubicBezTo>
                <a:cubicBezTo>
                  <a:pt x="10128043" y="1451639"/>
                  <a:pt x="10100420" y="1448611"/>
                  <a:pt x="10072733" y="1447924"/>
                </a:cubicBezTo>
                <a:cubicBezTo>
                  <a:pt x="10009605" y="1445377"/>
                  <a:pt x="9945053" y="1449112"/>
                  <a:pt x="9882500" y="1452330"/>
                </a:cubicBezTo>
                <a:cubicBezTo>
                  <a:pt x="9817947" y="1456065"/>
                  <a:pt x="9751031" y="1459772"/>
                  <a:pt x="9685205" y="1456650"/>
                </a:cubicBezTo>
                <a:lnTo>
                  <a:pt x="9666932" y="1456075"/>
                </a:lnTo>
                <a:cubicBezTo>
                  <a:pt x="9647413" y="1454768"/>
                  <a:pt x="9627689" y="1454349"/>
                  <a:pt x="9608662" y="1455027"/>
                </a:cubicBezTo>
                <a:cubicBezTo>
                  <a:pt x="9746940" y="1477717"/>
                  <a:pt x="9886187" y="1498258"/>
                  <a:pt x="10026230" y="1509088"/>
                </a:cubicBezTo>
                <a:cubicBezTo>
                  <a:pt x="10217917" y="1525217"/>
                  <a:pt x="10389161" y="1492336"/>
                  <a:pt x="10567662" y="1437948"/>
                </a:cubicBezTo>
                <a:close/>
                <a:moveTo>
                  <a:pt x="10221015" y="1354657"/>
                </a:moveTo>
                <a:cubicBezTo>
                  <a:pt x="10183412" y="1353731"/>
                  <a:pt x="10145345" y="1354278"/>
                  <a:pt x="10107121" y="1356091"/>
                </a:cubicBezTo>
                <a:cubicBezTo>
                  <a:pt x="9954224" y="1363347"/>
                  <a:pt x="9798826" y="1390883"/>
                  <a:pt x="9660668" y="1425595"/>
                </a:cubicBezTo>
                <a:cubicBezTo>
                  <a:pt x="9663924" y="1425814"/>
                  <a:pt x="9666276" y="1425838"/>
                  <a:pt x="9669531" y="1426057"/>
                </a:cubicBezTo>
                <a:lnTo>
                  <a:pt x="9687254" y="1426986"/>
                </a:lnTo>
                <a:cubicBezTo>
                  <a:pt x="9751279" y="1429722"/>
                  <a:pt x="9817637" y="1426370"/>
                  <a:pt x="9881290" y="1422445"/>
                </a:cubicBezTo>
                <a:cubicBezTo>
                  <a:pt x="9944395" y="1418874"/>
                  <a:pt x="10009857" y="1415334"/>
                  <a:pt x="10074432" y="1417715"/>
                </a:cubicBezTo>
                <a:cubicBezTo>
                  <a:pt x="10102466" y="1418944"/>
                  <a:pt x="10131190" y="1421269"/>
                  <a:pt x="10159369" y="1423935"/>
                </a:cubicBezTo>
                <a:cubicBezTo>
                  <a:pt x="10198208" y="1427456"/>
                  <a:pt x="10239045" y="1430459"/>
                  <a:pt x="10278706" y="1430393"/>
                </a:cubicBezTo>
                <a:cubicBezTo>
                  <a:pt x="10328324" y="1430079"/>
                  <a:pt x="10379724" y="1424023"/>
                  <a:pt x="10429120" y="1418493"/>
                </a:cubicBezTo>
                <a:cubicBezTo>
                  <a:pt x="10465435" y="1414425"/>
                  <a:pt x="10501756" y="1410354"/>
                  <a:pt x="10538565" y="1408270"/>
                </a:cubicBezTo>
                <a:cubicBezTo>
                  <a:pt x="10442450" y="1373463"/>
                  <a:pt x="10333824" y="1357435"/>
                  <a:pt x="10221015" y="1354657"/>
                </a:cubicBezTo>
                <a:close/>
                <a:moveTo>
                  <a:pt x="1979378" y="1340504"/>
                </a:moveTo>
                <a:cubicBezTo>
                  <a:pt x="2251008" y="1517802"/>
                  <a:pt x="2557265" y="1617794"/>
                  <a:pt x="2882120" y="1635547"/>
                </a:cubicBezTo>
                <a:cubicBezTo>
                  <a:pt x="2852884" y="1626476"/>
                  <a:pt x="2822307" y="1618842"/>
                  <a:pt x="2793103" y="1610699"/>
                </a:cubicBezTo>
                <a:lnTo>
                  <a:pt x="2770041" y="1604634"/>
                </a:lnTo>
                <a:cubicBezTo>
                  <a:pt x="2500352" y="1533917"/>
                  <a:pt x="2236095" y="1435963"/>
                  <a:pt x="1979378" y="1340504"/>
                </a:cubicBezTo>
                <a:close/>
                <a:moveTo>
                  <a:pt x="1927410" y="1287164"/>
                </a:moveTo>
                <a:cubicBezTo>
                  <a:pt x="1938311" y="1291848"/>
                  <a:pt x="1949172" y="1295604"/>
                  <a:pt x="1959587" y="1299849"/>
                </a:cubicBezTo>
                <a:cubicBezTo>
                  <a:pt x="2224818" y="1398692"/>
                  <a:pt x="2499050" y="1501367"/>
                  <a:pt x="2777707" y="1574991"/>
                </a:cubicBezTo>
                <a:lnTo>
                  <a:pt x="2800768" y="1581056"/>
                </a:lnTo>
                <a:lnTo>
                  <a:pt x="2879408" y="1602590"/>
                </a:lnTo>
                <a:cubicBezTo>
                  <a:pt x="2873718" y="1600024"/>
                  <a:pt x="2868475" y="1596973"/>
                  <a:pt x="2862295" y="1593958"/>
                </a:cubicBezTo>
                <a:cubicBezTo>
                  <a:pt x="2846112" y="1585292"/>
                  <a:pt x="2829972" y="1577555"/>
                  <a:pt x="2813343" y="1569369"/>
                </a:cubicBezTo>
                <a:cubicBezTo>
                  <a:pt x="2759214" y="1543589"/>
                  <a:pt x="2702010" y="1522123"/>
                  <a:pt x="2646245" y="1501999"/>
                </a:cubicBezTo>
                <a:cubicBezTo>
                  <a:pt x="2437298" y="1424662"/>
                  <a:pt x="2221285" y="1345272"/>
                  <a:pt x="1999243" y="1301524"/>
                </a:cubicBezTo>
                <a:lnTo>
                  <a:pt x="1979527" y="1297651"/>
                </a:lnTo>
                <a:lnTo>
                  <a:pt x="1927410" y="1287164"/>
                </a:lnTo>
                <a:close/>
                <a:moveTo>
                  <a:pt x="1997014" y="1269007"/>
                </a:moveTo>
                <a:lnTo>
                  <a:pt x="2005458" y="1270540"/>
                </a:lnTo>
                <a:cubicBezTo>
                  <a:pt x="2229844" y="1314659"/>
                  <a:pt x="2447268" y="1394456"/>
                  <a:pt x="2657186" y="1472687"/>
                </a:cubicBezTo>
                <a:cubicBezTo>
                  <a:pt x="2713431" y="1493259"/>
                  <a:pt x="2771565" y="1514688"/>
                  <a:pt x="2826662" y="1541362"/>
                </a:cubicBezTo>
                <a:cubicBezTo>
                  <a:pt x="2843286" y="1549544"/>
                  <a:pt x="2859914" y="1557729"/>
                  <a:pt x="2876100" y="1566397"/>
                </a:cubicBezTo>
                <a:cubicBezTo>
                  <a:pt x="2929811" y="1593592"/>
                  <a:pt x="2984941" y="1621189"/>
                  <a:pt x="3042600" y="1630532"/>
                </a:cubicBezTo>
                <a:cubicBezTo>
                  <a:pt x="2779645" y="1343909"/>
                  <a:pt x="2376891" y="1276645"/>
                  <a:pt x="1997014" y="1269007"/>
                </a:cubicBezTo>
                <a:close/>
                <a:moveTo>
                  <a:pt x="9857254" y="846904"/>
                </a:moveTo>
                <a:cubicBezTo>
                  <a:pt x="9525980" y="871770"/>
                  <a:pt x="9241479" y="935703"/>
                  <a:pt x="8989866" y="1043742"/>
                </a:cubicBezTo>
                <a:lnTo>
                  <a:pt x="8931614" y="1069508"/>
                </a:lnTo>
                <a:cubicBezTo>
                  <a:pt x="8902659" y="1082659"/>
                  <a:pt x="8873359" y="1095268"/>
                  <a:pt x="8843711" y="1107334"/>
                </a:cubicBezTo>
                <a:cubicBezTo>
                  <a:pt x="8889894" y="1093124"/>
                  <a:pt x="8937874" y="1079296"/>
                  <a:pt x="8966093" y="1073509"/>
                </a:cubicBezTo>
                <a:cubicBezTo>
                  <a:pt x="9076195" y="1052142"/>
                  <a:pt x="9187512" y="1039967"/>
                  <a:pt x="9299227" y="1025994"/>
                </a:cubicBezTo>
                <a:cubicBezTo>
                  <a:pt x="9502333" y="1000326"/>
                  <a:pt x="9654280" y="888586"/>
                  <a:pt x="9857254" y="846904"/>
                </a:cubicBezTo>
                <a:close/>
                <a:moveTo>
                  <a:pt x="9615182" y="791499"/>
                </a:moveTo>
                <a:cubicBezTo>
                  <a:pt x="9415185" y="799027"/>
                  <a:pt x="9214426" y="900700"/>
                  <a:pt x="9023688" y="996819"/>
                </a:cubicBezTo>
                <a:cubicBezTo>
                  <a:pt x="9256457" y="903127"/>
                  <a:pt x="9516545" y="844854"/>
                  <a:pt x="9814527" y="819048"/>
                </a:cubicBezTo>
                <a:cubicBezTo>
                  <a:pt x="9748431" y="796943"/>
                  <a:pt x="9681848" y="788991"/>
                  <a:pt x="9615182" y="791499"/>
                </a:cubicBezTo>
                <a:close/>
                <a:moveTo>
                  <a:pt x="2305292" y="790492"/>
                </a:moveTo>
                <a:cubicBezTo>
                  <a:pt x="2631112" y="948847"/>
                  <a:pt x="3011879" y="1106878"/>
                  <a:pt x="3360922" y="1100373"/>
                </a:cubicBezTo>
                <a:cubicBezTo>
                  <a:pt x="3408391" y="1099405"/>
                  <a:pt x="3451278" y="1088839"/>
                  <a:pt x="3492420" y="1081145"/>
                </a:cubicBezTo>
                <a:cubicBezTo>
                  <a:pt x="3448862" y="1074966"/>
                  <a:pt x="3405674" y="1066449"/>
                  <a:pt x="3364086" y="1051340"/>
                </a:cubicBezTo>
                <a:cubicBezTo>
                  <a:pt x="3314946" y="1033747"/>
                  <a:pt x="3269673" y="1008082"/>
                  <a:pt x="3225818" y="982822"/>
                </a:cubicBezTo>
                <a:cubicBezTo>
                  <a:pt x="3194830" y="964966"/>
                  <a:pt x="3162431" y="946699"/>
                  <a:pt x="3129696" y="931704"/>
                </a:cubicBezTo>
                <a:cubicBezTo>
                  <a:pt x="3030558" y="886774"/>
                  <a:pt x="2920899" y="869731"/>
                  <a:pt x="2814545" y="853955"/>
                </a:cubicBezTo>
                <a:cubicBezTo>
                  <a:pt x="2648192" y="828474"/>
                  <a:pt x="2475773" y="802762"/>
                  <a:pt x="2305292" y="790492"/>
                </a:cubicBezTo>
                <a:close/>
                <a:moveTo>
                  <a:pt x="2626982" y="777450"/>
                </a:moveTo>
                <a:cubicBezTo>
                  <a:pt x="2581807" y="776467"/>
                  <a:pt x="2536327" y="776706"/>
                  <a:pt x="2490617" y="777951"/>
                </a:cubicBezTo>
                <a:cubicBezTo>
                  <a:pt x="2601507" y="790748"/>
                  <a:pt x="2711611" y="807309"/>
                  <a:pt x="2819869" y="823936"/>
                </a:cubicBezTo>
                <a:cubicBezTo>
                  <a:pt x="2928115" y="840564"/>
                  <a:pt x="3040565" y="857495"/>
                  <a:pt x="3143018" y="903698"/>
                </a:cubicBezTo>
                <a:cubicBezTo>
                  <a:pt x="3177162" y="919099"/>
                  <a:pt x="3210046" y="937808"/>
                  <a:pt x="3241520" y="956112"/>
                </a:cubicBezTo>
                <a:cubicBezTo>
                  <a:pt x="3284409" y="980477"/>
                  <a:pt x="3328265" y="1005739"/>
                  <a:pt x="3374575" y="1022517"/>
                </a:cubicBezTo>
                <a:cubicBezTo>
                  <a:pt x="3416609" y="1037134"/>
                  <a:pt x="3460730" y="1045620"/>
                  <a:pt x="3505221" y="1051757"/>
                </a:cubicBezTo>
                <a:cubicBezTo>
                  <a:pt x="3244537" y="851088"/>
                  <a:pt x="2943211" y="784332"/>
                  <a:pt x="2626982" y="777450"/>
                </a:cubicBezTo>
                <a:close/>
                <a:moveTo>
                  <a:pt x="9258094" y="529602"/>
                </a:moveTo>
                <a:cubicBezTo>
                  <a:pt x="9013678" y="577086"/>
                  <a:pt x="8768731" y="631051"/>
                  <a:pt x="8526712" y="690804"/>
                </a:cubicBezTo>
                <a:cubicBezTo>
                  <a:pt x="8781748" y="694003"/>
                  <a:pt x="9026494" y="640940"/>
                  <a:pt x="9258094" y="529602"/>
                </a:cubicBezTo>
                <a:close/>
                <a:moveTo>
                  <a:pt x="1310106" y="514217"/>
                </a:moveTo>
                <a:cubicBezTo>
                  <a:pt x="1129544" y="634332"/>
                  <a:pt x="976804" y="783308"/>
                  <a:pt x="854994" y="970136"/>
                </a:cubicBezTo>
                <a:cubicBezTo>
                  <a:pt x="813550" y="1033067"/>
                  <a:pt x="777442" y="1099637"/>
                  <a:pt x="742462" y="1165648"/>
                </a:cubicBezTo>
                <a:cubicBezTo>
                  <a:pt x="769633" y="1130245"/>
                  <a:pt x="795392" y="1093436"/>
                  <a:pt x="820602" y="1056915"/>
                </a:cubicBezTo>
                <a:cubicBezTo>
                  <a:pt x="839644" y="1029097"/>
                  <a:pt x="858127" y="1001568"/>
                  <a:pt x="878295" y="974594"/>
                </a:cubicBezTo>
                <a:cubicBezTo>
                  <a:pt x="984168" y="830170"/>
                  <a:pt x="1114491" y="703679"/>
                  <a:pt x="1240607" y="581401"/>
                </a:cubicBezTo>
                <a:lnTo>
                  <a:pt x="1310106" y="514217"/>
                </a:lnTo>
                <a:close/>
                <a:moveTo>
                  <a:pt x="11225213" y="507722"/>
                </a:moveTo>
                <a:cubicBezTo>
                  <a:pt x="11207028" y="593695"/>
                  <a:pt x="11194593" y="681355"/>
                  <a:pt x="11182914" y="767771"/>
                </a:cubicBezTo>
                <a:cubicBezTo>
                  <a:pt x="11164076" y="906276"/>
                  <a:pt x="11145116" y="1049465"/>
                  <a:pt x="11099211" y="1184594"/>
                </a:cubicBezTo>
                <a:cubicBezTo>
                  <a:pt x="11088245" y="1216134"/>
                  <a:pt x="11076378" y="1247477"/>
                  <a:pt x="11064509" y="1278830"/>
                </a:cubicBezTo>
                <a:lnTo>
                  <a:pt x="11049349" y="1318418"/>
                </a:lnTo>
                <a:cubicBezTo>
                  <a:pt x="11022123" y="1390250"/>
                  <a:pt x="10998838" y="1463390"/>
                  <a:pt x="10978260" y="1537094"/>
                </a:cubicBezTo>
                <a:cubicBezTo>
                  <a:pt x="11216457" y="1249857"/>
                  <a:pt x="11222923" y="871706"/>
                  <a:pt x="11225213" y="507722"/>
                </a:cubicBezTo>
                <a:close/>
                <a:moveTo>
                  <a:pt x="9168987" y="490232"/>
                </a:moveTo>
                <a:cubicBezTo>
                  <a:pt x="8975366" y="483045"/>
                  <a:pt x="8788341" y="560836"/>
                  <a:pt x="8603910" y="639895"/>
                </a:cubicBezTo>
                <a:cubicBezTo>
                  <a:pt x="8818554" y="588452"/>
                  <a:pt x="9035976" y="541366"/>
                  <a:pt x="9252382" y="498759"/>
                </a:cubicBezTo>
                <a:cubicBezTo>
                  <a:pt x="9224441" y="494020"/>
                  <a:pt x="9196646" y="491259"/>
                  <a:pt x="9168987" y="490232"/>
                </a:cubicBezTo>
                <a:close/>
                <a:moveTo>
                  <a:pt x="11201005" y="471089"/>
                </a:moveTo>
                <a:cubicBezTo>
                  <a:pt x="11064705" y="787426"/>
                  <a:pt x="10958405" y="1112932"/>
                  <a:pt x="10968432" y="1456010"/>
                </a:cubicBezTo>
                <a:cubicBezTo>
                  <a:pt x="10984596" y="1405817"/>
                  <a:pt x="11001105" y="1356171"/>
                  <a:pt x="11019967" y="1306553"/>
                </a:cubicBezTo>
                <a:lnTo>
                  <a:pt x="11035125" y="1266966"/>
                </a:lnTo>
                <a:cubicBezTo>
                  <a:pt x="11047342" y="1236154"/>
                  <a:pt x="11059004" y="1205706"/>
                  <a:pt x="11069972" y="1174168"/>
                </a:cubicBezTo>
                <a:cubicBezTo>
                  <a:pt x="11114708" y="1042083"/>
                  <a:pt x="11133811" y="900343"/>
                  <a:pt x="11152239" y="763628"/>
                </a:cubicBezTo>
                <a:cubicBezTo>
                  <a:pt x="11165272" y="667160"/>
                  <a:pt x="11178361" y="568344"/>
                  <a:pt x="11201005" y="471089"/>
                </a:cubicBezTo>
                <a:close/>
                <a:moveTo>
                  <a:pt x="1423113" y="445565"/>
                </a:moveTo>
                <a:lnTo>
                  <a:pt x="1260565" y="602982"/>
                </a:lnTo>
                <a:cubicBezTo>
                  <a:pt x="1135292" y="724135"/>
                  <a:pt x="1006090" y="850065"/>
                  <a:pt x="901900" y="992236"/>
                </a:cubicBezTo>
                <a:cubicBezTo>
                  <a:pt x="882292" y="1018928"/>
                  <a:pt x="863806" y="1046465"/>
                  <a:pt x="845044" y="1073436"/>
                </a:cubicBezTo>
                <a:cubicBezTo>
                  <a:pt x="797719" y="1142828"/>
                  <a:pt x="747866" y="1214196"/>
                  <a:pt x="685926" y="1274069"/>
                </a:cubicBezTo>
                <a:cubicBezTo>
                  <a:pt x="685087" y="1275192"/>
                  <a:pt x="684806" y="1276038"/>
                  <a:pt x="684248" y="1277721"/>
                </a:cubicBezTo>
                <a:cubicBezTo>
                  <a:pt x="955830" y="1021343"/>
                  <a:pt x="1215323" y="756291"/>
                  <a:pt x="1423113" y="445565"/>
                </a:cubicBezTo>
                <a:close/>
                <a:moveTo>
                  <a:pt x="3316479" y="443136"/>
                </a:moveTo>
                <a:lnTo>
                  <a:pt x="3546806" y="927139"/>
                </a:lnTo>
                <a:cubicBezTo>
                  <a:pt x="3510992" y="788388"/>
                  <a:pt x="3440535" y="657075"/>
                  <a:pt x="3364433" y="524121"/>
                </a:cubicBezTo>
                <a:lnTo>
                  <a:pt x="3316479" y="443136"/>
                </a:lnTo>
                <a:close/>
                <a:moveTo>
                  <a:pt x="10268559" y="442054"/>
                </a:moveTo>
                <a:cubicBezTo>
                  <a:pt x="10277021" y="671939"/>
                  <a:pt x="10375577" y="877148"/>
                  <a:pt x="10494169" y="1091780"/>
                </a:cubicBezTo>
                <a:cubicBezTo>
                  <a:pt x="10447177" y="970850"/>
                  <a:pt x="10400743" y="849562"/>
                  <a:pt x="10356661" y="728302"/>
                </a:cubicBezTo>
                <a:cubicBezTo>
                  <a:pt x="10321871" y="632517"/>
                  <a:pt x="10289232" y="537669"/>
                  <a:pt x="10268559" y="442054"/>
                </a:cubicBezTo>
                <a:close/>
                <a:moveTo>
                  <a:pt x="3291335" y="338420"/>
                </a:moveTo>
                <a:cubicBezTo>
                  <a:pt x="3324815" y="395296"/>
                  <a:pt x="3358740" y="451691"/>
                  <a:pt x="3390805" y="508163"/>
                </a:cubicBezTo>
                <a:cubicBezTo>
                  <a:pt x="3469925" y="646583"/>
                  <a:pt x="3543427" y="784298"/>
                  <a:pt x="3579062" y="930040"/>
                </a:cubicBezTo>
                <a:cubicBezTo>
                  <a:pt x="3585500" y="799842"/>
                  <a:pt x="3547302" y="683076"/>
                  <a:pt x="3467355" y="559130"/>
                </a:cubicBezTo>
                <a:cubicBezTo>
                  <a:pt x="3420192" y="486029"/>
                  <a:pt x="3371016" y="420934"/>
                  <a:pt x="3310753" y="358140"/>
                </a:cubicBezTo>
                <a:cubicBezTo>
                  <a:pt x="3303466" y="350509"/>
                  <a:pt x="3297626" y="344227"/>
                  <a:pt x="3291335" y="338420"/>
                </a:cubicBezTo>
                <a:close/>
                <a:moveTo>
                  <a:pt x="1635889" y="280494"/>
                </a:moveTo>
                <a:lnTo>
                  <a:pt x="1634800" y="302111"/>
                </a:lnTo>
                <a:cubicBezTo>
                  <a:pt x="1634800" y="302111"/>
                  <a:pt x="1635342" y="287795"/>
                  <a:pt x="1635889" y="280494"/>
                </a:cubicBezTo>
                <a:close/>
                <a:moveTo>
                  <a:pt x="10277529" y="272307"/>
                </a:moveTo>
                <a:cubicBezTo>
                  <a:pt x="10277467" y="274640"/>
                  <a:pt x="10276853" y="277334"/>
                  <a:pt x="10276797" y="279672"/>
                </a:cubicBezTo>
                <a:cubicBezTo>
                  <a:pt x="10284209" y="425149"/>
                  <a:pt x="10331835" y="570199"/>
                  <a:pt x="10385906" y="718031"/>
                </a:cubicBezTo>
                <a:cubicBezTo>
                  <a:pt x="10434036" y="850493"/>
                  <a:pt x="10484873" y="983529"/>
                  <a:pt x="10536458" y="1115310"/>
                </a:cubicBezTo>
                <a:cubicBezTo>
                  <a:pt x="10537315" y="979107"/>
                  <a:pt x="10476552" y="837858"/>
                  <a:pt x="10436479" y="715570"/>
                </a:cubicBezTo>
                <a:cubicBezTo>
                  <a:pt x="10386976" y="566354"/>
                  <a:pt x="10333255" y="419072"/>
                  <a:pt x="10277529" y="272307"/>
                </a:cubicBezTo>
                <a:close/>
                <a:moveTo>
                  <a:pt x="1510397" y="255705"/>
                </a:moveTo>
                <a:cubicBezTo>
                  <a:pt x="1390337" y="300510"/>
                  <a:pt x="1267181" y="337747"/>
                  <a:pt x="1146550" y="373012"/>
                </a:cubicBezTo>
                <a:cubicBezTo>
                  <a:pt x="997862" y="416736"/>
                  <a:pt x="843568" y="461871"/>
                  <a:pt x="698834" y="523272"/>
                </a:cubicBezTo>
                <a:cubicBezTo>
                  <a:pt x="460140" y="624106"/>
                  <a:pt x="242842" y="767577"/>
                  <a:pt x="34256" y="918603"/>
                </a:cubicBezTo>
                <a:cubicBezTo>
                  <a:pt x="196048" y="819849"/>
                  <a:pt x="358125" y="721653"/>
                  <a:pt x="527241" y="636078"/>
                </a:cubicBezTo>
                <a:cubicBezTo>
                  <a:pt x="838255" y="479281"/>
                  <a:pt x="1212318" y="434093"/>
                  <a:pt x="1510397" y="255705"/>
                </a:cubicBezTo>
                <a:close/>
                <a:moveTo>
                  <a:pt x="1313114" y="226216"/>
                </a:moveTo>
                <a:cubicBezTo>
                  <a:pt x="1247578" y="225578"/>
                  <a:pt x="1180153" y="227293"/>
                  <a:pt x="1109304" y="240030"/>
                </a:cubicBezTo>
                <a:cubicBezTo>
                  <a:pt x="689821" y="315031"/>
                  <a:pt x="334655" y="603530"/>
                  <a:pt x="8129" y="901519"/>
                </a:cubicBezTo>
                <a:cubicBezTo>
                  <a:pt x="220923" y="747682"/>
                  <a:pt x="442983" y="599720"/>
                  <a:pt x="687572" y="496629"/>
                </a:cubicBezTo>
                <a:cubicBezTo>
                  <a:pt x="833705" y="435223"/>
                  <a:pt x="989118" y="389520"/>
                  <a:pt x="1138365" y="345515"/>
                </a:cubicBezTo>
                <a:cubicBezTo>
                  <a:pt x="1260121" y="309686"/>
                  <a:pt x="1384681" y="272451"/>
                  <a:pt x="1505579" y="226526"/>
                </a:cubicBezTo>
                <a:cubicBezTo>
                  <a:pt x="1442294" y="229846"/>
                  <a:pt x="1378650" y="226854"/>
                  <a:pt x="1313114" y="226216"/>
                </a:cubicBezTo>
                <a:close/>
                <a:moveTo>
                  <a:pt x="3655073" y="221884"/>
                </a:moveTo>
                <a:cubicBezTo>
                  <a:pt x="3768399" y="336347"/>
                  <a:pt x="3873410" y="455450"/>
                  <a:pt x="3989938" y="562685"/>
                </a:cubicBezTo>
                <a:cubicBezTo>
                  <a:pt x="4106468" y="669916"/>
                  <a:pt x="4234512" y="765281"/>
                  <a:pt x="4393907" y="832258"/>
                </a:cubicBezTo>
                <a:cubicBezTo>
                  <a:pt x="4484865" y="870540"/>
                  <a:pt x="4571866" y="903385"/>
                  <a:pt x="4648051" y="945051"/>
                </a:cubicBezTo>
                <a:cubicBezTo>
                  <a:pt x="4566919" y="872848"/>
                  <a:pt x="4474187" y="813216"/>
                  <a:pt x="4383389" y="755369"/>
                </a:cubicBezTo>
                <a:cubicBezTo>
                  <a:pt x="4310251" y="708460"/>
                  <a:pt x="4234739" y="660250"/>
                  <a:pt x="4165508" y="606196"/>
                </a:cubicBezTo>
                <a:cubicBezTo>
                  <a:pt x="4131846" y="579598"/>
                  <a:pt x="4099524" y="551549"/>
                  <a:pt x="4068162" y="524394"/>
                </a:cubicBezTo>
                <a:cubicBezTo>
                  <a:pt x="4039704" y="499919"/>
                  <a:pt x="4010763" y="474992"/>
                  <a:pt x="3981416" y="451482"/>
                </a:cubicBezTo>
                <a:cubicBezTo>
                  <a:pt x="3923199" y="404909"/>
                  <a:pt x="3860482" y="362236"/>
                  <a:pt x="3800147" y="320872"/>
                </a:cubicBezTo>
                <a:lnTo>
                  <a:pt x="3655073" y="221884"/>
                </a:lnTo>
                <a:close/>
                <a:moveTo>
                  <a:pt x="3670252" y="193798"/>
                </a:moveTo>
                <a:lnTo>
                  <a:pt x="3817258" y="294577"/>
                </a:lnTo>
                <a:cubicBezTo>
                  <a:pt x="3878082" y="336387"/>
                  <a:pt x="3941278" y="379498"/>
                  <a:pt x="4000461" y="426966"/>
                </a:cubicBezTo>
                <a:cubicBezTo>
                  <a:pt x="4030299" y="450926"/>
                  <a:pt x="4059233" y="475849"/>
                  <a:pt x="4088180" y="500774"/>
                </a:cubicBezTo>
                <a:cubicBezTo>
                  <a:pt x="4119532" y="527928"/>
                  <a:pt x="4151864" y="555979"/>
                  <a:pt x="4184555" y="581683"/>
                </a:cubicBezTo>
                <a:cubicBezTo>
                  <a:pt x="4252374" y="635322"/>
                  <a:pt x="4327401" y="683085"/>
                  <a:pt x="4399563" y="729106"/>
                </a:cubicBezTo>
                <a:cubicBezTo>
                  <a:pt x="4497546" y="791788"/>
                  <a:pt x="4597907" y="855772"/>
                  <a:pt x="4684469" y="935680"/>
                </a:cubicBezTo>
                <a:lnTo>
                  <a:pt x="4690271" y="941034"/>
                </a:lnTo>
                <a:cubicBezTo>
                  <a:pt x="4617960" y="705006"/>
                  <a:pt x="4326618" y="547128"/>
                  <a:pt x="4136093" y="429466"/>
                </a:cubicBezTo>
                <a:cubicBezTo>
                  <a:pt x="3985171" y="335831"/>
                  <a:pt x="3831168" y="258155"/>
                  <a:pt x="3670252" y="193798"/>
                </a:cubicBezTo>
                <a:close/>
                <a:moveTo>
                  <a:pt x="9334796" y="27584"/>
                </a:moveTo>
                <a:cubicBezTo>
                  <a:pt x="9406875" y="179228"/>
                  <a:pt x="9503788" y="329542"/>
                  <a:pt x="9651570" y="397505"/>
                </a:cubicBezTo>
                <a:cubicBezTo>
                  <a:pt x="9559808" y="257686"/>
                  <a:pt x="9456900" y="135734"/>
                  <a:pt x="9334796" y="27584"/>
                </a:cubicBezTo>
                <a:close/>
                <a:moveTo>
                  <a:pt x="4440129" y="19571"/>
                </a:moveTo>
                <a:cubicBezTo>
                  <a:pt x="4500684" y="171308"/>
                  <a:pt x="4765312" y="394987"/>
                  <a:pt x="4856525" y="486351"/>
                </a:cubicBezTo>
                <a:cubicBezTo>
                  <a:pt x="4921046" y="550838"/>
                  <a:pt x="4987678" y="618617"/>
                  <a:pt x="5059055" y="679918"/>
                </a:cubicBezTo>
                <a:cubicBezTo>
                  <a:pt x="5130436" y="741218"/>
                  <a:pt x="5206561" y="796043"/>
                  <a:pt x="5290070" y="834619"/>
                </a:cubicBezTo>
                <a:cubicBezTo>
                  <a:pt x="5126032" y="703785"/>
                  <a:pt x="4978794" y="550858"/>
                  <a:pt x="4834991" y="401985"/>
                </a:cubicBezTo>
                <a:cubicBezTo>
                  <a:pt x="4709629" y="271933"/>
                  <a:pt x="4579958" y="138796"/>
                  <a:pt x="4440129" y="19571"/>
                </a:cubicBezTo>
                <a:close/>
                <a:moveTo>
                  <a:pt x="8613009" y="0"/>
                </a:moveTo>
                <a:lnTo>
                  <a:pt x="8720364" y="0"/>
                </a:lnTo>
                <a:lnTo>
                  <a:pt x="8781165" y="82863"/>
                </a:lnTo>
                <a:cubicBezTo>
                  <a:pt x="8835159" y="149786"/>
                  <a:pt x="8896472" y="209441"/>
                  <a:pt x="8971448" y="246946"/>
                </a:cubicBezTo>
                <a:cubicBezTo>
                  <a:pt x="8910775" y="192244"/>
                  <a:pt x="8864937" y="124231"/>
                  <a:pt x="8820691" y="57482"/>
                </a:cubicBezTo>
                <a:lnTo>
                  <a:pt x="8807612" y="38256"/>
                </a:lnTo>
                <a:lnTo>
                  <a:pt x="8780258" y="0"/>
                </a:lnTo>
                <a:lnTo>
                  <a:pt x="8818949" y="0"/>
                </a:lnTo>
                <a:lnTo>
                  <a:pt x="8833783" y="20753"/>
                </a:lnTo>
                <a:lnTo>
                  <a:pt x="8846863" y="39981"/>
                </a:lnTo>
                <a:cubicBezTo>
                  <a:pt x="8881714" y="92040"/>
                  <a:pt x="8917610" y="145725"/>
                  <a:pt x="8960046" y="191389"/>
                </a:cubicBezTo>
                <a:lnTo>
                  <a:pt x="8876789" y="0"/>
                </a:lnTo>
                <a:lnTo>
                  <a:pt x="8980100" y="0"/>
                </a:lnTo>
                <a:lnTo>
                  <a:pt x="9090618" y="287225"/>
                </a:lnTo>
                <a:cubicBezTo>
                  <a:pt x="9321070" y="406548"/>
                  <a:pt x="9546131" y="530850"/>
                  <a:pt x="9762441" y="664587"/>
                </a:cubicBezTo>
                <a:cubicBezTo>
                  <a:pt x="9739891" y="606197"/>
                  <a:pt x="9720655" y="545696"/>
                  <a:pt x="9717826" y="487719"/>
                </a:cubicBezTo>
                <a:cubicBezTo>
                  <a:pt x="9716379" y="487883"/>
                  <a:pt x="9714371" y="488401"/>
                  <a:pt x="9713123" y="487663"/>
                </a:cubicBezTo>
                <a:cubicBezTo>
                  <a:pt x="9492837" y="457254"/>
                  <a:pt x="9357418" y="278154"/>
                  <a:pt x="9260878" y="87448"/>
                </a:cubicBezTo>
                <a:lnTo>
                  <a:pt x="9221522" y="0"/>
                </a:lnTo>
                <a:lnTo>
                  <a:pt x="9425221" y="0"/>
                </a:lnTo>
                <a:lnTo>
                  <a:pt x="9453548" y="23392"/>
                </a:lnTo>
                <a:cubicBezTo>
                  <a:pt x="9515298" y="81904"/>
                  <a:pt x="9572467" y="144207"/>
                  <a:pt x="9625671" y="210960"/>
                </a:cubicBezTo>
                <a:cubicBezTo>
                  <a:pt x="9624081" y="161011"/>
                  <a:pt x="9627113" y="110980"/>
                  <a:pt x="9632927" y="60128"/>
                </a:cubicBezTo>
                <a:lnTo>
                  <a:pt x="9642174" y="0"/>
                </a:lnTo>
                <a:lnTo>
                  <a:pt x="9731615" y="0"/>
                </a:lnTo>
                <a:lnTo>
                  <a:pt x="9721255" y="74242"/>
                </a:lnTo>
                <a:cubicBezTo>
                  <a:pt x="9713264" y="158966"/>
                  <a:pt x="9714814" y="243239"/>
                  <a:pt x="9736458" y="329413"/>
                </a:cubicBezTo>
                <a:cubicBezTo>
                  <a:pt x="9741385" y="251922"/>
                  <a:pt x="9752472" y="174320"/>
                  <a:pt x="9763499" y="99057"/>
                </a:cubicBezTo>
                <a:lnTo>
                  <a:pt x="9777267" y="0"/>
                </a:lnTo>
                <a:lnTo>
                  <a:pt x="9808036" y="0"/>
                </a:lnTo>
                <a:lnTo>
                  <a:pt x="9793821" y="102652"/>
                </a:lnTo>
                <a:cubicBezTo>
                  <a:pt x="9783066" y="174683"/>
                  <a:pt x="9772446" y="248150"/>
                  <a:pt x="9767436" y="321864"/>
                </a:cubicBezTo>
                <a:cubicBezTo>
                  <a:pt x="9782786" y="295954"/>
                  <a:pt x="9799440" y="268443"/>
                  <a:pt x="9814477" y="233531"/>
                </a:cubicBezTo>
                <a:cubicBezTo>
                  <a:pt x="9842546" y="169402"/>
                  <a:pt x="9861429" y="104298"/>
                  <a:pt x="9873012" y="38619"/>
                </a:cubicBezTo>
                <a:lnTo>
                  <a:pt x="9875879" y="0"/>
                </a:lnTo>
                <a:lnTo>
                  <a:pt x="9965253" y="0"/>
                </a:lnTo>
                <a:lnTo>
                  <a:pt x="9930901" y="135026"/>
                </a:lnTo>
                <a:cubicBezTo>
                  <a:pt x="9915560" y="179805"/>
                  <a:pt x="9897837" y="223903"/>
                  <a:pt x="9880832" y="271562"/>
                </a:cubicBezTo>
                <a:cubicBezTo>
                  <a:pt x="9817639" y="451472"/>
                  <a:pt x="9825316" y="573022"/>
                  <a:pt x="9896024" y="749295"/>
                </a:cubicBezTo>
                <a:cubicBezTo>
                  <a:pt x="10068034" y="860020"/>
                  <a:pt x="10235704" y="977341"/>
                  <a:pt x="10395379" y="1102843"/>
                </a:cubicBezTo>
                <a:cubicBezTo>
                  <a:pt x="10227815" y="794610"/>
                  <a:pt x="10104867" y="497696"/>
                  <a:pt x="10225980" y="132061"/>
                </a:cubicBezTo>
                <a:cubicBezTo>
                  <a:pt x="10233239" y="110559"/>
                  <a:pt x="10303382" y="80255"/>
                  <a:pt x="10314210" y="109353"/>
                </a:cubicBezTo>
                <a:cubicBezTo>
                  <a:pt x="10408734" y="350872"/>
                  <a:pt x="10497596" y="594472"/>
                  <a:pt x="10573663" y="842430"/>
                </a:cubicBezTo>
                <a:cubicBezTo>
                  <a:pt x="10618238" y="986363"/>
                  <a:pt x="10653304" y="1120296"/>
                  <a:pt x="10583736" y="1259819"/>
                </a:cubicBezTo>
                <a:cubicBezTo>
                  <a:pt x="10685909" y="1347757"/>
                  <a:pt x="10784700" y="1440157"/>
                  <a:pt x="10880472" y="1537558"/>
                </a:cubicBezTo>
                <a:cubicBezTo>
                  <a:pt x="10849056" y="1070967"/>
                  <a:pt x="11034230" y="637538"/>
                  <a:pt x="11231212" y="216474"/>
                </a:cubicBezTo>
                <a:cubicBezTo>
                  <a:pt x="11242138" y="193394"/>
                  <a:pt x="11319709" y="169841"/>
                  <a:pt x="11317765" y="209405"/>
                </a:cubicBezTo>
                <a:cubicBezTo>
                  <a:pt x="11295958" y="696233"/>
                  <a:pt x="11372236" y="1247562"/>
                  <a:pt x="10982911" y="1622260"/>
                </a:cubicBezTo>
                <a:cubicBezTo>
                  <a:pt x="10979389" y="1625277"/>
                  <a:pt x="10974419" y="1628456"/>
                  <a:pt x="10968747" y="1630552"/>
                </a:cubicBezTo>
                <a:cubicBezTo>
                  <a:pt x="11069120" y="1738803"/>
                  <a:pt x="11166116" y="1851511"/>
                  <a:pt x="11258020" y="1972078"/>
                </a:cubicBezTo>
                <a:cubicBezTo>
                  <a:pt x="11414501" y="2177795"/>
                  <a:pt x="11558425" y="2393089"/>
                  <a:pt x="11688741" y="2616312"/>
                </a:cubicBezTo>
                <a:cubicBezTo>
                  <a:pt x="11728326" y="2494422"/>
                  <a:pt x="11744133" y="2360920"/>
                  <a:pt x="11794425" y="2252109"/>
                </a:cubicBezTo>
                <a:cubicBezTo>
                  <a:pt x="11793785" y="2248682"/>
                  <a:pt x="11793359" y="2244360"/>
                  <a:pt x="11792727" y="2240934"/>
                </a:cubicBezTo>
                <a:cubicBezTo>
                  <a:pt x="11786706" y="2242483"/>
                  <a:pt x="11780344" y="2243486"/>
                  <a:pt x="11776744" y="2242723"/>
                </a:cubicBezTo>
                <a:cubicBezTo>
                  <a:pt x="11442886" y="2179574"/>
                  <a:pt x="11457436" y="1554823"/>
                  <a:pt x="11442546" y="1307592"/>
                </a:cubicBezTo>
                <a:cubicBezTo>
                  <a:pt x="11441155" y="1284728"/>
                  <a:pt x="11514076" y="1258776"/>
                  <a:pt x="11527771" y="1275317"/>
                </a:cubicBezTo>
                <a:cubicBezTo>
                  <a:pt x="11715804" y="1499943"/>
                  <a:pt x="11799388" y="1758422"/>
                  <a:pt x="11851542" y="2034703"/>
                </a:cubicBezTo>
                <a:cubicBezTo>
                  <a:pt x="11913004" y="1924500"/>
                  <a:pt x="12015977" y="1821086"/>
                  <a:pt x="12122505" y="1727948"/>
                </a:cubicBezTo>
                <a:lnTo>
                  <a:pt x="12192000" y="1669975"/>
                </a:lnTo>
                <a:lnTo>
                  <a:pt x="12192000" y="1731063"/>
                </a:lnTo>
                <a:lnTo>
                  <a:pt x="12155105" y="1762181"/>
                </a:lnTo>
                <a:cubicBezTo>
                  <a:pt x="12056052" y="1853318"/>
                  <a:pt x="11965498" y="1956071"/>
                  <a:pt x="11918903" y="2062132"/>
                </a:cubicBezTo>
                <a:cubicBezTo>
                  <a:pt x="11960691" y="1997848"/>
                  <a:pt x="12011970" y="1941101"/>
                  <a:pt x="12067554" y="1888498"/>
                </a:cubicBezTo>
                <a:lnTo>
                  <a:pt x="12192000" y="1782392"/>
                </a:lnTo>
                <a:lnTo>
                  <a:pt x="12192000" y="1822559"/>
                </a:lnTo>
                <a:lnTo>
                  <a:pt x="12087498" y="1911764"/>
                </a:lnTo>
                <a:cubicBezTo>
                  <a:pt x="12032329" y="1964102"/>
                  <a:pt x="11981742" y="2020408"/>
                  <a:pt x="11941335" y="2083809"/>
                </a:cubicBezTo>
                <a:cubicBezTo>
                  <a:pt x="11925082" y="2109523"/>
                  <a:pt x="11910985" y="2136169"/>
                  <a:pt x="11898139" y="2163553"/>
                </a:cubicBezTo>
                <a:cubicBezTo>
                  <a:pt x="11945914" y="2129922"/>
                  <a:pt x="11992854" y="2093778"/>
                  <a:pt x="12037359" y="2053816"/>
                </a:cubicBezTo>
                <a:lnTo>
                  <a:pt x="12192000" y="1901891"/>
                </a:lnTo>
                <a:lnTo>
                  <a:pt x="12192000" y="1973912"/>
                </a:lnTo>
                <a:lnTo>
                  <a:pt x="12054488" y="2104939"/>
                </a:lnTo>
                <a:cubicBezTo>
                  <a:pt x="12007570" y="2147210"/>
                  <a:pt x="11919625" y="2193495"/>
                  <a:pt x="11880977" y="2245040"/>
                </a:cubicBezTo>
                <a:cubicBezTo>
                  <a:pt x="11880428" y="2245391"/>
                  <a:pt x="11880223" y="2246288"/>
                  <a:pt x="11879666" y="2246644"/>
                </a:cubicBezTo>
                <a:cubicBezTo>
                  <a:pt x="11877599" y="2249494"/>
                  <a:pt x="11875186" y="2251803"/>
                  <a:pt x="11873674" y="2254306"/>
                </a:cubicBezTo>
                <a:cubicBezTo>
                  <a:pt x="11806563" y="2362374"/>
                  <a:pt x="11801847" y="2563131"/>
                  <a:pt x="11738608" y="2689417"/>
                </a:cubicBezTo>
                <a:cubicBezTo>
                  <a:pt x="11737642" y="2691562"/>
                  <a:pt x="11735234" y="2693876"/>
                  <a:pt x="11732820" y="2696184"/>
                </a:cubicBezTo>
                <a:cubicBezTo>
                  <a:pt x="11856220" y="2915593"/>
                  <a:pt x="11965159" y="3142523"/>
                  <a:pt x="12058063" y="3376045"/>
                </a:cubicBezTo>
                <a:lnTo>
                  <a:pt x="12077722" y="3428999"/>
                </a:lnTo>
                <a:lnTo>
                  <a:pt x="11980831" y="3428999"/>
                </a:lnTo>
                <a:lnTo>
                  <a:pt x="11842370" y="3103596"/>
                </a:lnTo>
                <a:lnTo>
                  <a:pt x="11807118" y="3032642"/>
                </a:lnTo>
                <a:cubicBezTo>
                  <a:pt x="11675874" y="2761726"/>
                  <a:pt x="11523363" y="2501353"/>
                  <a:pt x="11352410" y="2253534"/>
                </a:cubicBezTo>
                <a:cubicBezTo>
                  <a:pt x="11349154" y="2253314"/>
                  <a:pt x="11346248" y="2253642"/>
                  <a:pt x="11344098" y="2252717"/>
                </a:cubicBezTo>
                <a:cubicBezTo>
                  <a:pt x="11146884" y="2178050"/>
                  <a:pt x="10940954" y="2145737"/>
                  <a:pt x="10730809" y="2156749"/>
                </a:cubicBezTo>
                <a:cubicBezTo>
                  <a:pt x="10726045" y="2159034"/>
                  <a:pt x="10720166" y="2162021"/>
                  <a:pt x="10713050" y="2164271"/>
                </a:cubicBezTo>
                <a:cubicBezTo>
                  <a:pt x="10300570" y="2303161"/>
                  <a:pt x="9845774" y="2211588"/>
                  <a:pt x="9420192" y="2263050"/>
                </a:cubicBezTo>
                <a:cubicBezTo>
                  <a:pt x="9405112" y="2265029"/>
                  <a:pt x="9380308" y="2257903"/>
                  <a:pt x="9404066" y="2242708"/>
                </a:cubicBezTo>
                <a:cubicBezTo>
                  <a:pt x="9811305" y="1986077"/>
                  <a:pt x="10269729" y="1904413"/>
                  <a:pt x="10712309" y="2109562"/>
                </a:cubicBezTo>
                <a:cubicBezTo>
                  <a:pt x="10909559" y="2093006"/>
                  <a:pt x="11103888" y="2112041"/>
                  <a:pt x="11291486" y="2166804"/>
                </a:cubicBezTo>
                <a:cubicBezTo>
                  <a:pt x="11253937" y="2114176"/>
                  <a:pt x="11215832" y="2061905"/>
                  <a:pt x="11176624" y="2010340"/>
                </a:cubicBezTo>
                <a:cubicBezTo>
                  <a:pt x="11019444" y="1803532"/>
                  <a:pt x="10848144" y="1617247"/>
                  <a:pt x="10665962" y="1445588"/>
                </a:cubicBezTo>
                <a:cubicBezTo>
                  <a:pt x="10659400" y="1447493"/>
                  <a:pt x="10653378" y="1449043"/>
                  <a:pt x="10647017" y="1450047"/>
                </a:cubicBezTo>
                <a:cubicBezTo>
                  <a:pt x="10469841" y="1508947"/>
                  <a:pt x="10294852" y="1560315"/>
                  <a:pt x="10107096" y="1560072"/>
                </a:cubicBezTo>
                <a:cubicBezTo>
                  <a:pt x="9884392" y="1559955"/>
                  <a:pt x="9658777" y="1518776"/>
                  <a:pt x="9439953" y="1480921"/>
                </a:cubicBezTo>
                <a:cubicBezTo>
                  <a:pt x="9408584" y="1475693"/>
                  <a:pt x="9464056" y="1445580"/>
                  <a:pt x="9470279" y="1443131"/>
                </a:cubicBezTo>
                <a:cubicBezTo>
                  <a:pt x="9777078" y="1343480"/>
                  <a:pt x="10227985" y="1251296"/>
                  <a:pt x="10565024" y="1352269"/>
                </a:cubicBezTo>
                <a:cubicBezTo>
                  <a:pt x="10362949" y="1172638"/>
                  <a:pt x="10148128" y="1009593"/>
                  <a:pt x="9922490" y="858833"/>
                </a:cubicBezTo>
                <a:cubicBezTo>
                  <a:pt x="9921938" y="859186"/>
                  <a:pt x="9921032" y="858993"/>
                  <a:pt x="9920481" y="859346"/>
                </a:cubicBezTo>
                <a:cubicBezTo>
                  <a:pt x="9919033" y="859508"/>
                  <a:pt x="9917026" y="860026"/>
                  <a:pt x="9916127" y="859836"/>
                </a:cubicBezTo>
                <a:cubicBezTo>
                  <a:pt x="9902906" y="859860"/>
                  <a:pt x="9795895" y="935971"/>
                  <a:pt x="9791125" y="938248"/>
                </a:cubicBezTo>
                <a:cubicBezTo>
                  <a:pt x="9707175" y="977384"/>
                  <a:pt x="9617775" y="1003133"/>
                  <a:pt x="9528364" y="1022767"/>
                </a:cubicBezTo>
                <a:cubicBezTo>
                  <a:pt x="9228232" y="1089029"/>
                  <a:pt x="8927622" y="1097349"/>
                  <a:pt x="8629850" y="1184329"/>
                </a:cubicBezTo>
                <a:cubicBezTo>
                  <a:pt x="8609591" y="1190390"/>
                  <a:pt x="8554225" y="1189011"/>
                  <a:pt x="8600239" y="1167243"/>
                </a:cubicBezTo>
                <a:cubicBezTo>
                  <a:pt x="8928850" y="1009196"/>
                  <a:pt x="9367700" y="707057"/>
                  <a:pt x="9761570" y="753283"/>
                </a:cubicBezTo>
                <a:cubicBezTo>
                  <a:pt x="9633677" y="672602"/>
                  <a:pt x="9502269" y="594929"/>
                  <a:pt x="9368237" y="520470"/>
                </a:cubicBezTo>
                <a:cubicBezTo>
                  <a:pt x="9363677" y="521852"/>
                  <a:pt x="9358768" y="522697"/>
                  <a:pt x="9354614" y="522288"/>
                </a:cubicBezTo>
                <a:cubicBezTo>
                  <a:pt x="9045666" y="683095"/>
                  <a:pt x="8711508" y="755792"/>
                  <a:pt x="8364351" y="730267"/>
                </a:cubicBezTo>
                <a:cubicBezTo>
                  <a:pt x="8322605" y="727073"/>
                  <a:pt x="8373028" y="696362"/>
                  <a:pt x="8386567" y="690760"/>
                </a:cubicBezTo>
                <a:cubicBezTo>
                  <a:pt x="8661942" y="588222"/>
                  <a:pt x="8938634" y="428115"/>
                  <a:pt x="9231713" y="444539"/>
                </a:cubicBezTo>
                <a:lnTo>
                  <a:pt x="9023301" y="334109"/>
                </a:lnTo>
                <a:cubicBezTo>
                  <a:pt x="9018245" y="333512"/>
                  <a:pt x="9014299" y="332207"/>
                  <a:pt x="9010556" y="329998"/>
                </a:cubicBezTo>
                <a:cubicBezTo>
                  <a:pt x="8866159" y="300489"/>
                  <a:pt x="8772044" y="209935"/>
                  <a:pt x="8687367" y="101276"/>
                </a:cubicBezTo>
                <a:lnTo>
                  <a:pt x="8613009" y="0"/>
                </a:lnTo>
                <a:close/>
                <a:moveTo>
                  <a:pt x="4382818" y="0"/>
                </a:moveTo>
                <a:lnTo>
                  <a:pt x="4463614" y="0"/>
                </a:lnTo>
                <a:lnTo>
                  <a:pt x="4557150" y="81023"/>
                </a:lnTo>
                <a:cubicBezTo>
                  <a:pt x="4661606" y="177446"/>
                  <a:pt x="4760255" y="280152"/>
                  <a:pt x="4856936" y="380146"/>
                </a:cubicBezTo>
                <a:cubicBezTo>
                  <a:pt x="4939779" y="466025"/>
                  <a:pt x="5024071" y="553240"/>
                  <a:pt x="5111996" y="636759"/>
                </a:cubicBezTo>
                <a:cubicBezTo>
                  <a:pt x="5199925" y="720276"/>
                  <a:pt x="5291490" y="800096"/>
                  <a:pt x="5388878" y="871185"/>
                </a:cubicBezTo>
                <a:cubicBezTo>
                  <a:pt x="5401114" y="874421"/>
                  <a:pt x="5413353" y="877662"/>
                  <a:pt x="5425556" y="879967"/>
                </a:cubicBezTo>
                <a:cubicBezTo>
                  <a:pt x="5290970" y="693931"/>
                  <a:pt x="5119226" y="545244"/>
                  <a:pt x="4943646" y="393916"/>
                </a:cubicBezTo>
                <a:cubicBezTo>
                  <a:pt x="4828850" y="295110"/>
                  <a:pt x="4714058" y="196311"/>
                  <a:pt x="4594837" y="103274"/>
                </a:cubicBezTo>
                <a:cubicBezTo>
                  <a:pt x="4578644" y="90676"/>
                  <a:pt x="4548631" y="60178"/>
                  <a:pt x="4518536" y="31511"/>
                </a:cubicBezTo>
                <a:lnTo>
                  <a:pt x="4483543" y="0"/>
                </a:lnTo>
                <a:lnTo>
                  <a:pt x="4534233" y="0"/>
                </a:lnTo>
                <a:lnTo>
                  <a:pt x="4633631" y="74706"/>
                </a:lnTo>
                <a:cubicBezTo>
                  <a:pt x="4740433" y="159974"/>
                  <a:pt x="4845128" y="247888"/>
                  <a:pt x="4949299" y="337336"/>
                </a:cubicBezTo>
                <a:cubicBezTo>
                  <a:pt x="5065543" y="437477"/>
                  <a:pt x="5184542" y="536579"/>
                  <a:pt x="5291452" y="647801"/>
                </a:cubicBezTo>
                <a:cubicBezTo>
                  <a:pt x="5309900" y="666629"/>
                  <a:pt x="5393714" y="782504"/>
                  <a:pt x="5434998" y="825100"/>
                </a:cubicBezTo>
                <a:cubicBezTo>
                  <a:pt x="5369347" y="743892"/>
                  <a:pt x="5356822" y="407202"/>
                  <a:pt x="5351015" y="331989"/>
                </a:cubicBezTo>
                <a:cubicBezTo>
                  <a:pt x="5345883" y="264779"/>
                  <a:pt x="5343618" y="197920"/>
                  <a:pt x="5344012" y="131333"/>
                </a:cubicBezTo>
                <a:lnTo>
                  <a:pt x="5349920" y="0"/>
                </a:lnTo>
                <a:lnTo>
                  <a:pt x="5401317" y="0"/>
                </a:lnTo>
                <a:cubicBezTo>
                  <a:pt x="5401164" y="27934"/>
                  <a:pt x="5401012" y="55867"/>
                  <a:pt x="5400859" y="83801"/>
                </a:cubicBezTo>
                <a:cubicBezTo>
                  <a:pt x="5401142" y="121653"/>
                  <a:pt x="5401664" y="157291"/>
                  <a:pt x="5401644" y="188847"/>
                </a:cubicBezTo>
                <a:cubicBezTo>
                  <a:pt x="5401790" y="378859"/>
                  <a:pt x="5425483" y="563734"/>
                  <a:pt x="5467256" y="746494"/>
                </a:cubicBezTo>
                <a:cubicBezTo>
                  <a:pt x="5469824" y="542868"/>
                  <a:pt x="5459296" y="337904"/>
                  <a:pt x="5448069" y="138554"/>
                </a:cubicBezTo>
                <a:lnTo>
                  <a:pt x="5440458" y="0"/>
                </a:lnTo>
                <a:lnTo>
                  <a:pt x="5472521" y="0"/>
                </a:lnTo>
                <a:lnTo>
                  <a:pt x="5480135" y="136802"/>
                </a:lnTo>
                <a:cubicBezTo>
                  <a:pt x="5490809" y="333845"/>
                  <a:pt x="5501220" y="536024"/>
                  <a:pt x="5499023" y="737310"/>
                </a:cubicBezTo>
                <a:cubicBezTo>
                  <a:pt x="5546233" y="555186"/>
                  <a:pt x="5562118" y="370116"/>
                  <a:pt x="5547022" y="178838"/>
                </a:cubicBezTo>
                <a:lnTo>
                  <a:pt x="5522799" y="0"/>
                </a:lnTo>
                <a:lnTo>
                  <a:pt x="5573386" y="0"/>
                </a:lnTo>
                <a:lnTo>
                  <a:pt x="5587618" y="82353"/>
                </a:lnTo>
                <a:cubicBezTo>
                  <a:pt x="5626891" y="364989"/>
                  <a:pt x="5616244" y="649256"/>
                  <a:pt x="5519779" y="930223"/>
                </a:cubicBezTo>
                <a:cubicBezTo>
                  <a:pt x="5520262" y="930669"/>
                  <a:pt x="5520293" y="931602"/>
                  <a:pt x="5520293" y="931602"/>
                </a:cubicBezTo>
                <a:cubicBezTo>
                  <a:pt x="5627244" y="1008825"/>
                  <a:pt x="5699666" y="1119575"/>
                  <a:pt x="5767221" y="1236564"/>
                </a:cubicBezTo>
                <a:cubicBezTo>
                  <a:pt x="6275281" y="1270277"/>
                  <a:pt x="6739386" y="1349523"/>
                  <a:pt x="6937169" y="1386941"/>
                </a:cubicBezTo>
                <a:cubicBezTo>
                  <a:pt x="7134952" y="1424359"/>
                  <a:pt x="7020263" y="1474218"/>
                  <a:pt x="6953922" y="1461068"/>
                </a:cubicBezTo>
                <a:cubicBezTo>
                  <a:pt x="6799988" y="1430556"/>
                  <a:pt x="6485790" y="1386676"/>
                  <a:pt x="6071359" y="1341770"/>
                </a:cubicBezTo>
                <a:lnTo>
                  <a:pt x="6038839" y="1335474"/>
                </a:lnTo>
                <a:cubicBezTo>
                  <a:pt x="6038795" y="1335265"/>
                  <a:pt x="6038750" y="1335056"/>
                  <a:pt x="6038706" y="1334847"/>
                </a:cubicBezTo>
                <a:lnTo>
                  <a:pt x="6037784" y="1335270"/>
                </a:lnTo>
                <a:lnTo>
                  <a:pt x="6038839" y="1335474"/>
                </a:lnTo>
                <a:lnTo>
                  <a:pt x="6040338" y="1342418"/>
                </a:lnTo>
                <a:cubicBezTo>
                  <a:pt x="6039088" y="1352803"/>
                  <a:pt x="6034314" y="1365510"/>
                  <a:pt x="6024488" y="1380903"/>
                </a:cubicBezTo>
                <a:cubicBezTo>
                  <a:pt x="5910095" y="1629984"/>
                  <a:pt x="5773348" y="1867385"/>
                  <a:pt x="5599771" y="2080652"/>
                </a:cubicBezTo>
                <a:cubicBezTo>
                  <a:pt x="5583815" y="2100842"/>
                  <a:pt x="5566811" y="2118293"/>
                  <a:pt x="5548843" y="2134845"/>
                </a:cubicBezTo>
                <a:cubicBezTo>
                  <a:pt x="5773782" y="2216205"/>
                  <a:pt x="5890323" y="2638151"/>
                  <a:pt x="5940952" y="2821028"/>
                </a:cubicBezTo>
                <a:cubicBezTo>
                  <a:pt x="5979301" y="2958982"/>
                  <a:pt x="6009900" y="3098294"/>
                  <a:pt x="6043441" y="3236847"/>
                </a:cubicBezTo>
                <a:lnTo>
                  <a:pt x="6093432" y="3429000"/>
                </a:lnTo>
                <a:lnTo>
                  <a:pt x="6034344" y="3429000"/>
                </a:lnTo>
                <a:lnTo>
                  <a:pt x="6026679" y="3407959"/>
                </a:lnTo>
                <a:cubicBezTo>
                  <a:pt x="5958957" y="3236497"/>
                  <a:pt x="5878558" y="3069078"/>
                  <a:pt x="5800441" y="2906286"/>
                </a:cubicBezTo>
                <a:cubicBezTo>
                  <a:pt x="5703359" y="2702918"/>
                  <a:pt x="5602295" y="2493187"/>
                  <a:pt x="5526562" y="2276388"/>
                </a:cubicBezTo>
                <a:cubicBezTo>
                  <a:pt x="5523956" y="2269505"/>
                  <a:pt x="5521803" y="2262139"/>
                  <a:pt x="5519640" y="2254774"/>
                </a:cubicBezTo>
                <a:cubicBezTo>
                  <a:pt x="5523207" y="2541988"/>
                  <a:pt x="5738292" y="2877566"/>
                  <a:pt x="5844559" y="3124349"/>
                </a:cubicBezTo>
                <a:lnTo>
                  <a:pt x="5975994" y="3429000"/>
                </a:lnTo>
                <a:lnTo>
                  <a:pt x="5898547" y="3429000"/>
                </a:lnTo>
                <a:lnTo>
                  <a:pt x="5682041" y="2926860"/>
                </a:lnTo>
                <a:cubicBezTo>
                  <a:pt x="5609136" y="2757449"/>
                  <a:pt x="5505535" y="2577625"/>
                  <a:pt x="5461758" y="2391220"/>
                </a:cubicBezTo>
                <a:cubicBezTo>
                  <a:pt x="5415457" y="2654349"/>
                  <a:pt x="5335494" y="2905433"/>
                  <a:pt x="5237282" y="3150086"/>
                </a:cubicBezTo>
                <a:lnTo>
                  <a:pt x="5115009" y="3429000"/>
                </a:lnTo>
                <a:lnTo>
                  <a:pt x="5028074" y="3429000"/>
                </a:lnTo>
                <a:lnTo>
                  <a:pt x="5079508" y="3320074"/>
                </a:lnTo>
                <a:cubicBezTo>
                  <a:pt x="5200211" y="3053556"/>
                  <a:pt x="5305048" y="2781716"/>
                  <a:pt x="5371846" y="2495413"/>
                </a:cubicBezTo>
                <a:lnTo>
                  <a:pt x="5270512" y="2709975"/>
                </a:lnTo>
                <a:cubicBezTo>
                  <a:pt x="5192357" y="2875175"/>
                  <a:pt x="5112108" y="3046512"/>
                  <a:pt x="5062409" y="3224544"/>
                </a:cubicBezTo>
                <a:cubicBezTo>
                  <a:pt x="5053035" y="3257987"/>
                  <a:pt x="5045072" y="3291843"/>
                  <a:pt x="5036628" y="3325247"/>
                </a:cubicBezTo>
                <a:lnTo>
                  <a:pt x="5009112" y="3429000"/>
                </a:lnTo>
                <a:lnTo>
                  <a:pt x="4976679" y="3429000"/>
                </a:lnTo>
                <a:lnTo>
                  <a:pt x="5006537" y="3318068"/>
                </a:lnTo>
                <a:cubicBezTo>
                  <a:pt x="5014940" y="3283729"/>
                  <a:pt x="5022903" y="3249883"/>
                  <a:pt x="5032723" y="3215957"/>
                </a:cubicBezTo>
                <a:cubicBezTo>
                  <a:pt x="5083245" y="3035091"/>
                  <a:pt x="5164383" y="2862790"/>
                  <a:pt x="5242949" y="2696175"/>
                </a:cubicBezTo>
                <a:lnTo>
                  <a:pt x="5286321" y="2604555"/>
                </a:lnTo>
                <a:cubicBezTo>
                  <a:pt x="5153522" y="2789172"/>
                  <a:pt x="5058694" y="2991826"/>
                  <a:pt x="5008210" y="3220194"/>
                </a:cubicBezTo>
                <a:cubicBezTo>
                  <a:pt x="4999505" y="3258732"/>
                  <a:pt x="4992445" y="3297670"/>
                  <a:pt x="4986321" y="3336687"/>
                </a:cubicBezTo>
                <a:lnTo>
                  <a:pt x="4973474" y="3429000"/>
                </a:lnTo>
                <a:lnTo>
                  <a:pt x="4907178" y="3429000"/>
                </a:lnTo>
                <a:lnTo>
                  <a:pt x="4910810" y="3400660"/>
                </a:lnTo>
                <a:cubicBezTo>
                  <a:pt x="4927183" y="3266980"/>
                  <a:pt x="4945608" y="3133743"/>
                  <a:pt x="4987461" y="3003994"/>
                </a:cubicBezTo>
                <a:cubicBezTo>
                  <a:pt x="5033887" y="2860556"/>
                  <a:pt x="5098947" y="2728948"/>
                  <a:pt x="5179262" y="2606044"/>
                </a:cubicBezTo>
                <a:cubicBezTo>
                  <a:pt x="5016033" y="2740178"/>
                  <a:pt x="4838252" y="2859995"/>
                  <a:pt x="4689678" y="3011241"/>
                </a:cubicBezTo>
                <a:cubicBezTo>
                  <a:pt x="4615724" y="3086503"/>
                  <a:pt x="4545518" y="3165166"/>
                  <a:pt x="4477543" y="3245836"/>
                </a:cubicBezTo>
                <a:lnTo>
                  <a:pt x="4329957" y="3429000"/>
                </a:lnTo>
                <a:lnTo>
                  <a:pt x="4218595" y="3429000"/>
                </a:lnTo>
                <a:lnTo>
                  <a:pt x="4368888" y="3239412"/>
                </a:lnTo>
                <a:cubicBezTo>
                  <a:pt x="4431654" y="3162444"/>
                  <a:pt x="4495926" y="3086754"/>
                  <a:pt x="4563091" y="3013508"/>
                </a:cubicBezTo>
                <a:cubicBezTo>
                  <a:pt x="4810353" y="2744676"/>
                  <a:pt x="5160740" y="2562069"/>
                  <a:pt x="5387324" y="2276830"/>
                </a:cubicBezTo>
                <a:cubicBezTo>
                  <a:pt x="5286064" y="2365177"/>
                  <a:pt x="5178968" y="2447241"/>
                  <a:pt x="5073620" y="2526437"/>
                </a:cubicBezTo>
                <a:cubicBezTo>
                  <a:pt x="4943865" y="2624305"/>
                  <a:pt x="4809130" y="2725627"/>
                  <a:pt x="4689789" y="2839382"/>
                </a:cubicBezTo>
                <a:cubicBezTo>
                  <a:pt x="4591303" y="2932972"/>
                  <a:pt x="4502007" y="3035046"/>
                  <a:pt x="4418722" y="3141886"/>
                </a:cubicBezTo>
                <a:lnTo>
                  <a:pt x="4214944" y="3429000"/>
                </a:lnTo>
                <a:lnTo>
                  <a:pt x="4177898" y="3429000"/>
                </a:lnTo>
                <a:lnTo>
                  <a:pt x="4391597" y="3127370"/>
                </a:lnTo>
                <a:cubicBezTo>
                  <a:pt x="4476641" y="3017900"/>
                  <a:pt x="4567929" y="2913186"/>
                  <a:pt x="4668889" y="2817399"/>
                </a:cubicBezTo>
                <a:cubicBezTo>
                  <a:pt x="4789603" y="2703122"/>
                  <a:pt x="4925227" y="2600827"/>
                  <a:pt x="5055427" y="2502476"/>
                </a:cubicBezTo>
                <a:cubicBezTo>
                  <a:pt x="5161670" y="2422314"/>
                  <a:pt x="5270142" y="2339732"/>
                  <a:pt x="5371814" y="2249975"/>
                </a:cubicBezTo>
                <a:cubicBezTo>
                  <a:pt x="5250056" y="2303278"/>
                  <a:pt x="5117554" y="2332328"/>
                  <a:pt x="4987918" y="2409701"/>
                </a:cubicBezTo>
                <a:cubicBezTo>
                  <a:pt x="4699961" y="2581191"/>
                  <a:pt x="4491898" y="2857162"/>
                  <a:pt x="4317146" y="3158716"/>
                </a:cubicBezTo>
                <a:lnTo>
                  <a:pt x="4171627" y="3429000"/>
                </a:lnTo>
                <a:lnTo>
                  <a:pt x="4081585" y="3429000"/>
                </a:lnTo>
                <a:lnTo>
                  <a:pt x="4238603" y="3130341"/>
                </a:lnTo>
                <a:cubicBezTo>
                  <a:pt x="4385995" y="2870856"/>
                  <a:pt x="4555804" y="2627475"/>
                  <a:pt x="4778333" y="2444626"/>
                </a:cubicBezTo>
                <a:cubicBezTo>
                  <a:pt x="4974935" y="2283072"/>
                  <a:pt x="5214460" y="2274893"/>
                  <a:pt x="5414185" y="2144882"/>
                </a:cubicBezTo>
                <a:cubicBezTo>
                  <a:pt x="5665168" y="1980695"/>
                  <a:pt x="5834734" y="1608780"/>
                  <a:pt x="5959648" y="1331797"/>
                </a:cubicBezTo>
                <a:cubicBezTo>
                  <a:pt x="5758178" y="1313307"/>
                  <a:pt x="5556149" y="1304150"/>
                  <a:pt x="5355019" y="1305672"/>
                </a:cubicBezTo>
                <a:cubicBezTo>
                  <a:pt x="5292258" y="1471655"/>
                  <a:pt x="5203125" y="1618664"/>
                  <a:pt x="5083565" y="1750121"/>
                </a:cubicBezTo>
                <a:cubicBezTo>
                  <a:pt x="5049677" y="1950813"/>
                  <a:pt x="4862890" y="2066797"/>
                  <a:pt x="4713577" y="2187803"/>
                </a:cubicBezTo>
                <a:cubicBezTo>
                  <a:pt x="4481263" y="2376403"/>
                  <a:pt x="4239092" y="2551417"/>
                  <a:pt x="3989559" y="2716945"/>
                </a:cubicBezTo>
                <a:cubicBezTo>
                  <a:pt x="3958721" y="2737743"/>
                  <a:pt x="3915645" y="2662150"/>
                  <a:pt x="3939824" y="2637900"/>
                </a:cubicBezTo>
                <a:cubicBezTo>
                  <a:pt x="4170724" y="2402323"/>
                  <a:pt x="4361787" y="2137131"/>
                  <a:pt x="4584537" y="1895826"/>
                </a:cubicBezTo>
                <a:cubicBezTo>
                  <a:pt x="4710868" y="1758971"/>
                  <a:pt x="4848359" y="1668244"/>
                  <a:pt x="5037105" y="1659765"/>
                </a:cubicBezTo>
                <a:cubicBezTo>
                  <a:pt x="5038033" y="1659728"/>
                  <a:pt x="5039001" y="1660622"/>
                  <a:pt x="5039930" y="1660585"/>
                </a:cubicBezTo>
                <a:cubicBezTo>
                  <a:pt x="5133008" y="1553937"/>
                  <a:pt x="5207480" y="1436387"/>
                  <a:pt x="5263764" y="1306525"/>
                </a:cubicBezTo>
                <a:cubicBezTo>
                  <a:pt x="4867298" y="1314930"/>
                  <a:pt x="4472427" y="1363315"/>
                  <a:pt x="4086300" y="1455599"/>
                </a:cubicBezTo>
                <a:cubicBezTo>
                  <a:pt x="4087456" y="1461142"/>
                  <a:pt x="4087673" y="1466720"/>
                  <a:pt x="4085485" y="1470070"/>
                </a:cubicBezTo>
                <a:cubicBezTo>
                  <a:pt x="4003302" y="1581406"/>
                  <a:pt x="3928312" y="1697573"/>
                  <a:pt x="3871915" y="1824645"/>
                </a:cubicBezTo>
                <a:cubicBezTo>
                  <a:pt x="3845467" y="1885321"/>
                  <a:pt x="3832705" y="1973857"/>
                  <a:pt x="3799374" y="2037127"/>
                </a:cubicBezTo>
                <a:cubicBezTo>
                  <a:pt x="3785138" y="2416399"/>
                  <a:pt x="3675506" y="2848604"/>
                  <a:pt x="3498850" y="3232888"/>
                </a:cubicBezTo>
                <a:lnTo>
                  <a:pt x="3399216" y="3429000"/>
                </a:lnTo>
                <a:lnTo>
                  <a:pt x="3303688" y="3429000"/>
                </a:lnTo>
                <a:lnTo>
                  <a:pt x="3391774" y="3268181"/>
                </a:lnTo>
                <a:cubicBezTo>
                  <a:pt x="3573729" y="2908659"/>
                  <a:pt x="3697480" y="2493895"/>
                  <a:pt x="3735540" y="2117923"/>
                </a:cubicBezTo>
                <a:cubicBezTo>
                  <a:pt x="3733489" y="2124993"/>
                  <a:pt x="3731483" y="2132993"/>
                  <a:pt x="3729438" y="2140058"/>
                </a:cubicBezTo>
                <a:cubicBezTo>
                  <a:pt x="3722922" y="2163607"/>
                  <a:pt x="3715485" y="2187189"/>
                  <a:pt x="3707782" y="2215908"/>
                </a:cubicBezTo>
                <a:cubicBezTo>
                  <a:pt x="3671550" y="2346366"/>
                  <a:pt x="3633159" y="2481098"/>
                  <a:pt x="3583827" y="2610215"/>
                </a:cubicBezTo>
                <a:cubicBezTo>
                  <a:pt x="3571998" y="2640498"/>
                  <a:pt x="3559686" y="2670330"/>
                  <a:pt x="3547861" y="2700609"/>
                </a:cubicBezTo>
                <a:cubicBezTo>
                  <a:pt x="3528366" y="2748894"/>
                  <a:pt x="3507534" y="2798631"/>
                  <a:pt x="3490905" y="2848660"/>
                </a:cubicBezTo>
                <a:cubicBezTo>
                  <a:pt x="3477958" y="2885973"/>
                  <a:pt x="3466463" y="2924624"/>
                  <a:pt x="3455859" y="2962301"/>
                </a:cubicBezTo>
                <a:cubicBezTo>
                  <a:pt x="3447266" y="2991993"/>
                  <a:pt x="3438672" y="3021673"/>
                  <a:pt x="3429112" y="3050469"/>
                </a:cubicBezTo>
                <a:cubicBezTo>
                  <a:pt x="3394330" y="3158977"/>
                  <a:pt x="3348719" y="3264654"/>
                  <a:pt x="3304862" y="3367476"/>
                </a:cubicBezTo>
                <a:lnTo>
                  <a:pt x="3276071" y="3429000"/>
                </a:lnTo>
                <a:lnTo>
                  <a:pt x="3240805" y="3429000"/>
                </a:lnTo>
                <a:lnTo>
                  <a:pt x="3275917" y="3354192"/>
                </a:lnTo>
                <a:cubicBezTo>
                  <a:pt x="3319817" y="3252303"/>
                  <a:pt x="3364982" y="3147108"/>
                  <a:pt x="3399358" y="3040011"/>
                </a:cubicBezTo>
                <a:cubicBezTo>
                  <a:pt x="3408430" y="3010778"/>
                  <a:pt x="3417061" y="2982021"/>
                  <a:pt x="3425650" y="2952333"/>
                </a:cubicBezTo>
                <a:cubicBezTo>
                  <a:pt x="3436256" y="2914653"/>
                  <a:pt x="3448199" y="2875520"/>
                  <a:pt x="3460661" y="2837763"/>
                </a:cubicBezTo>
                <a:cubicBezTo>
                  <a:pt x="3477731" y="2787246"/>
                  <a:pt x="3498530" y="2736579"/>
                  <a:pt x="3518021" y="2688298"/>
                </a:cubicBezTo>
                <a:cubicBezTo>
                  <a:pt x="3530339" y="2658462"/>
                  <a:pt x="3542206" y="2629115"/>
                  <a:pt x="3554035" y="2598832"/>
                </a:cubicBezTo>
                <a:cubicBezTo>
                  <a:pt x="3602956" y="2471128"/>
                  <a:pt x="3640454" y="2337362"/>
                  <a:pt x="3677174" y="2207351"/>
                </a:cubicBezTo>
                <a:cubicBezTo>
                  <a:pt x="3685353" y="2179086"/>
                  <a:pt x="3692308" y="2155047"/>
                  <a:pt x="3698819" y="2131503"/>
                </a:cubicBezTo>
                <a:cubicBezTo>
                  <a:pt x="3699603" y="2127742"/>
                  <a:pt x="3701314" y="2123952"/>
                  <a:pt x="3702094" y="2120194"/>
                </a:cubicBezTo>
                <a:cubicBezTo>
                  <a:pt x="3586407" y="2255227"/>
                  <a:pt x="3491727" y="2426671"/>
                  <a:pt x="3398355" y="2665603"/>
                </a:cubicBezTo>
                <a:cubicBezTo>
                  <a:pt x="3309322" y="2893763"/>
                  <a:pt x="3241029" y="3129474"/>
                  <a:pt x="3193941" y="3369775"/>
                </a:cubicBezTo>
                <a:lnTo>
                  <a:pt x="3184140" y="3429000"/>
                </a:lnTo>
                <a:lnTo>
                  <a:pt x="3099978" y="3429000"/>
                </a:lnTo>
                <a:lnTo>
                  <a:pt x="3101556" y="3414337"/>
                </a:lnTo>
                <a:cubicBezTo>
                  <a:pt x="3144932" y="3050621"/>
                  <a:pt x="3209988" y="2683612"/>
                  <a:pt x="3370162" y="2356550"/>
                </a:cubicBezTo>
                <a:cubicBezTo>
                  <a:pt x="3467073" y="2159398"/>
                  <a:pt x="3627623" y="2109666"/>
                  <a:pt x="3746477" y="1948889"/>
                </a:cubicBezTo>
                <a:cubicBezTo>
                  <a:pt x="3800786" y="1874532"/>
                  <a:pt x="3818424" y="1744820"/>
                  <a:pt x="3863399" y="1658257"/>
                </a:cubicBezTo>
                <a:cubicBezTo>
                  <a:pt x="3894981" y="1597843"/>
                  <a:pt x="3930436" y="1541007"/>
                  <a:pt x="3968712" y="1484989"/>
                </a:cubicBezTo>
                <a:cubicBezTo>
                  <a:pt x="3564505" y="1591029"/>
                  <a:pt x="3170154" y="1745588"/>
                  <a:pt x="2792390" y="1953974"/>
                </a:cubicBezTo>
                <a:lnTo>
                  <a:pt x="2714982" y="1998051"/>
                </a:lnTo>
                <a:cubicBezTo>
                  <a:pt x="2773600" y="2194577"/>
                  <a:pt x="2823261" y="2388201"/>
                  <a:pt x="2813361" y="2594912"/>
                </a:cubicBezTo>
                <a:cubicBezTo>
                  <a:pt x="2800935" y="2854826"/>
                  <a:pt x="2738768" y="3117188"/>
                  <a:pt x="2688430" y="3372564"/>
                </a:cubicBezTo>
                <a:cubicBezTo>
                  <a:pt x="2680286" y="3413403"/>
                  <a:pt x="2633415" y="3347749"/>
                  <a:pt x="2629626" y="3334394"/>
                </a:cubicBezTo>
                <a:cubicBezTo>
                  <a:pt x="2507208" y="2928509"/>
                  <a:pt x="2389664" y="2481450"/>
                  <a:pt x="2565328" y="2087399"/>
                </a:cubicBezTo>
                <a:cubicBezTo>
                  <a:pt x="2340344" y="2226334"/>
                  <a:pt x="2126262" y="2381607"/>
                  <a:pt x="1922999" y="2551343"/>
                </a:cubicBezTo>
                <a:cubicBezTo>
                  <a:pt x="1913735" y="2692357"/>
                  <a:pt x="1951823" y="2841268"/>
                  <a:pt x="1950261" y="2976858"/>
                </a:cubicBezTo>
                <a:cubicBezTo>
                  <a:pt x="2095468" y="2974315"/>
                  <a:pt x="2243415" y="3139324"/>
                  <a:pt x="2365554" y="3330107"/>
                </a:cubicBezTo>
                <a:lnTo>
                  <a:pt x="2424142" y="3429000"/>
                </a:lnTo>
                <a:lnTo>
                  <a:pt x="2395994" y="3429000"/>
                </a:lnTo>
                <a:lnTo>
                  <a:pt x="2392863" y="3423964"/>
                </a:lnTo>
                <a:cubicBezTo>
                  <a:pt x="2286592" y="3268030"/>
                  <a:pt x="2128210" y="3101604"/>
                  <a:pt x="2017589" y="3064982"/>
                </a:cubicBezTo>
                <a:cubicBezTo>
                  <a:pt x="2065428" y="3096607"/>
                  <a:pt x="2108651" y="3129340"/>
                  <a:pt x="2147336" y="3165052"/>
                </a:cubicBezTo>
                <a:cubicBezTo>
                  <a:pt x="2168131" y="3184249"/>
                  <a:pt x="2188032" y="3204414"/>
                  <a:pt x="2207047" y="3225540"/>
                </a:cubicBezTo>
                <a:cubicBezTo>
                  <a:pt x="2240670" y="3262852"/>
                  <a:pt x="2268864" y="3304110"/>
                  <a:pt x="2299106" y="3349931"/>
                </a:cubicBezTo>
                <a:lnTo>
                  <a:pt x="2314430" y="3372144"/>
                </a:lnTo>
                <a:lnTo>
                  <a:pt x="2352406" y="3429000"/>
                </a:lnTo>
                <a:lnTo>
                  <a:pt x="2314492" y="3429000"/>
                </a:lnTo>
                <a:lnTo>
                  <a:pt x="2288095" y="3389030"/>
                </a:lnTo>
                <a:lnTo>
                  <a:pt x="2272768" y="3366822"/>
                </a:lnTo>
                <a:cubicBezTo>
                  <a:pt x="2242565" y="3321921"/>
                  <a:pt x="2214890" y="3282042"/>
                  <a:pt x="2182715" y="3246071"/>
                </a:cubicBezTo>
                <a:cubicBezTo>
                  <a:pt x="2139301" y="3197043"/>
                  <a:pt x="2090046" y="3153375"/>
                  <a:pt x="2032061" y="3112380"/>
                </a:cubicBezTo>
                <a:cubicBezTo>
                  <a:pt x="2113005" y="3203219"/>
                  <a:pt x="2185837" y="3300905"/>
                  <a:pt x="2257220" y="3397257"/>
                </a:cubicBezTo>
                <a:lnTo>
                  <a:pt x="2281324" y="3429000"/>
                </a:lnTo>
                <a:lnTo>
                  <a:pt x="2242860" y="3429000"/>
                </a:lnTo>
                <a:lnTo>
                  <a:pt x="2232818" y="3415926"/>
                </a:lnTo>
                <a:cubicBezTo>
                  <a:pt x="2156524" y="3313256"/>
                  <a:pt x="2077809" y="3208351"/>
                  <a:pt x="1990172" y="3113121"/>
                </a:cubicBezTo>
                <a:cubicBezTo>
                  <a:pt x="2025229" y="3186236"/>
                  <a:pt x="2072239" y="3261202"/>
                  <a:pt x="2124090" y="3332017"/>
                </a:cubicBezTo>
                <a:lnTo>
                  <a:pt x="2200380" y="3429000"/>
                </a:lnTo>
                <a:lnTo>
                  <a:pt x="2147507" y="3429000"/>
                </a:lnTo>
                <a:lnTo>
                  <a:pt x="2070668" y="3332520"/>
                </a:lnTo>
                <a:cubicBezTo>
                  <a:pt x="2050397" y="3303060"/>
                  <a:pt x="1955949" y="3095860"/>
                  <a:pt x="1975142" y="3156570"/>
                </a:cubicBezTo>
                <a:cubicBezTo>
                  <a:pt x="1998651" y="3232010"/>
                  <a:pt x="2025657" y="3307543"/>
                  <a:pt x="2050035" y="3384345"/>
                </a:cubicBezTo>
                <a:lnTo>
                  <a:pt x="2063025" y="3429000"/>
                </a:lnTo>
                <a:lnTo>
                  <a:pt x="2021675" y="3429000"/>
                </a:lnTo>
                <a:lnTo>
                  <a:pt x="2019308" y="3418118"/>
                </a:lnTo>
                <a:cubicBezTo>
                  <a:pt x="1994223" y="3319278"/>
                  <a:pt x="1963999" y="3221518"/>
                  <a:pt x="1938835" y="3122160"/>
                </a:cubicBezTo>
                <a:cubicBezTo>
                  <a:pt x="1929908" y="3190047"/>
                  <a:pt x="1941143" y="3261322"/>
                  <a:pt x="1953230" y="3330699"/>
                </a:cubicBezTo>
                <a:lnTo>
                  <a:pt x="1956763" y="3349191"/>
                </a:lnTo>
                <a:lnTo>
                  <a:pt x="1967925" y="3429000"/>
                </a:lnTo>
                <a:lnTo>
                  <a:pt x="1936622" y="3429000"/>
                </a:lnTo>
                <a:lnTo>
                  <a:pt x="1926261" y="3355064"/>
                </a:lnTo>
                <a:lnTo>
                  <a:pt x="1922724" y="3336577"/>
                </a:lnTo>
                <a:cubicBezTo>
                  <a:pt x="1915473" y="3294948"/>
                  <a:pt x="1907737" y="3252875"/>
                  <a:pt x="1904650" y="3210616"/>
                </a:cubicBezTo>
                <a:lnTo>
                  <a:pt x="1885273" y="3429000"/>
                </a:lnTo>
                <a:lnTo>
                  <a:pt x="1854363" y="3429000"/>
                </a:lnTo>
                <a:lnTo>
                  <a:pt x="1880391" y="3174796"/>
                </a:lnTo>
                <a:cubicBezTo>
                  <a:pt x="1857032" y="3207864"/>
                  <a:pt x="1833268" y="3242346"/>
                  <a:pt x="1818273" y="3286729"/>
                </a:cubicBezTo>
                <a:cubicBezTo>
                  <a:pt x="1804852" y="3326735"/>
                  <a:pt x="1797634" y="3369725"/>
                  <a:pt x="1794691" y="3414239"/>
                </a:cubicBezTo>
                <a:cubicBezTo>
                  <a:pt x="1794765" y="3419159"/>
                  <a:pt x="1794840" y="3424080"/>
                  <a:pt x="1794914" y="3429000"/>
                </a:cubicBezTo>
                <a:lnTo>
                  <a:pt x="1746128" y="3429000"/>
                </a:lnTo>
                <a:lnTo>
                  <a:pt x="1753934" y="3295796"/>
                </a:lnTo>
                <a:cubicBezTo>
                  <a:pt x="1761216" y="3245140"/>
                  <a:pt x="1773366" y="3194443"/>
                  <a:pt x="1792053" y="3143396"/>
                </a:cubicBezTo>
                <a:cubicBezTo>
                  <a:pt x="1831929" y="3034223"/>
                  <a:pt x="1865036" y="2965363"/>
                  <a:pt x="1862248" y="2837397"/>
                </a:cubicBezTo>
                <a:cubicBezTo>
                  <a:pt x="1860953" y="2758277"/>
                  <a:pt x="1859762" y="2681946"/>
                  <a:pt x="1862250" y="2604531"/>
                </a:cubicBezTo>
                <a:cubicBezTo>
                  <a:pt x="1629459" y="2804327"/>
                  <a:pt x="1412286" y="3022119"/>
                  <a:pt x="1211999" y="3254610"/>
                </a:cubicBezTo>
                <a:cubicBezTo>
                  <a:pt x="1212594" y="3257848"/>
                  <a:pt x="1213637" y="3260601"/>
                  <a:pt x="1213266" y="3262947"/>
                </a:cubicBezTo>
                <a:cubicBezTo>
                  <a:pt x="1207239" y="3316048"/>
                  <a:pt x="1203941" y="3368982"/>
                  <a:pt x="1203370" y="3421676"/>
                </a:cubicBezTo>
                <a:cubicBezTo>
                  <a:pt x="1203470" y="3424117"/>
                  <a:pt x="1203571" y="3426559"/>
                  <a:pt x="1203671" y="3429000"/>
                </a:cubicBezTo>
                <a:lnTo>
                  <a:pt x="1143180" y="3429000"/>
                </a:lnTo>
                <a:cubicBezTo>
                  <a:pt x="1142845" y="3398348"/>
                  <a:pt x="1142511" y="3367697"/>
                  <a:pt x="1142176" y="3337045"/>
                </a:cubicBezTo>
                <a:lnTo>
                  <a:pt x="1067484" y="3429000"/>
                </a:lnTo>
                <a:lnTo>
                  <a:pt x="953928" y="3429000"/>
                </a:lnTo>
                <a:lnTo>
                  <a:pt x="959715" y="3421185"/>
                </a:lnTo>
                <a:cubicBezTo>
                  <a:pt x="1122351" y="3213955"/>
                  <a:pt x="1297493" y="3016464"/>
                  <a:pt x="1483788" y="2830174"/>
                </a:cubicBezTo>
                <a:cubicBezTo>
                  <a:pt x="1354519" y="2823700"/>
                  <a:pt x="1219786" y="2843526"/>
                  <a:pt x="1100671" y="2823137"/>
                </a:cubicBezTo>
                <a:cubicBezTo>
                  <a:pt x="1097473" y="2824667"/>
                  <a:pt x="1093344" y="2826226"/>
                  <a:pt x="1090144" y="2827748"/>
                </a:cubicBezTo>
                <a:cubicBezTo>
                  <a:pt x="1093160" y="2833221"/>
                  <a:pt x="1095726" y="2839172"/>
                  <a:pt x="1095872" y="2842892"/>
                </a:cubicBezTo>
                <a:cubicBezTo>
                  <a:pt x="1117034" y="3185754"/>
                  <a:pt x="501310" y="3336589"/>
                  <a:pt x="262785" y="3416450"/>
                </a:cubicBezTo>
                <a:cubicBezTo>
                  <a:pt x="240730" y="3423851"/>
                  <a:pt x="197167" y="3359461"/>
                  <a:pt x="209968" y="3341713"/>
                </a:cubicBezTo>
                <a:cubicBezTo>
                  <a:pt x="383281" y="3098661"/>
                  <a:pt x="615742" y="2948713"/>
                  <a:pt x="873460" y="2824768"/>
                </a:cubicBezTo>
                <a:cubicBezTo>
                  <a:pt x="626943" y="2762900"/>
                  <a:pt x="365733" y="2531633"/>
                  <a:pt x="192686" y="2420257"/>
                </a:cubicBezTo>
                <a:cubicBezTo>
                  <a:pt x="116185" y="2370690"/>
                  <a:pt x="52073" y="2325165"/>
                  <a:pt x="4696" y="2268668"/>
                </a:cubicBezTo>
                <a:lnTo>
                  <a:pt x="0" y="2260984"/>
                </a:lnTo>
                <a:lnTo>
                  <a:pt x="0" y="2084472"/>
                </a:lnTo>
                <a:lnTo>
                  <a:pt x="174101" y="2191277"/>
                </a:lnTo>
                <a:cubicBezTo>
                  <a:pt x="413334" y="2330164"/>
                  <a:pt x="660435" y="2456160"/>
                  <a:pt x="891800" y="2607935"/>
                </a:cubicBezTo>
                <a:cubicBezTo>
                  <a:pt x="944884" y="2642606"/>
                  <a:pt x="1012106" y="2716300"/>
                  <a:pt x="1072219" y="2740443"/>
                </a:cubicBezTo>
                <a:cubicBezTo>
                  <a:pt x="1072700" y="2740886"/>
                  <a:pt x="1073629" y="2740850"/>
                  <a:pt x="1074117" y="2741301"/>
                </a:cubicBezTo>
                <a:cubicBezTo>
                  <a:pt x="1077423" y="2742567"/>
                  <a:pt x="1080285" y="2744315"/>
                  <a:pt x="1083114" y="2745131"/>
                </a:cubicBezTo>
                <a:cubicBezTo>
                  <a:pt x="1205686" y="2782148"/>
                  <a:pt x="1403553" y="2733717"/>
                  <a:pt x="1543010" y="2762140"/>
                </a:cubicBezTo>
                <a:cubicBezTo>
                  <a:pt x="1545352" y="2762516"/>
                  <a:pt x="1548218" y="2764258"/>
                  <a:pt x="1551080" y="2766006"/>
                </a:cubicBezTo>
                <a:cubicBezTo>
                  <a:pt x="1796784" y="2527970"/>
                  <a:pt x="2061981" y="2311521"/>
                  <a:pt x="2345443" y="2120882"/>
                </a:cubicBezTo>
                <a:cubicBezTo>
                  <a:pt x="2141371" y="2118786"/>
                  <a:pt x="1930334" y="2175666"/>
                  <a:pt x="1721499" y="2170969"/>
                </a:cubicBezTo>
                <a:cubicBezTo>
                  <a:pt x="1398951" y="2164309"/>
                  <a:pt x="1081337" y="2118329"/>
                  <a:pt x="767716" y="2043768"/>
                </a:cubicBezTo>
                <a:cubicBezTo>
                  <a:pt x="753133" y="2040162"/>
                  <a:pt x="700946" y="1969599"/>
                  <a:pt x="722147" y="1964091"/>
                </a:cubicBezTo>
                <a:cubicBezTo>
                  <a:pt x="968781" y="1900673"/>
                  <a:pt x="1232259" y="1897588"/>
                  <a:pt x="1485552" y="1884202"/>
                </a:cubicBezTo>
                <a:cubicBezTo>
                  <a:pt x="1722589" y="1871930"/>
                  <a:pt x="1934026" y="1883502"/>
                  <a:pt x="2143004" y="1973420"/>
                </a:cubicBezTo>
                <a:cubicBezTo>
                  <a:pt x="2072259" y="1892879"/>
                  <a:pt x="2001915" y="1810927"/>
                  <a:pt x="1933391" y="1727971"/>
                </a:cubicBezTo>
                <a:cubicBezTo>
                  <a:pt x="1884964" y="1669829"/>
                  <a:pt x="1830279" y="1618453"/>
                  <a:pt x="1827118" y="1539410"/>
                </a:cubicBezTo>
                <a:cubicBezTo>
                  <a:pt x="1826899" y="1533830"/>
                  <a:pt x="1831287" y="1527131"/>
                  <a:pt x="1837349" y="1527357"/>
                </a:cubicBezTo>
                <a:cubicBezTo>
                  <a:pt x="1954786" y="1529180"/>
                  <a:pt x="2095955" y="1670243"/>
                  <a:pt x="2162835" y="1758853"/>
                </a:cubicBezTo>
                <a:cubicBezTo>
                  <a:pt x="2223806" y="1839314"/>
                  <a:pt x="2261117" y="1933764"/>
                  <a:pt x="2257167" y="2033123"/>
                </a:cubicBezTo>
                <a:cubicBezTo>
                  <a:pt x="2258619" y="2034463"/>
                  <a:pt x="2260110" y="2036731"/>
                  <a:pt x="2261598" y="2038998"/>
                </a:cubicBezTo>
                <a:cubicBezTo>
                  <a:pt x="2319293" y="2037627"/>
                  <a:pt x="2377620" y="2040418"/>
                  <a:pt x="2437177" y="2050608"/>
                </a:cubicBezTo>
                <a:cubicBezTo>
                  <a:pt x="2440002" y="2051429"/>
                  <a:pt x="2442387" y="2052726"/>
                  <a:pt x="2445247" y="2054476"/>
                </a:cubicBezTo>
                <a:cubicBezTo>
                  <a:pt x="2542410" y="1991910"/>
                  <a:pt x="2642483" y="1932023"/>
                  <a:pt x="2743626" y="1875819"/>
                </a:cubicBezTo>
                <a:cubicBezTo>
                  <a:pt x="2843877" y="1820576"/>
                  <a:pt x="2945694" y="1769471"/>
                  <a:pt x="3048102" y="1721595"/>
                </a:cubicBezTo>
                <a:cubicBezTo>
                  <a:pt x="2585795" y="1725639"/>
                  <a:pt x="2153807" y="1567795"/>
                  <a:pt x="1799414" y="1265732"/>
                </a:cubicBezTo>
                <a:cubicBezTo>
                  <a:pt x="1791709" y="1259523"/>
                  <a:pt x="1742423" y="1191635"/>
                  <a:pt x="1771735" y="1190929"/>
                </a:cubicBezTo>
                <a:cubicBezTo>
                  <a:pt x="2256142" y="1180405"/>
                  <a:pt x="2784409" y="1241721"/>
                  <a:pt x="3104273" y="1647159"/>
                </a:cubicBezTo>
                <a:cubicBezTo>
                  <a:pt x="3108183" y="1651663"/>
                  <a:pt x="3110711" y="1656686"/>
                  <a:pt x="3113245" y="1661705"/>
                </a:cubicBezTo>
                <a:cubicBezTo>
                  <a:pt x="3118189" y="1668958"/>
                  <a:pt x="3122727" y="1677622"/>
                  <a:pt x="3126294" y="1685400"/>
                </a:cubicBezTo>
                <a:cubicBezTo>
                  <a:pt x="3390302" y="1567262"/>
                  <a:pt x="3661785" y="1473036"/>
                  <a:pt x="3937433" y="1401473"/>
                </a:cubicBezTo>
                <a:cubicBezTo>
                  <a:pt x="3836176" y="1303523"/>
                  <a:pt x="3721785" y="1191668"/>
                  <a:pt x="3590475" y="1168974"/>
                </a:cubicBezTo>
                <a:cubicBezTo>
                  <a:pt x="3435249" y="1142111"/>
                  <a:pt x="3264279" y="1187605"/>
                  <a:pt x="3100264" y="1150845"/>
                </a:cubicBezTo>
                <a:cubicBezTo>
                  <a:pt x="2787310" y="1081393"/>
                  <a:pt x="2468738" y="941372"/>
                  <a:pt x="2183576" y="798150"/>
                </a:cubicBezTo>
                <a:cubicBezTo>
                  <a:pt x="2170260" y="791226"/>
                  <a:pt x="2115765" y="721220"/>
                  <a:pt x="2151029" y="717947"/>
                </a:cubicBezTo>
                <a:cubicBezTo>
                  <a:pt x="2677991" y="665203"/>
                  <a:pt x="3159089" y="688356"/>
                  <a:pt x="3563434" y="1040115"/>
                </a:cubicBezTo>
                <a:lnTo>
                  <a:pt x="3177952" y="228386"/>
                </a:lnTo>
                <a:cubicBezTo>
                  <a:pt x="3171337" y="214210"/>
                  <a:pt x="3161442" y="176414"/>
                  <a:pt x="3189263" y="196726"/>
                </a:cubicBezTo>
                <a:cubicBezTo>
                  <a:pt x="3348177" y="315655"/>
                  <a:pt x="3463235" y="479187"/>
                  <a:pt x="3560912" y="650863"/>
                </a:cubicBezTo>
                <a:cubicBezTo>
                  <a:pt x="3646545" y="800668"/>
                  <a:pt x="3658964" y="924983"/>
                  <a:pt x="3626636" y="1083230"/>
                </a:cubicBezTo>
                <a:cubicBezTo>
                  <a:pt x="3635603" y="1086129"/>
                  <a:pt x="3644081" y="1088586"/>
                  <a:pt x="3653088" y="1092417"/>
                </a:cubicBezTo>
                <a:cubicBezTo>
                  <a:pt x="3765052" y="1143828"/>
                  <a:pt x="3892199" y="1295230"/>
                  <a:pt x="3988128" y="1388267"/>
                </a:cubicBezTo>
                <a:cubicBezTo>
                  <a:pt x="4265269" y="1318971"/>
                  <a:pt x="4547054" y="1272774"/>
                  <a:pt x="4830582" y="1247000"/>
                </a:cubicBezTo>
                <a:lnTo>
                  <a:pt x="4830100" y="1246554"/>
                </a:lnTo>
                <a:cubicBezTo>
                  <a:pt x="4727027" y="940030"/>
                  <a:pt x="4271973" y="904199"/>
                  <a:pt x="4036318" y="718013"/>
                </a:cubicBezTo>
                <a:cubicBezTo>
                  <a:pt x="3810777" y="540273"/>
                  <a:pt x="3654591" y="291297"/>
                  <a:pt x="3432098" y="108312"/>
                </a:cubicBezTo>
                <a:cubicBezTo>
                  <a:pt x="3405134" y="86099"/>
                  <a:pt x="3391592" y="15385"/>
                  <a:pt x="3446761" y="32278"/>
                </a:cubicBezTo>
                <a:cubicBezTo>
                  <a:pt x="3801752" y="139638"/>
                  <a:pt x="4119982" y="317863"/>
                  <a:pt x="4419733" y="534555"/>
                </a:cubicBezTo>
                <a:cubicBezTo>
                  <a:pt x="4597168" y="662520"/>
                  <a:pt x="4760991" y="799417"/>
                  <a:pt x="4781371" y="1029604"/>
                </a:cubicBezTo>
                <a:cubicBezTo>
                  <a:pt x="4781562" y="1034257"/>
                  <a:pt x="4780772" y="1038014"/>
                  <a:pt x="4780440" y="1041290"/>
                </a:cubicBezTo>
                <a:cubicBezTo>
                  <a:pt x="4830364" y="1090056"/>
                  <a:pt x="4870983" y="1150844"/>
                  <a:pt x="4898954" y="1233092"/>
                </a:cubicBezTo>
                <a:cubicBezTo>
                  <a:pt x="4900480" y="1236288"/>
                  <a:pt x="4900107" y="1238630"/>
                  <a:pt x="4900699" y="1241867"/>
                </a:cubicBezTo>
                <a:cubicBezTo>
                  <a:pt x="5170915" y="1220815"/>
                  <a:pt x="5442360" y="1218817"/>
                  <a:pt x="5714511" y="1234483"/>
                </a:cubicBezTo>
                <a:cubicBezTo>
                  <a:pt x="5651495" y="1126157"/>
                  <a:pt x="5582088" y="1020879"/>
                  <a:pt x="5464793" y="964556"/>
                </a:cubicBezTo>
                <a:cubicBezTo>
                  <a:pt x="5463384" y="964148"/>
                  <a:pt x="5462860" y="962770"/>
                  <a:pt x="5461897" y="961879"/>
                </a:cubicBezTo>
                <a:cubicBezTo>
                  <a:pt x="5031826" y="876789"/>
                  <a:pt x="4661031" y="392458"/>
                  <a:pt x="4399417" y="23573"/>
                </a:cubicBezTo>
                <a:lnTo>
                  <a:pt x="4382818" y="0"/>
                </a:lnTo>
                <a:close/>
                <a:moveTo>
                  <a:pt x="1890928" y="0"/>
                </a:moveTo>
                <a:lnTo>
                  <a:pt x="1994713" y="0"/>
                </a:lnTo>
                <a:lnTo>
                  <a:pt x="1931354" y="46950"/>
                </a:lnTo>
                <a:cubicBezTo>
                  <a:pt x="1877666" y="83934"/>
                  <a:pt x="1822568" y="119048"/>
                  <a:pt x="1765923" y="152043"/>
                </a:cubicBezTo>
                <a:cubicBezTo>
                  <a:pt x="1744896" y="164696"/>
                  <a:pt x="1723857" y="174555"/>
                  <a:pt x="1702258" y="183286"/>
                </a:cubicBezTo>
                <a:cubicBezTo>
                  <a:pt x="1664333" y="221747"/>
                  <a:pt x="1731601" y="160836"/>
                  <a:pt x="1538370" y="382804"/>
                </a:cubicBezTo>
                <a:cubicBezTo>
                  <a:pt x="1278852" y="821311"/>
                  <a:pt x="915356" y="1171566"/>
                  <a:pt x="542867" y="1515092"/>
                </a:cubicBezTo>
                <a:cubicBezTo>
                  <a:pt x="521291" y="1535055"/>
                  <a:pt x="503482" y="1450596"/>
                  <a:pt x="515800" y="1433180"/>
                </a:cubicBezTo>
                <a:cubicBezTo>
                  <a:pt x="664236" y="1221055"/>
                  <a:pt x="747224" y="973666"/>
                  <a:pt x="909145" y="770225"/>
                </a:cubicBezTo>
                <a:cubicBezTo>
                  <a:pt x="998789" y="657824"/>
                  <a:pt x="1101084" y="562246"/>
                  <a:pt x="1214067" y="479561"/>
                </a:cubicBezTo>
                <a:cubicBezTo>
                  <a:pt x="1023317" y="544399"/>
                  <a:pt x="824392" y="591568"/>
                  <a:pt x="640967" y="676601"/>
                </a:cubicBezTo>
                <a:cubicBezTo>
                  <a:pt x="458381" y="761213"/>
                  <a:pt x="284593" y="863005"/>
                  <a:pt x="112563" y="967952"/>
                </a:cubicBezTo>
                <a:lnTo>
                  <a:pt x="0" y="1037006"/>
                </a:lnTo>
                <a:lnTo>
                  <a:pt x="0" y="804763"/>
                </a:lnTo>
                <a:lnTo>
                  <a:pt x="36881" y="771118"/>
                </a:lnTo>
                <a:cubicBezTo>
                  <a:pt x="302143" y="533792"/>
                  <a:pt x="585478" y="311226"/>
                  <a:pt x="910534" y="200753"/>
                </a:cubicBezTo>
                <a:cubicBezTo>
                  <a:pt x="1140280" y="122663"/>
                  <a:pt x="1356783" y="195873"/>
                  <a:pt x="1578717" y="146982"/>
                </a:cubicBezTo>
                <a:cubicBezTo>
                  <a:pt x="1683404" y="123672"/>
                  <a:pt x="1787691" y="70445"/>
                  <a:pt x="1887945" y="2196"/>
                </a:cubicBezTo>
                <a:lnTo>
                  <a:pt x="1890928"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08" name="Rectangle 107">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199"/>
            <a:ext cx="11277600" cy="5943602"/>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E4BF6D3F-D514-5BAE-F178-CD10A0D6FF33}"/>
              </a:ext>
            </a:extLst>
          </p:cNvPr>
          <p:cNvSpPr>
            <a:spLocks noGrp="1"/>
          </p:cNvSpPr>
          <p:nvPr>
            <p:ph type="ctrTitle"/>
          </p:nvPr>
        </p:nvSpPr>
        <p:spPr>
          <a:xfrm>
            <a:off x="1076326" y="990598"/>
            <a:ext cx="4495801" cy="2286002"/>
          </a:xfrm>
        </p:spPr>
        <p:txBody>
          <a:bodyPr vert="horz" lIns="91440" tIns="45720" rIns="91440" bIns="45720" rtlCol="0" anchor="t">
            <a:normAutofit/>
          </a:bodyPr>
          <a:lstStyle/>
          <a:p>
            <a:pPr algn="l"/>
            <a:r>
              <a:rPr lang="en-US" sz="4800" b="1" kern="1200" dirty="0">
                <a:latin typeface="+mj-lt"/>
                <a:ea typeface="+mj-ea"/>
                <a:cs typeface="+mj-cs"/>
              </a:rPr>
              <a:t>Agenda </a:t>
            </a:r>
          </a:p>
        </p:txBody>
      </p:sp>
      <p:sp>
        <p:nvSpPr>
          <p:cNvPr id="3" name="Podtytuł 2">
            <a:extLst>
              <a:ext uri="{FF2B5EF4-FFF2-40B4-BE49-F238E27FC236}">
                <a16:creationId xmlns:a16="http://schemas.microsoft.com/office/drawing/2014/main" id="{7645E0B2-E05A-CEAD-9F63-F551EB27B3A4}"/>
              </a:ext>
            </a:extLst>
          </p:cNvPr>
          <p:cNvSpPr>
            <a:spLocks noGrp="1"/>
          </p:cNvSpPr>
          <p:nvPr>
            <p:ph type="subTitle" idx="1"/>
          </p:nvPr>
        </p:nvSpPr>
        <p:spPr>
          <a:xfrm>
            <a:off x="1076328" y="1762123"/>
            <a:ext cx="5114925" cy="3943351"/>
          </a:xfrm>
        </p:spPr>
        <p:txBody>
          <a:bodyPr vert="horz" lIns="91440" tIns="45720" rIns="91440" bIns="45720" rtlCol="0">
            <a:noAutofit/>
          </a:bodyPr>
          <a:lstStyle/>
          <a:p>
            <a:pPr algn="l"/>
            <a:r>
              <a:rPr lang="en-US" sz="1800" dirty="0">
                <a:solidFill>
                  <a:schemeClr val="tx1">
                    <a:alpha val="55000"/>
                  </a:schemeClr>
                </a:solidFill>
              </a:rPr>
              <a:t>1.</a:t>
            </a:r>
            <a:r>
              <a:rPr lang="en-US" dirty="0">
                <a:solidFill>
                  <a:schemeClr val="tx1">
                    <a:alpha val="55000"/>
                  </a:schemeClr>
                </a:solidFill>
              </a:rPr>
              <a:t>	Definition</a:t>
            </a:r>
          </a:p>
          <a:p>
            <a:pPr algn="l"/>
            <a:r>
              <a:rPr lang="en-US" dirty="0">
                <a:solidFill>
                  <a:schemeClr val="tx1">
                    <a:alpha val="55000"/>
                  </a:schemeClr>
                </a:solidFill>
              </a:rPr>
              <a:t>2.	</a:t>
            </a:r>
            <a:r>
              <a:rPr lang="en-US" dirty="0" err="1">
                <a:solidFill>
                  <a:schemeClr val="tx1">
                    <a:alpha val="55000"/>
                  </a:schemeClr>
                </a:solidFill>
              </a:rPr>
              <a:t>Marketingziele</a:t>
            </a:r>
            <a:endParaRPr lang="en-US" dirty="0">
              <a:solidFill>
                <a:schemeClr val="tx1">
                  <a:alpha val="55000"/>
                </a:schemeClr>
              </a:solidFill>
            </a:endParaRPr>
          </a:p>
          <a:p>
            <a:pPr algn="l"/>
            <a:r>
              <a:rPr lang="en-US" dirty="0">
                <a:solidFill>
                  <a:schemeClr val="tx1">
                    <a:alpha val="55000"/>
                  </a:schemeClr>
                </a:solidFill>
              </a:rPr>
              <a:t>3.	Marketing Mix</a:t>
            </a:r>
          </a:p>
          <a:p>
            <a:pPr algn="l"/>
            <a:r>
              <a:rPr lang="en-US" dirty="0">
                <a:solidFill>
                  <a:schemeClr val="tx1">
                    <a:alpha val="55000"/>
                  </a:schemeClr>
                </a:solidFill>
              </a:rPr>
              <a:t>•	</a:t>
            </a:r>
            <a:r>
              <a:rPr lang="en-US" dirty="0" err="1">
                <a:solidFill>
                  <a:schemeClr val="tx1">
                    <a:alpha val="55000"/>
                  </a:schemeClr>
                </a:solidFill>
              </a:rPr>
              <a:t>Produktpolitik</a:t>
            </a:r>
            <a:r>
              <a:rPr lang="en-US" dirty="0">
                <a:solidFill>
                  <a:schemeClr val="tx1">
                    <a:alpha val="55000"/>
                  </a:schemeClr>
                </a:solidFill>
              </a:rPr>
              <a:t> (Product) </a:t>
            </a:r>
          </a:p>
          <a:p>
            <a:pPr algn="l"/>
            <a:r>
              <a:rPr lang="en-US" dirty="0">
                <a:solidFill>
                  <a:schemeClr val="tx1">
                    <a:alpha val="55000"/>
                  </a:schemeClr>
                </a:solidFill>
              </a:rPr>
              <a:t>•	</a:t>
            </a:r>
            <a:r>
              <a:rPr lang="en-US" dirty="0" err="1">
                <a:solidFill>
                  <a:schemeClr val="tx1">
                    <a:alpha val="55000"/>
                  </a:schemeClr>
                </a:solidFill>
              </a:rPr>
              <a:t>Pricepolitik</a:t>
            </a:r>
            <a:r>
              <a:rPr lang="en-US" dirty="0">
                <a:solidFill>
                  <a:schemeClr val="tx1">
                    <a:alpha val="55000"/>
                  </a:schemeClr>
                </a:solidFill>
              </a:rPr>
              <a:t> (Price)</a:t>
            </a:r>
          </a:p>
          <a:p>
            <a:pPr algn="l"/>
            <a:r>
              <a:rPr lang="en-US" dirty="0">
                <a:solidFill>
                  <a:schemeClr val="tx1">
                    <a:alpha val="55000"/>
                  </a:schemeClr>
                </a:solidFill>
              </a:rPr>
              <a:t>•	</a:t>
            </a:r>
            <a:r>
              <a:rPr lang="en-US" dirty="0" err="1">
                <a:solidFill>
                  <a:schemeClr val="tx1">
                    <a:alpha val="55000"/>
                  </a:schemeClr>
                </a:solidFill>
              </a:rPr>
              <a:t>Kommunikationspolitik</a:t>
            </a:r>
            <a:r>
              <a:rPr lang="en-US" dirty="0">
                <a:solidFill>
                  <a:schemeClr val="tx1">
                    <a:alpha val="55000"/>
                  </a:schemeClr>
                </a:solidFill>
              </a:rPr>
              <a:t> (Promotion)</a:t>
            </a:r>
          </a:p>
          <a:p>
            <a:pPr algn="l"/>
            <a:r>
              <a:rPr lang="en-US" dirty="0">
                <a:solidFill>
                  <a:schemeClr val="tx1">
                    <a:alpha val="55000"/>
                  </a:schemeClr>
                </a:solidFill>
              </a:rPr>
              <a:t>•	</a:t>
            </a:r>
            <a:r>
              <a:rPr lang="en-US" dirty="0" err="1">
                <a:solidFill>
                  <a:schemeClr val="tx1">
                    <a:alpha val="55000"/>
                  </a:schemeClr>
                </a:solidFill>
              </a:rPr>
              <a:t>Distributionspolitik</a:t>
            </a:r>
            <a:r>
              <a:rPr lang="en-US" dirty="0">
                <a:solidFill>
                  <a:schemeClr val="tx1">
                    <a:alpha val="55000"/>
                  </a:schemeClr>
                </a:solidFill>
              </a:rPr>
              <a:t> (Place)</a:t>
            </a:r>
          </a:p>
          <a:p>
            <a:pPr algn="l"/>
            <a:r>
              <a:rPr lang="en-US" dirty="0">
                <a:solidFill>
                  <a:schemeClr val="tx1">
                    <a:alpha val="55000"/>
                  </a:schemeClr>
                </a:solidFill>
              </a:rPr>
              <a:t>4.	</a:t>
            </a:r>
            <a:r>
              <a:rPr lang="en-US" dirty="0" err="1">
                <a:solidFill>
                  <a:schemeClr val="tx1">
                    <a:alpha val="55000"/>
                  </a:schemeClr>
                </a:solidFill>
              </a:rPr>
              <a:t>Wörterbuch</a:t>
            </a:r>
            <a:endParaRPr lang="en-US" dirty="0">
              <a:solidFill>
                <a:schemeClr val="tx1">
                  <a:alpha val="55000"/>
                </a:schemeClr>
              </a:solidFill>
            </a:endParaRPr>
          </a:p>
          <a:p>
            <a:pPr algn="l"/>
            <a:r>
              <a:rPr lang="en-US" dirty="0">
                <a:solidFill>
                  <a:schemeClr val="tx1">
                    <a:alpha val="55000"/>
                  </a:schemeClr>
                </a:solidFill>
              </a:rPr>
              <a:t>5.	</a:t>
            </a:r>
            <a:r>
              <a:rPr lang="en-US" dirty="0" err="1">
                <a:solidFill>
                  <a:schemeClr val="tx1">
                    <a:alpha val="55000"/>
                  </a:schemeClr>
                </a:solidFill>
              </a:rPr>
              <a:t>Quellen</a:t>
            </a:r>
            <a:endParaRPr lang="en-US" dirty="0">
              <a:solidFill>
                <a:schemeClr val="tx1">
                  <a:alpha val="55000"/>
                </a:schemeClr>
              </a:solidFill>
            </a:endParaRPr>
          </a:p>
        </p:txBody>
      </p:sp>
      <p:pic>
        <p:nvPicPr>
          <p:cNvPr id="51" name="Picture 19" descr="Paper files on the table">
            <a:extLst>
              <a:ext uri="{FF2B5EF4-FFF2-40B4-BE49-F238E27FC236}">
                <a16:creationId xmlns:a16="http://schemas.microsoft.com/office/drawing/2014/main" id="{6721D370-E807-55B8-BA30-503D20ECEBE1}"/>
              </a:ext>
            </a:extLst>
          </p:cNvPr>
          <p:cNvPicPr>
            <a:picLocks noChangeAspect="1"/>
          </p:cNvPicPr>
          <p:nvPr/>
        </p:nvPicPr>
        <p:blipFill rotWithShape="1">
          <a:blip r:embed="rId2"/>
          <a:srcRect l="18722" r="17288"/>
          <a:stretch/>
        </p:blipFill>
        <p:spPr>
          <a:xfrm>
            <a:off x="6619874" y="990598"/>
            <a:ext cx="4657726" cy="4876800"/>
          </a:xfrm>
          <a:prstGeom prst="rect">
            <a:avLst/>
          </a:prstGeom>
        </p:spPr>
      </p:pic>
    </p:spTree>
    <p:extLst>
      <p:ext uri="{BB962C8B-B14F-4D97-AF65-F5344CB8AC3E}">
        <p14:creationId xmlns:p14="http://schemas.microsoft.com/office/powerpoint/2010/main" val="65875745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3" name="Rectangle 84">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4" name="Group 86">
            <a:extLst>
              <a:ext uri="{FF2B5EF4-FFF2-40B4-BE49-F238E27FC236}">
                <a16:creationId xmlns:a16="http://schemas.microsoft.com/office/drawing/2014/main" id="{26F04285-66B0-4456-AA85-E0585645B41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88" name="Rectangle 87">
              <a:extLst>
                <a:ext uri="{FF2B5EF4-FFF2-40B4-BE49-F238E27FC236}">
                  <a16:creationId xmlns:a16="http://schemas.microsoft.com/office/drawing/2014/main" id="{335ABF53-FBF9-4F3B-9EE5-E91670DE89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7D57A4D9-B240-4B49-BE42-829966FFB5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15" name="Freeform: Shape 90">
            <a:extLst>
              <a:ext uri="{FF2B5EF4-FFF2-40B4-BE49-F238E27FC236}">
                <a16:creationId xmlns:a16="http://schemas.microsoft.com/office/drawing/2014/main" id="{6E9BF938-6ACA-48CA-84BD-64B03EA58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16" name="Rectangle 92">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990600"/>
            <a:ext cx="11734799"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7DBFBD0E-8D41-7637-B8BB-129DC25950CB}"/>
              </a:ext>
            </a:extLst>
          </p:cNvPr>
          <p:cNvSpPr>
            <a:spLocks noGrp="1"/>
          </p:cNvSpPr>
          <p:nvPr>
            <p:ph type="ctrTitle"/>
          </p:nvPr>
        </p:nvSpPr>
        <p:spPr>
          <a:xfrm>
            <a:off x="685800" y="1676401"/>
            <a:ext cx="5325483" cy="950686"/>
          </a:xfrm>
        </p:spPr>
        <p:txBody>
          <a:bodyPr anchor="t">
            <a:normAutofit/>
          </a:bodyPr>
          <a:lstStyle/>
          <a:p>
            <a:pPr algn="l"/>
            <a:r>
              <a:rPr lang="pl-PL" dirty="0"/>
              <a:t>	</a:t>
            </a:r>
            <a:r>
              <a:rPr lang="pl-PL" sz="5400" b="1" dirty="0"/>
              <a:t>Definition</a:t>
            </a:r>
          </a:p>
        </p:txBody>
      </p:sp>
      <p:sp>
        <p:nvSpPr>
          <p:cNvPr id="3" name="Podtytuł 2">
            <a:extLst>
              <a:ext uri="{FF2B5EF4-FFF2-40B4-BE49-F238E27FC236}">
                <a16:creationId xmlns:a16="http://schemas.microsoft.com/office/drawing/2014/main" id="{F13C6B1A-A26C-43DA-CEBD-E2787C7A6F42}"/>
              </a:ext>
            </a:extLst>
          </p:cNvPr>
          <p:cNvSpPr>
            <a:spLocks noGrp="1"/>
          </p:cNvSpPr>
          <p:nvPr>
            <p:ph type="subTitle" idx="1"/>
          </p:nvPr>
        </p:nvSpPr>
        <p:spPr>
          <a:xfrm>
            <a:off x="685800" y="2741387"/>
            <a:ext cx="6556829" cy="2788556"/>
          </a:xfrm>
        </p:spPr>
        <p:txBody>
          <a:bodyPr>
            <a:normAutofit lnSpcReduction="10000"/>
          </a:bodyPr>
          <a:lstStyle/>
          <a:p>
            <a:pPr algn="l"/>
            <a:r>
              <a:rPr lang="de-DE" dirty="0">
                <a:solidFill>
                  <a:schemeClr val="tx1">
                    <a:alpha val="55000"/>
                  </a:schemeClr>
                </a:solidFill>
              </a:rPr>
              <a:t>Marketing sind alle Anstrengungen, die ein Unternehmen unternimmt, um seine Produkte und/oder Dienstleistungen erfolgreich auf dem Markt abzusetzen</a:t>
            </a:r>
          </a:p>
          <a:p>
            <a:pPr algn="l"/>
            <a:r>
              <a:rPr lang="de-DE" dirty="0">
                <a:solidFill>
                  <a:schemeClr val="tx1">
                    <a:alpha val="55000"/>
                  </a:schemeClr>
                </a:solidFill>
              </a:rPr>
              <a:t>Als Marketing-Mix bezeichnet man die Kombination der einzelnen absatzpolitischen Instrumente. Darunter versteht man eine Kombination namens „4P”.</a:t>
            </a:r>
          </a:p>
          <a:p>
            <a:pPr algn="l"/>
            <a:endParaRPr lang="pl-PL" sz="1800" dirty="0">
              <a:solidFill>
                <a:schemeClr val="tx1">
                  <a:alpha val="55000"/>
                </a:schemeClr>
              </a:solidFill>
            </a:endParaRPr>
          </a:p>
        </p:txBody>
      </p:sp>
      <p:pic>
        <p:nvPicPr>
          <p:cNvPr id="7" name="Obraz 6">
            <a:extLst>
              <a:ext uri="{FF2B5EF4-FFF2-40B4-BE49-F238E27FC236}">
                <a16:creationId xmlns:a16="http://schemas.microsoft.com/office/drawing/2014/main" id="{DEC49948-EB0C-83D1-EDC1-5D5375E85711}"/>
              </a:ext>
            </a:extLst>
          </p:cNvPr>
          <p:cNvPicPr>
            <a:picLocks noChangeAspect="1"/>
          </p:cNvPicPr>
          <p:nvPr/>
        </p:nvPicPr>
        <p:blipFill>
          <a:blip r:embed="rId2"/>
          <a:stretch>
            <a:fillRect/>
          </a:stretch>
        </p:blipFill>
        <p:spPr>
          <a:xfrm>
            <a:off x="6468481" y="1690688"/>
            <a:ext cx="4685293" cy="2085974"/>
          </a:xfrm>
          <a:prstGeom prst="rect">
            <a:avLst/>
          </a:prstGeom>
        </p:spPr>
      </p:pic>
    </p:spTree>
    <p:extLst>
      <p:ext uri="{BB962C8B-B14F-4D97-AF65-F5344CB8AC3E}">
        <p14:creationId xmlns:p14="http://schemas.microsoft.com/office/powerpoint/2010/main" val="36533059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13">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5">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7" name="Rectangle 16">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1" name="Freeform: Shape 19">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21">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19F5BEF3-13C0-421A-01BF-99B0C6A45BAC}"/>
              </a:ext>
            </a:extLst>
          </p:cNvPr>
          <p:cNvSpPr>
            <a:spLocks noGrp="1"/>
          </p:cNvSpPr>
          <p:nvPr>
            <p:ph type="title"/>
          </p:nvPr>
        </p:nvSpPr>
        <p:spPr>
          <a:xfrm>
            <a:off x="4187528" y="842964"/>
            <a:ext cx="3341757" cy="923925"/>
          </a:xfrm>
        </p:spPr>
        <p:txBody>
          <a:bodyPr vert="horz" lIns="91440" tIns="45720" rIns="91440" bIns="45720" rtlCol="0" anchor="t">
            <a:normAutofit fontScale="90000"/>
          </a:bodyPr>
          <a:lstStyle/>
          <a:p>
            <a:r>
              <a:rPr lang="en-US" sz="2800" kern="1200" dirty="0">
                <a:solidFill>
                  <a:schemeClr val="tx1"/>
                </a:solidFill>
                <a:latin typeface="+mj-lt"/>
                <a:ea typeface="+mj-ea"/>
                <a:cs typeface="+mj-cs"/>
              </a:rPr>
              <a:t>	</a:t>
            </a:r>
            <a:r>
              <a:rPr lang="en-US" sz="3200" b="1" kern="1200" dirty="0" err="1">
                <a:solidFill>
                  <a:schemeClr val="tx1"/>
                </a:solidFill>
                <a:latin typeface="+mj-lt"/>
                <a:ea typeface="+mj-ea"/>
                <a:cs typeface="+mj-cs"/>
              </a:rPr>
              <a:t>Marketingziele</a:t>
            </a:r>
            <a:endParaRPr lang="en-US" sz="3200" b="1" kern="1200" dirty="0">
              <a:solidFill>
                <a:schemeClr val="tx1"/>
              </a:solidFill>
              <a:latin typeface="+mj-lt"/>
              <a:ea typeface="+mj-ea"/>
              <a:cs typeface="+mj-cs"/>
            </a:endParaRPr>
          </a:p>
        </p:txBody>
      </p:sp>
      <p:sp>
        <p:nvSpPr>
          <p:cNvPr id="9" name="Symbol zastępczy zawartości 8">
            <a:extLst>
              <a:ext uri="{FF2B5EF4-FFF2-40B4-BE49-F238E27FC236}">
                <a16:creationId xmlns:a16="http://schemas.microsoft.com/office/drawing/2014/main" id="{823FA5C3-EE40-A7B3-0C28-79F3637F3C15}"/>
              </a:ext>
            </a:extLst>
          </p:cNvPr>
          <p:cNvSpPr>
            <a:spLocks noGrp="1"/>
          </p:cNvSpPr>
          <p:nvPr>
            <p:ph sz="half" idx="1"/>
          </p:nvPr>
        </p:nvSpPr>
        <p:spPr>
          <a:xfrm>
            <a:off x="3413278" y="1731738"/>
            <a:ext cx="3424996" cy="3651702"/>
          </a:xfrm>
        </p:spPr>
        <p:txBody>
          <a:bodyPr>
            <a:normAutofit/>
          </a:bodyPr>
          <a:lstStyle/>
          <a:p>
            <a:pPr marL="0" indent="0" defTabSz="585216">
              <a:spcBef>
                <a:spcPts val="640"/>
              </a:spcBef>
              <a:buNone/>
            </a:pPr>
            <a:r>
              <a:rPr lang="de-DE" sz="2000" b="1" kern="1200" dirty="0">
                <a:latin typeface="+mn-lt"/>
                <a:ea typeface="+mn-ea"/>
                <a:cs typeface="+mn-cs"/>
              </a:rPr>
              <a:t>Psychologische Ziele</a:t>
            </a:r>
          </a:p>
          <a:p>
            <a:pPr marL="0" indent="0" defTabSz="585216">
              <a:spcBef>
                <a:spcPts val="640"/>
              </a:spcBef>
              <a:buNone/>
            </a:pPr>
            <a:r>
              <a:rPr lang="de-DE" sz="2000" kern="1200" dirty="0">
                <a:latin typeface="+mn-lt"/>
                <a:ea typeface="+mn-ea"/>
                <a:cs typeface="+mn-cs"/>
              </a:rPr>
              <a:t>•	Bekanntheitsgrad</a:t>
            </a:r>
          </a:p>
          <a:p>
            <a:pPr marL="0" indent="0" defTabSz="585216">
              <a:spcBef>
                <a:spcPts val="640"/>
              </a:spcBef>
              <a:buNone/>
            </a:pPr>
            <a:r>
              <a:rPr lang="de-DE" sz="2000" kern="1200" dirty="0">
                <a:latin typeface="+mn-lt"/>
                <a:ea typeface="+mn-ea"/>
                <a:cs typeface="+mn-cs"/>
              </a:rPr>
              <a:t>•	Kunden- </a:t>
            </a:r>
            <a:r>
              <a:rPr lang="de-DE" sz="2000" kern="1200" dirty="0" err="1">
                <a:latin typeface="+mn-lt"/>
                <a:ea typeface="+mn-ea"/>
                <a:cs typeface="+mn-cs"/>
              </a:rPr>
              <a:t>zufriedenheit</a:t>
            </a:r>
            <a:endParaRPr lang="de-DE" sz="2000" kern="1200" dirty="0">
              <a:latin typeface="+mn-lt"/>
              <a:ea typeface="+mn-ea"/>
              <a:cs typeface="+mn-cs"/>
            </a:endParaRPr>
          </a:p>
          <a:p>
            <a:pPr marL="0" indent="0" defTabSz="585216">
              <a:spcBef>
                <a:spcPts val="640"/>
              </a:spcBef>
              <a:buNone/>
            </a:pPr>
            <a:r>
              <a:rPr lang="de-DE" sz="2000" kern="1200" dirty="0">
                <a:latin typeface="+mn-lt"/>
                <a:ea typeface="+mn-ea"/>
                <a:cs typeface="+mn-cs"/>
              </a:rPr>
              <a:t>•	Markentreue Image</a:t>
            </a:r>
          </a:p>
          <a:p>
            <a:pPr marL="0" indent="0" defTabSz="585216">
              <a:spcBef>
                <a:spcPts val="640"/>
              </a:spcBef>
              <a:buNone/>
            </a:pPr>
            <a:r>
              <a:rPr lang="de-DE" sz="2000" kern="1200" dirty="0">
                <a:latin typeface="+mn-lt"/>
                <a:ea typeface="+mn-ea"/>
                <a:cs typeface="+mn-cs"/>
              </a:rPr>
              <a:t>•	Kompetenzniveau</a:t>
            </a:r>
          </a:p>
          <a:p>
            <a:pPr marL="0" indent="0" defTabSz="585216">
              <a:spcBef>
                <a:spcPts val="640"/>
              </a:spcBef>
              <a:buNone/>
            </a:pPr>
            <a:r>
              <a:rPr lang="de-DE" sz="2000" kern="1200" dirty="0">
                <a:latin typeface="+mn-lt"/>
                <a:ea typeface="+mn-ea"/>
                <a:cs typeface="+mn-cs"/>
              </a:rPr>
              <a:t>•	Kundenbindung</a:t>
            </a:r>
          </a:p>
          <a:p>
            <a:pPr marL="0" indent="0" defTabSz="585216">
              <a:spcBef>
                <a:spcPts val="640"/>
              </a:spcBef>
              <a:buNone/>
            </a:pPr>
            <a:r>
              <a:rPr lang="de-DE" sz="2000" kern="1200" dirty="0">
                <a:latin typeface="+mn-lt"/>
                <a:ea typeface="+mn-ea"/>
                <a:cs typeface="+mn-cs"/>
              </a:rPr>
              <a:t>•	Kaufintensität</a:t>
            </a:r>
          </a:p>
          <a:p>
            <a:endParaRPr lang="pl-PL" sz="2400" dirty="0">
              <a:solidFill>
                <a:srgbClr val="FFFFFF"/>
              </a:solidFill>
            </a:endParaRPr>
          </a:p>
        </p:txBody>
      </p:sp>
      <p:sp>
        <p:nvSpPr>
          <p:cNvPr id="8" name="Symbol zastępczy zawartości 7">
            <a:extLst>
              <a:ext uri="{FF2B5EF4-FFF2-40B4-BE49-F238E27FC236}">
                <a16:creationId xmlns:a16="http://schemas.microsoft.com/office/drawing/2014/main" id="{07F3E05D-CCD6-D928-A629-51824A124493}"/>
              </a:ext>
            </a:extLst>
          </p:cNvPr>
          <p:cNvSpPr>
            <a:spLocks noGrp="1"/>
          </p:cNvSpPr>
          <p:nvPr>
            <p:ph sz="half" idx="2"/>
          </p:nvPr>
        </p:nvSpPr>
        <p:spPr>
          <a:xfrm>
            <a:off x="7179363" y="1785257"/>
            <a:ext cx="3858595" cy="3485343"/>
          </a:xfrm>
        </p:spPr>
        <p:txBody>
          <a:bodyPr>
            <a:normAutofit/>
          </a:bodyPr>
          <a:lstStyle/>
          <a:p>
            <a:pPr marL="0" indent="0" defTabSz="585216">
              <a:spcBef>
                <a:spcPts val="640"/>
              </a:spcBef>
              <a:buNone/>
            </a:pPr>
            <a:r>
              <a:rPr lang="de-DE" sz="2000" b="1" kern="1200" dirty="0">
                <a:latin typeface="+mn-lt"/>
                <a:ea typeface="+mn-ea"/>
                <a:cs typeface="+mn-cs"/>
              </a:rPr>
              <a:t>Ökonomische Ziele </a:t>
            </a:r>
          </a:p>
          <a:p>
            <a:pPr marL="0" indent="0" defTabSz="585216">
              <a:spcBef>
                <a:spcPts val="640"/>
              </a:spcBef>
              <a:buNone/>
            </a:pPr>
            <a:r>
              <a:rPr lang="de-DE" sz="2000" kern="1200" dirty="0">
                <a:latin typeface="+mn-lt"/>
                <a:ea typeface="+mn-ea"/>
                <a:cs typeface="+mn-cs"/>
              </a:rPr>
              <a:t>•	Absatz</a:t>
            </a:r>
          </a:p>
          <a:p>
            <a:pPr marL="0" indent="0" defTabSz="585216">
              <a:spcBef>
                <a:spcPts val="640"/>
              </a:spcBef>
              <a:buNone/>
            </a:pPr>
            <a:r>
              <a:rPr lang="de-DE" sz="2000" kern="1200" dirty="0">
                <a:latin typeface="+mn-lt"/>
                <a:ea typeface="+mn-ea"/>
                <a:cs typeface="+mn-cs"/>
              </a:rPr>
              <a:t>•	Umsatz</a:t>
            </a:r>
          </a:p>
          <a:p>
            <a:pPr marL="0" indent="0" defTabSz="585216">
              <a:spcBef>
                <a:spcPts val="640"/>
              </a:spcBef>
              <a:buNone/>
            </a:pPr>
            <a:r>
              <a:rPr lang="de-DE" sz="2000" kern="1200" dirty="0">
                <a:latin typeface="+mn-lt"/>
                <a:ea typeface="+mn-ea"/>
                <a:cs typeface="+mn-cs"/>
              </a:rPr>
              <a:t>•	Gewinn</a:t>
            </a:r>
          </a:p>
          <a:p>
            <a:pPr marL="0" indent="0" defTabSz="585216">
              <a:spcBef>
                <a:spcPts val="640"/>
              </a:spcBef>
              <a:buNone/>
            </a:pPr>
            <a:r>
              <a:rPr lang="de-DE" sz="2000" kern="1200" dirty="0">
                <a:latin typeface="+mn-lt"/>
                <a:ea typeface="+mn-ea"/>
                <a:cs typeface="+mn-cs"/>
              </a:rPr>
              <a:t>•	Marktanteile</a:t>
            </a:r>
          </a:p>
          <a:p>
            <a:pPr marL="0" indent="0" defTabSz="585216">
              <a:spcBef>
                <a:spcPts val="640"/>
              </a:spcBef>
              <a:buNone/>
            </a:pPr>
            <a:r>
              <a:rPr lang="de-DE" sz="2000" kern="1200" dirty="0">
                <a:latin typeface="+mn-lt"/>
                <a:ea typeface="+mn-ea"/>
                <a:cs typeface="+mn-cs"/>
              </a:rPr>
              <a:t>•	Rentabilität</a:t>
            </a:r>
          </a:p>
          <a:p>
            <a:pPr marL="0" indent="0" defTabSz="585216">
              <a:spcBef>
                <a:spcPts val="640"/>
              </a:spcBef>
              <a:buNone/>
            </a:pPr>
            <a:r>
              <a:rPr lang="de-DE" sz="2000" kern="1200" dirty="0">
                <a:latin typeface="+mn-lt"/>
                <a:ea typeface="+mn-ea"/>
                <a:cs typeface="+mn-cs"/>
              </a:rPr>
              <a:t>•	Preisniveau</a:t>
            </a:r>
          </a:p>
          <a:p>
            <a:pPr marL="0" indent="0" defTabSz="585216">
              <a:spcBef>
                <a:spcPts val="640"/>
              </a:spcBef>
              <a:buNone/>
            </a:pPr>
            <a:r>
              <a:rPr lang="de-DE" sz="2000" kern="1200" dirty="0">
                <a:latin typeface="+mn-lt"/>
                <a:ea typeface="+mn-ea"/>
                <a:cs typeface="+mn-cs"/>
              </a:rPr>
              <a:t>•	Kosten</a:t>
            </a:r>
          </a:p>
          <a:p>
            <a:endParaRPr lang="pl-PL" sz="2400" dirty="0">
              <a:solidFill>
                <a:srgbClr val="FFFFFF"/>
              </a:solidFill>
            </a:endParaRPr>
          </a:p>
        </p:txBody>
      </p:sp>
      <p:pic>
        <p:nvPicPr>
          <p:cNvPr id="4" name="Obraz 3">
            <a:extLst>
              <a:ext uri="{FF2B5EF4-FFF2-40B4-BE49-F238E27FC236}">
                <a16:creationId xmlns:a16="http://schemas.microsoft.com/office/drawing/2014/main" id="{4AE0D449-5620-D62B-B692-E9B2801D5074}"/>
              </a:ext>
            </a:extLst>
          </p:cNvPr>
          <p:cNvPicPr>
            <a:picLocks noChangeAspect="1"/>
          </p:cNvPicPr>
          <p:nvPr/>
        </p:nvPicPr>
        <p:blipFill>
          <a:blip r:embed="rId2"/>
          <a:stretch>
            <a:fillRect/>
          </a:stretch>
        </p:blipFill>
        <p:spPr>
          <a:xfrm>
            <a:off x="901684" y="3698970"/>
            <a:ext cx="2395482" cy="1854103"/>
          </a:xfrm>
          <a:prstGeom prst="rect">
            <a:avLst/>
          </a:prstGeom>
        </p:spPr>
      </p:pic>
    </p:spTree>
    <p:extLst>
      <p:ext uri="{BB962C8B-B14F-4D97-AF65-F5344CB8AC3E}">
        <p14:creationId xmlns:p14="http://schemas.microsoft.com/office/powerpoint/2010/main" val="25167184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3" name="Group 12">
            <a:extLst>
              <a:ext uri="{FF2B5EF4-FFF2-40B4-BE49-F238E27FC236}">
                <a16:creationId xmlns:a16="http://schemas.microsoft.com/office/drawing/2014/main" id="{709F4FC9-790F-4F97-8EE4-312CE916E8E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16" name="Rectangle 13">
              <a:extLst>
                <a:ext uri="{FF2B5EF4-FFF2-40B4-BE49-F238E27FC236}">
                  <a16:creationId xmlns:a16="http://schemas.microsoft.com/office/drawing/2014/main" id="{11582185-B7AA-4C85-9F08-0CF3055EF2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AF928DF6-7FD6-4208-9ACF-63FB7CC787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 name="Freeform: Shape 16">
            <a:extLst>
              <a:ext uri="{FF2B5EF4-FFF2-40B4-BE49-F238E27FC236}">
                <a16:creationId xmlns:a16="http://schemas.microsoft.com/office/drawing/2014/main" id="{6822B5A5-A76C-4DCB-9522-E70E2E230C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9" name="Rectangle 18">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828800" y="990600"/>
            <a:ext cx="9905999"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Tytuł 4">
            <a:extLst>
              <a:ext uri="{FF2B5EF4-FFF2-40B4-BE49-F238E27FC236}">
                <a16:creationId xmlns:a16="http://schemas.microsoft.com/office/drawing/2014/main" id="{28349FD4-00D0-DF34-DE95-DC5E1836B16E}"/>
              </a:ext>
            </a:extLst>
          </p:cNvPr>
          <p:cNvSpPr>
            <a:spLocks noGrp="1"/>
          </p:cNvSpPr>
          <p:nvPr>
            <p:ph type="ctrTitle"/>
          </p:nvPr>
        </p:nvSpPr>
        <p:spPr>
          <a:xfrm>
            <a:off x="2514598" y="1676401"/>
            <a:ext cx="8534402" cy="838200"/>
          </a:xfrm>
        </p:spPr>
        <p:txBody>
          <a:bodyPr anchor="t">
            <a:normAutofit/>
          </a:bodyPr>
          <a:lstStyle/>
          <a:p>
            <a:r>
              <a:rPr lang="pl-PL" sz="4800" b="1" dirty="0"/>
              <a:t>Marketing Mix</a:t>
            </a:r>
          </a:p>
        </p:txBody>
      </p:sp>
      <p:sp>
        <p:nvSpPr>
          <p:cNvPr id="6" name="Podtytuł 5">
            <a:extLst>
              <a:ext uri="{FF2B5EF4-FFF2-40B4-BE49-F238E27FC236}">
                <a16:creationId xmlns:a16="http://schemas.microsoft.com/office/drawing/2014/main" id="{9E53D00C-B8AF-3779-0721-28820561D3B6}"/>
              </a:ext>
            </a:extLst>
          </p:cNvPr>
          <p:cNvSpPr>
            <a:spLocks noGrp="1"/>
          </p:cNvSpPr>
          <p:nvPr>
            <p:ph type="subTitle" idx="1"/>
          </p:nvPr>
        </p:nvSpPr>
        <p:spPr>
          <a:xfrm>
            <a:off x="2305051" y="2514601"/>
            <a:ext cx="9291864" cy="3044370"/>
          </a:xfrm>
        </p:spPr>
        <p:txBody>
          <a:bodyPr>
            <a:normAutofit fontScale="92500" lnSpcReduction="20000"/>
          </a:bodyPr>
          <a:lstStyle/>
          <a:p>
            <a:pPr algn="l"/>
            <a:r>
              <a:rPr lang="de-DE" sz="3200" dirty="0">
                <a:solidFill>
                  <a:schemeClr val="tx1">
                    <a:alpha val="55000"/>
                  </a:schemeClr>
                </a:solidFill>
              </a:rPr>
              <a:t>Unter dem Begriff Marketing-Mix fasst man alle Aktionen und Entscheidungen zusammen, die für eine erfolgreiche Platzierung eines Unternehmens und seiner Produkte und/oder Dienstleistungen auf dem Markt bedeutend sind. </a:t>
            </a:r>
            <a:endParaRPr lang="pl-PL" sz="3200" dirty="0">
              <a:solidFill>
                <a:schemeClr val="tx1">
                  <a:alpha val="55000"/>
                </a:schemeClr>
              </a:solidFill>
            </a:endParaRPr>
          </a:p>
          <a:p>
            <a:pPr algn="l"/>
            <a:r>
              <a:rPr lang="de-DE" sz="3200" dirty="0">
                <a:solidFill>
                  <a:schemeClr val="tx1">
                    <a:alpha val="55000"/>
                  </a:schemeClr>
                </a:solidFill>
              </a:rPr>
              <a:t>Dabei unterscheidet man im</a:t>
            </a:r>
            <a:r>
              <a:rPr lang="pl-PL" sz="3200" dirty="0">
                <a:solidFill>
                  <a:schemeClr val="tx1">
                    <a:alpha val="55000"/>
                  </a:schemeClr>
                </a:solidFill>
              </a:rPr>
              <a:t> </a:t>
            </a:r>
            <a:r>
              <a:rPr lang="de-DE" sz="3200" dirty="0">
                <a:solidFill>
                  <a:schemeClr val="tx1">
                    <a:alpha val="55000"/>
                  </a:schemeClr>
                </a:solidFill>
              </a:rPr>
              <a:t>klassischen Modell des Marketing-Mix (dem sogenannten 4P-Marketing) vier zentrale Bereiche.</a:t>
            </a:r>
          </a:p>
          <a:p>
            <a:pPr algn="l"/>
            <a:endParaRPr lang="pl-PL" sz="3200" dirty="0">
              <a:solidFill>
                <a:schemeClr val="tx1">
                  <a:alpha val="55000"/>
                </a:schemeClr>
              </a:solidFill>
            </a:endParaRPr>
          </a:p>
        </p:txBody>
      </p:sp>
    </p:spTree>
    <p:extLst>
      <p:ext uri="{BB962C8B-B14F-4D97-AF65-F5344CB8AC3E}">
        <p14:creationId xmlns:p14="http://schemas.microsoft.com/office/powerpoint/2010/main" val="7206702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6"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8"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C2780840-97BB-7035-5682-F20455704C8C}"/>
              </a:ext>
            </a:extLst>
          </p:cNvPr>
          <p:cNvSpPr>
            <a:spLocks noGrp="1"/>
          </p:cNvSpPr>
          <p:nvPr>
            <p:ph type="title"/>
          </p:nvPr>
        </p:nvSpPr>
        <p:spPr>
          <a:xfrm>
            <a:off x="1143001" y="1676400"/>
            <a:ext cx="4038600" cy="3505200"/>
          </a:xfrm>
        </p:spPr>
        <p:txBody>
          <a:bodyPr anchor="t">
            <a:normAutofit/>
          </a:bodyPr>
          <a:lstStyle/>
          <a:p>
            <a:r>
              <a:rPr lang="pl-PL" sz="4000" dirty="0"/>
              <a:t> </a:t>
            </a:r>
            <a:r>
              <a:rPr lang="pl-PL" sz="4000" b="1" dirty="0"/>
              <a:t>Das Produkt </a:t>
            </a:r>
          </a:p>
        </p:txBody>
      </p:sp>
      <p:sp>
        <p:nvSpPr>
          <p:cNvPr id="3" name="Symbol zastępczy zawartości 2">
            <a:extLst>
              <a:ext uri="{FF2B5EF4-FFF2-40B4-BE49-F238E27FC236}">
                <a16:creationId xmlns:a16="http://schemas.microsoft.com/office/drawing/2014/main" id="{C99495E3-86D3-D58C-8F60-3820551552ED}"/>
              </a:ext>
            </a:extLst>
          </p:cNvPr>
          <p:cNvSpPr>
            <a:spLocks noGrp="1"/>
          </p:cNvSpPr>
          <p:nvPr>
            <p:ph idx="1"/>
          </p:nvPr>
        </p:nvSpPr>
        <p:spPr>
          <a:xfrm>
            <a:off x="5181601" y="1676400"/>
            <a:ext cx="5181599" cy="3505200"/>
          </a:xfrm>
        </p:spPr>
        <p:txBody>
          <a:bodyPr>
            <a:normAutofit/>
          </a:bodyPr>
          <a:lstStyle/>
          <a:p>
            <a:r>
              <a:rPr lang="de-DE" sz="2400" b="1" dirty="0">
                <a:solidFill>
                  <a:schemeClr val="tx1">
                    <a:alpha val="55000"/>
                  </a:schemeClr>
                </a:solidFill>
              </a:rPr>
              <a:t>Als Produkt bezeichnet man alles auf einem Markt Angebotene, das Kunden erwerben, verwenden, mit dem sie interagieren, das sie erleben oder konsumieren können, um einen Wunsch oder ein Bedürfnis zu befriedigen. </a:t>
            </a:r>
            <a:endParaRPr lang="pl-PL" sz="2400" b="1" dirty="0">
              <a:solidFill>
                <a:schemeClr val="tx1">
                  <a:alpha val="55000"/>
                </a:schemeClr>
              </a:solidFill>
            </a:endParaRPr>
          </a:p>
          <a:p>
            <a:r>
              <a:rPr lang="de-DE" sz="2400" dirty="0">
                <a:solidFill>
                  <a:schemeClr val="tx1">
                    <a:alpha val="55000"/>
                  </a:schemeClr>
                </a:solidFill>
              </a:rPr>
              <a:t>Es ist der Kernpunkt des traditionellen Marketing-Mix-Konzepts.</a:t>
            </a:r>
            <a:endParaRPr lang="pl-PL" sz="2400" dirty="0">
              <a:solidFill>
                <a:schemeClr val="tx1">
                  <a:alpha val="55000"/>
                </a:schemeClr>
              </a:solidFill>
            </a:endParaRPr>
          </a:p>
        </p:txBody>
      </p:sp>
      <p:pic>
        <p:nvPicPr>
          <p:cNvPr id="4" name="Obraz 3">
            <a:extLst>
              <a:ext uri="{FF2B5EF4-FFF2-40B4-BE49-F238E27FC236}">
                <a16:creationId xmlns:a16="http://schemas.microsoft.com/office/drawing/2014/main" id="{B4FC62BB-8F5A-310C-ED3F-AA93A4E51FF2}"/>
              </a:ext>
            </a:extLst>
          </p:cNvPr>
          <p:cNvPicPr>
            <a:picLocks noChangeAspect="1"/>
          </p:cNvPicPr>
          <p:nvPr/>
        </p:nvPicPr>
        <p:blipFill>
          <a:blip r:embed="rId2"/>
          <a:stretch>
            <a:fillRect/>
          </a:stretch>
        </p:blipFill>
        <p:spPr>
          <a:xfrm>
            <a:off x="1143001" y="3076575"/>
            <a:ext cx="2952750" cy="1543050"/>
          </a:xfrm>
          <a:prstGeom prst="rect">
            <a:avLst/>
          </a:prstGeom>
        </p:spPr>
      </p:pic>
    </p:spTree>
    <p:extLst>
      <p:ext uri="{BB962C8B-B14F-4D97-AF65-F5344CB8AC3E}">
        <p14:creationId xmlns:p14="http://schemas.microsoft.com/office/powerpoint/2010/main" val="14264566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3A19ADE7-1FC0-B080-408C-3F4DE81BD360}"/>
              </a:ext>
            </a:extLst>
          </p:cNvPr>
          <p:cNvSpPr>
            <a:spLocks noGrp="1"/>
          </p:cNvSpPr>
          <p:nvPr>
            <p:ph type="title"/>
          </p:nvPr>
        </p:nvSpPr>
        <p:spPr>
          <a:xfrm>
            <a:off x="1143000" y="1676400"/>
            <a:ext cx="3810000" cy="3505200"/>
          </a:xfrm>
        </p:spPr>
        <p:txBody>
          <a:bodyPr anchor="t">
            <a:normAutofit/>
          </a:bodyPr>
          <a:lstStyle/>
          <a:p>
            <a:r>
              <a:rPr lang="pl-PL" sz="4000" b="1" dirty="0"/>
              <a:t> Der </a:t>
            </a:r>
            <a:r>
              <a:rPr lang="pl-PL" sz="4000" b="1" dirty="0" err="1"/>
              <a:t>Preis</a:t>
            </a:r>
            <a:r>
              <a:rPr lang="pl-PL" sz="4000" b="1" dirty="0"/>
              <a:t> </a:t>
            </a:r>
          </a:p>
        </p:txBody>
      </p:sp>
      <p:sp>
        <p:nvSpPr>
          <p:cNvPr id="3" name="Symbol zastępczy zawartości 2">
            <a:extLst>
              <a:ext uri="{FF2B5EF4-FFF2-40B4-BE49-F238E27FC236}">
                <a16:creationId xmlns:a16="http://schemas.microsoft.com/office/drawing/2014/main" id="{FCFCD5D0-DD17-106B-27A9-F214465C6F6A}"/>
              </a:ext>
            </a:extLst>
          </p:cNvPr>
          <p:cNvSpPr>
            <a:spLocks noGrp="1"/>
          </p:cNvSpPr>
          <p:nvPr>
            <p:ph idx="1"/>
          </p:nvPr>
        </p:nvSpPr>
        <p:spPr>
          <a:xfrm>
            <a:off x="5181604" y="1676400"/>
            <a:ext cx="5638796" cy="3505200"/>
          </a:xfrm>
        </p:spPr>
        <p:txBody>
          <a:bodyPr>
            <a:normAutofit/>
          </a:bodyPr>
          <a:lstStyle/>
          <a:p>
            <a:r>
              <a:rPr lang="de-DE" sz="2400" b="1" dirty="0">
                <a:solidFill>
                  <a:schemeClr val="tx1">
                    <a:alpha val="55000"/>
                  </a:schemeClr>
                </a:solidFill>
              </a:rPr>
              <a:t>ist der Geldbetrag, den wir zahlen müssen, um das Produkt zu erhalten.</a:t>
            </a:r>
            <a:endParaRPr lang="pl-PL" sz="2400" b="1" dirty="0">
              <a:solidFill>
                <a:schemeClr val="tx1">
                  <a:alpha val="55000"/>
                </a:schemeClr>
              </a:solidFill>
            </a:endParaRPr>
          </a:p>
          <a:p>
            <a:r>
              <a:rPr lang="de-DE" sz="2400" b="1" dirty="0">
                <a:solidFill>
                  <a:schemeClr val="tx1">
                    <a:alpha val="55000"/>
                  </a:schemeClr>
                </a:solidFill>
              </a:rPr>
              <a:t> </a:t>
            </a:r>
            <a:r>
              <a:rPr lang="de-DE" sz="2400" dirty="0">
                <a:solidFill>
                  <a:schemeClr val="tx1">
                    <a:alpha val="55000"/>
                  </a:schemeClr>
                </a:solidFill>
              </a:rPr>
              <a:t>Im Marketing spielt es eine entscheidende Rolle bei Kaufentscheidungen. </a:t>
            </a:r>
            <a:endParaRPr lang="pl-PL" sz="2400" dirty="0">
              <a:solidFill>
                <a:schemeClr val="tx1">
                  <a:alpha val="55000"/>
                </a:schemeClr>
              </a:solidFill>
            </a:endParaRPr>
          </a:p>
          <a:p>
            <a:r>
              <a:rPr lang="de-DE" sz="2400" dirty="0">
                <a:solidFill>
                  <a:schemeClr val="tx1">
                    <a:alpha val="55000"/>
                  </a:schemeClr>
                </a:solidFill>
              </a:rPr>
              <a:t>Der Preis berücksichtigt Rabatte, Zahlungsbedingungen, Kreditbedingungen</a:t>
            </a:r>
            <a:endParaRPr lang="pl-PL" sz="2400" dirty="0">
              <a:solidFill>
                <a:schemeClr val="tx1">
                  <a:alpha val="55000"/>
                </a:schemeClr>
              </a:solidFill>
            </a:endParaRPr>
          </a:p>
        </p:txBody>
      </p:sp>
      <p:pic>
        <p:nvPicPr>
          <p:cNvPr id="4" name="Obraz 3">
            <a:extLst>
              <a:ext uri="{FF2B5EF4-FFF2-40B4-BE49-F238E27FC236}">
                <a16:creationId xmlns:a16="http://schemas.microsoft.com/office/drawing/2014/main" id="{1ABFB08F-64EB-22A5-FBC7-7A49D6D6AFCF}"/>
              </a:ext>
            </a:extLst>
          </p:cNvPr>
          <p:cNvPicPr>
            <a:picLocks noChangeAspect="1"/>
          </p:cNvPicPr>
          <p:nvPr/>
        </p:nvPicPr>
        <p:blipFill>
          <a:blip r:embed="rId2"/>
          <a:stretch>
            <a:fillRect/>
          </a:stretch>
        </p:blipFill>
        <p:spPr>
          <a:xfrm>
            <a:off x="1371600" y="2909888"/>
            <a:ext cx="2619375" cy="1743075"/>
          </a:xfrm>
          <a:prstGeom prst="rect">
            <a:avLst/>
          </a:prstGeom>
        </p:spPr>
      </p:pic>
    </p:spTree>
    <p:extLst>
      <p:ext uri="{BB962C8B-B14F-4D97-AF65-F5344CB8AC3E}">
        <p14:creationId xmlns:p14="http://schemas.microsoft.com/office/powerpoint/2010/main" val="14378335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9138C73B-67C2-FE4B-6130-8568FD96AE12}"/>
              </a:ext>
            </a:extLst>
          </p:cNvPr>
          <p:cNvSpPr>
            <a:spLocks noGrp="1"/>
          </p:cNvSpPr>
          <p:nvPr>
            <p:ph type="title"/>
          </p:nvPr>
        </p:nvSpPr>
        <p:spPr>
          <a:xfrm>
            <a:off x="1152525" y="1676400"/>
            <a:ext cx="3810000" cy="3505200"/>
          </a:xfrm>
        </p:spPr>
        <p:txBody>
          <a:bodyPr anchor="t">
            <a:normAutofit/>
          </a:bodyPr>
          <a:lstStyle/>
          <a:p>
            <a:r>
              <a:rPr lang="pl-PL" sz="4000" dirty="0"/>
              <a:t>	</a:t>
            </a:r>
            <a:r>
              <a:rPr lang="pl-PL" sz="4000" b="1" dirty="0" err="1"/>
              <a:t>Die</a:t>
            </a:r>
            <a:r>
              <a:rPr lang="pl-PL" sz="4000" b="1" dirty="0"/>
              <a:t> </a:t>
            </a:r>
            <a:r>
              <a:rPr lang="pl-PL" sz="4000" b="1" dirty="0" err="1"/>
              <a:t>Kommunikation</a:t>
            </a:r>
            <a:r>
              <a:rPr lang="pl-PL" sz="4000" b="1" dirty="0"/>
              <a:t> </a:t>
            </a:r>
          </a:p>
        </p:txBody>
      </p:sp>
      <p:sp>
        <p:nvSpPr>
          <p:cNvPr id="3" name="Symbol zastępczy zawartości 2">
            <a:extLst>
              <a:ext uri="{FF2B5EF4-FFF2-40B4-BE49-F238E27FC236}">
                <a16:creationId xmlns:a16="http://schemas.microsoft.com/office/drawing/2014/main" id="{D3C689A3-9846-5FE8-8ABE-418FC11AF051}"/>
              </a:ext>
            </a:extLst>
          </p:cNvPr>
          <p:cNvSpPr>
            <a:spLocks noGrp="1"/>
          </p:cNvSpPr>
          <p:nvPr>
            <p:ph idx="1"/>
          </p:nvPr>
        </p:nvSpPr>
        <p:spPr>
          <a:xfrm>
            <a:off x="5181604" y="1676400"/>
            <a:ext cx="5638796" cy="3505200"/>
          </a:xfrm>
        </p:spPr>
        <p:txBody>
          <a:bodyPr>
            <a:normAutofit/>
          </a:bodyPr>
          <a:lstStyle/>
          <a:p>
            <a:r>
              <a:rPr lang="de-DE" sz="2400" dirty="0">
                <a:solidFill>
                  <a:schemeClr val="tx1">
                    <a:alpha val="55000"/>
                  </a:schemeClr>
                </a:solidFill>
              </a:rPr>
              <a:t>betrifft die Aktivitäten des Unternehmens, die dazu dienen, Informationen über das Produkt bereitzustellen und die Nachfrage zu gestalten. </a:t>
            </a:r>
            <a:endParaRPr lang="pl-PL" sz="2400" dirty="0">
              <a:solidFill>
                <a:schemeClr val="tx1">
                  <a:alpha val="55000"/>
                </a:schemeClr>
              </a:solidFill>
            </a:endParaRPr>
          </a:p>
          <a:p>
            <a:r>
              <a:rPr lang="de-DE" sz="2400" dirty="0">
                <a:solidFill>
                  <a:schemeClr val="tx1">
                    <a:alpha val="55000"/>
                  </a:schemeClr>
                </a:solidFill>
              </a:rPr>
              <a:t>Sie betreffen z.B. </a:t>
            </a:r>
            <a:r>
              <a:rPr lang="pl-PL" sz="2400" dirty="0">
                <a:solidFill>
                  <a:schemeClr val="tx1">
                    <a:alpha val="55000"/>
                  </a:schemeClr>
                </a:solidFill>
              </a:rPr>
              <a:t>k</a:t>
            </a:r>
            <a:r>
              <a:rPr lang="de-DE" sz="2400" dirty="0" err="1">
                <a:solidFill>
                  <a:schemeClr val="tx1">
                    <a:alpha val="55000"/>
                  </a:schemeClr>
                </a:solidFill>
              </a:rPr>
              <a:t>lassische</a:t>
            </a:r>
            <a:r>
              <a:rPr lang="de-DE" sz="2400" dirty="0">
                <a:solidFill>
                  <a:schemeClr val="tx1">
                    <a:alpha val="55000"/>
                  </a:schemeClr>
                </a:solidFill>
              </a:rPr>
              <a:t> und Online-Werbung. </a:t>
            </a:r>
            <a:endParaRPr lang="pl-PL" sz="2400" dirty="0">
              <a:solidFill>
                <a:schemeClr val="tx1">
                  <a:alpha val="55000"/>
                </a:schemeClr>
              </a:solidFill>
            </a:endParaRPr>
          </a:p>
        </p:txBody>
      </p:sp>
      <p:pic>
        <p:nvPicPr>
          <p:cNvPr id="4" name="Obraz 3">
            <a:extLst>
              <a:ext uri="{FF2B5EF4-FFF2-40B4-BE49-F238E27FC236}">
                <a16:creationId xmlns:a16="http://schemas.microsoft.com/office/drawing/2014/main" id="{A902BE37-8EBA-688D-A13C-EBD5AF1F57E2}"/>
              </a:ext>
            </a:extLst>
          </p:cNvPr>
          <p:cNvPicPr>
            <a:picLocks noChangeAspect="1"/>
          </p:cNvPicPr>
          <p:nvPr/>
        </p:nvPicPr>
        <p:blipFill>
          <a:blip r:embed="rId2"/>
          <a:stretch>
            <a:fillRect/>
          </a:stretch>
        </p:blipFill>
        <p:spPr>
          <a:xfrm>
            <a:off x="1690687" y="3429000"/>
            <a:ext cx="2733675" cy="1676400"/>
          </a:xfrm>
          <a:prstGeom prst="rect">
            <a:avLst/>
          </a:prstGeom>
        </p:spPr>
      </p:pic>
    </p:spTree>
    <p:extLst>
      <p:ext uri="{BB962C8B-B14F-4D97-AF65-F5344CB8AC3E}">
        <p14:creationId xmlns:p14="http://schemas.microsoft.com/office/powerpoint/2010/main" val="6967504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5A733FD4-E71B-8538-4FA6-519BC53BE866}"/>
              </a:ext>
            </a:extLst>
          </p:cNvPr>
          <p:cNvSpPr>
            <a:spLocks noGrp="1"/>
          </p:cNvSpPr>
          <p:nvPr>
            <p:ph type="title"/>
          </p:nvPr>
        </p:nvSpPr>
        <p:spPr>
          <a:xfrm>
            <a:off x="685800" y="1676400"/>
            <a:ext cx="3810000" cy="3505200"/>
          </a:xfrm>
        </p:spPr>
        <p:txBody>
          <a:bodyPr anchor="t">
            <a:normAutofit/>
          </a:bodyPr>
          <a:lstStyle/>
          <a:p>
            <a:pPr algn="ctr"/>
            <a:r>
              <a:rPr lang="pl-PL" sz="4000" dirty="0"/>
              <a:t>•</a:t>
            </a:r>
            <a:r>
              <a:rPr lang="pl-PL" sz="4000" b="1" dirty="0" err="1"/>
              <a:t>Die</a:t>
            </a:r>
            <a:r>
              <a:rPr lang="pl-PL" sz="4000" b="1" dirty="0"/>
              <a:t> Distribution </a:t>
            </a:r>
          </a:p>
        </p:txBody>
      </p:sp>
      <p:sp>
        <p:nvSpPr>
          <p:cNvPr id="3" name="Symbol zastępczy zawartości 2">
            <a:extLst>
              <a:ext uri="{FF2B5EF4-FFF2-40B4-BE49-F238E27FC236}">
                <a16:creationId xmlns:a16="http://schemas.microsoft.com/office/drawing/2014/main" id="{87B8890B-55AF-D038-8627-8FDB54B24C9B}"/>
              </a:ext>
            </a:extLst>
          </p:cNvPr>
          <p:cNvSpPr>
            <a:spLocks noGrp="1"/>
          </p:cNvSpPr>
          <p:nvPr>
            <p:ph idx="1"/>
          </p:nvPr>
        </p:nvSpPr>
        <p:spPr>
          <a:xfrm>
            <a:off x="4724404" y="1676400"/>
            <a:ext cx="5638796" cy="3505200"/>
          </a:xfrm>
        </p:spPr>
        <p:txBody>
          <a:bodyPr>
            <a:normAutofit/>
          </a:bodyPr>
          <a:lstStyle/>
          <a:p>
            <a:r>
              <a:rPr lang="de-DE" sz="2400" b="1" dirty="0">
                <a:solidFill>
                  <a:schemeClr val="tx1">
                    <a:alpha val="55000"/>
                  </a:schemeClr>
                </a:solidFill>
              </a:rPr>
              <a:t>bezeichnet die Kanäle, über die Waren oder Dienstleistungen den Kunden erreichen können. </a:t>
            </a:r>
            <a:endParaRPr lang="pl-PL" sz="2400" b="1" dirty="0">
              <a:solidFill>
                <a:schemeClr val="tx1">
                  <a:alpha val="55000"/>
                </a:schemeClr>
              </a:solidFill>
            </a:endParaRPr>
          </a:p>
          <a:p>
            <a:r>
              <a:rPr lang="de-DE" sz="2400" dirty="0">
                <a:solidFill>
                  <a:schemeClr val="tx1">
                    <a:alpha val="55000"/>
                  </a:schemeClr>
                </a:solidFill>
              </a:rPr>
              <a:t>Dieser Begriff bezieht sich nicht nur auf die Ansiedlung von Handels- und Dienstleistungsbetrieben, sondern unter anderem auch auf für die Anordnung von Waren in Geschäften</a:t>
            </a:r>
            <a:endParaRPr lang="pl-PL" sz="2400" dirty="0">
              <a:solidFill>
                <a:schemeClr val="tx1">
                  <a:alpha val="55000"/>
                </a:schemeClr>
              </a:solidFill>
            </a:endParaRPr>
          </a:p>
        </p:txBody>
      </p:sp>
    </p:spTree>
    <p:extLst>
      <p:ext uri="{BB962C8B-B14F-4D97-AF65-F5344CB8AC3E}">
        <p14:creationId xmlns:p14="http://schemas.microsoft.com/office/powerpoint/2010/main" val="3109835972"/>
      </p:ext>
    </p:extLst>
  </p:cSld>
  <p:clrMapOvr>
    <a:masterClrMapping/>
  </p:clrMapOvr>
</p:sld>
</file>

<file path=ppt/theme/theme1.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Pakiet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TotalTime>
  <Words>502</Words>
  <Application>Microsoft Office PowerPoint</Application>
  <PresentationFormat>Panoramiczny</PresentationFormat>
  <Paragraphs>74</Paragraphs>
  <Slides>12</Slides>
  <Notes>0</Notes>
  <HiddenSlides>0</HiddenSlides>
  <MMClips>0</MMClips>
  <ScaleCrop>false</ScaleCrop>
  <HeadingPairs>
    <vt:vector size="6" baseType="variant">
      <vt:variant>
        <vt:lpstr>Używane czcionki</vt:lpstr>
      </vt:variant>
      <vt:variant>
        <vt:i4>3</vt:i4>
      </vt:variant>
      <vt:variant>
        <vt:lpstr>Motyw</vt:lpstr>
      </vt:variant>
      <vt:variant>
        <vt:i4>1</vt:i4>
      </vt:variant>
      <vt:variant>
        <vt:lpstr>Tytuły slajdów</vt:lpstr>
      </vt:variant>
      <vt:variant>
        <vt:i4>12</vt:i4>
      </vt:variant>
    </vt:vector>
  </HeadingPairs>
  <TitlesOfParts>
    <vt:vector size="16" baseType="lpstr">
      <vt:lpstr>Arial</vt:lpstr>
      <vt:lpstr>Calibri</vt:lpstr>
      <vt:lpstr>Calibri Light</vt:lpstr>
      <vt:lpstr>Motyw pakietu Office</vt:lpstr>
      <vt:lpstr>Marketing </vt:lpstr>
      <vt:lpstr>Agenda </vt:lpstr>
      <vt:lpstr> Definition</vt:lpstr>
      <vt:lpstr> Marketingziele</vt:lpstr>
      <vt:lpstr>Marketing Mix</vt:lpstr>
      <vt:lpstr> Das Produkt </vt:lpstr>
      <vt:lpstr> Der Preis </vt:lpstr>
      <vt:lpstr> Die Kommunikation </vt:lpstr>
      <vt:lpstr>•Die Distribution </vt:lpstr>
      <vt:lpstr> Wörterbuch</vt:lpstr>
      <vt:lpstr>Quellen</vt:lpstr>
      <vt:lpstr>Vielen Dank für Ihre Aufmerksamkeit!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Marketing </dc:title>
  <dc:creator>klaudia.grzesik@poczta.onet.pl</dc:creator>
  <cp:lastModifiedBy>Barbara Skoczyńska-Prokopowicz</cp:lastModifiedBy>
  <cp:revision>2</cp:revision>
  <dcterms:created xsi:type="dcterms:W3CDTF">2023-03-19T13:44:04Z</dcterms:created>
  <dcterms:modified xsi:type="dcterms:W3CDTF">2023-05-20T15:55:39Z</dcterms:modified>
</cp:coreProperties>
</file>