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1"/>
  </p:notesMasterIdLst>
  <p:handoutMasterIdLst>
    <p:handoutMasterId r:id="rId22"/>
  </p:handoutMasterIdLst>
  <p:sldIdLst>
    <p:sldId id="256" r:id="rId5"/>
    <p:sldId id="257" r:id="rId6"/>
    <p:sldId id="258" r:id="rId7"/>
    <p:sldId id="259" r:id="rId8"/>
    <p:sldId id="261" r:id="rId9"/>
    <p:sldId id="276" r:id="rId10"/>
    <p:sldId id="277" r:id="rId11"/>
    <p:sldId id="278" r:id="rId12"/>
    <p:sldId id="260" r:id="rId13"/>
    <p:sldId id="273" r:id="rId14"/>
    <p:sldId id="279" r:id="rId15"/>
    <p:sldId id="283" r:id="rId16"/>
    <p:sldId id="280" r:id="rId17"/>
    <p:sldId id="281" r:id="rId18"/>
    <p:sldId id="282" r:id="rId19"/>
    <p:sldId id="275" r:id="rId20"/>
  </p:sldIdLst>
  <p:sldSz cx="12192000" cy="6858000"/>
  <p:notesSz cx="6858000" cy="9144000"/>
  <p:defaultTextStyle>
    <a:defPPr rtl="0">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Autor"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1FAB70-7DC8-43CA-B2BA-220E4E2B444E}" v="3" dt="2023-04-26T16:30:25.3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 pośredni 2 — Ak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Styl pośredni 2 — Ak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85" autoAdjust="0"/>
    <p:restoredTop sz="94718"/>
  </p:normalViewPr>
  <p:slideViewPr>
    <p:cSldViewPr snapToGrid="0">
      <p:cViewPr varScale="1">
        <p:scale>
          <a:sx n="53" d="100"/>
          <a:sy n="53" d="100"/>
        </p:scale>
        <p:origin x="725" y="58"/>
      </p:cViewPr>
      <p:guideLst/>
    </p:cSldViewPr>
  </p:slideViewPr>
  <p:notesTextViewPr>
    <p:cViewPr>
      <p:scale>
        <a:sx n="1" d="1"/>
        <a:sy n="1" d="1"/>
      </p:scale>
      <p:origin x="0" y="0"/>
    </p:cViewPr>
  </p:notesTextViewPr>
  <p:sorterViewPr>
    <p:cViewPr>
      <p:scale>
        <a:sx n="126" d="100"/>
        <a:sy n="126" d="100"/>
      </p:scale>
      <p:origin x="0" y="0"/>
    </p:cViewPr>
  </p:sorterViewPr>
  <p:notesViewPr>
    <p:cSldViewPr snapToGrid="0">
      <p:cViewPr varScale="1">
        <p:scale>
          <a:sx n="80" d="100"/>
          <a:sy n="80" d="100"/>
        </p:scale>
        <p:origin x="287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laudia Czechera" userId="a311f6570f6a572f" providerId="LiveId" clId="{AA170D81-606F-43FA-93AA-6C484F235AE5}"/>
    <pc:docChg chg="custSel modSld">
      <pc:chgData name="Klaudia Czechera" userId="a311f6570f6a572f" providerId="LiveId" clId="{AA170D81-606F-43FA-93AA-6C484F235AE5}" dt="2023-04-07T14:53:12.139" v="29" actId="478"/>
      <pc:docMkLst>
        <pc:docMk/>
      </pc:docMkLst>
      <pc:sldChg chg="delSp mod">
        <pc:chgData name="Klaudia Czechera" userId="a311f6570f6a572f" providerId="LiveId" clId="{AA170D81-606F-43FA-93AA-6C484F235AE5}" dt="2023-04-07T14:53:12.139" v="29" actId="478"/>
        <pc:sldMkLst>
          <pc:docMk/>
          <pc:sldMk cId="1325608595" sldId="257"/>
        </pc:sldMkLst>
        <pc:spChg chg="del">
          <ac:chgData name="Klaudia Czechera" userId="a311f6570f6a572f" providerId="LiveId" clId="{AA170D81-606F-43FA-93AA-6C484F235AE5}" dt="2023-04-07T14:53:09.050" v="28" actId="478"/>
          <ac:spMkLst>
            <pc:docMk/>
            <pc:sldMk cId="1325608595" sldId="257"/>
            <ac:spMk id="4" creationId="{5739303D-13C0-6A41-947A-F998CC47B32E}"/>
          </ac:spMkLst>
        </pc:spChg>
        <pc:spChg chg="del">
          <ac:chgData name="Klaudia Czechera" userId="a311f6570f6a572f" providerId="LiveId" clId="{AA170D81-606F-43FA-93AA-6C484F235AE5}" dt="2023-04-07T14:53:12.139" v="29" actId="478"/>
          <ac:spMkLst>
            <pc:docMk/>
            <pc:sldMk cId="1325608595" sldId="257"/>
            <ac:spMk id="5" creationId="{6209FEB4-4C5C-EB43-9696-7B42453DB79B}"/>
          </ac:spMkLst>
        </pc:spChg>
      </pc:sldChg>
      <pc:sldChg chg="delSp mod">
        <pc:chgData name="Klaudia Czechera" userId="a311f6570f6a572f" providerId="LiveId" clId="{AA170D81-606F-43FA-93AA-6C484F235AE5}" dt="2023-04-07T14:53:03.744" v="27" actId="478"/>
        <pc:sldMkLst>
          <pc:docMk/>
          <pc:sldMk cId="1639799154" sldId="258"/>
        </pc:sldMkLst>
        <pc:spChg chg="del">
          <ac:chgData name="Klaudia Czechera" userId="a311f6570f6a572f" providerId="LiveId" clId="{AA170D81-606F-43FA-93AA-6C484F235AE5}" dt="2023-04-07T14:53:03.744" v="27" actId="478"/>
          <ac:spMkLst>
            <pc:docMk/>
            <pc:sldMk cId="1639799154" sldId="258"/>
            <ac:spMk id="4" creationId="{DB056174-CBC5-7B48-9681-7DDAC423337E}"/>
          </ac:spMkLst>
        </pc:spChg>
        <pc:spChg chg="del">
          <ac:chgData name="Klaudia Czechera" userId="a311f6570f6a572f" providerId="LiveId" clId="{AA170D81-606F-43FA-93AA-6C484F235AE5}" dt="2023-04-07T14:53:00.606" v="26" actId="478"/>
          <ac:spMkLst>
            <pc:docMk/>
            <pc:sldMk cId="1639799154" sldId="258"/>
            <ac:spMk id="5" creationId="{D593FA18-50D6-0344-B477-1D7C91CF4029}"/>
          </ac:spMkLst>
        </pc:spChg>
      </pc:sldChg>
      <pc:sldChg chg="delSp mod">
        <pc:chgData name="Klaudia Czechera" userId="a311f6570f6a572f" providerId="LiveId" clId="{AA170D81-606F-43FA-93AA-6C484F235AE5}" dt="2023-04-07T14:52:20.723" v="19" actId="478"/>
        <pc:sldMkLst>
          <pc:docMk/>
          <pc:sldMk cId="4212917468" sldId="260"/>
        </pc:sldMkLst>
        <pc:spChg chg="del">
          <ac:chgData name="Klaudia Czechera" userId="a311f6570f6a572f" providerId="LiveId" clId="{AA170D81-606F-43FA-93AA-6C484F235AE5}" dt="2023-04-07T14:52:16.872" v="18" actId="478"/>
          <ac:spMkLst>
            <pc:docMk/>
            <pc:sldMk cId="4212917468" sldId="260"/>
            <ac:spMk id="3" creationId="{4E809DF5-56B4-304A-8777-BB8576005AF2}"/>
          </ac:spMkLst>
        </pc:spChg>
        <pc:spChg chg="del">
          <ac:chgData name="Klaudia Czechera" userId="a311f6570f6a572f" providerId="LiveId" clId="{AA170D81-606F-43FA-93AA-6C484F235AE5}" dt="2023-04-07T14:52:20.723" v="19" actId="478"/>
          <ac:spMkLst>
            <pc:docMk/>
            <pc:sldMk cId="4212917468" sldId="260"/>
            <ac:spMk id="5" creationId="{0A79A912-225F-BE40-9F3E-0255524448CD}"/>
          </ac:spMkLst>
        </pc:spChg>
      </pc:sldChg>
      <pc:sldChg chg="delSp mod">
        <pc:chgData name="Klaudia Czechera" userId="a311f6570f6a572f" providerId="LiveId" clId="{AA170D81-606F-43FA-93AA-6C484F235AE5}" dt="2023-04-07T14:52:53.879" v="25" actId="478"/>
        <pc:sldMkLst>
          <pc:docMk/>
          <pc:sldMk cId="1527386939" sldId="261"/>
        </pc:sldMkLst>
        <pc:spChg chg="del">
          <ac:chgData name="Klaudia Czechera" userId="a311f6570f6a572f" providerId="LiveId" clId="{AA170D81-606F-43FA-93AA-6C484F235AE5}" dt="2023-04-07T14:52:53.879" v="25" actId="478"/>
          <ac:spMkLst>
            <pc:docMk/>
            <pc:sldMk cId="1527386939" sldId="261"/>
            <ac:spMk id="3" creationId="{6DB30D50-1377-244D-A1A4-32FB836C1F3A}"/>
          </ac:spMkLst>
        </pc:spChg>
        <pc:spChg chg="del">
          <ac:chgData name="Klaudia Czechera" userId="a311f6570f6a572f" providerId="LiveId" clId="{AA170D81-606F-43FA-93AA-6C484F235AE5}" dt="2023-04-07T14:52:48.743" v="24" actId="478"/>
          <ac:spMkLst>
            <pc:docMk/>
            <pc:sldMk cId="1527386939" sldId="261"/>
            <ac:spMk id="5" creationId="{AA926C73-F226-914E-AC56-BF3172765F9F}"/>
          </ac:spMkLst>
        </pc:spChg>
      </pc:sldChg>
      <pc:sldChg chg="delSp mod">
        <pc:chgData name="Klaudia Czechera" userId="a311f6570f6a572f" providerId="LiveId" clId="{AA170D81-606F-43FA-93AA-6C484F235AE5}" dt="2023-04-07T14:52:11.996" v="17" actId="478"/>
        <pc:sldMkLst>
          <pc:docMk/>
          <pc:sldMk cId="2639983765" sldId="273"/>
        </pc:sldMkLst>
        <pc:spChg chg="del">
          <ac:chgData name="Klaudia Czechera" userId="a311f6570f6a572f" providerId="LiveId" clId="{AA170D81-606F-43FA-93AA-6C484F235AE5}" dt="2023-04-07T14:52:11.996" v="17" actId="478"/>
          <ac:spMkLst>
            <pc:docMk/>
            <pc:sldMk cId="2639983765" sldId="273"/>
            <ac:spMk id="3" creationId="{8D3F7063-A64B-CB42-8BBF-BF52424269A8}"/>
          </ac:spMkLst>
        </pc:spChg>
      </pc:sldChg>
      <pc:sldChg chg="delSp mod">
        <pc:chgData name="Klaudia Czechera" userId="a311f6570f6a572f" providerId="LiveId" clId="{AA170D81-606F-43FA-93AA-6C484F235AE5}" dt="2023-04-07T14:52:41.692" v="23" actId="478"/>
        <pc:sldMkLst>
          <pc:docMk/>
          <pc:sldMk cId="3981181807" sldId="276"/>
        </pc:sldMkLst>
        <pc:spChg chg="del">
          <ac:chgData name="Klaudia Czechera" userId="a311f6570f6a572f" providerId="LiveId" clId="{AA170D81-606F-43FA-93AA-6C484F235AE5}" dt="2023-04-07T14:52:37.657" v="22" actId="478"/>
          <ac:spMkLst>
            <pc:docMk/>
            <pc:sldMk cId="3981181807" sldId="276"/>
            <ac:spMk id="3" creationId="{6DB30D50-1377-244D-A1A4-32FB836C1F3A}"/>
          </ac:spMkLst>
        </pc:spChg>
        <pc:spChg chg="del">
          <ac:chgData name="Klaudia Czechera" userId="a311f6570f6a572f" providerId="LiveId" clId="{AA170D81-606F-43FA-93AA-6C484F235AE5}" dt="2023-04-07T14:52:41.692" v="23" actId="478"/>
          <ac:spMkLst>
            <pc:docMk/>
            <pc:sldMk cId="3981181807" sldId="276"/>
            <ac:spMk id="5" creationId="{AA926C73-F226-914E-AC56-BF3172765F9F}"/>
          </ac:spMkLst>
        </pc:spChg>
      </pc:sldChg>
      <pc:sldChg chg="delSp mod">
        <pc:chgData name="Klaudia Czechera" userId="a311f6570f6a572f" providerId="LiveId" clId="{AA170D81-606F-43FA-93AA-6C484F235AE5}" dt="2023-04-07T14:52:31.180" v="21" actId="478"/>
        <pc:sldMkLst>
          <pc:docMk/>
          <pc:sldMk cId="2235570069" sldId="277"/>
        </pc:sldMkLst>
        <pc:spChg chg="del">
          <ac:chgData name="Klaudia Czechera" userId="a311f6570f6a572f" providerId="LiveId" clId="{AA170D81-606F-43FA-93AA-6C484F235AE5}" dt="2023-04-07T14:52:31.180" v="21" actId="478"/>
          <ac:spMkLst>
            <pc:docMk/>
            <pc:sldMk cId="2235570069" sldId="277"/>
            <ac:spMk id="3" creationId="{6DB30D50-1377-244D-A1A4-32FB836C1F3A}"/>
          </ac:spMkLst>
        </pc:spChg>
        <pc:spChg chg="del">
          <ac:chgData name="Klaudia Czechera" userId="a311f6570f6a572f" providerId="LiveId" clId="{AA170D81-606F-43FA-93AA-6C484F235AE5}" dt="2023-04-07T14:52:27.684" v="20" actId="478"/>
          <ac:spMkLst>
            <pc:docMk/>
            <pc:sldMk cId="2235570069" sldId="277"/>
            <ac:spMk id="5" creationId="{AA926C73-F226-914E-AC56-BF3172765F9F}"/>
          </ac:spMkLst>
        </pc:spChg>
      </pc:sldChg>
      <pc:sldChg chg="delSp mod">
        <pc:chgData name="Klaudia Czechera" userId="a311f6570f6a572f" providerId="LiveId" clId="{AA170D81-606F-43FA-93AA-6C484F235AE5}" dt="2023-04-07T14:52:05.270" v="16" actId="478"/>
        <pc:sldMkLst>
          <pc:docMk/>
          <pc:sldMk cId="3767806555" sldId="279"/>
        </pc:sldMkLst>
        <pc:spChg chg="del">
          <ac:chgData name="Klaudia Czechera" userId="a311f6570f6a572f" providerId="LiveId" clId="{AA170D81-606F-43FA-93AA-6C484F235AE5}" dt="2023-04-07T14:52:05.270" v="16" actId="478"/>
          <ac:spMkLst>
            <pc:docMk/>
            <pc:sldMk cId="3767806555" sldId="279"/>
            <ac:spMk id="3" creationId="{6DB30D50-1377-244D-A1A4-32FB836C1F3A}"/>
          </ac:spMkLst>
        </pc:spChg>
        <pc:spChg chg="del">
          <ac:chgData name="Klaudia Czechera" userId="a311f6570f6a572f" providerId="LiveId" clId="{AA170D81-606F-43FA-93AA-6C484F235AE5}" dt="2023-04-07T14:52:00.691" v="15" actId="478"/>
          <ac:spMkLst>
            <pc:docMk/>
            <pc:sldMk cId="3767806555" sldId="279"/>
            <ac:spMk id="5" creationId="{AA926C73-F226-914E-AC56-BF3172765F9F}"/>
          </ac:spMkLst>
        </pc:spChg>
      </pc:sldChg>
      <pc:sldChg chg="delSp modSp mod">
        <pc:chgData name="Klaudia Czechera" userId="a311f6570f6a572f" providerId="LiveId" clId="{AA170D81-606F-43FA-93AA-6C484F235AE5}" dt="2023-04-07T14:51:50.111" v="14" actId="478"/>
        <pc:sldMkLst>
          <pc:docMk/>
          <pc:sldMk cId="2075062551" sldId="280"/>
        </pc:sldMkLst>
        <pc:spChg chg="del mod">
          <ac:chgData name="Klaudia Czechera" userId="a311f6570f6a572f" providerId="LiveId" clId="{AA170D81-606F-43FA-93AA-6C484F235AE5}" dt="2023-04-07T14:51:47.136" v="13" actId="478"/>
          <ac:spMkLst>
            <pc:docMk/>
            <pc:sldMk cId="2075062551" sldId="280"/>
            <ac:spMk id="4" creationId="{C6271500-DEE5-9B8E-D50D-8ABDCCFC3510}"/>
          </ac:spMkLst>
        </pc:spChg>
        <pc:spChg chg="del">
          <ac:chgData name="Klaudia Czechera" userId="a311f6570f6a572f" providerId="LiveId" clId="{AA170D81-606F-43FA-93AA-6C484F235AE5}" dt="2023-04-07T14:51:50.111" v="14" actId="478"/>
          <ac:spMkLst>
            <pc:docMk/>
            <pc:sldMk cId="2075062551" sldId="280"/>
            <ac:spMk id="5" creationId="{91B91540-B4B0-9F90-1081-A980F931A192}"/>
          </ac:spMkLst>
        </pc:spChg>
      </pc:sldChg>
      <pc:sldChg chg="delSp modSp mod">
        <pc:chgData name="Klaudia Czechera" userId="a311f6570f6a572f" providerId="LiveId" clId="{AA170D81-606F-43FA-93AA-6C484F235AE5}" dt="2023-04-07T14:51:29.129" v="11" actId="478"/>
        <pc:sldMkLst>
          <pc:docMk/>
          <pc:sldMk cId="915624765" sldId="281"/>
        </pc:sldMkLst>
        <pc:spChg chg="del mod">
          <ac:chgData name="Klaudia Czechera" userId="a311f6570f6a572f" providerId="LiveId" clId="{AA170D81-606F-43FA-93AA-6C484F235AE5}" dt="2023-04-07T14:51:29.129" v="11" actId="478"/>
          <ac:spMkLst>
            <pc:docMk/>
            <pc:sldMk cId="915624765" sldId="281"/>
            <ac:spMk id="4" creationId="{B0BB54F2-C983-4708-9C59-CC84844AEF1C}"/>
          </ac:spMkLst>
        </pc:spChg>
        <pc:spChg chg="del mod">
          <ac:chgData name="Klaudia Czechera" userId="a311f6570f6a572f" providerId="LiveId" clId="{AA170D81-606F-43FA-93AA-6C484F235AE5}" dt="2023-04-07T14:51:26.265" v="10" actId="478"/>
          <ac:spMkLst>
            <pc:docMk/>
            <pc:sldMk cId="915624765" sldId="281"/>
            <ac:spMk id="5" creationId="{E1AA2459-A26B-3ABB-4470-50EEBA3B5D4D}"/>
          </ac:spMkLst>
        </pc:spChg>
      </pc:sldChg>
      <pc:sldChg chg="modSp mod">
        <pc:chgData name="Klaudia Czechera" userId="a311f6570f6a572f" providerId="LiveId" clId="{AA170D81-606F-43FA-93AA-6C484F235AE5}" dt="2023-04-07T14:51:04.689" v="7" actId="1076"/>
        <pc:sldMkLst>
          <pc:docMk/>
          <pc:sldMk cId="544287882" sldId="282"/>
        </pc:sldMkLst>
        <pc:spChg chg="mod">
          <ac:chgData name="Klaudia Czechera" userId="a311f6570f6a572f" providerId="LiveId" clId="{AA170D81-606F-43FA-93AA-6C484F235AE5}" dt="2023-04-07T14:50:59.597" v="6" actId="403"/>
          <ac:spMkLst>
            <pc:docMk/>
            <pc:sldMk cId="544287882" sldId="282"/>
            <ac:spMk id="3" creationId="{7361B0AC-3BBF-B055-6A1B-29AE41D2774A}"/>
          </ac:spMkLst>
        </pc:spChg>
        <pc:spChg chg="mod">
          <ac:chgData name="Klaudia Czechera" userId="a311f6570f6a572f" providerId="LiveId" clId="{AA170D81-606F-43FA-93AA-6C484F235AE5}" dt="2023-04-07T14:51:04.689" v="7" actId="1076"/>
          <ac:spMkLst>
            <pc:docMk/>
            <pc:sldMk cId="544287882" sldId="282"/>
            <ac:spMk id="7" creationId="{81D2FF99-DE5B-9416-A94C-C98752231C09}"/>
          </ac:spMkLst>
        </pc:spChg>
      </pc:sldChg>
    </pc:docChg>
  </pc:docChgLst>
  <pc:docChgLst>
    <pc:chgData name="Klaudia Czechera" userId="S::kc121300@stud.ur.edu.pl::1655737c-4551-4be1-b1b8-56fe7a946d91" providerId="AD" clId="Web-{F81FAB70-7DC8-43CA-B2BA-220E4E2B444E}"/>
    <pc:docChg chg="modSld">
      <pc:chgData name="Klaudia Czechera" userId="S::kc121300@stud.ur.edu.pl::1655737c-4551-4be1-b1b8-56fe7a946d91" providerId="AD" clId="Web-{F81FAB70-7DC8-43CA-B2BA-220E4E2B444E}" dt="2023-04-26T16:30:25.348" v="2" actId="20577"/>
      <pc:docMkLst>
        <pc:docMk/>
      </pc:docMkLst>
      <pc:sldChg chg="modSp">
        <pc:chgData name="Klaudia Czechera" userId="S::kc121300@stud.ur.edu.pl::1655737c-4551-4be1-b1b8-56fe7a946d91" providerId="AD" clId="Web-{F81FAB70-7DC8-43CA-B2BA-220E4E2B444E}" dt="2023-04-26T16:30:25.348" v="2" actId="20577"/>
        <pc:sldMkLst>
          <pc:docMk/>
          <pc:sldMk cId="915624765" sldId="281"/>
        </pc:sldMkLst>
        <pc:spChg chg="mod">
          <ac:chgData name="Klaudia Czechera" userId="S::kc121300@stud.ur.edu.pl::1655737c-4551-4be1-b1b8-56fe7a946d91" providerId="AD" clId="Web-{F81FAB70-7DC8-43CA-B2BA-220E4E2B444E}" dt="2023-04-26T16:30:25.348" v="2" actId="20577"/>
          <ac:spMkLst>
            <pc:docMk/>
            <pc:sldMk cId="915624765" sldId="281"/>
            <ac:spMk id="7" creationId="{03E82E74-7778-884C-74E0-0A01F7BA1A84}"/>
          </ac:spMkLst>
        </pc:spChg>
      </pc:sldChg>
    </pc:docChg>
  </pc:docChgLst>
  <pc:docChgLst>
    <pc:chgData name="Klaudia Czechera" userId="a311f6570f6a572f" providerId="LiveId" clId="{A37A8707-F869-42A4-A0DC-2B42D9A706A0}"/>
    <pc:docChg chg="custSel addSld modSld">
      <pc:chgData name="Klaudia Czechera" userId="a311f6570f6a572f" providerId="LiveId" clId="{A37A8707-F869-42A4-A0DC-2B42D9A706A0}" dt="2023-03-23T15:32:37.563" v="20" actId="120"/>
      <pc:docMkLst>
        <pc:docMk/>
      </pc:docMkLst>
      <pc:sldChg chg="addSp delSp modSp new mod modClrScheme chgLayout">
        <pc:chgData name="Klaudia Czechera" userId="a311f6570f6a572f" providerId="LiveId" clId="{A37A8707-F869-42A4-A0DC-2B42D9A706A0}" dt="2023-03-23T15:32:37.563" v="20" actId="120"/>
        <pc:sldMkLst>
          <pc:docMk/>
          <pc:sldMk cId="3035288285" sldId="283"/>
        </pc:sldMkLst>
        <pc:spChg chg="del">
          <ac:chgData name="Klaudia Czechera" userId="a311f6570f6a572f" providerId="LiveId" clId="{A37A8707-F869-42A4-A0DC-2B42D9A706A0}" dt="2023-03-23T15:31:35.681" v="7" actId="26606"/>
          <ac:spMkLst>
            <pc:docMk/>
            <pc:sldMk cId="3035288285" sldId="283"/>
            <ac:spMk id="2" creationId="{6D656F3D-D655-DA31-128C-5879779EDB8C}"/>
          </ac:spMkLst>
        </pc:spChg>
        <pc:spChg chg="del">
          <ac:chgData name="Klaudia Czechera" userId="a311f6570f6a572f" providerId="LiveId" clId="{A37A8707-F869-42A4-A0DC-2B42D9A706A0}" dt="2023-03-23T15:22:48.506" v="1"/>
          <ac:spMkLst>
            <pc:docMk/>
            <pc:sldMk cId="3035288285" sldId="283"/>
            <ac:spMk id="3" creationId="{249650D9-9AF3-D09A-A0A2-A5044B3B69FA}"/>
          </ac:spMkLst>
        </pc:spChg>
        <pc:spChg chg="del mod">
          <ac:chgData name="Klaudia Czechera" userId="a311f6570f6a572f" providerId="LiveId" clId="{A37A8707-F869-42A4-A0DC-2B42D9A706A0}" dt="2023-03-23T15:32:12.464" v="16" actId="478"/>
          <ac:spMkLst>
            <pc:docMk/>
            <pc:sldMk cId="3035288285" sldId="283"/>
            <ac:spMk id="4" creationId="{9835389C-09A4-29D8-8AE1-4E031201E657}"/>
          </ac:spMkLst>
        </pc:spChg>
        <pc:spChg chg="mod">
          <ac:chgData name="Klaudia Czechera" userId="a311f6570f6a572f" providerId="LiveId" clId="{A37A8707-F869-42A4-A0DC-2B42D9A706A0}" dt="2023-03-23T15:32:37.563" v="20" actId="120"/>
          <ac:spMkLst>
            <pc:docMk/>
            <pc:sldMk cId="3035288285" sldId="283"/>
            <ac:spMk id="5" creationId="{80B618EA-86DB-2D38-8A7C-A97D0CA71F04}"/>
          </ac:spMkLst>
        </pc:spChg>
        <pc:spChg chg="mod">
          <ac:chgData name="Klaudia Czechera" userId="a311f6570f6a572f" providerId="LiveId" clId="{A37A8707-F869-42A4-A0DC-2B42D9A706A0}" dt="2023-03-23T15:31:35.681" v="7" actId="26606"/>
          <ac:spMkLst>
            <pc:docMk/>
            <pc:sldMk cId="3035288285" sldId="283"/>
            <ac:spMk id="6" creationId="{B2D80150-0D85-2C2F-E804-460F36E0A580}"/>
          </ac:spMkLst>
        </pc:spChg>
        <pc:spChg chg="add del mod">
          <ac:chgData name="Klaudia Czechera" userId="a311f6570f6a572f" providerId="LiveId" clId="{A37A8707-F869-42A4-A0DC-2B42D9A706A0}" dt="2023-03-23T15:31:31.063" v="6"/>
          <ac:spMkLst>
            <pc:docMk/>
            <pc:sldMk cId="3035288285" sldId="283"/>
            <ac:spMk id="7" creationId="{C08E63D1-CD31-2959-AB7A-C26A8625BDBE}"/>
          </ac:spMkLst>
        </pc:spChg>
        <pc:spChg chg="add del mod">
          <ac:chgData name="Klaudia Czechera" userId="a311f6570f6a572f" providerId="LiveId" clId="{A37A8707-F869-42A4-A0DC-2B42D9A706A0}" dt="2023-03-23T15:31:51.363" v="11" actId="478"/>
          <ac:spMkLst>
            <pc:docMk/>
            <pc:sldMk cId="3035288285" sldId="283"/>
            <ac:spMk id="13" creationId="{BAB49EFF-124C-5F82-3D26-072C8EAC7E37}"/>
          </ac:spMkLst>
        </pc:spChg>
        <pc:graphicFrameChg chg="add mod">
          <ac:chgData name="Klaudia Czechera" userId="a311f6570f6a572f" providerId="LiveId" clId="{A37A8707-F869-42A4-A0DC-2B42D9A706A0}" dt="2023-03-23T15:32:01.072" v="14" actId="14100"/>
          <ac:graphicFrameMkLst>
            <pc:docMk/>
            <pc:sldMk cId="3035288285" sldId="283"/>
            <ac:graphicFrameMk id="8" creationId="{D8D6634B-4CD8-8610-AC0D-98927504D0B2}"/>
          </ac:graphicFrameMkLst>
        </pc:graphicFrameChg>
        <pc:picChg chg="add del mod">
          <ac:chgData name="Klaudia Czechera" userId="a311f6570f6a572f" providerId="LiveId" clId="{A37A8707-F869-42A4-A0DC-2B42D9A706A0}" dt="2023-03-23T15:23:03.835" v="4" actId="478"/>
          <ac:picMkLst>
            <pc:docMk/>
            <pc:sldMk cId="3035288285" sldId="283"/>
            <ac:picMk id="1026" creationId="{E72755D3-8A1C-B261-6194-ED553E13AA9B}"/>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Zeszyt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pl-PL" sz="1600" b="1" i="0">
                <a:solidFill>
                  <a:sysClr val="windowText" lastClr="000000"/>
                </a:solidFill>
                <a:effectLst/>
              </a:rPr>
              <a:t>Anzahl der Langzeitarbeitslosen in Deutschland im Jahresdurchschnitt von 2010 bis 2023</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pl-PL"/>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Arkusz1!$B$1:$B$14</c:f>
              <c:numCache>
                <c:formatCode>General</c:formatCode>
                <c:ptCount val="14"/>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numCache>
            </c:numRef>
          </c:cat>
          <c:val>
            <c:numRef>
              <c:f>Arkusz1!$A$1:$A$14</c:f>
              <c:numCache>
                <c:formatCode>#,##0.00</c:formatCode>
                <c:ptCount val="14"/>
                <c:pt idx="0">
                  <c:v>1140.4000000000001</c:v>
                </c:pt>
                <c:pt idx="1">
                  <c:v>1068.0999999999999</c:v>
                </c:pt>
                <c:pt idx="2">
                  <c:v>1046.5999999999999</c:v>
                </c:pt>
                <c:pt idx="3">
                  <c:v>1069.7</c:v>
                </c:pt>
                <c:pt idx="4">
                  <c:v>1076.8</c:v>
                </c:pt>
                <c:pt idx="5">
                  <c:v>1039.3</c:v>
                </c:pt>
                <c:pt idx="6" formatCode="General">
                  <c:v>993.1</c:v>
                </c:pt>
                <c:pt idx="7" formatCode="General">
                  <c:v>900.7</c:v>
                </c:pt>
                <c:pt idx="8" formatCode="General">
                  <c:v>813.4</c:v>
                </c:pt>
                <c:pt idx="9" formatCode="General">
                  <c:v>727.5</c:v>
                </c:pt>
                <c:pt idx="10" formatCode="General">
                  <c:v>816.7</c:v>
                </c:pt>
                <c:pt idx="11">
                  <c:v>1027.0999999999999</c:v>
                </c:pt>
                <c:pt idx="12" formatCode="General">
                  <c:v>916.4</c:v>
                </c:pt>
                <c:pt idx="13" formatCode="General">
                  <c:v>884.9</c:v>
                </c:pt>
              </c:numCache>
            </c:numRef>
          </c:val>
          <c:extLst>
            <c:ext xmlns:c16="http://schemas.microsoft.com/office/drawing/2014/chart" uri="{C3380CC4-5D6E-409C-BE32-E72D297353CC}">
              <c16:uniqueId val="{00000000-F57A-4110-BF1A-AFAB3BE49C2B}"/>
            </c:ext>
          </c:extLst>
        </c:ser>
        <c:dLbls>
          <c:showLegendKey val="0"/>
          <c:showVal val="0"/>
          <c:showCatName val="0"/>
          <c:showSerName val="0"/>
          <c:showPercent val="0"/>
          <c:showBubbleSize val="0"/>
        </c:dLbls>
        <c:gapWidth val="219"/>
        <c:overlap val="-27"/>
        <c:axId val="394053168"/>
        <c:axId val="468264240"/>
      </c:barChart>
      <c:catAx>
        <c:axId val="394053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l-PL"/>
          </a:p>
        </c:txPr>
        <c:crossAx val="468264240"/>
        <c:crosses val="autoZero"/>
        <c:auto val="1"/>
        <c:lblAlgn val="ctr"/>
        <c:lblOffset val="100"/>
        <c:noMultiLvlLbl val="0"/>
      </c:catAx>
      <c:valAx>
        <c:axId val="468264240"/>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l-PL"/>
          </a:p>
        </c:txPr>
        <c:crossAx val="39405316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pl-P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169014-19BD-4E1F-A90A-2BDFD4A15C25}"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pl-PL"/>
        </a:p>
      </dgm:t>
    </dgm:pt>
    <dgm:pt modelId="{1A5A99E0-D4B4-49B8-BDE4-F0F49EEEA1D7}">
      <dgm:prSet phldrT="[Tekst]"/>
      <dgm:spPr/>
      <dgm:t>
        <a:bodyPr/>
        <a:lstStyle/>
        <a:p>
          <a:pPr>
            <a:buFont typeface="Courier New" panose="02070309020205020404" pitchFamily="49" charset="0"/>
            <a:buChar char="o"/>
          </a:pPr>
          <a:r>
            <a:rPr lang="pl-PL" b="1" dirty="0" err="1">
              <a:solidFill>
                <a:schemeClr val="tx1"/>
              </a:solidFill>
            </a:rPr>
            <a:t>Saisonale</a:t>
          </a:r>
          <a:r>
            <a:rPr lang="pl-PL" b="1" dirty="0">
              <a:solidFill>
                <a:schemeClr val="tx1"/>
              </a:solidFill>
            </a:rPr>
            <a:t> </a:t>
          </a:r>
          <a:r>
            <a:rPr lang="pl-PL" b="1" dirty="0" err="1">
              <a:solidFill>
                <a:schemeClr val="tx1"/>
              </a:solidFill>
            </a:rPr>
            <a:t>Arbeitslosigkeit</a:t>
          </a:r>
          <a:endParaRPr lang="pl-PL" b="1" dirty="0">
            <a:solidFill>
              <a:schemeClr val="tx1"/>
            </a:solidFill>
          </a:endParaRPr>
        </a:p>
      </dgm:t>
    </dgm:pt>
    <dgm:pt modelId="{E56DF6B3-E464-4AF0-9597-1C8D83B6CA20}" type="parTrans" cxnId="{72BA480A-9BA8-46C0-AE41-5C4B6BE0238A}">
      <dgm:prSet/>
      <dgm:spPr/>
      <dgm:t>
        <a:bodyPr/>
        <a:lstStyle/>
        <a:p>
          <a:endParaRPr lang="pl-PL"/>
        </a:p>
      </dgm:t>
    </dgm:pt>
    <dgm:pt modelId="{51E6C049-34E1-4429-B13E-A718DB8F8359}" type="sibTrans" cxnId="{72BA480A-9BA8-46C0-AE41-5C4B6BE0238A}">
      <dgm:prSet/>
      <dgm:spPr/>
      <dgm:t>
        <a:bodyPr/>
        <a:lstStyle/>
        <a:p>
          <a:endParaRPr lang="pl-PL"/>
        </a:p>
      </dgm:t>
    </dgm:pt>
    <dgm:pt modelId="{E119E8EB-8AB7-4426-B39C-EA1F4FF08F89}">
      <dgm:prSet phldrT="[Tekst]"/>
      <dgm:spPr/>
      <dgm:t>
        <a:bodyPr/>
        <a:lstStyle/>
        <a:p>
          <a:pPr>
            <a:buFont typeface="Courier New" panose="02070309020205020404" pitchFamily="49" charset="0"/>
            <a:buChar char="o"/>
          </a:pPr>
          <a:r>
            <a:rPr lang="pl-PL" b="1" dirty="0" err="1">
              <a:solidFill>
                <a:schemeClr val="tx1"/>
              </a:solidFill>
            </a:rPr>
            <a:t>Konjunkturelle</a:t>
          </a:r>
          <a:r>
            <a:rPr lang="pl-PL" b="1" dirty="0">
              <a:solidFill>
                <a:schemeClr val="tx1"/>
              </a:solidFill>
            </a:rPr>
            <a:t> </a:t>
          </a:r>
          <a:r>
            <a:rPr lang="pl-PL" b="1" dirty="0" err="1">
              <a:solidFill>
                <a:schemeClr val="tx1"/>
              </a:solidFill>
            </a:rPr>
            <a:t>Arbeitslosigkeit</a:t>
          </a:r>
          <a:endParaRPr lang="pl-PL" b="1" dirty="0">
            <a:solidFill>
              <a:schemeClr val="tx1"/>
            </a:solidFill>
          </a:endParaRPr>
        </a:p>
      </dgm:t>
    </dgm:pt>
    <dgm:pt modelId="{08BF67BC-5FB4-4FB2-99CD-15EB1390918E}" type="parTrans" cxnId="{3E634693-9305-483A-8C36-BECCCC626C3F}">
      <dgm:prSet/>
      <dgm:spPr/>
      <dgm:t>
        <a:bodyPr/>
        <a:lstStyle/>
        <a:p>
          <a:endParaRPr lang="pl-PL"/>
        </a:p>
      </dgm:t>
    </dgm:pt>
    <dgm:pt modelId="{D6D7C94F-2D46-43D8-9E4D-84946DD61800}" type="sibTrans" cxnId="{3E634693-9305-483A-8C36-BECCCC626C3F}">
      <dgm:prSet/>
      <dgm:spPr/>
      <dgm:t>
        <a:bodyPr/>
        <a:lstStyle/>
        <a:p>
          <a:endParaRPr lang="pl-PL"/>
        </a:p>
      </dgm:t>
    </dgm:pt>
    <dgm:pt modelId="{03704357-2124-486C-B790-13AC7F3B3C54}">
      <dgm:prSet phldrT="[Tekst]"/>
      <dgm:spPr/>
      <dgm:t>
        <a:bodyPr/>
        <a:lstStyle/>
        <a:p>
          <a:pPr>
            <a:buFont typeface="Courier New" panose="02070309020205020404" pitchFamily="49" charset="0"/>
            <a:buChar char="o"/>
          </a:pPr>
          <a:r>
            <a:rPr lang="pl-PL" b="1" dirty="0" err="1">
              <a:solidFill>
                <a:schemeClr val="tx1"/>
              </a:solidFill>
            </a:rPr>
            <a:t>Friktionelle</a:t>
          </a:r>
          <a:r>
            <a:rPr lang="pl-PL" b="1" dirty="0">
              <a:solidFill>
                <a:schemeClr val="tx1"/>
              </a:solidFill>
            </a:rPr>
            <a:t> </a:t>
          </a:r>
          <a:r>
            <a:rPr lang="pl-PL" b="1" dirty="0" err="1">
              <a:solidFill>
                <a:schemeClr val="tx1"/>
              </a:solidFill>
            </a:rPr>
            <a:t>Arbeitslosigkeit</a:t>
          </a:r>
          <a:endParaRPr lang="pl-PL" b="1" dirty="0">
            <a:solidFill>
              <a:schemeClr val="tx1"/>
            </a:solidFill>
          </a:endParaRPr>
        </a:p>
      </dgm:t>
    </dgm:pt>
    <dgm:pt modelId="{05C875F5-3AB0-46DF-B9B4-A0264816A1F4}" type="sibTrans" cxnId="{111CBCB3-E395-4DC6-BED0-7AD11B155214}">
      <dgm:prSet/>
      <dgm:spPr/>
      <dgm:t>
        <a:bodyPr/>
        <a:lstStyle/>
        <a:p>
          <a:endParaRPr lang="pl-PL"/>
        </a:p>
      </dgm:t>
    </dgm:pt>
    <dgm:pt modelId="{2326653A-7AD5-4E15-BF3E-623D32C804D8}" type="parTrans" cxnId="{111CBCB3-E395-4DC6-BED0-7AD11B155214}">
      <dgm:prSet/>
      <dgm:spPr/>
      <dgm:t>
        <a:bodyPr/>
        <a:lstStyle/>
        <a:p>
          <a:endParaRPr lang="pl-PL"/>
        </a:p>
      </dgm:t>
    </dgm:pt>
    <dgm:pt modelId="{D1CC9AF5-234E-49CA-A7E1-581E8A50A73E}">
      <dgm:prSet phldrT="[Tekst]"/>
      <dgm:spPr/>
      <dgm:t>
        <a:bodyPr/>
        <a:lstStyle/>
        <a:p>
          <a:pPr>
            <a:buFont typeface="Wingdings" panose="05000000000000000000" pitchFamily="2" charset="2"/>
            <a:buChar char="Ø"/>
          </a:pPr>
          <a:r>
            <a:rPr lang="pl-PL" b="1" dirty="0" err="1">
              <a:solidFill>
                <a:schemeClr val="tx1"/>
              </a:solidFill>
            </a:rPr>
            <a:t>Arten</a:t>
          </a:r>
          <a:r>
            <a:rPr lang="pl-PL" b="1" dirty="0">
              <a:solidFill>
                <a:schemeClr val="tx1"/>
              </a:solidFill>
            </a:rPr>
            <a:t> der </a:t>
          </a:r>
          <a:r>
            <a:rPr lang="pl-PL" b="1" dirty="0" err="1">
              <a:solidFill>
                <a:schemeClr val="tx1"/>
              </a:solidFill>
            </a:rPr>
            <a:t>Arbeitslosigkeit</a:t>
          </a:r>
          <a:endParaRPr lang="pl-PL" b="1" dirty="0">
            <a:solidFill>
              <a:schemeClr val="tx1"/>
            </a:solidFill>
          </a:endParaRPr>
        </a:p>
      </dgm:t>
    </dgm:pt>
    <dgm:pt modelId="{DF63354F-E5CF-4783-B544-EBB273596A9F}" type="sibTrans" cxnId="{F75DFFA0-02F3-410F-BAD5-72E0672B399B}">
      <dgm:prSet/>
      <dgm:spPr/>
      <dgm:t>
        <a:bodyPr/>
        <a:lstStyle/>
        <a:p>
          <a:endParaRPr lang="pl-PL"/>
        </a:p>
      </dgm:t>
    </dgm:pt>
    <dgm:pt modelId="{F73036B9-9E4C-4B2C-A7EB-A37510D9E8FD}" type="parTrans" cxnId="{F75DFFA0-02F3-410F-BAD5-72E0672B399B}">
      <dgm:prSet/>
      <dgm:spPr/>
      <dgm:t>
        <a:bodyPr/>
        <a:lstStyle/>
        <a:p>
          <a:endParaRPr lang="pl-PL"/>
        </a:p>
      </dgm:t>
    </dgm:pt>
    <dgm:pt modelId="{ADA55E20-2B0F-49CA-8260-8BA371A445F0}">
      <dgm:prSet/>
      <dgm:spPr/>
      <dgm:t>
        <a:bodyPr/>
        <a:lstStyle/>
        <a:p>
          <a:r>
            <a:rPr lang="pl-PL" b="1" dirty="0" err="1">
              <a:solidFill>
                <a:schemeClr val="tx1"/>
              </a:solidFill>
            </a:rPr>
            <a:t>Strukturelle</a:t>
          </a:r>
          <a:r>
            <a:rPr lang="pl-PL" b="1" dirty="0">
              <a:solidFill>
                <a:schemeClr val="tx1"/>
              </a:solidFill>
            </a:rPr>
            <a:t> </a:t>
          </a:r>
          <a:r>
            <a:rPr lang="pl-PL" b="1" dirty="0" err="1">
              <a:solidFill>
                <a:schemeClr val="tx1"/>
              </a:solidFill>
            </a:rPr>
            <a:t>Arbeitslosigkeit</a:t>
          </a:r>
          <a:endParaRPr lang="pl-PL" b="1" dirty="0">
            <a:solidFill>
              <a:schemeClr val="tx1"/>
            </a:solidFill>
          </a:endParaRPr>
        </a:p>
      </dgm:t>
    </dgm:pt>
    <dgm:pt modelId="{81A16146-F0A3-4C5E-8749-75546844DD53}" type="parTrans" cxnId="{E3CFF1A8-AF88-47DD-9018-BFA51A5E915F}">
      <dgm:prSet/>
      <dgm:spPr/>
      <dgm:t>
        <a:bodyPr/>
        <a:lstStyle/>
        <a:p>
          <a:endParaRPr lang="pl-PL"/>
        </a:p>
      </dgm:t>
    </dgm:pt>
    <dgm:pt modelId="{396862EB-D9D6-4B0F-B2E4-A14C157E9D41}" type="sibTrans" cxnId="{E3CFF1A8-AF88-47DD-9018-BFA51A5E915F}">
      <dgm:prSet/>
      <dgm:spPr/>
      <dgm:t>
        <a:bodyPr/>
        <a:lstStyle/>
        <a:p>
          <a:endParaRPr lang="pl-PL"/>
        </a:p>
      </dgm:t>
    </dgm:pt>
    <dgm:pt modelId="{F948829C-60FC-4699-9C40-5C22E632199D}" type="pres">
      <dgm:prSet presAssocID="{D9169014-19BD-4E1F-A90A-2BDFD4A15C25}" presName="Name0" presStyleCnt="0">
        <dgm:presLayoutVars>
          <dgm:chPref val="1"/>
          <dgm:dir/>
          <dgm:animOne val="branch"/>
          <dgm:animLvl val="lvl"/>
          <dgm:resizeHandles val="exact"/>
        </dgm:presLayoutVars>
      </dgm:prSet>
      <dgm:spPr/>
    </dgm:pt>
    <dgm:pt modelId="{FC5AE3C5-C5BE-4278-BFA2-A3F635A2FBA6}" type="pres">
      <dgm:prSet presAssocID="{D1CC9AF5-234E-49CA-A7E1-581E8A50A73E}" presName="root1" presStyleCnt="0"/>
      <dgm:spPr/>
    </dgm:pt>
    <dgm:pt modelId="{A6DDE544-6C3A-4E2A-A564-B77B2D12C070}" type="pres">
      <dgm:prSet presAssocID="{D1CC9AF5-234E-49CA-A7E1-581E8A50A73E}" presName="LevelOneTextNode" presStyleLbl="node0" presStyleIdx="0" presStyleCnt="1">
        <dgm:presLayoutVars>
          <dgm:chPref val="3"/>
        </dgm:presLayoutVars>
      </dgm:prSet>
      <dgm:spPr/>
    </dgm:pt>
    <dgm:pt modelId="{ACFD70EA-68B5-44B4-8697-503308F294A0}" type="pres">
      <dgm:prSet presAssocID="{D1CC9AF5-234E-49CA-A7E1-581E8A50A73E}" presName="level2hierChild" presStyleCnt="0"/>
      <dgm:spPr/>
    </dgm:pt>
    <dgm:pt modelId="{0668D10B-2A7F-43DE-84EF-A7A3B2A285FF}" type="pres">
      <dgm:prSet presAssocID="{2326653A-7AD5-4E15-BF3E-623D32C804D8}" presName="conn2-1" presStyleLbl="parChTrans1D2" presStyleIdx="0" presStyleCnt="4"/>
      <dgm:spPr/>
    </dgm:pt>
    <dgm:pt modelId="{C747B902-4B4E-4688-902F-0B38D88499F3}" type="pres">
      <dgm:prSet presAssocID="{2326653A-7AD5-4E15-BF3E-623D32C804D8}" presName="connTx" presStyleLbl="parChTrans1D2" presStyleIdx="0" presStyleCnt="4"/>
      <dgm:spPr/>
    </dgm:pt>
    <dgm:pt modelId="{CFC21605-8712-4C11-B618-3CFBD5623CCA}" type="pres">
      <dgm:prSet presAssocID="{03704357-2124-486C-B790-13AC7F3B3C54}" presName="root2" presStyleCnt="0"/>
      <dgm:spPr/>
    </dgm:pt>
    <dgm:pt modelId="{1B9865E5-0FDB-4993-B4C5-02B43B53820D}" type="pres">
      <dgm:prSet presAssocID="{03704357-2124-486C-B790-13AC7F3B3C54}" presName="LevelTwoTextNode" presStyleLbl="node2" presStyleIdx="0" presStyleCnt="4">
        <dgm:presLayoutVars>
          <dgm:chPref val="3"/>
        </dgm:presLayoutVars>
      </dgm:prSet>
      <dgm:spPr/>
    </dgm:pt>
    <dgm:pt modelId="{165EB022-015B-4ECC-8661-5E895CA24728}" type="pres">
      <dgm:prSet presAssocID="{03704357-2124-486C-B790-13AC7F3B3C54}" presName="level3hierChild" presStyleCnt="0"/>
      <dgm:spPr/>
    </dgm:pt>
    <dgm:pt modelId="{101890A5-9179-48AB-9EE8-1414343921F2}" type="pres">
      <dgm:prSet presAssocID="{E56DF6B3-E464-4AF0-9597-1C8D83B6CA20}" presName="conn2-1" presStyleLbl="parChTrans1D2" presStyleIdx="1" presStyleCnt="4"/>
      <dgm:spPr/>
    </dgm:pt>
    <dgm:pt modelId="{64E4FBE9-5354-46AD-804E-49CFA5DB9A9D}" type="pres">
      <dgm:prSet presAssocID="{E56DF6B3-E464-4AF0-9597-1C8D83B6CA20}" presName="connTx" presStyleLbl="parChTrans1D2" presStyleIdx="1" presStyleCnt="4"/>
      <dgm:spPr/>
    </dgm:pt>
    <dgm:pt modelId="{8C3CCA77-2DEC-42EA-8D43-326B43BB7368}" type="pres">
      <dgm:prSet presAssocID="{1A5A99E0-D4B4-49B8-BDE4-F0F49EEEA1D7}" presName="root2" presStyleCnt="0"/>
      <dgm:spPr/>
    </dgm:pt>
    <dgm:pt modelId="{1706BD69-ADB0-4E8B-8D0A-A32B6DB2275F}" type="pres">
      <dgm:prSet presAssocID="{1A5A99E0-D4B4-49B8-BDE4-F0F49EEEA1D7}" presName="LevelTwoTextNode" presStyleLbl="node2" presStyleIdx="1" presStyleCnt="4" custLinFactNeighborX="410" custLinFactNeighborY="-1346">
        <dgm:presLayoutVars>
          <dgm:chPref val="3"/>
        </dgm:presLayoutVars>
      </dgm:prSet>
      <dgm:spPr/>
    </dgm:pt>
    <dgm:pt modelId="{97D5BE6C-3694-4CC8-B9B1-1CA2A666CC26}" type="pres">
      <dgm:prSet presAssocID="{1A5A99E0-D4B4-49B8-BDE4-F0F49EEEA1D7}" presName="level3hierChild" presStyleCnt="0"/>
      <dgm:spPr/>
    </dgm:pt>
    <dgm:pt modelId="{352AAFCE-7301-40F1-9C84-0B2BAC836733}" type="pres">
      <dgm:prSet presAssocID="{08BF67BC-5FB4-4FB2-99CD-15EB1390918E}" presName="conn2-1" presStyleLbl="parChTrans1D2" presStyleIdx="2" presStyleCnt="4"/>
      <dgm:spPr/>
    </dgm:pt>
    <dgm:pt modelId="{48EE77C1-981A-4F17-9F65-D66CBCDB0383}" type="pres">
      <dgm:prSet presAssocID="{08BF67BC-5FB4-4FB2-99CD-15EB1390918E}" presName="connTx" presStyleLbl="parChTrans1D2" presStyleIdx="2" presStyleCnt="4"/>
      <dgm:spPr/>
    </dgm:pt>
    <dgm:pt modelId="{28DD7C2C-5D06-4D8E-AE1E-0EEBAA52D455}" type="pres">
      <dgm:prSet presAssocID="{E119E8EB-8AB7-4426-B39C-EA1F4FF08F89}" presName="root2" presStyleCnt="0"/>
      <dgm:spPr/>
    </dgm:pt>
    <dgm:pt modelId="{D3AB9185-0125-4C13-9403-D79ED723AB49}" type="pres">
      <dgm:prSet presAssocID="{E119E8EB-8AB7-4426-B39C-EA1F4FF08F89}" presName="LevelTwoTextNode" presStyleLbl="node2" presStyleIdx="2" presStyleCnt="4">
        <dgm:presLayoutVars>
          <dgm:chPref val="3"/>
        </dgm:presLayoutVars>
      </dgm:prSet>
      <dgm:spPr/>
    </dgm:pt>
    <dgm:pt modelId="{B03C2FEA-9B88-4BDB-9C05-2B0E11983A0F}" type="pres">
      <dgm:prSet presAssocID="{E119E8EB-8AB7-4426-B39C-EA1F4FF08F89}" presName="level3hierChild" presStyleCnt="0"/>
      <dgm:spPr/>
    </dgm:pt>
    <dgm:pt modelId="{51909ABD-3694-412A-BD71-857170D9B2B5}" type="pres">
      <dgm:prSet presAssocID="{81A16146-F0A3-4C5E-8749-75546844DD53}" presName="conn2-1" presStyleLbl="parChTrans1D2" presStyleIdx="3" presStyleCnt="4"/>
      <dgm:spPr/>
    </dgm:pt>
    <dgm:pt modelId="{05EE3856-DAE2-4FA6-A6A0-4C071ACD7C29}" type="pres">
      <dgm:prSet presAssocID="{81A16146-F0A3-4C5E-8749-75546844DD53}" presName="connTx" presStyleLbl="parChTrans1D2" presStyleIdx="3" presStyleCnt="4"/>
      <dgm:spPr/>
    </dgm:pt>
    <dgm:pt modelId="{621B5DBB-E8B4-4DC5-BBB2-6348A23CF576}" type="pres">
      <dgm:prSet presAssocID="{ADA55E20-2B0F-49CA-8260-8BA371A445F0}" presName="root2" presStyleCnt="0"/>
      <dgm:spPr/>
    </dgm:pt>
    <dgm:pt modelId="{05F74038-AB75-4853-951B-966AFA0CA53C}" type="pres">
      <dgm:prSet presAssocID="{ADA55E20-2B0F-49CA-8260-8BA371A445F0}" presName="LevelTwoTextNode" presStyleLbl="node2" presStyleIdx="3" presStyleCnt="4">
        <dgm:presLayoutVars>
          <dgm:chPref val="3"/>
        </dgm:presLayoutVars>
      </dgm:prSet>
      <dgm:spPr/>
    </dgm:pt>
    <dgm:pt modelId="{A4658EC0-948E-4684-B859-8841BA59CC9D}" type="pres">
      <dgm:prSet presAssocID="{ADA55E20-2B0F-49CA-8260-8BA371A445F0}" presName="level3hierChild" presStyleCnt="0"/>
      <dgm:spPr/>
    </dgm:pt>
  </dgm:ptLst>
  <dgm:cxnLst>
    <dgm:cxn modelId="{72BA480A-9BA8-46C0-AE41-5C4B6BE0238A}" srcId="{D1CC9AF5-234E-49CA-A7E1-581E8A50A73E}" destId="{1A5A99E0-D4B4-49B8-BDE4-F0F49EEEA1D7}" srcOrd="1" destOrd="0" parTransId="{E56DF6B3-E464-4AF0-9597-1C8D83B6CA20}" sibTransId="{51E6C049-34E1-4429-B13E-A718DB8F8359}"/>
    <dgm:cxn modelId="{10406312-C38D-4107-8017-25438041DF2E}" type="presOf" srcId="{81A16146-F0A3-4C5E-8749-75546844DD53}" destId="{05EE3856-DAE2-4FA6-A6A0-4C071ACD7C29}" srcOrd="1" destOrd="0" presId="urn:microsoft.com/office/officeart/2008/layout/HorizontalMultiLevelHierarchy"/>
    <dgm:cxn modelId="{D36DDA1F-2ED4-4625-9978-8735EF733DB4}" type="presOf" srcId="{E56DF6B3-E464-4AF0-9597-1C8D83B6CA20}" destId="{101890A5-9179-48AB-9EE8-1414343921F2}" srcOrd="0" destOrd="0" presId="urn:microsoft.com/office/officeart/2008/layout/HorizontalMultiLevelHierarchy"/>
    <dgm:cxn modelId="{D715BE2A-7E2B-4633-8272-097E7B4C606F}" type="presOf" srcId="{2326653A-7AD5-4E15-BF3E-623D32C804D8}" destId="{C747B902-4B4E-4688-902F-0B38D88499F3}" srcOrd="1" destOrd="0" presId="urn:microsoft.com/office/officeart/2008/layout/HorizontalMultiLevelHierarchy"/>
    <dgm:cxn modelId="{8855993D-8F47-4485-8D65-E9D77B690BE9}" type="presOf" srcId="{E119E8EB-8AB7-4426-B39C-EA1F4FF08F89}" destId="{D3AB9185-0125-4C13-9403-D79ED723AB49}" srcOrd="0" destOrd="0" presId="urn:microsoft.com/office/officeart/2008/layout/HorizontalMultiLevelHierarchy"/>
    <dgm:cxn modelId="{1D51A346-F0C7-4965-89D8-FFD7CB807727}" type="presOf" srcId="{1A5A99E0-D4B4-49B8-BDE4-F0F49EEEA1D7}" destId="{1706BD69-ADB0-4E8B-8D0A-A32B6DB2275F}" srcOrd="0" destOrd="0" presId="urn:microsoft.com/office/officeart/2008/layout/HorizontalMultiLevelHierarchy"/>
    <dgm:cxn modelId="{B9705A4B-02CE-4267-A5F6-B725C9C87561}" type="presOf" srcId="{E56DF6B3-E464-4AF0-9597-1C8D83B6CA20}" destId="{64E4FBE9-5354-46AD-804E-49CFA5DB9A9D}" srcOrd="1" destOrd="0" presId="urn:microsoft.com/office/officeart/2008/layout/HorizontalMultiLevelHierarchy"/>
    <dgm:cxn modelId="{C2CA7852-B578-42C2-8F48-4EF4217CE595}" type="presOf" srcId="{08BF67BC-5FB4-4FB2-99CD-15EB1390918E}" destId="{352AAFCE-7301-40F1-9C84-0B2BAC836733}" srcOrd="0" destOrd="0" presId="urn:microsoft.com/office/officeart/2008/layout/HorizontalMultiLevelHierarchy"/>
    <dgm:cxn modelId="{2B268B8E-B1B2-40C8-8ECD-0809E5739227}" type="presOf" srcId="{D1CC9AF5-234E-49CA-A7E1-581E8A50A73E}" destId="{A6DDE544-6C3A-4E2A-A564-B77B2D12C070}" srcOrd="0" destOrd="0" presId="urn:microsoft.com/office/officeart/2008/layout/HorizontalMultiLevelHierarchy"/>
    <dgm:cxn modelId="{3E634693-9305-483A-8C36-BECCCC626C3F}" srcId="{D1CC9AF5-234E-49CA-A7E1-581E8A50A73E}" destId="{E119E8EB-8AB7-4426-B39C-EA1F4FF08F89}" srcOrd="2" destOrd="0" parTransId="{08BF67BC-5FB4-4FB2-99CD-15EB1390918E}" sibTransId="{D6D7C94F-2D46-43D8-9E4D-84946DD61800}"/>
    <dgm:cxn modelId="{AE453795-E0BA-4274-B745-611E240174FE}" type="presOf" srcId="{ADA55E20-2B0F-49CA-8260-8BA371A445F0}" destId="{05F74038-AB75-4853-951B-966AFA0CA53C}" srcOrd="0" destOrd="0" presId="urn:microsoft.com/office/officeart/2008/layout/HorizontalMultiLevelHierarchy"/>
    <dgm:cxn modelId="{55EDDA9F-0FC8-41AC-A3C7-4A8A06988C13}" type="presOf" srcId="{03704357-2124-486C-B790-13AC7F3B3C54}" destId="{1B9865E5-0FDB-4993-B4C5-02B43B53820D}" srcOrd="0" destOrd="0" presId="urn:microsoft.com/office/officeart/2008/layout/HorizontalMultiLevelHierarchy"/>
    <dgm:cxn modelId="{F75DFFA0-02F3-410F-BAD5-72E0672B399B}" srcId="{D9169014-19BD-4E1F-A90A-2BDFD4A15C25}" destId="{D1CC9AF5-234E-49CA-A7E1-581E8A50A73E}" srcOrd="0" destOrd="0" parTransId="{F73036B9-9E4C-4B2C-A7EB-A37510D9E8FD}" sibTransId="{DF63354F-E5CF-4783-B544-EBB273596A9F}"/>
    <dgm:cxn modelId="{E3CFF1A8-AF88-47DD-9018-BFA51A5E915F}" srcId="{D1CC9AF5-234E-49CA-A7E1-581E8A50A73E}" destId="{ADA55E20-2B0F-49CA-8260-8BA371A445F0}" srcOrd="3" destOrd="0" parTransId="{81A16146-F0A3-4C5E-8749-75546844DD53}" sibTransId="{396862EB-D9D6-4B0F-B2E4-A14C157E9D41}"/>
    <dgm:cxn modelId="{111CBCB3-E395-4DC6-BED0-7AD11B155214}" srcId="{D1CC9AF5-234E-49CA-A7E1-581E8A50A73E}" destId="{03704357-2124-486C-B790-13AC7F3B3C54}" srcOrd="0" destOrd="0" parTransId="{2326653A-7AD5-4E15-BF3E-623D32C804D8}" sibTransId="{05C875F5-3AB0-46DF-B9B4-A0264816A1F4}"/>
    <dgm:cxn modelId="{A14207C1-D555-40E2-BDC8-DA115AAF2C0B}" type="presOf" srcId="{81A16146-F0A3-4C5E-8749-75546844DD53}" destId="{51909ABD-3694-412A-BD71-857170D9B2B5}" srcOrd="0" destOrd="0" presId="urn:microsoft.com/office/officeart/2008/layout/HorizontalMultiLevelHierarchy"/>
    <dgm:cxn modelId="{A8FA87D6-1122-49F5-BA83-4F04CA41CFB6}" type="presOf" srcId="{2326653A-7AD5-4E15-BF3E-623D32C804D8}" destId="{0668D10B-2A7F-43DE-84EF-A7A3B2A285FF}" srcOrd="0" destOrd="0" presId="urn:microsoft.com/office/officeart/2008/layout/HorizontalMultiLevelHierarchy"/>
    <dgm:cxn modelId="{CE6FFBDB-848B-472F-89E8-009F50B99E72}" type="presOf" srcId="{08BF67BC-5FB4-4FB2-99CD-15EB1390918E}" destId="{48EE77C1-981A-4F17-9F65-D66CBCDB0383}" srcOrd="1" destOrd="0" presId="urn:microsoft.com/office/officeart/2008/layout/HorizontalMultiLevelHierarchy"/>
    <dgm:cxn modelId="{2E6662F8-2A94-4F99-A64F-F206AB0135E9}" type="presOf" srcId="{D9169014-19BD-4E1F-A90A-2BDFD4A15C25}" destId="{F948829C-60FC-4699-9C40-5C22E632199D}" srcOrd="0" destOrd="0" presId="urn:microsoft.com/office/officeart/2008/layout/HorizontalMultiLevelHierarchy"/>
    <dgm:cxn modelId="{337B79BA-2BEC-45B9-A6D7-D2EF66CAD23A}" type="presParOf" srcId="{F948829C-60FC-4699-9C40-5C22E632199D}" destId="{FC5AE3C5-C5BE-4278-BFA2-A3F635A2FBA6}" srcOrd="0" destOrd="0" presId="urn:microsoft.com/office/officeart/2008/layout/HorizontalMultiLevelHierarchy"/>
    <dgm:cxn modelId="{6E6CCA7F-E67C-4352-8277-F30F19790084}" type="presParOf" srcId="{FC5AE3C5-C5BE-4278-BFA2-A3F635A2FBA6}" destId="{A6DDE544-6C3A-4E2A-A564-B77B2D12C070}" srcOrd="0" destOrd="0" presId="urn:microsoft.com/office/officeart/2008/layout/HorizontalMultiLevelHierarchy"/>
    <dgm:cxn modelId="{9C8C37DB-675B-492E-AF11-5B3F5DE05DB0}" type="presParOf" srcId="{FC5AE3C5-C5BE-4278-BFA2-A3F635A2FBA6}" destId="{ACFD70EA-68B5-44B4-8697-503308F294A0}" srcOrd="1" destOrd="0" presId="urn:microsoft.com/office/officeart/2008/layout/HorizontalMultiLevelHierarchy"/>
    <dgm:cxn modelId="{9FD88577-E91F-483D-B295-188B0C457B45}" type="presParOf" srcId="{ACFD70EA-68B5-44B4-8697-503308F294A0}" destId="{0668D10B-2A7F-43DE-84EF-A7A3B2A285FF}" srcOrd="0" destOrd="0" presId="urn:microsoft.com/office/officeart/2008/layout/HorizontalMultiLevelHierarchy"/>
    <dgm:cxn modelId="{AEA1D17F-3365-408A-A2E9-A0AECA6A1355}" type="presParOf" srcId="{0668D10B-2A7F-43DE-84EF-A7A3B2A285FF}" destId="{C747B902-4B4E-4688-902F-0B38D88499F3}" srcOrd="0" destOrd="0" presId="urn:microsoft.com/office/officeart/2008/layout/HorizontalMultiLevelHierarchy"/>
    <dgm:cxn modelId="{D78A4772-18AC-4EA8-8665-59BE2ACA82E3}" type="presParOf" srcId="{ACFD70EA-68B5-44B4-8697-503308F294A0}" destId="{CFC21605-8712-4C11-B618-3CFBD5623CCA}" srcOrd="1" destOrd="0" presId="urn:microsoft.com/office/officeart/2008/layout/HorizontalMultiLevelHierarchy"/>
    <dgm:cxn modelId="{A6162F82-320E-430C-9402-73E53135A7B0}" type="presParOf" srcId="{CFC21605-8712-4C11-B618-3CFBD5623CCA}" destId="{1B9865E5-0FDB-4993-B4C5-02B43B53820D}" srcOrd="0" destOrd="0" presId="urn:microsoft.com/office/officeart/2008/layout/HorizontalMultiLevelHierarchy"/>
    <dgm:cxn modelId="{B6D40770-6C29-42E3-A1E7-EE8356E13727}" type="presParOf" srcId="{CFC21605-8712-4C11-B618-3CFBD5623CCA}" destId="{165EB022-015B-4ECC-8661-5E895CA24728}" srcOrd="1" destOrd="0" presId="urn:microsoft.com/office/officeart/2008/layout/HorizontalMultiLevelHierarchy"/>
    <dgm:cxn modelId="{4043C6CF-2F9D-47EA-8A61-DCE48214DF56}" type="presParOf" srcId="{ACFD70EA-68B5-44B4-8697-503308F294A0}" destId="{101890A5-9179-48AB-9EE8-1414343921F2}" srcOrd="2" destOrd="0" presId="urn:microsoft.com/office/officeart/2008/layout/HorizontalMultiLevelHierarchy"/>
    <dgm:cxn modelId="{FCCEA441-1C45-47B6-98D0-2FA67EC29C74}" type="presParOf" srcId="{101890A5-9179-48AB-9EE8-1414343921F2}" destId="{64E4FBE9-5354-46AD-804E-49CFA5DB9A9D}" srcOrd="0" destOrd="0" presId="urn:microsoft.com/office/officeart/2008/layout/HorizontalMultiLevelHierarchy"/>
    <dgm:cxn modelId="{0F3F3474-6542-4FF6-9CD7-28EEBCD3108F}" type="presParOf" srcId="{ACFD70EA-68B5-44B4-8697-503308F294A0}" destId="{8C3CCA77-2DEC-42EA-8D43-326B43BB7368}" srcOrd="3" destOrd="0" presId="urn:microsoft.com/office/officeart/2008/layout/HorizontalMultiLevelHierarchy"/>
    <dgm:cxn modelId="{664FFFEB-2382-4022-96B3-8C8C86AD811F}" type="presParOf" srcId="{8C3CCA77-2DEC-42EA-8D43-326B43BB7368}" destId="{1706BD69-ADB0-4E8B-8D0A-A32B6DB2275F}" srcOrd="0" destOrd="0" presId="urn:microsoft.com/office/officeart/2008/layout/HorizontalMultiLevelHierarchy"/>
    <dgm:cxn modelId="{506A6395-1485-4061-83CA-2B7B4041BF15}" type="presParOf" srcId="{8C3CCA77-2DEC-42EA-8D43-326B43BB7368}" destId="{97D5BE6C-3694-4CC8-B9B1-1CA2A666CC26}" srcOrd="1" destOrd="0" presId="urn:microsoft.com/office/officeart/2008/layout/HorizontalMultiLevelHierarchy"/>
    <dgm:cxn modelId="{E5C69E22-CF10-482B-8F3B-CB6B4546566E}" type="presParOf" srcId="{ACFD70EA-68B5-44B4-8697-503308F294A0}" destId="{352AAFCE-7301-40F1-9C84-0B2BAC836733}" srcOrd="4" destOrd="0" presId="urn:microsoft.com/office/officeart/2008/layout/HorizontalMultiLevelHierarchy"/>
    <dgm:cxn modelId="{3FFE1990-3DD7-4D52-8C74-71A213B37716}" type="presParOf" srcId="{352AAFCE-7301-40F1-9C84-0B2BAC836733}" destId="{48EE77C1-981A-4F17-9F65-D66CBCDB0383}" srcOrd="0" destOrd="0" presId="urn:microsoft.com/office/officeart/2008/layout/HorizontalMultiLevelHierarchy"/>
    <dgm:cxn modelId="{87988BF7-2348-4B1C-8C50-C3A4C3C22388}" type="presParOf" srcId="{ACFD70EA-68B5-44B4-8697-503308F294A0}" destId="{28DD7C2C-5D06-4D8E-AE1E-0EEBAA52D455}" srcOrd="5" destOrd="0" presId="urn:microsoft.com/office/officeart/2008/layout/HorizontalMultiLevelHierarchy"/>
    <dgm:cxn modelId="{4139C9A8-D6B9-4243-8EE3-E387984C19D7}" type="presParOf" srcId="{28DD7C2C-5D06-4D8E-AE1E-0EEBAA52D455}" destId="{D3AB9185-0125-4C13-9403-D79ED723AB49}" srcOrd="0" destOrd="0" presId="urn:microsoft.com/office/officeart/2008/layout/HorizontalMultiLevelHierarchy"/>
    <dgm:cxn modelId="{0859913B-8928-423C-BBB2-195904D0B1D2}" type="presParOf" srcId="{28DD7C2C-5D06-4D8E-AE1E-0EEBAA52D455}" destId="{B03C2FEA-9B88-4BDB-9C05-2B0E11983A0F}" srcOrd="1" destOrd="0" presId="urn:microsoft.com/office/officeart/2008/layout/HorizontalMultiLevelHierarchy"/>
    <dgm:cxn modelId="{D9CB123D-A622-48E9-98E8-C3AD08FC9763}" type="presParOf" srcId="{ACFD70EA-68B5-44B4-8697-503308F294A0}" destId="{51909ABD-3694-412A-BD71-857170D9B2B5}" srcOrd="6" destOrd="0" presId="urn:microsoft.com/office/officeart/2008/layout/HorizontalMultiLevelHierarchy"/>
    <dgm:cxn modelId="{36198B6B-A872-4875-9517-858290927CDA}" type="presParOf" srcId="{51909ABD-3694-412A-BD71-857170D9B2B5}" destId="{05EE3856-DAE2-4FA6-A6A0-4C071ACD7C29}" srcOrd="0" destOrd="0" presId="urn:microsoft.com/office/officeart/2008/layout/HorizontalMultiLevelHierarchy"/>
    <dgm:cxn modelId="{3DF5BB8D-8589-4E2E-AE79-1EF878A8CF1E}" type="presParOf" srcId="{ACFD70EA-68B5-44B4-8697-503308F294A0}" destId="{621B5DBB-E8B4-4DC5-BBB2-6348A23CF576}" srcOrd="7" destOrd="0" presId="urn:microsoft.com/office/officeart/2008/layout/HorizontalMultiLevelHierarchy"/>
    <dgm:cxn modelId="{7E05EC5C-42E6-4031-B5D0-D8D436AFD8F9}" type="presParOf" srcId="{621B5DBB-E8B4-4DC5-BBB2-6348A23CF576}" destId="{05F74038-AB75-4853-951B-966AFA0CA53C}" srcOrd="0" destOrd="0" presId="urn:microsoft.com/office/officeart/2008/layout/HorizontalMultiLevelHierarchy"/>
    <dgm:cxn modelId="{0B2AF5FF-E823-48BA-BE1F-A79E47CF78A8}" type="presParOf" srcId="{621B5DBB-E8B4-4DC5-BBB2-6348A23CF576}" destId="{A4658EC0-948E-4684-B859-8841BA59CC9D}"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68A467D-ED33-49C4-AD27-5424568D1C53}" type="doc">
      <dgm:prSet loTypeId="urn:microsoft.com/office/officeart/2005/8/layout/orgChart1" loCatId="hierarchy" qsTypeId="urn:microsoft.com/office/officeart/2005/8/quickstyle/simple3" qsCatId="simple" csTypeId="urn:microsoft.com/office/officeart/2005/8/colors/colorful4" csCatId="colorful" phldr="1"/>
      <dgm:spPr/>
      <dgm:t>
        <a:bodyPr/>
        <a:lstStyle/>
        <a:p>
          <a:endParaRPr lang="pl-PL"/>
        </a:p>
      </dgm:t>
    </dgm:pt>
    <dgm:pt modelId="{2CA98271-1490-4FD7-8CE8-30EECFE2BBC4}">
      <dgm:prSet phldrT="[Tekst]" custT="1"/>
      <dgm:spPr/>
      <dgm:t>
        <a:bodyPr/>
        <a:lstStyle/>
        <a:p>
          <a:r>
            <a:rPr lang="pl-PL" sz="3200" b="1" i="0" u="none" dirty="0" err="1"/>
            <a:t>Ursachen</a:t>
          </a:r>
          <a:endParaRPr lang="pl-PL" sz="3200" b="1" u="none" dirty="0"/>
        </a:p>
      </dgm:t>
    </dgm:pt>
    <dgm:pt modelId="{82B0B90A-CB96-49DA-945B-943B904756A3}" type="parTrans" cxnId="{B85477F5-196B-416C-8DE0-4A6D97C8184B}">
      <dgm:prSet/>
      <dgm:spPr/>
      <dgm:t>
        <a:bodyPr/>
        <a:lstStyle/>
        <a:p>
          <a:endParaRPr lang="pl-PL"/>
        </a:p>
      </dgm:t>
    </dgm:pt>
    <dgm:pt modelId="{326E2260-3A45-4CF1-8CF1-45B8CB52B710}" type="sibTrans" cxnId="{B85477F5-196B-416C-8DE0-4A6D97C8184B}">
      <dgm:prSet/>
      <dgm:spPr/>
      <dgm:t>
        <a:bodyPr/>
        <a:lstStyle/>
        <a:p>
          <a:endParaRPr lang="pl-PL"/>
        </a:p>
      </dgm:t>
    </dgm:pt>
    <dgm:pt modelId="{D637179B-4103-41B0-B70F-3A6333FF195A}">
      <dgm:prSet phldrT="[Tekst]"/>
      <dgm:spPr/>
      <dgm:t>
        <a:bodyPr/>
        <a:lstStyle/>
        <a:p>
          <a:pPr>
            <a:buFont typeface="Wingdings" panose="05000000000000000000" pitchFamily="2" charset="2"/>
            <a:buChar char=""/>
          </a:pPr>
          <a:r>
            <a:rPr lang="en-GB" b="1" dirty="0" err="1"/>
            <a:t>Technologische</a:t>
          </a:r>
          <a:r>
            <a:rPr lang="en-GB" b="1" dirty="0"/>
            <a:t> </a:t>
          </a:r>
          <a:r>
            <a:rPr lang="en-GB" b="1" dirty="0" err="1"/>
            <a:t>Entwicklungen</a:t>
          </a:r>
          <a:endParaRPr lang="pl-PL" b="1" dirty="0"/>
        </a:p>
      </dgm:t>
    </dgm:pt>
    <dgm:pt modelId="{5EF822BC-BE1D-4ED4-B287-07FE3D04B803}" type="parTrans" cxnId="{427A759A-02D5-4AE5-BA94-66781B003CE9}">
      <dgm:prSet/>
      <dgm:spPr/>
      <dgm:t>
        <a:bodyPr/>
        <a:lstStyle/>
        <a:p>
          <a:endParaRPr lang="pl-PL"/>
        </a:p>
      </dgm:t>
    </dgm:pt>
    <dgm:pt modelId="{2A072009-C2F7-48EC-BFA7-C038A18FA183}" type="sibTrans" cxnId="{427A759A-02D5-4AE5-BA94-66781B003CE9}">
      <dgm:prSet/>
      <dgm:spPr/>
      <dgm:t>
        <a:bodyPr/>
        <a:lstStyle/>
        <a:p>
          <a:endParaRPr lang="pl-PL"/>
        </a:p>
      </dgm:t>
    </dgm:pt>
    <dgm:pt modelId="{E56352BD-1C33-4CA5-AEB0-1663C9FBE13B}">
      <dgm:prSet phldrT="[Tekst]"/>
      <dgm:spPr/>
      <dgm:t>
        <a:bodyPr/>
        <a:lstStyle/>
        <a:p>
          <a:pPr>
            <a:buFont typeface="Wingdings" panose="05000000000000000000" pitchFamily="2" charset="2"/>
            <a:buChar char=""/>
          </a:pPr>
          <a:r>
            <a:rPr lang="en-GB" b="1" dirty="0" err="1"/>
            <a:t>Bedarf</a:t>
          </a:r>
          <a:r>
            <a:rPr lang="en-GB" b="1" dirty="0"/>
            <a:t> an </a:t>
          </a:r>
          <a:r>
            <a:rPr lang="en-GB" b="1" dirty="0" err="1"/>
            <a:t>qualifizierten</a:t>
          </a:r>
          <a:r>
            <a:rPr lang="en-GB" b="1" dirty="0"/>
            <a:t> </a:t>
          </a:r>
          <a:r>
            <a:rPr lang="en-GB" b="1" dirty="0" err="1"/>
            <a:t>Fachkräften</a:t>
          </a:r>
          <a:endParaRPr lang="pl-PL" b="1" dirty="0"/>
        </a:p>
      </dgm:t>
    </dgm:pt>
    <dgm:pt modelId="{8E2F5D1C-E49A-41F6-B43C-C69B11B58C77}" type="parTrans" cxnId="{08ED8090-4AE0-4B87-8561-748BE0A31B46}">
      <dgm:prSet/>
      <dgm:spPr/>
      <dgm:t>
        <a:bodyPr/>
        <a:lstStyle/>
        <a:p>
          <a:endParaRPr lang="pl-PL"/>
        </a:p>
      </dgm:t>
    </dgm:pt>
    <dgm:pt modelId="{05C59C49-9318-4CBF-87F9-1A559B8E0D8D}" type="sibTrans" cxnId="{08ED8090-4AE0-4B87-8561-748BE0A31B46}">
      <dgm:prSet/>
      <dgm:spPr/>
      <dgm:t>
        <a:bodyPr/>
        <a:lstStyle/>
        <a:p>
          <a:endParaRPr lang="pl-PL"/>
        </a:p>
      </dgm:t>
    </dgm:pt>
    <dgm:pt modelId="{EA30C2FE-461E-436D-96C1-E3C9C8BBC13F}">
      <dgm:prSet phldrT="[Tekst]" custT="1"/>
      <dgm:spPr/>
      <dgm:t>
        <a:bodyPr/>
        <a:lstStyle/>
        <a:p>
          <a:pPr>
            <a:buFont typeface="Wingdings" panose="05000000000000000000" pitchFamily="2" charset="2"/>
            <a:buChar char=""/>
          </a:pPr>
          <a:r>
            <a:rPr lang="en-GB" sz="2000" b="1" dirty="0" err="1"/>
            <a:t>Wirtschafts</a:t>
          </a:r>
          <a:endParaRPr lang="pl-PL" sz="2000" b="1" dirty="0"/>
        </a:p>
        <a:p>
          <a:pPr>
            <a:buFont typeface="Wingdings" panose="05000000000000000000" pitchFamily="2" charset="2"/>
            <a:buChar char=""/>
          </a:pPr>
          <a:r>
            <a:rPr lang="en-GB" sz="2000" b="1" dirty="0" err="1"/>
            <a:t>schwache</a:t>
          </a:r>
          <a:r>
            <a:rPr lang="en-GB" sz="2000" b="1" dirty="0"/>
            <a:t> </a:t>
          </a:r>
          <a:r>
            <a:rPr lang="en-GB" sz="2000" b="1" dirty="0" err="1"/>
            <a:t>Regionen</a:t>
          </a:r>
          <a:endParaRPr lang="pl-PL" sz="2000" b="1" dirty="0"/>
        </a:p>
      </dgm:t>
    </dgm:pt>
    <dgm:pt modelId="{97BE6C1C-FB91-49DA-83FC-12EBD498D9BD}" type="parTrans" cxnId="{838175BF-3907-4292-BD71-9287F978E80F}">
      <dgm:prSet/>
      <dgm:spPr/>
      <dgm:t>
        <a:bodyPr/>
        <a:lstStyle/>
        <a:p>
          <a:endParaRPr lang="pl-PL"/>
        </a:p>
      </dgm:t>
    </dgm:pt>
    <dgm:pt modelId="{2D138420-6D20-4499-B07E-E7CDEDF0C141}" type="sibTrans" cxnId="{838175BF-3907-4292-BD71-9287F978E80F}">
      <dgm:prSet/>
      <dgm:spPr/>
      <dgm:t>
        <a:bodyPr/>
        <a:lstStyle/>
        <a:p>
          <a:endParaRPr lang="pl-PL"/>
        </a:p>
      </dgm:t>
    </dgm:pt>
    <dgm:pt modelId="{5DB960FE-5B57-4498-9841-638BB18927AE}">
      <dgm:prSet custT="1"/>
      <dgm:spPr/>
      <dgm:t>
        <a:bodyPr/>
        <a:lstStyle/>
        <a:p>
          <a:pPr>
            <a:buFont typeface="Wingdings" panose="05000000000000000000" pitchFamily="2" charset="2"/>
            <a:buChar char=""/>
          </a:pPr>
          <a:r>
            <a:rPr lang="en-GB" sz="2000" b="1" dirty="0" err="1"/>
            <a:t>Abflachender</a:t>
          </a:r>
          <a:r>
            <a:rPr lang="en-GB" sz="2000" b="1" dirty="0"/>
            <a:t> </a:t>
          </a:r>
          <a:r>
            <a:rPr lang="en-GB" sz="2000" b="1" dirty="0" err="1"/>
            <a:t>Industriesektor</a:t>
          </a:r>
          <a:endParaRPr lang="pl-PL" sz="2000" b="1" dirty="0"/>
        </a:p>
      </dgm:t>
    </dgm:pt>
    <dgm:pt modelId="{FD11E651-A65B-4B26-949D-5815FA4BAB0D}" type="parTrans" cxnId="{4E491B24-178E-4386-9073-4D5FDBC04A29}">
      <dgm:prSet/>
      <dgm:spPr/>
      <dgm:t>
        <a:bodyPr/>
        <a:lstStyle/>
        <a:p>
          <a:endParaRPr lang="pl-PL"/>
        </a:p>
      </dgm:t>
    </dgm:pt>
    <dgm:pt modelId="{707F8773-AA8D-4D6B-BC4C-2270EFA66861}" type="sibTrans" cxnId="{4E491B24-178E-4386-9073-4D5FDBC04A29}">
      <dgm:prSet/>
      <dgm:spPr/>
      <dgm:t>
        <a:bodyPr/>
        <a:lstStyle/>
        <a:p>
          <a:endParaRPr lang="pl-PL"/>
        </a:p>
      </dgm:t>
    </dgm:pt>
    <dgm:pt modelId="{8BEA6863-137E-40EF-A023-A3C6950442A7}" type="pres">
      <dgm:prSet presAssocID="{768A467D-ED33-49C4-AD27-5424568D1C53}" presName="hierChild1" presStyleCnt="0">
        <dgm:presLayoutVars>
          <dgm:orgChart val="1"/>
          <dgm:chPref val="1"/>
          <dgm:dir/>
          <dgm:animOne val="branch"/>
          <dgm:animLvl val="lvl"/>
          <dgm:resizeHandles/>
        </dgm:presLayoutVars>
      </dgm:prSet>
      <dgm:spPr/>
    </dgm:pt>
    <dgm:pt modelId="{7CB527A9-6F1B-4515-8581-93928A9ECEBE}" type="pres">
      <dgm:prSet presAssocID="{2CA98271-1490-4FD7-8CE8-30EECFE2BBC4}" presName="hierRoot1" presStyleCnt="0">
        <dgm:presLayoutVars>
          <dgm:hierBranch val="init"/>
        </dgm:presLayoutVars>
      </dgm:prSet>
      <dgm:spPr/>
    </dgm:pt>
    <dgm:pt modelId="{6607AC9A-8F19-4E4E-A533-C4C8A96A871F}" type="pres">
      <dgm:prSet presAssocID="{2CA98271-1490-4FD7-8CE8-30EECFE2BBC4}" presName="rootComposite1" presStyleCnt="0"/>
      <dgm:spPr/>
    </dgm:pt>
    <dgm:pt modelId="{400A3943-8773-411A-8F4F-F88FB29E1A20}" type="pres">
      <dgm:prSet presAssocID="{2CA98271-1490-4FD7-8CE8-30EECFE2BBC4}" presName="rootText1" presStyleLbl="node0" presStyleIdx="0" presStyleCnt="1" custLinFactNeighborX="-197" custLinFactNeighborY="4570">
        <dgm:presLayoutVars>
          <dgm:chPref val="3"/>
        </dgm:presLayoutVars>
      </dgm:prSet>
      <dgm:spPr/>
    </dgm:pt>
    <dgm:pt modelId="{93A007A8-F2A4-4301-9372-965DE5D45F4B}" type="pres">
      <dgm:prSet presAssocID="{2CA98271-1490-4FD7-8CE8-30EECFE2BBC4}" presName="rootConnector1" presStyleLbl="node1" presStyleIdx="0" presStyleCnt="0"/>
      <dgm:spPr/>
    </dgm:pt>
    <dgm:pt modelId="{1F19FAFA-39E3-407F-B247-7FB161A9E0F5}" type="pres">
      <dgm:prSet presAssocID="{2CA98271-1490-4FD7-8CE8-30EECFE2BBC4}" presName="hierChild2" presStyleCnt="0"/>
      <dgm:spPr/>
    </dgm:pt>
    <dgm:pt modelId="{13B891AE-38A6-4FE6-981E-4D2ECCF9572D}" type="pres">
      <dgm:prSet presAssocID="{5EF822BC-BE1D-4ED4-B287-07FE3D04B803}" presName="Name37" presStyleLbl="parChTrans1D2" presStyleIdx="0" presStyleCnt="4"/>
      <dgm:spPr/>
    </dgm:pt>
    <dgm:pt modelId="{FDF52A2C-278C-4273-8C89-02E2F670ECD6}" type="pres">
      <dgm:prSet presAssocID="{D637179B-4103-41B0-B70F-3A6333FF195A}" presName="hierRoot2" presStyleCnt="0">
        <dgm:presLayoutVars>
          <dgm:hierBranch val="init"/>
        </dgm:presLayoutVars>
      </dgm:prSet>
      <dgm:spPr/>
    </dgm:pt>
    <dgm:pt modelId="{71C91985-31FE-461C-8D77-E7D80B359B9F}" type="pres">
      <dgm:prSet presAssocID="{D637179B-4103-41B0-B70F-3A6333FF195A}" presName="rootComposite" presStyleCnt="0"/>
      <dgm:spPr/>
    </dgm:pt>
    <dgm:pt modelId="{4A37186A-9531-4B6D-B9EB-FAD3D77C4CDE}" type="pres">
      <dgm:prSet presAssocID="{D637179B-4103-41B0-B70F-3A6333FF195A}" presName="rootText" presStyleLbl="node2" presStyleIdx="0" presStyleCnt="4">
        <dgm:presLayoutVars>
          <dgm:chPref val="3"/>
        </dgm:presLayoutVars>
      </dgm:prSet>
      <dgm:spPr/>
    </dgm:pt>
    <dgm:pt modelId="{4F8674E6-B353-49D0-A722-FD2FD8DEE1D0}" type="pres">
      <dgm:prSet presAssocID="{D637179B-4103-41B0-B70F-3A6333FF195A}" presName="rootConnector" presStyleLbl="node2" presStyleIdx="0" presStyleCnt="4"/>
      <dgm:spPr/>
    </dgm:pt>
    <dgm:pt modelId="{9A473005-990B-4515-9BD4-7D01D4711C19}" type="pres">
      <dgm:prSet presAssocID="{D637179B-4103-41B0-B70F-3A6333FF195A}" presName="hierChild4" presStyleCnt="0"/>
      <dgm:spPr/>
    </dgm:pt>
    <dgm:pt modelId="{F0B6197A-2B7A-4C68-BB1F-097CAB24DB73}" type="pres">
      <dgm:prSet presAssocID="{D637179B-4103-41B0-B70F-3A6333FF195A}" presName="hierChild5" presStyleCnt="0"/>
      <dgm:spPr/>
    </dgm:pt>
    <dgm:pt modelId="{050D82C7-441E-4BE9-9CC1-2B323C52A561}" type="pres">
      <dgm:prSet presAssocID="{8E2F5D1C-E49A-41F6-B43C-C69B11B58C77}" presName="Name37" presStyleLbl="parChTrans1D2" presStyleIdx="1" presStyleCnt="4"/>
      <dgm:spPr/>
    </dgm:pt>
    <dgm:pt modelId="{F52813AF-2DAA-4F56-9452-B810D3EA17F6}" type="pres">
      <dgm:prSet presAssocID="{E56352BD-1C33-4CA5-AEB0-1663C9FBE13B}" presName="hierRoot2" presStyleCnt="0">
        <dgm:presLayoutVars>
          <dgm:hierBranch val="init"/>
        </dgm:presLayoutVars>
      </dgm:prSet>
      <dgm:spPr/>
    </dgm:pt>
    <dgm:pt modelId="{BF981765-F3A0-4424-A0D6-85918FBDDD5C}" type="pres">
      <dgm:prSet presAssocID="{E56352BD-1C33-4CA5-AEB0-1663C9FBE13B}" presName="rootComposite" presStyleCnt="0"/>
      <dgm:spPr/>
    </dgm:pt>
    <dgm:pt modelId="{CF85C52C-DC82-4332-8E17-AF250BC7B029}" type="pres">
      <dgm:prSet presAssocID="{E56352BD-1C33-4CA5-AEB0-1663C9FBE13B}" presName="rootText" presStyleLbl="node2" presStyleIdx="1" presStyleCnt="4">
        <dgm:presLayoutVars>
          <dgm:chPref val="3"/>
        </dgm:presLayoutVars>
      </dgm:prSet>
      <dgm:spPr/>
    </dgm:pt>
    <dgm:pt modelId="{D42D8FB7-A412-453D-B40B-F60AFE77293B}" type="pres">
      <dgm:prSet presAssocID="{E56352BD-1C33-4CA5-AEB0-1663C9FBE13B}" presName="rootConnector" presStyleLbl="node2" presStyleIdx="1" presStyleCnt="4"/>
      <dgm:spPr/>
    </dgm:pt>
    <dgm:pt modelId="{EB8C1B87-0604-4849-BF6A-3DFC5D593034}" type="pres">
      <dgm:prSet presAssocID="{E56352BD-1C33-4CA5-AEB0-1663C9FBE13B}" presName="hierChild4" presStyleCnt="0"/>
      <dgm:spPr/>
    </dgm:pt>
    <dgm:pt modelId="{1552C136-7F5D-4602-A24F-429B23C2DA6A}" type="pres">
      <dgm:prSet presAssocID="{E56352BD-1C33-4CA5-AEB0-1663C9FBE13B}" presName="hierChild5" presStyleCnt="0"/>
      <dgm:spPr/>
    </dgm:pt>
    <dgm:pt modelId="{FEC2F7F9-C5E8-454B-A7AB-30264E2D15E4}" type="pres">
      <dgm:prSet presAssocID="{97BE6C1C-FB91-49DA-83FC-12EBD498D9BD}" presName="Name37" presStyleLbl="parChTrans1D2" presStyleIdx="2" presStyleCnt="4"/>
      <dgm:spPr/>
    </dgm:pt>
    <dgm:pt modelId="{E2643C46-FFD6-4DAE-8DCF-DA9E5B95B0F3}" type="pres">
      <dgm:prSet presAssocID="{EA30C2FE-461E-436D-96C1-E3C9C8BBC13F}" presName="hierRoot2" presStyleCnt="0">
        <dgm:presLayoutVars>
          <dgm:hierBranch val="init"/>
        </dgm:presLayoutVars>
      </dgm:prSet>
      <dgm:spPr/>
    </dgm:pt>
    <dgm:pt modelId="{D01CE882-EC8A-4E27-BAF6-7BDFCEF18FF1}" type="pres">
      <dgm:prSet presAssocID="{EA30C2FE-461E-436D-96C1-E3C9C8BBC13F}" presName="rootComposite" presStyleCnt="0"/>
      <dgm:spPr/>
    </dgm:pt>
    <dgm:pt modelId="{9664ED87-0D9E-4AFB-8448-DDABDF7FA758}" type="pres">
      <dgm:prSet presAssocID="{EA30C2FE-461E-436D-96C1-E3C9C8BBC13F}" presName="rootText" presStyleLbl="node2" presStyleIdx="2" presStyleCnt="4">
        <dgm:presLayoutVars>
          <dgm:chPref val="3"/>
        </dgm:presLayoutVars>
      </dgm:prSet>
      <dgm:spPr/>
    </dgm:pt>
    <dgm:pt modelId="{BA766D73-0CAD-4F0F-8AB4-30A04A29DE73}" type="pres">
      <dgm:prSet presAssocID="{EA30C2FE-461E-436D-96C1-E3C9C8BBC13F}" presName="rootConnector" presStyleLbl="node2" presStyleIdx="2" presStyleCnt="4"/>
      <dgm:spPr/>
    </dgm:pt>
    <dgm:pt modelId="{A6885C00-4972-4D49-98D0-01E8985815B6}" type="pres">
      <dgm:prSet presAssocID="{EA30C2FE-461E-436D-96C1-E3C9C8BBC13F}" presName="hierChild4" presStyleCnt="0"/>
      <dgm:spPr/>
    </dgm:pt>
    <dgm:pt modelId="{F2768E54-4943-4969-A4A5-8F997B300FEE}" type="pres">
      <dgm:prSet presAssocID="{EA30C2FE-461E-436D-96C1-E3C9C8BBC13F}" presName="hierChild5" presStyleCnt="0"/>
      <dgm:spPr/>
    </dgm:pt>
    <dgm:pt modelId="{877271B0-2473-498A-93CD-219E8CA40FC5}" type="pres">
      <dgm:prSet presAssocID="{FD11E651-A65B-4B26-949D-5815FA4BAB0D}" presName="Name37" presStyleLbl="parChTrans1D2" presStyleIdx="3" presStyleCnt="4"/>
      <dgm:spPr/>
    </dgm:pt>
    <dgm:pt modelId="{EF6EA7B6-C4F8-4A45-97A7-4CE6E1D46908}" type="pres">
      <dgm:prSet presAssocID="{5DB960FE-5B57-4498-9841-638BB18927AE}" presName="hierRoot2" presStyleCnt="0">
        <dgm:presLayoutVars>
          <dgm:hierBranch val="init"/>
        </dgm:presLayoutVars>
      </dgm:prSet>
      <dgm:spPr/>
    </dgm:pt>
    <dgm:pt modelId="{FC3B2C73-87BF-41E8-B4FB-0C5EC1CC54FB}" type="pres">
      <dgm:prSet presAssocID="{5DB960FE-5B57-4498-9841-638BB18927AE}" presName="rootComposite" presStyleCnt="0"/>
      <dgm:spPr/>
    </dgm:pt>
    <dgm:pt modelId="{757A1F3E-D31E-4108-9CB4-86F6114F9217}" type="pres">
      <dgm:prSet presAssocID="{5DB960FE-5B57-4498-9841-638BB18927AE}" presName="rootText" presStyleLbl="node2" presStyleIdx="3" presStyleCnt="4" custLinFactNeighborX="-144" custLinFactNeighborY="-4740">
        <dgm:presLayoutVars>
          <dgm:chPref val="3"/>
        </dgm:presLayoutVars>
      </dgm:prSet>
      <dgm:spPr/>
    </dgm:pt>
    <dgm:pt modelId="{81E64533-9BAD-4198-94F1-9CD0DC38934A}" type="pres">
      <dgm:prSet presAssocID="{5DB960FE-5B57-4498-9841-638BB18927AE}" presName="rootConnector" presStyleLbl="node2" presStyleIdx="3" presStyleCnt="4"/>
      <dgm:spPr/>
    </dgm:pt>
    <dgm:pt modelId="{F156D595-63EF-4ADB-8FFF-2F7407D498D5}" type="pres">
      <dgm:prSet presAssocID="{5DB960FE-5B57-4498-9841-638BB18927AE}" presName="hierChild4" presStyleCnt="0"/>
      <dgm:spPr/>
    </dgm:pt>
    <dgm:pt modelId="{DBBC69DF-57C2-41B2-B9D3-15E41880F8B6}" type="pres">
      <dgm:prSet presAssocID="{5DB960FE-5B57-4498-9841-638BB18927AE}" presName="hierChild5" presStyleCnt="0"/>
      <dgm:spPr/>
    </dgm:pt>
    <dgm:pt modelId="{B8B25A83-8C83-487D-A78A-680ACFAAE5AE}" type="pres">
      <dgm:prSet presAssocID="{2CA98271-1490-4FD7-8CE8-30EECFE2BBC4}" presName="hierChild3" presStyleCnt="0"/>
      <dgm:spPr/>
    </dgm:pt>
  </dgm:ptLst>
  <dgm:cxnLst>
    <dgm:cxn modelId="{6D5D180F-9046-436C-A357-83D70CC27617}" type="presOf" srcId="{5EF822BC-BE1D-4ED4-B287-07FE3D04B803}" destId="{13B891AE-38A6-4FE6-981E-4D2ECCF9572D}" srcOrd="0" destOrd="0" presId="urn:microsoft.com/office/officeart/2005/8/layout/orgChart1"/>
    <dgm:cxn modelId="{EBEFC91E-6241-456A-BB06-38EBC61E6F0C}" type="presOf" srcId="{5DB960FE-5B57-4498-9841-638BB18927AE}" destId="{81E64533-9BAD-4198-94F1-9CD0DC38934A}" srcOrd="1" destOrd="0" presId="urn:microsoft.com/office/officeart/2005/8/layout/orgChart1"/>
    <dgm:cxn modelId="{4E491B24-178E-4386-9073-4D5FDBC04A29}" srcId="{2CA98271-1490-4FD7-8CE8-30EECFE2BBC4}" destId="{5DB960FE-5B57-4498-9841-638BB18927AE}" srcOrd="3" destOrd="0" parTransId="{FD11E651-A65B-4B26-949D-5815FA4BAB0D}" sibTransId="{707F8773-AA8D-4D6B-BC4C-2270EFA66861}"/>
    <dgm:cxn modelId="{0D597D35-DF3B-441E-8434-4B5C8905CFA4}" type="presOf" srcId="{D637179B-4103-41B0-B70F-3A6333FF195A}" destId="{4A37186A-9531-4B6D-B9EB-FAD3D77C4CDE}" srcOrd="0" destOrd="0" presId="urn:microsoft.com/office/officeart/2005/8/layout/orgChart1"/>
    <dgm:cxn modelId="{EC8BAB46-88A4-42B9-BEE4-A157BF328DEC}" type="presOf" srcId="{D637179B-4103-41B0-B70F-3A6333FF195A}" destId="{4F8674E6-B353-49D0-A722-FD2FD8DEE1D0}" srcOrd="1" destOrd="0" presId="urn:microsoft.com/office/officeart/2005/8/layout/orgChart1"/>
    <dgm:cxn modelId="{1AB4FD6C-039D-4A6E-88C7-FFECB2350640}" type="presOf" srcId="{2CA98271-1490-4FD7-8CE8-30EECFE2BBC4}" destId="{93A007A8-F2A4-4301-9372-965DE5D45F4B}" srcOrd="1" destOrd="0" presId="urn:microsoft.com/office/officeart/2005/8/layout/orgChart1"/>
    <dgm:cxn modelId="{C857F688-08B4-4421-A7E6-2634CA7E36EB}" type="presOf" srcId="{E56352BD-1C33-4CA5-AEB0-1663C9FBE13B}" destId="{CF85C52C-DC82-4332-8E17-AF250BC7B029}" srcOrd="0" destOrd="0" presId="urn:microsoft.com/office/officeart/2005/8/layout/orgChart1"/>
    <dgm:cxn modelId="{08ED8090-4AE0-4B87-8561-748BE0A31B46}" srcId="{2CA98271-1490-4FD7-8CE8-30EECFE2BBC4}" destId="{E56352BD-1C33-4CA5-AEB0-1663C9FBE13B}" srcOrd="1" destOrd="0" parTransId="{8E2F5D1C-E49A-41F6-B43C-C69B11B58C77}" sibTransId="{05C59C49-9318-4CBF-87F9-1A559B8E0D8D}"/>
    <dgm:cxn modelId="{32FCA990-90C2-4C32-A6B9-87B05C172A26}" type="presOf" srcId="{EA30C2FE-461E-436D-96C1-E3C9C8BBC13F}" destId="{BA766D73-0CAD-4F0F-8AB4-30A04A29DE73}" srcOrd="1" destOrd="0" presId="urn:microsoft.com/office/officeart/2005/8/layout/orgChart1"/>
    <dgm:cxn modelId="{D1879394-351F-496F-9D93-45E93430039C}" type="presOf" srcId="{8E2F5D1C-E49A-41F6-B43C-C69B11B58C77}" destId="{050D82C7-441E-4BE9-9CC1-2B323C52A561}" srcOrd="0" destOrd="0" presId="urn:microsoft.com/office/officeart/2005/8/layout/orgChart1"/>
    <dgm:cxn modelId="{427A759A-02D5-4AE5-BA94-66781B003CE9}" srcId="{2CA98271-1490-4FD7-8CE8-30EECFE2BBC4}" destId="{D637179B-4103-41B0-B70F-3A6333FF195A}" srcOrd="0" destOrd="0" parTransId="{5EF822BC-BE1D-4ED4-B287-07FE3D04B803}" sibTransId="{2A072009-C2F7-48EC-BFA7-C038A18FA183}"/>
    <dgm:cxn modelId="{EF5F419B-C931-4F86-A44A-BCA2AF6BB383}" type="presOf" srcId="{97BE6C1C-FB91-49DA-83FC-12EBD498D9BD}" destId="{FEC2F7F9-C5E8-454B-A7AB-30264E2D15E4}" srcOrd="0" destOrd="0" presId="urn:microsoft.com/office/officeart/2005/8/layout/orgChart1"/>
    <dgm:cxn modelId="{FFB30CA1-C719-4F5D-87BF-F2AEE1D98DE0}" type="presOf" srcId="{EA30C2FE-461E-436D-96C1-E3C9C8BBC13F}" destId="{9664ED87-0D9E-4AFB-8448-DDABDF7FA758}" srcOrd="0" destOrd="0" presId="urn:microsoft.com/office/officeart/2005/8/layout/orgChart1"/>
    <dgm:cxn modelId="{F6F5ADB9-5842-488B-8BF9-4BAB001B40F5}" type="presOf" srcId="{FD11E651-A65B-4B26-949D-5815FA4BAB0D}" destId="{877271B0-2473-498A-93CD-219E8CA40FC5}" srcOrd="0" destOrd="0" presId="urn:microsoft.com/office/officeart/2005/8/layout/orgChart1"/>
    <dgm:cxn modelId="{838175BF-3907-4292-BD71-9287F978E80F}" srcId="{2CA98271-1490-4FD7-8CE8-30EECFE2BBC4}" destId="{EA30C2FE-461E-436D-96C1-E3C9C8BBC13F}" srcOrd="2" destOrd="0" parTransId="{97BE6C1C-FB91-49DA-83FC-12EBD498D9BD}" sibTransId="{2D138420-6D20-4499-B07E-E7CDEDF0C141}"/>
    <dgm:cxn modelId="{136854C2-96E0-4F5C-A6EC-A44C58AEEFC7}" type="presOf" srcId="{E56352BD-1C33-4CA5-AEB0-1663C9FBE13B}" destId="{D42D8FB7-A412-453D-B40B-F60AFE77293B}" srcOrd="1" destOrd="0" presId="urn:microsoft.com/office/officeart/2005/8/layout/orgChart1"/>
    <dgm:cxn modelId="{D75D94C2-B101-4452-B5E6-B39E6BDF9AF8}" type="presOf" srcId="{2CA98271-1490-4FD7-8CE8-30EECFE2BBC4}" destId="{400A3943-8773-411A-8F4F-F88FB29E1A20}" srcOrd="0" destOrd="0" presId="urn:microsoft.com/office/officeart/2005/8/layout/orgChart1"/>
    <dgm:cxn modelId="{F5974ACA-05E8-4C2E-B635-D5AA9C4BE35F}" type="presOf" srcId="{768A467D-ED33-49C4-AD27-5424568D1C53}" destId="{8BEA6863-137E-40EF-A023-A3C6950442A7}" srcOrd="0" destOrd="0" presId="urn:microsoft.com/office/officeart/2005/8/layout/orgChart1"/>
    <dgm:cxn modelId="{EB579DD3-0AD1-4D43-A484-807FAFE517AA}" type="presOf" srcId="{5DB960FE-5B57-4498-9841-638BB18927AE}" destId="{757A1F3E-D31E-4108-9CB4-86F6114F9217}" srcOrd="0" destOrd="0" presId="urn:microsoft.com/office/officeart/2005/8/layout/orgChart1"/>
    <dgm:cxn modelId="{B85477F5-196B-416C-8DE0-4A6D97C8184B}" srcId="{768A467D-ED33-49C4-AD27-5424568D1C53}" destId="{2CA98271-1490-4FD7-8CE8-30EECFE2BBC4}" srcOrd="0" destOrd="0" parTransId="{82B0B90A-CB96-49DA-945B-943B904756A3}" sibTransId="{326E2260-3A45-4CF1-8CF1-45B8CB52B710}"/>
    <dgm:cxn modelId="{BE9F0041-808F-4785-9984-BC3315473F6B}" type="presParOf" srcId="{8BEA6863-137E-40EF-A023-A3C6950442A7}" destId="{7CB527A9-6F1B-4515-8581-93928A9ECEBE}" srcOrd="0" destOrd="0" presId="urn:microsoft.com/office/officeart/2005/8/layout/orgChart1"/>
    <dgm:cxn modelId="{D7899B4F-C2E8-4BE7-A8DE-12C24CDF8562}" type="presParOf" srcId="{7CB527A9-6F1B-4515-8581-93928A9ECEBE}" destId="{6607AC9A-8F19-4E4E-A533-C4C8A96A871F}" srcOrd="0" destOrd="0" presId="urn:microsoft.com/office/officeart/2005/8/layout/orgChart1"/>
    <dgm:cxn modelId="{2833FB13-4FE4-4925-81A0-AE78C4C929FF}" type="presParOf" srcId="{6607AC9A-8F19-4E4E-A533-C4C8A96A871F}" destId="{400A3943-8773-411A-8F4F-F88FB29E1A20}" srcOrd="0" destOrd="0" presId="urn:microsoft.com/office/officeart/2005/8/layout/orgChart1"/>
    <dgm:cxn modelId="{B2D2D5ED-95A9-4D68-B0D4-708680137224}" type="presParOf" srcId="{6607AC9A-8F19-4E4E-A533-C4C8A96A871F}" destId="{93A007A8-F2A4-4301-9372-965DE5D45F4B}" srcOrd="1" destOrd="0" presId="urn:microsoft.com/office/officeart/2005/8/layout/orgChart1"/>
    <dgm:cxn modelId="{2024FEA5-53ED-4C17-AA9E-43FE7781A7BF}" type="presParOf" srcId="{7CB527A9-6F1B-4515-8581-93928A9ECEBE}" destId="{1F19FAFA-39E3-407F-B247-7FB161A9E0F5}" srcOrd="1" destOrd="0" presId="urn:microsoft.com/office/officeart/2005/8/layout/orgChart1"/>
    <dgm:cxn modelId="{CDB577AF-BBE2-4BE4-BAE5-3D3278CE852A}" type="presParOf" srcId="{1F19FAFA-39E3-407F-B247-7FB161A9E0F5}" destId="{13B891AE-38A6-4FE6-981E-4D2ECCF9572D}" srcOrd="0" destOrd="0" presId="urn:microsoft.com/office/officeart/2005/8/layout/orgChart1"/>
    <dgm:cxn modelId="{C74FE133-7FB2-4D79-85E0-310637DC55F5}" type="presParOf" srcId="{1F19FAFA-39E3-407F-B247-7FB161A9E0F5}" destId="{FDF52A2C-278C-4273-8C89-02E2F670ECD6}" srcOrd="1" destOrd="0" presId="urn:microsoft.com/office/officeart/2005/8/layout/orgChart1"/>
    <dgm:cxn modelId="{663DD65B-BDD2-440E-BEB4-2B423219759C}" type="presParOf" srcId="{FDF52A2C-278C-4273-8C89-02E2F670ECD6}" destId="{71C91985-31FE-461C-8D77-E7D80B359B9F}" srcOrd="0" destOrd="0" presId="urn:microsoft.com/office/officeart/2005/8/layout/orgChart1"/>
    <dgm:cxn modelId="{68094DC5-2A7B-472B-A5E2-BB6C802E7FB6}" type="presParOf" srcId="{71C91985-31FE-461C-8D77-E7D80B359B9F}" destId="{4A37186A-9531-4B6D-B9EB-FAD3D77C4CDE}" srcOrd="0" destOrd="0" presId="urn:microsoft.com/office/officeart/2005/8/layout/orgChart1"/>
    <dgm:cxn modelId="{65679115-A48C-4612-9C7D-B1178C058E75}" type="presParOf" srcId="{71C91985-31FE-461C-8D77-E7D80B359B9F}" destId="{4F8674E6-B353-49D0-A722-FD2FD8DEE1D0}" srcOrd="1" destOrd="0" presId="urn:microsoft.com/office/officeart/2005/8/layout/orgChart1"/>
    <dgm:cxn modelId="{55151D12-3EF5-4059-BB2A-4A51C3B65E1D}" type="presParOf" srcId="{FDF52A2C-278C-4273-8C89-02E2F670ECD6}" destId="{9A473005-990B-4515-9BD4-7D01D4711C19}" srcOrd="1" destOrd="0" presId="urn:microsoft.com/office/officeart/2005/8/layout/orgChart1"/>
    <dgm:cxn modelId="{B022FCAE-7311-47D0-8D8B-ABFC589EF31A}" type="presParOf" srcId="{FDF52A2C-278C-4273-8C89-02E2F670ECD6}" destId="{F0B6197A-2B7A-4C68-BB1F-097CAB24DB73}" srcOrd="2" destOrd="0" presId="urn:microsoft.com/office/officeart/2005/8/layout/orgChart1"/>
    <dgm:cxn modelId="{070A131B-C03E-41F5-8158-862B3E6E8AA5}" type="presParOf" srcId="{1F19FAFA-39E3-407F-B247-7FB161A9E0F5}" destId="{050D82C7-441E-4BE9-9CC1-2B323C52A561}" srcOrd="2" destOrd="0" presId="urn:microsoft.com/office/officeart/2005/8/layout/orgChart1"/>
    <dgm:cxn modelId="{0E4744B8-A4EA-4B9F-8617-F8B134D05BAE}" type="presParOf" srcId="{1F19FAFA-39E3-407F-B247-7FB161A9E0F5}" destId="{F52813AF-2DAA-4F56-9452-B810D3EA17F6}" srcOrd="3" destOrd="0" presId="urn:microsoft.com/office/officeart/2005/8/layout/orgChart1"/>
    <dgm:cxn modelId="{2ED20F7E-9F55-4C81-B08B-7E17CA670499}" type="presParOf" srcId="{F52813AF-2DAA-4F56-9452-B810D3EA17F6}" destId="{BF981765-F3A0-4424-A0D6-85918FBDDD5C}" srcOrd="0" destOrd="0" presId="urn:microsoft.com/office/officeart/2005/8/layout/orgChart1"/>
    <dgm:cxn modelId="{A91F6564-0DBB-457D-8238-A78F21360B7D}" type="presParOf" srcId="{BF981765-F3A0-4424-A0D6-85918FBDDD5C}" destId="{CF85C52C-DC82-4332-8E17-AF250BC7B029}" srcOrd="0" destOrd="0" presId="urn:microsoft.com/office/officeart/2005/8/layout/orgChart1"/>
    <dgm:cxn modelId="{FB0F3022-CF35-4964-AB34-A5BD15ADC20D}" type="presParOf" srcId="{BF981765-F3A0-4424-A0D6-85918FBDDD5C}" destId="{D42D8FB7-A412-453D-B40B-F60AFE77293B}" srcOrd="1" destOrd="0" presId="urn:microsoft.com/office/officeart/2005/8/layout/orgChart1"/>
    <dgm:cxn modelId="{79F244C8-2900-46F2-BDE0-DF1FFAE35E51}" type="presParOf" srcId="{F52813AF-2DAA-4F56-9452-B810D3EA17F6}" destId="{EB8C1B87-0604-4849-BF6A-3DFC5D593034}" srcOrd="1" destOrd="0" presId="urn:microsoft.com/office/officeart/2005/8/layout/orgChart1"/>
    <dgm:cxn modelId="{627283F9-BB9E-446D-B38F-F172CAB17F4C}" type="presParOf" srcId="{F52813AF-2DAA-4F56-9452-B810D3EA17F6}" destId="{1552C136-7F5D-4602-A24F-429B23C2DA6A}" srcOrd="2" destOrd="0" presId="urn:microsoft.com/office/officeart/2005/8/layout/orgChart1"/>
    <dgm:cxn modelId="{17DF02D6-D248-46BF-9BAF-3DEA57A0AF8B}" type="presParOf" srcId="{1F19FAFA-39E3-407F-B247-7FB161A9E0F5}" destId="{FEC2F7F9-C5E8-454B-A7AB-30264E2D15E4}" srcOrd="4" destOrd="0" presId="urn:microsoft.com/office/officeart/2005/8/layout/orgChart1"/>
    <dgm:cxn modelId="{83D8A508-8516-4906-81F3-6A9E56C6F1B3}" type="presParOf" srcId="{1F19FAFA-39E3-407F-B247-7FB161A9E0F5}" destId="{E2643C46-FFD6-4DAE-8DCF-DA9E5B95B0F3}" srcOrd="5" destOrd="0" presId="urn:microsoft.com/office/officeart/2005/8/layout/orgChart1"/>
    <dgm:cxn modelId="{85533460-4C7B-473A-BF44-31E6D994D041}" type="presParOf" srcId="{E2643C46-FFD6-4DAE-8DCF-DA9E5B95B0F3}" destId="{D01CE882-EC8A-4E27-BAF6-7BDFCEF18FF1}" srcOrd="0" destOrd="0" presId="urn:microsoft.com/office/officeart/2005/8/layout/orgChart1"/>
    <dgm:cxn modelId="{3CD45078-759F-4A5D-9B14-3348DB4EF99E}" type="presParOf" srcId="{D01CE882-EC8A-4E27-BAF6-7BDFCEF18FF1}" destId="{9664ED87-0D9E-4AFB-8448-DDABDF7FA758}" srcOrd="0" destOrd="0" presId="urn:microsoft.com/office/officeart/2005/8/layout/orgChart1"/>
    <dgm:cxn modelId="{412C2689-CB75-4F47-BD59-5B01650D1B21}" type="presParOf" srcId="{D01CE882-EC8A-4E27-BAF6-7BDFCEF18FF1}" destId="{BA766D73-0CAD-4F0F-8AB4-30A04A29DE73}" srcOrd="1" destOrd="0" presId="urn:microsoft.com/office/officeart/2005/8/layout/orgChart1"/>
    <dgm:cxn modelId="{4FA25BB1-D17B-427B-9ACD-C043C62E16AA}" type="presParOf" srcId="{E2643C46-FFD6-4DAE-8DCF-DA9E5B95B0F3}" destId="{A6885C00-4972-4D49-98D0-01E8985815B6}" srcOrd="1" destOrd="0" presId="urn:microsoft.com/office/officeart/2005/8/layout/orgChart1"/>
    <dgm:cxn modelId="{7369A949-2CB2-4C6A-9FD9-6037743FD231}" type="presParOf" srcId="{E2643C46-FFD6-4DAE-8DCF-DA9E5B95B0F3}" destId="{F2768E54-4943-4969-A4A5-8F997B300FEE}" srcOrd="2" destOrd="0" presId="urn:microsoft.com/office/officeart/2005/8/layout/orgChart1"/>
    <dgm:cxn modelId="{9580A8EE-F828-4949-90C1-EABC104204F5}" type="presParOf" srcId="{1F19FAFA-39E3-407F-B247-7FB161A9E0F5}" destId="{877271B0-2473-498A-93CD-219E8CA40FC5}" srcOrd="6" destOrd="0" presId="urn:microsoft.com/office/officeart/2005/8/layout/orgChart1"/>
    <dgm:cxn modelId="{544E87A6-9E27-4B7F-B205-E12564FD473D}" type="presParOf" srcId="{1F19FAFA-39E3-407F-B247-7FB161A9E0F5}" destId="{EF6EA7B6-C4F8-4A45-97A7-4CE6E1D46908}" srcOrd="7" destOrd="0" presId="urn:microsoft.com/office/officeart/2005/8/layout/orgChart1"/>
    <dgm:cxn modelId="{DBB2126F-E673-4417-A6F4-710498461CEA}" type="presParOf" srcId="{EF6EA7B6-C4F8-4A45-97A7-4CE6E1D46908}" destId="{FC3B2C73-87BF-41E8-B4FB-0C5EC1CC54FB}" srcOrd="0" destOrd="0" presId="urn:microsoft.com/office/officeart/2005/8/layout/orgChart1"/>
    <dgm:cxn modelId="{3422A463-94F8-4B60-852C-FAAB88A48BD6}" type="presParOf" srcId="{FC3B2C73-87BF-41E8-B4FB-0C5EC1CC54FB}" destId="{757A1F3E-D31E-4108-9CB4-86F6114F9217}" srcOrd="0" destOrd="0" presId="urn:microsoft.com/office/officeart/2005/8/layout/orgChart1"/>
    <dgm:cxn modelId="{444B01B5-E3C3-4D37-B200-1D82B9B71463}" type="presParOf" srcId="{FC3B2C73-87BF-41E8-B4FB-0C5EC1CC54FB}" destId="{81E64533-9BAD-4198-94F1-9CD0DC38934A}" srcOrd="1" destOrd="0" presId="urn:microsoft.com/office/officeart/2005/8/layout/orgChart1"/>
    <dgm:cxn modelId="{3F4ACD03-72F0-420D-9D1F-57B7E8B724AC}" type="presParOf" srcId="{EF6EA7B6-C4F8-4A45-97A7-4CE6E1D46908}" destId="{F156D595-63EF-4ADB-8FFF-2F7407D498D5}" srcOrd="1" destOrd="0" presId="urn:microsoft.com/office/officeart/2005/8/layout/orgChart1"/>
    <dgm:cxn modelId="{6A90E98E-0543-4FE9-8927-DE65177DD19A}" type="presParOf" srcId="{EF6EA7B6-C4F8-4A45-97A7-4CE6E1D46908}" destId="{DBBC69DF-57C2-41B2-B9D3-15E41880F8B6}" srcOrd="2" destOrd="0" presId="urn:microsoft.com/office/officeart/2005/8/layout/orgChart1"/>
    <dgm:cxn modelId="{1E88135D-DDE8-4D32-811A-97E75DACBE76}" type="presParOf" srcId="{7CB527A9-6F1B-4515-8581-93928A9ECEBE}" destId="{B8B25A83-8C83-487D-A78A-680ACFAAE5AE}"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909ABD-3694-412A-BD71-857170D9B2B5}">
      <dsp:nvSpPr>
        <dsp:cNvPr id="0" name=""/>
        <dsp:cNvSpPr/>
      </dsp:nvSpPr>
      <dsp:spPr>
        <a:xfrm>
          <a:off x="2552625" y="2709333"/>
          <a:ext cx="675382" cy="1930400"/>
        </a:xfrm>
        <a:custGeom>
          <a:avLst/>
          <a:gdLst/>
          <a:ahLst/>
          <a:cxnLst/>
          <a:rect l="0" t="0" r="0" b="0"/>
          <a:pathLst>
            <a:path>
              <a:moveTo>
                <a:pt x="0" y="0"/>
              </a:moveTo>
              <a:lnTo>
                <a:pt x="337691" y="0"/>
              </a:lnTo>
              <a:lnTo>
                <a:pt x="337691" y="1930400"/>
              </a:lnTo>
              <a:lnTo>
                <a:pt x="675382" y="193040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pl-PL" sz="700" kern="1200"/>
        </a:p>
      </dsp:txBody>
      <dsp:txXfrm>
        <a:off x="2839188" y="3623405"/>
        <a:ext cx="102256" cy="102256"/>
      </dsp:txXfrm>
    </dsp:sp>
    <dsp:sp modelId="{352AAFCE-7301-40F1-9C84-0B2BAC836733}">
      <dsp:nvSpPr>
        <dsp:cNvPr id="0" name=""/>
        <dsp:cNvSpPr/>
      </dsp:nvSpPr>
      <dsp:spPr>
        <a:xfrm>
          <a:off x="2552625" y="2709333"/>
          <a:ext cx="675382" cy="643466"/>
        </a:xfrm>
        <a:custGeom>
          <a:avLst/>
          <a:gdLst/>
          <a:ahLst/>
          <a:cxnLst/>
          <a:rect l="0" t="0" r="0" b="0"/>
          <a:pathLst>
            <a:path>
              <a:moveTo>
                <a:pt x="0" y="0"/>
              </a:moveTo>
              <a:lnTo>
                <a:pt x="337691" y="0"/>
              </a:lnTo>
              <a:lnTo>
                <a:pt x="337691" y="643466"/>
              </a:lnTo>
              <a:lnTo>
                <a:pt x="675382" y="64346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2866995" y="3007745"/>
        <a:ext cx="46642" cy="46642"/>
      </dsp:txXfrm>
    </dsp:sp>
    <dsp:sp modelId="{101890A5-9179-48AB-9EE8-1414343921F2}">
      <dsp:nvSpPr>
        <dsp:cNvPr id="0" name=""/>
        <dsp:cNvSpPr/>
      </dsp:nvSpPr>
      <dsp:spPr>
        <a:xfrm>
          <a:off x="2552625" y="2052009"/>
          <a:ext cx="689227" cy="657324"/>
        </a:xfrm>
        <a:custGeom>
          <a:avLst/>
          <a:gdLst/>
          <a:ahLst/>
          <a:cxnLst/>
          <a:rect l="0" t="0" r="0" b="0"/>
          <a:pathLst>
            <a:path>
              <a:moveTo>
                <a:pt x="0" y="657324"/>
              </a:moveTo>
              <a:lnTo>
                <a:pt x="344613" y="657324"/>
              </a:lnTo>
              <a:lnTo>
                <a:pt x="344613" y="0"/>
              </a:lnTo>
              <a:lnTo>
                <a:pt x="689227"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2873428" y="2356860"/>
        <a:ext cx="47621" cy="47621"/>
      </dsp:txXfrm>
    </dsp:sp>
    <dsp:sp modelId="{0668D10B-2A7F-43DE-84EF-A7A3B2A285FF}">
      <dsp:nvSpPr>
        <dsp:cNvPr id="0" name=""/>
        <dsp:cNvSpPr/>
      </dsp:nvSpPr>
      <dsp:spPr>
        <a:xfrm>
          <a:off x="2552625" y="778933"/>
          <a:ext cx="675382" cy="1930400"/>
        </a:xfrm>
        <a:custGeom>
          <a:avLst/>
          <a:gdLst/>
          <a:ahLst/>
          <a:cxnLst/>
          <a:rect l="0" t="0" r="0" b="0"/>
          <a:pathLst>
            <a:path>
              <a:moveTo>
                <a:pt x="0" y="1930400"/>
              </a:moveTo>
              <a:lnTo>
                <a:pt x="337691" y="1930400"/>
              </a:lnTo>
              <a:lnTo>
                <a:pt x="337691" y="0"/>
              </a:lnTo>
              <a:lnTo>
                <a:pt x="675382"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pl-PL" sz="700" kern="1200"/>
        </a:p>
      </dsp:txBody>
      <dsp:txXfrm>
        <a:off x="2839188" y="1693005"/>
        <a:ext cx="102256" cy="102256"/>
      </dsp:txXfrm>
    </dsp:sp>
    <dsp:sp modelId="{A6DDE544-6C3A-4E2A-A564-B77B2D12C070}">
      <dsp:nvSpPr>
        <dsp:cNvPr id="0" name=""/>
        <dsp:cNvSpPr/>
      </dsp:nvSpPr>
      <dsp:spPr>
        <a:xfrm rot="16200000">
          <a:off x="-671481" y="2194560"/>
          <a:ext cx="5418667" cy="102954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1689100">
            <a:lnSpc>
              <a:spcPct val="90000"/>
            </a:lnSpc>
            <a:spcBef>
              <a:spcPct val="0"/>
            </a:spcBef>
            <a:spcAft>
              <a:spcPct val="35000"/>
            </a:spcAft>
            <a:buFont typeface="Wingdings" panose="05000000000000000000" pitchFamily="2" charset="2"/>
            <a:buNone/>
          </a:pPr>
          <a:r>
            <a:rPr lang="pl-PL" sz="3800" b="1" kern="1200" dirty="0" err="1">
              <a:solidFill>
                <a:schemeClr val="tx1"/>
              </a:solidFill>
            </a:rPr>
            <a:t>Arten</a:t>
          </a:r>
          <a:r>
            <a:rPr lang="pl-PL" sz="3800" b="1" kern="1200" dirty="0">
              <a:solidFill>
                <a:schemeClr val="tx1"/>
              </a:solidFill>
            </a:rPr>
            <a:t> der </a:t>
          </a:r>
          <a:r>
            <a:rPr lang="pl-PL" sz="3800" b="1" kern="1200" dirty="0" err="1">
              <a:solidFill>
                <a:schemeClr val="tx1"/>
              </a:solidFill>
            </a:rPr>
            <a:t>Arbeitslosigkeit</a:t>
          </a:r>
          <a:endParaRPr lang="pl-PL" sz="3800" b="1" kern="1200" dirty="0">
            <a:solidFill>
              <a:schemeClr val="tx1"/>
            </a:solidFill>
          </a:endParaRPr>
        </a:p>
      </dsp:txBody>
      <dsp:txXfrm>
        <a:off x="-671481" y="2194560"/>
        <a:ext cx="5418667" cy="1029546"/>
      </dsp:txXfrm>
    </dsp:sp>
    <dsp:sp modelId="{1B9865E5-0FDB-4993-B4C5-02B43B53820D}">
      <dsp:nvSpPr>
        <dsp:cNvPr id="0" name=""/>
        <dsp:cNvSpPr/>
      </dsp:nvSpPr>
      <dsp:spPr>
        <a:xfrm>
          <a:off x="3228008" y="264160"/>
          <a:ext cx="3376913" cy="102954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Font typeface="Courier New" panose="02070309020205020404" pitchFamily="49" charset="0"/>
            <a:buNone/>
          </a:pPr>
          <a:r>
            <a:rPr lang="pl-PL" sz="3500" b="1" kern="1200" dirty="0" err="1">
              <a:solidFill>
                <a:schemeClr val="tx1"/>
              </a:solidFill>
            </a:rPr>
            <a:t>Friktionelle</a:t>
          </a:r>
          <a:r>
            <a:rPr lang="pl-PL" sz="3500" b="1" kern="1200" dirty="0">
              <a:solidFill>
                <a:schemeClr val="tx1"/>
              </a:solidFill>
            </a:rPr>
            <a:t> </a:t>
          </a:r>
          <a:r>
            <a:rPr lang="pl-PL" sz="3500" b="1" kern="1200" dirty="0" err="1">
              <a:solidFill>
                <a:schemeClr val="tx1"/>
              </a:solidFill>
            </a:rPr>
            <a:t>Arbeitslosigkeit</a:t>
          </a:r>
          <a:endParaRPr lang="pl-PL" sz="3500" b="1" kern="1200" dirty="0">
            <a:solidFill>
              <a:schemeClr val="tx1"/>
            </a:solidFill>
          </a:endParaRPr>
        </a:p>
      </dsp:txBody>
      <dsp:txXfrm>
        <a:off x="3228008" y="264160"/>
        <a:ext cx="3376913" cy="1029546"/>
      </dsp:txXfrm>
    </dsp:sp>
    <dsp:sp modelId="{1706BD69-ADB0-4E8B-8D0A-A32B6DB2275F}">
      <dsp:nvSpPr>
        <dsp:cNvPr id="0" name=""/>
        <dsp:cNvSpPr/>
      </dsp:nvSpPr>
      <dsp:spPr>
        <a:xfrm>
          <a:off x="3241853" y="1537235"/>
          <a:ext cx="3376913" cy="102954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Font typeface="Courier New" panose="02070309020205020404" pitchFamily="49" charset="0"/>
            <a:buNone/>
          </a:pPr>
          <a:r>
            <a:rPr lang="pl-PL" sz="3500" b="1" kern="1200" dirty="0" err="1">
              <a:solidFill>
                <a:schemeClr val="tx1"/>
              </a:solidFill>
            </a:rPr>
            <a:t>Saisonale</a:t>
          </a:r>
          <a:r>
            <a:rPr lang="pl-PL" sz="3500" b="1" kern="1200" dirty="0">
              <a:solidFill>
                <a:schemeClr val="tx1"/>
              </a:solidFill>
            </a:rPr>
            <a:t> </a:t>
          </a:r>
          <a:r>
            <a:rPr lang="pl-PL" sz="3500" b="1" kern="1200" dirty="0" err="1">
              <a:solidFill>
                <a:schemeClr val="tx1"/>
              </a:solidFill>
            </a:rPr>
            <a:t>Arbeitslosigkeit</a:t>
          </a:r>
          <a:endParaRPr lang="pl-PL" sz="3500" b="1" kern="1200" dirty="0">
            <a:solidFill>
              <a:schemeClr val="tx1"/>
            </a:solidFill>
          </a:endParaRPr>
        </a:p>
      </dsp:txBody>
      <dsp:txXfrm>
        <a:off x="3241853" y="1537235"/>
        <a:ext cx="3376913" cy="1029546"/>
      </dsp:txXfrm>
    </dsp:sp>
    <dsp:sp modelId="{D3AB9185-0125-4C13-9403-D79ED723AB49}">
      <dsp:nvSpPr>
        <dsp:cNvPr id="0" name=""/>
        <dsp:cNvSpPr/>
      </dsp:nvSpPr>
      <dsp:spPr>
        <a:xfrm>
          <a:off x="3228008" y="2838026"/>
          <a:ext cx="3376913" cy="102954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Font typeface="Courier New" panose="02070309020205020404" pitchFamily="49" charset="0"/>
            <a:buNone/>
          </a:pPr>
          <a:r>
            <a:rPr lang="pl-PL" sz="3500" b="1" kern="1200" dirty="0" err="1">
              <a:solidFill>
                <a:schemeClr val="tx1"/>
              </a:solidFill>
            </a:rPr>
            <a:t>Konjunkturelle</a:t>
          </a:r>
          <a:r>
            <a:rPr lang="pl-PL" sz="3500" b="1" kern="1200" dirty="0">
              <a:solidFill>
                <a:schemeClr val="tx1"/>
              </a:solidFill>
            </a:rPr>
            <a:t> </a:t>
          </a:r>
          <a:r>
            <a:rPr lang="pl-PL" sz="3500" b="1" kern="1200" dirty="0" err="1">
              <a:solidFill>
                <a:schemeClr val="tx1"/>
              </a:solidFill>
            </a:rPr>
            <a:t>Arbeitslosigkeit</a:t>
          </a:r>
          <a:endParaRPr lang="pl-PL" sz="3500" b="1" kern="1200" dirty="0">
            <a:solidFill>
              <a:schemeClr val="tx1"/>
            </a:solidFill>
          </a:endParaRPr>
        </a:p>
      </dsp:txBody>
      <dsp:txXfrm>
        <a:off x="3228008" y="2838026"/>
        <a:ext cx="3376913" cy="1029546"/>
      </dsp:txXfrm>
    </dsp:sp>
    <dsp:sp modelId="{05F74038-AB75-4853-951B-966AFA0CA53C}">
      <dsp:nvSpPr>
        <dsp:cNvPr id="0" name=""/>
        <dsp:cNvSpPr/>
      </dsp:nvSpPr>
      <dsp:spPr>
        <a:xfrm>
          <a:off x="3228008" y="4124960"/>
          <a:ext cx="3376913" cy="102954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pl-PL" sz="3500" b="1" kern="1200" dirty="0" err="1">
              <a:solidFill>
                <a:schemeClr val="tx1"/>
              </a:solidFill>
            </a:rPr>
            <a:t>Strukturelle</a:t>
          </a:r>
          <a:r>
            <a:rPr lang="pl-PL" sz="3500" b="1" kern="1200" dirty="0">
              <a:solidFill>
                <a:schemeClr val="tx1"/>
              </a:solidFill>
            </a:rPr>
            <a:t> </a:t>
          </a:r>
          <a:r>
            <a:rPr lang="pl-PL" sz="3500" b="1" kern="1200" dirty="0" err="1">
              <a:solidFill>
                <a:schemeClr val="tx1"/>
              </a:solidFill>
            </a:rPr>
            <a:t>Arbeitslosigkeit</a:t>
          </a:r>
          <a:endParaRPr lang="pl-PL" sz="3500" b="1" kern="1200" dirty="0">
            <a:solidFill>
              <a:schemeClr val="tx1"/>
            </a:solidFill>
          </a:endParaRPr>
        </a:p>
      </dsp:txBody>
      <dsp:txXfrm>
        <a:off x="3228008" y="4124960"/>
        <a:ext cx="3376913" cy="10295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7271B0-2473-498A-93CD-219E8CA40FC5}">
      <dsp:nvSpPr>
        <dsp:cNvPr id="0" name=""/>
        <dsp:cNvSpPr/>
      </dsp:nvSpPr>
      <dsp:spPr>
        <a:xfrm>
          <a:off x="4060545" y="1137864"/>
          <a:ext cx="3183879" cy="286640"/>
        </a:xfrm>
        <a:custGeom>
          <a:avLst/>
          <a:gdLst/>
          <a:ahLst/>
          <a:cxnLst/>
          <a:rect l="0" t="0" r="0" b="0"/>
          <a:pathLst>
            <a:path>
              <a:moveTo>
                <a:pt x="0" y="0"/>
              </a:moveTo>
              <a:lnTo>
                <a:pt x="0" y="102503"/>
              </a:lnTo>
              <a:lnTo>
                <a:pt x="3183879" y="102503"/>
              </a:lnTo>
              <a:lnTo>
                <a:pt x="3183879" y="286640"/>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EC2F7F9-C5E8-454B-A7AB-30264E2D15E4}">
      <dsp:nvSpPr>
        <dsp:cNvPr id="0" name=""/>
        <dsp:cNvSpPr/>
      </dsp:nvSpPr>
      <dsp:spPr>
        <a:xfrm>
          <a:off x="4060545" y="1137864"/>
          <a:ext cx="1064438" cy="328203"/>
        </a:xfrm>
        <a:custGeom>
          <a:avLst/>
          <a:gdLst/>
          <a:ahLst/>
          <a:cxnLst/>
          <a:rect l="0" t="0" r="0" b="0"/>
          <a:pathLst>
            <a:path>
              <a:moveTo>
                <a:pt x="0" y="0"/>
              </a:moveTo>
              <a:lnTo>
                <a:pt x="0" y="144065"/>
              </a:lnTo>
              <a:lnTo>
                <a:pt x="1064438" y="144065"/>
              </a:lnTo>
              <a:lnTo>
                <a:pt x="1064438" y="32820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50D82C7-441E-4BE9-9CC1-2B323C52A561}">
      <dsp:nvSpPr>
        <dsp:cNvPr id="0" name=""/>
        <dsp:cNvSpPr/>
      </dsp:nvSpPr>
      <dsp:spPr>
        <a:xfrm>
          <a:off x="3003016" y="1137864"/>
          <a:ext cx="1057528" cy="328203"/>
        </a:xfrm>
        <a:custGeom>
          <a:avLst/>
          <a:gdLst/>
          <a:ahLst/>
          <a:cxnLst/>
          <a:rect l="0" t="0" r="0" b="0"/>
          <a:pathLst>
            <a:path>
              <a:moveTo>
                <a:pt x="1057528" y="0"/>
              </a:moveTo>
              <a:lnTo>
                <a:pt x="1057528" y="144065"/>
              </a:lnTo>
              <a:lnTo>
                <a:pt x="0" y="144065"/>
              </a:lnTo>
              <a:lnTo>
                <a:pt x="0" y="32820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3B891AE-38A6-4FE6-981E-4D2ECCF9572D}">
      <dsp:nvSpPr>
        <dsp:cNvPr id="0" name=""/>
        <dsp:cNvSpPr/>
      </dsp:nvSpPr>
      <dsp:spPr>
        <a:xfrm>
          <a:off x="881050" y="1137864"/>
          <a:ext cx="3179495" cy="328203"/>
        </a:xfrm>
        <a:custGeom>
          <a:avLst/>
          <a:gdLst/>
          <a:ahLst/>
          <a:cxnLst/>
          <a:rect l="0" t="0" r="0" b="0"/>
          <a:pathLst>
            <a:path>
              <a:moveTo>
                <a:pt x="3179495" y="0"/>
              </a:moveTo>
              <a:lnTo>
                <a:pt x="3179495" y="144065"/>
              </a:lnTo>
              <a:lnTo>
                <a:pt x="0" y="144065"/>
              </a:lnTo>
              <a:lnTo>
                <a:pt x="0" y="32820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00A3943-8773-411A-8F4F-F88FB29E1A20}">
      <dsp:nvSpPr>
        <dsp:cNvPr id="0" name=""/>
        <dsp:cNvSpPr/>
      </dsp:nvSpPr>
      <dsp:spPr>
        <a:xfrm>
          <a:off x="3183699" y="261018"/>
          <a:ext cx="1753691" cy="876845"/>
        </a:xfrm>
        <a:prstGeom prst="rect">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pl-PL" sz="3200" b="1" i="0" u="none" kern="1200" dirty="0" err="1"/>
            <a:t>Ursachen</a:t>
          </a:r>
          <a:endParaRPr lang="pl-PL" sz="3200" b="1" u="none" kern="1200" dirty="0"/>
        </a:p>
      </dsp:txBody>
      <dsp:txXfrm>
        <a:off x="3183699" y="261018"/>
        <a:ext cx="1753691" cy="876845"/>
      </dsp:txXfrm>
    </dsp:sp>
    <dsp:sp modelId="{4A37186A-9531-4B6D-B9EB-FAD3D77C4CDE}">
      <dsp:nvSpPr>
        <dsp:cNvPr id="0" name=""/>
        <dsp:cNvSpPr/>
      </dsp:nvSpPr>
      <dsp:spPr>
        <a:xfrm>
          <a:off x="4204" y="1466067"/>
          <a:ext cx="1753691" cy="876845"/>
        </a:xfrm>
        <a:prstGeom prst="rect">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Font typeface="Wingdings" panose="05000000000000000000" pitchFamily="2" charset="2"/>
            <a:buNone/>
          </a:pPr>
          <a:r>
            <a:rPr lang="en-GB" sz="2000" b="1" kern="1200" dirty="0" err="1"/>
            <a:t>Technologische</a:t>
          </a:r>
          <a:r>
            <a:rPr lang="en-GB" sz="2000" b="1" kern="1200" dirty="0"/>
            <a:t> </a:t>
          </a:r>
          <a:r>
            <a:rPr lang="en-GB" sz="2000" b="1" kern="1200" dirty="0" err="1"/>
            <a:t>Entwicklungen</a:t>
          </a:r>
          <a:endParaRPr lang="pl-PL" sz="2000" b="1" kern="1200" dirty="0"/>
        </a:p>
      </dsp:txBody>
      <dsp:txXfrm>
        <a:off x="4204" y="1466067"/>
        <a:ext cx="1753691" cy="876845"/>
      </dsp:txXfrm>
    </dsp:sp>
    <dsp:sp modelId="{CF85C52C-DC82-4332-8E17-AF250BC7B029}">
      <dsp:nvSpPr>
        <dsp:cNvPr id="0" name=""/>
        <dsp:cNvSpPr/>
      </dsp:nvSpPr>
      <dsp:spPr>
        <a:xfrm>
          <a:off x="2126170" y="1466067"/>
          <a:ext cx="1753691" cy="876845"/>
        </a:xfrm>
        <a:prstGeom prst="rect">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Font typeface="Wingdings" panose="05000000000000000000" pitchFamily="2" charset="2"/>
            <a:buNone/>
          </a:pPr>
          <a:r>
            <a:rPr lang="en-GB" sz="2000" b="1" kern="1200" dirty="0" err="1"/>
            <a:t>Bedarf</a:t>
          </a:r>
          <a:r>
            <a:rPr lang="en-GB" sz="2000" b="1" kern="1200" dirty="0"/>
            <a:t> an </a:t>
          </a:r>
          <a:r>
            <a:rPr lang="en-GB" sz="2000" b="1" kern="1200" dirty="0" err="1"/>
            <a:t>qualifizierten</a:t>
          </a:r>
          <a:r>
            <a:rPr lang="en-GB" sz="2000" b="1" kern="1200" dirty="0"/>
            <a:t> </a:t>
          </a:r>
          <a:r>
            <a:rPr lang="en-GB" sz="2000" b="1" kern="1200" dirty="0" err="1"/>
            <a:t>Fachkräften</a:t>
          </a:r>
          <a:endParaRPr lang="pl-PL" sz="2000" b="1" kern="1200" dirty="0"/>
        </a:p>
      </dsp:txBody>
      <dsp:txXfrm>
        <a:off x="2126170" y="1466067"/>
        <a:ext cx="1753691" cy="876845"/>
      </dsp:txXfrm>
    </dsp:sp>
    <dsp:sp modelId="{9664ED87-0D9E-4AFB-8448-DDABDF7FA758}">
      <dsp:nvSpPr>
        <dsp:cNvPr id="0" name=""/>
        <dsp:cNvSpPr/>
      </dsp:nvSpPr>
      <dsp:spPr>
        <a:xfrm>
          <a:off x="4248137" y="1466067"/>
          <a:ext cx="1753691" cy="876845"/>
        </a:xfrm>
        <a:prstGeom prst="rect">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Font typeface="Wingdings" panose="05000000000000000000" pitchFamily="2" charset="2"/>
            <a:buNone/>
          </a:pPr>
          <a:r>
            <a:rPr lang="en-GB" sz="2000" b="1" kern="1200" dirty="0" err="1"/>
            <a:t>Wirtschafts</a:t>
          </a:r>
          <a:endParaRPr lang="pl-PL" sz="2000" b="1" kern="1200" dirty="0"/>
        </a:p>
        <a:p>
          <a:pPr marL="0" lvl="0" indent="0" algn="ctr" defTabSz="889000">
            <a:lnSpc>
              <a:spcPct val="90000"/>
            </a:lnSpc>
            <a:spcBef>
              <a:spcPct val="0"/>
            </a:spcBef>
            <a:spcAft>
              <a:spcPct val="35000"/>
            </a:spcAft>
            <a:buFont typeface="Wingdings" panose="05000000000000000000" pitchFamily="2" charset="2"/>
            <a:buNone/>
          </a:pPr>
          <a:r>
            <a:rPr lang="en-GB" sz="2000" b="1" kern="1200" dirty="0" err="1"/>
            <a:t>schwache</a:t>
          </a:r>
          <a:r>
            <a:rPr lang="en-GB" sz="2000" b="1" kern="1200" dirty="0"/>
            <a:t> </a:t>
          </a:r>
          <a:r>
            <a:rPr lang="en-GB" sz="2000" b="1" kern="1200" dirty="0" err="1"/>
            <a:t>Regionen</a:t>
          </a:r>
          <a:endParaRPr lang="pl-PL" sz="2000" b="1" kern="1200" dirty="0"/>
        </a:p>
      </dsp:txBody>
      <dsp:txXfrm>
        <a:off x="4248137" y="1466067"/>
        <a:ext cx="1753691" cy="876845"/>
      </dsp:txXfrm>
    </dsp:sp>
    <dsp:sp modelId="{757A1F3E-D31E-4108-9CB4-86F6114F9217}">
      <dsp:nvSpPr>
        <dsp:cNvPr id="0" name=""/>
        <dsp:cNvSpPr/>
      </dsp:nvSpPr>
      <dsp:spPr>
        <a:xfrm>
          <a:off x="6367578" y="1424505"/>
          <a:ext cx="1753691" cy="876845"/>
        </a:xfrm>
        <a:prstGeom prst="rect">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Font typeface="Wingdings" panose="05000000000000000000" pitchFamily="2" charset="2"/>
            <a:buNone/>
          </a:pPr>
          <a:r>
            <a:rPr lang="en-GB" sz="2000" b="1" kern="1200" dirty="0" err="1"/>
            <a:t>Abflachender</a:t>
          </a:r>
          <a:r>
            <a:rPr lang="en-GB" sz="2000" b="1" kern="1200" dirty="0"/>
            <a:t> </a:t>
          </a:r>
          <a:r>
            <a:rPr lang="en-GB" sz="2000" b="1" kern="1200" dirty="0" err="1"/>
            <a:t>Industriesektor</a:t>
          </a:r>
          <a:endParaRPr lang="pl-PL" sz="2000" b="1" kern="1200" dirty="0"/>
        </a:p>
      </dsp:txBody>
      <dsp:txXfrm>
        <a:off x="6367578" y="1424505"/>
        <a:ext cx="1753691" cy="876845"/>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główek — symbol zastępczy 1">
            <a:extLst>
              <a:ext uri="{FF2B5EF4-FFF2-40B4-BE49-F238E27FC236}">
                <a16:creationId xmlns:a16="http://schemas.microsoft.com/office/drawing/2014/main" id="{3B129C17-9205-4554-BF5C-070656C2169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pl-PL"/>
          </a:p>
        </p:txBody>
      </p:sp>
      <p:sp>
        <p:nvSpPr>
          <p:cNvPr id="3" name="Data — symbol zastępczy 2">
            <a:extLst>
              <a:ext uri="{FF2B5EF4-FFF2-40B4-BE49-F238E27FC236}">
                <a16:creationId xmlns:a16="http://schemas.microsoft.com/office/drawing/2014/main" id="{0B41E939-D5BE-4B7F-BCD2-05DCC4E5E8C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B9BF3D27-D293-4289-8F01-702C1FFD5D06}" type="datetime1">
              <a:rPr lang="pl-PL" smtClean="0"/>
              <a:t>26.04.2023</a:t>
            </a:fld>
            <a:endParaRPr lang="pl-PL"/>
          </a:p>
        </p:txBody>
      </p:sp>
      <p:sp>
        <p:nvSpPr>
          <p:cNvPr id="4" name="Stopka — symbol zastępczy 3">
            <a:extLst>
              <a:ext uri="{FF2B5EF4-FFF2-40B4-BE49-F238E27FC236}">
                <a16:creationId xmlns:a16="http://schemas.microsoft.com/office/drawing/2014/main" id="{F61800B1-1D76-46D4-ADAF-FD5EA7AFBE7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pl-PL"/>
          </a:p>
        </p:txBody>
      </p:sp>
      <p:sp>
        <p:nvSpPr>
          <p:cNvPr id="5" name="Numer slajdu — symbol zastępczy 4">
            <a:extLst>
              <a:ext uri="{FF2B5EF4-FFF2-40B4-BE49-F238E27FC236}">
                <a16:creationId xmlns:a16="http://schemas.microsoft.com/office/drawing/2014/main" id="{FCBFA674-DC58-422B-8963-09FD1B05EDD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A42FE58-2C2A-433E-A3EF-B39ACF97315A}" type="slidenum">
              <a:rPr lang="pl-PL" smtClean="0"/>
              <a:t>‹#›</a:t>
            </a:fld>
            <a:endParaRPr lang="pl-PL"/>
          </a:p>
        </p:txBody>
      </p:sp>
    </p:spTree>
    <p:extLst>
      <p:ext uri="{BB962C8B-B14F-4D97-AF65-F5344CB8AC3E}">
        <p14:creationId xmlns:p14="http://schemas.microsoft.com/office/powerpoint/2010/main" val="366356575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główek — symbol zastępczy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pl-PL" noProof="0"/>
          </a:p>
        </p:txBody>
      </p:sp>
      <p:sp>
        <p:nvSpPr>
          <p:cNvPr id="3" name="Data — symbol zastępcz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A20DE06F-C0B8-4A6E-9883-58377517A0DF}" type="datetime1">
              <a:rPr lang="pl-PL" noProof="0" smtClean="0"/>
              <a:t>26.04.2023</a:t>
            </a:fld>
            <a:endParaRPr lang="pl-PL" noProof="0"/>
          </a:p>
        </p:txBody>
      </p:sp>
      <p:sp>
        <p:nvSpPr>
          <p:cNvPr id="4" name="Obraz slajdu — symbol zastępczy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pl-PL" noProof="0"/>
          </a:p>
        </p:txBody>
      </p:sp>
      <p:sp>
        <p:nvSpPr>
          <p:cNvPr id="5" name="Notatki — symbol zastępcz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pl-PL" noProof="0"/>
              <a:t>Kliknij, aby edytować style wzorców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
        <p:nvSpPr>
          <p:cNvPr id="6" name="Stopka — symbol zastępczy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pl-PL" noProof="0"/>
          </a:p>
        </p:txBody>
      </p:sp>
      <p:sp>
        <p:nvSpPr>
          <p:cNvPr id="7" name="Numer slajdu — symbol zastępcz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F97DC217-DF71-1A49-B3EA-559F1F43B0FF}" type="slidenum">
              <a:rPr lang="pl-PL" noProof="0" smtClean="0"/>
              <a:t>‹#›</a:t>
            </a:fld>
            <a:endParaRPr lang="pl-PL" noProof="0"/>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rtlCol="0"/>
          <a:lstStyle/>
          <a:p>
            <a:pPr rtl="0"/>
            <a:endParaRPr lang="pl-PL"/>
          </a:p>
        </p:txBody>
      </p:sp>
      <p:sp>
        <p:nvSpPr>
          <p:cNvPr id="4" name="Symbol zastępczy numeru slajdu 3"/>
          <p:cNvSpPr>
            <a:spLocks noGrp="1"/>
          </p:cNvSpPr>
          <p:nvPr>
            <p:ph type="sldNum" sz="quarter" idx="5"/>
          </p:nvPr>
        </p:nvSpPr>
        <p:spPr/>
        <p:txBody>
          <a:bodyPr rtlCol="0"/>
          <a:lstStyle/>
          <a:p>
            <a:pPr rtl="0"/>
            <a:fld id="{F97DC217-DF71-1A49-B3EA-559F1F43B0FF}" type="slidenum">
              <a:rPr lang="pl-PL" smtClean="0"/>
              <a:t>1</a:t>
            </a:fld>
            <a:endParaRPr lang="pl-PL"/>
          </a:p>
        </p:txBody>
      </p:sp>
    </p:spTree>
    <p:extLst>
      <p:ext uri="{BB962C8B-B14F-4D97-AF65-F5344CB8AC3E}">
        <p14:creationId xmlns:p14="http://schemas.microsoft.com/office/powerpoint/2010/main" val="42777243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pPr rtl="0"/>
            <a:fld id="{F97DC217-DF71-1A49-B3EA-559F1F43B0FF}" type="slidenum">
              <a:rPr lang="pl-PL" smtClean="0"/>
              <a:t>10</a:t>
            </a:fld>
            <a:endParaRPr lang="pl-PL"/>
          </a:p>
        </p:txBody>
      </p:sp>
    </p:spTree>
    <p:extLst>
      <p:ext uri="{BB962C8B-B14F-4D97-AF65-F5344CB8AC3E}">
        <p14:creationId xmlns:p14="http://schemas.microsoft.com/office/powerpoint/2010/main" val="14339572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pPr rtl="0"/>
            <a:fld id="{F97DC217-DF71-1A49-B3EA-559F1F43B0FF}" type="slidenum">
              <a:rPr lang="pl-PL" smtClean="0"/>
              <a:t>11</a:t>
            </a:fld>
            <a:endParaRPr lang="pl-PL"/>
          </a:p>
        </p:txBody>
      </p:sp>
    </p:spTree>
    <p:extLst>
      <p:ext uri="{BB962C8B-B14F-4D97-AF65-F5344CB8AC3E}">
        <p14:creationId xmlns:p14="http://schemas.microsoft.com/office/powerpoint/2010/main" val="12245488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pPr rtl="0"/>
            <a:fld id="{F97DC217-DF71-1A49-B3EA-559F1F43B0FF}" type="slidenum">
              <a:rPr lang="pl-PL" smtClean="0"/>
              <a:t>16</a:t>
            </a:fld>
            <a:endParaRPr lang="pl-PL"/>
          </a:p>
        </p:txBody>
      </p:sp>
    </p:spTree>
    <p:extLst>
      <p:ext uri="{BB962C8B-B14F-4D97-AF65-F5344CB8AC3E}">
        <p14:creationId xmlns:p14="http://schemas.microsoft.com/office/powerpoint/2010/main" val="35590434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pPr rtl="0"/>
            <a:fld id="{F97DC217-DF71-1A49-B3EA-559F1F43B0FF}" type="slidenum">
              <a:rPr lang="pl-PL" smtClean="0"/>
              <a:t>2</a:t>
            </a:fld>
            <a:endParaRPr lang="pl-PL"/>
          </a:p>
        </p:txBody>
      </p:sp>
    </p:spTree>
    <p:extLst>
      <p:ext uri="{BB962C8B-B14F-4D97-AF65-F5344CB8AC3E}">
        <p14:creationId xmlns:p14="http://schemas.microsoft.com/office/powerpoint/2010/main" val="2794342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pPr rtl="0"/>
            <a:fld id="{F97DC217-DF71-1A49-B3EA-559F1F43B0FF}" type="slidenum">
              <a:rPr lang="pl-PL" smtClean="0"/>
              <a:t>3</a:t>
            </a:fld>
            <a:endParaRPr lang="pl-PL"/>
          </a:p>
        </p:txBody>
      </p:sp>
    </p:spTree>
    <p:extLst>
      <p:ext uri="{BB962C8B-B14F-4D97-AF65-F5344CB8AC3E}">
        <p14:creationId xmlns:p14="http://schemas.microsoft.com/office/powerpoint/2010/main" val="2131067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pPr rtl="0"/>
            <a:fld id="{F97DC217-DF71-1A49-B3EA-559F1F43B0FF}" type="slidenum">
              <a:rPr lang="pl-PL" smtClean="0"/>
              <a:t>4</a:t>
            </a:fld>
            <a:endParaRPr lang="pl-PL"/>
          </a:p>
        </p:txBody>
      </p:sp>
    </p:spTree>
    <p:extLst>
      <p:ext uri="{BB962C8B-B14F-4D97-AF65-F5344CB8AC3E}">
        <p14:creationId xmlns:p14="http://schemas.microsoft.com/office/powerpoint/2010/main" val="26125481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pPr rtl="0"/>
            <a:fld id="{F97DC217-DF71-1A49-B3EA-559F1F43B0FF}" type="slidenum">
              <a:rPr lang="pl-PL" smtClean="0"/>
              <a:t>5</a:t>
            </a:fld>
            <a:endParaRPr lang="pl-PL"/>
          </a:p>
        </p:txBody>
      </p:sp>
    </p:spTree>
    <p:extLst>
      <p:ext uri="{BB962C8B-B14F-4D97-AF65-F5344CB8AC3E}">
        <p14:creationId xmlns:p14="http://schemas.microsoft.com/office/powerpoint/2010/main" val="25582804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pPr rtl="0"/>
            <a:fld id="{F97DC217-DF71-1A49-B3EA-559F1F43B0FF}" type="slidenum">
              <a:rPr lang="pl-PL" smtClean="0"/>
              <a:t>6</a:t>
            </a:fld>
            <a:endParaRPr lang="pl-PL"/>
          </a:p>
        </p:txBody>
      </p:sp>
    </p:spTree>
    <p:extLst>
      <p:ext uri="{BB962C8B-B14F-4D97-AF65-F5344CB8AC3E}">
        <p14:creationId xmlns:p14="http://schemas.microsoft.com/office/powerpoint/2010/main" val="202044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pPr rtl="0"/>
            <a:fld id="{F97DC217-DF71-1A49-B3EA-559F1F43B0FF}" type="slidenum">
              <a:rPr lang="pl-PL" smtClean="0"/>
              <a:t>7</a:t>
            </a:fld>
            <a:endParaRPr lang="pl-PL"/>
          </a:p>
        </p:txBody>
      </p:sp>
    </p:spTree>
    <p:extLst>
      <p:ext uri="{BB962C8B-B14F-4D97-AF65-F5344CB8AC3E}">
        <p14:creationId xmlns:p14="http://schemas.microsoft.com/office/powerpoint/2010/main" val="29319581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pPr rtl="0"/>
            <a:fld id="{F97DC217-DF71-1A49-B3EA-559F1F43B0FF}" type="slidenum">
              <a:rPr lang="pl-PL" smtClean="0"/>
              <a:t>8</a:t>
            </a:fld>
            <a:endParaRPr lang="pl-PL"/>
          </a:p>
        </p:txBody>
      </p:sp>
    </p:spTree>
    <p:extLst>
      <p:ext uri="{BB962C8B-B14F-4D97-AF65-F5344CB8AC3E}">
        <p14:creationId xmlns:p14="http://schemas.microsoft.com/office/powerpoint/2010/main" val="20261571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pPr rtl="0"/>
            <a:fld id="{F97DC217-DF71-1A49-B3EA-559F1F43B0FF}" type="slidenum">
              <a:rPr lang="pl-PL" smtClean="0"/>
              <a:t>9</a:t>
            </a:fld>
            <a:endParaRPr lang="pl-PL"/>
          </a:p>
        </p:txBody>
      </p:sp>
    </p:spTree>
    <p:extLst>
      <p:ext uri="{BB962C8B-B14F-4D97-AF65-F5344CB8AC3E}">
        <p14:creationId xmlns:p14="http://schemas.microsoft.com/office/powerpoint/2010/main" val="27422856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3" y="1122363"/>
            <a:ext cx="7096933" cy="2387600"/>
          </a:xfrm>
        </p:spPr>
        <p:txBody>
          <a:bodyPr rtlCol="0" anchor="b">
            <a:noAutofit/>
          </a:bodyPr>
          <a:lstStyle>
            <a:lvl1pPr algn="l">
              <a:defRPr sz="6000" b="1">
                <a:latin typeface="Arial" panose="020B0604020202020204" pitchFamily="34" charset="0"/>
              </a:defRPr>
            </a:lvl1pPr>
          </a:lstStyle>
          <a:p>
            <a:pPr rtl="0"/>
            <a:r>
              <a:rPr lang="pl-PL" noProof="0"/>
              <a:t>Kliknij, aby edytować styl wzorca tytułu</a:t>
            </a:r>
          </a:p>
        </p:txBody>
      </p:sp>
      <p:sp>
        <p:nvSpPr>
          <p:cNvPr id="3" name="Podtytuł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9500507" cy="806675"/>
          </a:xfrm>
        </p:spPr>
        <p:txBody>
          <a:bodyPr rtlCol="0">
            <a:noAutofit/>
          </a:bodyPr>
          <a:lstStyle>
            <a:lvl1pPr marL="0" indent="0" algn="l">
              <a:buNone/>
              <a:defRPr sz="320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pl-PL" noProof="0"/>
              <a:t>Kliknij, aby edytować styl wzorca podtytułu</a:t>
            </a:r>
          </a:p>
        </p:txBody>
      </p:sp>
      <p:sp>
        <p:nvSpPr>
          <p:cNvPr id="4" name="Prostokąt 3">
            <a:extLst>
              <a:ext uri="{FF2B5EF4-FFF2-40B4-BE49-F238E27FC236}">
                <a16:creationId xmlns:a16="http://schemas.microsoft.com/office/drawing/2014/main" id="{9AC79249-FDC0-364D-A734-AE1DE1605D28}"/>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l-PL" noProof="0">
              <a:latin typeface="Arial" panose="020B0604020202020204" pitchFamily="34" charset="0"/>
            </a:endParaRPr>
          </a:p>
        </p:txBody>
      </p:sp>
      <p:sp>
        <p:nvSpPr>
          <p:cNvPr id="5" name="Owal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l-PL" noProof="0">
              <a:latin typeface="Arial" panose="020B0604020202020204" pitchFamily="34" charset="0"/>
            </a:endParaRPr>
          </a:p>
        </p:txBody>
      </p:sp>
      <p:sp>
        <p:nvSpPr>
          <p:cNvPr id="11" name="Dowolny kształt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9" name="Dowolny kształt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grpSp>
        <p:nvGrpSpPr>
          <p:cNvPr id="6" name="Grupa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Dowolny kształt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16" name="Dowolny kształt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grpSp>
      <p:sp>
        <p:nvSpPr>
          <p:cNvPr id="22" name="Dowolny kształt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28" name="Dowolny kształt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Tree>
    <p:extLst>
      <p:ext uri="{BB962C8B-B14F-4D97-AF65-F5344CB8AC3E}">
        <p14:creationId xmlns:p14="http://schemas.microsoft.com/office/powerpoint/2010/main" val="2916498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Oś czasu">
    <p:bg>
      <p:bgPr>
        <a:solidFill>
          <a:schemeClr val="accent1"/>
        </a:solidFill>
        <a:effectLst/>
      </p:bgPr>
    </p:bg>
    <p:spTree>
      <p:nvGrpSpPr>
        <p:cNvPr id="1" name=""/>
        <p:cNvGrpSpPr/>
        <p:nvPr/>
      </p:nvGrpSpPr>
      <p:grpSpPr>
        <a:xfrm>
          <a:off x="0" y="0"/>
          <a:ext cx="0" cy="0"/>
          <a:chOff x="0" y="0"/>
          <a:chExt cx="0" cy="0"/>
        </a:xfrm>
      </p:grpSpPr>
      <p:sp>
        <p:nvSpPr>
          <p:cNvPr id="4" name="Dowolny kształt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5" name="Dowolny kształt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2" name="Tytuł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381000"/>
            <a:ext cx="9779183" cy="1325563"/>
          </a:xfrm>
        </p:spPr>
        <p:txBody>
          <a:bodyPr rtlCol="0" anchor="b">
            <a:noAutofit/>
          </a:bodyPr>
          <a:lstStyle>
            <a:lvl1pPr>
              <a:defRPr sz="4800" b="1">
                <a:solidFill>
                  <a:schemeClr val="bg1"/>
                </a:solidFill>
                <a:latin typeface="Arial" panose="020B0604020202020204" pitchFamily="34" charset="0"/>
              </a:defRPr>
            </a:lvl1pPr>
          </a:lstStyle>
          <a:p>
            <a:pPr rtl="0"/>
            <a:r>
              <a:rPr lang="pl-PL" noProof="0"/>
              <a:t>Kliknij, aby edytować styl wzorca tytułu</a:t>
            </a:r>
          </a:p>
        </p:txBody>
      </p:sp>
      <p:sp>
        <p:nvSpPr>
          <p:cNvPr id="3" name="Zawartość — symbol zastępczy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87561"/>
            <a:ext cx="9779182" cy="3366815"/>
          </a:xfrm>
        </p:spPr>
        <p:txBody>
          <a:bodyPr rtlCol="0">
            <a:noAutofit/>
          </a:bodyPr>
          <a:lstStyle>
            <a:lvl1pPr marL="0" indent="0">
              <a:buNone/>
              <a:defRPr>
                <a:solidFill>
                  <a:schemeClr val="bg1"/>
                </a:solidFill>
                <a:latin typeface="Arial" panose="020B0604020202020204" pitchFamily="34" charset="0"/>
              </a:defRPr>
            </a:lvl1pPr>
            <a:lvl2pPr marL="457200" indent="0">
              <a:buNone/>
              <a:defRPr>
                <a:solidFill>
                  <a:schemeClr val="bg1"/>
                </a:solidFill>
                <a:latin typeface="Arial" panose="020B0604020202020204" pitchFamily="34" charset="0"/>
              </a:defRPr>
            </a:lvl2pPr>
            <a:lvl3pPr marL="914400" indent="0">
              <a:buNone/>
              <a:defRPr>
                <a:solidFill>
                  <a:schemeClr val="bg1"/>
                </a:solidFill>
                <a:latin typeface="Arial" panose="020B0604020202020204" pitchFamily="34" charset="0"/>
              </a:defRPr>
            </a:lvl3pPr>
            <a:lvl4pPr marL="1371600" indent="0">
              <a:buNone/>
              <a:defRPr>
                <a:solidFill>
                  <a:schemeClr val="bg1"/>
                </a:solidFill>
                <a:latin typeface="Arial" panose="020B0604020202020204" pitchFamily="34" charset="0"/>
              </a:defRPr>
            </a:lvl4pPr>
            <a:lvl5pPr marL="1828800" indent="0">
              <a:buNone/>
              <a:defRPr>
                <a:solidFill>
                  <a:schemeClr val="bg1"/>
                </a:solidFill>
                <a:latin typeface="Arial" panose="020B0604020202020204" pitchFamily="34" charset="0"/>
              </a:defRPr>
            </a:lvl5pPr>
          </a:lstStyle>
          <a:p>
            <a:pPr lvl="0" rtl="0"/>
            <a:r>
              <a:rPr lang="pl-PL" noProof="0"/>
              <a:t>Kliknij, aby edytować style wzorców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
        <p:nvSpPr>
          <p:cNvPr id="10" name="Data — symbol zastępczy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Arial" panose="020B0604020202020204" pitchFamily="34" charset="0"/>
              </a:defRPr>
            </a:lvl1pPr>
          </a:lstStyle>
          <a:p>
            <a:fld id="{3A008D94-7997-4B07-ACB0-8400C25942DB}" type="datetime1">
              <a:rPr lang="pl-PL" noProof="0" smtClean="0"/>
              <a:t>26.04.2023</a:t>
            </a:fld>
            <a:endParaRPr lang="pl-PL" noProof="0"/>
          </a:p>
        </p:txBody>
      </p:sp>
      <p:sp>
        <p:nvSpPr>
          <p:cNvPr id="11" name="Stopka — symbol zastępczy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Arial" panose="020B0604020202020204" pitchFamily="34" charset="0"/>
              </a:defRPr>
            </a:lvl1pPr>
          </a:lstStyle>
          <a:p>
            <a:r>
              <a:rPr lang="pl-PL" noProof="0"/>
              <a:t>TYTUŁ PREZENTACJI</a:t>
            </a:r>
          </a:p>
        </p:txBody>
      </p:sp>
      <p:sp>
        <p:nvSpPr>
          <p:cNvPr id="12" name="Numer slajdu — symbol zastępczy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Arial" panose="020B0604020202020204" pitchFamily="34" charset="0"/>
              </a:defRPr>
            </a:lvl1pPr>
          </a:lstStyle>
          <a:p>
            <a:fld id="{294A09A9-5501-47C1-A89A-A340965A2BE2}" type="slidenum">
              <a:rPr lang="pl-PL" noProof="0" smtClean="0"/>
              <a:pPr/>
              <a:t>‹#›</a:t>
            </a:fld>
            <a:endParaRPr lang="pl-PL" noProof="0"/>
          </a:p>
        </p:txBody>
      </p:sp>
    </p:spTree>
    <p:extLst>
      <p:ext uri="{BB962C8B-B14F-4D97-AF65-F5344CB8AC3E}">
        <p14:creationId xmlns:p14="http://schemas.microsoft.com/office/powerpoint/2010/main" val="569275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 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381000"/>
            <a:ext cx="9779183" cy="1325563"/>
          </a:xfrm>
        </p:spPr>
        <p:txBody>
          <a:bodyPr rtlCol="0" anchor="b">
            <a:noAutofit/>
          </a:bodyPr>
          <a:lstStyle>
            <a:lvl1pPr>
              <a:defRPr sz="4800" b="1">
                <a:latin typeface="Arial" panose="020B0604020202020204" pitchFamily="34" charset="0"/>
              </a:defRPr>
            </a:lvl1pPr>
          </a:lstStyle>
          <a:p>
            <a:pPr rtl="0"/>
            <a:r>
              <a:rPr lang="pl-PL" noProof="0"/>
              <a:t>Kliknij, aby edytować styl wzorca tytułu</a:t>
            </a:r>
          </a:p>
        </p:txBody>
      </p:sp>
      <p:sp>
        <p:nvSpPr>
          <p:cNvPr id="3" name="Zawartość — symbol zastępczy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528203"/>
            <a:ext cx="4663440" cy="2828613"/>
          </a:xfrm>
        </p:spPr>
        <p:txBody>
          <a:bodyPr rtlCol="0">
            <a:noAutofit/>
          </a:bodyPr>
          <a:lstStyle>
            <a:lvl1pPr marL="0" indent="0">
              <a:buNone/>
              <a:defRPr sz="2000">
                <a:latin typeface="Arial" panose="020B0604020202020204" pitchFamily="34" charset="0"/>
              </a:defRPr>
            </a:lvl1pPr>
            <a:lvl2pPr marL="457200" indent="0">
              <a:buNone/>
              <a:defRPr sz="1800">
                <a:latin typeface="Arial" panose="020B0604020202020204" pitchFamily="34" charset="0"/>
              </a:defRPr>
            </a:lvl2pPr>
            <a:lvl3pPr marL="914400" indent="0">
              <a:buNone/>
              <a:defRPr sz="1600">
                <a:latin typeface="Arial" panose="020B0604020202020204" pitchFamily="34" charset="0"/>
              </a:defRPr>
            </a:lvl3pPr>
            <a:lvl4pPr marL="1371600" indent="0">
              <a:buNone/>
              <a:defRPr sz="1400">
                <a:latin typeface="Arial" panose="020B0604020202020204" pitchFamily="34" charset="0"/>
              </a:defRPr>
            </a:lvl4pPr>
            <a:lvl5pPr marL="1828800" indent="0">
              <a:buNone/>
              <a:defRPr sz="1400">
                <a:latin typeface="Arial" panose="020B0604020202020204" pitchFamily="34" charset="0"/>
              </a:defRPr>
            </a:lvl5pPr>
          </a:lstStyle>
          <a:p>
            <a:pPr lvl="0" rtl="0"/>
            <a:r>
              <a:rPr lang="pl-PL" noProof="0"/>
              <a:t>Kliknij, aby edytować style wzorców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
        <p:nvSpPr>
          <p:cNvPr id="4" name="Dowolny kształt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5" name="Dowolny kształt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6" name="Dowolny kształt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grpSp>
        <p:nvGrpSpPr>
          <p:cNvPr id="9" name="Grupa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Dowolny kształt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8" name="Dowolny kształt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grpSp>
      <p:sp>
        <p:nvSpPr>
          <p:cNvPr id="10" name="Data — symbol zastępczy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Arial" panose="020B0604020202020204" pitchFamily="34" charset="0"/>
              </a:defRPr>
            </a:lvl1pPr>
          </a:lstStyle>
          <a:p>
            <a:fld id="{DA9948A8-490B-488E-9310-54D1236F234B}" type="datetime1">
              <a:rPr lang="pl-PL" noProof="0" smtClean="0"/>
              <a:t>26.04.2023</a:t>
            </a:fld>
            <a:endParaRPr lang="pl-PL" noProof="0"/>
          </a:p>
        </p:txBody>
      </p:sp>
      <p:sp>
        <p:nvSpPr>
          <p:cNvPr id="11" name="Stopka — symbol zastępczy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Arial" panose="020B0604020202020204" pitchFamily="34" charset="0"/>
              </a:defRPr>
            </a:lvl1pPr>
          </a:lstStyle>
          <a:p>
            <a:r>
              <a:rPr lang="pl-PL" noProof="0"/>
              <a:t>TYTUŁ PREZENTACJI</a:t>
            </a:r>
          </a:p>
        </p:txBody>
      </p:sp>
      <p:sp>
        <p:nvSpPr>
          <p:cNvPr id="12" name="Numer slajdu — symbol zastępczy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Arial" panose="020B0604020202020204" pitchFamily="34" charset="0"/>
              </a:defRPr>
            </a:lvl1pPr>
          </a:lstStyle>
          <a:p>
            <a:fld id="{294A09A9-5501-47C1-A89A-A340965A2BE2}" type="slidenum">
              <a:rPr lang="pl-PL" noProof="0" smtClean="0"/>
              <a:pPr/>
              <a:t>‹#›</a:t>
            </a:fld>
            <a:endParaRPr lang="pl-PL" noProof="0"/>
          </a:p>
        </p:txBody>
      </p:sp>
      <p:sp>
        <p:nvSpPr>
          <p:cNvPr id="13" name="Zawartość — symbol zastępczy 2">
            <a:extLst>
              <a:ext uri="{FF2B5EF4-FFF2-40B4-BE49-F238E27FC236}">
                <a16:creationId xmlns:a16="http://schemas.microsoft.com/office/drawing/2014/main" id="{94CA559C-3355-DE44-ACF9-BDB6083C4225}"/>
              </a:ext>
            </a:extLst>
          </p:cNvPr>
          <p:cNvSpPr>
            <a:spLocks noGrp="1"/>
          </p:cNvSpPr>
          <p:nvPr>
            <p:ph idx="10" hasCustomPrompt="1"/>
          </p:nvPr>
        </p:nvSpPr>
        <p:spPr>
          <a:xfrm>
            <a:off x="6283235" y="2528203"/>
            <a:ext cx="4663440" cy="2828613"/>
          </a:xfrm>
        </p:spPr>
        <p:txBody>
          <a:bodyPr rtlCol="0">
            <a:noAutofit/>
          </a:bodyPr>
          <a:lstStyle>
            <a:lvl1pPr marL="0" indent="0">
              <a:buNone/>
              <a:defRPr sz="2000">
                <a:latin typeface="Arial" panose="020B0604020202020204" pitchFamily="34" charset="0"/>
              </a:defRPr>
            </a:lvl1pPr>
            <a:lvl2pPr marL="457200" indent="0">
              <a:buNone/>
              <a:defRPr sz="1800">
                <a:latin typeface="Arial" panose="020B0604020202020204" pitchFamily="34" charset="0"/>
              </a:defRPr>
            </a:lvl2pPr>
            <a:lvl3pPr marL="914400" indent="0">
              <a:buNone/>
              <a:defRPr sz="1600">
                <a:latin typeface="Arial" panose="020B0604020202020204" pitchFamily="34" charset="0"/>
              </a:defRPr>
            </a:lvl3pPr>
            <a:lvl4pPr marL="1371600" indent="0">
              <a:buNone/>
              <a:defRPr sz="1400">
                <a:latin typeface="Arial" panose="020B0604020202020204" pitchFamily="34" charset="0"/>
              </a:defRPr>
            </a:lvl4pPr>
            <a:lvl5pPr marL="1828800" indent="0">
              <a:buNone/>
              <a:defRPr sz="1400">
                <a:latin typeface="Arial" panose="020B0604020202020204" pitchFamily="34" charset="0"/>
              </a:defRPr>
            </a:lvl5pPr>
          </a:lstStyle>
          <a:p>
            <a:pPr lvl="0" rtl="0"/>
            <a:r>
              <a:rPr lang="pl-PL" noProof="0"/>
              <a:t>Kliknij, aby edytować style wzorców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
        <p:nvSpPr>
          <p:cNvPr id="14" name="Zawartość — symbol zastępczy 2">
            <a:extLst>
              <a:ext uri="{FF2B5EF4-FFF2-40B4-BE49-F238E27FC236}">
                <a16:creationId xmlns:a16="http://schemas.microsoft.com/office/drawing/2014/main" id="{0B33DABA-7BF5-1147-BA5E-63B92F220E51}"/>
              </a:ext>
            </a:extLst>
          </p:cNvPr>
          <p:cNvSpPr>
            <a:spLocks noGrp="1"/>
          </p:cNvSpPr>
          <p:nvPr>
            <p:ph idx="11" hasCustomPrompt="1"/>
          </p:nvPr>
        </p:nvSpPr>
        <p:spPr>
          <a:xfrm>
            <a:off x="1167493" y="2005689"/>
            <a:ext cx="4663440" cy="522514"/>
          </a:xfrm>
        </p:spPr>
        <p:txBody>
          <a:bodyPr rtlCol="0">
            <a:noAutofit/>
          </a:bodyPr>
          <a:lstStyle>
            <a:lvl1pPr marL="0" indent="0">
              <a:buNone/>
              <a:defRPr sz="2400" b="1">
                <a:latin typeface="Arial" panose="020B0604020202020204" pitchFamily="34" charset="0"/>
              </a:defRPr>
            </a:lvl1pPr>
            <a:lvl2pPr marL="457200" indent="0">
              <a:buNone/>
              <a:defRPr sz="2000" b="1">
                <a:latin typeface="Arial" panose="020B0604020202020204" pitchFamily="34" charset="0"/>
              </a:defRPr>
            </a:lvl2pPr>
            <a:lvl3pPr marL="914400" indent="0">
              <a:buNone/>
              <a:defRPr sz="1800" b="1">
                <a:latin typeface="Arial" panose="020B0604020202020204" pitchFamily="34" charset="0"/>
              </a:defRPr>
            </a:lvl3pPr>
            <a:lvl4pPr marL="1371600" indent="0">
              <a:buNone/>
              <a:defRPr sz="1600" b="1">
                <a:latin typeface="Arial" panose="020B0604020202020204" pitchFamily="34" charset="0"/>
              </a:defRPr>
            </a:lvl4pPr>
            <a:lvl5pPr marL="1828800" indent="0">
              <a:buNone/>
              <a:defRPr sz="1600" b="1">
                <a:latin typeface="Arial" panose="020B0604020202020204" pitchFamily="34" charset="0"/>
              </a:defRPr>
            </a:lvl5pPr>
          </a:lstStyle>
          <a:p>
            <a:pPr lvl="0" rtl="0"/>
            <a:r>
              <a:rPr lang="pl-PL" noProof="0"/>
              <a:t>Kliknij, aby edytować style wzorców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
        <p:nvSpPr>
          <p:cNvPr id="15" name="Zawartość — symbol zastępczy 2">
            <a:extLst>
              <a:ext uri="{FF2B5EF4-FFF2-40B4-BE49-F238E27FC236}">
                <a16:creationId xmlns:a16="http://schemas.microsoft.com/office/drawing/2014/main" id="{1B05BEE9-8BC0-EC44-B913-DB6426DF2EA7}"/>
              </a:ext>
            </a:extLst>
          </p:cNvPr>
          <p:cNvSpPr>
            <a:spLocks noGrp="1"/>
          </p:cNvSpPr>
          <p:nvPr>
            <p:ph idx="12" hasCustomPrompt="1"/>
          </p:nvPr>
        </p:nvSpPr>
        <p:spPr>
          <a:xfrm>
            <a:off x="6283235" y="2005689"/>
            <a:ext cx="4663440" cy="522514"/>
          </a:xfrm>
        </p:spPr>
        <p:txBody>
          <a:bodyPr rtlCol="0">
            <a:noAutofit/>
          </a:bodyPr>
          <a:lstStyle>
            <a:lvl1pPr marL="0" indent="0">
              <a:buNone/>
              <a:defRPr sz="2400" b="1">
                <a:latin typeface="Arial" panose="020B0604020202020204" pitchFamily="34" charset="0"/>
              </a:defRPr>
            </a:lvl1pPr>
            <a:lvl2pPr marL="457200" indent="0">
              <a:buNone/>
              <a:defRPr sz="2000" b="1">
                <a:latin typeface="Arial" panose="020B0604020202020204" pitchFamily="34" charset="0"/>
              </a:defRPr>
            </a:lvl2pPr>
            <a:lvl3pPr marL="914400" indent="0">
              <a:buNone/>
              <a:defRPr sz="1800" b="1">
                <a:latin typeface="Arial" panose="020B0604020202020204" pitchFamily="34" charset="0"/>
              </a:defRPr>
            </a:lvl3pPr>
            <a:lvl4pPr marL="1371600" indent="0">
              <a:buNone/>
              <a:defRPr sz="1600" b="1">
                <a:latin typeface="Arial" panose="020B0604020202020204" pitchFamily="34" charset="0"/>
              </a:defRPr>
            </a:lvl4pPr>
            <a:lvl5pPr marL="1828800" indent="0">
              <a:buNone/>
              <a:defRPr sz="1600" b="1">
                <a:latin typeface="Arial" panose="020B0604020202020204" pitchFamily="34" charset="0"/>
              </a:defRPr>
            </a:lvl5pPr>
          </a:lstStyle>
          <a:p>
            <a:pPr lvl="0" rtl="0"/>
            <a:r>
              <a:rPr lang="pl-PL" noProof="0"/>
              <a:t>Kliknij, aby edytować style wzorców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Tree>
    <p:extLst>
      <p:ext uri="{BB962C8B-B14F-4D97-AF65-F5344CB8AC3E}">
        <p14:creationId xmlns:p14="http://schemas.microsoft.com/office/powerpoint/2010/main" val="2131912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3 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381000"/>
            <a:ext cx="9779183" cy="1325563"/>
          </a:xfrm>
        </p:spPr>
        <p:txBody>
          <a:bodyPr rtlCol="0" anchor="b">
            <a:noAutofit/>
          </a:bodyPr>
          <a:lstStyle>
            <a:lvl1pPr>
              <a:defRPr sz="4800" b="1">
                <a:latin typeface="Arial" panose="020B0604020202020204" pitchFamily="34" charset="0"/>
              </a:defRPr>
            </a:lvl1pPr>
          </a:lstStyle>
          <a:p>
            <a:pPr rtl="0"/>
            <a:r>
              <a:rPr lang="pl-PL" noProof="0"/>
              <a:t>Kliknij, aby edytować styl wzorca tytułu</a:t>
            </a:r>
          </a:p>
        </p:txBody>
      </p:sp>
      <p:sp>
        <p:nvSpPr>
          <p:cNvPr id="3" name="Zawartość — symbol zastępczy 2">
            <a:extLst>
              <a:ext uri="{FF2B5EF4-FFF2-40B4-BE49-F238E27FC236}">
                <a16:creationId xmlns:a16="http://schemas.microsoft.com/office/drawing/2014/main" id="{8A6FC6F2-80B4-49A7-9448-33FE2DF0E967}"/>
              </a:ext>
            </a:extLst>
          </p:cNvPr>
          <p:cNvSpPr>
            <a:spLocks noGrp="1"/>
          </p:cNvSpPr>
          <p:nvPr>
            <p:ph idx="1" hasCustomPrompt="1"/>
          </p:nvPr>
        </p:nvSpPr>
        <p:spPr>
          <a:xfrm>
            <a:off x="1167491" y="2526318"/>
            <a:ext cx="3218688" cy="2828613"/>
          </a:xfrm>
        </p:spPr>
        <p:txBody>
          <a:bodyPr rtlCol="0">
            <a:noAutofit/>
          </a:bodyPr>
          <a:lstStyle>
            <a:lvl1pPr marL="0" indent="0">
              <a:buNone/>
              <a:defRPr sz="2000">
                <a:latin typeface="Arial" panose="020B0604020202020204" pitchFamily="34" charset="0"/>
              </a:defRPr>
            </a:lvl1pPr>
            <a:lvl2pPr marL="457200" indent="0">
              <a:buNone/>
              <a:defRPr sz="1800">
                <a:latin typeface="Arial" panose="020B0604020202020204" pitchFamily="34" charset="0"/>
              </a:defRPr>
            </a:lvl2pPr>
            <a:lvl3pPr marL="914400" indent="0">
              <a:buNone/>
              <a:defRPr sz="1600">
                <a:latin typeface="Arial" panose="020B0604020202020204" pitchFamily="34" charset="0"/>
              </a:defRPr>
            </a:lvl3pPr>
            <a:lvl4pPr marL="1371600" indent="0">
              <a:buNone/>
              <a:defRPr sz="1400">
                <a:latin typeface="Arial" panose="020B0604020202020204" pitchFamily="34" charset="0"/>
              </a:defRPr>
            </a:lvl4pPr>
            <a:lvl5pPr marL="1828800" indent="0">
              <a:buNone/>
              <a:defRPr sz="1400">
                <a:latin typeface="Arial" panose="020B0604020202020204" pitchFamily="34" charset="0"/>
              </a:defRPr>
            </a:lvl5pPr>
          </a:lstStyle>
          <a:p>
            <a:pPr lvl="0" rtl="0"/>
            <a:r>
              <a:rPr lang="pl-PL" noProof="0"/>
              <a:t>Kliknij, aby edytować style wzorców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
        <p:nvSpPr>
          <p:cNvPr id="4" name="Dowolny kształt 3">
            <a:extLst>
              <a:ext uri="{FF2B5EF4-FFF2-40B4-BE49-F238E27FC236}">
                <a16:creationId xmlns:a16="http://schemas.microsoft.com/office/drawing/2014/main" id="{6A7F6A3F-E1DD-A246-9A6D-5F9B18BA2588}"/>
              </a:ext>
            </a:extLst>
          </p:cNvPr>
          <p:cNvSpPr/>
          <p:nvPr userDrawn="1"/>
        </p:nvSpPr>
        <p:spPr>
          <a:xfrm rot="5400000">
            <a:off x="8580896" y="0"/>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5" name="Dowolny kształt 4">
            <a:extLst>
              <a:ext uri="{FF2B5EF4-FFF2-40B4-BE49-F238E27FC236}">
                <a16:creationId xmlns:a16="http://schemas.microsoft.com/office/drawing/2014/main" id="{055FD0FC-C8FF-6741-A364-A29CDC6F9495}"/>
              </a:ext>
            </a:extLst>
          </p:cNvPr>
          <p:cNvSpPr/>
          <p:nvPr userDrawn="1"/>
        </p:nvSpPr>
        <p:spPr>
          <a:xfrm>
            <a:off x="-2364"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6" name="Dowolny kształt 5">
            <a:extLst>
              <a:ext uri="{FF2B5EF4-FFF2-40B4-BE49-F238E27FC236}">
                <a16:creationId xmlns:a16="http://schemas.microsoft.com/office/drawing/2014/main" id="{D11C9832-A021-954E-A34F-2988D1189AE9}"/>
              </a:ext>
            </a:extLst>
          </p:cNvPr>
          <p:cNvSpPr/>
          <p:nvPr userDrawn="1"/>
        </p:nvSpPr>
        <p:spPr>
          <a:xfrm rot="5400000" flipH="1">
            <a:off x="11258144" y="5924144"/>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grpSp>
        <p:nvGrpSpPr>
          <p:cNvPr id="9" name="Grupa 8">
            <a:extLst>
              <a:ext uri="{FF2B5EF4-FFF2-40B4-BE49-F238E27FC236}">
                <a16:creationId xmlns:a16="http://schemas.microsoft.com/office/drawing/2014/main" id="{9861BC34-DFBF-2D4F-B463-FCFBC08391FF}"/>
              </a:ext>
            </a:extLst>
          </p:cNvPr>
          <p:cNvGrpSpPr/>
          <p:nvPr userDrawn="1"/>
        </p:nvGrpSpPr>
        <p:grpSpPr>
          <a:xfrm>
            <a:off x="2587417" y="5590903"/>
            <a:ext cx="1572380" cy="1267097"/>
            <a:chOff x="7413403" y="4976359"/>
            <a:chExt cx="2334986" cy="1881641"/>
          </a:xfrm>
        </p:grpSpPr>
        <p:sp>
          <p:nvSpPr>
            <p:cNvPr id="7" name="Dowolny kształt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8" name="Dowolny kształt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grpSp>
      <p:sp>
        <p:nvSpPr>
          <p:cNvPr id="10" name="Data — symbol zastępczy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67114" cy="365125"/>
          </a:xfrm>
          <a:prstGeom prst="rect">
            <a:avLst/>
          </a:prstGeom>
        </p:spPr>
        <p:txBody>
          <a:bodyPr vert="horz" lIns="91440" tIns="45720" rIns="91440" bIns="45720" rtlCol="0" anchor="ctr">
            <a:noAutofit/>
          </a:bodyPr>
          <a:lstStyle>
            <a:lvl1pPr algn="l">
              <a:defRPr sz="1200">
                <a:solidFill>
                  <a:schemeClr val="accent2"/>
                </a:solidFill>
                <a:latin typeface="Arial" panose="020B0604020202020204" pitchFamily="34" charset="0"/>
              </a:defRPr>
            </a:lvl1pPr>
          </a:lstStyle>
          <a:p>
            <a:fld id="{D44B747F-973E-40BB-AF76-8C6DF5933C9C}" type="datetime1">
              <a:rPr lang="pl-PL" noProof="0" smtClean="0"/>
              <a:t>26.04.2023</a:t>
            </a:fld>
            <a:endParaRPr lang="pl-PL" noProof="0"/>
          </a:p>
        </p:txBody>
      </p:sp>
      <p:sp>
        <p:nvSpPr>
          <p:cNvPr id="11" name="Stopka — symbol zastępczy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Arial" panose="020B0604020202020204" pitchFamily="34" charset="0"/>
              </a:defRPr>
            </a:lvl1pPr>
          </a:lstStyle>
          <a:p>
            <a:r>
              <a:rPr lang="pl-PL" noProof="0"/>
              <a:t>TYTUŁ PREZENTACJI</a:t>
            </a:r>
          </a:p>
        </p:txBody>
      </p:sp>
      <p:sp>
        <p:nvSpPr>
          <p:cNvPr id="13" name="Zawartość — symbol zastępczy 2">
            <a:extLst>
              <a:ext uri="{FF2B5EF4-FFF2-40B4-BE49-F238E27FC236}">
                <a16:creationId xmlns:a16="http://schemas.microsoft.com/office/drawing/2014/main" id="{94CA559C-3355-DE44-ACF9-BDB6083C4225}"/>
              </a:ext>
            </a:extLst>
          </p:cNvPr>
          <p:cNvSpPr>
            <a:spLocks noGrp="1"/>
          </p:cNvSpPr>
          <p:nvPr>
            <p:ph idx="10" hasCustomPrompt="1"/>
          </p:nvPr>
        </p:nvSpPr>
        <p:spPr>
          <a:xfrm>
            <a:off x="4683787" y="2526318"/>
            <a:ext cx="3173279" cy="2828613"/>
          </a:xfrm>
        </p:spPr>
        <p:txBody>
          <a:bodyPr rtlCol="0">
            <a:noAutofit/>
          </a:bodyPr>
          <a:lstStyle>
            <a:lvl1pPr marL="0" indent="0">
              <a:buNone/>
              <a:defRPr sz="2000">
                <a:latin typeface="Arial" panose="020B0604020202020204" pitchFamily="34" charset="0"/>
              </a:defRPr>
            </a:lvl1pPr>
            <a:lvl2pPr marL="457200" indent="0">
              <a:buNone/>
              <a:defRPr sz="1800">
                <a:latin typeface="Arial" panose="020B0604020202020204" pitchFamily="34" charset="0"/>
              </a:defRPr>
            </a:lvl2pPr>
            <a:lvl3pPr marL="914400" indent="0">
              <a:buNone/>
              <a:defRPr sz="1600">
                <a:latin typeface="Arial" panose="020B0604020202020204" pitchFamily="34" charset="0"/>
              </a:defRPr>
            </a:lvl3pPr>
            <a:lvl4pPr marL="1371600" indent="0">
              <a:buNone/>
              <a:defRPr sz="1400">
                <a:latin typeface="Arial" panose="020B0604020202020204" pitchFamily="34" charset="0"/>
              </a:defRPr>
            </a:lvl4pPr>
            <a:lvl5pPr marL="1828800" indent="0">
              <a:buNone/>
              <a:defRPr sz="1400">
                <a:latin typeface="Arial" panose="020B0604020202020204" pitchFamily="34" charset="0"/>
              </a:defRPr>
            </a:lvl5pPr>
          </a:lstStyle>
          <a:p>
            <a:pPr lvl="0" rtl="0"/>
            <a:r>
              <a:rPr lang="pl-PL" noProof="0"/>
              <a:t>Kliknij, aby edytować style wzorców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
        <p:nvSpPr>
          <p:cNvPr id="14" name="Zawartość — symbol zastępczy 2">
            <a:extLst>
              <a:ext uri="{FF2B5EF4-FFF2-40B4-BE49-F238E27FC236}">
                <a16:creationId xmlns:a16="http://schemas.microsoft.com/office/drawing/2014/main" id="{0B33DABA-7BF5-1147-BA5E-63B92F220E51}"/>
              </a:ext>
            </a:extLst>
          </p:cNvPr>
          <p:cNvSpPr>
            <a:spLocks noGrp="1"/>
          </p:cNvSpPr>
          <p:nvPr>
            <p:ph idx="11" hasCustomPrompt="1"/>
          </p:nvPr>
        </p:nvSpPr>
        <p:spPr>
          <a:xfrm>
            <a:off x="1167493" y="2003804"/>
            <a:ext cx="3173278" cy="522514"/>
          </a:xfrm>
        </p:spPr>
        <p:txBody>
          <a:bodyPr rtlCol="0">
            <a:noAutofit/>
          </a:bodyPr>
          <a:lstStyle>
            <a:lvl1pPr marL="0" indent="0">
              <a:buNone/>
              <a:defRPr sz="2400" b="1">
                <a:latin typeface="Arial" panose="020B0604020202020204" pitchFamily="34" charset="0"/>
              </a:defRPr>
            </a:lvl1pPr>
            <a:lvl2pPr marL="457200" indent="0">
              <a:buNone/>
              <a:defRPr sz="2000" b="1">
                <a:latin typeface="Arial" panose="020B0604020202020204" pitchFamily="34" charset="0"/>
              </a:defRPr>
            </a:lvl2pPr>
            <a:lvl3pPr marL="914400" indent="0">
              <a:buNone/>
              <a:defRPr sz="1800" b="1">
                <a:latin typeface="Arial" panose="020B0604020202020204" pitchFamily="34" charset="0"/>
              </a:defRPr>
            </a:lvl3pPr>
            <a:lvl4pPr marL="1371600" indent="0">
              <a:buNone/>
              <a:defRPr sz="1600" b="1">
                <a:latin typeface="Arial" panose="020B0604020202020204" pitchFamily="34" charset="0"/>
              </a:defRPr>
            </a:lvl4pPr>
            <a:lvl5pPr marL="1828800" indent="0">
              <a:buNone/>
              <a:defRPr sz="1600" b="1">
                <a:latin typeface="Arial" panose="020B0604020202020204" pitchFamily="34" charset="0"/>
              </a:defRPr>
            </a:lvl5pPr>
          </a:lstStyle>
          <a:p>
            <a:pPr lvl="0" rtl="0"/>
            <a:r>
              <a:rPr lang="pl-PL" noProof="0"/>
              <a:t>Kliknij, aby edytować style wzorców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
        <p:nvSpPr>
          <p:cNvPr id="15" name="Zawartość — symbol zastępczy 2">
            <a:extLst>
              <a:ext uri="{FF2B5EF4-FFF2-40B4-BE49-F238E27FC236}">
                <a16:creationId xmlns:a16="http://schemas.microsoft.com/office/drawing/2014/main" id="{1B05BEE9-8BC0-EC44-B913-DB6426DF2EA7}"/>
              </a:ext>
            </a:extLst>
          </p:cNvPr>
          <p:cNvSpPr>
            <a:spLocks noGrp="1"/>
          </p:cNvSpPr>
          <p:nvPr>
            <p:ph idx="12" hasCustomPrompt="1"/>
          </p:nvPr>
        </p:nvSpPr>
        <p:spPr>
          <a:xfrm>
            <a:off x="4683788" y="2003804"/>
            <a:ext cx="3173278" cy="522514"/>
          </a:xfrm>
        </p:spPr>
        <p:txBody>
          <a:bodyPr rtlCol="0">
            <a:noAutofit/>
          </a:bodyPr>
          <a:lstStyle>
            <a:lvl1pPr marL="0" indent="0">
              <a:buNone/>
              <a:defRPr sz="2400" b="1">
                <a:latin typeface="Arial" panose="020B0604020202020204" pitchFamily="34" charset="0"/>
              </a:defRPr>
            </a:lvl1pPr>
            <a:lvl2pPr marL="457200" indent="0">
              <a:buNone/>
              <a:defRPr sz="2000" b="1">
                <a:latin typeface="Arial" panose="020B0604020202020204" pitchFamily="34" charset="0"/>
              </a:defRPr>
            </a:lvl2pPr>
            <a:lvl3pPr marL="914400" indent="0">
              <a:buNone/>
              <a:defRPr sz="1800" b="1">
                <a:latin typeface="Arial" panose="020B0604020202020204" pitchFamily="34" charset="0"/>
              </a:defRPr>
            </a:lvl3pPr>
            <a:lvl4pPr marL="1371600" indent="0">
              <a:buNone/>
              <a:defRPr sz="1600" b="1">
                <a:latin typeface="Arial" panose="020B0604020202020204" pitchFamily="34" charset="0"/>
              </a:defRPr>
            </a:lvl4pPr>
            <a:lvl5pPr marL="1828800" indent="0">
              <a:buNone/>
              <a:defRPr sz="1600" b="1">
                <a:latin typeface="Arial" panose="020B0604020202020204" pitchFamily="34" charset="0"/>
              </a:defRPr>
            </a:lvl5pPr>
          </a:lstStyle>
          <a:p>
            <a:pPr lvl="0" rtl="0"/>
            <a:r>
              <a:rPr lang="pl-PL" noProof="0"/>
              <a:t>Kliknij, aby edytować style wzorców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
        <p:nvSpPr>
          <p:cNvPr id="16" name="Zawartość — symbol zastępczy 2">
            <a:extLst>
              <a:ext uri="{FF2B5EF4-FFF2-40B4-BE49-F238E27FC236}">
                <a16:creationId xmlns:a16="http://schemas.microsoft.com/office/drawing/2014/main" id="{43D62993-A055-DF4F-9286-4FFE3A5C7FD7}"/>
              </a:ext>
            </a:extLst>
          </p:cNvPr>
          <p:cNvSpPr>
            <a:spLocks noGrp="1"/>
          </p:cNvSpPr>
          <p:nvPr>
            <p:ph idx="13" hasCustomPrompt="1"/>
          </p:nvPr>
        </p:nvSpPr>
        <p:spPr>
          <a:xfrm>
            <a:off x="8200082" y="2526318"/>
            <a:ext cx="3173279" cy="2828613"/>
          </a:xfrm>
        </p:spPr>
        <p:txBody>
          <a:bodyPr rtlCol="0">
            <a:noAutofit/>
          </a:bodyPr>
          <a:lstStyle>
            <a:lvl1pPr marL="0" indent="0">
              <a:buNone/>
              <a:defRPr sz="2000">
                <a:latin typeface="Arial" panose="020B0604020202020204" pitchFamily="34" charset="0"/>
              </a:defRPr>
            </a:lvl1pPr>
            <a:lvl2pPr marL="457200" indent="0">
              <a:buNone/>
              <a:defRPr sz="1800">
                <a:latin typeface="Arial" panose="020B0604020202020204" pitchFamily="34" charset="0"/>
              </a:defRPr>
            </a:lvl2pPr>
            <a:lvl3pPr marL="914400" indent="0">
              <a:buNone/>
              <a:defRPr sz="1600">
                <a:latin typeface="Arial" panose="020B0604020202020204" pitchFamily="34" charset="0"/>
              </a:defRPr>
            </a:lvl3pPr>
            <a:lvl4pPr marL="1371600" indent="0">
              <a:buNone/>
              <a:defRPr sz="1400">
                <a:latin typeface="Arial" panose="020B0604020202020204" pitchFamily="34" charset="0"/>
              </a:defRPr>
            </a:lvl4pPr>
            <a:lvl5pPr marL="1828800" indent="0">
              <a:buNone/>
              <a:defRPr sz="1400">
                <a:latin typeface="Arial" panose="020B0604020202020204" pitchFamily="34" charset="0"/>
              </a:defRPr>
            </a:lvl5pPr>
          </a:lstStyle>
          <a:p>
            <a:pPr lvl="0" rtl="0"/>
            <a:r>
              <a:rPr lang="pl-PL" noProof="0"/>
              <a:t>Kliknij, aby edytować style wzorców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
        <p:nvSpPr>
          <p:cNvPr id="17" name="Zawartość — symbol zastępczy 2">
            <a:extLst>
              <a:ext uri="{FF2B5EF4-FFF2-40B4-BE49-F238E27FC236}">
                <a16:creationId xmlns:a16="http://schemas.microsoft.com/office/drawing/2014/main" id="{A896DA2E-4448-254C-86D1-9E16E63CC6A0}"/>
              </a:ext>
            </a:extLst>
          </p:cNvPr>
          <p:cNvSpPr>
            <a:spLocks noGrp="1"/>
          </p:cNvSpPr>
          <p:nvPr>
            <p:ph idx="14" hasCustomPrompt="1"/>
          </p:nvPr>
        </p:nvSpPr>
        <p:spPr>
          <a:xfrm>
            <a:off x="8200083" y="2003804"/>
            <a:ext cx="3173278" cy="522514"/>
          </a:xfrm>
        </p:spPr>
        <p:txBody>
          <a:bodyPr rtlCol="0">
            <a:noAutofit/>
          </a:bodyPr>
          <a:lstStyle>
            <a:lvl1pPr marL="0" indent="0">
              <a:buNone/>
              <a:defRPr sz="2400" b="1">
                <a:latin typeface="Arial" panose="020B0604020202020204" pitchFamily="34" charset="0"/>
              </a:defRPr>
            </a:lvl1pPr>
            <a:lvl2pPr marL="457200" indent="0">
              <a:buNone/>
              <a:defRPr sz="2000" b="1">
                <a:latin typeface="Arial" panose="020B0604020202020204" pitchFamily="34" charset="0"/>
              </a:defRPr>
            </a:lvl2pPr>
            <a:lvl3pPr marL="914400" indent="0">
              <a:buNone/>
              <a:defRPr sz="1800" b="1">
                <a:latin typeface="Arial" panose="020B0604020202020204" pitchFamily="34" charset="0"/>
              </a:defRPr>
            </a:lvl3pPr>
            <a:lvl4pPr marL="1371600" indent="0">
              <a:buNone/>
              <a:defRPr sz="1600" b="1">
                <a:latin typeface="Arial" panose="020B0604020202020204" pitchFamily="34" charset="0"/>
              </a:defRPr>
            </a:lvl4pPr>
            <a:lvl5pPr marL="1828800" indent="0">
              <a:buNone/>
              <a:defRPr sz="1600" b="1">
                <a:latin typeface="Arial" panose="020B0604020202020204" pitchFamily="34" charset="0"/>
              </a:defRPr>
            </a:lvl5pPr>
          </a:lstStyle>
          <a:p>
            <a:pPr lvl="0" rtl="0"/>
            <a:r>
              <a:rPr lang="pl-PL" noProof="0"/>
              <a:t>Kliknij, aby edytować style wzorców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
        <p:nvSpPr>
          <p:cNvPr id="12" name="Numer slajdu — symbol zastępczy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Arial" panose="020B0604020202020204" pitchFamily="34" charset="0"/>
              </a:defRPr>
            </a:lvl1pPr>
          </a:lstStyle>
          <a:p>
            <a:fld id="{294A09A9-5501-47C1-A89A-A340965A2BE2}" type="slidenum">
              <a:rPr lang="pl-PL" noProof="0" smtClean="0"/>
              <a:pPr/>
              <a:t>‹#›</a:t>
            </a:fld>
            <a:endParaRPr lang="pl-PL" noProof="0"/>
          </a:p>
        </p:txBody>
      </p:sp>
    </p:spTree>
    <p:extLst>
      <p:ext uri="{BB962C8B-B14F-4D97-AF65-F5344CB8AC3E}">
        <p14:creationId xmlns:p14="http://schemas.microsoft.com/office/powerpoint/2010/main" val="2756976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Slajd końc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4" y="1122363"/>
            <a:ext cx="6220278" cy="2387600"/>
          </a:xfrm>
        </p:spPr>
        <p:txBody>
          <a:bodyPr rtlCol="0" anchor="b">
            <a:noAutofit/>
          </a:bodyPr>
          <a:lstStyle>
            <a:lvl1pPr algn="l">
              <a:defRPr sz="6000" b="1">
                <a:latin typeface="Arial" panose="020B0604020202020204" pitchFamily="34" charset="0"/>
              </a:defRPr>
            </a:lvl1pPr>
          </a:lstStyle>
          <a:p>
            <a:pPr rtl="0"/>
            <a:r>
              <a:rPr lang="pl-PL" noProof="0"/>
              <a:t>Kliknij, aby edytować styl wzorca tytułu</a:t>
            </a:r>
          </a:p>
        </p:txBody>
      </p:sp>
      <p:sp>
        <p:nvSpPr>
          <p:cNvPr id="3" name="Podtytuł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6220277" cy="2247219"/>
          </a:xfrm>
        </p:spPr>
        <p:txBody>
          <a:bodyPr rtlCol="0">
            <a:noAutofit/>
          </a:bodyPr>
          <a:lstStyle>
            <a:lvl1pPr marL="0" indent="0" algn="l">
              <a:buNone/>
              <a:defRPr sz="280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pl-PL" noProof="0"/>
              <a:t>Kliknij, aby edytować styl wzorca podtytułu</a:t>
            </a:r>
          </a:p>
        </p:txBody>
      </p:sp>
      <p:sp>
        <p:nvSpPr>
          <p:cNvPr id="4" name="Prostokąt 3">
            <a:extLst>
              <a:ext uri="{FF2B5EF4-FFF2-40B4-BE49-F238E27FC236}">
                <a16:creationId xmlns:a16="http://schemas.microsoft.com/office/drawing/2014/main" id="{9AC79249-FDC0-364D-A734-AE1DE1605D28}"/>
              </a:ext>
            </a:extLst>
          </p:cNvPr>
          <p:cNvSpPr/>
          <p:nvPr userDrawn="1"/>
        </p:nvSpPr>
        <p:spPr>
          <a:xfrm>
            <a:off x="8264426" y="0"/>
            <a:ext cx="39275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l-PL" noProof="0">
              <a:latin typeface="Arial" panose="020B0604020202020204" pitchFamily="34" charset="0"/>
            </a:endParaRPr>
          </a:p>
        </p:txBody>
      </p:sp>
      <p:grpSp>
        <p:nvGrpSpPr>
          <p:cNvPr id="6" name="Grupa 5">
            <a:extLst>
              <a:ext uri="{FF2B5EF4-FFF2-40B4-BE49-F238E27FC236}">
                <a16:creationId xmlns:a16="http://schemas.microsoft.com/office/drawing/2014/main" id="{F15FBB50-09C8-B64E-AE57-67C5E70810CB}"/>
              </a:ext>
            </a:extLst>
          </p:cNvPr>
          <p:cNvGrpSpPr/>
          <p:nvPr userDrawn="1"/>
        </p:nvGrpSpPr>
        <p:grpSpPr>
          <a:xfrm>
            <a:off x="8264427" y="3685939"/>
            <a:ext cx="3927573" cy="3178856"/>
            <a:chOff x="9857014" y="13834"/>
            <a:chExt cx="2334986" cy="1881641"/>
          </a:xfrm>
        </p:grpSpPr>
        <p:sp>
          <p:nvSpPr>
            <p:cNvPr id="15" name="Dowolny kształt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16" name="Dowolny kształt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grpSp>
      <p:sp>
        <p:nvSpPr>
          <p:cNvPr id="22" name="Dowolny kształt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17" name="Dowolny kształt 16">
            <a:extLst>
              <a:ext uri="{FF2B5EF4-FFF2-40B4-BE49-F238E27FC236}">
                <a16:creationId xmlns:a16="http://schemas.microsoft.com/office/drawing/2014/main" id="{39563C76-BC00-DE47-88F5-C24D3CE3325A}"/>
              </a:ext>
            </a:extLst>
          </p:cNvPr>
          <p:cNvSpPr/>
          <p:nvPr userDrawn="1"/>
        </p:nvSpPr>
        <p:spPr>
          <a:xfrm>
            <a:off x="10228214" y="-1"/>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Tree>
    <p:extLst>
      <p:ext uri="{BB962C8B-B14F-4D97-AF65-F5344CB8AC3E}">
        <p14:creationId xmlns:p14="http://schemas.microsoft.com/office/powerpoint/2010/main" val="2544706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381000"/>
            <a:ext cx="9779183" cy="1325563"/>
          </a:xfrm>
        </p:spPr>
        <p:txBody>
          <a:bodyPr rtlCol="0" anchor="b">
            <a:noAutofit/>
          </a:bodyPr>
          <a:lstStyle>
            <a:lvl1pPr>
              <a:defRPr sz="4800" b="1">
                <a:latin typeface="Arial" panose="020B0604020202020204" pitchFamily="34" charset="0"/>
              </a:defRPr>
            </a:lvl1pPr>
          </a:lstStyle>
          <a:p>
            <a:pPr rtl="0"/>
            <a:r>
              <a:rPr lang="pl-PL" noProof="0"/>
              <a:t>Kliknij, aby edytować styl wzorca tytułu</a:t>
            </a:r>
          </a:p>
        </p:txBody>
      </p:sp>
      <p:sp>
        <p:nvSpPr>
          <p:cNvPr id="3" name="Zawartość — symbol zastępczy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17467"/>
            <a:ext cx="9779182" cy="3366815"/>
          </a:xfrm>
        </p:spPr>
        <p:txBody>
          <a:bodyPr rtlCol="0">
            <a:noAutofit/>
          </a:bodyPr>
          <a:lstStyle>
            <a:lvl1pPr marL="0" indent="0">
              <a:buNone/>
              <a:defRPr>
                <a:latin typeface="Arial" panose="020B0604020202020204" pitchFamily="34" charset="0"/>
              </a:defRPr>
            </a:lvl1pPr>
            <a:lvl2pPr marL="457200" indent="0">
              <a:buNone/>
              <a:defRPr>
                <a:latin typeface="Arial" panose="020B0604020202020204" pitchFamily="34" charset="0"/>
              </a:defRPr>
            </a:lvl2pPr>
            <a:lvl3pPr marL="914400" indent="0">
              <a:buNone/>
              <a:defRPr>
                <a:latin typeface="Arial" panose="020B0604020202020204" pitchFamily="34" charset="0"/>
              </a:defRPr>
            </a:lvl3pPr>
            <a:lvl4pPr marL="1371600" indent="0">
              <a:buNone/>
              <a:defRPr>
                <a:latin typeface="Arial" panose="020B0604020202020204" pitchFamily="34" charset="0"/>
              </a:defRPr>
            </a:lvl4pPr>
            <a:lvl5pPr marL="1828800" indent="0">
              <a:buNone/>
              <a:defRPr>
                <a:latin typeface="Arial" panose="020B0604020202020204" pitchFamily="34" charset="0"/>
              </a:defRPr>
            </a:lvl5pPr>
          </a:lstStyle>
          <a:p>
            <a:pPr lvl="0" rtl="0"/>
            <a:r>
              <a:rPr lang="pl-PL" noProof="0"/>
              <a:t>Kliknij, aby edytować style wzorców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
        <p:nvSpPr>
          <p:cNvPr id="4" name="Dowolny kształt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5" name="Dowolny kształt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6" name="Dowolny kształt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grpSp>
        <p:nvGrpSpPr>
          <p:cNvPr id="9" name="Grupa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Dowolny kształt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8" name="Dowolny kształt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grpSp>
      <p:sp>
        <p:nvSpPr>
          <p:cNvPr id="10" name="Data — symbol zastępczy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Arial" panose="020B0604020202020204" pitchFamily="34" charset="0"/>
              </a:defRPr>
            </a:lvl1pPr>
          </a:lstStyle>
          <a:p>
            <a:fld id="{4D258BA1-412B-434B-9BB9-C8B24E80EBE7}" type="datetime1">
              <a:rPr lang="pl-PL" noProof="0" smtClean="0"/>
              <a:t>26.04.2023</a:t>
            </a:fld>
            <a:endParaRPr lang="pl-PL" noProof="0"/>
          </a:p>
        </p:txBody>
      </p:sp>
      <p:sp>
        <p:nvSpPr>
          <p:cNvPr id="11" name="Stopka — symbol zastępczy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Arial" panose="020B0604020202020204" pitchFamily="34" charset="0"/>
              </a:defRPr>
            </a:lvl1pPr>
          </a:lstStyle>
          <a:p>
            <a:r>
              <a:rPr lang="pl-PL" noProof="0"/>
              <a:t>TYTUŁ PREZENTACJI</a:t>
            </a:r>
          </a:p>
        </p:txBody>
      </p:sp>
      <p:sp>
        <p:nvSpPr>
          <p:cNvPr id="12" name="Numer slajdu — symbol zastępczy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Arial" panose="020B0604020202020204" pitchFamily="34" charset="0"/>
              </a:defRPr>
            </a:lvl1pPr>
          </a:lstStyle>
          <a:p>
            <a:fld id="{294A09A9-5501-47C1-A89A-A340965A2BE2}" type="slidenum">
              <a:rPr lang="pl-PL" noProof="0" smtClean="0"/>
              <a:pPr/>
              <a:t>‹#›</a:t>
            </a:fld>
            <a:endParaRPr lang="pl-PL" noProof="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agłówek sekcji">
    <p:bg>
      <p:bgPr>
        <a:solidFill>
          <a:schemeClr val="accent2"/>
        </a:solidFill>
        <a:effectLst/>
      </p:bgPr>
    </p:bg>
    <p:spTree>
      <p:nvGrpSpPr>
        <p:cNvPr id="1" name=""/>
        <p:cNvGrpSpPr/>
        <p:nvPr/>
      </p:nvGrpSpPr>
      <p:grpSpPr>
        <a:xfrm>
          <a:off x="0" y="0"/>
          <a:ext cx="0" cy="0"/>
          <a:chOff x="0" y="0"/>
          <a:chExt cx="0" cy="0"/>
        </a:xfrm>
      </p:grpSpPr>
      <p:sp>
        <p:nvSpPr>
          <p:cNvPr id="7" name="Prostokąt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l-PL" noProof="0">
              <a:latin typeface="Arial" panose="020B0604020202020204" pitchFamily="34" charset="0"/>
            </a:endParaRPr>
          </a:p>
        </p:txBody>
      </p:sp>
      <p:sp>
        <p:nvSpPr>
          <p:cNvPr id="12" name="Dowolny kształt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14" name="Dowolny kształt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15" name="Dowolny kształt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13" name="Tytuł 1">
            <a:extLst>
              <a:ext uri="{FF2B5EF4-FFF2-40B4-BE49-F238E27FC236}">
                <a16:creationId xmlns:a16="http://schemas.microsoft.com/office/drawing/2014/main" id="{5E932F0D-7FC3-634B-932C-3625C16C8DE2}"/>
              </a:ext>
            </a:extLst>
          </p:cNvPr>
          <p:cNvSpPr>
            <a:spLocks noGrp="1"/>
          </p:cNvSpPr>
          <p:nvPr>
            <p:ph type="title" hasCustomPrompt="1"/>
          </p:nvPr>
        </p:nvSpPr>
        <p:spPr>
          <a:xfrm>
            <a:off x="1167492" y="381000"/>
            <a:ext cx="9779183" cy="1325563"/>
          </a:xfrm>
        </p:spPr>
        <p:txBody>
          <a:bodyPr rtlCol="0" anchor="b">
            <a:noAutofit/>
          </a:bodyPr>
          <a:lstStyle>
            <a:lvl1pPr>
              <a:defRPr sz="4800" b="1">
                <a:latin typeface="Arial" panose="020B0604020202020204" pitchFamily="34" charset="0"/>
              </a:defRPr>
            </a:lvl1pPr>
          </a:lstStyle>
          <a:p>
            <a:pPr rtl="0"/>
            <a:r>
              <a:rPr lang="pl-PL" noProof="0"/>
              <a:t>Kliknij, aby edytować styl wzorca tytułu</a:t>
            </a:r>
          </a:p>
        </p:txBody>
      </p:sp>
      <p:sp>
        <p:nvSpPr>
          <p:cNvPr id="3" name="Tekst — symbol zastępczy 2">
            <a:extLst>
              <a:ext uri="{FF2B5EF4-FFF2-40B4-BE49-F238E27FC236}">
                <a16:creationId xmlns:a16="http://schemas.microsoft.com/office/drawing/2014/main" id="{2E65DE34-CDB7-41F7-A95A-592B99558C69}"/>
              </a:ext>
            </a:extLst>
          </p:cNvPr>
          <p:cNvSpPr>
            <a:spLocks noGrp="1"/>
          </p:cNvSpPr>
          <p:nvPr>
            <p:ph type="body" idx="1" hasCustomPrompt="1"/>
          </p:nvPr>
        </p:nvSpPr>
        <p:spPr>
          <a:xfrm>
            <a:off x="1167492" y="2653167"/>
            <a:ext cx="9779183" cy="3436483"/>
          </a:xfrm>
        </p:spPr>
        <p:txBody>
          <a:bodyPr rtlCol="0">
            <a:noAutofit/>
          </a:bodyPr>
          <a:lstStyle>
            <a:lvl1pPr marL="0" indent="0">
              <a:lnSpc>
                <a:spcPct val="150000"/>
              </a:lnSpc>
              <a:buNone/>
              <a:defRPr sz="2400">
                <a:solidFill>
                  <a:schemeClr val="bg1"/>
                </a:solidFill>
                <a:latin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pl-PL" noProof="0"/>
              <a:t>Kliknij, aby edytować style wzorców tekstu</a:t>
            </a:r>
          </a:p>
        </p:txBody>
      </p:sp>
      <p:sp>
        <p:nvSpPr>
          <p:cNvPr id="4" name="Data — symbol zastępczy 3">
            <a:extLst>
              <a:ext uri="{FF2B5EF4-FFF2-40B4-BE49-F238E27FC236}">
                <a16:creationId xmlns:a16="http://schemas.microsoft.com/office/drawing/2014/main" id="{8E95D4F5-F69B-42F6-8A9D-330F696E144B}"/>
              </a:ext>
            </a:extLst>
          </p:cNvPr>
          <p:cNvSpPr>
            <a:spLocks noGrp="1"/>
          </p:cNvSpPr>
          <p:nvPr>
            <p:ph type="dt" sz="half" idx="10"/>
          </p:nvPr>
        </p:nvSpPr>
        <p:spPr/>
        <p:txBody>
          <a:bodyPr rtlCol="0">
            <a:noAutofit/>
          </a:bodyPr>
          <a:lstStyle>
            <a:lvl1pPr>
              <a:defRPr>
                <a:solidFill>
                  <a:schemeClr val="accent2"/>
                </a:solidFill>
                <a:latin typeface="Arial" panose="020B0604020202020204" pitchFamily="34" charset="0"/>
              </a:defRPr>
            </a:lvl1pPr>
          </a:lstStyle>
          <a:p>
            <a:fld id="{9222FBB7-7672-4A2E-B1C5-25CF0394339C}" type="datetime1">
              <a:rPr lang="pl-PL" noProof="0" smtClean="0"/>
              <a:t>26.04.2023</a:t>
            </a:fld>
            <a:endParaRPr lang="pl-PL" noProof="0"/>
          </a:p>
        </p:txBody>
      </p:sp>
      <p:sp>
        <p:nvSpPr>
          <p:cNvPr id="5" name="Stopka — symbol zastępczy 4">
            <a:extLst>
              <a:ext uri="{FF2B5EF4-FFF2-40B4-BE49-F238E27FC236}">
                <a16:creationId xmlns:a16="http://schemas.microsoft.com/office/drawing/2014/main" id="{FA79A23A-2238-4904-8692-9F2DAE8B8FC9}"/>
              </a:ext>
            </a:extLst>
          </p:cNvPr>
          <p:cNvSpPr>
            <a:spLocks noGrp="1"/>
          </p:cNvSpPr>
          <p:nvPr>
            <p:ph type="ftr" sz="quarter" idx="11"/>
          </p:nvPr>
        </p:nvSpPr>
        <p:spPr/>
        <p:txBody>
          <a:bodyPr rtlCol="0">
            <a:noAutofit/>
          </a:bodyPr>
          <a:lstStyle>
            <a:lvl1pPr>
              <a:defRPr>
                <a:solidFill>
                  <a:schemeClr val="accent2"/>
                </a:solidFill>
                <a:latin typeface="Arial" panose="020B0604020202020204" pitchFamily="34" charset="0"/>
              </a:defRPr>
            </a:lvl1pPr>
          </a:lstStyle>
          <a:p>
            <a:r>
              <a:rPr lang="pl-PL" noProof="0"/>
              <a:t>TYTUŁ PREZENTACJI</a:t>
            </a:r>
          </a:p>
        </p:txBody>
      </p:sp>
      <p:sp>
        <p:nvSpPr>
          <p:cNvPr id="6" name="Numer slajdu — symbol zastępczy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rtlCol="0">
            <a:noAutofit/>
          </a:bodyPr>
          <a:lstStyle>
            <a:lvl1pPr>
              <a:defRPr>
                <a:solidFill>
                  <a:schemeClr val="accent3"/>
                </a:solidFill>
                <a:latin typeface="Arial" panose="020B0604020202020204" pitchFamily="34" charset="0"/>
              </a:defRPr>
            </a:lvl1pPr>
          </a:lstStyle>
          <a:p>
            <a:fld id="{294A09A9-5501-47C1-A89A-A340965A2BE2}" type="slidenum">
              <a:rPr lang="pl-PL" noProof="0" smtClean="0"/>
              <a:pPr/>
              <a:t>‹#›</a:t>
            </a:fld>
            <a:endParaRPr lang="pl-PL" noProof="0"/>
          </a:p>
        </p:txBody>
      </p:sp>
    </p:spTree>
    <p:extLst>
      <p:ext uri="{BB962C8B-B14F-4D97-AF65-F5344CB8AC3E}">
        <p14:creationId xmlns:p14="http://schemas.microsoft.com/office/powerpoint/2010/main" val="2802635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ytuł sekcji">
    <p:spTree>
      <p:nvGrpSpPr>
        <p:cNvPr id="1" name=""/>
        <p:cNvGrpSpPr/>
        <p:nvPr/>
      </p:nvGrpSpPr>
      <p:grpSpPr>
        <a:xfrm>
          <a:off x="0" y="0"/>
          <a:ext cx="0" cy="0"/>
          <a:chOff x="0" y="0"/>
          <a:chExt cx="0" cy="0"/>
        </a:xfrm>
      </p:grpSpPr>
      <p:sp>
        <p:nvSpPr>
          <p:cNvPr id="23" name="Dowolny kształt 22">
            <a:extLst>
              <a:ext uri="{FF2B5EF4-FFF2-40B4-BE49-F238E27FC236}">
                <a16:creationId xmlns:a16="http://schemas.microsoft.com/office/drawing/2014/main" id="{067EACEC-C2DD-EA42-8504-176673AD1F20}"/>
              </a:ext>
            </a:extLst>
          </p:cNvPr>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2" name="Tytuł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4" y="1059400"/>
            <a:ext cx="6245912" cy="2387600"/>
          </a:xfrm>
        </p:spPr>
        <p:txBody>
          <a:bodyPr rtlCol="0" anchor="b">
            <a:noAutofit/>
          </a:bodyPr>
          <a:lstStyle>
            <a:lvl1pPr algn="l">
              <a:defRPr sz="6000" b="1">
                <a:solidFill>
                  <a:schemeClr val="bg1"/>
                </a:solidFill>
                <a:latin typeface="Arial" panose="020B0604020202020204" pitchFamily="34" charset="0"/>
              </a:defRPr>
            </a:lvl1pPr>
          </a:lstStyle>
          <a:p>
            <a:pPr rtl="0"/>
            <a:r>
              <a:rPr lang="pl-PL" noProof="0"/>
              <a:t>Kliknij, aby edytować styl wzorca tytułu</a:t>
            </a:r>
          </a:p>
        </p:txBody>
      </p:sp>
      <p:sp>
        <p:nvSpPr>
          <p:cNvPr id="3" name="Podtytuł 2">
            <a:extLst>
              <a:ext uri="{FF2B5EF4-FFF2-40B4-BE49-F238E27FC236}">
                <a16:creationId xmlns:a16="http://schemas.microsoft.com/office/drawing/2014/main" id="{DCFB69D3-5632-4285-A209-9DCA67DA668C}"/>
              </a:ext>
            </a:extLst>
          </p:cNvPr>
          <p:cNvSpPr>
            <a:spLocks noGrp="1"/>
          </p:cNvSpPr>
          <p:nvPr>
            <p:ph type="subTitle" idx="1"/>
          </p:nvPr>
        </p:nvSpPr>
        <p:spPr>
          <a:xfrm>
            <a:off x="1167494" y="3539075"/>
            <a:ext cx="6245912" cy="1406101"/>
          </a:xfrm>
        </p:spPr>
        <p:txBody>
          <a:bodyPr rtlCol="0">
            <a:noAutofit/>
          </a:bodyPr>
          <a:lstStyle>
            <a:lvl1pPr marL="0" indent="0" algn="l">
              <a:buNone/>
              <a:defRPr sz="3200">
                <a:solidFill>
                  <a:schemeClr val="bg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pl-PL" noProof="0"/>
              <a:t>Kliknij, aby edytować styl wzorca podtytułu</a:t>
            </a:r>
          </a:p>
        </p:txBody>
      </p:sp>
      <p:grpSp>
        <p:nvGrpSpPr>
          <p:cNvPr id="6" name="Grupa 5">
            <a:extLst>
              <a:ext uri="{FF2B5EF4-FFF2-40B4-BE49-F238E27FC236}">
                <a16:creationId xmlns:a16="http://schemas.microsoft.com/office/drawing/2014/main" id="{89843C7E-5704-7A46-8974-F3BFA42E7310}"/>
              </a:ext>
            </a:extLst>
          </p:cNvPr>
          <p:cNvGrpSpPr/>
          <p:nvPr userDrawn="1"/>
        </p:nvGrpSpPr>
        <p:grpSpPr>
          <a:xfrm rot="16200000">
            <a:off x="8286528" y="2207195"/>
            <a:ext cx="3032351" cy="2443610"/>
            <a:chOff x="9857014" y="13834"/>
            <a:chExt cx="2334986" cy="1881641"/>
          </a:xfrm>
        </p:grpSpPr>
        <p:sp>
          <p:nvSpPr>
            <p:cNvPr id="15" name="Dowolny kształt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16" name="Dowolny kształt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grpSp>
      <p:sp>
        <p:nvSpPr>
          <p:cNvPr id="17" name="Dowolny kształt 16">
            <a:extLst>
              <a:ext uri="{FF2B5EF4-FFF2-40B4-BE49-F238E27FC236}">
                <a16:creationId xmlns:a16="http://schemas.microsoft.com/office/drawing/2014/main" id="{0B179973-08D2-EF40-B516-35E75E906394}"/>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18" name="Dowolny kształt 17">
            <a:extLst>
              <a:ext uri="{FF2B5EF4-FFF2-40B4-BE49-F238E27FC236}">
                <a16:creationId xmlns:a16="http://schemas.microsoft.com/office/drawing/2014/main" id="{6C811FF3-E48A-194D-8022-65F8C3A17449}"/>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Tree>
    <p:extLst>
      <p:ext uri="{BB962C8B-B14F-4D97-AF65-F5344CB8AC3E}">
        <p14:creationId xmlns:p14="http://schemas.microsoft.com/office/powerpoint/2010/main" val="98652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Wykres">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381000"/>
            <a:ext cx="9779183" cy="1325563"/>
          </a:xfrm>
        </p:spPr>
        <p:txBody>
          <a:bodyPr rtlCol="0" anchor="b">
            <a:noAutofit/>
          </a:bodyPr>
          <a:lstStyle>
            <a:lvl1pPr>
              <a:defRPr sz="4800" b="1">
                <a:latin typeface="Arial" panose="020B0604020202020204" pitchFamily="34" charset="0"/>
              </a:defRPr>
            </a:lvl1pPr>
          </a:lstStyle>
          <a:p>
            <a:pPr rtl="0"/>
            <a:r>
              <a:rPr lang="pl-PL" noProof="0"/>
              <a:t>Kliknij, aby edytować styl wzorca tytułu</a:t>
            </a:r>
          </a:p>
        </p:txBody>
      </p:sp>
      <p:sp>
        <p:nvSpPr>
          <p:cNvPr id="3" name="Zawartość — symbol zastępczy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87561"/>
            <a:ext cx="9779182" cy="3366815"/>
          </a:xfrm>
        </p:spPr>
        <p:txBody>
          <a:bodyPr rtlCol="0">
            <a:noAutofit/>
          </a:bodyPr>
          <a:lstStyle>
            <a:lvl1pPr marL="0" indent="0">
              <a:buNone/>
              <a:defRPr>
                <a:latin typeface="Arial" panose="020B0604020202020204" pitchFamily="34" charset="0"/>
              </a:defRPr>
            </a:lvl1pPr>
            <a:lvl2pPr marL="457200" indent="0">
              <a:buNone/>
              <a:defRPr>
                <a:latin typeface="Arial" panose="020B0604020202020204" pitchFamily="34" charset="0"/>
              </a:defRPr>
            </a:lvl2pPr>
            <a:lvl3pPr marL="914400" indent="0">
              <a:buNone/>
              <a:defRPr>
                <a:latin typeface="Arial" panose="020B0604020202020204" pitchFamily="34" charset="0"/>
              </a:defRPr>
            </a:lvl3pPr>
            <a:lvl4pPr marL="1371600" indent="0">
              <a:buNone/>
              <a:defRPr>
                <a:latin typeface="Arial" panose="020B0604020202020204" pitchFamily="34" charset="0"/>
              </a:defRPr>
            </a:lvl4pPr>
            <a:lvl5pPr marL="1828800" indent="0">
              <a:buNone/>
              <a:defRPr>
                <a:latin typeface="Arial" panose="020B0604020202020204" pitchFamily="34" charset="0"/>
              </a:defRPr>
            </a:lvl5pPr>
          </a:lstStyle>
          <a:p>
            <a:pPr lvl="0" rtl="0"/>
            <a:r>
              <a:rPr lang="pl-PL" noProof="0"/>
              <a:t>Kliknij, aby edytować style wzorców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
        <p:nvSpPr>
          <p:cNvPr id="4" name="Dowolny kształt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5" name="Dowolny kształt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10" name="Data — symbol zastępczy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2"/>
                </a:solidFill>
                <a:latin typeface="Arial" panose="020B0604020202020204" pitchFamily="34" charset="0"/>
              </a:defRPr>
            </a:lvl1pPr>
          </a:lstStyle>
          <a:p>
            <a:fld id="{409EA9B4-1FDC-4F02-B9E9-BBA600B469F7}" type="datetime1">
              <a:rPr lang="pl-PL" noProof="0" smtClean="0"/>
              <a:t>26.04.2023</a:t>
            </a:fld>
            <a:endParaRPr lang="pl-PL" noProof="0"/>
          </a:p>
        </p:txBody>
      </p:sp>
      <p:sp>
        <p:nvSpPr>
          <p:cNvPr id="11" name="Stopka — symbol zastępczy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Arial" panose="020B0604020202020204" pitchFamily="34" charset="0"/>
              </a:defRPr>
            </a:lvl1pPr>
          </a:lstStyle>
          <a:p>
            <a:r>
              <a:rPr lang="pl-PL" noProof="0"/>
              <a:t>TYTUŁ PREZENTACJI</a:t>
            </a:r>
          </a:p>
        </p:txBody>
      </p:sp>
      <p:sp>
        <p:nvSpPr>
          <p:cNvPr id="12" name="Numer slajdu — symbol zastępczy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Arial" panose="020B0604020202020204" pitchFamily="34" charset="0"/>
              </a:defRPr>
            </a:lvl1pPr>
          </a:lstStyle>
          <a:p>
            <a:fld id="{294A09A9-5501-47C1-A89A-A340965A2BE2}" type="slidenum">
              <a:rPr lang="pl-PL" noProof="0" smtClean="0"/>
              <a:pPr/>
              <a:t>‹#›</a:t>
            </a:fld>
            <a:endParaRPr lang="pl-PL" noProof="0"/>
          </a:p>
        </p:txBody>
      </p:sp>
    </p:spTree>
    <p:extLst>
      <p:ext uri="{BB962C8B-B14F-4D97-AF65-F5344CB8AC3E}">
        <p14:creationId xmlns:p14="http://schemas.microsoft.com/office/powerpoint/2010/main" val="369781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Wykres 2">
    <p:bg>
      <p:bgPr>
        <a:solidFill>
          <a:schemeClr val="accent2"/>
        </a:solidFill>
        <a:effectLst/>
      </p:bgPr>
    </p:bg>
    <p:spTree>
      <p:nvGrpSpPr>
        <p:cNvPr id="1" name=""/>
        <p:cNvGrpSpPr/>
        <p:nvPr/>
      </p:nvGrpSpPr>
      <p:grpSpPr>
        <a:xfrm>
          <a:off x="0" y="0"/>
          <a:ext cx="0" cy="0"/>
          <a:chOff x="0" y="0"/>
          <a:chExt cx="0" cy="0"/>
        </a:xfrm>
      </p:grpSpPr>
      <p:grpSp>
        <p:nvGrpSpPr>
          <p:cNvPr id="9" name="Grupa 8">
            <a:extLst>
              <a:ext uri="{FF2B5EF4-FFF2-40B4-BE49-F238E27FC236}">
                <a16:creationId xmlns:a16="http://schemas.microsoft.com/office/drawing/2014/main" id="{ABA2A58C-57B7-834C-8F5C-3299322411B1}"/>
              </a:ext>
            </a:extLst>
          </p:cNvPr>
          <p:cNvGrpSpPr/>
          <p:nvPr userDrawn="1"/>
        </p:nvGrpSpPr>
        <p:grpSpPr>
          <a:xfrm rot="16200000">
            <a:off x="10772262" y="152641"/>
            <a:ext cx="1572380" cy="1267097"/>
            <a:chOff x="7413403" y="4976359"/>
            <a:chExt cx="2334986" cy="1881641"/>
          </a:xfrm>
        </p:grpSpPr>
        <p:sp>
          <p:nvSpPr>
            <p:cNvPr id="13" name="Dowolny kształt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14" name="Dowolny kształt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grpSp>
      <p:sp>
        <p:nvSpPr>
          <p:cNvPr id="2" name="Tytuł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381000"/>
            <a:ext cx="9779183" cy="1325563"/>
          </a:xfrm>
        </p:spPr>
        <p:txBody>
          <a:bodyPr rtlCol="0" anchor="b">
            <a:noAutofit/>
          </a:bodyPr>
          <a:lstStyle>
            <a:lvl1pPr>
              <a:defRPr sz="4800" b="1">
                <a:latin typeface="Arial" panose="020B0604020202020204" pitchFamily="34" charset="0"/>
              </a:defRPr>
            </a:lvl1pPr>
          </a:lstStyle>
          <a:p>
            <a:pPr rtl="0"/>
            <a:r>
              <a:rPr lang="pl-PL" noProof="0"/>
              <a:t>Kliknij, aby edytować styl wzorca tytułu</a:t>
            </a:r>
          </a:p>
        </p:txBody>
      </p:sp>
      <p:sp>
        <p:nvSpPr>
          <p:cNvPr id="3" name="Zawartość — symbol zastępczy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87563"/>
            <a:ext cx="9779182" cy="3366813"/>
          </a:xfrm>
        </p:spPr>
        <p:txBody>
          <a:bodyPr rtlCol="0">
            <a:noAutofit/>
          </a:bodyPr>
          <a:lstStyle>
            <a:lvl1pPr marL="0" indent="0">
              <a:buNone/>
              <a:defRPr>
                <a:latin typeface="Arial" panose="020B0604020202020204" pitchFamily="34" charset="0"/>
              </a:defRPr>
            </a:lvl1pPr>
            <a:lvl2pPr marL="457200" indent="0">
              <a:buNone/>
              <a:defRPr>
                <a:latin typeface="Arial" panose="020B0604020202020204" pitchFamily="34" charset="0"/>
              </a:defRPr>
            </a:lvl2pPr>
            <a:lvl3pPr marL="914400" indent="0">
              <a:buNone/>
              <a:defRPr>
                <a:latin typeface="Arial" panose="020B0604020202020204" pitchFamily="34" charset="0"/>
              </a:defRPr>
            </a:lvl3pPr>
            <a:lvl4pPr marL="1371600" indent="0">
              <a:buNone/>
              <a:defRPr>
                <a:latin typeface="Arial" panose="020B0604020202020204" pitchFamily="34" charset="0"/>
              </a:defRPr>
            </a:lvl4pPr>
            <a:lvl5pPr marL="1828800" indent="0">
              <a:buNone/>
              <a:defRPr>
                <a:latin typeface="Arial" panose="020B0604020202020204" pitchFamily="34" charset="0"/>
              </a:defRPr>
            </a:lvl5pPr>
          </a:lstStyle>
          <a:p>
            <a:pPr lvl="0" rtl="0"/>
            <a:r>
              <a:rPr lang="pl-PL" noProof="0"/>
              <a:t>Kliknij, aby edytować style wzorców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
        <p:nvSpPr>
          <p:cNvPr id="10" name="Data — symbol zastępczy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Arial" panose="020B0604020202020204" pitchFamily="34" charset="0"/>
              </a:defRPr>
            </a:lvl1pPr>
          </a:lstStyle>
          <a:p>
            <a:fld id="{99C75830-D435-42D2-812D-DE0E3C3C32A6}" type="datetime1">
              <a:rPr lang="pl-PL" noProof="0" smtClean="0"/>
              <a:t>26.04.2023</a:t>
            </a:fld>
            <a:endParaRPr lang="pl-PL" noProof="0"/>
          </a:p>
        </p:txBody>
      </p:sp>
      <p:sp>
        <p:nvSpPr>
          <p:cNvPr id="11" name="Stopka — symbol zastępczy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Arial" panose="020B0604020202020204" pitchFamily="34" charset="0"/>
              </a:defRPr>
            </a:lvl1pPr>
          </a:lstStyle>
          <a:p>
            <a:r>
              <a:rPr lang="pl-PL" noProof="0"/>
              <a:t>TYTUŁ PREZENTACJI</a:t>
            </a:r>
          </a:p>
        </p:txBody>
      </p:sp>
      <p:sp>
        <p:nvSpPr>
          <p:cNvPr id="12" name="Numer slajdu — symbol zastępczy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Arial" panose="020B0604020202020204" pitchFamily="34" charset="0"/>
              </a:defRPr>
            </a:lvl1pPr>
          </a:lstStyle>
          <a:p>
            <a:fld id="{294A09A9-5501-47C1-A89A-A340965A2BE2}" type="slidenum">
              <a:rPr lang="pl-PL" noProof="0" smtClean="0"/>
              <a:pPr/>
              <a:t>‹#›</a:t>
            </a:fld>
            <a:endParaRPr lang="pl-PL" noProof="0"/>
          </a:p>
        </p:txBody>
      </p:sp>
    </p:spTree>
    <p:extLst>
      <p:ext uri="{BB962C8B-B14F-4D97-AF65-F5344CB8AC3E}">
        <p14:creationId xmlns:p14="http://schemas.microsoft.com/office/powerpoint/2010/main" val="3190945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ytat">
    <p:bg>
      <p:bgPr>
        <a:solidFill>
          <a:schemeClr val="accent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0B5ED18-7A07-47F1-8056-CD86B076AFE2}"/>
              </a:ext>
            </a:extLst>
          </p:cNvPr>
          <p:cNvSpPr>
            <a:spLocks noGrp="1"/>
          </p:cNvSpPr>
          <p:nvPr>
            <p:ph type="title" hasCustomPrompt="1"/>
          </p:nvPr>
        </p:nvSpPr>
        <p:spPr>
          <a:xfrm>
            <a:off x="1798721" y="1684338"/>
            <a:ext cx="8594558" cy="2810460"/>
          </a:xfrm>
        </p:spPr>
        <p:txBody>
          <a:bodyPr rtlCol="0">
            <a:noAutofit/>
          </a:bodyPr>
          <a:lstStyle>
            <a:lvl1pPr algn="ctr">
              <a:lnSpc>
                <a:spcPct val="100000"/>
              </a:lnSpc>
              <a:defRPr sz="4600">
                <a:solidFill>
                  <a:schemeClr val="bg1"/>
                </a:solidFill>
                <a:latin typeface="Arial" panose="020B0604020202020204" pitchFamily="34" charset="0"/>
              </a:defRPr>
            </a:lvl1pPr>
          </a:lstStyle>
          <a:p>
            <a:pPr rtl="0"/>
            <a:r>
              <a:rPr lang="pl-PL" noProof="0"/>
              <a:t>Kliknij, aby edytować styl wzorca tytułu</a:t>
            </a:r>
          </a:p>
        </p:txBody>
      </p:sp>
      <p:sp>
        <p:nvSpPr>
          <p:cNvPr id="8" name="Tekst — symbol zastępczy 7">
            <a:extLst>
              <a:ext uri="{FF2B5EF4-FFF2-40B4-BE49-F238E27FC236}">
                <a16:creationId xmlns:a16="http://schemas.microsoft.com/office/drawing/2014/main" id="{4C91C146-F9A8-9A4C-9508-8590923B8D9A}"/>
              </a:ext>
            </a:extLst>
          </p:cNvPr>
          <p:cNvSpPr>
            <a:spLocks noGrp="1"/>
          </p:cNvSpPr>
          <p:nvPr>
            <p:ph type="body" sz="quarter" idx="13" hasCustomPrompt="1"/>
          </p:nvPr>
        </p:nvSpPr>
        <p:spPr>
          <a:xfrm>
            <a:off x="381000" y="519405"/>
            <a:ext cx="1364297" cy="1094521"/>
          </a:xfrm>
        </p:spPr>
        <p:txBody>
          <a:bodyPr rtlCol="0">
            <a:noAutofit/>
          </a:bodyPr>
          <a:lstStyle>
            <a:lvl1pPr marL="0" indent="0" algn="ctr">
              <a:buNone/>
              <a:defRPr sz="23900" b="1">
                <a:solidFill>
                  <a:schemeClr val="accent1">
                    <a:lumMod val="75000"/>
                  </a:schemeClr>
                </a:solidFill>
                <a:latin typeface="Arial" panose="020B0604020202020204" pitchFamily="34"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rtl="0"/>
            <a:r>
              <a:rPr lang="pl-PL" noProof="0"/>
              <a:t>“</a:t>
            </a:r>
          </a:p>
        </p:txBody>
      </p:sp>
      <p:sp>
        <p:nvSpPr>
          <p:cNvPr id="10" name="Tekst — symbol zastępczy 9">
            <a:extLst>
              <a:ext uri="{FF2B5EF4-FFF2-40B4-BE49-F238E27FC236}">
                <a16:creationId xmlns:a16="http://schemas.microsoft.com/office/drawing/2014/main" id="{322D6C2B-78AC-DD47-9289-067C968B06C1}"/>
              </a:ext>
            </a:extLst>
          </p:cNvPr>
          <p:cNvSpPr>
            <a:spLocks noGrp="1"/>
          </p:cNvSpPr>
          <p:nvPr>
            <p:ph type="body" sz="quarter" idx="14" hasCustomPrompt="1"/>
          </p:nvPr>
        </p:nvSpPr>
        <p:spPr>
          <a:xfrm>
            <a:off x="6881813" y="4494213"/>
            <a:ext cx="3511550" cy="679450"/>
          </a:xfrm>
        </p:spPr>
        <p:txBody>
          <a:bodyPr rtlCol="0">
            <a:noAutofit/>
          </a:bodyPr>
          <a:lstStyle>
            <a:lvl1pPr marL="0" indent="0" algn="r">
              <a:buNone/>
              <a:defRPr sz="2000">
                <a:solidFill>
                  <a:schemeClr val="bg1"/>
                </a:solidFill>
                <a:latin typeface="Arial" panose="020B0604020202020204" pitchFamily="34" charset="0"/>
              </a:defRPr>
            </a:lvl1pPr>
            <a:lvl2pPr marL="457200" indent="0" algn="r">
              <a:buNone/>
              <a:defRPr sz="1800">
                <a:solidFill>
                  <a:schemeClr val="bg1"/>
                </a:solidFill>
                <a:latin typeface="Tenorite" pitchFamily="2" charset="0"/>
              </a:defRPr>
            </a:lvl2pPr>
            <a:lvl3pPr marL="914400" indent="0" algn="r">
              <a:buNone/>
              <a:defRPr sz="1600">
                <a:solidFill>
                  <a:schemeClr val="bg1"/>
                </a:solidFill>
                <a:latin typeface="Tenorite" pitchFamily="2" charset="0"/>
              </a:defRPr>
            </a:lvl3pPr>
            <a:lvl4pPr marL="1371600" indent="0" algn="r">
              <a:buNone/>
              <a:defRPr sz="1400">
                <a:solidFill>
                  <a:schemeClr val="bg1"/>
                </a:solidFill>
                <a:latin typeface="Tenorite" pitchFamily="2" charset="0"/>
              </a:defRPr>
            </a:lvl4pPr>
            <a:lvl5pPr marL="1828800" indent="0" algn="r">
              <a:buNone/>
              <a:defRPr sz="1400">
                <a:solidFill>
                  <a:schemeClr val="bg1"/>
                </a:solidFill>
                <a:latin typeface="Tenorite" pitchFamily="2" charset="0"/>
              </a:defRPr>
            </a:lvl5pPr>
          </a:lstStyle>
          <a:p>
            <a:pPr lvl="0" rtl="0"/>
            <a:r>
              <a:rPr lang="pl-PL" noProof="0"/>
              <a:t>Kliknij, aby edytować style wzorców tekstu</a:t>
            </a:r>
          </a:p>
        </p:txBody>
      </p:sp>
      <p:sp>
        <p:nvSpPr>
          <p:cNvPr id="9" name="Tekst — symbol zastępczy 7">
            <a:extLst>
              <a:ext uri="{FF2B5EF4-FFF2-40B4-BE49-F238E27FC236}">
                <a16:creationId xmlns:a16="http://schemas.microsoft.com/office/drawing/2014/main" id="{612193CD-03AD-D74D-A5CD-747A9B53F49A}"/>
              </a:ext>
            </a:extLst>
          </p:cNvPr>
          <p:cNvSpPr>
            <a:spLocks noGrp="1"/>
          </p:cNvSpPr>
          <p:nvPr>
            <p:ph type="body" sz="quarter" idx="15" hasCustomPrompt="1"/>
          </p:nvPr>
        </p:nvSpPr>
        <p:spPr>
          <a:xfrm>
            <a:off x="10609104" y="3399692"/>
            <a:ext cx="1364297" cy="1094521"/>
          </a:xfrm>
        </p:spPr>
        <p:txBody>
          <a:bodyPr rtlCol="0">
            <a:noAutofit/>
          </a:bodyPr>
          <a:lstStyle>
            <a:lvl1pPr marL="0" indent="0" algn="ctr">
              <a:buNone/>
              <a:defRPr sz="23900" b="1">
                <a:solidFill>
                  <a:schemeClr val="accent1">
                    <a:lumMod val="75000"/>
                  </a:schemeClr>
                </a:solidFill>
                <a:latin typeface="Arial" panose="020B0604020202020204" pitchFamily="34"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rtl="0"/>
            <a:r>
              <a:rPr lang="pl-PL" noProof="0"/>
              <a:t>”</a:t>
            </a:r>
          </a:p>
        </p:txBody>
      </p:sp>
      <p:sp>
        <p:nvSpPr>
          <p:cNvPr id="3" name="Data — symbol zastępczy 2">
            <a:extLst>
              <a:ext uri="{FF2B5EF4-FFF2-40B4-BE49-F238E27FC236}">
                <a16:creationId xmlns:a16="http://schemas.microsoft.com/office/drawing/2014/main" id="{A0C71211-4520-46A1-9487-4AE49C3239EF}"/>
              </a:ext>
            </a:extLst>
          </p:cNvPr>
          <p:cNvSpPr>
            <a:spLocks noGrp="1"/>
          </p:cNvSpPr>
          <p:nvPr>
            <p:ph type="dt" sz="half" idx="10"/>
          </p:nvPr>
        </p:nvSpPr>
        <p:spPr/>
        <p:txBody>
          <a:bodyPr rtlCol="0">
            <a:noAutofit/>
          </a:bodyPr>
          <a:lstStyle>
            <a:lvl1pPr>
              <a:defRPr>
                <a:solidFill>
                  <a:schemeClr val="accent2"/>
                </a:solidFill>
                <a:latin typeface="Arial" panose="020B0604020202020204" pitchFamily="34" charset="0"/>
              </a:defRPr>
            </a:lvl1pPr>
          </a:lstStyle>
          <a:p>
            <a:fld id="{608AF088-D589-4D6A-AC6F-1C3E75AB7F67}" type="datetime1">
              <a:rPr lang="pl-PL" noProof="0" smtClean="0"/>
              <a:t>26.04.2023</a:t>
            </a:fld>
            <a:endParaRPr lang="pl-PL" noProof="0"/>
          </a:p>
        </p:txBody>
      </p:sp>
      <p:sp>
        <p:nvSpPr>
          <p:cNvPr id="4" name="Stopka — symbol zastępczy 3">
            <a:extLst>
              <a:ext uri="{FF2B5EF4-FFF2-40B4-BE49-F238E27FC236}">
                <a16:creationId xmlns:a16="http://schemas.microsoft.com/office/drawing/2014/main" id="{96356206-85FD-45F5-A1F7-128DB34C860F}"/>
              </a:ext>
            </a:extLst>
          </p:cNvPr>
          <p:cNvSpPr>
            <a:spLocks noGrp="1"/>
          </p:cNvSpPr>
          <p:nvPr>
            <p:ph type="ftr" sz="quarter" idx="11"/>
          </p:nvPr>
        </p:nvSpPr>
        <p:spPr/>
        <p:txBody>
          <a:bodyPr rtlCol="0">
            <a:noAutofit/>
          </a:bodyPr>
          <a:lstStyle>
            <a:lvl1pPr>
              <a:defRPr>
                <a:solidFill>
                  <a:schemeClr val="accent2"/>
                </a:solidFill>
                <a:latin typeface="Arial" panose="020B0604020202020204" pitchFamily="34" charset="0"/>
              </a:defRPr>
            </a:lvl1pPr>
          </a:lstStyle>
          <a:p>
            <a:r>
              <a:rPr lang="pl-PL" noProof="0"/>
              <a:t>TYTUŁ PREZENTACJI</a:t>
            </a:r>
          </a:p>
        </p:txBody>
      </p:sp>
      <p:sp>
        <p:nvSpPr>
          <p:cNvPr id="5" name="Numer slajdu — symbol zastępczy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rtlCol="0">
            <a:noAutofit/>
          </a:bodyPr>
          <a:lstStyle>
            <a:lvl1pPr>
              <a:defRPr>
                <a:solidFill>
                  <a:schemeClr val="accent2"/>
                </a:solidFill>
                <a:latin typeface="Arial" panose="020B0604020202020204" pitchFamily="34" charset="0"/>
              </a:defRPr>
            </a:lvl1pPr>
          </a:lstStyle>
          <a:p>
            <a:fld id="{294A09A9-5501-47C1-A89A-A340965A2BE2}" type="slidenum">
              <a:rPr lang="pl-PL" noProof="0" smtClean="0"/>
              <a:pPr/>
              <a:t>‹#›</a:t>
            </a:fld>
            <a:endParaRPr lang="pl-PL" noProof="0"/>
          </a:p>
        </p:txBody>
      </p:sp>
    </p:spTree>
    <p:extLst>
      <p:ext uri="{BB962C8B-B14F-4D97-AF65-F5344CB8AC3E}">
        <p14:creationId xmlns:p14="http://schemas.microsoft.com/office/powerpoint/2010/main" val="1476947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Zespół">
    <p:spTree>
      <p:nvGrpSpPr>
        <p:cNvPr id="1" name=""/>
        <p:cNvGrpSpPr/>
        <p:nvPr/>
      </p:nvGrpSpPr>
      <p:grpSpPr>
        <a:xfrm>
          <a:off x="0" y="0"/>
          <a:ext cx="0" cy="0"/>
          <a:chOff x="0" y="0"/>
          <a:chExt cx="0" cy="0"/>
        </a:xfrm>
      </p:grpSpPr>
      <p:sp>
        <p:nvSpPr>
          <p:cNvPr id="30" name="Prostokąt 29">
            <a:extLst>
              <a:ext uri="{FF2B5EF4-FFF2-40B4-BE49-F238E27FC236}">
                <a16:creationId xmlns:a16="http://schemas.microsoft.com/office/drawing/2014/main" id="{28C225EC-F6EF-1144-834A-F0B91974AA41}"/>
              </a:ext>
            </a:extLst>
          </p:cNvPr>
          <p:cNvSpPr/>
          <p:nvPr userDrawn="1"/>
        </p:nvSpPr>
        <p:spPr>
          <a:xfrm>
            <a:off x="0" y="-1664"/>
            <a:ext cx="9857012" cy="68596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l-PL" noProof="0">
              <a:latin typeface="Arial" panose="020B0604020202020204" pitchFamily="34" charset="0"/>
            </a:endParaRPr>
          </a:p>
        </p:txBody>
      </p:sp>
      <p:sp>
        <p:nvSpPr>
          <p:cNvPr id="31" name="Tytuł 1">
            <a:extLst>
              <a:ext uri="{FF2B5EF4-FFF2-40B4-BE49-F238E27FC236}">
                <a16:creationId xmlns:a16="http://schemas.microsoft.com/office/drawing/2014/main" id="{1E40CEAF-B1BB-174E-A798-3BA60D9C0458}"/>
              </a:ext>
            </a:extLst>
          </p:cNvPr>
          <p:cNvSpPr>
            <a:spLocks noGrp="1"/>
          </p:cNvSpPr>
          <p:nvPr>
            <p:ph type="title" hasCustomPrompt="1"/>
          </p:nvPr>
        </p:nvSpPr>
        <p:spPr>
          <a:xfrm>
            <a:off x="750430" y="381000"/>
            <a:ext cx="8401624" cy="1325563"/>
          </a:xfrm>
        </p:spPr>
        <p:txBody>
          <a:bodyPr lIns="0" rtlCol="0" anchor="b">
            <a:noAutofit/>
          </a:bodyPr>
          <a:lstStyle>
            <a:lvl1pPr>
              <a:defRPr sz="4800" b="1">
                <a:latin typeface="Arial" panose="020B0604020202020204" pitchFamily="34" charset="0"/>
              </a:defRPr>
            </a:lvl1pPr>
          </a:lstStyle>
          <a:p>
            <a:pPr rtl="0"/>
            <a:r>
              <a:rPr lang="pl-PL" noProof="0"/>
              <a:t>Kliknij, aby edytować styl wzorca tytułu</a:t>
            </a:r>
          </a:p>
        </p:txBody>
      </p:sp>
      <p:sp>
        <p:nvSpPr>
          <p:cNvPr id="6" name="Obraz — symbol zastępczy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227758"/>
            <a:ext cx="1200374" cy="1201242"/>
          </a:xfrm>
        </p:spPr>
        <p:txBody>
          <a:bodyPr rtlCol="0">
            <a:noAutofit/>
          </a:bodyPr>
          <a:lstStyle>
            <a:lvl1pPr marL="0" indent="0">
              <a:buNone/>
              <a:defRPr sz="1400">
                <a:solidFill>
                  <a:schemeClr val="tx1"/>
                </a:solidFill>
                <a:latin typeface="Arial" panose="020B0604020202020204" pitchFamily="34" charset="0"/>
              </a:defRPr>
            </a:lvl1pPr>
          </a:lstStyle>
          <a:p>
            <a:pPr rtl="0"/>
            <a:r>
              <a:rPr lang="pl-PL" noProof="0"/>
              <a:t>Kliknij ikonę, aby dodać obraz</a:t>
            </a:r>
          </a:p>
        </p:txBody>
      </p:sp>
      <p:sp>
        <p:nvSpPr>
          <p:cNvPr id="10" name="Tekst — symbol zastępczy 28">
            <a:extLst>
              <a:ext uri="{FF2B5EF4-FFF2-40B4-BE49-F238E27FC236}">
                <a16:creationId xmlns:a16="http://schemas.microsoft.com/office/drawing/2014/main" id="{CC3A7E03-4F06-4380-90A1-845651EEA3C0}"/>
              </a:ext>
            </a:extLst>
          </p:cNvPr>
          <p:cNvSpPr>
            <a:spLocks noGrp="1"/>
          </p:cNvSpPr>
          <p:nvPr>
            <p:ph type="body" sz="quarter" idx="17" hasCustomPrompt="1"/>
          </p:nvPr>
        </p:nvSpPr>
        <p:spPr>
          <a:xfrm>
            <a:off x="2123351" y="2426400"/>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defRPr>
            </a:lvl1pPr>
          </a:lstStyle>
          <a:p>
            <a:pPr lvl="0" rtl="0"/>
            <a:r>
              <a:rPr lang="pl-PL" noProof="0"/>
              <a:t>Imię i nazwisko</a:t>
            </a:r>
          </a:p>
        </p:txBody>
      </p:sp>
      <p:sp>
        <p:nvSpPr>
          <p:cNvPr id="11" name="Tekst — symbol zastępczy 28">
            <a:extLst>
              <a:ext uri="{FF2B5EF4-FFF2-40B4-BE49-F238E27FC236}">
                <a16:creationId xmlns:a16="http://schemas.microsoft.com/office/drawing/2014/main" id="{31AF5791-727B-438A-A7EF-5D132167C89B}"/>
              </a:ext>
            </a:extLst>
          </p:cNvPr>
          <p:cNvSpPr>
            <a:spLocks noGrp="1"/>
          </p:cNvSpPr>
          <p:nvPr>
            <p:ph type="body" sz="quarter" idx="18" hasCustomPrompt="1"/>
          </p:nvPr>
        </p:nvSpPr>
        <p:spPr>
          <a:xfrm>
            <a:off x="2123350" y="2811646"/>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defRPr>
            </a:lvl1pPr>
          </a:lstStyle>
          <a:p>
            <a:pPr lvl="0" rtl="0"/>
            <a:r>
              <a:rPr lang="pl-PL" noProof="0"/>
              <a:t>Tytuł</a:t>
            </a:r>
          </a:p>
        </p:txBody>
      </p:sp>
      <p:sp>
        <p:nvSpPr>
          <p:cNvPr id="7" name="Obraz — symbol zastępczy 23">
            <a:extLst>
              <a:ext uri="{FF2B5EF4-FFF2-40B4-BE49-F238E27FC236}">
                <a16:creationId xmlns:a16="http://schemas.microsoft.com/office/drawing/2014/main" id="{9ABA5222-6FD6-405B-8AC8-18022C36590F}"/>
              </a:ext>
            </a:extLst>
          </p:cNvPr>
          <p:cNvSpPr>
            <a:spLocks noGrp="1"/>
          </p:cNvSpPr>
          <p:nvPr>
            <p:ph type="pic" sz="quarter" idx="14"/>
          </p:nvPr>
        </p:nvSpPr>
        <p:spPr>
          <a:xfrm>
            <a:off x="5495813" y="2227758"/>
            <a:ext cx="1200374" cy="1201242"/>
          </a:xfrm>
        </p:spPr>
        <p:txBody>
          <a:bodyPr rtlCol="0">
            <a:noAutofit/>
          </a:bodyPr>
          <a:lstStyle>
            <a:lvl1pPr marL="0" indent="0">
              <a:buNone/>
              <a:defRPr sz="1400">
                <a:solidFill>
                  <a:schemeClr val="tx1"/>
                </a:solidFill>
                <a:latin typeface="Arial" panose="020B0604020202020204" pitchFamily="34" charset="0"/>
              </a:defRPr>
            </a:lvl1pPr>
          </a:lstStyle>
          <a:p>
            <a:pPr rtl="0"/>
            <a:r>
              <a:rPr lang="pl-PL" noProof="0"/>
              <a:t>Kliknij ikonę, aby dodać obraz</a:t>
            </a:r>
          </a:p>
        </p:txBody>
      </p:sp>
      <p:sp>
        <p:nvSpPr>
          <p:cNvPr id="12" name="Tekst — symbol zastępczy 28">
            <a:extLst>
              <a:ext uri="{FF2B5EF4-FFF2-40B4-BE49-F238E27FC236}">
                <a16:creationId xmlns:a16="http://schemas.microsoft.com/office/drawing/2014/main" id="{A1A33FCF-D2EB-478E-8679-428657895F76}"/>
              </a:ext>
            </a:extLst>
          </p:cNvPr>
          <p:cNvSpPr>
            <a:spLocks noGrp="1"/>
          </p:cNvSpPr>
          <p:nvPr>
            <p:ph type="body" sz="quarter" idx="19" hasCustomPrompt="1"/>
          </p:nvPr>
        </p:nvSpPr>
        <p:spPr>
          <a:xfrm>
            <a:off x="6870817" y="242256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defRPr>
            </a:lvl1pPr>
          </a:lstStyle>
          <a:p>
            <a:pPr lvl="0" rtl="0"/>
            <a:r>
              <a:rPr lang="pl-PL" noProof="0"/>
              <a:t>Imię i nazwisko</a:t>
            </a:r>
          </a:p>
        </p:txBody>
      </p:sp>
      <p:sp>
        <p:nvSpPr>
          <p:cNvPr id="13" name="Tekst — symbol zastępczy 28">
            <a:extLst>
              <a:ext uri="{FF2B5EF4-FFF2-40B4-BE49-F238E27FC236}">
                <a16:creationId xmlns:a16="http://schemas.microsoft.com/office/drawing/2014/main" id="{55274EF8-F641-41B2-89C1-FD94AFA48684}"/>
              </a:ext>
            </a:extLst>
          </p:cNvPr>
          <p:cNvSpPr>
            <a:spLocks noGrp="1"/>
          </p:cNvSpPr>
          <p:nvPr>
            <p:ph type="body" sz="quarter" idx="20" hasCustomPrompt="1"/>
          </p:nvPr>
        </p:nvSpPr>
        <p:spPr>
          <a:xfrm>
            <a:off x="6870816" y="280781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defRPr>
            </a:lvl1pPr>
          </a:lstStyle>
          <a:p>
            <a:pPr lvl="0" rtl="0"/>
            <a:r>
              <a:rPr lang="pl-PL" noProof="0"/>
              <a:t>Tytuł</a:t>
            </a:r>
          </a:p>
        </p:txBody>
      </p:sp>
      <p:sp>
        <p:nvSpPr>
          <p:cNvPr id="8" name="Obraz — symbol zastępczy 23">
            <a:extLst>
              <a:ext uri="{FF2B5EF4-FFF2-40B4-BE49-F238E27FC236}">
                <a16:creationId xmlns:a16="http://schemas.microsoft.com/office/drawing/2014/main" id="{124DE785-775F-4AE4-94B3-FA728188EBA5}"/>
              </a:ext>
            </a:extLst>
          </p:cNvPr>
          <p:cNvSpPr>
            <a:spLocks noGrp="1"/>
          </p:cNvSpPr>
          <p:nvPr>
            <p:ph type="pic" sz="quarter" idx="15"/>
          </p:nvPr>
        </p:nvSpPr>
        <p:spPr>
          <a:xfrm>
            <a:off x="750429" y="4254273"/>
            <a:ext cx="1200374" cy="1201242"/>
          </a:xfrm>
        </p:spPr>
        <p:txBody>
          <a:bodyPr rtlCol="0">
            <a:noAutofit/>
          </a:bodyPr>
          <a:lstStyle>
            <a:lvl1pPr marL="0" indent="0">
              <a:buNone/>
              <a:defRPr sz="1400">
                <a:solidFill>
                  <a:schemeClr val="tx1"/>
                </a:solidFill>
                <a:latin typeface="Arial" panose="020B0604020202020204" pitchFamily="34" charset="0"/>
              </a:defRPr>
            </a:lvl1pPr>
          </a:lstStyle>
          <a:p>
            <a:pPr rtl="0"/>
            <a:r>
              <a:rPr lang="pl-PL" noProof="0"/>
              <a:t>Kliknij ikonę, aby dodać obraz</a:t>
            </a:r>
          </a:p>
        </p:txBody>
      </p:sp>
      <p:sp>
        <p:nvSpPr>
          <p:cNvPr id="14" name="Tekst — symbol zastępczy 28">
            <a:extLst>
              <a:ext uri="{FF2B5EF4-FFF2-40B4-BE49-F238E27FC236}">
                <a16:creationId xmlns:a16="http://schemas.microsoft.com/office/drawing/2014/main" id="{5A429D4E-B795-4E55-852E-9E161F9EBD36}"/>
              </a:ext>
            </a:extLst>
          </p:cNvPr>
          <p:cNvSpPr>
            <a:spLocks noGrp="1"/>
          </p:cNvSpPr>
          <p:nvPr>
            <p:ph type="body" sz="quarter" idx="21" hasCustomPrompt="1"/>
          </p:nvPr>
        </p:nvSpPr>
        <p:spPr>
          <a:xfrm>
            <a:off x="2123351" y="4498793"/>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defRPr>
            </a:lvl1pPr>
          </a:lstStyle>
          <a:p>
            <a:pPr lvl="0" rtl="0"/>
            <a:r>
              <a:rPr lang="pl-PL" noProof="0"/>
              <a:t>Imię i nazwisko</a:t>
            </a:r>
          </a:p>
        </p:txBody>
      </p:sp>
      <p:sp>
        <p:nvSpPr>
          <p:cNvPr id="15" name="Tekst — symbol zastępczy 28">
            <a:extLst>
              <a:ext uri="{FF2B5EF4-FFF2-40B4-BE49-F238E27FC236}">
                <a16:creationId xmlns:a16="http://schemas.microsoft.com/office/drawing/2014/main" id="{41D297CB-52EE-4DE4-AEAC-CD4AAF2BF17B}"/>
              </a:ext>
            </a:extLst>
          </p:cNvPr>
          <p:cNvSpPr>
            <a:spLocks noGrp="1"/>
          </p:cNvSpPr>
          <p:nvPr>
            <p:ph type="body" sz="quarter" idx="22" hasCustomPrompt="1"/>
          </p:nvPr>
        </p:nvSpPr>
        <p:spPr>
          <a:xfrm>
            <a:off x="2123350" y="4884039"/>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defRPr>
            </a:lvl1pPr>
          </a:lstStyle>
          <a:p>
            <a:pPr lvl="0" rtl="0"/>
            <a:r>
              <a:rPr lang="pl-PL" noProof="0"/>
              <a:t>Tytuł</a:t>
            </a:r>
          </a:p>
        </p:txBody>
      </p:sp>
      <p:sp>
        <p:nvSpPr>
          <p:cNvPr id="9" name="Obraz — symbol zastępczy 23">
            <a:extLst>
              <a:ext uri="{FF2B5EF4-FFF2-40B4-BE49-F238E27FC236}">
                <a16:creationId xmlns:a16="http://schemas.microsoft.com/office/drawing/2014/main" id="{F5694B35-7776-4DB9-9EB7-3AF076EC357D}"/>
              </a:ext>
            </a:extLst>
          </p:cNvPr>
          <p:cNvSpPr>
            <a:spLocks noGrp="1"/>
          </p:cNvSpPr>
          <p:nvPr>
            <p:ph type="pic" sz="quarter" idx="16"/>
          </p:nvPr>
        </p:nvSpPr>
        <p:spPr>
          <a:xfrm>
            <a:off x="5495813" y="4254273"/>
            <a:ext cx="1200374" cy="1201242"/>
          </a:xfrm>
        </p:spPr>
        <p:txBody>
          <a:bodyPr rtlCol="0">
            <a:noAutofit/>
          </a:bodyPr>
          <a:lstStyle>
            <a:lvl1pPr marL="0" indent="0">
              <a:buNone/>
              <a:defRPr sz="1400">
                <a:solidFill>
                  <a:schemeClr val="tx1"/>
                </a:solidFill>
                <a:latin typeface="Arial" panose="020B0604020202020204" pitchFamily="34" charset="0"/>
              </a:defRPr>
            </a:lvl1pPr>
          </a:lstStyle>
          <a:p>
            <a:pPr rtl="0"/>
            <a:r>
              <a:rPr lang="pl-PL" noProof="0"/>
              <a:t>Kliknij ikonę, aby dodać obraz</a:t>
            </a:r>
          </a:p>
        </p:txBody>
      </p:sp>
      <p:sp>
        <p:nvSpPr>
          <p:cNvPr id="16" name="Tekst — symbol zastępczy 28">
            <a:extLst>
              <a:ext uri="{FF2B5EF4-FFF2-40B4-BE49-F238E27FC236}">
                <a16:creationId xmlns:a16="http://schemas.microsoft.com/office/drawing/2014/main" id="{AD7B736B-3A10-499F-8F23-4437982C8231}"/>
              </a:ext>
            </a:extLst>
          </p:cNvPr>
          <p:cNvSpPr>
            <a:spLocks noGrp="1"/>
          </p:cNvSpPr>
          <p:nvPr>
            <p:ph type="body" sz="quarter" idx="23" hasCustomPrompt="1"/>
          </p:nvPr>
        </p:nvSpPr>
        <p:spPr>
          <a:xfrm>
            <a:off x="6870817" y="4498793"/>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defRPr>
            </a:lvl1pPr>
          </a:lstStyle>
          <a:p>
            <a:pPr lvl="0" rtl="0"/>
            <a:r>
              <a:rPr lang="pl-PL" noProof="0"/>
              <a:t>Imię i nazwisko</a:t>
            </a:r>
          </a:p>
        </p:txBody>
      </p:sp>
      <p:sp>
        <p:nvSpPr>
          <p:cNvPr id="17" name="Tekst — symbol zastępczy 28">
            <a:extLst>
              <a:ext uri="{FF2B5EF4-FFF2-40B4-BE49-F238E27FC236}">
                <a16:creationId xmlns:a16="http://schemas.microsoft.com/office/drawing/2014/main" id="{07165540-290D-4A38-87DE-F52B05BD6A1A}"/>
              </a:ext>
            </a:extLst>
          </p:cNvPr>
          <p:cNvSpPr>
            <a:spLocks noGrp="1"/>
          </p:cNvSpPr>
          <p:nvPr>
            <p:ph type="body" sz="quarter" idx="24" hasCustomPrompt="1"/>
          </p:nvPr>
        </p:nvSpPr>
        <p:spPr>
          <a:xfrm>
            <a:off x="6870816" y="4884039"/>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defRPr>
            </a:lvl1pPr>
          </a:lstStyle>
          <a:p>
            <a:pPr lvl="0" rtl="0"/>
            <a:r>
              <a:rPr lang="pl-PL" noProof="0"/>
              <a:t>Tytuł</a:t>
            </a:r>
          </a:p>
        </p:txBody>
      </p:sp>
      <p:sp>
        <p:nvSpPr>
          <p:cNvPr id="3" name="Data — symbol zastępczy 2">
            <a:extLst>
              <a:ext uri="{FF2B5EF4-FFF2-40B4-BE49-F238E27FC236}">
                <a16:creationId xmlns:a16="http://schemas.microsoft.com/office/drawing/2014/main" id="{A0C71211-4520-46A1-9487-4AE49C3239EF}"/>
              </a:ext>
            </a:extLst>
          </p:cNvPr>
          <p:cNvSpPr>
            <a:spLocks noGrp="1"/>
          </p:cNvSpPr>
          <p:nvPr>
            <p:ph type="dt" sz="half" idx="10"/>
          </p:nvPr>
        </p:nvSpPr>
        <p:spPr>
          <a:xfrm>
            <a:off x="381000" y="6356350"/>
            <a:ext cx="1569803" cy="365125"/>
          </a:xfrm>
        </p:spPr>
        <p:txBody>
          <a:bodyPr rtlCol="0">
            <a:noAutofit/>
          </a:bodyPr>
          <a:lstStyle>
            <a:lvl1pPr>
              <a:defRPr>
                <a:solidFill>
                  <a:schemeClr val="accent3"/>
                </a:solidFill>
                <a:latin typeface="Arial" panose="020B0604020202020204" pitchFamily="34" charset="0"/>
              </a:defRPr>
            </a:lvl1pPr>
          </a:lstStyle>
          <a:p>
            <a:fld id="{E26CF822-9075-4DCE-81BC-0F3D2C64871A}" type="datetime1">
              <a:rPr lang="pl-PL" noProof="0" smtClean="0"/>
              <a:t>26.04.2023</a:t>
            </a:fld>
            <a:endParaRPr lang="pl-PL" noProof="0"/>
          </a:p>
        </p:txBody>
      </p:sp>
      <p:sp>
        <p:nvSpPr>
          <p:cNvPr id="4" name="Stopka — symbol zastępczy 3">
            <a:extLst>
              <a:ext uri="{FF2B5EF4-FFF2-40B4-BE49-F238E27FC236}">
                <a16:creationId xmlns:a16="http://schemas.microsoft.com/office/drawing/2014/main" id="{96356206-85FD-45F5-A1F7-128DB34C860F}"/>
              </a:ext>
            </a:extLst>
          </p:cNvPr>
          <p:cNvSpPr>
            <a:spLocks noGrp="1"/>
          </p:cNvSpPr>
          <p:nvPr>
            <p:ph type="ftr" sz="quarter" idx="11"/>
          </p:nvPr>
        </p:nvSpPr>
        <p:spPr>
          <a:xfrm>
            <a:off x="2871106" y="6356350"/>
            <a:ext cx="4114800" cy="365125"/>
          </a:xfrm>
        </p:spPr>
        <p:txBody>
          <a:bodyPr rtlCol="0">
            <a:noAutofit/>
          </a:bodyPr>
          <a:lstStyle>
            <a:lvl1pPr>
              <a:defRPr>
                <a:solidFill>
                  <a:schemeClr val="accent3"/>
                </a:solidFill>
                <a:latin typeface="Arial" panose="020B0604020202020204" pitchFamily="34" charset="0"/>
              </a:defRPr>
            </a:lvl1pPr>
          </a:lstStyle>
          <a:p>
            <a:r>
              <a:rPr lang="pl-PL" noProof="0"/>
              <a:t>TYTUŁ PREZENTACJI</a:t>
            </a:r>
          </a:p>
        </p:txBody>
      </p:sp>
      <p:sp>
        <p:nvSpPr>
          <p:cNvPr id="5" name="Numer slajdu — symbol zastępczy 4">
            <a:extLst>
              <a:ext uri="{FF2B5EF4-FFF2-40B4-BE49-F238E27FC236}">
                <a16:creationId xmlns:a16="http://schemas.microsoft.com/office/drawing/2014/main" id="{0203763F-C8CD-4BCB-9A0A-B10F000BC1DB}"/>
              </a:ext>
            </a:extLst>
          </p:cNvPr>
          <p:cNvSpPr>
            <a:spLocks noGrp="1"/>
          </p:cNvSpPr>
          <p:nvPr>
            <p:ph type="sldNum" sz="quarter" idx="12"/>
          </p:nvPr>
        </p:nvSpPr>
        <p:spPr>
          <a:xfrm>
            <a:off x="8332334" y="6356350"/>
            <a:ext cx="1167495" cy="365125"/>
          </a:xfrm>
        </p:spPr>
        <p:txBody>
          <a:bodyPr rtlCol="0">
            <a:noAutofit/>
          </a:bodyPr>
          <a:lstStyle>
            <a:lvl1pPr>
              <a:defRPr>
                <a:solidFill>
                  <a:schemeClr val="accent3"/>
                </a:solidFill>
                <a:latin typeface="Arial" panose="020B0604020202020204" pitchFamily="34" charset="0"/>
              </a:defRPr>
            </a:lvl1pPr>
          </a:lstStyle>
          <a:p>
            <a:fld id="{294A09A9-5501-47C1-A89A-A340965A2BE2}" type="slidenum">
              <a:rPr lang="pl-PL" noProof="0" smtClean="0"/>
              <a:pPr/>
              <a:t>‹#›</a:t>
            </a:fld>
            <a:endParaRPr lang="pl-PL" noProof="0"/>
          </a:p>
        </p:txBody>
      </p:sp>
      <p:sp>
        <p:nvSpPr>
          <p:cNvPr id="19" name="Dowolny kształt 18">
            <a:extLst>
              <a:ext uri="{FF2B5EF4-FFF2-40B4-BE49-F238E27FC236}">
                <a16:creationId xmlns:a16="http://schemas.microsoft.com/office/drawing/2014/main" id="{AAB3BC7E-B34F-EF47-B125-1574C5484E22}"/>
              </a:ext>
            </a:extLst>
          </p:cNvPr>
          <p:cNvSpPr/>
          <p:nvPr userDrawn="1"/>
        </p:nvSpPr>
        <p:spPr>
          <a:xfrm rot="16200000" flipV="1">
            <a:off x="9499940" y="355410"/>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21" name="Dowolny kształt 20">
            <a:extLst>
              <a:ext uri="{FF2B5EF4-FFF2-40B4-BE49-F238E27FC236}">
                <a16:creationId xmlns:a16="http://schemas.microsoft.com/office/drawing/2014/main" id="{7CBC82D0-4F72-C649-8B7F-D4B087957B6C}"/>
              </a:ext>
            </a:extLst>
          </p:cNvPr>
          <p:cNvSpPr/>
          <p:nvPr userDrawn="1"/>
        </p:nvSpPr>
        <p:spPr>
          <a:xfrm flipH="1">
            <a:off x="10866436" y="1879977"/>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25" name="Dowolny kształt 24">
            <a:extLst>
              <a:ext uri="{FF2B5EF4-FFF2-40B4-BE49-F238E27FC236}">
                <a16:creationId xmlns:a16="http://schemas.microsoft.com/office/drawing/2014/main" id="{9383F23A-D872-2A4C-B386-A9D269BE694D}"/>
              </a:ext>
            </a:extLst>
          </p:cNvPr>
          <p:cNvSpPr/>
          <p:nvPr userDrawn="1"/>
        </p:nvSpPr>
        <p:spPr>
          <a:xfrm>
            <a:off x="11024507" y="-1664"/>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26" name="Owal 25">
            <a:extLst>
              <a:ext uri="{FF2B5EF4-FFF2-40B4-BE49-F238E27FC236}">
                <a16:creationId xmlns:a16="http://schemas.microsoft.com/office/drawing/2014/main" id="{9221FFDB-AAE2-5943-97A1-82D66AE05DB4}"/>
              </a:ext>
            </a:extLst>
          </p:cNvPr>
          <p:cNvSpPr/>
          <p:nvPr userDrawn="1"/>
        </p:nvSpPr>
        <p:spPr>
          <a:xfrm>
            <a:off x="10334091" y="2737752"/>
            <a:ext cx="1380830" cy="138083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pl-PL" noProof="0">
              <a:latin typeface="Arial" panose="020B0604020202020204" pitchFamily="34" charset="0"/>
            </a:endParaRPr>
          </a:p>
        </p:txBody>
      </p:sp>
      <p:sp>
        <p:nvSpPr>
          <p:cNvPr id="27" name="Dowolny kształt 26">
            <a:extLst>
              <a:ext uri="{FF2B5EF4-FFF2-40B4-BE49-F238E27FC236}">
                <a16:creationId xmlns:a16="http://schemas.microsoft.com/office/drawing/2014/main" id="{2E58EEF7-63CA-A845-BAC4-9D3BE05918B5}"/>
              </a:ext>
            </a:extLst>
          </p:cNvPr>
          <p:cNvSpPr/>
          <p:nvPr userDrawn="1"/>
        </p:nvSpPr>
        <p:spPr>
          <a:xfrm rot="16200000" flipH="1">
            <a:off x="10667432" y="5333432"/>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28" name="Dowolny kształt 27">
            <a:extLst>
              <a:ext uri="{FF2B5EF4-FFF2-40B4-BE49-F238E27FC236}">
                <a16:creationId xmlns:a16="http://schemas.microsoft.com/office/drawing/2014/main" id="{757A4624-D8ED-2E4B-AF8C-00DFA6A72D5F}"/>
              </a:ext>
            </a:extLst>
          </p:cNvPr>
          <p:cNvSpPr/>
          <p:nvPr userDrawn="1"/>
        </p:nvSpPr>
        <p:spPr>
          <a:xfrm flipV="1">
            <a:off x="9857012" y="3651505"/>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
        <p:nvSpPr>
          <p:cNvPr id="29" name="Dowolny kształt 28">
            <a:extLst>
              <a:ext uri="{FF2B5EF4-FFF2-40B4-BE49-F238E27FC236}">
                <a16:creationId xmlns:a16="http://schemas.microsoft.com/office/drawing/2014/main" id="{DF312EF8-91BE-5946-BE31-8CFE107A2FEA}"/>
              </a:ext>
            </a:extLst>
          </p:cNvPr>
          <p:cNvSpPr/>
          <p:nvPr userDrawn="1"/>
        </p:nvSpPr>
        <p:spPr>
          <a:xfrm flipH="1" flipV="1">
            <a:off x="9857013" y="4976359"/>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pl-PL" noProof="0">
              <a:latin typeface="Arial" panose="020B0604020202020204" pitchFamily="34" charset="0"/>
            </a:endParaRPr>
          </a:p>
        </p:txBody>
      </p:sp>
    </p:spTree>
    <p:extLst>
      <p:ext uri="{BB962C8B-B14F-4D97-AF65-F5344CB8AC3E}">
        <p14:creationId xmlns:p14="http://schemas.microsoft.com/office/powerpoint/2010/main" val="3154419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ały zespół">
    <p:bg>
      <p:bgPr>
        <a:solidFill>
          <a:schemeClr val="accent2"/>
        </a:solidFill>
        <a:effectLst/>
      </p:bgPr>
    </p:bg>
    <p:spTree>
      <p:nvGrpSpPr>
        <p:cNvPr id="1" name=""/>
        <p:cNvGrpSpPr/>
        <p:nvPr/>
      </p:nvGrpSpPr>
      <p:grpSpPr>
        <a:xfrm>
          <a:off x="0" y="0"/>
          <a:ext cx="0" cy="0"/>
          <a:chOff x="0" y="0"/>
          <a:chExt cx="0" cy="0"/>
        </a:xfrm>
      </p:grpSpPr>
      <p:sp>
        <p:nvSpPr>
          <p:cNvPr id="54" name="Tytuł 1">
            <a:extLst>
              <a:ext uri="{FF2B5EF4-FFF2-40B4-BE49-F238E27FC236}">
                <a16:creationId xmlns:a16="http://schemas.microsoft.com/office/drawing/2014/main" id="{6825B690-1AD7-4243-AC42-D2CF19B7B02C}"/>
              </a:ext>
            </a:extLst>
          </p:cNvPr>
          <p:cNvSpPr>
            <a:spLocks noGrp="1"/>
          </p:cNvSpPr>
          <p:nvPr>
            <p:ph type="title" hasCustomPrompt="1"/>
          </p:nvPr>
        </p:nvSpPr>
        <p:spPr>
          <a:xfrm>
            <a:off x="750430" y="381000"/>
            <a:ext cx="10678142" cy="1325563"/>
          </a:xfrm>
        </p:spPr>
        <p:txBody>
          <a:bodyPr lIns="0" rtlCol="0" anchor="b">
            <a:noAutofit/>
          </a:bodyPr>
          <a:lstStyle>
            <a:lvl1pPr>
              <a:defRPr sz="4800" b="1">
                <a:latin typeface="Arial" panose="020B0604020202020204" pitchFamily="34" charset="0"/>
              </a:defRPr>
            </a:lvl1pPr>
          </a:lstStyle>
          <a:p>
            <a:pPr rtl="0"/>
            <a:r>
              <a:rPr lang="pl-PL" noProof="0"/>
              <a:t>Kliknij, aby edytować styl wzorca tytułu</a:t>
            </a:r>
          </a:p>
        </p:txBody>
      </p:sp>
      <p:sp>
        <p:nvSpPr>
          <p:cNvPr id="6" name="Obraz — symbol zastępczy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068734"/>
            <a:ext cx="904987" cy="905641"/>
          </a:xfrm>
        </p:spPr>
        <p:txBody>
          <a:bodyPr rtlCol="0">
            <a:noAutofit/>
          </a:bodyPr>
          <a:lstStyle>
            <a:lvl1pPr marL="0" indent="0">
              <a:buNone/>
              <a:defRPr sz="1400">
                <a:solidFill>
                  <a:schemeClr val="tx1"/>
                </a:solidFill>
              </a:defRPr>
            </a:lvl1pPr>
          </a:lstStyle>
          <a:p>
            <a:pPr rtl="0"/>
            <a:r>
              <a:rPr lang="pl-PL" noProof="0"/>
              <a:t>Kliknij ikonę, aby dodać obraz</a:t>
            </a:r>
          </a:p>
        </p:txBody>
      </p:sp>
      <p:sp>
        <p:nvSpPr>
          <p:cNvPr id="31" name="Tekst — symbol zastępczy 28">
            <a:extLst>
              <a:ext uri="{FF2B5EF4-FFF2-40B4-BE49-F238E27FC236}">
                <a16:creationId xmlns:a16="http://schemas.microsoft.com/office/drawing/2014/main" id="{1825005B-0520-EC49-9A5C-554CB700387B}"/>
              </a:ext>
            </a:extLst>
          </p:cNvPr>
          <p:cNvSpPr>
            <a:spLocks noGrp="1"/>
          </p:cNvSpPr>
          <p:nvPr>
            <p:ph type="body" sz="quarter" idx="17" hasCustomPrompt="1"/>
          </p:nvPr>
        </p:nvSpPr>
        <p:spPr>
          <a:xfrm>
            <a:off x="750430"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defRPr>
            </a:lvl1pPr>
          </a:lstStyle>
          <a:p>
            <a:pPr lvl="0" rtl="0"/>
            <a:r>
              <a:rPr lang="pl-PL" noProof="0"/>
              <a:t>Imię i nazwisko</a:t>
            </a:r>
          </a:p>
        </p:txBody>
      </p:sp>
      <p:sp>
        <p:nvSpPr>
          <p:cNvPr id="32" name="Tekst — symbol zastępczy 28">
            <a:extLst>
              <a:ext uri="{FF2B5EF4-FFF2-40B4-BE49-F238E27FC236}">
                <a16:creationId xmlns:a16="http://schemas.microsoft.com/office/drawing/2014/main" id="{B6697B92-AF89-2C46-BC1E-6CB47E8EA421}"/>
              </a:ext>
            </a:extLst>
          </p:cNvPr>
          <p:cNvSpPr>
            <a:spLocks noGrp="1"/>
          </p:cNvSpPr>
          <p:nvPr>
            <p:ph type="body" sz="quarter" idx="18" hasCustomPrompt="1"/>
          </p:nvPr>
        </p:nvSpPr>
        <p:spPr>
          <a:xfrm>
            <a:off x="750429"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defRPr>
            </a:lvl1pPr>
          </a:lstStyle>
          <a:p>
            <a:pPr lvl="0" rtl="0"/>
            <a:r>
              <a:rPr lang="pl-PL" noProof="0"/>
              <a:t>Tytuł</a:t>
            </a:r>
          </a:p>
        </p:txBody>
      </p:sp>
      <p:sp>
        <p:nvSpPr>
          <p:cNvPr id="33" name="Obraz — symbol zastępczy 23">
            <a:extLst>
              <a:ext uri="{FF2B5EF4-FFF2-40B4-BE49-F238E27FC236}">
                <a16:creationId xmlns:a16="http://schemas.microsoft.com/office/drawing/2014/main" id="{FA9FEBB0-45F1-DF45-89C4-B343F8B20BA0}"/>
              </a:ext>
            </a:extLst>
          </p:cNvPr>
          <p:cNvSpPr>
            <a:spLocks noGrp="1"/>
          </p:cNvSpPr>
          <p:nvPr>
            <p:ph type="pic" sz="quarter" idx="28"/>
          </p:nvPr>
        </p:nvSpPr>
        <p:spPr>
          <a:xfrm>
            <a:off x="3549397" y="2068734"/>
            <a:ext cx="904987" cy="905641"/>
          </a:xfrm>
        </p:spPr>
        <p:txBody>
          <a:bodyPr rtlCol="0">
            <a:noAutofit/>
          </a:bodyPr>
          <a:lstStyle>
            <a:lvl1pPr marL="0" indent="0">
              <a:buNone/>
              <a:defRPr sz="1400">
                <a:solidFill>
                  <a:schemeClr val="tx1"/>
                </a:solidFill>
              </a:defRPr>
            </a:lvl1pPr>
          </a:lstStyle>
          <a:p>
            <a:pPr rtl="0"/>
            <a:r>
              <a:rPr lang="pl-PL" noProof="0"/>
              <a:t>Kliknij ikonę, aby dodać obraz</a:t>
            </a:r>
          </a:p>
        </p:txBody>
      </p:sp>
      <p:sp>
        <p:nvSpPr>
          <p:cNvPr id="34" name="Tekst — symbol zastępczy 28">
            <a:extLst>
              <a:ext uri="{FF2B5EF4-FFF2-40B4-BE49-F238E27FC236}">
                <a16:creationId xmlns:a16="http://schemas.microsoft.com/office/drawing/2014/main" id="{EF331731-A7FC-C245-A9C1-0B1A2E994DB6}"/>
              </a:ext>
            </a:extLst>
          </p:cNvPr>
          <p:cNvSpPr>
            <a:spLocks noGrp="1"/>
          </p:cNvSpPr>
          <p:nvPr>
            <p:ph type="body" sz="quarter" idx="29" hasCustomPrompt="1"/>
          </p:nvPr>
        </p:nvSpPr>
        <p:spPr>
          <a:xfrm>
            <a:off x="3549398"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defRPr>
            </a:lvl1pPr>
          </a:lstStyle>
          <a:p>
            <a:pPr lvl="0" rtl="0"/>
            <a:r>
              <a:rPr lang="pl-PL" noProof="0"/>
              <a:t>Imię i nazwisko</a:t>
            </a:r>
          </a:p>
        </p:txBody>
      </p:sp>
      <p:sp>
        <p:nvSpPr>
          <p:cNvPr id="35" name="Tekst — symbol zastępczy 28">
            <a:extLst>
              <a:ext uri="{FF2B5EF4-FFF2-40B4-BE49-F238E27FC236}">
                <a16:creationId xmlns:a16="http://schemas.microsoft.com/office/drawing/2014/main" id="{313B974E-E762-EE48-B2DF-C8F10DF73444}"/>
              </a:ext>
            </a:extLst>
          </p:cNvPr>
          <p:cNvSpPr>
            <a:spLocks noGrp="1"/>
          </p:cNvSpPr>
          <p:nvPr>
            <p:ph type="body" sz="quarter" idx="30" hasCustomPrompt="1"/>
          </p:nvPr>
        </p:nvSpPr>
        <p:spPr>
          <a:xfrm>
            <a:off x="3549397"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defRPr>
            </a:lvl1pPr>
          </a:lstStyle>
          <a:p>
            <a:pPr lvl="0" rtl="0"/>
            <a:r>
              <a:rPr lang="pl-PL" noProof="0"/>
              <a:t>Tytuł</a:t>
            </a:r>
          </a:p>
        </p:txBody>
      </p:sp>
      <p:sp>
        <p:nvSpPr>
          <p:cNvPr id="36" name="Obraz — symbol zastępczy 23">
            <a:extLst>
              <a:ext uri="{FF2B5EF4-FFF2-40B4-BE49-F238E27FC236}">
                <a16:creationId xmlns:a16="http://schemas.microsoft.com/office/drawing/2014/main" id="{8BA62E8C-79E6-D245-B706-FFB1E051B2D6}"/>
              </a:ext>
            </a:extLst>
          </p:cNvPr>
          <p:cNvSpPr>
            <a:spLocks noGrp="1"/>
          </p:cNvSpPr>
          <p:nvPr>
            <p:ph type="pic" sz="quarter" idx="31"/>
          </p:nvPr>
        </p:nvSpPr>
        <p:spPr>
          <a:xfrm>
            <a:off x="6348367" y="2068734"/>
            <a:ext cx="904987" cy="905641"/>
          </a:xfrm>
        </p:spPr>
        <p:txBody>
          <a:bodyPr rtlCol="0">
            <a:noAutofit/>
          </a:bodyPr>
          <a:lstStyle>
            <a:lvl1pPr marL="0" indent="0">
              <a:buNone/>
              <a:defRPr sz="1400">
                <a:solidFill>
                  <a:schemeClr val="tx1"/>
                </a:solidFill>
              </a:defRPr>
            </a:lvl1pPr>
          </a:lstStyle>
          <a:p>
            <a:pPr rtl="0"/>
            <a:r>
              <a:rPr lang="pl-PL" noProof="0"/>
              <a:t>Kliknij ikonę, aby dodać obraz</a:t>
            </a:r>
          </a:p>
        </p:txBody>
      </p:sp>
      <p:sp>
        <p:nvSpPr>
          <p:cNvPr id="37" name="Tekst — symbol zastępczy 28">
            <a:extLst>
              <a:ext uri="{FF2B5EF4-FFF2-40B4-BE49-F238E27FC236}">
                <a16:creationId xmlns:a16="http://schemas.microsoft.com/office/drawing/2014/main" id="{4199EE50-5386-0446-8ADA-23C1B0D6EA4F}"/>
              </a:ext>
            </a:extLst>
          </p:cNvPr>
          <p:cNvSpPr>
            <a:spLocks noGrp="1"/>
          </p:cNvSpPr>
          <p:nvPr>
            <p:ph type="body" sz="quarter" idx="32" hasCustomPrompt="1"/>
          </p:nvPr>
        </p:nvSpPr>
        <p:spPr>
          <a:xfrm>
            <a:off x="6348368"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defRPr>
            </a:lvl1pPr>
          </a:lstStyle>
          <a:p>
            <a:pPr lvl="0" rtl="0"/>
            <a:r>
              <a:rPr lang="pl-PL" noProof="0"/>
              <a:t>Imię i nazwisko</a:t>
            </a:r>
          </a:p>
        </p:txBody>
      </p:sp>
      <p:sp>
        <p:nvSpPr>
          <p:cNvPr id="38" name="Tekst — symbol zastępczy 28">
            <a:extLst>
              <a:ext uri="{FF2B5EF4-FFF2-40B4-BE49-F238E27FC236}">
                <a16:creationId xmlns:a16="http://schemas.microsoft.com/office/drawing/2014/main" id="{478AB5CA-B5A5-934D-BF51-1485953A703D}"/>
              </a:ext>
            </a:extLst>
          </p:cNvPr>
          <p:cNvSpPr>
            <a:spLocks noGrp="1"/>
          </p:cNvSpPr>
          <p:nvPr>
            <p:ph type="body" sz="quarter" idx="33" hasCustomPrompt="1"/>
          </p:nvPr>
        </p:nvSpPr>
        <p:spPr>
          <a:xfrm>
            <a:off x="6348367"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defRPr>
            </a:lvl1pPr>
          </a:lstStyle>
          <a:p>
            <a:pPr lvl="0" rtl="0"/>
            <a:r>
              <a:rPr lang="pl-PL" noProof="0"/>
              <a:t>Tytuł</a:t>
            </a:r>
          </a:p>
        </p:txBody>
      </p:sp>
      <p:sp>
        <p:nvSpPr>
          <p:cNvPr id="39" name="Obraz — symbol zastępczy 23">
            <a:extLst>
              <a:ext uri="{FF2B5EF4-FFF2-40B4-BE49-F238E27FC236}">
                <a16:creationId xmlns:a16="http://schemas.microsoft.com/office/drawing/2014/main" id="{3D78BE06-1FC7-3C43-BD15-F4137B564B58}"/>
              </a:ext>
            </a:extLst>
          </p:cNvPr>
          <p:cNvSpPr>
            <a:spLocks noGrp="1"/>
          </p:cNvSpPr>
          <p:nvPr>
            <p:ph type="pic" sz="quarter" idx="34"/>
          </p:nvPr>
        </p:nvSpPr>
        <p:spPr>
          <a:xfrm>
            <a:off x="9147335" y="2068734"/>
            <a:ext cx="904987" cy="905641"/>
          </a:xfrm>
        </p:spPr>
        <p:txBody>
          <a:bodyPr rtlCol="0">
            <a:noAutofit/>
          </a:bodyPr>
          <a:lstStyle>
            <a:lvl1pPr marL="0" indent="0">
              <a:buNone/>
              <a:defRPr sz="1400">
                <a:solidFill>
                  <a:schemeClr val="tx1"/>
                </a:solidFill>
              </a:defRPr>
            </a:lvl1pPr>
          </a:lstStyle>
          <a:p>
            <a:pPr rtl="0"/>
            <a:r>
              <a:rPr lang="pl-PL" noProof="0"/>
              <a:t>Kliknij ikonę, aby dodać obraz</a:t>
            </a:r>
          </a:p>
        </p:txBody>
      </p:sp>
      <p:sp>
        <p:nvSpPr>
          <p:cNvPr id="40" name="Tekst — symbol zastępczy 28">
            <a:extLst>
              <a:ext uri="{FF2B5EF4-FFF2-40B4-BE49-F238E27FC236}">
                <a16:creationId xmlns:a16="http://schemas.microsoft.com/office/drawing/2014/main" id="{14F01FCC-4797-0343-8739-20331C751C18}"/>
              </a:ext>
            </a:extLst>
          </p:cNvPr>
          <p:cNvSpPr>
            <a:spLocks noGrp="1"/>
          </p:cNvSpPr>
          <p:nvPr>
            <p:ph type="body" sz="quarter" idx="35" hasCustomPrompt="1"/>
          </p:nvPr>
        </p:nvSpPr>
        <p:spPr>
          <a:xfrm>
            <a:off x="9147336"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defRPr>
            </a:lvl1pPr>
          </a:lstStyle>
          <a:p>
            <a:pPr lvl="0" rtl="0"/>
            <a:r>
              <a:rPr lang="pl-PL" noProof="0"/>
              <a:t>Imię i nazwisko</a:t>
            </a:r>
          </a:p>
        </p:txBody>
      </p:sp>
      <p:sp>
        <p:nvSpPr>
          <p:cNvPr id="41" name="Tekst — symbol zastępczy 28">
            <a:extLst>
              <a:ext uri="{FF2B5EF4-FFF2-40B4-BE49-F238E27FC236}">
                <a16:creationId xmlns:a16="http://schemas.microsoft.com/office/drawing/2014/main" id="{33FBE6CA-EC7A-1A4B-ADA3-6B78F2DE09C2}"/>
              </a:ext>
            </a:extLst>
          </p:cNvPr>
          <p:cNvSpPr>
            <a:spLocks noGrp="1"/>
          </p:cNvSpPr>
          <p:nvPr>
            <p:ph type="body" sz="quarter" idx="36" hasCustomPrompt="1"/>
          </p:nvPr>
        </p:nvSpPr>
        <p:spPr>
          <a:xfrm>
            <a:off x="9147335"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defRPr>
            </a:lvl1pPr>
          </a:lstStyle>
          <a:p>
            <a:pPr lvl="0" rtl="0"/>
            <a:r>
              <a:rPr lang="pl-PL" noProof="0"/>
              <a:t>Tytuł</a:t>
            </a:r>
          </a:p>
        </p:txBody>
      </p:sp>
      <p:sp>
        <p:nvSpPr>
          <p:cNvPr id="42" name="Obraz — symbol zastępczy 23">
            <a:extLst>
              <a:ext uri="{FF2B5EF4-FFF2-40B4-BE49-F238E27FC236}">
                <a16:creationId xmlns:a16="http://schemas.microsoft.com/office/drawing/2014/main" id="{6DD7CCE4-AD48-B64F-909E-F88961FBDFC5}"/>
              </a:ext>
            </a:extLst>
          </p:cNvPr>
          <p:cNvSpPr>
            <a:spLocks noGrp="1"/>
          </p:cNvSpPr>
          <p:nvPr>
            <p:ph type="pic" sz="quarter" idx="37"/>
          </p:nvPr>
        </p:nvSpPr>
        <p:spPr>
          <a:xfrm>
            <a:off x="750429" y="4118551"/>
            <a:ext cx="904987" cy="905641"/>
          </a:xfrm>
        </p:spPr>
        <p:txBody>
          <a:bodyPr rtlCol="0">
            <a:noAutofit/>
          </a:bodyPr>
          <a:lstStyle>
            <a:lvl1pPr marL="0" indent="0">
              <a:buNone/>
              <a:defRPr sz="1400">
                <a:solidFill>
                  <a:schemeClr val="tx1"/>
                </a:solidFill>
              </a:defRPr>
            </a:lvl1pPr>
          </a:lstStyle>
          <a:p>
            <a:pPr rtl="0"/>
            <a:r>
              <a:rPr lang="pl-PL" noProof="0"/>
              <a:t>Kliknij ikonę, aby dodać obraz</a:t>
            </a:r>
          </a:p>
        </p:txBody>
      </p:sp>
      <p:sp>
        <p:nvSpPr>
          <p:cNvPr id="43" name="Tekst — symbol zastępczy 28">
            <a:extLst>
              <a:ext uri="{FF2B5EF4-FFF2-40B4-BE49-F238E27FC236}">
                <a16:creationId xmlns:a16="http://schemas.microsoft.com/office/drawing/2014/main" id="{C076E7E2-3D95-EA47-BF86-444615F1F141}"/>
              </a:ext>
            </a:extLst>
          </p:cNvPr>
          <p:cNvSpPr>
            <a:spLocks noGrp="1"/>
          </p:cNvSpPr>
          <p:nvPr>
            <p:ph type="body" sz="quarter" idx="38" hasCustomPrompt="1"/>
          </p:nvPr>
        </p:nvSpPr>
        <p:spPr>
          <a:xfrm>
            <a:off x="750430"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defRPr>
            </a:lvl1pPr>
          </a:lstStyle>
          <a:p>
            <a:pPr lvl="0" rtl="0"/>
            <a:r>
              <a:rPr lang="pl-PL" noProof="0"/>
              <a:t>Imię i nazwisko</a:t>
            </a:r>
          </a:p>
        </p:txBody>
      </p:sp>
      <p:sp>
        <p:nvSpPr>
          <p:cNvPr id="44" name="Tekst — symbol zastępczy 28">
            <a:extLst>
              <a:ext uri="{FF2B5EF4-FFF2-40B4-BE49-F238E27FC236}">
                <a16:creationId xmlns:a16="http://schemas.microsoft.com/office/drawing/2014/main" id="{612499D2-373C-3940-97A5-FCA8B245BE45}"/>
              </a:ext>
            </a:extLst>
          </p:cNvPr>
          <p:cNvSpPr>
            <a:spLocks noGrp="1"/>
          </p:cNvSpPr>
          <p:nvPr>
            <p:ph type="body" sz="quarter" idx="39" hasCustomPrompt="1"/>
          </p:nvPr>
        </p:nvSpPr>
        <p:spPr>
          <a:xfrm>
            <a:off x="750429"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defRPr>
            </a:lvl1pPr>
          </a:lstStyle>
          <a:p>
            <a:pPr lvl="0" rtl="0"/>
            <a:r>
              <a:rPr lang="pl-PL" noProof="0"/>
              <a:t>Tytuł</a:t>
            </a:r>
          </a:p>
        </p:txBody>
      </p:sp>
      <p:sp>
        <p:nvSpPr>
          <p:cNvPr id="45" name="Obraz — symbol zastępczy 23">
            <a:extLst>
              <a:ext uri="{FF2B5EF4-FFF2-40B4-BE49-F238E27FC236}">
                <a16:creationId xmlns:a16="http://schemas.microsoft.com/office/drawing/2014/main" id="{24B34D6D-4F7E-3942-B8D7-9970BDE53C10}"/>
              </a:ext>
            </a:extLst>
          </p:cNvPr>
          <p:cNvSpPr>
            <a:spLocks noGrp="1"/>
          </p:cNvSpPr>
          <p:nvPr>
            <p:ph type="pic" sz="quarter" idx="40"/>
          </p:nvPr>
        </p:nvSpPr>
        <p:spPr>
          <a:xfrm>
            <a:off x="3549397" y="4118551"/>
            <a:ext cx="904987" cy="905641"/>
          </a:xfrm>
        </p:spPr>
        <p:txBody>
          <a:bodyPr rtlCol="0">
            <a:noAutofit/>
          </a:bodyPr>
          <a:lstStyle>
            <a:lvl1pPr marL="0" indent="0">
              <a:buNone/>
              <a:defRPr sz="1400">
                <a:solidFill>
                  <a:schemeClr val="tx1"/>
                </a:solidFill>
              </a:defRPr>
            </a:lvl1pPr>
          </a:lstStyle>
          <a:p>
            <a:pPr rtl="0"/>
            <a:r>
              <a:rPr lang="pl-PL" noProof="0"/>
              <a:t>Kliknij ikonę, aby dodać obraz</a:t>
            </a:r>
          </a:p>
        </p:txBody>
      </p:sp>
      <p:sp>
        <p:nvSpPr>
          <p:cNvPr id="46" name="Tekst — symbol zastępczy 28">
            <a:extLst>
              <a:ext uri="{FF2B5EF4-FFF2-40B4-BE49-F238E27FC236}">
                <a16:creationId xmlns:a16="http://schemas.microsoft.com/office/drawing/2014/main" id="{D34EDB1D-7E85-D242-B6AE-F6D6907D325A}"/>
              </a:ext>
            </a:extLst>
          </p:cNvPr>
          <p:cNvSpPr>
            <a:spLocks noGrp="1"/>
          </p:cNvSpPr>
          <p:nvPr>
            <p:ph type="body" sz="quarter" idx="41" hasCustomPrompt="1"/>
          </p:nvPr>
        </p:nvSpPr>
        <p:spPr>
          <a:xfrm>
            <a:off x="3549398"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defRPr>
            </a:lvl1pPr>
          </a:lstStyle>
          <a:p>
            <a:pPr lvl="0" rtl="0"/>
            <a:r>
              <a:rPr lang="pl-PL" noProof="0"/>
              <a:t>Imię i nazwisko</a:t>
            </a:r>
          </a:p>
        </p:txBody>
      </p:sp>
      <p:sp>
        <p:nvSpPr>
          <p:cNvPr id="47" name="Tekst — symbol zastępczy 28">
            <a:extLst>
              <a:ext uri="{FF2B5EF4-FFF2-40B4-BE49-F238E27FC236}">
                <a16:creationId xmlns:a16="http://schemas.microsoft.com/office/drawing/2014/main" id="{3E3BFFF0-114B-6D42-B5E0-8020AC2E26BF}"/>
              </a:ext>
            </a:extLst>
          </p:cNvPr>
          <p:cNvSpPr>
            <a:spLocks noGrp="1"/>
          </p:cNvSpPr>
          <p:nvPr>
            <p:ph type="body" sz="quarter" idx="42" hasCustomPrompt="1"/>
          </p:nvPr>
        </p:nvSpPr>
        <p:spPr>
          <a:xfrm>
            <a:off x="3549397"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defRPr>
            </a:lvl1pPr>
          </a:lstStyle>
          <a:p>
            <a:pPr lvl="0" rtl="0"/>
            <a:r>
              <a:rPr lang="pl-PL" noProof="0"/>
              <a:t>Tytuł</a:t>
            </a:r>
          </a:p>
        </p:txBody>
      </p:sp>
      <p:sp>
        <p:nvSpPr>
          <p:cNvPr id="48" name="Obraz — symbol zastępczy 23">
            <a:extLst>
              <a:ext uri="{FF2B5EF4-FFF2-40B4-BE49-F238E27FC236}">
                <a16:creationId xmlns:a16="http://schemas.microsoft.com/office/drawing/2014/main" id="{EB4488EE-E854-724E-95AE-B9943EE249EA}"/>
              </a:ext>
            </a:extLst>
          </p:cNvPr>
          <p:cNvSpPr>
            <a:spLocks noGrp="1"/>
          </p:cNvSpPr>
          <p:nvPr>
            <p:ph type="pic" sz="quarter" idx="43"/>
          </p:nvPr>
        </p:nvSpPr>
        <p:spPr>
          <a:xfrm>
            <a:off x="6348367" y="4118551"/>
            <a:ext cx="904987" cy="905641"/>
          </a:xfrm>
        </p:spPr>
        <p:txBody>
          <a:bodyPr rtlCol="0">
            <a:noAutofit/>
          </a:bodyPr>
          <a:lstStyle>
            <a:lvl1pPr marL="0" indent="0">
              <a:buNone/>
              <a:defRPr sz="1400">
                <a:solidFill>
                  <a:schemeClr val="tx1"/>
                </a:solidFill>
              </a:defRPr>
            </a:lvl1pPr>
          </a:lstStyle>
          <a:p>
            <a:pPr rtl="0"/>
            <a:r>
              <a:rPr lang="pl-PL" noProof="0"/>
              <a:t>Kliknij ikonę, aby dodać obraz</a:t>
            </a:r>
          </a:p>
        </p:txBody>
      </p:sp>
      <p:sp>
        <p:nvSpPr>
          <p:cNvPr id="49" name="Tekst — symbol zastępczy 28">
            <a:extLst>
              <a:ext uri="{FF2B5EF4-FFF2-40B4-BE49-F238E27FC236}">
                <a16:creationId xmlns:a16="http://schemas.microsoft.com/office/drawing/2014/main" id="{C5551B4D-583E-D644-9069-EC096CE76F50}"/>
              </a:ext>
            </a:extLst>
          </p:cNvPr>
          <p:cNvSpPr>
            <a:spLocks noGrp="1"/>
          </p:cNvSpPr>
          <p:nvPr>
            <p:ph type="body" sz="quarter" idx="44" hasCustomPrompt="1"/>
          </p:nvPr>
        </p:nvSpPr>
        <p:spPr>
          <a:xfrm>
            <a:off x="6348368"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defRPr>
            </a:lvl1pPr>
          </a:lstStyle>
          <a:p>
            <a:pPr lvl="0" rtl="0"/>
            <a:r>
              <a:rPr lang="pl-PL" noProof="0"/>
              <a:t>Imię i nazwisko</a:t>
            </a:r>
          </a:p>
        </p:txBody>
      </p:sp>
      <p:sp>
        <p:nvSpPr>
          <p:cNvPr id="50" name="Tekst — symbol zastępczy 28">
            <a:extLst>
              <a:ext uri="{FF2B5EF4-FFF2-40B4-BE49-F238E27FC236}">
                <a16:creationId xmlns:a16="http://schemas.microsoft.com/office/drawing/2014/main" id="{E30C4783-1643-2243-BB4F-E99E04D9216B}"/>
              </a:ext>
            </a:extLst>
          </p:cNvPr>
          <p:cNvSpPr>
            <a:spLocks noGrp="1"/>
          </p:cNvSpPr>
          <p:nvPr>
            <p:ph type="body" sz="quarter" idx="45" hasCustomPrompt="1"/>
          </p:nvPr>
        </p:nvSpPr>
        <p:spPr>
          <a:xfrm>
            <a:off x="6348367"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defRPr>
            </a:lvl1pPr>
          </a:lstStyle>
          <a:p>
            <a:pPr lvl="0" rtl="0"/>
            <a:r>
              <a:rPr lang="pl-PL" noProof="0"/>
              <a:t>Tytuł</a:t>
            </a:r>
          </a:p>
        </p:txBody>
      </p:sp>
      <p:sp>
        <p:nvSpPr>
          <p:cNvPr id="51" name="Obraz — symbol zastępczy 23">
            <a:extLst>
              <a:ext uri="{FF2B5EF4-FFF2-40B4-BE49-F238E27FC236}">
                <a16:creationId xmlns:a16="http://schemas.microsoft.com/office/drawing/2014/main" id="{7BBADCE0-02E8-3249-8CBA-17D3783DFE70}"/>
              </a:ext>
            </a:extLst>
          </p:cNvPr>
          <p:cNvSpPr>
            <a:spLocks noGrp="1"/>
          </p:cNvSpPr>
          <p:nvPr>
            <p:ph type="pic" sz="quarter" idx="46"/>
          </p:nvPr>
        </p:nvSpPr>
        <p:spPr>
          <a:xfrm>
            <a:off x="9147335" y="4118551"/>
            <a:ext cx="904987" cy="905641"/>
          </a:xfrm>
        </p:spPr>
        <p:txBody>
          <a:bodyPr rtlCol="0">
            <a:noAutofit/>
          </a:bodyPr>
          <a:lstStyle>
            <a:lvl1pPr marL="0" indent="0">
              <a:buNone/>
              <a:defRPr sz="1400">
                <a:solidFill>
                  <a:schemeClr val="tx1"/>
                </a:solidFill>
              </a:defRPr>
            </a:lvl1pPr>
          </a:lstStyle>
          <a:p>
            <a:pPr rtl="0"/>
            <a:r>
              <a:rPr lang="pl-PL" noProof="0"/>
              <a:t>Kliknij ikonę, aby dodać obraz</a:t>
            </a:r>
          </a:p>
        </p:txBody>
      </p:sp>
      <p:sp>
        <p:nvSpPr>
          <p:cNvPr id="52" name="Tekst — symbol zastępczy 28">
            <a:extLst>
              <a:ext uri="{FF2B5EF4-FFF2-40B4-BE49-F238E27FC236}">
                <a16:creationId xmlns:a16="http://schemas.microsoft.com/office/drawing/2014/main" id="{8D294C40-97E4-FF4F-8A02-10FC7D0EE8B0}"/>
              </a:ext>
            </a:extLst>
          </p:cNvPr>
          <p:cNvSpPr>
            <a:spLocks noGrp="1"/>
          </p:cNvSpPr>
          <p:nvPr>
            <p:ph type="body" sz="quarter" idx="47" hasCustomPrompt="1"/>
          </p:nvPr>
        </p:nvSpPr>
        <p:spPr>
          <a:xfrm>
            <a:off x="9147336"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defRPr>
            </a:lvl1pPr>
          </a:lstStyle>
          <a:p>
            <a:pPr lvl="0" rtl="0"/>
            <a:r>
              <a:rPr lang="pl-PL" noProof="0"/>
              <a:t>Imię i nazwisko</a:t>
            </a:r>
          </a:p>
        </p:txBody>
      </p:sp>
      <p:sp>
        <p:nvSpPr>
          <p:cNvPr id="53" name="Tekst — symbol zastępczy 28">
            <a:extLst>
              <a:ext uri="{FF2B5EF4-FFF2-40B4-BE49-F238E27FC236}">
                <a16:creationId xmlns:a16="http://schemas.microsoft.com/office/drawing/2014/main" id="{8B38241F-01B5-574C-A827-67C6352C463C}"/>
              </a:ext>
            </a:extLst>
          </p:cNvPr>
          <p:cNvSpPr>
            <a:spLocks noGrp="1"/>
          </p:cNvSpPr>
          <p:nvPr>
            <p:ph type="body" sz="quarter" idx="48" hasCustomPrompt="1"/>
          </p:nvPr>
        </p:nvSpPr>
        <p:spPr>
          <a:xfrm>
            <a:off x="9147335"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defRPr>
            </a:lvl1pPr>
          </a:lstStyle>
          <a:p>
            <a:pPr lvl="0" rtl="0"/>
            <a:r>
              <a:rPr lang="pl-PL" noProof="0"/>
              <a:t>Tytuł</a:t>
            </a:r>
          </a:p>
        </p:txBody>
      </p:sp>
      <p:sp>
        <p:nvSpPr>
          <p:cNvPr id="18" name="Data — symbol zastępczy 17">
            <a:extLst>
              <a:ext uri="{FF2B5EF4-FFF2-40B4-BE49-F238E27FC236}">
                <a16:creationId xmlns:a16="http://schemas.microsoft.com/office/drawing/2014/main" id="{30445668-2DC5-E84C-8B16-922BC95F13F2}"/>
              </a:ext>
            </a:extLst>
          </p:cNvPr>
          <p:cNvSpPr>
            <a:spLocks noGrp="1"/>
          </p:cNvSpPr>
          <p:nvPr>
            <p:ph type="dt" sz="half" idx="25"/>
          </p:nvPr>
        </p:nvSpPr>
        <p:spPr/>
        <p:txBody>
          <a:bodyPr rtlCol="0">
            <a:noAutofit/>
          </a:bodyPr>
          <a:lstStyle>
            <a:lvl1pPr>
              <a:defRPr>
                <a:solidFill>
                  <a:schemeClr val="accent3"/>
                </a:solidFill>
                <a:latin typeface="Arial" panose="020B0604020202020204" pitchFamily="34" charset="0"/>
              </a:defRPr>
            </a:lvl1pPr>
          </a:lstStyle>
          <a:p>
            <a:fld id="{DFD54DBE-62E9-4E3B-AF50-6D4214CDAC59}" type="datetime1">
              <a:rPr lang="pl-PL" noProof="0" smtClean="0"/>
              <a:t>26.04.2023</a:t>
            </a:fld>
            <a:endParaRPr lang="pl-PL" noProof="0"/>
          </a:p>
        </p:txBody>
      </p:sp>
      <p:sp>
        <p:nvSpPr>
          <p:cNvPr id="22" name="Stopka — symbol zastępczy 21">
            <a:extLst>
              <a:ext uri="{FF2B5EF4-FFF2-40B4-BE49-F238E27FC236}">
                <a16:creationId xmlns:a16="http://schemas.microsoft.com/office/drawing/2014/main" id="{D9227732-A878-814C-8621-64ED1B2CCF9F}"/>
              </a:ext>
            </a:extLst>
          </p:cNvPr>
          <p:cNvSpPr>
            <a:spLocks noGrp="1"/>
          </p:cNvSpPr>
          <p:nvPr>
            <p:ph type="ftr" sz="quarter" idx="26"/>
          </p:nvPr>
        </p:nvSpPr>
        <p:spPr/>
        <p:txBody>
          <a:bodyPr rtlCol="0">
            <a:noAutofit/>
          </a:bodyPr>
          <a:lstStyle>
            <a:lvl1pPr>
              <a:defRPr>
                <a:solidFill>
                  <a:schemeClr val="accent3"/>
                </a:solidFill>
                <a:latin typeface="Arial" panose="020B0604020202020204" pitchFamily="34" charset="0"/>
              </a:defRPr>
            </a:lvl1pPr>
          </a:lstStyle>
          <a:p>
            <a:r>
              <a:rPr lang="pl-PL" noProof="0"/>
              <a:t>TYTUŁ PREZENTACJI</a:t>
            </a:r>
          </a:p>
        </p:txBody>
      </p:sp>
      <p:sp>
        <p:nvSpPr>
          <p:cNvPr id="23" name="Numer slajdu — symbol zastępczy 22">
            <a:extLst>
              <a:ext uri="{FF2B5EF4-FFF2-40B4-BE49-F238E27FC236}">
                <a16:creationId xmlns:a16="http://schemas.microsoft.com/office/drawing/2014/main" id="{CE9F02AC-6DFB-0C47-BC8E-4B0594007F33}"/>
              </a:ext>
            </a:extLst>
          </p:cNvPr>
          <p:cNvSpPr>
            <a:spLocks noGrp="1"/>
          </p:cNvSpPr>
          <p:nvPr>
            <p:ph type="sldNum" sz="quarter" idx="27"/>
          </p:nvPr>
        </p:nvSpPr>
        <p:spPr/>
        <p:txBody>
          <a:bodyPr rtlCol="0">
            <a:noAutofit/>
          </a:bodyPr>
          <a:lstStyle>
            <a:lvl1pPr>
              <a:defRPr>
                <a:solidFill>
                  <a:schemeClr val="accent3"/>
                </a:solidFill>
                <a:latin typeface="Arial" panose="020B0604020202020204" pitchFamily="34" charset="0"/>
              </a:defRPr>
            </a:lvl1pPr>
          </a:lstStyle>
          <a:p>
            <a:fld id="{294A09A9-5501-47C1-A89A-A340965A2BE2}" type="slidenum">
              <a:rPr lang="pl-PL" noProof="0" smtClean="0"/>
              <a:pPr/>
              <a:t>‹#›</a:t>
            </a:fld>
            <a:endParaRPr lang="pl-PL" noProof="0"/>
          </a:p>
        </p:txBody>
      </p:sp>
    </p:spTree>
    <p:extLst>
      <p:ext uri="{BB962C8B-B14F-4D97-AF65-F5344CB8AC3E}">
        <p14:creationId xmlns:p14="http://schemas.microsoft.com/office/powerpoint/2010/main" val="2005721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ytuł — symbol zastępczy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pPr rtl="0"/>
            <a:r>
              <a:rPr lang="pl-PL" noProof="0"/>
              <a:t>Kliknij, aby edytować styl wzorca tytułu</a:t>
            </a:r>
          </a:p>
        </p:txBody>
      </p:sp>
      <p:sp>
        <p:nvSpPr>
          <p:cNvPr id="3" name="Tekst — symbol zastępczy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rtl="0"/>
            <a:r>
              <a:rPr lang="pl-PL" noProof="0"/>
              <a:t>Kliknij, aby edytować style wzorców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p>
        </p:txBody>
      </p:sp>
      <p:sp>
        <p:nvSpPr>
          <p:cNvPr id="4" name="Data — symbol zastępczy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tx2"/>
                </a:solidFill>
                <a:latin typeface="Arial" panose="020B0604020202020204" pitchFamily="34" charset="0"/>
              </a:defRPr>
            </a:lvl1pPr>
          </a:lstStyle>
          <a:p>
            <a:fld id="{3437D402-AAFF-441D-8A1D-6D1E4CBF35F8}" type="datetime1">
              <a:rPr lang="pl-PL" noProof="0" smtClean="0"/>
              <a:t>26.04.2023</a:t>
            </a:fld>
            <a:endParaRPr lang="pl-PL" noProof="0"/>
          </a:p>
        </p:txBody>
      </p:sp>
      <p:sp>
        <p:nvSpPr>
          <p:cNvPr id="5" name="Stopka — symbol zastępczy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Arial" panose="020B0604020202020204" pitchFamily="34" charset="0"/>
              </a:defRPr>
            </a:lvl1pPr>
          </a:lstStyle>
          <a:p>
            <a:r>
              <a:rPr lang="pl-PL" noProof="0"/>
              <a:t>TYTUŁ PREZENTACJI</a:t>
            </a:r>
          </a:p>
        </p:txBody>
      </p:sp>
      <p:sp>
        <p:nvSpPr>
          <p:cNvPr id="6" name="Numer slajdu — symbol zastępczy 5">
            <a:extLst>
              <a:ext uri="{FF2B5EF4-FFF2-40B4-BE49-F238E27FC236}">
                <a16:creationId xmlns:a16="http://schemas.microsoft.com/office/drawing/2014/main" id="{CDC57CF0-034F-450D-937C-718D5AF1A059}"/>
              </a:ext>
            </a:extLst>
          </p:cNvPr>
          <p:cNvSpPr>
            <a:spLocks noGrp="1"/>
          </p:cNvSpPr>
          <p:nvPr>
            <p:ph type="sldNum" sz="quarter" idx="4"/>
          </p:nvPr>
        </p:nvSpPr>
        <p:spPr>
          <a:xfrm>
            <a:off x="9067800" y="6356350"/>
            <a:ext cx="2743200" cy="365125"/>
          </a:xfrm>
          <a:prstGeom prst="rect">
            <a:avLst/>
          </a:prstGeom>
        </p:spPr>
        <p:txBody>
          <a:bodyPr vert="horz" lIns="91440" tIns="45720" rIns="91440" bIns="45720" rtlCol="0" anchor="ctr">
            <a:noAutofit/>
          </a:bodyPr>
          <a:lstStyle>
            <a:lvl1pPr algn="r">
              <a:defRPr sz="1200">
                <a:solidFill>
                  <a:schemeClr val="tx2"/>
                </a:solidFill>
                <a:latin typeface="Arial" panose="020B0604020202020204" pitchFamily="34" charset="0"/>
              </a:defRPr>
            </a:lvl1pPr>
          </a:lstStyle>
          <a:p>
            <a:fld id="{294A09A9-5501-47C1-A89A-A340965A2BE2}" type="slidenum">
              <a:rPr lang="pl-PL" noProof="0" smtClean="0"/>
              <a:pPr/>
              <a:t>‹#›</a:t>
            </a:fld>
            <a:endParaRPr lang="pl-PL" noProof="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9" r:id="rId4"/>
    <p:sldLayoutId id="2147483660" r:id="rId5"/>
    <p:sldLayoutId id="2147483661" r:id="rId6"/>
    <p:sldLayoutId id="2147483654" r:id="rId7"/>
    <p:sldLayoutId id="2147483658" r:id="rId8"/>
    <p:sldLayoutId id="2147483662" r:id="rId9"/>
    <p:sldLayoutId id="2147483663" r:id="rId10"/>
    <p:sldLayoutId id="2147483664" r:id="rId11"/>
    <p:sldLayoutId id="2147483665" r:id="rId12"/>
    <p:sldLayoutId id="2147483666" r:id="rId13"/>
  </p:sldLayoutIdLst>
  <p:hf hdr="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hyperlink" Target="https://de.statista.com/statistik/daten/studie/666199/umfrage/anzahl-der-langzeitarbeitslosen-in-deutschland/"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tagesschau.de/wirtschaft/konjunktur/arbeitslosenzahlen-februar-103.html?fbclid=IwAR3h4EQ4bQn5nruwA_HrERZeB6MsjMAG3Wl2b1_6FOSbwHgIa9Vpr2IPM-Q" TargetMode="External"/><Relationship Id="rId2" Type="http://schemas.openxmlformats.org/officeDocument/2006/relationships/hyperlink" Target="https://studyflix.de/wirtschaft/arten-der-arbeitslosigkeit-4590?fbclid=IwAR2Q6tcR1tsvkkXrxq7V6TMTJvmpAfKRRXgHcbV8pCS-7cyY515sZT2Q9OU" TargetMode="Externa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1DF3D98-3C30-4CFC-8643-C81E829C8C25}"/>
              </a:ext>
            </a:extLst>
          </p:cNvPr>
          <p:cNvSpPr>
            <a:spLocks noGrp="1"/>
          </p:cNvSpPr>
          <p:nvPr>
            <p:ph type="ctrTitle"/>
          </p:nvPr>
        </p:nvSpPr>
        <p:spPr>
          <a:xfrm>
            <a:off x="1440871" y="937491"/>
            <a:ext cx="7096933" cy="2387600"/>
          </a:xfrm>
        </p:spPr>
        <p:txBody>
          <a:bodyPr rtlCol="0"/>
          <a:lstStyle/>
          <a:p>
            <a:pPr rtl="0"/>
            <a:r>
              <a:rPr lang="pl-PL" sz="5400" dirty="0" err="1"/>
              <a:t>Die</a:t>
            </a:r>
            <a:r>
              <a:rPr lang="pl-PL" sz="5400" dirty="0"/>
              <a:t> </a:t>
            </a:r>
            <a:r>
              <a:rPr lang="pl-PL" sz="5400" dirty="0" err="1"/>
              <a:t>Arbeitslosigkeit</a:t>
            </a:r>
            <a:endParaRPr lang="pl-PL" sz="5400" dirty="0"/>
          </a:p>
        </p:txBody>
      </p:sp>
      <p:sp>
        <p:nvSpPr>
          <p:cNvPr id="3" name="Podtytuł 2">
            <a:extLst>
              <a:ext uri="{FF2B5EF4-FFF2-40B4-BE49-F238E27FC236}">
                <a16:creationId xmlns:a16="http://schemas.microsoft.com/office/drawing/2014/main" id="{A068D447-28D3-4F5F-B2DC-FD67E9015868}"/>
              </a:ext>
            </a:extLst>
          </p:cNvPr>
          <p:cNvSpPr>
            <a:spLocks noGrp="1"/>
          </p:cNvSpPr>
          <p:nvPr>
            <p:ph type="subTitle" idx="1"/>
          </p:nvPr>
        </p:nvSpPr>
        <p:spPr>
          <a:xfrm>
            <a:off x="1167493" y="3602038"/>
            <a:ext cx="9500507" cy="806675"/>
          </a:xfrm>
        </p:spPr>
        <p:txBody>
          <a:bodyPr rtlCol="0"/>
          <a:lstStyle/>
          <a:p>
            <a:pPr rtl="0"/>
            <a:r>
              <a:rPr lang="pl-PL" sz="1400" dirty="0"/>
              <a:t>Czechera Klaudia </a:t>
            </a:r>
          </a:p>
          <a:p>
            <a:pPr rtl="0"/>
            <a:r>
              <a:rPr lang="pl-PL" sz="1400" dirty="0"/>
              <a:t>Nr albumu 121300</a:t>
            </a:r>
          </a:p>
          <a:p>
            <a:pPr rtl="0"/>
            <a:endParaRPr lang="pl-PL" dirty="0"/>
          </a:p>
        </p:txBody>
      </p:sp>
      <p:pic>
        <p:nvPicPr>
          <p:cNvPr id="4" name="Obraz 3">
            <a:extLst>
              <a:ext uri="{FF2B5EF4-FFF2-40B4-BE49-F238E27FC236}">
                <a16:creationId xmlns:a16="http://schemas.microsoft.com/office/drawing/2014/main" id="{442FA018-57F7-58AC-010C-216FFB906A40}"/>
              </a:ext>
            </a:extLst>
          </p:cNvPr>
          <p:cNvPicPr>
            <a:picLocks noChangeAspect="1"/>
          </p:cNvPicPr>
          <p:nvPr/>
        </p:nvPicPr>
        <p:blipFill>
          <a:blip r:embed="rId3"/>
          <a:stretch>
            <a:fillRect/>
          </a:stretch>
        </p:blipFill>
        <p:spPr>
          <a:xfrm>
            <a:off x="-1" y="16596"/>
            <a:ext cx="1454727" cy="1454727"/>
          </a:xfrm>
          <a:prstGeom prst="rect">
            <a:avLst/>
          </a:prstGeom>
        </p:spPr>
      </p:pic>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3AF65A7-995A-9F45-891C-82D9B9D40801}"/>
              </a:ext>
            </a:extLst>
          </p:cNvPr>
          <p:cNvSpPr>
            <a:spLocks noGrp="1"/>
          </p:cNvSpPr>
          <p:nvPr>
            <p:ph type="title"/>
          </p:nvPr>
        </p:nvSpPr>
        <p:spPr>
          <a:xfrm>
            <a:off x="810858" y="3168809"/>
            <a:ext cx="9849850" cy="2810460"/>
          </a:xfrm>
        </p:spPr>
        <p:txBody>
          <a:bodyPr rtlCol="0">
            <a:normAutofit fontScale="90000"/>
          </a:bodyPr>
          <a:lstStyle/>
          <a:p>
            <a:pPr rtl="0"/>
            <a:r>
              <a:rPr lang="de-DE" sz="3100" dirty="0"/>
              <a:t>Arbeitslosigkeit ist nicht nur ein ökonomisches Problem, dies ist eine gesellschaftspolitische Herausforderung allerersten Ranges, und sie geht jeden von uns an.</a:t>
            </a:r>
            <a:br>
              <a:rPr lang="de-DE" sz="4400" dirty="0"/>
            </a:br>
            <a:br>
              <a:rPr lang="de-DE" sz="4400" dirty="0"/>
            </a:br>
            <a:r>
              <a:rPr lang="de-DE" sz="4400" dirty="0"/>
              <a:t>-</a:t>
            </a:r>
            <a:br>
              <a:rPr lang="de-DE" sz="4400" dirty="0"/>
            </a:br>
            <a:br>
              <a:rPr lang="de-DE" sz="4400" dirty="0"/>
            </a:br>
            <a:endParaRPr lang="pl-PL" sz="4400" dirty="0"/>
          </a:p>
        </p:txBody>
      </p:sp>
      <p:sp>
        <p:nvSpPr>
          <p:cNvPr id="13" name="Tekst — symbol zastępczy 5">
            <a:extLst>
              <a:ext uri="{FF2B5EF4-FFF2-40B4-BE49-F238E27FC236}">
                <a16:creationId xmlns:a16="http://schemas.microsoft.com/office/drawing/2014/main" id="{6118A1B7-08BA-6B43-BBA8-952377DF944D}"/>
              </a:ext>
            </a:extLst>
          </p:cNvPr>
          <p:cNvSpPr>
            <a:spLocks noGrp="1"/>
          </p:cNvSpPr>
          <p:nvPr>
            <p:ph type="body" sz="quarter" idx="13"/>
          </p:nvPr>
        </p:nvSpPr>
        <p:spPr>
          <a:xfrm>
            <a:off x="1502619" y="543354"/>
            <a:ext cx="1364297" cy="1094521"/>
          </a:xfrm>
        </p:spPr>
        <p:txBody>
          <a:bodyPr rtlCol="0"/>
          <a:lstStyle/>
          <a:p>
            <a:pPr rtl="0"/>
            <a:r>
              <a:rPr lang="pl-PL" dirty="0"/>
              <a:t>“</a:t>
            </a:r>
          </a:p>
        </p:txBody>
      </p:sp>
      <p:sp>
        <p:nvSpPr>
          <p:cNvPr id="7" name="Tekst — symbol zastępczy 6">
            <a:extLst>
              <a:ext uri="{FF2B5EF4-FFF2-40B4-BE49-F238E27FC236}">
                <a16:creationId xmlns:a16="http://schemas.microsoft.com/office/drawing/2014/main" id="{E178654B-08C9-4C41-8BEC-DFB720245862}"/>
              </a:ext>
            </a:extLst>
          </p:cNvPr>
          <p:cNvSpPr>
            <a:spLocks noGrp="1"/>
          </p:cNvSpPr>
          <p:nvPr>
            <p:ph type="body" sz="quarter" idx="14"/>
          </p:nvPr>
        </p:nvSpPr>
        <p:spPr>
          <a:xfrm>
            <a:off x="5556250" y="4574039"/>
            <a:ext cx="3511550" cy="679450"/>
          </a:xfrm>
        </p:spPr>
        <p:txBody>
          <a:bodyPr rtlCol="0"/>
          <a:lstStyle/>
          <a:p>
            <a:pPr rtl="0"/>
            <a:r>
              <a:rPr lang="de-DE" sz="2000" dirty="0"/>
              <a:t>Helmut Kohl</a:t>
            </a:r>
            <a:endParaRPr lang="pl-PL" dirty="0"/>
          </a:p>
        </p:txBody>
      </p:sp>
      <p:sp>
        <p:nvSpPr>
          <p:cNvPr id="14" name="Tekst — symbol zastępczy 7">
            <a:extLst>
              <a:ext uri="{FF2B5EF4-FFF2-40B4-BE49-F238E27FC236}">
                <a16:creationId xmlns:a16="http://schemas.microsoft.com/office/drawing/2014/main" id="{A1F17760-D90A-AB46-A4E0-31B2684E3F5E}"/>
              </a:ext>
            </a:extLst>
          </p:cNvPr>
          <p:cNvSpPr>
            <a:spLocks noGrp="1"/>
          </p:cNvSpPr>
          <p:nvPr>
            <p:ph type="body" sz="quarter" idx="15"/>
          </p:nvPr>
        </p:nvSpPr>
        <p:spPr>
          <a:xfrm>
            <a:off x="9420876" y="3426615"/>
            <a:ext cx="1364297" cy="1094521"/>
          </a:xfrm>
        </p:spPr>
        <p:txBody>
          <a:bodyPr rtlCol="0"/>
          <a:lstStyle/>
          <a:p>
            <a:pPr rtl="0"/>
            <a:r>
              <a:rPr lang="pl-PL" dirty="0"/>
              <a:t>”</a:t>
            </a:r>
          </a:p>
        </p:txBody>
      </p:sp>
      <p:sp>
        <p:nvSpPr>
          <p:cNvPr id="5" name="Numer slajdu — symbol zastępczy 4">
            <a:extLst>
              <a:ext uri="{FF2B5EF4-FFF2-40B4-BE49-F238E27FC236}">
                <a16:creationId xmlns:a16="http://schemas.microsoft.com/office/drawing/2014/main" id="{7003A5E2-8F37-D546-BCD9-24A2037BB54D}"/>
              </a:ext>
            </a:extLst>
          </p:cNvPr>
          <p:cNvSpPr>
            <a:spLocks noGrp="1"/>
          </p:cNvSpPr>
          <p:nvPr>
            <p:ph type="sldNum" sz="quarter" idx="12"/>
          </p:nvPr>
        </p:nvSpPr>
        <p:spPr/>
        <p:txBody>
          <a:bodyPr rtlCol="0"/>
          <a:lstStyle/>
          <a:p>
            <a:pPr rtl="0"/>
            <a:fld id="{294A09A9-5501-47C1-A89A-A340965A2BE2}" type="slidenum">
              <a:rPr lang="pl-PL" smtClean="0"/>
              <a:pPr rtl="0"/>
              <a:t>10</a:t>
            </a:fld>
            <a:endParaRPr lang="pl-PL"/>
          </a:p>
        </p:txBody>
      </p:sp>
    </p:spTree>
    <p:extLst>
      <p:ext uri="{BB962C8B-B14F-4D97-AF65-F5344CB8AC3E}">
        <p14:creationId xmlns:p14="http://schemas.microsoft.com/office/powerpoint/2010/main" val="26399837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543047E-FBFD-4F79-BCA5-10E69740F030}"/>
              </a:ext>
            </a:extLst>
          </p:cNvPr>
          <p:cNvSpPr>
            <a:spLocks noGrp="1"/>
          </p:cNvSpPr>
          <p:nvPr>
            <p:ph type="title"/>
          </p:nvPr>
        </p:nvSpPr>
        <p:spPr>
          <a:xfrm>
            <a:off x="1042801" y="1140546"/>
            <a:ext cx="9779183" cy="1325563"/>
          </a:xfrm>
        </p:spPr>
        <p:txBody>
          <a:bodyPr rtlCol="0"/>
          <a:lstStyle/>
          <a:p>
            <a:br>
              <a:rPr lang="pl-PL" dirty="0"/>
            </a:br>
            <a:br>
              <a:rPr lang="pl-PL" dirty="0"/>
            </a:br>
            <a:br>
              <a:rPr lang="pl-PL" dirty="0"/>
            </a:br>
            <a:r>
              <a:rPr lang="pl-PL" dirty="0" err="1"/>
              <a:t>Aktuelle</a:t>
            </a:r>
            <a:r>
              <a:rPr lang="pl-PL" dirty="0"/>
              <a:t> </a:t>
            </a:r>
            <a:r>
              <a:rPr lang="pl-PL" dirty="0" err="1"/>
              <a:t>Daten</a:t>
            </a:r>
            <a:r>
              <a:rPr lang="pl-PL" dirty="0"/>
              <a:t> </a:t>
            </a:r>
            <a:r>
              <a:rPr lang="pl-PL" dirty="0" err="1"/>
              <a:t>aus</a:t>
            </a:r>
            <a:r>
              <a:rPr lang="pl-PL" dirty="0"/>
              <a:t> </a:t>
            </a:r>
            <a:r>
              <a:rPr lang="pl-PL" dirty="0" err="1"/>
              <a:t>Deutschland</a:t>
            </a:r>
            <a:br>
              <a:rPr lang="pl-PL" dirty="0"/>
            </a:br>
            <a:endParaRPr lang="pl-PL" dirty="0"/>
          </a:p>
        </p:txBody>
      </p:sp>
      <p:sp>
        <p:nvSpPr>
          <p:cNvPr id="7" name="Numer slajdu — symbol zastępczy 6">
            <a:extLst>
              <a:ext uri="{FF2B5EF4-FFF2-40B4-BE49-F238E27FC236}">
                <a16:creationId xmlns:a16="http://schemas.microsoft.com/office/drawing/2014/main" id="{50A86E01-62BB-5145-A6C3-515717DD327C}"/>
              </a:ext>
            </a:extLst>
          </p:cNvPr>
          <p:cNvSpPr>
            <a:spLocks noGrp="1"/>
          </p:cNvSpPr>
          <p:nvPr>
            <p:ph type="sldNum" sz="quarter" idx="4"/>
          </p:nvPr>
        </p:nvSpPr>
        <p:spPr/>
        <p:txBody>
          <a:bodyPr rtlCol="0"/>
          <a:lstStyle/>
          <a:p>
            <a:pPr rtl="0"/>
            <a:fld id="{294A09A9-5501-47C1-A89A-A340965A2BE2}" type="slidenum">
              <a:rPr lang="pl-PL" smtClean="0"/>
              <a:pPr rtl="0"/>
              <a:t>11</a:t>
            </a:fld>
            <a:endParaRPr lang="pl-PL" dirty="0"/>
          </a:p>
        </p:txBody>
      </p:sp>
      <p:sp>
        <p:nvSpPr>
          <p:cNvPr id="10" name="pole tekstowe 9">
            <a:extLst>
              <a:ext uri="{FF2B5EF4-FFF2-40B4-BE49-F238E27FC236}">
                <a16:creationId xmlns:a16="http://schemas.microsoft.com/office/drawing/2014/main" id="{DF64A3D8-1729-A8B0-B54B-4D939BC9FA8E}"/>
              </a:ext>
            </a:extLst>
          </p:cNvPr>
          <p:cNvSpPr txBox="1"/>
          <p:nvPr/>
        </p:nvSpPr>
        <p:spPr>
          <a:xfrm>
            <a:off x="1139143" y="2466109"/>
            <a:ext cx="9682841" cy="2246769"/>
          </a:xfrm>
          <a:prstGeom prst="rect">
            <a:avLst/>
          </a:prstGeom>
          <a:noFill/>
        </p:spPr>
        <p:txBody>
          <a:bodyPr wrap="square" rtlCol="0">
            <a:spAutoFit/>
          </a:bodyPr>
          <a:lstStyle/>
          <a:p>
            <a:pPr algn="just"/>
            <a:r>
              <a:rPr lang="de-DE" sz="2400" b="1" spc="15" dirty="0">
                <a:solidFill>
                  <a:srgbClr val="33322F"/>
                </a:solidFill>
                <a:effectLst/>
                <a:latin typeface="Calibri" panose="020F0502020204030204" pitchFamily="34" charset="0"/>
                <a:ea typeface="Calibri" panose="020F0502020204030204" pitchFamily="34" charset="0"/>
                <a:cs typeface="Times New Roman" panose="02020603050405020304" pitchFamily="18" charset="0"/>
              </a:rPr>
              <a:t>Im Februar waren 2,62 Millionen Menschen arbeitslos gemeldet - 4000 mehr als im Januar. Die Arbeitslosenquote blieb unverändert. Der Arbeitsmarkt zeige sich beständig, so die Einschätzung der Bundesagentur für Arbeit.</a:t>
            </a:r>
            <a:endParaRPr lang="pl-PL"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pl-PL" sz="4400" dirty="0"/>
          </a:p>
        </p:txBody>
      </p:sp>
    </p:spTree>
    <p:extLst>
      <p:ext uri="{BB962C8B-B14F-4D97-AF65-F5344CB8AC3E}">
        <p14:creationId xmlns:p14="http://schemas.microsoft.com/office/powerpoint/2010/main" val="37678065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stopki 4">
            <a:extLst>
              <a:ext uri="{FF2B5EF4-FFF2-40B4-BE49-F238E27FC236}">
                <a16:creationId xmlns:a16="http://schemas.microsoft.com/office/drawing/2014/main" id="{80B618EA-86DB-2D38-8A7C-A97D0CA71F04}"/>
              </a:ext>
            </a:extLst>
          </p:cNvPr>
          <p:cNvSpPr>
            <a:spLocks noGrp="1"/>
          </p:cNvSpPr>
          <p:nvPr>
            <p:ph type="ftr" sz="quarter" idx="3"/>
          </p:nvPr>
        </p:nvSpPr>
        <p:spPr>
          <a:xfrm>
            <a:off x="381001" y="6356350"/>
            <a:ext cx="7772399" cy="365125"/>
          </a:xfrm>
        </p:spPr>
        <p:txBody>
          <a:bodyPr anchor="ctr">
            <a:normAutofit/>
          </a:bodyPr>
          <a:lstStyle/>
          <a:p>
            <a:pPr algn="l">
              <a:spcAft>
                <a:spcPts val="600"/>
              </a:spcAft>
            </a:pPr>
            <a:r>
              <a:rPr lang="de-DE" dirty="0">
                <a:hlinkClick r:id="rId2"/>
              </a:rPr>
              <a:t>Langzeitarbeitslose in Deutschland bis 2023 | Statista</a:t>
            </a:r>
            <a:endParaRPr lang="pl-PL" noProof="0" dirty="0"/>
          </a:p>
        </p:txBody>
      </p:sp>
      <p:sp>
        <p:nvSpPr>
          <p:cNvPr id="6" name="Symbol zastępczy numeru slajdu 5">
            <a:extLst>
              <a:ext uri="{FF2B5EF4-FFF2-40B4-BE49-F238E27FC236}">
                <a16:creationId xmlns:a16="http://schemas.microsoft.com/office/drawing/2014/main" id="{B2D80150-0D85-2C2F-E804-460F36E0A580}"/>
              </a:ext>
            </a:extLst>
          </p:cNvPr>
          <p:cNvSpPr>
            <a:spLocks noGrp="1"/>
          </p:cNvSpPr>
          <p:nvPr>
            <p:ph type="sldNum" sz="quarter" idx="4"/>
          </p:nvPr>
        </p:nvSpPr>
        <p:spPr>
          <a:xfrm>
            <a:off x="10153276" y="6356350"/>
            <a:ext cx="1657723" cy="365125"/>
          </a:xfrm>
        </p:spPr>
        <p:txBody>
          <a:bodyPr anchor="ctr">
            <a:normAutofit/>
          </a:bodyPr>
          <a:lstStyle/>
          <a:p>
            <a:pPr>
              <a:spcAft>
                <a:spcPts val="600"/>
              </a:spcAft>
            </a:pPr>
            <a:fld id="{294A09A9-5501-47C1-A89A-A340965A2BE2}" type="slidenum">
              <a:rPr lang="pl-PL" noProof="0" smtClean="0"/>
              <a:pPr>
                <a:spcAft>
                  <a:spcPts val="600"/>
                </a:spcAft>
              </a:pPr>
              <a:t>12</a:t>
            </a:fld>
            <a:endParaRPr lang="pl-PL" noProof="0"/>
          </a:p>
        </p:txBody>
      </p:sp>
      <p:graphicFrame>
        <p:nvGraphicFramePr>
          <p:cNvPr id="8" name="Symbol zastępczy zawartości 7">
            <a:extLst>
              <a:ext uri="{FF2B5EF4-FFF2-40B4-BE49-F238E27FC236}">
                <a16:creationId xmlns:a16="http://schemas.microsoft.com/office/drawing/2014/main" id="{D8D6634B-4CD8-8610-AC0D-98927504D0B2}"/>
              </a:ext>
            </a:extLst>
          </p:cNvPr>
          <p:cNvGraphicFramePr>
            <a:graphicFrameLocks noGrp="1"/>
          </p:cNvGraphicFramePr>
          <p:nvPr>
            <p:ph idx="1"/>
            <p:extLst>
              <p:ext uri="{D42A27DB-BD31-4B8C-83A1-F6EECF244321}">
                <p14:modId xmlns:p14="http://schemas.microsoft.com/office/powerpoint/2010/main" val="1281171877"/>
              </p:ext>
            </p:extLst>
          </p:nvPr>
        </p:nvGraphicFramePr>
        <p:xfrm>
          <a:off x="759656" y="914401"/>
          <a:ext cx="10663310" cy="468454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35288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302CB925-44E3-B68C-DF1D-5796E807DC37}"/>
              </a:ext>
            </a:extLst>
          </p:cNvPr>
          <p:cNvSpPr>
            <a:spLocks noGrp="1"/>
          </p:cNvSpPr>
          <p:nvPr>
            <p:ph idx="1"/>
          </p:nvPr>
        </p:nvSpPr>
        <p:spPr>
          <a:xfrm>
            <a:off x="1167493" y="235527"/>
            <a:ext cx="9779182" cy="5874328"/>
          </a:xfrm>
        </p:spPr>
        <p:txBody>
          <a:bodyPr/>
          <a:lstStyle/>
          <a:p>
            <a:pPr algn="ctr">
              <a:lnSpc>
                <a:spcPct val="107000"/>
              </a:lnSpc>
              <a:spcAft>
                <a:spcPts val="800"/>
              </a:spcAft>
            </a:pPr>
            <a:r>
              <a:rPr lang="de-DE" sz="4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Quellen:</a:t>
            </a:r>
            <a:endParaRPr lang="pl-PL" sz="4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gn="just">
              <a:lnSpc>
                <a:spcPct val="107000"/>
              </a:lnSpc>
              <a:spcAft>
                <a:spcPts val="800"/>
              </a:spcAft>
            </a:pPr>
            <a:endParaRPr lang="pl-PL" sz="44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pPr>
            <a:r>
              <a:rPr lang="de-DE" sz="3200"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2"/>
              </a:rPr>
              <a:t>Arten der Arbeitslosigkeit • 4 Formen der Arbeitslosigkeit · [mit Video] (studyflix.de)</a:t>
            </a:r>
            <a:endParaRPr lang="pl-PL" sz="3200"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pPr>
            <a:endParaRPr lang="pl-PL" sz="32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de-DE" sz="3200" b="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hlinkClick r:id="rId3"/>
              </a:rPr>
              <a:t>Bundesagentur für Arbeit: Arbeitslosenquote bleibt im Februar stabil | tagesschau.de</a:t>
            </a:r>
            <a:endParaRPr lang="pl-PL" sz="3200" dirty="0">
              <a:effectLst/>
              <a:latin typeface="Calibri" panose="020F0502020204030204" pitchFamily="34" charset="0"/>
              <a:ea typeface="Calibri" panose="020F0502020204030204" pitchFamily="34" charset="0"/>
              <a:cs typeface="Times New Roman" panose="02020603050405020304" pitchFamily="18" charset="0"/>
            </a:endParaRPr>
          </a:p>
          <a:p>
            <a:endParaRPr lang="pl-PL" dirty="0"/>
          </a:p>
        </p:txBody>
      </p:sp>
      <p:sp>
        <p:nvSpPr>
          <p:cNvPr id="6" name="Symbol zastępczy numeru slajdu 5">
            <a:extLst>
              <a:ext uri="{FF2B5EF4-FFF2-40B4-BE49-F238E27FC236}">
                <a16:creationId xmlns:a16="http://schemas.microsoft.com/office/drawing/2014/main" id="{AFE54829-B015-0D89-C0FF-606BED94B257}"/>
              </a:ext>
            </a:extLst>
          </p:cNvPr>
          <p:cNvSpPr>
            <a:spLocks noGrp="1"/>
          </p:cNvSpPr>
          <p:nvPr>
            <p:ph type="sldNum" sz="quarter" idx="4"/>
          </p:nvPr>
        </p:nvSpPr>
        <p:spPr/>
        <p:txBody>
          <a:bodyPr/>
          <a:lstStyle/>
          <a:p>
            <a:fld id="{294A09A9-5501-47C1-A89A-A340965A2BE2}" type="slidenum">
              <a:rPr lang="pl-PL" noProof="0" smtClean="0"/>
              <a:pPr/>
              <a:t>13</a:t>
            </a:fld>
            <a:endParaRPr lang="pl-PL" noProof="0"/>
          </a:p>
        </p:txBody>
      </p:sp>
    </p:spTree>
    <p:extLst>
      <p:ext uri="{BB962C8B-B14F-4D97-AF65-F5344CB8AC3E}">
        <p14:creationId xmlns:p14="http://schemas.microsoft.com/office/powerpoint/2010/main" val="20750625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5942B27-D8B3-EAB9-86CC-338B4DD92BAC}"/>
              </a:ext>
            </a:extLst>
          </p:cNvPr>
          <p:cNvSpPr>
            <a:spLocks noGrp="1"/>
          </p:cNvSpPr>
          <p:nvPr>
            <p:ph type="title"/>
          </p:nvPr>
        </p:nvSpPr>
        <p:spPr/>
        <p:txBody>
          <a:bodyPr/>
          <a:lstStyle/>
          <a:p>
            <a:pPr>
              <a:lnSpc>
                <a:spcPct val="107000"/>
              </a:lnSpc>
              <a:spcAft>
                <a:spcPts val="800"/>
              </a:spcAft>
            </a:pPr>
            <a:r>
              <a:rPr lang="de-DE" sz="3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Wörterbuch:</a:t>
            </a:r>
            <a:br>
              <a:rPr lang="pl-PL" sz="1800" dirty="0">
                <a:effectLst/>
                <a:latin typeface="Calibri" panose="020F0502020204030204" pitchFamily="34" charset="0"/>
                <a:ea typeface="Calibri" panose="020F0502020204030204" pitchFamily="34" charset="0"/>
                <a:cs typeface="Times New Roman" panose="02020603050405020304" pitchFamily="18" charset="0"/>
              </a:rPr>
            </a:br>
            <a:endParaRPr lang="pl-PL" dirty="0"/>
          </a:p>
        </p:txBody>
      </p:sp>
      <p:sp>
        <p:nvSpPr>
          <p:cNvPr id="7" name="Symbol zastępczy zawartości 6">
            <a:extLst>
              <a:ext uri="{FF2B5EF4-FFF2-40B4-BE49-F238E27FC236}">
                <a16:creationId xmlns:a16="http://schemas.microsoft.com/office/drawing/2014/main" id="{03E82E74-7778-884C-74E0-0A01F7BA1A84}"/>
              </a:ext>
            </a:extLst>
          </p:cNvPr>
          <p:cNvSpPr>
            <a:spLocks noGrp="1"/>
          </p:cNvSpPr>
          <p:nvPr>
            <p:ph idx="1"/>
          </p:nvPr>
        </p:nvSpPr>
        <p:spPr>
          <a:xfrm>
            <a:off x="1015093" y="1291790"/>
            <a:ext cx="4663440" cy="4876781"/>
          </a:xfrm>
        </p:spPr>
        <p:txBody>
          <a:bodyPr vert="horz" lIns="91440" tIns="45720" rIns="91440" bIns="45720" rtlCol="0" anchor="t">
            <a:noAutofit/>
          </a:bodyPr>
          <a:lstStyle/>
          <a:p>
            <a:r>
              <a:rPr lang="pl-PL" b="1" dirty="0" err="1">
                <a:solidFill>
                  <a:srgbClr val="000000"/>
                </a:solidFill>
                <a:latin typeface="Calibri"/>
                <a:ea typeface="Calibri" panose="020F0502020204030204" pitchFamily="34" charset="0"/>
                <a:cs typeface="Calibri"/>
              </a:rPr>
              <a:t>d</a:t>
            </a:r>
            <a:r>
              <a:rPr lang="pl-PL" sz="2000" b="1" dirty="0" err="1">
                <a:solidFill>
                  <a:srgbClr val="000000"/>
                </a:solidFill>
                <a:effectLst/>
                <a:latin typeface="Calibri"/>
                <a:ea typeface="Calibri" panose="020F0502020204030204" pitchFamily="34" charset="0"/>
                <a:cs typeface="Calibri"/>
              </a:rPr>
              <a:t>ie</a:t>
            </a:r>
            <a:r>
              <a:rPr lang="pl-PL" sz="2000" b="1" dirty="0">
                <a:solidFill>
                  <a:srgbClr val="000000"/>
                </a:solidFill>
                <a:effectLst/>
                <a:latin typeface="Calibri"/>
                <a:ea typeface="Calibri" panose="020F0502020204030204" pitchFamily="34" charset="0"/>
                <a:cs typeface="Calibri"/>
              </a:rPr>
              <a:t> </a:t>
            </a:r>
            <a:r>
              <a:rPr lang="de-DE" sz="2000" b="1" dirty="0">
                <a:solidFill>
                  <a:srgbClr val="000000"/>
                </a:solidFill>
                <a:effectLst/>
                <a:latin typeface="Calibri"/>
                <a:ea typeface="Calibri" panose="020F0502020204030204" pitchFamily="34" charset="0"/>
                <a:cs typeface="Calibri"/>
              </a:rPr>
              <a:t>Arbeitslosigkeit</a:t>
            </a:r>
            <a:r>
              <a:rPr lang="de-DE" sz="2000" dirty="0">
                <a:solidFill>
                  <a:srgbClr val="000000"/>
                </a:solidFill>
                <a:effectLst/>
                <a:latin typeface="Calibri"/>
                <a:ea typeface="Calibri" panose="020F0502020204030204" pitchFamily="34" charset="0"/>
                <a:cs typeface="Calibri"/>
              </a:rPr>
              <a:t> – </a:t>
            </a:r>
            <a:r>
              <a:rPr lang="de-DE" sz="2000" dirty="0" err="1">
                <a:solidFill>
                  <a:srgbClr val="000000"/>
                </a:solidFill>
                <a:effectLst/>
                <a:latin typeface="Calibri"/>
                <a:ea typeface="Calibri" panose="020F0502020204030204" pitchFamily="34" charset="0"/>
                <a:cs typeface="Calibri"/>
              </a:rPr>
              <a:t>bezrobocie</a:t>
            </a:r>
            <a:br>
              <a:rPr lang="pl-PL" sz="2000" dirty="0">
                <a:effectLst/>
                <a:latin typeface="Calibri" panose="020F0502020204030204" pitchFamily="34" charset="0"/>
                <a:ea typeface="Calibri" panose="020F0502020204030204" pitchFamily="34" charset="0"/>
                <a:cs typeface="Times New Roman" panose="02020603050405020304" pitchFamily="18" charset="0"/>
              </a:rPr>
            </a:br>
            <a:r>
              <a:rPr lang="de-DE" sz="2000" b="1" dirty="0">
                <a:solidFill>
                  <a:srgbClr val="000000"/>
                </a:solidFill>
                <a:effectLst/>
                <a:latin typeface="Calibri"/>
                <a:ea typeface="Calibri" panose="020F0502020204030204" pitchFamily="34" charset="0"/>
                <a:cs typeface="Calibri"/>
              </a:rPr>
              <a:t>der</a:t>
            </a:r>
            <a:r>
              <a:rPr lang="pl-PL" sz="2000" b="1" dirty="0">
                <a:solidFill>
                  <a:srgbClr val="000000"/>
                </a:solidFill>
                <a:effectLst/>
                <a:latin typeface="Calibri"/>
                <a:ea typeface="Calibri" panose="020F0502020204030204" pitchFamily="34" charset="0"/>
                <a:cs typeface="Calibri"/>
              </a:rPr>
              <a:t>/</a:t>
            </a:r>
            <a:r>
              <a:rPr lang="pl-PL" sz="2000" b="1" dirty="0" err="1">
                <a:solidFill>
                  <a:srgbClr val="000000"/>
                </a:solidFill>
                <a:effectLst/>
                <a:latin typeface="Calibri"/>
                <a:ea typeface="Calibri" panose="020F0502020204030204" pitchFamily="34" charset="0"/>
                <a:cs typeface="Calibri"/>
              </a:rPr>
              <a:t>die</a:t>
            </a:r>
            <a:r>
              <a:rPr lang="de-DE" sz="2000" b="1" dirty="0">
                <a:solidFill>
                  <a:srgbClr val="000000"/>
                </a:solidFill>
                <a:effectLst/>
                <a:latin typeface="Calibri"/>
                <a:ea typeface="Calibri" panose="020F0502020204030204" pitchFamily="34" charset="0"/>
                <a:cs typeface="Calibri"/>
              </a:rPr>
              <a:t> Arbeitswillige </a:t>
            </a:r>
            <a:r>
              <a:rPr lang="de-DE" sz="2000" dirty="0">
                <a:solidFill>
                  <a:srgbClr val="000000"/>
                </a:solidFill>
                <a:effectLst/>
                <a:latin typeface="Calibri"/>
                <a:ea typeface="Calibri" panose="020F0502020204030204" pitchFamily="34" charset="0"/>
                <a:cs typeface="Calibri"/>
              </a:rPr>
              <a:t>– </a:t>
            </a:r>
            <a:r>
              <a:rPr lang="de-DE" sz="2000" dirty="0" err="1">
                <a:solidFill>
                  <a:srgbClr val="000000"/>
                </a:solidFill>
                <a:effectLst/>
                <a:latin typeface="Calibri"/>
                <a:ea typeface="Calibri" panose="020F0502020204030204" pitchFamily="34" charset="0"/>
                <a:cs typeface="Calibri"/>
              </a:rPr>
              <a:t>osob</a:t>
            </a:r>
            <a:r>
              <a:rPr lang="pl-PL" sz="2000" dirty="0">
                <a:solidFill>
                  <a:srgbClr val="000000"/>
                </a:solidFill>
                <a:effectLst/>
                <a:latin typeface="Calibri"/>
                <a:ea typeface="Calibri" panose="020F0502020204030204" pitchFamily="34" charset="0"/>
                <a:cs typeface="Calibri"/>
              </a:rPr>
              <a:t>a</a:t>
            </a:r>
            <a:r>
              <a:rPr lang="de-DE" sz="2000" dirty="0">
                <a:solidFill>
                  <a:srgbClr val="000000"/>
                </a:solidFill>
                <a:effectLst/>
                <a:latin typeface="Calibri"/>
                <a:ea typeface="Calibri" panose="020F0502020204030204" pitchFamily="34" charset="0"/>
                <a:cs typeface="Calibri"/>
              </a:rPr>
              <a:t> </a:t>
            </a:r>
            <a:r>
              <a:rPr lang="de-DE" sz="2000" dirty="0" err="1">
                <a:solidFill>
                  <a:srgbClr val="000000"/>
                </a:solidFill>
                <a:effectLst/>
                <a:latin typeface="Calibri"/>
                <a:ea typeface="Calibri" panose="020F0502020204030204" pitchFamily="34" charset="0"/>
                <a:cs typeface="Calibri"/>
              </a:rPr>
              <a:t>chętn</a:t>
            </a:r>
            <a:r>
              <a:rPr lang="pl-PL" sz="2000" dirty="0">
                <a:solidFill>
                  <a:srgbClr val="000000"/>
                </a:solidFill>
                <a:effectLst/>
                <a:latin typeface="Calibri"/>
                <a:ea typeface="Calibri" panose="020F0502020204030204" pitchFamily="34" charset="0"/>
                <a:cs typeface="Calibri"/>
              </a:rPr>
              <a:t>a</a:t>
            </a:r>
            <a:r>
              <a:rPr lang="de-DE" sz="2000" dirty="0">
                <a:solidFill>
                  <a:srgbClr val="000000"/>
                </a:solidFill>
                <a:effectLst/>
                <a:latin typeface="Calibri"/>
                <a:ea typeface="Calibri" panose="020F0502020204030204" pitchFamily="34" charset="0"/>
                <a:cs typeface="Calibri"/>
              </a:rPr>
              <a:t> do </a:t>
            </a:r>
            <a:r>
              <a:rPr lang="de-DE" sz="2000" dirty="0" err="1">
                <a:solidFill>
                  <a:srgbClr val="000000"/>
                </a:solidFill>
                <a:effectLst/>
                <a:latin typeface="Calibri"/>
                <a:ea typeface="Calibri" panose="020F0502020204030204" pitchFamily="34" charset="0"/>
                <a:cs typeface="Calibri"/>
              </a:rPr>
              <a:t>pracy</a:t>
            </a:r>
            <a:r>
              <a:rPr lang="de-DE" sz="2000" dirty="0">
                <a:solidFill>
                  <a:srgbClr val="000000"/>
                </a:solidFill>
                <a:effectLst/>
                <a:latin typeface="Calibri"/>
                <a:ea typeface="Calibri" panose="020F0502020204030204" pitchFamily="34" charset="0"/>
                <a:cs typeface="Calibri"/>
              </a:rPr>
              <a:t> </a:t>
            </a:r>
            <a:br>
              <a:rPr lang="pl-PL" sz="2000" dirty="0">
                <a:effectLst/>
                <a:latin typeface="Calibri" panose="020F0502020204030204" pitchFamily="34" charset="0"/>
                <a:ea typeface="Calibri" panose="020F0502020204030204" pitchFamily="34" charset="0"/>
                <a:cs typeface="Times New Roman" panose="02020603050405020304" pitchFamily="18" charset="0"/>
              </a:rPr>
            </a:br>
            <a:r>
              <a:rPr lang="de-DE" sz="2000" b="1" dirty="0">
                <a:solidFill>
                  <a:srgbClr val="000000"/>
                </a:solidFill>
                <a:effectLst/>
                <a:latin typeface="Calibri"/>
                <a:ea typeface="Calibri" panose="020F0502020204030204" pitchFamily="34" charset="0"/>
                <a:cs typeface="Calibri"/>
              </a:rPr>
              <a:t>der</a:t>
            </a:r>
            <a:r>
              <a:rPr lang="pl-PL" sz="2000" b="1" dirty="0">
                <a:solidFill>
                  <a:srgbClr val="000000"/>
                </a:solidFill>
                <a:effectLst/>
                <a:latin typeface="Calibri"/>
                <a:ea typeface="Calibri" panose="020F0502020204030204" pitchFamily="34" charset="0"/>
                <a:cs typeface="Calibri"/>
              </a:rPr>
              <a:t>/</a:t>
            </a:r>
            <a:r>
              <a:rPr lang="pl-PL" sz="2000" b="1" dirty="0" err="1">
                <a:solidFill>
                  <a:srgbClr val="000000"/>
                </a:solidFill>
                <a:effectLst/>
                <a:latin typeface="Calibri"/>
                <a:ea typeface="Calibri" panose="020F0502020204030204" pitchFamily="34" charset="0"/>
                <a:cs typeface="Calibri"/>
              </a:rPr>
              <a:t>die</a:t>
            </a:r>
            <a:r>
              <a:rPr lang="de-DE" sz="2000" b="1" dirty="0">
                <a:solidFill>
                  <a:srgbClr val="000000"/>
                </a:solidFill>
                <a:effectLst/>
                <a:latin typeface="Calibri"/>
                <a:ea typeface="Calibri" panose="020F0502020204030204" pitchFamily="34" charset="0"/>
                <a:cs typeface="Calibri"/>
              </a:rPr>
              <a:t> Arbeitsfähige </a:t>
            </a:r>
            <a:r>
              <a:rPr lang="de-DE" sz="2000" dirty="0">
                <a:solidFill>
                  <a:srgbClr val="000000"/>
                </a:solidFill>
                <a:effectLst/>
                <a:latin typeface="Calibri"/>
                <a:ea typeface="Calibri" panose="020F0502020204030204" pitchFamily="34" charset="0"/>
                <a:cs typeface="Calibri"/>
              </a:rPr>
              <a:t>– </a:t>
            </a:r>
            <a:r>
              <a:rPr lang="de-DE" sz="2000" dirty="0" err="1">
                <a:solidFill>
                  <a:srgbClr val="000000"/>
                </a:solidFill>
                <a:effectLst/>
                <a:latin typeface="Calibri"/>
                <a:ea typeface="Calibri" panose="020F0502020204030204" pitchFamily="34" charset="0"/>
                <a:cs typeface="Calibri"/>
              </a:rPr>
              <a:t>osob</a:t>
            </a:r>
            <a:r>
              <a:rPr lang="pl-PL" sz="2000" dirty="0">
                <a:solidFill>
                  <a:srgbClr val="000000"/>
                </a:solidFill>
                <a:effectLst/>
                <a:latin typeface="Calibri"/>
                <a:ea typeface="Calibri" panose="020F0502020204030204" pitchFamily="34" charset="0"/>
                <a:cs typeface="Calibri"/>
              </a:rPr>
              <a:t>a</a:t>
            </a:r>
            <a:r>
              <a:rPr lang="de-DE" sz="2000" dirty="0">
                <a:solidFill>
                  <a:srgbClr val="000000"/>
                </a:solidFill>
                <a:effectLst/>
                <a:latin typeface="Calibri"/>
                <a:ea typeface="Calibri" panose="020F0502020204030204" pitchFamily="34" charset="0"/>
                <a:cs typeface="Calibri"/>
              </a:rPr>
              <a:t> </a:t>
            </a:r>
            <a:r>
              <a:rPr lang="de-DE" sz="2000" dirty="0" err="1">
                <a:solidFill>
                  <a:srgbClr val="000000"/>
                </a:solidFill>
                <a:effectLst/>
                <a:latin typeface="Calibri"/>
                <a:ea typeface="Calibri" panose="020F0502020204030204" pitchFamily="34" charset="0"/>
                <a:cs typeface="Calibri"/>
              </a:rPr>
              <a:t>zdoln</a:t>
            </a:r>
            <a:r>
              <a:rPr lang="pl-PL" sz="2000" dirty="0">
                <a:solidFill>
                  <a:srgbClr val="000000"/>
                </a:solidFill>
                <a:effectLst/>
                <a:latin typeface="Calibri"/>
                <a:ea typeface="Calibri" panose="020F0502020204030204" pitchFamily="34" charset="0"/>
                <a:cs typeface="Calibri"/>
              </a:rPr>
              <a:t>a</a:t>
            </a:r>
            <a:r>
              <a:rPr lang="de-DE" sz="2000" dirty="0">
                <a:solidFill>
                  <a:srgbClr val="000000"/>
                </a:solidFill>
                <a:effectLst/>
                <a:latin typeface="Calibri"/>
                <a:ea typeface="Calibri" panose="020F0502020204030204" pitchFamily="34" charset="0"/>
                <a:cs typeface="Calibri"/>
              </a:rPr>
              <a:t> do </a:t>
            </a:r>
            <a:r>
              <a:rPr lang="de-DE" sz="2000" dirty="0" err="1">
                <a:solidFill>
                  <a:srgbClr val="000000"/>
                </a:solidFill>
                <a:effectLst/>
                <a:latin typeface="Calibri"/>
                <a:ea typeface="Calibri" panose="020F0502020204030204" pitchFamily="34" charset="0"/>
                <a:cs typeface="Calibri"/>
              </a:rPr>
              <a:t>pracy</a:t>
            </a:r>
            <a:r>
              <a:rPr lang="de-DE" sz="2000" dirty="0">
                <a:solidFill>
                  <a:srgbClr val="000000"/>
                </a:solidFill>
                <a:effectLst/>
                <a:latin typeface="Calibri"/>
                <a:ea typeface="Calibri" panose="020F0502020204030204" pitchFamily="34" charset="0"/>
                <a:cs typeface="Calibri"/>
              </a:rPr>
              <a:t> </a:t>
            </a:r>
            <a:br>
              <a:rPr lang="pl-PL" sz="2000" dirty="0">
                <a:effectLst/>
                <a:latin typeface="Calibri" panose="020F0502020204030204" pitchFamily="34" charset="0"/>
                <a:ea typeface="Calibri" panose="020F0502020204030204" pitchFamily="34" charset="0"/>
                <a:cs typeface="Times New Roman" panose="02020603050405020304" pitchFamily="18" charset="0"/>
              </a:rPr>
            </a:br>
            <a:r>
              <a:rPr lang="pl-PL" sz="2000" dirty="0" err="1">
                <a:effectLst/>
                <a:latin typeface="Calibri"/>
                <a:ea typeface="Calibri" panose="020F0502020204030204" pitchFamily="34" charset="0"/>
                <a:cs typeface="Times New Roman"/>
              </a:rPr>
              <a:t>die</a:t>
            </a:r>
            <a:r>
              <a:rPr lang="pl-PL" sz="2000" dirty="0">
                <a:effectLst/>
                <a:latin typeface="Calibri"/>
                <a:ea typeface="Calibri" panose="020F0502020204030204" pitchFamily="34" charset="0"/>
                <a:cs typeface="Times New Roman"/>
              </a:rPr>
              <a:t> </a:t>
            </a:r>
            <a:r>
              <a:rPr lang="de-DE" sz="2000" b="1" dirty="0">
                <a:solidFill>
                  <a:srgbClr val="000000"/>
                </a:solidFill>
                <a:effectLst/>
                <a:latin typeface="Calibri"/>
                <a:ea typeface="Calibri" panose="020F0502020204030204" pitchFamily="34" charset="0"/>
                <a:cs typeface="Calibri"/>
              </a:rPr>
              <a:t>Marktbedingungen</a:t>
            </a:r>
            <a:r>
              <a:rPr lang="de-DE" sz="2000" dirty="0">
                <a:solidFill>
                  <a:srgbClr val="000000"/>
                </a:solidFill>
                <a:effectLst/>
                <a:latin typeface="Calibri"/>
                <a:ea typeface="Calibri" panose="020F0502020204030204" pitchFamily="34" charset="0"/>
                <a:cs typeface="Calibri"/>
              </a:rPr>
              <a:t> - </a:t>
            </a:r>
            <a:r>
              <a:rPr lang="pl-PL" dirty="0">
                <a:solidFill>
                  <a:srgbClr val="000000"/>
                </a:solidFill>
                <a:latin typeface="Calibri"/>
                <a:ea typeface="Calibri" panose="020F0502020204030204" pitchFamily="34" charset="0"/>
                <a:cs typeface="Calibri"/>
              </a:rPr>
              <a:t>w</a:t>
            </a:r>
            <a:r>
              <a:rPr lang="de-DE" sz="2000" dirty="0" err="1">
                <a:solidFill>
                  <a:srgbClr val="000000"/>
                </a:solidFill>
                <a:effectLst/>
                <a:latin typeface="Calibri"/>
                <a:ea typeface="Calibri" panose="020F0502020204030204" pitchFamily="34" charset="0"/>
                <a:cs typeface="Calibri"/>
              </a:rPr>
              <a:t>arunki</a:t>
            </a:r>
            <a:r>
              <a:rPr lang="de-DE" sz="2000" dirty="0">
                <a:solidFill>
                  <a:srgbClr val="000000"/>
                </a:solidFill>
                <a:effectLst/>
                <a:latin typeface="Calibri"/>
                <a:ea typeface="Calibri" panose="020F0502020204030204" pitchFamily="34" charset="0"/>
                <a:cs typeface="Calibri"/>
              </a:rPr>
              <a:t> </a:t>
            </a:r>
            <a:r>
              <a:rPr lang="de-DE" sz="2000" dirty="0" err="1">
                <a:solidFill>
                  <a:srgbClr val="000000"/>
                </a:solidFill>
                <a:effectLst/>
                <a:latin typeface="Calibri"/>
                <a:ea typeface="Calibri" panose="020F0502020204030204" pitchFamily="34" charset="0"/>
                <a:cs typeface="Calibri"/>
              </a:rPr>
              <a:t>rynkowe</a:t>
            </a:r>
            <a:br>
              <a:rPr lang="pl-PL" sz="2000" dirty="0">
                <a:effectLst/>
                <a:latin typeface="Calibri" panose="020F0502020204030204" pitchFamily="34" charset="0"/>
                <a:ea typeface="Calibri" panose="020F0502020204030204" pitchFamily="34" charset="0"/>
                <a:cs typeface="Times New Roman" panose="02020603050405020304" pitchFamily="18" charset="0"/>
              </a:rPr>
            </a:br>
            <a:r>
              <a:rPr lang="pl-PL" sz="2000" dirty="0" err="1">
                <a:effectLst/>
                <a:latin typeface="Calibri"/>
                <a:ea typeface="Calibri" panose="020F0502020204030204" pitchFamily="34" charset="0"/>
                <a:cs typeface="Times New Roman"/>
              </a:rPr>
              <a:t>die</a:t>
            </a:r>
            <a:r>
              <a:rPr lang="pl-PL" dirty="0">
                <a:latin typeface="Calibri"/>
                <a:ea typeface="Calibri" panose="020F0502020204030204" pitchFamily="34" charset="0"/>
                <a:cs typeface="Times New Roman"/>
              </a:rPr>
              <a:t> </a:t>
            </a:r>
            <a:r>
              <a:rPr lang="de-DE" sz="2000" b="1" dirty="0" err="1">
                <a:solidFill>
                  <a:srgbClr val="000000"/>
                </a:solidFill>
                <a:effectLst/>
                <a:latin typeface="Calibri"/>
                <a:ea typeface="Calibri" panose="020F0502020204030204" pitchFamily="34" charset="0"/>
                <a:cs typeface="Calibri"/>
              </a:rPr>
              <a:t>Bedürfniss</a:t>
            </a:r>
            <a:r>
              <a:rPr lang="de-DE" sz="2000" dirty="0">
                <a:solidFill>
                  <a:srgbClr val="000000"/>
                </a:solidFill>
                <a:effectLst/>
                <a:latin typeface="Calibri"/>
                <a:ea typeface="Calibri" panose="020F0502020204030204" pitchFamily="34" charset="0"/>
                <a:cs typeface="Calibri"/>
              </a:rPr>
              <a:t> - </a:t>
            </a:r>
            <a:r>
              <a:rPr lang="pl-PL" dirty="0">
                <a:solidFill>
                  <a:srgbClr val="000000"/>
                </a:solidFill>
                <a:latin typeface="Calibri"/>
                <a:ea typeface="Calibri" panose="020F0502020204030204" pitchFamily="34" charset="0"/>
                <a:cs typeface="Calibri"/>
              </a:rPr>
              <a:t>p</a:t>
            </a:r>
            <a:r>
              <a:rPr lang="de-DE" sz="2000" dirty="0" err="1">
                <a:solidFill>
                  <a:srgbClr val="000000"/>
                </a:solidFill>
                <a:effectLst/>
                <a:latin typeface="Calibri"/>
                <a:ea typeface="Calibri" panose="020F0502020204030204" pitchFamily="34" charset="0"/>
                <a:cs typeface="Calibri"/>
              </a:rPr>
              <a:t>otrzeb</a:t>
            </a:r>
            <a:r>
              <a:rPr lang="pl-PL" sz="2000" dirty="0">
                <a:solidFill>
                  <a:srgbClr val="000000"/>
                </a:solidFill>
                <a:effectLst/>
                <a:latin typeface="Calibri"/>
                <a:ea typeface="Calibri" panose="020F0502020204030204" pitchFamily="34" charset="0"/>
                <a:cs typeface="Calibri"/>
              </a:rPr>
              <a:t>a</a:t>
            </a:r>
            <a:br>
              <a:rPr lang="pl-PL" sz="2000" dirty="0">
                <a:effectLst/>
                <a:latin typeface="Calibri" panose="020F0502020204030204" pitchFamily="34" charset="0"/>
                <a:ea typeface="Calibri" panose="020F0502020204030204" pitchFamily="34" charset="0"/>
                <a:cs typeface="Times New Roman" panose="02020603050405020304" pitchFamily="18" charset="0"/>
              </a:rPr>
            </a:br>
            <a:r>
              <a:rPr lang="pl-PL" sz="2000" dirty="0" err="1">
                <a:effectLst/>
                <a:latin typeface="Calibri"/>
                <a:ea typeface="Calibri" panose="020F0502020204030204" pitchFamily="34" charset="0"/>
                <a:cs typeface="Times New Roman"/>
              </a:rPr>
              <a:t>die</a:t>
            </a:r>
            <a:r>
              <a:rPr lang="pl-PL" dirty="0">
                <a:latin typeface="Calibri"/>
                <a:ea typeface="Calibri" panose="020F0502020204030204" pitchFamily="34" charset="0"/>
                <a:cs typeface="Times New Roman"/>
              </a:rPr>
              <a:t> </a:t>
            </a:r>
            <a:r>
              <a:rPr lang="de-DE" sz="2000" b="1" dirty="0">
                <a:solidFill>
                  <a:srgbClr val="000000"/>
                </a:solidFill>
                <a:effectLst/>
                <a:latin typeface="Calibri"/>
                <a:ea typeface="Calibri" panose="020F0502020204030204" pitchFamily="34" charset="0"/>
                <a:cs typeface="Calibri"/>
              </a:rPr>
              <a:t>Fähigkeit</a:t>
            </a:r>
            <a:r>
              <a:rPr lang="de-DE" sz="2000" dirty="0">
                <a:solidFill>
                  <a:srgbClr val="000000"/>
                </a:solidFill>
                <a:effectLst/>
                <a:latin typeface="Calibri"/>
                <a:ea typeface="Calibri" panose="020F0502020204030204" pitchFamily="34" charset="0"/>
                <a:cs typeface="Calibri"/>
              </a:rPr>
              <a:t> - </a:t>
            </a:r>
            <a:r>
              <a:rPr lang="pl-PL" dirty="0">
                <a:solidFill>
                  <a:srgbClr val="000000"/>
                </a:solidFill>
                <a:latin typeface="Calibri"/>
                <a:ea typeface="Calibri" panose="020F0502020204030204" pitchFamily="34" charset="0"/>
                <a:cs typeface="Calibri"/>
              </a:rPr>
              <a:t>u</a:t>
            </a:r>
            <a:r>
              <a:rPr lang="de-DE" sz="2000" dirty="0" err="1">
                <a:solidFill>
                  <a:srgbClr val="000000"/>
                </a:solidFill>
                <a:effectLst/>
                <a:latin typeface="Calibri"/>
                <a:ea typeface="Calibri" panose="020F0502020204030204" pitchFamily="34" charset="0"/>
                <a:cs typeface="Calibri"/>
              </a:rPr>
              <a:t>miejętnoś</a:t>
            </a:r>
            <a:r>
              <a:rPr lang="pl-PL" sz="2000" dirty="0">
                <a:solidFill>
                  <a:srgbClr val="000000"/>
                </a:solidFill>
                <a:effectLst/>
                <a:latin typeface="Calibri"/>
                <a:ea typeface="Calibri" panose="020F0502020204030204" pitchFamily="34" charset="0"/>
                <a:cs typeface="Calibri"/>
              </a:rPr>
              <a:t>ć</a:t>
            </a:r>
            <a:br>
              <a:rPr lang="pl-PL" sz="2000" dirty="0">
                <a:effectLst/>
                <a:latin typeface="Calibri" panose="020F0502020204030204" pitchFamily="34" charset="0"/>
                <a:ea typeface="Calibri" panose="020F0502020204030204" pitchFamily="34" charset="0"/>
                <a:cs typeface="Times New Roman" panose="02020603050405020304" pitchFamily="18" charset="0"/>
              </a:rPr>
            </a:br>
            <a:r>
              <a:rPr lang="pl-PL" sz="2000" b="1" dirty="0">
                <a:solidFill>
                  <a:srgbClr val="000000"/>
                </a:solidFill>
                <a:effectLst/>
                <a:latin typeface="Calibri"/>
                <a:ea typeface="Calibri" panose="020F0502020204030204" pitchFamily="34" charset="0"/>
                <a:cs typeface="Calibri"/>
              </a:rPr>
              <a:t>im </a:t>
            </a:r>
            <a:r>
              <a:rPr lang="pl-PL" sz="2000" b="1" dirty="0" err="1">
                <a:solidFill>
                  <a:srgbClr val="000000"/>
                </a:solidFill>
                <a:effectLst/>
                <a:latin typeface="Calibri"/>
                <a:ea typeface="Calibri" panose="020F0502020204030204" pitchFamily="34" charset="0"/>
                <a:cs typeface="Calibri"/>
              </a:rPr>
              <a:t>Weiteren</a:t>
            </a:r>
            <a:r>
              <a:rPr lang="pl-PL" sz="2000" b="1" dirty="0">
                <a:solidFill>
                  <a:srgbClr val="000000"/>
                </a:solidFill>
                <a:effectLst/>
                <a:latin typeface="Calibri"/>
                <a:ea typeface="Calibri" panose="020F0502020204030204" pitchFamily="34" charset="0"/>
                <a:cs typeface="Calibri"/>
              </a:rPr>
              <a:t> </a:t>
            </a:r>
            <a:r>
              <a:rPr lang="pl-PL" sz="2000" dirty="0">
                <a:solidFill>
                  <a:srgbClr val="000000"/>
                </a:solidFill>
                <a:effectLst/>
                <a:latin typeface="Calibri"/>
                <a:ea typeface="Calibri" panose="020F0502020204030204" pitchFamily="34" charset="0"/>
                <a:cs typeface="Calibri"/>
              </a:rPr>
              <a:t>- w dalszej części</a:t>
            </a:r>
            <a:br>
              <a:rPr lang="pl-PL" sz="2000" dirty="0">
                <a:effectLst/>
                <a:latin typeface="Calibri" panose="020F0502020204030204" pitchFamily="34" charset="0"/>
                <a:ea typeface="Calibri" panose="020F0502020204030204" pitchFamily="34" charset="0"/>
                <a:cs typeface="Times New Roman" panose="02020603050405020304" pitchFamily="18" charset="0"/>
              </a:rPr>
            </a:br>
            <a:r>
              <a:rPr lang="pl-PL" b="1" dirty="0">
                <a:solidFill>
                  <a:srgbClr val="000000"/>
                </a:solidFill>
                <a:latin typeface="Calibri"/>
                <a:ea typeface="Calibri" panose="020F0502020204030204" pitchFamily="34" charset="0"/>
                <a:cs typeface="Calibri"/>
              </a:rPr>
              <a:t>d</a:t>
            </a:r>
            <a:r>
              <a:rPr lang="pl-PL" sz="2000" b="1" dirty="0">
                <a:solidFill>
                  <a:srgbClr val="000000"/>
                </a:solidFill>
                <a:effectLst/>
                <a:latin typeface="Calibri"/>
                <a:ea typeface="Calibri" panose="020F0502020204030204" pitchFamily="34" charset="0"/>
                <a:cs typeface="Calibri"/>
              </a:rPr>
              <a:t>er </a:t>
            </a:r>
            <a:r>
              <a:rPr lang="pl-PL" sz="2000" b="1" dirty="0" err="1">
                <a:solidFill>
                  <a:srgbClr val="000000"/>
                </a:solidFill>
                <a:effectLst/>
                <a:latin typeface="Calibri"/>
                <a:ea typeface="Calibri" panose="020F0502020204030204" pitchFamily="34" charset="0"/>
                <a:cs typeface="Calibri"/>
              </a:rPr>
              <a:t>Forscher</a:t>
            </a:r>
            <a:r>
              <a:rPr lang="pl-PL" sz="2000" b="1" dirty="0">
                <a:solidFill>
                  <a:srgbClr val="000000"/>
                </a:solidFill>
                <a:effectLst/>
                <a:latin typeface="Calibri"/>
                <a:ea typeface="Calibri" panose="020F0502020204030204" pitchFamily="34" charset="0"/>
                <a:cs typeface="Calibri"/>
              </a:rPr>
              <a:t> </a:t>
            </a:r>
            <a:r>
              <a:rPr lang="pl-PL" sz="2000" dirty="0">
                <a:solidFill>
                  <a:srgbClr val="000000"/>
                </a:solidFill>
                <a:effectLst/>
                <a:latin typeface="Calibri"/>
                <a:ea typeface="Calibri" panose="020F0502020204030204" pitchFamily="34" charset="0"/>
                <a:cs typeface="Calibri"/>
              </a:rPr>
              <a:t>– badacz/naukowiec</a:t>
            </a:r>
            <a:br>
              <a:rPr lang="pl-PL" sz="2000" dirty="0">
                <a:effectLst/>
                <a:latin typeface="Calibri" panose="020F0502020204030204" pitchFamily="34" charset="0"/>
                <a:ea typeface="Calibri" panose="020F0502020204030204" pitchFamily="34" charset="0"/>
                <a:cs typeface="Times New Roman" panose="02020603050405020304" pitchFamily="18" charset="0"/>
              </a:rPr>
            </a:br>
            <a:r>
              <a:rPr lang="de-DE" sz="2000" b="1" dirty="0">
                <a:solidFill>
                  <a:srgbClr val="000000"/>
                </a:solidFill>
                <a:effectLst/>
                <a:latin typeface="Calibri"/>
                <a:ea typeface="Calibri" panose="020F0502020204030204" pitchFamily="34" charset="0"/>
                <a:cs typeface="Calibri"/>
              </a:rPr>
              <a:t>Friktionelle Arbeitslosigkeit </a:t>
            </a:r>
            <a:r>
              <a:rPr lang="de-DE" sz="2000" dirty="0">
                <a:solidFill>
                  <a:srgbClr val="000000"/>
                </a:solidFill>
                <a:effectLst/>
                <a:latin typeface="Calibri"/>
                <a:ea typeface="Calibri" panose="020F0502020204030204" pitchFamily="34" charset="0"/>
                <a:cs typeface="Calibri"/>
              </a:rPr>
              <a:t>– </a:t>
            </a:r>
            <a:r>
              <a:rPr lang="de-DE" sz="2000" dirty="0" err="1">
                <a:solidFill>
                  <a:srgbClr val="000000"/>
                </a:solidFill>
                <a:effectLst/>
                <a:latin typeface="Calibri"/>
                <a:ea typeface="Calibri" panose="020F0502020204030204" pitchFamily="34" charset="0"/>
                <a:cs typeface="Calibri"/>
              </a:rPr>
              <a:t>bezrobocie</a:t>
            </a:r>
            <a:r>
              <a:rPr lang="de-DE" sz="2000" dirty="0">
                <a:solidFill>
                  <a:srgbClr val="000000"/>
                </a:solidFill>
                <a:effectLst/>
                <a:latin typeface="Calibri"/>
                <a:ea typeface="Calibri" panose="020F0502020204030204" pitchFamily="34" charset="0"/>
                <a:cs typeface="Calibri"/>
              </a:rPr>
              <a:t> </a:t>
            </a:r>
            <a:r>
              <a:rPr lang="de-DE" sz="2000" dirty="0" err="1">
                <a:solidFill>
                  <a:srgbClr val="000000"/>
                </a:solidFill>
                <a:effectLst/>
                <a:latin typeface="Calibri"/>
                <a:ea typeface="Calibri" panose="020F0502020204030204" pitchFamily="34" charset="0"/>
                <a:cs typeface="Calibri"/>
              </a:rPr>
              <a:t>frykcyjne</a:t>
            </a:r>
            <a:r>
              <a:rPr lang="de-DE" sz="2000" dirty="0">
                <a:solidFill>
                  <a:srgbClr val="000000"/>
                </a:solidFill>
                <a:effectLst/>
                <a:latin typeface="Calibri"/>
                <a:ea typeface="Calibri" panose="020F0502020204030204" pitchFamily="34" charset="0"/>
                <a:cs typeface="Calibri"/>
              </a:rPr>
              <a:t> </a:t>
            </a:r>
            <a:br>
              <a:rPr lang="pl-PL" sz="2000" dirty="0">
                <a:effectLst/>
                <a:latin typeface="Calibri" panose="020F0502020204030204" pitchFamily="34" charset="0"/>
                <a:ea typeface="Calibri" panose="020F0502020204030204" pitchFamily="34" charset="0"/>
                <a:cs typeface="Times New Roman" panose="02020603050405020304" pitchFamily="18" charset="0"/>
              </a:rPr>
            </a:br>
            <a:r>
              <a:rPr lang="de-DE" sz="2000" b="1" dirty="0">
                <a:solidFill>
                  <a:srgbClr val="000000"/>
                </a:solidFill>
                <a:effectLst/>
                <a:latin typeface="Calibri"/>
                <a:ea typeface="Calibri" panose="020F0502020204030204" pitchFamily="34" charset="0"/>
                <a:cs typeface="Calibri"/>
              </a:rPr>
              <a:t>de</a:t>
            </a:r>
            <a:r>
              <a:rPr lang="pl-PL" sz="2000" b="1" dirty="0">
                <a:solidFill>
                  <a:srgbClr val="000000"/>
                </a:solidFill>
                <a:effectLst/>
                <a:latin typeface="Calibri"/>
                <a:ea typeface="Calibri" panose="020F0502020204030204" pitchFamily="34" charset="0"/>
                <a:cs typeface="Calibri"/>
              </a:rPr>
              <a:t>r</a:t>
            </a:r>
            <a:r>
              <a:rPr lang="de-DE" sz="2000" b="1" dirty="0">
                <a:solidFill>
                  <a:srgbClr val="000000"/>
                </a:solidFill>
                <a:effectLst/>
                <a:latin typeface="Calibri"/>
                <a:ea typeface="Calibri" panose="020F0502020204030204" pitchFamily="34" charset="0"/>
                <a:cs typeface="Calibri"/>
              </a:rPr>
              <a:t> Wechsel des Arbeitsplatzes </a:t>
            </a:r>
            <a:r>
              <a:rPr lang="de-DE" sz="2000" dirty="0">
                <a:solidFill>
                  <a:srgbClr val="000000"/>
                </a:solidFill>
                <a:effectLst/>
                <a:latin typeface="Calibri"/>
                <a:ea typeface="Calibri" panose="020F0502020204030204" pitchFamily="34" charset="0"/>
                <a:cs typeface="Calibri"/>
              </a:rPr>
              <a:t>– </a:t>
            </a:r>
            <a:r>
              <a:rPr lang="de-DE" sz="2000" dirty="0" err="1">
                <a:solidFill>
                  <a:srgbClr val="000000"/>
                </a:solidFill>
                <a:effectLst/>
                <a:latin typeface="Calibri"/>
                <a:ea typeface="Calibri" panose="020F0502020204030204" pitchFamily="34" charset="0"/>
                <a:cs typeface="Calibri"/>
              </a:rPr>
              <a:t>zmiana</a:t>
            </a:r>
            <a:r>
              <a:rPr lang="de-DE" sz="2000" dirty="0">
                <a:solidFill>
                  <a:srgbClr val="000000"/>
                </a:solidFill>
                <a:effectLst/>
                <a:latin typeface="Calibri"/>
                <a:ea typeface="Calibri" panose="020F0502020204030204" pitchFamily="34" charset="0"/>
                <a:cs typeface="Calibri"/>
              </a:rPr>
              <a:t> </a:t>
            </a:r>
            <a:r>
              <a:rPr lang="de-DE" sz="2000" dirty="0" err="1">
                <a:solidFill>
                  <a:srgbClr val="000000"/>
                </a:solidFill>
                <a:effectLst/>
                <a:latin typeface="Calibri"/>
                <a:ea typeface="Calibri" panose="020F0502020204030204" pitchFamily="34" charset="0"/>
                <a:cs typeface="Calibri"/>
              </a:rPr>
              <a:t>miejsca</a:t>
            </a:r>
            <a:r>
              <a:rPr lang="de-DE" sz="2000" dirty="0">
                <a:solidFill>
                  <a:srgbClr val="000000"/>
                </a:solidFill>
                <a:effectLst/>
                <a:latin typeface="Calibri"/>
                <a:ea typeface="Calibri" panose="020F0502020204030204" pitchFamily="34" charset="0"/>
                <a:cs typeface="Calibri"/>
              </a:rPr>
              <a:t> </a:t>
            </a:r>
            <a:r>
              <a:rPr lang="de-DE" sz="2000" dirty="0" err="1">
                <a:solidFill>
                  <a:srgbClr val="000000"/>
                </a:solidFill>
                <a:effectLst/>
                <a:latin typeface="Calibri"/>
                <a:ea typeface="Calibri" panose="020F0502020204030204" pitchFamily="34" charset="0"/>
                <a:cs typeface="Calibri"/>
              </a:rPr>
              <a:t>pracy</a:t>
            </a:r>
            <a:br>
              <a:rPr lang="pl-PL" sz="2000" dirty="0">
                <a:effectLst/>
                <a:latin typeface="Calibri" panose="020F0502020204030204" pitchFamily="34" charset="0"/>
                <a:ea typeface="Calibri" panose="020F0502020204030204" pitchFamily="34" charset="0"/>
                <a:cs typeface="Times New Roman" panose="02020603050405020304" pitchFamily="18" charset="0"/>
              </a:rPr>
            </a:br>
            <a:r>
              <a:rPr lang="de-DE" sz="2000" b="1" dirty="0">
                <a:solidFill>
                  <a:srgbClr val="000000"/>
                </a:solidFill>
                <a:effectLst/>
                <a:latin typeface="Calibri"/>
                <a:ea typeface="Calibri" panose="020F0502020204030204" pitchFamily="34" charset="0"/>
                <a:cs typeface="Calibri"/>
              </a:rPr>
              <a:t>d</a:t>
            </a:r>
            <a:r>
              <a:rPr lang="pl-PL" sz="2000" b="1" dirty="0" err="1">
                <a:solidFill>
                  <a:srgbClr val="000000"/>
                </a:solidFill>
                <a:effectLst/>
                <a:latin typeface="Calibri"/>
                <a:ea typeface="Calibri" panose="020F0502020204030204" pitchFamily="34" charset="0"/>
                <a:cs typeface="Calibri"/>
              </a:rPr>
              <a:t>ie</a:t>
            </a:r>
            <a:r>
              <a:rPr lang="de-DE" sz="2000" b="1" dirty="0">
                <a:solidFill>
                  <a:srgbClr val="000000"/>
                </a:solidFill>
                <a:effectLst/>
                <a:latin typeface="Calibri"/>
                <a:ea typeface="Calibri" panose="020F0502020204030204" pitchFamily="34" charset="0"/>
                <a:cs typeface="Calibri"/>
              </a:rPr>
              <a:t> Erwerbspersonen </a:t>
            </a:r>
            <a:r>
              <a:rPr lang="de-DE" sz="2000" dirty="0">
                <a:solidFill>
                  <a:srgbClr val="000000"/>
                </a:solidFill>
                <a:effectLst/>
                <a:latin typeface="Calibri"/>
                <a:ea typeface="Calibri" panose="020F0502020204030204" pitchFamily="34" charset="0"/>
                <a:cs typeface="Calibri"/>
              </a:rPr>
              <a:t>– </a:t>
            </a:r>
            <a:r>
              <a:rPr lang="de-DE" sz="2000" dirty="0" err="1">
                <a:solidFill>
                  <a:srgbClr val="000000"/>
                </a:solidFill>
                <a:effectLst/>
                <a:latin typeface="Calibri"/>
                <a:ea typeface="Calibri" panose="020F0502020204030204" pitchFamily="34" charset="0"/>
                <a:cs typeface="Calibri"/>
              </a:rPr>
              <a:t>osoby</a:t>
            </a:r>
            <a:r>
              <a:rPr lang="de-DE" sz="2000" dirty="0">
                <a:solidFill>
                  <a:srgbClr val="000000"/>
                </a:solidFill>
                <a:effectLst/>
                <a:latin typeface="Calibri"/>
                <a:ea typeface="Calibri" panose="020F0502020204030204" pitchFamily="34" charset="0"/>
                <a:cs typeface="Calibri"/>
              </a:rPr>
              <a:t> </a:t>
            </a:r>
            <a:r>
              <a:rPr lang="de-DE" sz="2000" dirty="0" err="1">
                <a:solidFill>
                  <a:srgbClr val="000000"/>
                </a:solidFill>
                <a:effectLst/>
                <a:latin typeface="Calibri"/>
                <a:ea typeface="Calibri" panose="020F0502020204030204" pitchFamily="34" charset="0"/>
                <a:cs typeface="Calibri"/>
              </a:rPr>
              <a:t>pracujące</a:t>
            </a:r>
            <a:br>
              <a:rPr lang="pl-PL" sz="2000" dirty="0">
                <a:effectLst/>
                <a:latin typeface="Calibri" panose="020F0502020204030204" pitchFamily="34" charset="0"/>
                <a:ea typeface="Calibri" panose="020F0502020204030204" pitchFamily="34" charset="0"/>
                <a:cs typeface="Times New Roman" panose="02020603050405020304" pitchFamily="18" charset="0"/>
              </a:rPr>
            </a:br>
            <a:r>
              <a:rPr lang="pl-PL" b="1" dirty="0">
                <a:solidFill>
                  <a:srgbClr val="000000"/>
                </a:solidFill>
                <a:latin typeface="Calibri"/>
                <a:ea typeface="Calibri" panose="020F0502020204030204" pitchFamily="34" charset="0"/>
                <a:cs typeface="Calibri"/>
              </a:rPr>
              <a:t>s</a:t>
            </a:r>
            <a:r>
              <a:rPr lang="de-DE" sz="2000" b="1" dirty="0" err="1">
                <a:solidFill>
                  <a:srgbClr val="000000"/>
                </a:solidFill>
                <a:effectLst/>
                <a:latin typeface="Calibri"/>
                <a:ea typeface="Calibri" panose="020F0502020204030204" pitchFamily="34" charset="0"/>
                <a:cs typeface="Calibri"/>
              </a:rPr>
              <a:t>aisonale</a:t>
            </a:r>
            <a:r>
              <a:rPr lang="de-DE" sz="2000" b="1" dirty="0">
                <a:solidFill>
                  <a:srgbClr val="000000"/>
                </a:solidFill>
                <a:effectLst/>
                <a:latin typeface="Calibri"/>
                <a:ea typeface="Calibri" panose="020F0502020204030204" pitchFamily="34" charset="0"/>
                <a:cs typeface="Calibri"/>
              </a:rPr>
              <a:t> Arbeitslosigkeit </a:t>
            </a:r>
            <a:r>
              <a:rPr lang="de-DE" sz="2000" dirty="0">
                <a:solidFill>
                  <a:srgbClr val="000000"/>
                </a:solidFill>
                <a:effectLst/>
                <a:latin typeface="Calibri"/>
                <a:ea typeface="Calibri" panose="020F0502020204030204" pitchFamily="34" charset="0"/>
                <a:cs typeface="Calibri"/>
              </a:rPr>
              <a:t>- </a:t>
            </a:r>
            <a:r>
              <a:rPr lang="de-DE" sz="2000" dirty="0" err="1">
                <a:solidFill>
                  <a:srgbClr val="000000"/>
                </a:solidFill>
                <a:effectLst/>
                <a:latin typeface="Calibri"/>
                <a:ea typeface="Calibri" panose="020F0502020204030204" pitchFamily="34" charset="0"/>
                <a:cs typeface="Calibri"/>
              </a:rPr>
              <a:t>Bezrobocie</a:t>
            </a:r>
            <a:r>
              <a:rPr lang="de-DE" sz="2000" dirty="0">
                <a:solidFill>
                  <a:srgbClr val="000000"/>
                </a:solidFill>
                <a:effectLst/>
                <a:latin typeface="Calibri"/>
                <a:ea typeface="Calibri" panose="020F0502020204030204" pitchFamily="34" charset="0"/>
                <a:cs typeface="Calibri"/>
              </a:rPr>
              <a:t> </a:t>
            </a:r>
            <a:r>
              <a:rPr lang="de-DE" sz="2000" dirty="0" err="1">
                <a:solidFill>
                  <a:srgbClr val="000000"/>
                </a:solidFill>
                <a:effectLst/>
                <a:latin typeface="Calibri"/>
                <a:ea typeface="Calibri" panose="020F0502020204030204" pitchFamily="34" charset="0"/>
                <a:cs typeface="Calibri"/>
              </a:rPr>
              <a:t>sezonowe</a:t>
            </a:r>
            <a:endParaRPr lang="pl-PL" dirty="0">
              <a:latin typeface="Calibri"/>
              <a:cs typeface="Calibri"/>
            </a:endParaRPr>
          </a:p>
        </p:txBody>
      </p:sp>
      <p:sp>
        <p:nvSpPr>
          <p:cNvPr id="6" name="Symbol zastępczy numeru slajdu 5">
            <a:extLst>
              <a:ext uri="{FF2B5EF4-FFF2-40B4-BE49-F238E27FC236}">
                <a16:creationId xmlns:a16="http://schemas.microsoft.com/office/drawing/2014/main" id="{D1647038-DDA2-7FC9-1F09-D958AE18F220}"/>
              </a:ext>
            </a:extLst>
          </p:cNvPr>
          <p:cNvSpPr>
            <a:spLocks noGrp="1"/>
          </p:cNvSpPr>
          <p:nvPr>
            <p:ph type="sldNum" sz="quarter" idx="4"/>
          </p:nvPr>
        </p:nvSpPr>
        <p:spPr/>
        <p:txBody>
          <a:bodyPr/>
          <a:lstStyle/>
          <a:p>
            <a:fld id="{294A09A9-5501-47C1-A89A-A340965A2BE2}" type="slidenum">
              <a:rPr lang="pl-PL" noProof="0" smtClean="0"/>
              <a:pPr/>
              <a:t>14</a:t>
            </a:fld>
            <a:endParaRPr lang="pl-PL" noProof="0"/>
          </a:p>
        </p:txBody>
      </p:sp>
      <p:sp>
        <p:nvSpPr>
          <p:cNvPr id="8" name="Symbol zastępczy zawartości 7">
            <a:extLst>
              <a:ext uri="{FF2B5EF4-FFF2-40B4-BE49-F238E27FC236}">
                <a16:creationId xmlns:a16="http://schemas.microsoft.com/office/drawing/2014/main" id="{63D34F90-47E4-0B8B-B8F3-AFDD16DC7D51}"/>
              </a:ext>
            </a:extLst>
          </p:cNvPr>
          <p:cNvSpPr>
            <a:spLocks noGrp="1"/>
          </p:cNvSpPr>
          <p:nvPr>
            <p:ph idx="10"/>
          </p:nvPr>
        </p:nvSpPr>
        <p:spPr>
          <a:xfrm>
            <a:off x="6283235" y="1291790"/>
            <a:ext cx="4663440" cy="4731639"/>
          </a:xfrm>
        </p:spPr>
        <p:txBody>
          <a:bodyPr/>
          <a:lstStyle/>
          <a:p>
            <a:r>
              <a:rPr lang="de-DE"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Rückgang der Nachfrage </a:t>
            </a:r>
            <a:r>
              <a:rPr lang="de-DE"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de-DE" sz="20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spadek</a:t>
            </a:r>
            <a:r>
              <a:rPr lang="de-DE"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de-DE" sz="20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popytu</a:t>
            </a:r>
            <a:br>
              <a:rPr lang="pl-PL" sz="2000" dirty="0">
                <a:effectLst/>
                <a:latin typeface="Calibri" panose="020F0502020204030204" pitchFamily="34" charset="0"/>
                <a:ea typeface="Calibri" panose="020F0502020204030204" pitchFamily="34" charset="0"/>
                <a:cs typeface="Times New Roman" panose="02020603050405020304" pitchFamily="18" charset="0"/>
              </a:rPr>
            </a:br>
            <a:r>
              <a:rPr lang="de-DE"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der Tourismus </a:t>
            </a:r>
            <a:r>
              <a:rPr lang="de-DE"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de-DE" sz="20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turystyka</a:t>
            </a:r>
            <a:br>
              <a:rPr lang="pl-PL" sz="2000" dirty="0">
                <a:effectLst/>
                <a:latin typeface="Calibri" panose="020F0502020204030204" pitchFamily="34" charset="0"/>
                <a:ea typeface="Calibri" panose="020F0502020204030204" pitchFamily="34" charset="0"/>
                <a:cs typeface="Times New Roman" panose="02020603050405020304" pitchFamily="18" charset="0"/>
              </a:rPr>
            </a:br>
            <a:r>
              <a:rPr lang="de-DE"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a:t>
            </a:r>
            <a:r>
              <a:rPr lang="pl-PL" sz="20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ie</a:t>
            </a:r>
            <a:r>
              <a:rPr lang="de-DE"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schlechten Wetterbedingungen </a:t>
            </a:r>
            <a:r>
              <a:rPr lang="de-DE"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de-DE" sz="20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złe</a:t>
            </a:r>
            <a:r>
              <a:rPr lang="de-DE"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de-DE" sz="20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warunki</a:t>
            </a:r>
            <a:r>
              <a:rPr lang="de-DE"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de-DE" sz="20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pogodowe</a:t>
            </a:r>
            <a:br>
              <a:rPr lang="pl-PL" sz="2000" dirty="0">
                <a:effectLst/>
                <a:latin typeface="Calibri" panose="020F0502020204030204" pitchFamily="34" charset="0"/>
                <a:ea typeface="Calibri" panose="020F0502020204030204" pitchFamily="34" charset="0"/>
                <a:cs typeface="Times New Roman" panose="02020603050405020304" pitchFamily="18" charset="0"/>
              </a:rPr>
            </a:br>
            <a:r>
              <a:rPr lang="pl-PL" sz="2000" dirty="0" err="1">
                <a:effectLst/>
                <a:latin typeface="Calibri" panose="020F0502020204030204" pitchFamily="34" charset="0"/>
                <a:ea typeface="Calibri" panose="020F0502020204030204" pitchFamily="34" charset="0"/>
                <a:cs typeface="Times New Roman" panose="02020603050405020304" pitchFamily="18" charset="0"/>
              </a:rPr>
              <a:t>die</a:t>
            </a:r>
            <a:r>
              <a:rPr lang="pl-PL" sz="2000" dirty="0">
                <a:effectLst/>
                <a:latin typeface="Calibri" panose="020F0502020204030204" pitchFamily="34" charset="0"/>
                <a:ea typeface="Calibri" panose="020F0502020204030204" pitchFamily="34" charset="0"/>
                <a:cs typeface="Times New Roman" panose="02020603050405020304" pitchFamily="18" charset="0"/>
              </a:rPr>
              <a:t> </a:t>
            </a:r>
            <a:r>
              <a:rPr lang="de-DE"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Gemüsesorten</a:t>
            </a:r>
            <a:r>
              <a:rPr lang="pl-PL"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(Pl.)</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odmiany</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warzyw</a:t>
            </a:r>
            <a:br>
              <a:rPr lang="pl-PL" sz="2000" dirty="0">
                <a:effectLst/>
                <a:latin typeface="Calibri" panose="020F0502020204030204" pitchFamily="34" charset="0"/>
                <a:ea typeface="Calibri" panose="020F0502020204030204" pitchFamily="34" charset="0"/>
                <a:cs typeface="Times New Roman" panose="02020603050405020304" pitchFamily="18" charset="0"/>
              </a:rPr>
            </a:br>
            <a:r>
              <a:rPr lang="pl-PL" b="1" dirty="0">
                <a:solidFill>
                  <a:srgbClr val="000000"/>
                </a:solidFill>
                <a:latin typeface="Calibri" panose="020F0502020204030204" pitchFamily="34" charset="0"/>
                <a:ea typeface="Calibri" panose="020F0502020204030204" pitchFamily="34" charset="0"/>
                <a:cs typeface="Calibri" panose="020F0502020204030204" pitchFamily="34" charset="0"/>
              </a:rPr>
              <a:t>k</a:t>
            </a:r>
            <a:r>
              <a:rPr lang="de-DE" sz="20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onjunkturelle</a:t>
            </a:r>
            <a:r>
              <a:rPr lang="de-DE"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Arbeitslosigkeit </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bezrobocie</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cykliczne</a:t>
            </a:r>
            <a:br>
              <a:rPr lang="pl-PL" sz="2000" dirty="0">
                <a:effectLst/>
                <a:latin typeface="Calibri" panose="020F0502020204030204" pitchFamily="34" charset="0"/>
                <a:ea typeface="Calibri" panose="020F0502020204030204" pitchFamily="34" charset="0"/>
                <a:cs typeface="Times New Roman" panose="02020603050405020304" pitchFamily="18" charset="0"/>
              </a:rPr>
            </a:br>
            <a:r>
              <a:rPr lang="pl-PL" sz="2000" dirty="0" err="1">
                <a:effectLst/>
                <a:latin typeface="Calibri" panose="020F0502020204030204" pitchFamily="34" charset="0"/>
                <a:ea typeface="Calibri" panose="020F0502020204030204" pitchFamily="34" charset="0"/>
                <a:cs typeface="Times New Roman" panose="02020603050405020304" pitchFamily="18" charset="0"/>
              </a:rPr>
              <a:t>die</a:t>
            </a:r>
            <a:r>
              <a:rPr lang="pl-PL" sz="2000" dirty="0">
                <a:effectLst/>
                <a:latin typeface="Calibri" panose="020F0502020204030204" pitchFamily="34" charset="0"/>
                <a:ea typeface="Calibri" panose="020F0502020204030204" pitchFamily="34" charset="0"/>
                <a:cs typeface="Times New Roman" panose="02020603050405020304" pitchFamily="18" charset="0"/>
              </a:rPr>
              <a:t> </a:t>
            </a:r>
            <a:r>
              <a:rPr lang="de-DE"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Veränderung </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zmian</a:t>
            </a:r>
            <a:r>
              <a:rPr lang="pl-PL"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br>
              <a:rPr lang="pl-PL" sz="2000" dirty="0">
                <a:effectLst/>
                <a:latin typeface="Calibri" panose="020F0502020204030204" pitchFamily="34" charset="0"/>
                <a:ea typeface="Calibri" panose="020F0502020204030204" pitchFamily="34" charset="0"/>
                <a:cs typeface="Times New Roman" panose="02020603050405020304" pitchFamily="18" charset="0"/>
              </a:rPr>
            </a:br>
            <a:r>
              <a:rPr lang="de-DE"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der Außenhandel </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handel</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zagraniczny</a:t>
            </a:r>
            <a:br>
              <a:rPr lang="pl-PL" sz="2000" dirty="0">
                <a:effectLst/>
                <a:latin typeface="Calibri" panose="020F0502020204030204" pitchFamily="34" charset="0"/>
                <a:ea typeface="Calibri" panose="020F0502020204030204" pitchFamily="34" charset="0"/>
                <a:cs typeface="Times New Roman" panose="02020603050405020304" pitchFamily="18" charset="0"/>
              </a:rPr>
            </a:br>
            <a:r>
              <a:rPr lang="pl-PL" b="1" dirty="0">
                <a:solidFill>
                  <a:srgbClr val="000000"/>
                </a:solidFill>
                <a:latin typeface="Calibri" panose="020F0502020204030204" pitchFamily="34" charset="0"/>
                <a:ea typeface="Calibri" panose="020F0502020204030204" pitchFamily="34" charset="0"/>
                <a:cs typeface="Calibri" panose="020F0502020204030204" pitchFamily="34" charset="0"/>
              </a:rPr>
              <a:t>d</a:t>
            </a:r>
            <a:r>
              <a:rPr lang="de-DE" sz="20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ie</a:t>
            </a:r>
            <a:r>
              <a:rPr lang="de-DE"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Folge </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konsekwencja</a:t>
            </a:r>
            <a:endParaRPr lang="pl-PL"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gn="just">
              <a:lnSpc>
                <a:spcPct val="107000"/>
              </a:lnSpc>
              <a:spcAft>
                <a:spcPts val="800"/>
              </a:spcAft>
            </a:pPr>
            <a:r>
              <a:rPr lang="de-DE"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die Einschätzung der Bundesagentur für Arbeit </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ocena</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Federalnej</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Agencji</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Pracy</a:t>
            </a:r>
            <a:endParaRPr lang="pl-PL" dirty="0">
              <a:effectLst/>
              <a:latin typeface="Calibri" panose="020F0502020204030204" pitchFamily="34" charset="0"/>
              <a:ea typeface="Calibri" panose="020F0502020204030204" pitchFamily="34" charset="0"/>
              <a:cs typeface="Times New Roman" panose="02020603050405020304" pitchFamily="18" charset="0"/>
            </a:endParaRPr>
          </a:p>
          <a:p>
            <a:br>
              <a:rPr lang="de-DE" sz="1800" dirty="0">
                <a:effectLst/>
                <a:latin typeface="Calibri" panose="020F0502020204030204" pitchFamily="34" charset="0"/>
                <a:ea typeface="Times New Roman" panose="02020603050405020304" pitchFamily="18" charset="0"/>
              </a:rPr>
            </a:br>
            <a:br>
              <a:rPr lang="pl-PL" sz="2000" dirty="0">
                <a:effectLst/>
                <a:latin typeface="Calibri" panose="020F0502020204030204" pitchFamily="34" charset="0"/>
                <a:ea typeface="Calibri" panose="020F0502020204030204" pitchFamily="34" charset="0"/>
                <a:cs typeface="Times New Roman" panose="02020603050405020304" pitchFamily="18" charset="0"/>
              </a:rPr>
            </a:br>
            <a:endParaRPr lang="pl-PL" dirty="0"/>
          </a:p>
        </p:txBody>
      </p:sp>
    </p:spTree>
    <p:extLst>
      <p:ext uri="{BB962C8B-B14F-4D97-AF65-F5344CB8AC3E}">
        <p14:creationId xmlns:p14="http://schemas.microsoft.com/office/powerpoint/2010/main" val="9156247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7361B0AC-3BBF-B055-6A1B-29AE41D2774A}"/>
              </a:ext>
            </a:extLst>
          </p:cNvPr>
          <p:cNvSpPr>
            <a:spLocks noGrp="1"/>
          </p:cNvSpPr>
          <p:nvPr>
            <p:ph idx="1"/>
          </p:nvPr>
        </p:nvSpPr>
        <p:spPr>
          <a:xfrm>
            <a:off x="904256" y="1135946"/>
            <a:ext cx="4663440" cy="5439025"/>
          </a:xfrm>
        </p:spPr>
        <p:txBody>
          <a:bodyPr/>
          <a:lstStyle/>
          <a:p>
            <a:pPr algn="just">
              <a:lnSpc>
                <a:spcPct val="100000"/>
              </a:lnSpc>
              <a:spcBef>
                <a:spcPts val="0"/>
              </a:spcBef>
            </a:pPr>
            <a:r>
              <a:rPr lang="pl-PL"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s</a:t>
            </a:r>
            <a:r>
              <a:rPr lang="de-DE"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trukturelle</a:t>
            </a:r>
            <a:r>
              <a:rPr lang="de-DE"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Arbeitslosigkeit </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bezrobocie</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strukturalne</a:t>
            </a:r>
            <a:endParaRPr lang="pl-PL"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de-DE"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ein ungleiches Verhältnis </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nierówny</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stosunek</a:t>
            </a:r>
            <a:endParaRPr lang="pl-PL"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pl-PL"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Der/</a:t>
            </a:r>
            <a:r>
              <a:rPr lang="pl-PL"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die</a:t>
            </a:r>
            <a:r>
              <a:rPr lang="pl-PL"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Arbeitssuchende</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poszukujący</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pracy</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l-PL"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de-DE"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erstreck</a:t>
            </a:r>
            <a:r>
              <a:rPr lang="pl-PL"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en</a:t>
            </a:r>
            <a:r>
              <a:rPr lang="de-DE"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sich </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rozciąga</a:t>
            </a:r>
            <a:r>
              <a:rPr lang="pl-PL"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ć</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się</a:t>
            </a:r>
            <a:endParaRPr lang="pl-PL"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de-DE"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verantwortlich </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odpowiedzialny</a:t>
            </a:r>
            <a:endParaRPr lang="pl-PL"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pl-PL"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t</a:t>
            </a:r>
            <a:r>
              <a:rPr lang="de-DE"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echnologische</a:t>
            </a:r>
            <a:r>
              <a:rPr lang="de-DE"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Entwicklung </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rozwój</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technologiczny</a:t>
            </a:r>
            <a:endParaRPr lang="pl-PL"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pl-PL"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Der </a:t>
            </a:r>
            <a:r>
              <a:rPr lang="pl-PL"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Bedarf</a:t>
            </a:r>
            <a:r>
              <a:rPr lang="pl-PL"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pl-PL"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an</a:t>
            </a:r>
            <a:r>
              <a:rPr lang="pl-PL"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pl-PL"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qualifizierten</a:t>
            </a:r>
            <a:r>
              <a:rPr lang="pl-PL"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pl-PL"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Fachkräften</a:t>
            </a:r>
            <a:r>
              <a:rPr lang="pl-PL"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pl-PL"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zapotrzebowanie na wykwalifikowanych pracowników</a:t>
            </a:r>
            <a:endParaRPr lang="pl-PL"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pl-PL"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u</a:t>
            </a:r>
            <a:r>
              <a:rPr lang="de-DE"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nverändert</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bez</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zmian</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pl-PL"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gn="just">
              <a:lnSpc>
                <a:spcPct val="100000"/>
              </a:lnSpc>
              <a:spcBef>
                <a:spcPts val="0"/>
              </a:spcBef>
            </a:pPr>
            <a:r>
              <a:rPr lang="pl-PL" b="1" dirty="0" err="1">
                <a:solidFill>
                  <a:srgbClr val="000000"/>
                </a:solidFill>
                <a:latin typeface="Calibri" panose="020F0502020204030204" pitchFamily="34" charset="0"/>
                <a:ea typeface="Times New Roman" panose="02020603050405020304" pitchFamily="18" charset="0"/>
                <a:cs typeface="Calibri" panose="020F0502020204030204" pitchFamily="34" charset="0"/>
              </a:rPr>
              <a:t>d</a:t>
            </a:r>
            <a:r>
              <a:rPr lang="pl-PL"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ie</a:t>
            </a:r>
            <a:r>
              <a:rPr lang="pl-PL"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Schwierigkeit</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trudnoś</a:t>
            </a:r>
            <a:r>
              <a:rPr lang="pl-PL"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ć</a:t>
            </a:r>
            <a:endParaRPr lang="pl-PL"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pl-PL"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v</a:t>
            </a:r>
            <a:r>
              <a:rPr lang="de-DE"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ielfältig</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różnorodny</a:t>
            </a:r>
            <a:endParaRPr lang="pl-PL"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pl-PL"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die</a:t>
            </a:r>
            <a:r>
              <a:rPr lang="de-DE"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Vollbeschäftigung </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pełne</a:t>
            </a:r>
            <a:r>
              <a:rPr lang="de-D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zatrudnienie</a:t>
            </a:r>
            <a:endParaRPr lang="pl-PL"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800"/>
              </a:spcAft>
            </a:pP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l-PL" dirty="0"/>
          </a:p>
        </p:txBody>
      </p:sp>
      <p:sp>
        <p:nvSpPr>
          <p:cNvPr id="6" name="Symbol zastępczy numeru slajdu 5">
            <a:extLst>
              <a:ext uri="{FF2B5EF4-FFF2-40B4-BE49-F238E27FC236}">
                <a16:creationId xmlns:a16="http://schemas.microsoft.com/office/drawing/2014/main" id="{7C32A1C8-CF50-47F9-643D-700272BD3E97}"/>
              </a:ext>
            </a:extLst>
          </p:cNvPr>
          <p:cNvSpPr>
            <a:spLocks noGrp="1"/>
          </p:cNvSpPr>
          <p:nvPr>
            <p:ph type="sldNum" sz="quarter" idx="4"/>
          </p:nvPr>
        </p:nvSpPr>
        <p:spPr/>
        <p:txBody>
          <a:bodyPr/>
          <a:lstStyle/>
          <a:p>
            <a:fld id="{294A09A9-5501-47C1-A89A-A340965A2BE2}" type="slidenum">
              <a:rPr lang="pl-PL" noProof="0" smtClean="0"/>
              <a:pPr/>
              <a:t>15</a:t>
            </a:fld>
            <a:endParaRPr lang="pl-PL" noProof="0"/>
          </a:p>
        </p:txBody>
      </p:sp>
      <p:sp>
        <p:nvSpPr>
          <p:cNvPr id="7" name="Symbol zastępczy zawartości 6">
            <a:extLst>
              <a:ext uri="{FF2B5EF4-FFF2-40B4-BE49-F238E27FC236}">
                <a16:creationId xmlns:a16="http://schemas.microsoft.com/office/drawing/2014/main" id="{81D2FF99-DE5B-9416-A94C-C98752231C09}"/>
              </a:ext>
            </a:extLst>
          </p:cNvPr>
          <p:cNvSpPr>
            <a:spLocks noGrp="1"/>
          </p:cNvSpPr>
          <p:nvPr>
            <p:ph idx="10"/>
          </p:nvPr>
        </p:nvSpPr>
        <p:spPr>
          <a:xfrm>
            <a:off x="6318697" y="1135946"/>
            <a:ext cx="4663440" cy="4089197"/>
          </a:xfrm>
        </p:spPr>
        <p:txBody>
          <a:bodyPr/>
          <a:lstStyle/>
          <a:p>
            <a:pPr algn="just">
              <a:lnSpc>
                <a:spcPct val="100000"/>
              </a:lnSpc>
              <a:spcBef>
                <a:spcPts val="0"/>
              </a:spcBef>
            </a:pPr>
            <a:r>
              <a:rPr lang="pl-PL" sz="20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Wirtschaftsschwache</a:t>
            </a:r>
            <a:r>
              <a:rPr lang="pl-PL"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pl-PL" sz="20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Regionen</a:t>
            </a:r>
            <a:r>
              <a:rPr lang="pl-PL"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pl-PL"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regiony o słabej kondycji gospodarczej</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pl-PL"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a</a:t>
            </a:r>
            <a:r>
              <a:rPr lang="de-DE" sz="20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bflachender</a:t>
            </a:r>
            <a:r>
              <a:rPr lang="de-DE"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Industriesektor </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płaski</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sektor</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przemysłowy</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pl-PL"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f</a:t>
            </a:r>
            <a:r>
              <a:rPr lang="de-DE" sz="20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reiwillige</a:t>
            </a:r>
            <a:r>
              <a:rPr lang="de-DE"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Arbeitslosigkeit </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bezrobocie</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dobrowolne</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pl-PL"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u</a:t>
            </a:r>
            <a:r>
              <a:rPr lang="de-DE" sz="20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nfreiwillige</a:t>
            </a:r>
            <a:r>
              <a:rPr lang="de-DE"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Arbeitslosigkeit </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bezrobocie</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mimowolne</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de-DE"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t>
            </a:r>
            <a:r>
              <a:rPr lang="pl-PL"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er/</a:t>
            </a:r>
            <a:r>
              <a:rPr lang="pl-PL" sz="20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die</a:t>
            </a:r>
            <a:r>
              <a:rPr lang="de-DE"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pl-PL"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F</a:t>
            </a:r>
            <a:r>
              <a:rPr lang="de-DE" sz="20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reiwillige</a:t>
            </a:r>
            <a:r>
              <a:rPr lang="de-DE"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wolontariusz</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pl-PL" sz="20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Die</a:t>
            </a:r>
            <a:r>
              <a:rPr lang="pl-PL"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Aufstiegschance</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szans</a:t>
            </a:r>
            <a:r>
              <a:rPr lang="pl-PL"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awansu</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de-DE"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t>
            </a:r>
            <a:r>
              <a:rPr lang="pl-PL" sz="20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ie</a:t>
            </a:r>
            <a:r>
              <a:rPr lang="de-DE"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Befristung </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ograniczenia</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czasowe</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pl-PL" b="1" dirty="0" err="1">
                <a:solidFill>
                  <a:srgbClr val="000000"/>
                </a:solidFill>
                <a:latin typeface="Calibri" panose="020F0502020204030204" pitchFamily="34" charset="0"/>
                <a:ea typeface="Times New Roman" panose="02020603050405020304" pitchFamily="18" charset="0"/>
                <a:cs typeface="Calibri" panose="020F0502020204030204" pitchFamily="34" charset="0"/>
              </a:rPr>
              <a:t>d</a:t>
            </a:r>
            <a:r>
              <a:rPr lang="pl-PL" sz="20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ie</a:t>
            </a:r>
            <a:r>
              <a:rPr lang="pl-PL"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Arbeitskrft</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siła</a:t>
            </a:r>
            <a:r>
              <a:rPr lang="de-DE"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de-DE"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robocza</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pl-PL" dirty="0"/>
          </a:p>
        </p:txBody>
      </p:sp>
    </p:spTree>
    <p:extLst>
      <p:ext uri="{BB962C8B-B14F-4D97-AF65-F5344CB8AC3E}">
        <p14:creationId xmlns:p14="http://schemas.microsoft.com/office/powerpoint/2010/main" val="5442878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9FAE308-3076-43DB-B834-DA0B0AE19AF9}"/>
              </a:ext>
            </a:extLst>
          </p:cNvPr>
          <p:cNvSpPr>
            <a:spLocks noGrp="1"/>
          </p:cNvSpPr>
          <p:nvPr>
            <p:ph type="ctrTitle"/>
          </p:nvPr>
        </p:nvSpPr>
        <p:spPr>
          <a:xfrm>
            <a:off x="460912" y="2235200"/>
            <a:ext cx="7505452" cy="2387600"/>
          </a:xfrm>
        </p:spPr>
        <p:txBody>
          <a:bodyPr rtlCol="0"/>
          <a:lstStyle/>
          <a:p>
            <a:pPr algn="ctr" rtl="0"/>
            <a:r>
              <a:rPr lang="pl-PL" dirty="0"/>
              <a:t>VIELEN DANK FÜR IHRE AUFMERKSAMKEIT</a:t>
            </a:r>
          </a:p>
        </p:txBody>
      </p:sp>
    </p:spTree>
    <p:extLst>
      <p:ext uri="{BB962C8B-B14F-4D97-AF65-F5344CB8AC3E}">
        <p14:creationId xmlns:p14="http://schemas.microsoft.com/office/powerpoint/2010/main" val="926184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12DF434-28DB-4621-A497-D62C41CE0419}"/>
              </a:ext>
            </a:extLst>
          </p:cNvPr>
          <p:cNvSpPr>
            <a:spLocks noGrp="1"/>
          </p:cNvSpPr>
          <p:nvPr>
            <p:ph type="title"/>
          </p:nvPr>
        </p:nvSpPr>
        <p:spPr>
          <a:xfrm>
            <a:off x="1167492" y="381000"/>
            <a:ext cx="9779183" cy="1325563"/>
          </a:xfrm>
        </p:spPr>
        <p:txBody>
          <a:bodyPr rtlCol="0"/>
          <a:lstStyle/>
          <a:p>
            <a:pPr rtl="0"/>
            <a:r>
              <a:rPr lang="pl-PL" dirty="0"/>
              <a:t>AGENDA</a:t>
            </a:r>
          </a:p>
        </p:txBody>
      </p:sp>
      <p:sp>
        <p:nvSpPr>
          <p:cNvPr id="3" name="Zawartość — symbol zastępczy 2">
            <a:extLst>
              <a:ext uri="{FF2B5EF4-FFF2-40B4-BE49-F238E27FC236}">
                <a16:creationId xmlns:a16="http://schemas.microsoft.com/office/drawing/2014/main" id="{22788C46-D0BC-4307-AE55-7601A139E7CB}"/>
              </a:ext>
            </a:extLst>
          </p:cNvPr>
          <p:cNvSpPr>
            <a:spLocks noGrp="1"/>
          </p:cNvSpPr>
          <p:nvPr>
            <p:ph idx="1"/>
          </p:nvPr>
        </p:nvSpPr>
        <p:spPr>
          <a:xfrm>
            <a:off x="1167493" y="2017467"/>
            <a:ext cx="9779182" cy="3366815"/>
          </a:xfrm>
        </p:spPr>
        <p:txBody>
          <a:bodyPr vert="horz" lIns="91440" tIns="45720" rIns="91440" bIns="45720" rtlCol="0" anchor="t">
            <a:normAutofit fontScale="92500" lnSpcReduction="20000"/>
          </a:bodyPr>
          <a:lstStyle/>
          <a:p>
            <a:pPr marL="457200" indent="-457200" rtl="0">
              <a:buFont typeface="Wingdings" panose="05000000000000000000" pitchFamily="2" charset="2"/>
              <a:buChar char="Ø"/>
            </a:pPr>
            <a:r>
              <a:rPr lang="pl-PL" dirty="0"/>
              <a:t>Definition der </a:t>
            </a:r>
            <a:r>
              <a:rPr lang="pl-PL" dirty="0" err="1"/>
              <a:t>Arbeitslosigkeit</a:t>
            </a:r>
            <a:endParaRPr lang="pl-PL" dirty="0"/>
          </a:p>
          <a:p>
            <a:pPr marL="457200" indent="-457200" rtl="0">
              <a:buFont typeface="Wingdings" panose="05000000000000000000" pitchFamily="2" charset="2"/>
              <a:buChar char="Ø"/>
            </a:pPr>
            <a:r>
              <a:rPr lang="pl-PL" dirty="0" err="1"/>
              <a:t>Arten</a:t>
            </a:r>
            <a:r>
              <a:rPr lang="pl-PL" dirty="0"/>
              <a:t> der </a:t>
            </a:r>
            <a:r>
              <a:rPr lang="pl-PL" dirty="0" err="1"/>
              <a:t>Arbeitslosigkeit</a:t>
            </a:r>
            <a:endParaRPr lang="pl-PL" dirty="0"/>
          </a:p>
          <a:p>
            <a:pPr marL="457200" indent="-457200" rtl="0">
              <a:buFont typeface="Courier New" panose="02070309020205020404" pitchFamily="49" charset="0"/>
              <a:buChar char="o"/>
            </a:pPr>
            <a:r>
              <a:rPr lang="pl-PL" dirty="0" err="1"/>
              <a:t>Friktionelle</a:t>
            </a:r>
            <a:r>
              <a:rPr lang="pl-PL" dirty="0"/>
              <a:t> </a:t>
            </a:r>
            <a:r>
              <a:rPr lang="pl-PL" dirty="0" err="1"/>
              <a:t>Arbeitslosigkeit</a:t>
            </a:r>
            <a:endParaRPr lang="pl-PL" dirty="0"/>
          </a:p>
          <a:p>
            <a:pPr marL="457200" indent="-457200" rtl="0">
              <a:buFont typeface="Courier New" panose="02070309020205020404" pitchFamily="49" charset="0"/>
              <a:buChar char="o"/>
            </a:pPr>
            <a:r>
              <a:rPr lang="pl-PL" dirty="0" err="1"/>
              <a:t>Saisonale</a:t>
            </a:r>
            <a:r>
              <a:rPr lang="pl-PL" dirty="0"/>
              <a:t> </a:t>
            </a:r>
            <a:r>
              <a:rPr lang="pl-PL" dirty="0" err="1"/>
              <a:t>Arbeitslosigkeit</a:t>
            </a:r>
            <a:endParaRPr lang="pl-PL" dirty="0"/>
          </a:p>
          <a:p>
            <a:pPr marL="457200" indent="-457200" rtl="0">
              <a:buFont typeface="Courier New" panose="02070309020205020404" pitchFamily="49" charset="0"/>
              <a:buChar char="o"/>
            </a:pPr>
            <a:r>
              <a:rPr lang="pl-PL" dirty="0" err="1"/>
              <a:t>Konjunkturelle</a:t>
            </a:r>
            <a:r>
              <a:rPr lang="pl-PL" dirty="0"/>
              <a:t> </a:t>
            </a:r>
            <a:r>
              <a:rPr lang="pl-PL" dirty="0" err="1"/>
              <a:t>Arbeitslosigkeit</a:t>
            </a:r>
            <a:endParaRPr lang="pl-PL" dirty="0"/>
          </a:p>
          <a:p>
            <a:pPr marL="457200" indent="-457200" rtl="0">
              <a:buFont typeface="Courier New" panose="02070309020205020404" pitchFamily="49" charset="0"/>
              <a:buChar char="o"/>
            </a:pPr>
            <a:r>
              <a:rPr lang="pl-PL" dirty="0" err="1"/>
              <a:t>Strukturelle</a:t>
            </a:r>
            <a:r>
              <a:rPr lang="pl-PL" dirty="0"/>
              <a:t> </a:t>
            </a:r>
            <a:r>
              <a:rPr lang="pl-PL" dirty="0" err="1"/>
              <a:t>Arbeitslosigkeit</a:t>
            </a:r>
            <a:endParaRPr lang="pl-PL" dirty="0"/>
          </a:p>
          <a:p>
            <a:pPr marL="457200" indent="-457200" rtl="0">
              <a:buFont typeface="Wingdings" panose="05000000000000000000" pitchFamily="2" charset="2"/>
              <a:buChar char="Ø"/>
            </a:pPr>
            <a:r>
              <a:rPr lang="pl-PL" dirty="0" err="1"/>
              <a:t>Freiwillige</a:t>
            </a:r>
            <a:r>
              <a:rPr lang="pl-PL" dirty="0"/>
              <a:t> </a:t>
            </a:r>
            <a:r>
              <a:rPr lang="pl-PL" dirty="0" err="1"/>
              <a:t>und</a:t>
            </a:r>
            <a:r>
              <a:rPr lang="pl-PL" dirty="0"/>
              <a:t> </a:t>
            </a:r>
            <a:r>
              <a:rPr lang="pl-PL" dirty="0" err="1"/>
              <a:t>unfreiwillige</a:t>
            </a:r>
            <a:r>
              <a:rPr lang="pl-PL" dirty="0"/>
              <a:t> </a:t>
            </a:r>
            <a:r>
              <a:rPr lang="pl-PL" dirty="0" err="1"/>
              <a:t>Arbeitslosigkeit</a:t>
            </a:r>
            <a:endParaRPr lang="pl-PL" dirty="0"/>
          </a:p>
          <a:p>
            <a:pPr marL="457200" indent="-457200" rtl="0">
              <a:buFont typeface="Wingdings" panose="05000000000000000000" pitchFamily="2" charset="2"/>
              <a:buChar char="Ø"/>
            </a:pPr>
            <a:r>
              <a:rPr lang="pl-PL" dirty="0" err="1"/>
              <a:t>Aktuelle</a:t>
            </a:r>
            <a:r>
              <a:rPr lang="pl-PL" dirty="0"/>
              <a:t> </a:t>
            </a:r>
            <a:r>
              <a:rPr lang="pl-PL" dirty="0" err="1"/>
              <a:t>Daten</a:t>
            </a:r>
            <a:r>
              <a:rPr lang="pl-PL" dirty="0"/>
              <a:t> </a:t>
            </a:r>
            <a:r>
              <a:rPr lang="pl-PL" dirty="0" err="1"/>
              <a:t>aus</a:t>
            </a:r>
            <a:r>
              <a:rPr lang="pl-PL" dirty="0"/>
              <a:t> </a:t>
            </a:r>
            <a:r>
              <a:rPr lang="pl-PL" dirty="0" err="1"/>
              <a:t>Deutschland</a:t>
            </a:r>
            <a:endParaRPr lang="pl-PL" dirty="0"/>
          </a:p>
          <a:p>
            <a:pPr rtl="0"/>
            <a:endParaRPr lang="pl-PL" dirty="0"/>
          </a:p>
          <a:p>
            <a:pPr rtl="0"/>
            <a:endParaRPr lang="pl-PL" dirty="0"/>
          </a:p>
          <a:p>
            <a:pPr rtl="0"/>
            <a:endParaRPr lang="pl-PL" dirty="0"/>
          </a:p>
        </p:txBody>
      </p:sp>
      <p:sp>
        <p:nvSpPr>
          <p:cNvPr id="6" name="Numer slajdu — symbol zastępczy 5">
            <a:extLst>
              <a:ext uri="{FF2B5EF4-FFF2-40B4-BE49-F238E27FC236}">
                <a16:creationId xmlns:a16="http://schemas.microsoft.com/office/drawing/2014/main" id="{60D470D0-6D64-5E42-9515-048F8779CD5E}"/>
              </a:ext>
            </a:extLst>
          </p:cNvPr>
          <p:cNvSpPr>
            <a:spLocks noGrp="1"/>
          </p:cNvSpPr>
          <p:nvPr>
            <p:ph type="sldNum" sz="quarter" idx="4"/>
          </p:nvPr>
        </p:nvSpPr>
        <p:spPr>
          <a:xfrm>
            <a:off x="10153276" y="6356350"/>
            <a:ext cx="1657723" cy="365125"/>
          </a:xfrm>
        </p:spPr>
        <p:txBody>
          <a:bodyPr rtlCol="0"/>
          <a:lstStyle/>
          <a:p>
            <a:pPr rtl="0"/>
            <a:fld id="{294A09A9-5501-47C1-A89A-A340965A2BE2}" type="slidenum">
              <a:rPr lang="pl-PL" smtClean="0"/>
              <a:pPr/>
              <a:t>2</a:t>
            </a:fld>
            <a:endParaRPr lang="pl-PL"/>
          </a:p>
        </p:txBody>
      </p:sp>
    </p:spTree>
    <p:extLst>
      <p:ext uri="{BB962C8B-B14F-4D97-AF65-F5344CB8AC3E}">
        <p14:creationId xmlns:p14="http://schemas.microsoft.com/office/powerpoint/2010/main" val="1325608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849582"/>
          </a:xfrm>
        </p:spPr>
        <p:txBody>
          <a:bodyPr rtlCol="0"/>
          <a:lstStyle/>
          <a:p>
            <a:r>
              <a:rPr lang="pl-PL" dirty="0"/>
              <a:t>Definition der </a:t>
            </a:r>
            <a:r>
              <a:rPr lang="pl-PL" dirty="0" err="1"/>
              <a:t>Arbeitslosigkeit</a:t>
            </a:r>
            <a:br>
              <a:rPr lang="pl-PL" dirty="0"/>
            </a:br>
            <a:endParaRPr lang="pl-PL" dirty="0"/>
          </a:p>
        </p:txBody>
      </p:sp>
      <p:sp>
        <p:nvSpPr>
          <p:cNvPr id="3" name="Zawartość — symbol zastępczy 2">
            <a:extLst>
              <a:ext uri="{FF2B5EF4-FFF2-40B4-BE49-F238E27FC236}">
                <a16:creationId xmlns:a16="http://schemas.microsoft.com/office/drawing/2014/main" id="{95B371F2-DBA5-415A-82C8-651F587B857A}"/>
              </a:ext>
            </a:extLst>
          </p:cNvPr>
          <p:cNvSpPr>
            <a:spLocks noGrp="1"/>
          </p:cNvSpPr>
          <p:nvPr>
            <p:ph type="body" idx="1"/>
          </p:nvPr>
        </p:nvSpPr>
        <p:spPr>
          <a:xfrm>
            <a:off x="1167492" y="2653167"/>
            <a:ext cx="9779183" cy="3436483"/>
          </a:xfrm>
        </p:spPr>
        <p:txBody>
          <a:bodyPr vert="horz" lIns="91440" tIns="45720" rIns="91440" bIns="45720" rtlCol="0" anchor="t">
            <a:normAutofit/>
          </a:bodyPr>
          <a:lstStyle/>
          <a:p>
            <a:pPr algn="just" rtl="0"/>
            <a:r>
              <a:rPr lang="de-DE" sz="2800" b="1" dirty="0">
                <a:solidFill>
                  <a:srgbClr val="000000"/>
                </a:solidFill>
                <a:effectLst/>
                <a:latin typeface="Calibri" panose="020F0502020204030204" pitchFamily="34" charset="0"/>
                <a:ea typeface="Calibri" panose="020F0502020204030204" pitchFamily="34" charset="0"/>
              </a:rPr>
              <a:t>Prinzipiell lässt sich Arbeitslosigkeit definieren als die Gesamtheit der Arbeitswilligen und Arbeitsfähigen, die unter den gegebenen Marktbedingungen keine ihren Neigungen, Bedürfnissen und Fähigkeiten adäquate Beschäftigung finden.</a:t>
            </a:r>
            <a:r>
              <a:rPr lang="de-DE" sz="2800" dirty="0">
                <a:solidFill>
                  <a:srgbClr val="000000"/>
                </a:solidFill>
                <a:effectLst/>
                <a:latin typeface="Calibri" panose="020F0502020204030204" pitchFamily="34" charset="0"/>
                <a:ea typeface="Calibri" panose="020F0502020204030204" pitchFamily="34" charset="0"/>
              </a:rPr>
              <a:t> </a:t>
            </a:r>
            <a:endParaRPr lang="pl-PL" sz="3600" dirty="0"/>
          </a:p>
        </p:txBody>
      </p:sp>
      <p:sp>
        <p:nvSpPr>
          <p:cNvPr id="6" name="Numer slajdu — symbol zastępczy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pl-PL" smtClean="0"/>
              <a:pPr/>
              <a:t>3</a:t>
            </a:fld>
            <a:endParaRPr lang="pl-PL"/>
          </a:p>
        </p:txBody>
      </p:sp>
    </p:spTree>
    <p:extLst>
      <p:ext uri="{BB962C8B-B14F-4D97-AF65-F5344CB8AC3E}">
        <p14:creationId xmlns:p14="http://schemas.microsoft.com/office/powerpoint/2010/main" val="1639799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331F2ACD-9D0E-368D-F137-F82DDE253672}"/>
              </a:ext>
            </a:extLst>
          </p:cNvPr>
          <p:cNvGraphicFramePr/>
          <p:nvPr>
            <p:extLst>
              <p:ext uri="{D42A27DB-BD31-4B8C-83A1-F6EECF244321}">
                <p14:modId xmlns:p14="http://schemas.microsoft.com/office/powerpoint/2010/main" val="836197955"/>
              </p:ext>
            </p:extLst>
          </p:nvPr>
        </p:nvGraphicFramePr>
        <p:xfrm>
          <a:off x="-295564" y="719666"/>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46797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543047E-FBFD-4F79-BCA5-10E69740F030}"/>
              </a:ext>
            </a:extLst>
          </p:cNvPr>
          <p:cNvSpPr>
            <a:spLocks noGrp="1"/>
          </p:cNvSpPr>
          <p:nvPr>
            <p:ph type="title"/>
          </p:nvPr>
        </p:nvSpPr>
        <p:spPr>
          <a:xfrm>
            <a:off x="1042801" y="879763"/>
            <a:ext cx="9779183" cy="1325563"/>
          </a:xfrm>
        </p:spPr>
        <p:txBody>
          <a:bodyPr rtlCol="0"/>
          <a:lstStyle/>
          <a:p>
            <a:r>
              <a:rPr lang="pl-PL" dirty="0" err="1"/>
              <a:t>Friktionelle</a:t>
            </a:r>
            <a:r>
              <a:rPr lang="pl-PL" dirty="0"/>
              <a:t> </a:t>
            </a:r>
            <a:r>
              <a:rPr lang="pl-PL" dirty="0" err="1"/>
              <a:t>Arbeitslosigkeit</a:t>
            </a:r>
            <a:br>
              <a:rPr lang="pl-PL" dirty="0"/>
            </a:br>
            <a:endParaRPr lang="pl-PL" dirty="0"/>
          </a:p>
        </p:txBody>
      </p:sp>
      <p:sp>
        <p:nvSpPr>
          <p:cNvPr id="7" name="Numer slajdu — symbol zastępczy 6">
            <a:extLst>
              <a:ext uri="{FF2B5EF4-FFF2-40B4-BE49-F238E27FC236}">
                <a16:creationId xmlns:a16="http://schemas.microsoft.com/office/drawing/2014/main" id="{50A86E01-62BB-5145-A6C3-515717DD327C}"/>
              </a:ext>
            </a:extLst>
          </p:cNvPr>
          <p:cNvSpPr>
            <a:spLocks noGrp="1"/>
          </p:cNvSpPr>
          <p:nvPr>
            <p:ph type="sldNum" sz="quarter" idx="4"/>
          </p:nvPr>
        </p:nvSpPr>
        <p:spPr/>
        <p:txBody>
          <a:bodyPr rtlCol="0"/>
          <a:lstStyle/>
          <a:p>
            <a:pPr rtl="0"/>
            <a:fld id="{294A09A9-5501-47C1-A89A-A340965A2BE2}" type="slidenum">
              <a:rPr lang="pl-PL" smtClean="0"/>
              <a:pPr/>
              <a:t>5</a:t>
            </a:fld>
            <a:endParaRPr lang="pl-PL" dirty="0"/>
          </a:p>
        </p:txBody>
      </p:sp>
      <p:sp>
        <p:nvSpPr>
          <p:cNvPr id="10" name="pole tekstowe 9">
            <a:extLst>
              <a:ext uri="{FF2B5EF4-FFF2-40B4-BE49-F238E27FC236}">
                <a16:creationId xmlns:a16="http://schemas.microsoft.com/office/drawing/2014/main" id="{DF64A3D8-1729-A8B0-B54B-4D939BC9FA8E}"/>
              </a:ext>
            </a:extLst>
          </p:cNvPr>
          <p:cNvSpPr txBox="1"/>
          <p:nvPr/>
        </p:nvSpPr>
        <p:spPr>
          <a:xfrm>
            <a:off x="1139143" y="2466109"/>
            <a:ext cx="9682841" cy="2308324"/>
          </a:xfrm>
          <a:prstGeom prst="rect">
            <a:avLst/>
          </a:prstGeom>
          <a:noFill/>
        </p:spPr>
        <p:txBody>
          <a:bodyPr wrap="square" rtlCol="0">
            <a:spAutoFit/>
          </a:bodyPr>
          <a:lstStyle/>
          <a:p>
            <a:pPr algn="just"/>
            <a:r>
              <a:rPr lang="de-DE" sz="2400" b="1" dirty="0">
                <a:effectLst/>
                <a:latin typeface="Calibri" panose="020F0502020204030204" pitchFamily="34" charset="0"/>
                <a:ea typeface="Times New Roman" panose="02020603050405020304" pitchFamily="18" charset="0"/>
              </a:rPr>
              <a:t>Die friktionelle Arbeitslosigkeit entsteht durch den Wechsel des Arbeitsplatzes und findet nur über einen kurzen Zeitraum statt. Es kommt nämlich häufig vor, dass ein Arbeitnehmer den Arbeitsvertrag kündigt, ohne bereits eine neue Stelle in Aussicht zu haben.</a:t>
            </a:r>
            <a:r>
              <a:rPr lang="de-DE" sz="2400" dirty="0">
                <a:effectLst/>
                <a:latin typeface="Calibri" panose="020F0502020204030204" pitchFamily="34" charset="0"/>
                <a:ea typeface="Times New Roman" panose="02020603050405020304" pitchFamily="18" charset="0"/>
              </a:rPr>
              <a:t> </a:t>
            </a:r>
            <a:r>
              <a:rPr lang="de-DE" sz="2400" b="1" dirty="0">
                <a:effectLst/>
                <a:latin typeface="Calibri" panose="020F0502020204030204" pitchFamily="34" charset="0"/>
                <a:ea typeface="Times New Roman" panose="02020603050405020304" pitchFamily="18" charset="0"/>
              </a:rPr>
              <a:t>Friktionelle Arbeitslosigkeit existiert immer. </a:t>
            </a:r>
            <a:r>
              <a:rPr lang="en-GB" sz="2400" b="1" dirty="0" err="1">
                <a:effectLst/>
                <a:latin typeface="Calibri" panose="020F0502020204030204" pitchFamily="34" charset="0"/>
                <a:ea typeface="Times New Roman" panose="02020603050405020304" pitchFamily="18" charset="0"/>
              </a:rPr>
              <a:t>Allerdings</a:t>
            </a:r>
            <a:r>
              <a:rPr lang="en-GB" sz="2400" b="1" dirty="0">
                <a:effectLst/>
                <a:latin typeface="Calibri" panose="020F0502020204030204" pitchFamily="34" charset="0"/>
                <a:ea typeface="Times New Roman" panose="02020603050405020304" pitchFamily="18" charset="0"/>
              </a:rPr>
              <a:t> </a:t>
            </a:r>
            <a:r>
              <a:rPr lang="en-GB" sz="2400" b="1" dirty="0" err="1">
                <a:effectLst/>
                <a:latin typeface="Calibri" panose="020F0502020204030204" pitchFamily="34" charset="0"/>
                <a:ea typeface="Times New Roman" panose="02020603050405020304" pitchFamily="18" charset="0"/>
              </a:rPr>
              <a:t>betrifft</a:t>
            </a:r>
            <a:r>
              <a:rPr lang="en-GB" sz="2400" b="1" dirty="0">
                <a:effectLst/>
                <a:latin typeface="Calibri" panose="020F0502020204030204" pitchFamily="34" charset="0"/>
                <a:ea typeface="Times New Roman" panose="02020603050405020304" pitchFamily="18" charset="0"/>
              </a:rPr>
              <a:t> </a:t>
            </a:r>
            <a:r>
              <a:rPr lang="en-GB" sz="2400" b="1" dirty="0" err="1">
                <a:effectLst/>
                <a:latin typeface="Calibri" panose="020F0502020204030204" pitchFamily="34" charset="0"/>
                <a:ea typeface="Times New Roman" panose="02020603050405020304" pitchFamily="18" charset="0"/>
              </a:rPr>
              <a:t>sie</a:t>
            </a:r>
            <a:r>
              <a:rPr lang="en-GB" sz="2400" b="1" dirty="0">
                <a:effectLst/>
                <a:latin typeface="Calibri" panose="020F0502020204030204" pitchFamily="34" charset="0"/>
                <a:ea typeface="Times New Roman" panose="02020603050405020304" pitchFamily="18" charset="0"/>
              </a:rPr>
              <a:t> </a:t>
            </a:r>
            <a:r>
              <a:rPr lang="en-GB" sz="2400" b="1" dirty="0" err="1">
                <a:effectLst/>
                <a:latin typeface="Calibri" panose="020F0502020204030204" pitchFamily="34" charset="0"/>
                <a:ea typeface="Times New Roman" panose="02020603050405020304" pitchFamily="18" charset="0"/>
              </a:rPr>
              <a:t>auch</a:t>
            </a:r>
            <a:r>
              <a:rPr lang="en-GB" sz="2400" b="1" dirty="0">
                <a:effectLst/>
                <a:latin typeface="Calibri" panose="020F0502020204030204" pitchFamily="34" charset="0"/>
                <a:ea typeface="Times New Roman" panose="02020603050405020304" pitchFamily="18" charset="0"/>
              </a:rPr>
              <a:t> </a:t>
            </a:r>
            <a:r>
              <a:rPr lang="en-GB" sz="2400" b="1" dirty="0" err="1">
                <a:effectLst/>
                <a:latin typeface="Calibri" panose="020F0502020204030204" pitchFamily="34" charset="0"/>
                <a:ea typeface="Times New Roman" panose="02020603050405020304" pitchFamily="18" charset="0"/>
              </a:rPr>
              <a:t>nur</a:t>
            </a:r>
            <a:r>
              <a:rPr lang="en-GB" sz="2400" b="1" dirty="0">
                <a:effectLst/>
                <a:latin typeface="Calibri" panose="020F0502020204030204" pitchFamily="34" charset="0"/>
                <a:ea typeface="Times New Roman" panose="02020603050405020304" pitchFamily="18" charset="0"/>
              </a:rPr>
              <a:t> ca. 1% der </a:t>
            </a:r>
            <a:r>
              <a:rPr lang="en-GB" sz="2400" b="1" dirty="0" err="1">
                <a:effectLst/>
                <a:latin typeface="Calibri" panose="020F0502020204030204" pitchFamily="34" charset="0"/>
                <a:ea typeface="Times New Roman" panose="02020603050405020304" pitchFamily="18" charset="0"/>
              </a:rPr>
              <a:t>Erwerbspersonen</a:t>
            </a:r>
            <a:r>
              <a:rPr lang="en-GB" sz="2400" b="1" dirty="0">
                <a:effectLst/>
                <a:latin typeface="Calibri" panose="020F0502020204030204" pitchFamily="34" charset="0"/>
                <a:ea typeface="Times New Roman" panose="02020603050405020304" pitchFamily="18" charset="0"/>
              </a:rPr>
              <a:t>.</a:t>
            </a:r>
            <a:endParaRPr lang="pl-PL" sz="2400" dirty="0"/>
          </a:p>
        </p:txBody>
      </p:sp>
    </p:spTree>
    <p:extLst>
      <p:ext uri="{BB962C8B-B14F-4D97-AF65-F5344CB8AC3E}">
        <p14:creationId xmlns:p14="http://schemas.microsoft.com/office/powerpoint/2010/main" val="1527386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543047E-FBFD-4F79-BCA5-10E69740F030}"/>
              </a:ext>
            </a:extLst>
          </p:cNvPr>
          <p:cNvSpPr>
            <a:spLocks noGrp="1"/>
          </p:cNvSpPr>
          <p:nvPr>
            <p:ph type="title"/>
          </p:nvPr>
        </p:nvSpPr>
        <p:spPr>
          <a:xfrm>
            <a:off x="1042801" y="1140546"/>
            <a:ext cx="9779183" cy="1325563"/>
          </a:xfrm>
        </p:spPr>
        <p:txBody>
          <a:bodyPr rtlCol="0"/>
          <a:lstStyle/>
          <a:p>
            <a:br>
              <a:rPr lang="pl-PL" dirty="0"/>
            </a:br>
            <a:r>
              <a:rPr lang="pl-PL" dirty="0" err="1"/>
              <a:t>Saisonale</a:t>
            </a:r>
            <a:r>
              <a:rPr lang="pl-PL" dirty="0"/>
              <a:t> </a:t>
            </a:r>
            <a:r>
              <a:rPr lang="pl-PL" dirty="0" err="1"/>
              <a:t>Arbeitslosigkeit</a:t>
            </a:r>
            <a:br>
              <a:rPr lang="pl-PL" dirty="0"/>
            </a:br>
            <a:endParaRPr lang="pl-PL" dirty="0"/>
          </a:p>
        </p:txBody>
      </p:sp>
      <p:sp>
        <p:nvSpPr>
          <p:cNvPr id="7" name="Numer slajdu — symbol zastępczy 6">
            <a:extLst>
              <a:ext uri="{FF2B5EF4-FFF2-40B4-BE49-F238E27FC236}">
                <a16:creationId xmlns:a16="http://schemas.microsoft.com/office/drawing/2014/main" id="{50A86E01-62BB-5145-A6C3-515717DD327C}"/>
              </a:ext>
            </a:extLst>
          </p:cNvPr>
          <p:cNvSpPr>
            <a:spLocks noGrp="1"/>
          </p:cNvSpPr>
          <p:nvPr>
            <p:ph type="sldNum" sz="quarter" idx="4"/>
          </p:nvPr>
        </p:nvSpPr>
        <p:spPr/>
        <p:txBody>
          <a:bodyPr rtlCol="0"/>
          <a:lstStyle/>
          <a:p>
            <a:pPr rtl="0"/>
            <a:fld id="{294A09A9-5501-47C1-A89A-A340965A2BE2}" type="slidenum">
              <a:rPr lang="pl-PL" smtClean="0"/>
              <a:pPr rtl="0"/>
              <a:t>6</a:t>
            </a:fld>
            <a:endParaRPr lang="pl-PL" dirty="0"/>
          </a:p>
        </p:txBody>
      </p:sp>
      <p:sp>
        <p:nvSpPr>
          <p:cNvPr id="10" name="pole tekstowe 9">
            <a:extLst>
              <a:ext uri="{FF2B5EF4-FFF2-40B4-BE49-F238E27FC236}">
                <a16:creationId xmlns:a16="http://schemas.microsoft.com/office/drawing/2014/main" id="{DF64A3D8-1729-A8B0-B54B-4D939BC9FA8E}"/>
              </a:ext>
            </a:extLst>
          </p:cNvPr>
          <p:cNvSpPr txBox="1"/>
          <p:nvPr/>
        </p:nvSpPr>
        <p:spPr>
          <a:xfrm>
            <a:off x="1139143" y="2466109"/>
            <a:ext cx="9682841" cy="2246769"/>
          </a:xfrm>
          <a:prstGeom prst="rect">
            <a:avLst/>
          </a:prstGeom>
          <a:noFill/>
        </p:spPr>
        <p:txBody>
          <a:bodyPr wrap="square" rtlCol="0">
            <a:spAutoFit/>
          </a:bodyPr>
          <a:lstStyle/>
          <a:p>
            <a:pPr algn="just"/>
            <a:r>
              <a:rPr lang="de-DE" sz="2800" b="1" dirty="0">
                <a:effectLst/>
                <a:latin typeface="Calibri" panose="020F0502020204030204" pitchFamily="34" charset="0"/>
                <a:ea typeface="Times New Roman" panose="02020603050405020304" pitchFamily="18" charset="0"/>
              </a:rPr>
              <a:t>Die saisonale Arbeitslosigkeit betrifft Branchen, die in bestimmten Jahreszeiten (Saisons) einen Rückgang der Nachfrage haben.</a:t>
            </a:r>
            <a:r>
              <a:rPr lang="de-DE" sz="2800" dirty="0">
                <a:effectLst/>
                <a:latin typeface="Calibri" panose="020F0502020204030204" pitchFamily="34" charset="0"/>
                <a:ea typeface="Times New Roman" panose="02020603050405020304" pitchFamily="18" charset="0"/>
              </a:rPr>
              <a:t> </a:t>
            </a:r>
            <a:r>
              <a:rPr lang="de-DE" sz="2800" b="1" dirty="0">
                <a:effectLst/>
                <a:latin typeface="Calibri" panose="020F0502020204030204" pitchFamily="34" charset="0"/>
                <a:ea typeface="Times New Roman" panose="02020603050405020304" pitchFamily="18" charset="0"/>
              </a:rPr>
              <a:t>Ein Beispiel dafür ist der Tourismus. Die Tourismusbranche hat ihre Hauptsaison vor allem in den Ferienzeiten, wie den Oster- oder Sommerferien</a:t>
            </a:r>
            <a:r>
              <a:rPr lang="de-DE" sz="2800" dirty="0">
                <a:effectLst/>
                <a:latin typeface="Calibri" panose="020F0502020204030204" pitchFamily="34" charset="0"/>
                <a:ea typeface="Times New Roman" panose="02020603050405020304" pitchFamily="18" charset="0"/>
              </a:rPr>
              <a:t>. </a:t>
            </a:r>
            <a:endParaRPr lang="pl-PL" sz="3600" dirty="0"/>
          </a:p>
        </p:txBody>
      </p:sp>
    </p:spTree>
    <p:extLst>
      <p:ext uri="{BB962C8B-B14F-4D97-AF65-F5344CB8AC3E}">
        <p14:creationId xmlns:p14="http://schemas.microsoft.com/office/powerpoint/2010/main" val="3981181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543047E-FBFD-4F79-BCA5-10E69740F030}"/>
              </a:ext>
            </a:extLst>
          </p:cNvPr>
          <p:cNvSpPr>
            <a:spLocks noGrp="1"/>
          </p:cNvSpPr>
          <p:nvPr>
            <p:ph type="title"/>
          </p:nvPr>
        </p:nvSpPr>
        <p:spPr>
          <a:xfrm>
            <a:off x="1042801" y="1140546"/>
            <a:ext cx="9779183" cy="1325563"/>
          </a:xfrm>
        </p:spPr>
        <p:txBody>
          <a:bodyPr rtlCol="0"/>
          <a:lstStyle/>
          <a:p>
            <a:br>
              <a:rPr lang="pl-PL" dirty="0"/>
            </a:br>
            <a:br>
              <a:rPr lang="pl-PL" dirty="0"/>
            </a:br>
            <a:r>
              <a:rPr lang="pl-PL" dirty="0" err="1"/>
              <a:t>Konjunkturelle</a:t>
            </a:r>
            <a:r>
              <a:rPr lang="pl-PL" dirty="0"/>
              <a:t> </a:t>
            </a:r>
            <a:r>
              <a:rPr lang="pl-PL" dirty="0" err="1"/>
              <a:t>Arbeitslosigkeit</a:t>
            </a:r>
            <a:br>
              <a:rPr lang="pl-PL" dirty="0"/>
            </a:br>
            <a:endParaRPr lang="pl-PL" dirty="0"/>
          </a:p>
        </p:txBody>
      </p:sp>
      <p:sp>
        <p:nvSpPr>
          <p:cNvPr id="7" name="Numer slajdu — symbol zastępczy 6">
            <a:extLst>
              <a:ext uri="{FF2B5EF4-FFF2-40B4-BE49-F238E27FC236}">
                <a16:creationId xmlns:a16="http://schemas.microsoft.com/office/drawing/2014/main" id="{50A86E01-62BB-5145-A6C3-515717DD327C}"/>
              </a:ext>
            </a:extLst>
          </p:cNvPr>
          <p:cNvSpPr>
            <a:spLocks noGrp="1"/>
          </p:cNvSpPr>
          <p:nvPr>
            <p:ph type="sldNum" sz="quarter" idx="4"/>
          </p:nvPr>
        </p:nvSpPr>
        <p:spPr/>
        <p:txBody>
          <a:bodyPr rtlCol="0"/>
          <a:lstStyle/>
          <a:p>
            <a:pPr rtl="0"/>
            <a:fld id="{294A09A9-5501-47C1-A89A-A340965A2BE2}" type="slidenum">
              <a:rPr lang="pl-PL" smtClean="0"/>
              <a:pPr rtl="0"/>
              <a:t>7</a:t>
            </a:fld>
            <a:endParaRPr lang="pl-PL" dirty="0"/>
          </a:p>
        </p:txBody>
      </p:sp>
      <p:sp>
        <p:nvSpPr>
          <p:cNvPr id="10" name="pole tekstowe 9">
            <a:extLst>
              <a:ext uri="{FF2B5EF4-FFF2-40B4-BE49-F238E27FC236}">
                <a16:creationId xmlns:a16="http://schemas.microsoft.com/office/drawing/2014/main" id="{DF64A3D8-1729-A8B0-B54B-4D939BC9FA8E}"/>
              </a:ext>
            </a:extLst>
          </p:cNvPr>
          <p:cNvSpPr txBox="1"/>
          <p:nvPr/>
        </p:nvSpPr>
        <p:spPr>
          <a:xfrm>
            <a:off x="1139143" y="2466109"/>
            <a:ext cx="9682841" cy="1569660"/>
          </a:xfrm>
          <a:prstGeom prst="rect">
            <a:avLst/>
          </a:prstGeom>
          <a:noFill/>
        </p:spPr>
        <p:txBody>
          <a:bodyPr wrap="square" rtlCol="0">
            <a:spAutoFit/>
          </a:bodyPr>
          <a:lstStyle/>
          <a:p>
            <a:pPr algn="just"/>
            <a:r>
              <a:rPr lang="de-DE" sz="2400" b="1" dirty="0">
                <a:effectLst/>
                <a:latin typeface="Calibri" panose="020F0502020204030204" pitchFamily="34" charset="0"/>
                <a:ea typeface="Times New Roman" panose="02020603050405020304" pitchFamily="18" charset="0"/>
              </a:rPr>
              <a:t>Die Konjunkturelle Arbeitslosigkeit entsteht durch Veränderungen in der wirtschaftlichen Lage (Konjunktur ).</a:t>
            </a:r>
            <a:r>
              <a:rPr lang="de-DE" sz="2400" dirty="0">
                <a:effectLst/>
                <a:latin typeface="Calibri" panose="020F0502020204030204" pitchFamily="34" charset="0"/>
                <a:ea typeface="Times New Roman" panose="02020603050405020304" pitchFamily="18" charset="0"/>
              </a:rPr>
              <a:t> </a:t>
            </a:r>
            <a:r>
              <a:rPr lang="de-DE" sz="2400" b="1" dirty="0">
                <a:effectLst/>
                <a:latin typeface="Calibri" panose="020F0502020204030204" pitchFamily="34" charset="0"/>
                <a:ea typeface="Times New Roman" panose="02020603050405020304" pitchFamily="18" charset="0"/>
              </a:rPr>
              <a:t>Es kann zum Beispiel vorkommen, dass die Konjunktur abnimmt und die Preise für Lebensmittel deswegen steigen. </a:t>
            </a:r>
            <a:endParaRPr lang="pl-PL" sz="4400" dirty="0"/>
          </a:p>
        </p:txBody>
      </p:sp>
    </p:spTree>
    <p:extLst>
      <p:ext uri="{BB962C8B-B14F-4D97-AF65-F5344CB8AC3E}">
        <p14:creationId xmlns:p14="http://schemas.microsoft.com/office/powerpoint/2010/main" val="2235570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umer slajdu — symbol zastępczy 6">
            <a:extLst>
              <a:ext uri="{FF2B5EF4-FFF2-40B4-BE49-F238E27FC236}">
                <a16:creationId xmlns:a16="http://schemas.microsoft.com/office/drawing/2014/main" id="{50A86E01-62BB-5145-A6C3-515717DD327C}"/>
              </a:ext>
            </a:extLst>
          </p:cNvPr>
          <p:cNvSpPr>
            <a:spLocks noGrp="1"/>
          </p:cNvSpPr>
          <p:nvPr>
            <p:ph type="sldNum" sz="quarter" idx="4"/>
          </p:nvPr>
        </p:nvSpPr>
        <p:spPr/>
        <p:txBody>
          <a:bodyPr rtlCol="0"/>
          <a:lstStyle/>
          <a:p>
            <a:pPr rtl="0"/>
            <a:fld id="{294A09A9-5501-47C1-A89A-A340965A2BE2}" type="slidenum">
              <a:rPr lang="pl-PL" smtClean="0"/>
              <a:pPr rtl="0"/>
              <a:t>8</a:t>
            </a:fld>
            <a:endParaRPr lang="pl-PL" dirty="0"/>
          </a:p>
        </p:txBody>
      </p:sp>
      <p:sp>
        <p:nvSpPr>
          <p:cNvPr id="10" name="pole tekstowe 9">
            <a:extLst>
              <a:ext uri="{FF2B5EF4-FFF2-40B4-BE49-F238E27FC236}">
                <a16:creationId xmlns:a16="http://schemas.microsoft.com/office/drawing/2014/main" id="{DF64A3D8-1729-A8B0-B54B-4D939BC9FA8E}"/>
              </a:ext>
            </a:extLst>
          </p:cNvPr>
          <p:cNvSpPr txBox="1"/>
          <p:nvPr/>
        </p:nvSpPr>
        <p:spPr>
          <a:xfrm>
            <a:off x="986743" y="2228671"/>
            <a:ext cx="9682841" cy="1200329"/>
          </a:xfrm>
          <a:prstGeom prst="rect">
            <a:avLst/>
          </a:prstGeom>
          <a:noFill/>
        </p:spPr>
        <p:txBody>
          <a:bodyPr wrap="square" rtlCol="0">
            <a:spAutoFit/>
          </a:bodyPr>
          <a:lstStyle/>
          <a:p>
            <a:pPr algn="just"/>
            <a:r>
              <a:rPr lang="de-DE" sz="2400" b="1" dirty="0">
                <a:effectLst/>
                <a:latin typeface="Calibri" panose="020F0502020204030204" pitchFamily="34" charset="0"/>
                <a:ea typeface="Times New Roman" panose="02020603050405020304" pitchFamily="18" charset="0"/>
              </a:rPr>
              <a:t>Die strukturelle Arbeitslosigkeit entsteht durch ein ungleiches Verhältnis zwischen Angebot und Nachfrage der Arbeitnehmer. Das Problem ist: Es gibt viel mehr Arbeitssuchende, als offene Stellen.</a:t>
            </a:r>
            <a:r>
              <a:rPr lang="de-DE" sz="2400" dirty="0">
                <a:effectLst/>
                <a:latin typeface="Calibri" panose="020F0502020204030204" pitchFamily="34" charset="0"/>
                <a:ea typeface="Times New Roman" panose="02020603050405020304" pitchFamily="18" charset="0"/>
              </a:rPr>
              <a:t> </a:t>
            </a:r>
            <a:endParaRPr lang="pl-PL" sz="5400" dirty="0"/>
          </a:p>
        </p:txBody>
      </p:sp>
      <p:sp>
        <p:nvSpPr>
          <p:cNvPr id="6" name="Tytuł 5">
            <a:extLst>
              <a:ext uri="{FF2B5EF4-FFF2-40B4-BE49-F238E27FC236}">
                <a16:creationId xmlns:a16="http://schemas.microsoft.com/office/drawing/2014/main" id="{453E0895-7C93-8038-C01C-94CB77BC85BC}"/>
              </a:ext>
            </a:extLst>
          </p:cNvPr>
          <p:cNvSpPr>
            <a:spLocks noGrp="1"/>
          </p:cNvSpPr>
          <p:nvPr>
            <p:ph type="title"/>
          </p:nvPr>
        </p:nvSpPr>
        <p:spPr>
          <a:xfrm>
            <a:off x="1202954" y="865909"/>
            <a:ext cx="9779183" cy="1325563"/>
          </a:xfrm>
        </p:spPr>
        <p:txBody>
          <a:bodyPr/>
          <a:lstStyle/>
          <a:p>
            <a:r>
              <a:rPr lang="pl-PL" dirty="0" err="1"/>
              <a:t>Strukturelle</a:t>
            </a:r>
            <a:r>
              <a:rPr lang="pl-PL" dirty="0"/>
              <a:t> </a:t>
            </a:r>
            <a:r>
              <a:rPr lang="pl-PL" dirty="0" err="1"/>
              <a:t>Arbeitslosigkeit</a:t>
            </a:r>
            <a:br>
              <a:rPr lang="pl-PL" dirty="0"/>
            </a:br>
            <a:endParaRPr lang="pl-PL" dirty="0"/>
          </a:p>
        </p:txBody>
      </p:sp>
      <p:graphicFrame>
        <p:nvGraphicFramePr>
          <p:cNvPr id="8" name="Diagram 7">
            <a:extLst>
              <a:ext uri="{FF2B5EF4-FFF2-40B4-BE49-F238E27FC236}">
                <a16:creationId xmlns:a16="http://schemas.microsoft.com/office/drawing/2014/main" id="{3E85675E-2844-A1B6-C8AA-8A9E7ADD6859}"/>
              </a:ext>
            </a:extLst>
          </p:cNvPr>
          <p:cNvGraphicFramePr/>
          <p:nvPr>
            <p:extLst>
              <p:ext uri="{D42A27DB-BD31-4B8C-83A1-F6EECF244321}">
                <p14:modId xmlns:p14="http://schemas.microsoft.com/office/powerpoint/2010/main" val="1440304779"/>
              </p:ext>
            </p:extLst>
          </p:nvPr>
        </p:nvGraphicFramePr>
        <p:xfrm>
          <a:off x="2032000" y="3574473"/>
          <a:ext cx="8128000" cy="25638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43727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96F75DE-8A44-4EC5-83C6-95BDDF10DFD9}"/>
              </a:ext>
            </a:extLst>
          </p:cNvPr>
          <p:cNvSpPr>
            <a:spLocks noGrp="1"/>
          </p:cNvSpPr>
          <p:nvPr>
            <p:ph type="title"/>
          </p:nvPr>
        </p:nvSpPr>
        <p:spPr>
          <a:xfrm>
            <a:off x="890401" y="1089602"/>
            <a:ext cx="9779183" cy="1073727"/>
          </a:xfrm>
        </p:spPr>
        <p:txBody>
          <a:bodyPr rtlCol="0"/>
          <a:lstStyle/>
          <a:p>
            <a:r>
              <a:rPr lang="pl-PL"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Freiwillige</a:t>
            </a:r>
            <a:r>
              <a:rPr lang="pl-PL"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pl-PL"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und</a:t>
            </a:r>
            <a:r>
              <a:rPr lang="pl-PL"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pl-PL"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unfreiwillige</a:t>
            </a:r>
            <a:r>
              <a:rPr lang="pl-PL"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pl-PL"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Arbeitslosigkeit</a:t>
            </a:r>
            <a:r>
              <a:rPr lang="pl-PL"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br>
              <a:rPr lang="pl-PL" sz="1800" dirty="0">
                <a:effectLst/>
                <a:latin typeface="Calibri" panose="020F0502020204030204" pitchFamily="34" charset="0"/>
                <a:ea typeface="Calibri" panose="020F0502020204030204" pitchFamily="34" charset="0"/>
                <a:cs typeface="Times New Roman" panose="02020603050405020304" pitchFamily="18" charset="0"/>
              </a:rPr>
            </a:br>
            <a:endParaRPr lang="pl-PL" dirty="0"/>
          </a:p>
        </p:txBody>
      </p:sp>
      <p:sp>
        <p:nvSpPr>
          <p:cNvPr id="6" name="Numer slajdu — symbol zastępczy 5">
            <a:extLst>
              <a:ext uri="{FF2B5EF4-FFF2-40B4-BE49-F238E27FC236}">
                <a16:creationId xmlns:a16="http://schemas.microsoft.com/office/drawing/2014/main" id="{50B6C709-8794-DF4E-A15C-6E648F09DD12}"/>
              </a:ext>
            </a:extLst>
          </p:cNvPr>
          <p:cNvSpPr>
            <a:spLocks noGrp="1"/>
          </p:cNvSpPr>
          <p:nvPr>
            <p:ph type="sldNum" sz="quarter" idx="4"/>
          </p:nvPr>
        </p:nvSpPr>
        <p:spPr/>
        <p:txBody>
          <a:bodyPr rtlCol="0"/>
          <a:lstStyle/>
          <a:p>
            <a:pPr rtl="0"/>
            <a:fld id="{294A09A9-5501-47C1-A89A-A340965A2BE2}" type="slidenum">
              <a:rPr lang="pl-PL" smtClean="0"/>
              <a:pPr rtl="0"/>
              <a:t>9</a:t>
            </a:fld>
            <a:endParaRPr lang="pl-PL"/>
          </a:p>
        </p:txBody>
      </p:sp>
      <p:graphicFrame>
        <p:nvGraphicFramePr>
          <p:cNvPr id="9" name="Tabela 9">
            <a:extLst>
              <a:ext uri="{FF2B5EF4-FFF2-40B4-BE49-F238E27FC236}">
                <a16:creationId xmlns:a16="http://schemas.microsoft.com/office/drawing/2014/main" id="{9CFAE167-FA6B-5C19-585B-9071042483D1}"/>
              </a:ext>
            </a:extLst>
          </p:cNvPr>
          <p:cNvGraphicFramePr>
            <a:graphicFrameLocks noGrp="1"/>
          </p:cNvGraphicFramePr>
          <p:nvPr>
            <p:extLst>
              <p:ext uri="{D42A27DB-BD31-4B8C-83A1-F6EECF244321}">
                <p14:modId xmlns:p14="http://schemas.microsoft.com/office/powerpoint/2010/main" val="488041742"/>
              </p:ext>
            </p:extLst>
          </p:nvPr>
        </p:nvGraphicFramePr>
        <p:xfrm>
          <a:off x="1144874" y="2245672"/>
          <a:ext cx="9270236" cy="3522726"/>
        </p:xfrm>
        <a:graphic>
          <a:graphicData uri="http://schemas.openxmlformats.org/drawingml/2006/table">
            <a:tbl>
              <a:tblPr firstCol="1" lastCol="1" bandRow="1">
                <a:tableStyleId>{7DF18680-E054-41AD-8BC1-D1AEF772440D}</a:tableStyleId>
              </a:tblPr>
              <a:tblGrid>
                <a:gridCol w="4635118">
                  <a:extLst>
                    <a:ext uri="{9D8B030D-6E8A-4147-A177-3AD203B41FA5}">
                      <a16:colId xmlns:a16="http://schemas.microsoft.com/office/drawing/2014/main" val="3334561614"/>
                    </a:ext>
                  </a:extLst>
                </a:gridCol>
                <a:gridCol w="4635118">
                  <a:extLst>
                    <a:ext uri="{9D8B030D-6E8A-4147-A177-3AD203B41FA5}">
                      <a16:colId xmlns:a16="http://schemas.microsoft.com/office/drawing/2014/main" val="1032153072"/>
                    </a:ext>
                  </a:extLst>
                </a:gridCol>
              </a:tblGrid>
              <a:tr h="370840">
                <a:tc>
                  <a:txBody>
                    <a:bodyPr/>
                    <a:lstStyle/>
                    <a:p>
                      <a:r>
                        <a:rPr lang="pl-PL" sz="1800" b="1" kern="1200" cap="none" spc="0" dirty="0" err="1">
                          <a:ln/>
                          <a:solidFill>
                            <a:schemeClr val="accent4"/>
                          </a:solidFill>
                          <a:effectLst/>
                        </a:rPr>
                        <a:t>Freiwillige</a:t>
                      </a:r>
                      <a:r>
                        <a:rPr lang="pl-PL" sz="1800" b="1" kern="1200" cap="none" spc="0" dirty="0">
                          <a:ln/>
                          <a:solidFill>
                            <a:schemeClr val="accent4"/>
                          </a:solidFill>
                          <a:effectLst/>
                        </a:rPr>
                        <a:t> </a:t>
                      </a:r>
                      <a:r>
                        <a:rPr lang="pl-PL" sz="1800" b="1" kern="1200" cap="none" spc="0" dirty="0" err="1">
                          <a:ln/>
                          <a:solidFill>
                            <a:schemeClr val="accent4"/>
                          </a:solidFill>
                          <a:effectLst/>
                        </a:rPr>
                        <a:t>Arbeitslosigkeit</a:t>
                      </a:r>
                      <a:endParaRPr lang="pl-PL" b="1" cap="none" spc="0" dirty="0">
                        <a:ln/>
                        <a:solidFill>
                          <a:schemeClr val="accent4"/>
                        </a:solidFill>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Aft>
                          <a:spcPts val="800"/>
                        </a:spcAft>
                      </a:pPr>
                      <a:r>
                        <a:rPr lang="de-DE" sz="1800" b="1" cap="none" spc="0" dirty="0">
                          <a:ln/>
                          <a:solidFill>
                            <a:schemeClr val="accent4"/>
                          </a:solidFill>
                          <a:effectLst/>
                        </a:rPr>
                        <a:t>Die freiwillige Arbeitslosigkeit entwickelt sich durch Arbeitnehmer, die Arbeitsangebote bewusst ablehnen. Die Gründe dafür liegen in der geringen Bezahlung, den fehlenden Aufstiegschancen, an der Art der Befristung oder dem allgemeinen Desinteresse am Arbeiten.</a:t>
                      </a:r>
                      <a:endParaRPr lang="pl-PL" sz="1600" b="1" cap="none" spc="0" dirty="0">
                        <a:ln/>
                        <a:solidFill>
                          <a:schemeClr val="accent4"/>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7147349"/>
                  </a:ext>
                </a:extLst>
              </a:tr>
              <a:tr h="370840">
                <a:tc>
                  <a:txBody>
                    <a:bodyPr/>
                    <a:lstStyle/>
                    <a:p>
                      <a:pPr algn="just">
                        <a:lnSpc>
                          <a:spcPct val="107000"/>
                        </a:lnSpc>
                        <a:spcAft>
                          <a:spcPts val="800"/>
                        </a:spcAft>
                      </a:pPr>
                      <a:r>
                        <a:rPr lang="pl-PL" sz="2000" b="1" cap="none" spc="0" dirty="0" err="1">
                          <a:ln/>
                          <a:solidFill>
                            <a:schemeClr val="accent4"/>
                          </a:solidFill>
                          <a:effectLst/>
                        </a:rPr>
                        <a:t>Unfreiwillige</a:t>
                      </a:r>
                      <a:r>
                        <a:rPr lang="pl-PL" sz="2000" b="1" cap="none" spc="0" dirty="0">
                          <a:ln/>
                          <a:solidFill>
                            <a:schemeClr val="accent4"/>
                          </a:solidFill>
                          <a:effectLst/>
                        </a:rPr>
                        <a:t> </a:t>
                      </a:r>
                      <a:r>
                        <a:rPr lang="pl-PL" sz="2000" b="1" cap="none" spc="0" dirty="0" err="1">
                          <a:ln/>
                          <a:solidFill>
                            <a:schemeClr val="accent4"/>
                          </a:solidFill>
                          <a:effectLst/>
                        </a:rPr>
                        <a:t>Arbeitslosigkeit</a:t>
                      </a:r>
                      <a:endParaRPr lang="pl-PL" sz="1800" b="1" cap="none" spc="0" dirty="0">
                        <a:ln/>
                        <a:solidFill>
                          <a:schemeClr val="accent4"/>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800" b="1" kern="1200" cap="none" spc="0" dirty="0">
                          <a:ln/>
                          <a:solidFill>
                            <a:schemeClr val="accent4"/>
                          </a:solidFill>
                          <a:effectLst/>
                        </a:rPr>
                        <a:t>Die unfreiwillige Arbeitslosigkeit entsteht, wenn das Angebot an Arbeitskräften die Nachfrage übersteigt. Arbeitnehmer sind dann auf der Suche nach einem Arbeitsplatz, finden aber keinen. </a:t>
                      </a:r>
                      <a:endParaRPr lang="pl-PL" b="1" cap="none" spc="0" dirty="0">
                        <a:ln/>
                        <a:solidFill>
                          <a:schemeClr val="accent4"/>
                        </a:solidFill>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59695848"/>
                  </a:ext>
                </a:extLst>
              </a:tr>
            </a:tbl>
          </a:graphicData>
        </a:graphic>
      </p:graphicFrame>
    </p:spTree>
    <p:extLst>
      <p:ext uri="{BB962C8B-B14F-4D97-AF65-F5344CB8AC3E}">
        <p14:creationId xmlns:p14="http://schemas.microsoft.com/office/powerpoint/2010/main" val="4212917468"/>
      </p:ext>
    </p:extLst>
  </p:cSld>
  <p:clrMapOvr>
    <a:masterClrMapping/>
  </p:clrMapOvr>
</p:sld>
</file>

<file path=ppt/theme/theme1.xml><?xml version="1.0" encoding="utf-8"?>
<a:theme xmlns:a="http://schemas.openxmlformats.org/drawingml/2006/main" name="Motyw pakietu Office">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Custom 75">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60257874_TF45331398_Win32" id="{38CF1DDD-670E-4D33-9508-E99C6204B950}" vid="{BCF636A8-1550-47B1-99D2-0EDBD6D13D63}"/>
    </a:ext>
  </a:extLst>
</a:theme>
</file>

<file path=ppt/theme/theme2.xml><?xml version="1.0" encoding="utf-8"?>
<a:theme xmlns:a="http://schemas.openxmlformats.org/drawingml/2006/main" name="Motyw pakietu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1" ma:contentTypeDescription="Create a new document." ma:contentTypeScope="" ma:versionID="64dfb1555687e0874b4304b796b5b0c7">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6e4c555b5e194d05b7203de9c4567b3"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Props1.xml><?xml version="1.0" encoding="utf-8"?>
<ds:datastoreItem xmlns:ds="http://schemas.openxmlformats.org/officeDocument/2006/customXml" ds:itemID="{85334180-0405-413B-834A-44FA9E05ADB7}">
  <ds:schemaRefs>
    <ds:schemaRef ds:uri="http://schemas.microsoft.com/sharepoint/v3/contenttype/forms"/>
  </ds:schemaRefs>
</ds:datastoreItem>
</file>

<file path=customXml/itemProps2.xml><?xml version="1.0" encoding="utf-8"?>
<ds:datastoreItem xmlns:ds="http://schemas.openxmlformats.org/officeDocument/2006/customXml" ds:itemID="{4A615295-94F6-4CE2-A1B1-6B7E1DAA5A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D5BAB77-79E1-4739-AA51-10C9079186D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{FE6DC4FE-4551-414E-A032-872DAEF8F179}tf45331398_win32</Template>
  <TotalTime>105</TotalTime>
  <Words>772</Words>
  <Application>Microsoft Office PowerPoint</Application>
  <PresentationFormat>Panoramiczny</PresentationFormat>
  <Paragraphs>102</Paragraphs>
  <Slides>16</Slides>
  <Notes>12</Notes>
  <HiddenSlides>0</HiddenSlides>
  <MMClips>0</MMClips>
  <ScaleCrop>false</ScaleCrop>
  <HeadingPairs>
    <vt:vector size="4" baseType="variant">
      <vt:variant>
        <vt:lpstr>Motyw</vt:lpstr>
      </vt:variant>
      <vt:variant>
        <vt:i4>1</vt:i4>
      </vt:variant>
      <vt:variant>
        <vt:lpstr>Tytuły slajdów</vt:lpstr>
      </vt:variant>
      <vt:variant>
        <vt:i4>16</vt:i4>
      </vt:variant>
    </vt:vector>
  </HeadingPairs>
  <TitlesOfParts>
    <vt:vector size="17" baseType="lpstr">
      <vt:lpstr>Motyw pakietu Office</vt:lpstr>
      <vt:lpstr>Die Arbeitslosigkeit</vt:lpstr>
      <vt:lpstr>AGENDA</vt:lpstr>
      <vt:lpstr>Definition der Arbeitslosigkeit </vt:lpstr>
      <vt:lpstr>Prezentacja programu PowerPoint</vt:lpstr>
      <vt:lpstr>Friktionelle Arbeitslosigkeit </vt:lpstr>
      <vt:lpstr> Saisonale Arbeitslosigkeit </vt:lpstr>
      <vt:lpstr>  Konjunkturelle Arbeitslosigkeit </vt:lpstr>
      <vt:lpstr>Strukturelle Arbeitslosigkeit </vt:lpstr>
      <vt:lpstr>Freiwillige und unfreiwillige Arbeitslosigkeit   </vt:lpstr>
      <vt:lpstr>Arbeitslosigkeit ist nicht nur ein ökonomisches Problem, dies ist eine gesellschaftspolitische Herausforderung allerersten Ranges, und sie geht jeden von uns an.  -  </vt:lpstr>
      <vt:lpstr>   Aktuelle Daten aus Deutschland </vt:lpstr>
      <vt:lpstr>Prezentacja programu PowerPoint</vt:lpstr>
      <vt:lpstr>Prezentacja programu PowerPoint</vt:lpstr>
      <vt:lpstr>Wörterbuch: </vt:lpstr>
      <vt:lpstr>Prezentacja programu PowerPoint</vt:lpstr>
      <vt:lpstr>VIELEN DANK FÜR IHRE AUFMERKSAMKEIT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Arbeitslosigkeit</dc:title>
  <dc:creator>Klaudia Czechera</dc:creator>
  <cp:lastModifiedBy>Barbara Skoczyńska-Prokopowicz</cp:lastModifiedBy>
  <cp:revision>9</cp:revision>
  <dcterms:created xsi:type="dcterms:W3CDTF">2023-03-22T15:40:34Z</dcterms:created>
  <dcterms:modified xsi:type="dcterms:W3CDTF">2023-04-26T16:30:27Z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