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ink/ink1.xml" ContentType="application/inkml+xml"/>
  <Override PartName="/ppt/ink/ink2.xml" ContentType="application/inkml+xml"/>
  <Override PartName="/ppt/ink/ink3.xml" ContentType="application/inkml+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3" r:id="rId1"/>
  </p:sldMasterIdLst>
  <p:sldIdLst>
    <p:sldId id="256" r:id="rId2"/>
    <p:sldId id="257" r:id="rId3"/>
    <p:sldId id="258" r:id="rId4"/>
    <p:sldId id="259" r:id="rId5"/>
    <p:sldId id="260" r:id="rId6"/>
    <p:sldId id="261" r:id="rId7"/>
    <p:sldId id="262" r:id="rId8"/>
    <p:sldId id="265" r:id="rId9"/>
    <p:sldId id="264" r:id="rId10"/>
    <p:sldId id="263" r:id="rId11"/>
  </p:sldIdLst>
  <p:sldSz cx="12192000" cy="6858000"/>
  <p:notesSz cx="6858000" cy="9144000"/>
  <p:defaultTextStyle>
    <a:defPPr>
      <a:defRPr lang="pl-P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53" d="100"/>
          <a:sy n="53" d="100"/>
        </p:scale>
        <p:origin x="677" y="5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ink/ink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0-09-21T21:29:10.219"/>
    </inkml:context>
    <inkml:brush xml:id="br0">
      <inkml:brushProperty name="width" value="0.05" units="cm"/>
      <inkml:brushProperty name="height" value="0.05" units="cm"/>
    </inkml:brush>
  </inkml:definitions>
  <inkml:trace contextRef="#ctx0" brushRef="#br0">1 0 32</inkml:trace>
</inkml:ink>
</file>

<file path=ppt/ink/ink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3-06-06T14:22:18.581"/>
    </inkml:context>
    <inkml:brush xml:id="br0">
      <inkml:brushProperty name="width" value="0.05" units="cm"/>
      <inkml:brushProperty name="height" value="0.05" units="cm"/>
    </inkml:brush>
  </inkml:definitions>
  <inkml:trace contextRef="#ctx0" brushRef="#br0">1 0 32</inkml:trace>
</inkml:ink>
</file>

<file path=ppt/ink/ink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3-06-07T05:08:03.269"/>
    </inkml:context>
    <inkml:brush xml:id="br0">
      <inkml:brushProperty name="width" value="0.05" units="cm"/>
      <inkml:brushProperty name="height" value="0.05" units="cm"/>
    </inkml:brush>
  </inkml:definitions>
  <inkml:trace contextRef="#ctx0" brushRef="#br0">1 0 32</inkml:trace>
</inkml:ink>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EE56D6-F195-48D7-978E-7EE16D430469}"/>
              </a:ext>
            </a:extLst>
          </p:cNvPr>
          <p:cNvSpPr>
            <a:spLocks noGrp="1"/>
          </p:cNvSpPr>
          <p:nvPr>
            <p:ph type="ctrTitle"/>
          </p:nvPr>
        </p:nvSpPr>
        <p:spPr>
          <a:xfrm>
            <a:off x="1756946" y="1104900"/>
            <a:ext cx="8376514" cy="3120504"/>
          </a:xfrm>
        </p:spPr>
        <p:txBody>
          <a:bodyPr anchor="b">
            <a:normAutofit/>
          </a:bodyPr>
          <a:lstStyle>
            <a:lvl1pPr algn="ctr">
              <a:lnSpc>
                <a:spcPct val="110000"/>
              </a:lnSpc>
              <a:defRPr sz="2800"/>
            </a:lvl1pPr>
          </a:lstStyle>
          <a:p>
            <a:r>
              <a:rPr lang="en-US"/>
              <a:t>Click to edit Master title style</a:t>
            </a:r>
            <a:endParaRPr lang="en-US" dirty="0"/>
          </a:p>
        </p:txBody>
      </p:sp>
      <p:sp>
        <p:nvSpPr>
          <p:cNvPr id="3" name="Subtitle 2">
            <a:extLst>
              <a:ext uri="{FF2B5EF4-FFF2-40B4-BE49-F238E27FC236}">
                <a16:creationId xmlns:a16="http://schemas.microsoft.com/office/drawing/2014/main" id="{10A72F42-5C88-4F7D-803B-C371B570D784}"/>
              </a:ext>
            </a:extLst>
          </p:cNvPr>
          <p:cNvSpPr>
            <a:spLocks noGrp="1"/>
          </p:cNvSpPr>
          <p:nvPr>
            <p:ph type="subTitle" idx="1"/>
          </p:nvPr>
        </p:nvSpPr>
        <p:spPr>
          <a:xfrm>
            <a:off x="2908039" y="4442385"/>
            <a:ext cx="6074328" cy="984023"/>
          </a:xfrm>
        </p:spPr>
        <p:txBody>
          <a:bodyPr>
            <a:normAutofit/>
          </a:bodyPr>
          <a:lstStyle>
            <a:lvl1pPr marL="0" indent="0" algn="ctr">
              <a:lnSpc>
                <a:spcPct val="100000"/>
              </a:lnSpc>
              <a:buNone/>
              <a:defRPr sz="2000" i="0" spc="160" baseline="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a:extLst>
              <a:ext uri="{FF2B5EF4-FFF2-40B4-BE49-F238E27FC236}">
                <a16:creationId xmlns:a16="http://schemas.microsoft.com/office/drawing/2014/main" id="{7A0384F3-2D6A-49F6-8F79-F3955E90484E}"/>
              </a:ext>
            </a:extLst>
          </p:cNvPr>
          <p:cNvSpPr>
            <a:spLocks noGrp="1"/>
          </p:cNvSpPr>
          <p:nvPr>
            <p:ph type="dt" sz="half" idx="10"/>
          </p:nvPr>
        </p:nvSpPr>
        <p:spPr/>
        <p:txBody>
          <a:bodyPr/>
          <a:lstStyle/>
          <a:p>
            <a:fld id="{91F9259A-1FE3-4FF9-8A07-BDD8177164ED}" type="datetime4">
              <a:rPr lang="en-US" smtClean="0"/>
              <a:t>June 11, 2023</a:t>
            </a:fld>
            <a:endParaRPr lang="en-US"/>
          </a:p>
        </p:txBody>
      </p:sp>
      <p:sp>
        <p:nvSpPr>
          <p:cNvPr id="5" name="Footer Placeholder 4">
            <a:extLst>
              <a:ext uri="{FF2B5EF4-FFF2-40B4-BE49-F238E27FC236}">
                <a16:creationId xmlns:a16="http://schemas.microsoft.com/office/drawing/2014/main" id="{95363F32-CD31-4801-BAE4-09EEB126299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FD5D34C-49ED-4ADB-8693-73B790764F39}"/>
              </a:ext>
            </a:extLst>
          </p:cNvPr>
          <p:cNvSpPr>
            <a:spLocks noGrp="1"/>
          </p:cNvSpPr>
          <p:nvPr>
            <p:ph type="sldNum" sz="quarter" idx="12"/>
          </p:nvPr>
        </p:nvSpPr>
        <p:spPr/>
        <p:txBody>
          <a:bodyPr/>
          <a:lstStyle/>
          <a:p>
            <a:fld id="{9D4AEF59-F28E-467C-9EA3-92D1CFAD475A}" type="slidenum">
              <a:rPr lang="en-US" smtClean="0"/>
              <a:t>‹#›</a:t>
            </a:fld>
            <a:endParaRPr lang="en-US"/>
          </a:p>
        </p:txBody>
      </p:sp>
    </p:spTree>
    <p:extLst>
      <p:ext uri="{BB962C8B-B14F-4D97-AF65-F5344CB8AC3E}">
        <p14:creationId xmlns:p14="http://schemas.microsoft.com/office/powerpoint/2010/main" val="253992765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Vertical Text">
    <p:spTree>
      <p:nvGrpSpPr>
        <p:cNvPr id="1" name=""/>
        <p:cNvGrpSpPr/>
        <p:nvPr/>
      </p:nvGrpSpPr>
      <p:grpSpPr>
        <a:xfrm>
          <a:off x="0" y="0"/>
          <a:ext cx="0" cy="0"/>
          <a:chOff x="0" y="0"/>
          <a:chExt cx="0" cy="0"/>
        </a:xfrm>
      </p:grpSpPr>
      <p:sp>
        <p:nvSpPr>
          <p:cNvPr id="3" name="Vertical Text Placeholder 2">
            <a:extLst>
              <a:ext uri="{FF2B5EF4-FFF2-40B4-BE49-F238E27FC236}">
                <a16:creationId xmlns:a16="http://schemas.microsoft.com/office/drawing/2014/main" id="{BF0171A2-02C1-4543-8B6B-FCF7E69712DF}"/>
              </a:ext>
            </a:extLst>
          </p:cNvPr>
          <p:cNvSpPr>
            <a:spLocks noGrp="1"/>
          </p:cNvSpPr>
          <p:nvPr>
            <p:ph type="body" orient="vert" idx="1"/>
          </p:nvPr>
        </p:nvSpPr>
        <p:spPr>
          <a:xfrm>
            <a:off x="1050879" y="1825625"/>
            <a:ext cx="9810604" cy="4516696"/>
          </a:xfrm>
        </p:spPr>
        <p:txBody>
          <a:bodyPr vert="eaVert"/>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3F95027C-A386-44E4-AFE1-33AFFDA3AD8F}"/>
              </a:ext>
            </a:extLst>
          </p:cNvPr>
          <p:cNvSpPr>
            <a:spLocks noGrp="1"/>
          </p:cNvSpPr>
          <p:nvPr>
            <p:ph type="dt" sz="half" idx="10"/>
          </p:nvPr>
        </p:nvSpPr>
        <p:spPr/>
        <p:txBody>
          <a:bodyPr/>
          <a:lstStyle/>
          <a:p>
            <a:fld id="{E5CC3C8F-D4A7-4EAD-92AD-82C91CB8BB85}" type="datetime4">
              <a:rPr lang="en-US" smtClean="0"/>
              <a:t>June 11, 2023</a:t>
            </a:fld>
            <a:endParaRPr lang="en-US"/>
          </a:p>
        </p:txBody>
      </p:sp>
      <p:sp>
        <p:nvSpPr>
          <p:cNvPr id="5" name="Footer Placeholder 4">
            <a:extLst>
              <a:ext uri="{FF2B5EF4-FFF2-40B4-BE49-F238E27FC236}">
                <a16:creationId xmlns:a16="http://schemas.microsoft.com/office/drawing/2014/main" id="{FB1BF710-0558-4457-825D-48713CAED3D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7A7F93D-5DC3-4C36-AEB0-79CDB15C316A}"/>
              </a:ext>
            </a:extLst>
          </p:cNvPr>
          <p:cNvSpPr>
            <a:spLocks noGrp="1"/>
          </p:cNvSpPr>
          <p:nvPr>
            <p:ph type="sldNum" sz="quarter" idx="12"/>
          </p:nvPr>
        </p:nvSpPr>
        <p:spPr/>
        <p:txBody>
          <a:bodyPr/>
          <a:lstStyle/>
          <a:p>
            <a:fld id="{9D4AEF59-F28E-467C-9EA3-92D1CFAD475A}" type="slidenum">
              <a:rPr lang="en-US" smtClean="0"/>
              <a:t>‹#›</a:t>
            </a:fld>
            <a:endParaRPr lang="en-US"/>
          </a:p>
        </p:txBody>
      </p:sp>
      <p:sp>
        <p:nvSpPr>
          <p:cNvPr id="7" name="Title 6">
            <a:extLst>
              <a:ext uri="{FF2B5EF4-FFF2-40B4-BE49-F238E27FC236}">
                <a16:creationId xmlns:a16="http://schemas.microsoft.com/office/drawing/2014/main" id="{87CFC0C8-11FE-4003-B2D6-B7B8E2790566}"/>
              </a:ext>
            </a:extLst>
          </p:cNvPr>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53041970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ACEB41C5-3638-439D-BA61-4DAA142226E8}"/>
              </a:ext>
            </a:extLst>
          </p:cNvPr>
          <p:cNvSpPr>
            <a:spLocks noGrp="1"/>
          </p:cNvSpPr>
          <p:nvPr>
            <p:ph type="title" orient="vert"/>
          </p:nvPr>
        </p:nvSpPr>
        <p:spPr>
          <a:xfrm>
            <a:off x="8724901" y="464025"/>
            <a:ext cx="2161540" cy="5800298"/>
          </a:xfrm>
        </p:spPr>
        <p:txBody>
          <a:bodyPr vert="eaVert"/>
          <a:lstStyle/>
          <a:p>
            <a:r>
              <a:rPr lang="en-US" dirty="0"/>
              <a:t>Click to edit Master title style</a:t>
            </a:r>
          </a:p>
        </p:txBody>
      </p:sp>
      <p:sp>
        <p:nvSpPr>
          <p:cNvPr id="3" name="Vertical Text Placeholder 2">
            <a:extLst>
              <a:ext uri="{FF2B5EF4-FFF2-40B4-BE49-F238E27FC236}">
                <a16:creationId xmlns:a16="http://schemas.microsoft.com/office/drawing/2014/main" id="{E99B91A0-A376-483C-926E-189F376E5520}"/>
              </a:ext>
            </a:extLst>
          </p:cNvPr>
          <p:cNvSpPr>
            <a:spLocks noGrp="1"/>
          </p:cNvSpPr>
          <p:nvPr>
            <p:ph type="body" orient="vert" idx="1"/>
          </p:nvPr>
        </p:nvSpPr>
        <p:spPr>
          <a:xfrm>
            <a:off x="838200" y="464023"/>
            <a:ext cx="7886700" cy="580029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FA14134E-B7D5-4664-BB2E-6A98ED630A9F}"/>
              </a:ext>
            </a:extLst>
          </p:cNvPr>
          <p:cNvSpPr>
            <a:spLocks noGrp="1"/>
          </p:cNvSpPr>
          <p:nvPr>
            <p:ph type="dt" sz="half" idx="10"/>
          </p:nvPr>
        </p:nvSpPr>
        <p:spPr/>
        <p:txBody>
          <a:bodyPr/>
          <a:lstStyle/>
          <a:p>
            <a:fld id="{BC011D41-E33C-4BC7-8272-37E8417FD097}" type="datetime4">
              <a:rPr lang="en-US" smtClean="0"/>
              <a:t>June 11, 2023</a:t>
            </a:fld>
            <a:endParaRPr lang="en-US"/>
          </a:p>
        </p:txBody>
      </p:sp>
      <p:sp>
        <p:nvSpPr>
          <p:cNvPr id="5" name="Footer Placeholder 4">
            <a:extLst>
              <a:ext uri="{FF2B5EF4-FFF2-40B4-BE49-F238E27FC236}">
                <a16:creationId xmlns:a16="http://schemas.microsoft.com/office/drawing/2014/main" id="{92A54E2A-B1CE-4F2E-9D9A-D47E514D59A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EE7C304-46A8-4179-87A2-B8CC10BAAFAE}"/>
              </a:ext>
            </a:extLst>
          </p:cNvPr>
          <p:cNvSpPr>
            <a:spLocks noGrp="1"/>
          </p:cNvSpPr>
          <p:nvPr>
            <p:ph type="sldNum" sz="quarter" idx="12"/>
          </p:nvPr>
        </p:nvSpPr>
        <p:spPr/>
        <p:txBody>
          <a:bodyPr/>
          <a:lstStyle/>
          <a:p>
            <a:fld id="{9D4AEF59-F28E-467C-9EA3-92D1CFAD475A}" type="slidenum">
              <a:rPr lang="en-US" smtClean="0"/>
              <a:t>‹#›</a:t>
            </a:fld>
            <a:endParaRPr lang="en-US"/>
          </a:p>
        </p:txBody>
      </p:sp>
    </p:spTree>
    <p:extLst>
      <p:ext uri="{BB962C8B-B14F-4D97-AF65-F5344CB8AC3E}">
        <p14:creationId xmlns:p14="http://schemas.microsoft.com/office/powerpoint/2010/main" val="398724184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A7B333-9E16-4502-96B5-3F586B7E0030}"/>
              </a:ext>
            </a:extLst>
          </p:cNvPr>
          <p:cNvSpPr>
            <a:spLocks noGrp="1"/>
          </p:cNvSpPr>
          <p:nvPr>
            <p:ph type="title"/>
          </p:nvPr>
        </p:nvSpPr>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A6ED0795-5EC7-4FF8-9FC7-22AFA3C552FA}"/>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46A2DA5B-9862-4A23-8FEC-5C1ABC2EEF1B}"/>
              </a:ext>
            </a:extLst>
          </p:cNvPr>
          <p:cNvSpPr>
            <a:spLocks noGrp="1"/>
          </p:cNvSpPr>
          <p:nvPr>
            <p:ph type="dt" sz="half" idx="10"/>
          </p:nvPr>
        </p:nvSpPr>
        <p:spPr>
          <a:xfrm rot="5400000">
            <a:off x="10506456" y="5074920"/>
            <a:ext cx="2647667" cy="365125"/>
          </a:xfrm>
        </p:spPr>
        <p:txBody>
          <a:bodyPr/>
          <a:lstStyle/>
          <a:p>
            <a:fld id="{5D340FED-6E95-4177-A7EF-CD303B9E611D}" type="datetime4">
              <a:rPr lang="en-US" smtClean="0"/>
              <a:t>June 11, 2023</a:t>
            </a:fld>
            <a:endParaRPr lang="en-US"/>
          </a:p>
        </p:txBody>
      </p:sp>
      <p:sp>
        <p:nvSpPr>
          <p:cNvPr id="5" name="Footer Placeholder 4">
            <a:extLst>
              <a:ext uri="{FF2B5EF4-FFF2-40B4-BE49-F238E27FC236}">
                <a16:creationId xmlns:a16="http://schemas.microsoft.com/office/drawing/2014/main" id="{C63D9A4B-0DA7-46BB-9DCE-3F26075C44C6}"/>
              </a:ext>
            </a:extLst>
          </p:cNvPr>
          <p:cNvSpPr>
            <a:spLocks noGrp="1"/>
          </p:cNvSpPr>
          <p:nvPr>
            <p:ph type="ftr" sz="quarter" idx="11"/>
          </p:nvPr>
        </p:nvSpPr>
        <p:spPr>
          <a:xfrm rot="5400000">
            <a:off x="10451592" y="1408176"/>
            <a:ext cx="2770499" cy="365125"/>
          </a:xfrm>
        </p:spPr>
        <p:txBody>
          <a:bodyPr/>
          <a:lstStyle/>
          <a:p>
            <a:endParaRPr lang="en-US" dirty="0"/>
          </a:p>
        </p:txBody>
      </p:sp>
      <p:sp>
        <p:nvSpPr>
          <p:cNvPr id="6" name="Slide Number Placeholder 5">
            <a:extLst>
              <a:ext uri="{FF2B5EF4-FFF2-40B4-BE49-F238E27FC236}">
                <a16:creationId xmlns:a16="http://schemas.microsoft.com/office/drawing/2014/main" id="{EE6A7C47-81AC-431C-A7C3-2BC71AD14417}"/>
              </a:ext>
            </a:extLst>
          </p:cNvPr>
          <p:cNvSpPr>
            <a:spLocks noGrp="1"/>
          </p:cNvSpPr>
          <p:nvPr>
            <p:ph type="sldNum" sz="quarter" idx="12"/>
          </p:nvPr>
        </p:nvSpPr>
        <p:spPr>
          <a:xfrm>
            <a:off x="11558016" y="3136392"/>
            <a:ext cx="545911" cy="580029"/>
          </a:xfrm>
        </p:spPr>
        <p:txBody>
          <a:bodyPr/>
          <a:lstStyle/>
          <a:p>
            <a:fld id="{9D4AEF59-F28E-467C-9EA3-92D1CFAD475A}" type="slidenum">
              <a:rPr lang="en-US" smtClean="0"/>
              <a:t>‹#›</a:t>
            </a:fld>
            <a:endParaRPr lang="en-US"/>
          </a:p>
        </p:txBody>
      </p:sp>
    </p:spTree>
    <p:extLst>
      <p:ext uri="{BB962C8B-B14F-4D97-AF65-F5344CB8AC3E}">
        <p14:creationId xmlns:p14="http://schemas.microsoft.com/office/powerpoint/2010/main" val="31177315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BD2E47-4DC7-46C4-9407-FA4CF7E0AAE3}"/>
              </a:ext>
            </a:extLst>
          </p:cNvPr>
          <p:cNvSpPr>
            <a:spLocks noGrp="1"/>
          </p:cNvSpPr>
          <p:nvPr>
            <p:ph type="title"/>
          </p:nvPr>
        </p:nvSpPr>
        <p:spPr>
          <a:xfrm>
            <a:off x="1052513" y="1709738"/>
            <a:ext cx="9087774" cy="3438524"/>
          </a:xfrm>
        </p:spPr>
        <p:txBody>
          <a:bodyPr anchor="b">
            <a:normAutofit/>
          </a:bodyPr>
          <a:lstStyle>
            <a:lvl1pPr>
              <a:defRPr sz="4000"/>
            </a:lvl1p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6BF7B502-122E-4177-A408-FC436A254215}"/>
              </a:ext>
            </a:extLst>
          </p:cNvPr>
          <p:cNvSpPr>
            <a:spLocks noGrp="1"/>
          </p:cNvSpPr>
          <p:nvPr>
            <p:ph type="body" idx="1"/>
          </p:nvPr>
        </p:nvSpPr>
        <p:spPr>
          <a:xfrm>
            <a:off x="1052513" y="5148262"/>
            <a:ext cx="8844522" cy="1138238"/>
          </a:xfrm>
        </p:spPr>
        <p:txBody>
          <a:bodyPr>
            <a:normAutofit/>
          </a:bodyPr>
          <a:lstStyle>
            <a:lvl1pPr marL="0" indent="0">
              <a:buNone/>
              <a:defRPr sz="20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38229696-2AEF-4765-B33E-7DA328E464FF}"/>
              </a:ext>
            </a:extLst>
          </p:cNvPr>
          <p:cNvSpPr>
            <a:spLocks noGrp="1"/>
          </p:cNvSpPr>
          <p:nvPr>
            <p:ph type="dt" sz="half" idx="10"/>
          </p:nvPr>
        </p:nvSpPr>
        <p:spPr/>
        <p:txBody>
          <a:bodyPr/>
          <a:lstStyle/>
          <a:p>
            <a:fld id="{477962CB-39AD-45A9-800F-54DAB53D6021}" type="datetime4">
              <a:rPr lang="en-US" smtClean="0"/>
              <a:t>June 11, 2023</a:t>
            </a:fld>
            <a:endParaRPr lang="en-US"/>
          </a:p>
        </p:txBody>
      </p:sp>
      <p:sp>
        <p:nvSpPr>
          <p:cNvPr id="5" name="Footer Placeholder 4">
            <a:extLst>
              <a:ext uri="{FF2B5EF4-FFF2-40B4-BE49-F238E27FC236}">
                <a16:creationId xmlns:a16="http://schemas.microsoft.com/office/drawing/2014/main" id="{4729B2E4-2F1C-4FEE-AAB2-4FCC3EEFD1D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427D4B8-E107-480A-AA17-261CA49BBB5D}"/>
              </a:ext>
            </a:extLst>
          </p:cNvPr>
          <p:cNvSpPr>
            <a:spLocks noGrp="1"/>
          </p:cNvSpPr>
          <p:nvPr>
            <p:ph type="sldNum" sz="quarter" idx="12"/>
          </p:nvPr>
        </p:nvSpPr>
        <p:spPr/>
        <p:txBody>
          <a:bodyPr/>
          <a:lstStyle/>
          <a:p>
            <a:fld id="{9D4AEF59-F28E-467C-9EA3-92D1CFAD475A}" type="slidenum">
              <a:rPr lang="en-US" smtClean="0"/>
              <a:t>‹#›</a:t>
            </a:fld>
            <a:endParaRPr lang="en-US"/>
          </a:p>
        </p:txBody>
      </p:sp>
    </p:spTree>
    <p:extLst>
      <p:ext uri="{BB962C8B-B14F-4D97-AF65-F5344CB8AC3E}">
        <p14:creationId xmlns:p14="http://schemas.microsoft.com/office/powerpoint/2010/main" val="35558101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B8BAE8-3305-4F08-BECB-56AD7FD4E4B1}"/>
              </a:ext>
            </a:extLst>
          </p:cNvPr>
          <p:cNvSpPr>
            <a:spLocks noGrp="1"/>
          </p:cNvSpPr>
          <p:nvPr>
            <p:ph type="title"/>
          </p:nvPr>
        </p:nvSpPr>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E77021AC-6D8D-4D24-8B01-8AE8F41BE4B8}"/>
              </a:ext>
            </a:extLst>
          </p:cNvPr>
          <p:cNvSpPr>
            <a:spLocks noGrp="1"/>
          </p:cNvSpPr>
          <p:nvPr>
            <p:ph sz="half" idx="1"/>
          </p:nvPr>
        </p:nvSpPr>
        <p:spPr>
          <a:xfrm>
            <a:off x="1050878" y="1825624"/>
            <a:ext cx="4473622" cy="4460875"/>
          </a:xfrm>
        </p:spPr>
        <p:txBody>
          <a:bodyPr/>
          <a:lstStyle>
            <a:lvl2pPr marL="274320" indent="0">
              <a:buFontTx/>
              <a:buNone/>
              <a:defRPr/>
            </a:lvl2pPr>
            <a:lvl3pPr marL="502920">
              <a:defRPr/>
            </a:lvl3pPr>
            <a:lvl4pPr marL="548640" indent="0">
              <a:buFontTx/>
              <a:buNone/>
              <a:defRPr/>
            </a:lvl4pPr>
            <a:lvl5pPr marL="73152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a:extLst>
              <a:ext uri="{FF2B5EF4-FFF2-40B4-BE49-F238E27FC236}">
                <a16:creationId xmlns:a16="http://schemas.microsoft.com/office/drawing/2014/main" id="{E8E7F49C-3DB3-40B7-89B3-E3BC32FC110F}"/>
              </a:ext>
            </a:extLst>
          </p:cNvPr>
          <p:cNvSpPr>
            <a:spLocks noGrp="1"/>
          </p:cNvSpPr>
          <p:nvPr>
            <p:ph sz="half" idx="2"/>
          </p:nvPr>
        </p:nvSpPr>
        <p:spPr>
          <a:xfrm>
            <a:off x="5844540" y="1825624"/>
            <a:ext cx="5016943" cy="44608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a:extLst>
              <a:ext uri="{FF2B5EF4-FFF2-40B4-BE49-F238E27FC236}">
                <a16:creationId xmlns:a16="http://schemas.microsoft.com/office/drawing/2014/main" id="{B1E33D58-BDF5-4F1F-806B-0491CB3624A9}"/>
              </a:ext>
            </a:extLst>
          </p:cNvPr>
          <p:cNvSpPr>
            <a:spLocks noGrp="1"/>
          </p:cNvSpPr>
          <p:nvPr>
            <p:ph type="dt" sz="half" idx="10"/>
          </p:nvPr>
        </p:nvSpPr>
        <p:spPr/>
        <p:txBody>
          <a:bodyPr/>
          <a:lstStyle/>
          <a:p>
            <a:fld id="{2DEDF93D-55AB-4606-B9D7-742F1FC51983}" type="datetime4">
              <a:rPr lang="en-US" smtClean="0"/>
              <a:t>June 11, 2023</a:t>
            </a:fld>
            <a:endParaRPr lang="en-US" dirty="0"/>
          </a:p>
        </p:txBody>
      </p:sp>
      <p:sp>
        <p:nvSpPr>
          <p:cNvPr id="6" name="Footer Placeholder 5">
            <a:extLst>
              <a:ext uri="{FF2B5EF4-FFF2-40B4-BE49-F238E27FC236}">
                <a16:creationId xmlns:a16="http://schemas.microsoft.com/office/drawing/2014/main" id="{848BCBFD-1FE1-441A-B3AF-C3E7E7B8D11C}"/>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C70CE272-E6FB-455B-BACB-2471D66D956F}"/>
              </a:ext>
            </a:extLst>
          </p:cNvPr>
          <p:cNvSpPr>
            <a:spLocks noGrp="1"/>
          </p:cNvSpPr>
          <p:nvPr>
            <p:ph type="sldNum" sz="quarter" idx="12"/>
          </p:nvPr>
        </p:nvSpPr>
        <p:spPr/>
        <p:txBody>
          <a:bodyPr/>
          <a:lstStyle/>
          <a:p>
            <a:fld id="{9D4AEF59-F28E-467C-9EA3-92D1CFAD475A}" type="slidenum">
              <a:rPr lang="en-US" smtClean="0"/>
              <a:t>‹#›</a:t>
            </a:fld>
            <a:endParaRPr lang="en-US" dirty="0"/>
          </a:p>
        </p:txBody>
      </p:sp>
    </p:spTree>
    <p:extLst>
      <p:ext uri="{BB962C8B-B14F-4D97-AF65-F5344CB8AC3E}">
        <p14:creationId xmlns:p14="http://schemas.microsoft.com/office/powerpoint/2010/main" val="276308452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1E73A4FB-9EF5-4D6C-A275-2DE1077A29E7}"/>
              </a:ext>
            </a:extLst>
          </p:cNvPr>
          <p:cNvSpPr>
            <a:spLocks noGrp="1"/>
          </p:cNvSpPr>
          <p:nvPr>
            <p:ph type="body" idx="1"/>
          </p:nvPr>
        </p:nvSpPr>
        <p:spPr>
          <a:xfrm>
            <a:off x="1071563" y="1835219"/>
            <a:ext cx="4452938" cy="823912"/>
          </a:xfrm>
        </p:spPr>
        <p:txBody>
          <a:bodyPr anchor="b">
            <a:normAutofit/>
          </a:bodyPr>
          <a:lstStyle>
            <a:lvl1pPr marL="0" indent="0">
              <a:buNone/>
              <a:defRPr sz="2000" b="1" i="0" cap="all" spc="300"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a:extLst>
              <a:ext uri="{FF2B5EF4-FFF2-40B4-BE49-F238E27FC236}">
                <a16:creationId xmlns:a16="http://schemas.microsoft.com/office/drawing/2014/main" id="{BDC9972A-4D34-4A9F-84EB-8D64A703B56C}"/>
              </a:ext>
            </a:extLst>
          </p:cNvPr>
          <p:cNvSpPr>
            <a:spLocks noGrp="1"/>
          </p:cNvSpPr>
          <p:nvPr>
            <p:ph sz="half" idx="2"/>
          </p:nvPr>
        </p:nvSpPr>
        <p:spPr>
          <a:xfrm>
            <a:off x="1071562" y="2717801"/>
            <a:ext cx="4452938" cy="3559452"/>
          </a:xfrm>
        </p:spPr>
        <p:txBody>
          <a:bodyPr/>
          <a:lstStyle>
            <a:lvl2pPr marL="274320" indent="0">
              <a:buFontTx/>
              <a:buNone/>
              <a:defRPr/>
            </a:lvl2pPr>
            <a:lvl3pPr marL="548640">
              <a:defRPr/>
            </a:lvl3pPr>
            <a:lvl4pPr marL="594360" indent="0">
              <a:buFontTx/>
              <a:buNone/>
              <a:defRPr/>
            </a:lvl4pPr>
            <a:lvl5pPr marL="82296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a:extLst>
              <a:ext uri="{FF2B5EF4-FFF2-40B4-BE49-F238E27FC236}">
                <a16:creationId xmlns:a16="http://schemas.microsoft.com/office/drawing/2014/main" id="{CDBBDDE3-C8D7-4600-8259-24E1F8118A41}"/>
              </a:ext>
            </a:extLst>
          </p:cNvPr>
          <p:cNvSpPr>
            <a:spLocks noGrp="1"/>
          </p:cNvSpPr>
          <p:nvPr>
            <p:ph type="body" sz="quarter" idx="3"/>
          </p:nvPr>
        </p:nvSpPr>
        <p:spPr>
          <a:xfrm>
            <a:off x="5844540" y="1835219"/>
            <a:ext cx="5016943" cy="823912"/>
          </a:xfrm>
        </p:spPr>
        <p:txBody>
          <a:bodyPr anchor="b">
            <a:normAutofit/>
          </a:bodyPr>
          <a:lstStyle>
            <a:lvl1pPr marL="0" indent="0">
              <a:buNone/>
              <a:defRPr sz="2000" b="1" i="0" cap="all" spc="300"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5">
            <a:extLst>
              <a:ext uri="{FF2B5EF4-FFF2-40B4-BE49-F238E27FC236}">
                <a16:creationId xmlns:a16="http://schemas.microsoft.com/office/drawing/2014/main" id="{B4649FFF-44C7-4256-AFE1-C5457C7AB501}"/>
              </a:ext>
            </a:extLst>
          </p:cNvPr>
          <p:cNvSpPr>
            <a:spLocks noGrp="1"/>
          </p:cNvSpPr>
          <p:nvPr>
            <p:ph sz="quarter" idx="4"/>
          </p:nvPr>
        </p:nvSpPr>
        <p:spPr>
          <a:xfrm>
            <a:off x="5844540" y="2717800"/>
            <a:ext cx="5016943" cy="3559453"/>
          </a:xfrm>
        </p:spPr>
        <p:txBody>
          <a:bodyPr/>
          <a:lstStyle>
            <a:lvl2pPr marL="457200" indent="0">
              <a:buNone/>
              <a:defRPr/>
            </a:lvl2pPr>
            <a:lvl3pPr marL="548640">
              <a:defRPr/>
            </a:lvl3pPr>
            <a:lvl4pPr marL="594360" indent="0">
              <a:buFontTx/>
              <a:buNone/>
              <a:defRPr/>
            </a:lvl4pPr>
            <a:lvl5pPr marL="82296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a:extLst>
              <a:ext uri="{FF2B5EF4-FFF2-40B4-BE49-F238E27FC236}">
                <a16:creationId xmlns:a16="http://schemas.microsoft.com/office/drawing/2014/main" id="{1BEC6ACF-080E-4B7C-B0C0-77E90C16E9F6}"/>
              </a:ext>
            </a:extLst>
          </p:cNvPr>
          <p:cNvSpPr>
            <a:spLocks noGrp="1"/>
          </p:cNvSpPr>
          <p:nvPr>
            <p:ph type="dt" sz="half" idx="10"/>
          </p:nvPr>
        </p:nvSpPr>
        <p:spPr/>
        <p:txBody>
          <a:bodyPr/>
          <a:lstStyle/>
          <a:p>
            <a:fld id="{DDF2841D-FB5C-47AB-B2FF-32E855C1EA71}" type="datetime4">
              <a:rPr lang="en-US" smtClean="0"/>
              <a:t>June 11, 2023</a:t>
            </a:fld>
            <a:endParaRPr lang="en-US"/>
          </a:p>
        </p:txBody>
      </p:sp>
      <p:sp>
        <p:nvSpPr>
          <p:cNvPr id="8" name="Footer Placeholder 7">
            <a:extLst>
              <a:ext uri="{FF2B5EF4-FFF2-40B4-BE49-F238E27FC236}">
                <a16:creationId xmlns:a16="http://schemas.microsoft.com/office/drawing/2014/main" id="{39A68C0B-BC90-4ADA-B6E6-2B30BFF9E71D}"/>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13BCE559-C82B-4E27-965B-4AC3C66FC8F8}"/>
              </a:ext>
            </a:extLst>
          </p:cNvPr>
          <p:cNvSpPr>
            <a:spLocks noGrp="1"/>
          </p:cNvSpPr>
          <p:nvPr>
            <p:ph type="sldNum" sz="quarter" idx="12"/>
          </p:nvPr>
        </p:nvSpPr>
        <p:spPr/>
        <p:txBody>
          <a:bodyPr/>
          <a:lstStyle/>
          <a:p>
            <a:fld id="{9D4AEF59-F28E-467C-9EA3-92D1CFAD475A}" type="slidenum">
              <a:rPr lang="en-US" smtClean="0"/>
              <a:t>‹#›</a:t>
            </a:fld>
            <a:endParaRPr lang="en-US"/>
          </a:p>
        </p:txBody>
      </p:sp>
      <p:sp>
        <p:nvSpPr>
          <p:cNvPr id="12" name="Title 11">
            <a:extLst>
              <a:ext uri="{FF2B5EF4-FFF2-40B4-BE49-F238E27FC236}">
                <a16:creationId xmlns:a16="http://schemas.microsoft.com/office/drawing/2014/main" id="{3752B99E-38EC-4745-889B-124D34759641}"/>
              </a:ext>
            </a:extLst>
          </p:cNvPr>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31216107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Title Only">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23DE7304-D393-47F0-ACCC-1F72EFCCE7CA}"/>
              </a:ext>
            </a:extLst>
          </p:cNvPr>
          <p:cNvSpPr>
            <a:spLocks noGrp="1"/>
          </p:cNvSpPr>
          <p:nvPr>
            <p:ph type="dt" sz="half" idx="10"/>
          </p:nvPr>
        </p:nvSpPr>
        <p:spPr/>
        <p:txBody>
          <a:bodyPr/>
          <a:lstStyle/>
          <a:p>
            <a:fld id="{118537E9-D174-424D-BEE8-AFC4CA5F9F97}" type="datetime4">
              <a:rPr lang="en-US" smtClean="0"/>
              <a:t>June 11, 2023</a:t>
            </a:fld>
            <a:endParaRPr lang="en-US"/>
          </a:p>
        </p:txBody>
      </p:sp>
      <p:sp>
        <p:nvSpPr>
          <p:cNvPr id="4" name="Footer Placeholder 3">
            <a:extLst>
              <a:ext uri="{FF2B5EF4-FFF2-40B4-BE49-F238E27FC236}">
                <a16:creationId xmlns:a16="http://schemas.microsoft.com/office/drawing/2014/main" id="{B68451FF-032D-4787-BA4B-5EB415494AC1}"/>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89B7511D-7256-4A08-BF62-3B3F821A6F02}"/>
              </a:ext>
            </a:extLst>
          </p:cNvPr>
          <p:cNvSpPr>
            <a:spLocks noGrp="1"/>
          </p:cNvSpPr>
          <p:nvPr>
            <p:ph type="sldNum" sz="quarter" idx="12"/>
          </p:nvPr>
        </p:nvSpPr>
        <p:spPr/>
        <p:txBody>
          <a:bodyPr/>
          <a:lstStyle/>
          <a:p>
            <a:fld id="{9D4AEF59-F28E-467C-9EA3-92D1CFAD475A}" type="slidenum">
              <a:rPr lang="en-US" smtClean="0"/>
              <a:t>‹#›</a:t>
            </a:fld>
            <a:endParaRPr lang="en-US"/>
          </a:p>
        </p:txBody>
      </p:sp>
      <p:sp>
        <p:nvSpPr>
          <p:cNvPr id="6" name="Title 5">
            <a:extLst>
              <a:ext uri="{FF2B5EF4-FFF2-40B4-BE49-F238E27FC236}">
                <a16:creationId xmlns:a16="http://schemas.microsoft.com/office/drawing/2014/main" id="{03FCDA27-1C47-4EA1-A160-EC91FD88BC34}"/>
              </a:ext>
            </a:extLst>
          </p:cNvPr>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22623932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96DE8ADA-7BF8-433A-8770-61C690F37DCB}"/>
              </a:ext>
            </a:extLst>
          </p:cNvPr>
          <p:cNvSpPr>
            <a:spLocks noGrp="1"/>
          </p:cNvSpPr>
          <p:nvPr>
            <p:ph type="dt" sz="half" idx="10"/>
          </p:nvPr>
        </p:nvSpPr>
        <p:spPr/>
        <p:txBody>
          <a:bodyPr/>
          <a:lstStyle/>
          <a:p>
            <a:fld id="{1C7A44C0-F7AC-49C2-8289-1E7A86D9FB50}" type="datetime4">
              <a:rPr lang="en-US" smtClean="0"/>
              <a:t>June 11, 2023</a:t>
            </a:fld>
            <a:endParaRPr lang="en-US"/>
          </a:p>
        </p:txBody>
      </p:sp>
      <p:sp>
        <p:nvSpPr>
          <p:cNvPr id="3" name="Footer Placeholder 2">
            <a:extLst>
              <a:ext uri="{FF2B5EF4-FFF2-40B4-BE49-F238E27FC236}">
                <a16:creationId xmlns:a16="http://schemas.microsoft.com/office/drawing/2014/main" id="{16357B86-EC22-49C6-BBC6-639D57D1AFBA}"/>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2D63764B-CF91-4C81-B4C3-5B5E5A973610}"/>
              </a:ext>
            </a:extLst>
          </p:cNvPr>
          <p:cNvSpPr>
            <a:spLocks noGrp="1"/>
          </p:cNvSpPr>
          <p:nvPr>
            <p:ph type="sldNum" sz="quarter" idx="12"/>
          </p:nvPr>
        </p:nvSpPr>
        <p:spPr/>
        <p:txBody>
          <a:bodyPr/>
          <a:lstStyle/>
          <a:p>
            <a:fld id="{9D4AEF59-F28E-467C-9EA3-92D1CFAD475A}" type="slidenum">
              <a:rPr lang="en-US" smtClean="0"/>
              <a:t>‹#›</a:t>
            </a:fld>
            <a:endParaRPr lang="en-US"/>
          </a:p>
        </p:txBody>
      </p:sp>
    </p:spTree>
    <p:extLst>
      <p:ext uri="{BB962C8B-B14F-4D97-AF65-F5344CB8AC3E}">
        <p14:creationId xmlns:p14="http://schemas.microsoft.com/office/powerpoint/2010/main" val="131470360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8E4801-B0C7-4458-B413-24D6E68FAA57}"/>
              </a:ext>
            </a:extLst>
          </p:cNvPr>
          <p:cNvSpPr>
            <a:spLocks noGrp="1"/>
          </p:cNvSpPr>
          <p:nvPr>
            <p:ph type="title"/>
          </p:nvPr>
        </p:nvSpPr>
        <p:spPr>
          <a:xfrm>
            <a:off x="1063633" y="457200"/>
            <a:ext cx="4170355" cy="1917509"/>
          </a:xfrm>
        </p:spPr>
        <p:txBody>
          <a:bodyPr anchor="b"/>
          <a:lstStyle>
            <a:lvl1pPr>
              <a:defRPr sz="3200"/>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A2FA0C76-733A-488A-89FB-7D04FD64BD68}"/>
              </a:ext>
            </a:extLst>
          </p:cNvPr>
          <p:cNvSpPr>
            <a:spLocks noGrp="1"/>
          </p:cNvSpPr>
          <p:nvPr>
            <p:ph idx="1"/>
          </p:nvPr>
        </p:nvSpPr>
        <p:spPr>
          <a:xfrm>
            <a:off x="5481637" y="457200"/>
            <a:ext cx="5562601" cy="5943600"/>
          </a:xfrm>
        </p:spPr>
        <p:txBody>
          <a:bodyPr>
            <a:normAutofit/>
          </a:bodyPr>
          <a:lstStyle>
            <a:lvl1pPr>
              <a:defRPr sz="2800"/>
            </a:lvl1pPr>
            <a:lvl2pPr>
              <a:defRPr sz="2400"/>
            </a:lvl2pPr>
            <a:lvl3pPr>
              <a:defRPr sz="2000"/>
            </a:lvl3pPr>
            <a:lvl4pPr>
              <a:defRPr sz="1800"/>
            </a:lvl4pPr>
            <a:lvl5pPr>
              <a:defRPr sz="18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a:extLst>
              <a:ext uri="{FF2B5EF4-FFF2-40B4-BE49-F238E27FC236}">
                <a16:creationId xmlns:a16="http://schemas.microsoft.com/office/drawing/2014/main" id="{CD45B9DE-016A-4B31-BB52-99C76E28B4B9}"/>
              </a:ext>
            </a:extLst>
          </p:cNvPr>
          <p:cNvSpPr>
            <a:spLocks noGrp="1"/>
          </p:cNvSpPr>
          <p:nvPr>
            <p:ph type="body" sz="half" idx="2"/>
          </p:nvPr>
        </p:nvSpPr>
        <p:spPr>
          <a:xfrm>
            <a:off x="1063633" y="2374708"/>
            <a:ext cx="4170355" cy="4026091"/>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2ED6CC3-66DD-4D9A-A9C7-F588BA88C992}"/>
              </a:ext>
            </a:extLst>
          </p:cNvPr>
          <p:cNvSpPr>
            <a:spLocks noGrp="1"/>
          </p:cNvSpPr>
          <p:nvPr>
            <p:ph type="dt" sz="half" idx="10"/>
          </p:nvPr>
        </p:nvSpPr>
        <p:spPr/>
        <p:txBody>
          <a:bodyPr/>
          <a:lstStyle/>
          <a:p>
            <a:fld id="{73BB84BC-6E78-40D1-8831-40AB1F596614}" type="datetime4">
              <a:rPr lang="en-US" smtClean="0"/>
              <a:t>June 11, 2023</a:t>
            </a:fld>
            <a:endParaRPr lang="en-US"/>
          </a:p>
        </p:txBody>
      </p:sp>
      <p:sp>
        <p:nvSpPr>
          <p:cNvPr id="6" name="Footer Placeholder 5">
            <a:extLst>
              <a:ext uri="{FF2B5EF4-FFF2-40B4-BE49-F238E27FC236}">
                <a16:creationId xmlns:a16="http://schemas.microsoft.com/office/drawing/2014/main" id="{31359FC8-04EF-4F7D-8E43-4EE0E95DA99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E71C964-4227-4DEE-87A1-026162DDF664}"/>
              </a:ext>
            </a:extLst>
          </p:cNvPr>
          <p:cNvSpPr>
            <a:spLocks noGrp="1"/>
          </p:cNvSpPr>
          <p:nvPr>
            <p:ph type="sldNum" sz="quarter" idx="12"/>
          </p:nvPr>
        </p:nvSpPr>
        <p:spPr/>
        <p:txBody>
          <a:bodyPr/>
          <a:lstStyle/>
          <a:p>
            <a:fld id="{9D4AEF59-F28E-467C-9EA3-92D1CFAD475A}" type="slidenum">
              <a:rPr lang="en-US" smtClean="0"/>
              <a:t>‹#›</a:t>
            </a:fld>
            <a:endParaRPr lang="en-US"/>
          </a:p>
        </p:txBody>
      </p:sp>
    </p:spTree>
    <p:extLst>
      <p:ext uri="{BB962C8B-B14F-4D97-AF65-F5344CB8AC3E}">
        <p14:creationId xmlns:p14="http://schemas.microsoft.com/office/powerpoint/2010/main" val="129904840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F0EB4E-D4BB-4C86-A820-63474E5A4086}"/>
              </a:ext>
            </a:extLst>
          </p:cNvPr>
          <p:cNvSpPr>
            <a:spLocks noGrp="1"/>
          </p:cNvSpPr>
          <p:nvPr>
            <p:ph type="title"/>
          </p:nvPr>
        </p:nvSpPr>
        <p:spPr>
          <a:xfrm>
            <a:off x="1062038" y="457199"/>
            <a:ext cx="3913241" cy="1928813"/>
          </a:xfrm>
        </p:spPr>
        <p:txBody>
          <a:bodyPr anchor="b"/>
          <a:lstStyle>
            <a:lvl1pPr>
              <a:defRPr sz="3200"/>
            </a:lvl1pPr>
          </a:lstStyle>
          <a:p>
            <a:r>
              <a:rPr lang="en-US"/>
              <a:t>Click to edit Master title style</a:t>
            </a:r>
            <a:endParaRPr lang="en-US" dirty="0"/>
          </a:p>
        </p:txBody>
      </p:sp>
      <p:sp>
        <p:nvSpPr>
          <p:cNvPr id="3" name="Picture Placeholder 2">
            <a:extLst>
              <a:ext uri="{FF2B5EF4-FFF2-40B4-BE49-F238E27FC236}">
                <a16:creationId xmlns:a16="http://schemas.microsoft.com/office/drawing/2014/main" id="{54FA99A1-8FAF-415D-A399-1B2C2A0F2300}"/>
              </a:ext>
            </a:extLst>
          </p:cNvPr>
          <p:cNvSpPr>
            <a:spLocks noGrp="1"/>
          </p:cNvSpPr>
          <p:nvPr>
            <p:ph type="pic" idx="1"/>
          </p:nvPr>
        </p:nvSpPr>
        <p:spPr>
          <a:xfrm>
            <a:off x="5257752" y="457200"/>
            <a:ext cx="6110288" cy="59436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a:extLst>
              <a:ext uri="{FF2B5EF4-FFF2-40B4-BE49-F238E27FC236}">
                <a16:creationId xmlns:a16="http://schemas.microsoft.com/office/drawing/2014/main" id="{84A15BEE-9915-4637-85A2-2AF2872C72BC}"/>
              </a:ext>
            </a:extLst>
          </p:cNvPr>
          <p:cNvSpPr>
            <a:spLocks noGrp="1"/>
          </p:cNvSpPr>
          <p:nvPr>
            <p:ph type="body" sz="half" idx="2"/>
          </p:nvPr>
        </p:nvSpPr>
        <p:spPr>
          <a:xfrm>
            <a:off x="1062038" y="2386013"/>
            <a:ext cx="3913241" cy="4014787"/>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A73427C-3B67-4ED4-925D-04B9C09AA54B}"/>
              </a:ext>
            </a:extLst>
          </p:cNvPr>
          <p:cNvSpPr>
            <a:spLocks noGrp="1"/>
          </p:cNvSpPr>
          <p:nvPr>
            <p:ph type="dt" sz="half" idx="10"/>
          </p:nvPr>
        </p:nvSpPr>
        <p:spPr/>
        <p:txBody>
          <a:bodyPr/>
          <a:lstStyle/>
          <a:p>
            <a:fld id="{ADFA080F-3961-4D42-BEDE-84A1FED032F1}" type="datetime4">
              <a:rPr lang="en-US" smtClean="0"/>
              <a:t>June 11, 2023</a:t>
            </a:fld>
            <a:endParaRPr lang="en-US"/>
          </a:p>
        </p:txBody>
      </p:sp>
      <p:sp>
        <p:nvSpPr>
          <p:cNvPr id="6" name="Footer Placeholder 5">
            <a:extLst>
              <a:ext uri="{FF2B5EF4-FFF2-40B4-BE49-F238E27FC236}">
                <a16:creationId xmlns:a16="http://schemas.microsoft.com/office/drawing/2014/main" id="{EEB5DAFD-22DE-4E9E-9C72-B16C1F273D2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0E8EE99-49CC-4A30-8ADA-39EFD8DAAD22}"/>
              </a:ext>
            </a:extLst>
          </p:cNvPr>
          <p:cNvSpPr>
            <a:spLocks noGrp="1"/>
          </p:cNvSpPr>
          <p:nvPr>
            <p:ph type="sldNum" sz="quarter" idx="12"/>
          </p:nvPr>
        </p:nvSpPr>
        <p:spPr/>
        <p:txBody>
          <a:bodyPr/>
          <a:lstStyle/>
          <a:p>
            <a:fld id="{9D4AEF59-F28E-467C-9EA3-92D1CFAD475A}" type="slidenum">
              <a:rPr lang="en-US" smtClean="0"/>
              <a:t>‹#›</a:t>
            </a:fld>
            <a:endParaRPr lang="en-US"/>
          </a:p>
        </p:txBody>
      </p:sp>
    </p:spTree>
    <p:extLst>
      <p:ext uri="{BB962C8B-B14F-4D97-AF65-F5344CB8AC3E}">
        <p14:creationId xmlns:p14="http://schemas.microsoft.com/office/powerpoint/2010/main" val="166231849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customXml" Target="../ink/ink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10" name="Picture 9" descr="A person in a dark room&#10;&#10;Description automatically generated">
            <a:extLst>
              <a:ext uri="{FF2B5EF4-FFF2-40B4-BE49-F238E27FC236}">
                <a16:creationId xmlns:a16="http://schemas.microsoft.com/office/drawing/2014/main" id="{DEB2E8C4-C3E7-4048-A43D-9859510CFA98}"/>
              </a:ext>
            </a:extLst>
          </p:cNvPr>
          <p:cNvPicPr>
            <a:picLocks noChangeAspect="1"/>
          </p:cNvPicPr>
          <p:nvPr/>
        </p:nvPicPr>
        <p:blipFill>
          <a:blip r:embed="rId13">
            <a:extLst>
              <a:ext uri="{28A0092B-C50C-407E-A947-70E740481C1C}">
                <a14:useLocalDpi xmlns:a14="http://schemas.microsoft.com/office/drawing/2010/main" val="0"/>
              </a:ext>
            </a:extLst>
          </a:blip>
          <a:stretch>
            <a:fillRect/>
          </a:stretch>
        </p:blipFill>
        <p:spPr>
          <a:xfrm>
            <a:off x="10905744" y="0"/>
            <a:ext cx="1286256" cy="6858000"/>
          </a:xfrm>
          <a:prstGeom prst="rect">
            <a:avLst/>
          </a:prstGeom>
        </p:spPr>
      </p:pic>
      <p:sp>
        <p:nvSpPr>
          <p:cNvPr id="2" name="Title Placeholder 1">
            <a:extLst>
              <a:ext uri="{FF2B5EF4-FFF2-40B4-BE49-F238E27FC236}">
                <a16:creationId xmlns:a16="http://schemas.microsoft.com/office/drawing/2014/main" id="{9AFBD2E1-C16B-4996-869C-DD03823A80A4}"/>
              </a:ext>
            </a:extLst>
          </p:cNvPr>
          <p:cNvSpPr>
            <a:spLocks noGrp="1"/>
          </p:cNvSpPr>
          <p:nvPr>
            <p:ph type="title"/>
          </p:nvPr>
        </p:nvSpPr>
        <p:spPr>
          <a:xfrm>
            <a:off x="1050879" y="609601"/>
            <a:ext cx="9810604" cy="1216024"/>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A844DB6A-ED8E-4755-BC7A-B7AA65244231}"/>
              </a:ext>
            </a:extLst>
          </p:cNvPr>
          <p:cNvSpPr>
            <a:spLocks noGrp="1"/>
          </p:cNvSpPr>
          <p:nvPr>
            <p:ph type="body" idx="1"/>
          </p:nvPr>
        </p:nvSpPr>
        <p:spPr>
          <a:xfrm>
            <a:off x="1050879" y="1825624"/>
            <a:ext cx="9810604" cy="442875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6FF5CE27-B558-4B88-ACE3-B70423127730}"/>
              </a:ext>
            </a:extLst>
          </p:cNvPr>
          <p:cNvSpPr>
            <a:spLocks noGrp="1"/>
          </p:cNvSpPr>
          <p:nvPr>
            <p:ph type="dt" sz="half" idx="2"/>
          </p:nvPr>
        </p:nvSpPr>
        <p:spPr>
          <a:xfrm rot="5400000">
            <a:off x="10509243" y="5071825"/>
            <a:ext cx="2647667" cy="365125"/>
          </a:xfrm>
          <a:prstGeom prst="rect">
            <a:avLst/>
          </a:prstGeom>
        </p:spPr>
        <p:txBody>
          <a:bodyPr vert="horz" lIns="91440" tIns="45720" rIns="91440" bIns="45720" rtlCol="0" anchor="ctr"/>
          <a:lstStyle>
            <a:lvl1pPr algn="l">
              <a:defRPr sz="900" cap="all" spc="300" baseline="0">
                <a:solidFill>
                  <a:schemeClr val="tx1">
                    <a:lumMod val="85000"/>
                    <a:lumOff val="15000"/>
                  </a:schemeClr>
                </a:solidFill>
                <a:latin typeface="+mn-lt"/>
              </a:defRPr>
            </a:lvl1pPr>
          </a:lstStyle>
          <a:p>
            <a:fld id="{A33960BD-7AC1-4217-9611-AAA56D3EE38F}" type="datetime4">
              <a:rPr lang="en-US" smtClean="0"/>
              <a:pPr/>
              <a:t>June 11, 2023</a:t>
            </a:fld>
            <a:endParaRPr lang="en-US" dirty="0">
              <a:latin typeface="+mn-lt"/>
            </a:endParaRPr>
          </a:p>
        </p:txBody>
      </p:sp>
      <p:sp>
        <p:nvSpPr>
          <p:cNvPr id="5" name="Footer Placeholder 4">
            <a:extLst>
              <a:ext uri="{FF2B5EF4-FFF2-40B4-BE49-F238E27FC236}">
                <a16:creationId xmlns:a16="http://schemas.microsoft.com/office/drawing/2014/main" id="{4ACE5D61-F203-4F00-9CF1-AB0AE4937006}"/>
              </a:ext>
            </a:extLst>
          </p:cNvPr>
          <p:cNvSpPr>
            <a:spLocks noGrp="1"/>
          </p:cNvSpPr>
          <p:nvPr>
            <p:ph type="ftr" sz="quarter" idx="3"/>
          </p:nvPr>
        </p:nvSpPr>
        <p:spPr>
          <a:xfrm rot="5400000">
            <a:off x="10447827" y="1407402"/>
            <a:ext cx="2770499" cy="365125"/>
          </a:xfrm>
          <a:prstGeom prst="rect">
            <a:avLst/>
          </a:prstGeom>
        </p:spPr>
        <p:txBody>
          <a:bodyPr vert="horz" lIns="91440" tIns="45720" rIns="91440" bIns="45720" rtlCol="0" anchor="ctr"/>
          <a:lstStyle>
            <a:lvl1pPr algn="r">
              <a:defRPr sz="900" cap="all" spc="300" baseline="0">
                <a:solidFill>
                  <a:schemeClr val="tx1">
                    <a:lumMod val="85000"/>
                    <a:lumOff val="15000"/>
                  </a:schemeClr>
                </a:solidFill>
                <a:latin typeface="+mn-lt"/>
              </a:defRPr>
            </a:lvl1pPr>
          </a:lstStyle>
          <a:p>
            <a:endParaRPr lang="en-US" dirty="0">
              <a:latin typeface="+mn-lt"/>
            </a:endParaRPr>
          </a:p>
        </p:txBody>
      </p:sp>
      <p:sp>
        <p:nvSpPr>
          <p:cNvPr id="6" name="Slide Number Placeholder 5">
            <a:extLst>
              <a:ext uri="{FF2B5EF4-FFF2-40B4-BE49-F238E27FC236}">
                <a16:creationId xmlns:a16="http://schemas.microsoft.com/office/drawing/2014/main" id="{39FF38BD-5F38-4F6E-B5DD-EB1AF06002E2}"/>
              </a:ext>
            </a:extLst>
          </p:cNvPr>
          <p:cNvSpPr>
            <a:spLocks noGrp="1"/>
          </p:cNvSpPr>
          <p:nvPr>
            <p:ph type="sldNum" sz="quarter" idx="4"/>
          </p:nvPr>
        </p:nvSpPr>
        <p:spPr>
          <a:xfrm>
            <a:off x="11560121" y="3138985"/>
            <a:ext cx="545911" cy="580029"/>
          </a:xfrm>
          <a:prstGeom prst="rect">
            <a:avLst/>
          </a:prstGeom>
        </p:spPr>
        <p:txBody>
          <a:bodyPr vert="horz" lIns="91440" tIns="45720" rIns="91440" bIns="45720" rtlCol="0" anchor="ctr"/>
          <a:lstStyle>
            <a:lvl1pPr algn="ctr">
              <a:defRPr sz="1600">
                <a:solidFill>
                  <a:schemeClr val="tx1">
                    <a:lumMod val="85000"/>
                    <a:lumOff val="15000"/>
                  </a:schemeClr>
                </a:solidFill>
                <a:latin typeface="+mn-lt"/>
              </a:defRPr>
            </a:lvl1pPr>
          </a:lstStyle>
          <a:p>
            <a:fld id="{9D4AEF59-F28E-467C-9EA3-92D1CFAD475A}" type="slidenum">
              <a:rPr lang="en-US" smtClean="0"/>
              <a:pPr/>
              <a:t>‹#›</a:t>
            </a:fld>
            <a:endParaRPr lang="en-US">
              <a:latin typeface="+mn-lt"/>
            </a:endParaRPr>
          </a:p>
        </p:txBody>
      </p:sp>
      <mc:AlternateContent xmlns:mc="http://schemas.openxmlformats.org/markup-compatibility/2006" xmlns:p14="http://schemas.microsoft.com/office/powerpoint/2010/main">
        <mc:Choice Requires="p14">
          <p:contentPart p14:bwMode="auto" r:id="rId14">
            <p14:nvContentPartPr>
              <p14:cNvPr id="18" name="Ink 17">
                <a:extLst>
                  <a:ext uri="{FF2B5EF4-FFF2-40B4-BE49-F238E27FC236}">
                    <a16:creationId xmlns:a16="http://schemas.microsoft.com/office/drawing/2014/main" id="{24D29CCB-7956-4E3E-8880-304085F04BF4}"/>
                  </a:ext>
                </a:extLst>
              </p14:cNvPr>
              <p14:cNvContentPartPr/>
              <p14:nvPr/>
            </p14:nvContentPartPr>
            <p14:xfrm>
              <a:off x="12490710" y="6342652"/>
              <a:ext cx="360" cy="360"/>
            </p14:xfrm>
          </p:contentPart>
        </mc:Choice>
        <mc:Fallback xmlns="">
          <p:pic>
            <p:nvPicPr>
              <p:cNvPr id="18" name="Ink 17">
                <a:extLst>
                  <a:ext uri="{FF2B5EF4-FFF2-40B4-BE49-F238E27FC236}">
                    <a16:creationId xmlns:a16="http://schemas.microsoft.com/office/drawing/2014/main" id="{24D29CCB-7956-4E3E-8880-304085F04BF4}"/>
                  </a:ext>
                </a:extLst>
              </p:cNvPr>
              <p:cNvPicPr/>
              <p:nvPr/>
            </p:nvPicPr>
            <p:blipFill>
              <a:blip r:embed="rId15"/>
              <a:stretch>
                <a:fillRect/>
              </a:stretch>
            </p:blipFill>
            <p:spPr>
              <a:xfrm>
                <a:off x="12481710" y="6333652"/>
                <a:ext cx="18000" cy="18000"/>
              </a:xfrm>
              <a:prstGeom prst="rect">
                <a:avLst/>
              </a:prstGeom>
            </p:spPr>
          </p:pic>
        </mc:Fallback>
      </mc:AlternateContent>
    </p:spTree>
    <p:extLst>
      <p:ext uri="{BB962C8B-B14F-4D97-AF65-F5344CB8AC3E}">
        <p14:creationId xmlns:p14="http://schemas.microsoft.com/office/powerpoint/2010/main" val="2921734927"/>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72" r:id="rId7"/>
    <p:sldLayoutId id="2147483668" r:id="rId8"/>
    <p:sldLayoutId id="2147483669" r:id="rId9"/>
    <p:sldLayoutId id="2147483670" r:id="rId10"/>
    <p:sldLayoutId id="2147483671" r:id="rId11"/>
  </p:sldLayoutIdLst>
  <p:hf sldNum="0" hdr="0" ftr="0" dt="0"/>
  <p:txStyles>
    <p:titleStyle>
      <a:lvl1pPr algn="l" defTabSz="914400" rtl="0" eaLnBrk="1" latinLnBrk="0" hangingPunct="1">
        <a:lnSpc>
          <a:spcPct val="110000"/>
        </a:lnSpc>
        <a:spcBef>
          <a:spcPct val="0"/>
        </a:spcBef>
        <a:buNone/>
        <a:defRPr sz="2800" kern="1200" cap="all" spc="600" baseline="0">
          <a:solidFill>
            <a:schemeClr val="tx1">
              <a:lumMod val="85000"/>
              <a:lumOff val="15000"/>
            </a:schemeClr>
          </a:solidFill>
          <a:latin typeface="+mj-lt"/>
          <a:ea typeface="Batang" panose="02030600000101010101" pitchFamily="18" charset="-127"/>
          <a:cs typeface="+mj-cs"/>
        </a:defRPr>
      </a:lvl1pPr>
    </p:titleStyle>
    <p:bodyStyle>
      <a:lvl1pPr marL="228600" indent="-228600" algn="l" defTabSz="914400" rtl="0" eaLnBrk="1" latinLnBrk="0" hangingPunct="1">
        <a:lnSpc>
          <a:spcPct val="100000"/>
        </a:lnSpc>
        <a:spcBef>
          <a:spcPts val="1000"/>
        </a:spcBef>
        <a:buSzPct val="80000"/>
        <a:buFont typeface="Arial" panose="020B0604020202020204" pitchFamily="34" charset="0"/>
        <a:buChar char="•"/>
        <a:defRPr sz="2000" kern="1200" spc="50" baseline="0">
          <a:solidFill>
            <a:schemeClr val="tx1">
              <a:lumMod val="85000"/>
              <a:lumOff val="15000"/>
            </a:schemeClr>
          </a:solidFill>
          <a:latin typeface="+mn-lt"/>
          <a:ea typeface="Batang" panose="02030600000101010101" pitchFamily="18" charset="-127"/>
          <a:cs typeface="+mn-cs"/>
        </a:defRPr>
      </a:lvl1pPr>
      <a:lvl2pPr marL="274320" indent="0" algn="l" defTabSz="914400" rtl="0" eaLnBrk="1" latinLnBrk="0" hangingPunct="1">
        <a:lnSpc>
          <a:spcPct val="100000"/>
        </a:lnSpc>
        <a:spcBef>
          <a:spcPts val="500"/>
        </a:spcBef>
        <a:buFontTx/>
        <a:buNone/>
        <a:defRPr sz="1800" kern="1200" spc="50" baseline="0">
          <a:solidFill>
            <a:schemeClr val="tx1">
              <a:lumMod val="85000"/>
              <a:lumOff val="15000"/>
            </a:schemeClr>
          </a:solidFill>
          <a:latin typeface="+mn-lt"/>
          <a:ea typeface="Batang" panose="02030600000101010101" pitchFamily="18" charset="-127"/>
          <a:cs typeface="+mn-cs"/>
        </a:defRPr>
      </a:lvl2pPr>
      <a:lvl3pPr marL="605790" indent="-285750" algn="l" defTabSz="914400" rtl="0" eaLnBrk="1" latinLnBrk="0" hangingPunct="1">
        <a:lnSpc>
          <a:spcPct val="100000"/>
        </a:lnSpc>
        <a:spcBef>
          <a:spcPts val="500"/>
        </a:spcBef>
        <a:buSzPct val="80000"/>
        <a:buFont typeface="Arial" panose="020B0604020202020204" pitchFamily="34" charset="0"/>
        <a:buChar char="•"/>
        <a:defRPr sz="1600" kern="1200" spc="50" baseline="0">
          <a:solidFill>
            <a:schemeClr val="tx1">
              <a:lumMod val="85000"/>
              <a:lumOff val="15000"/>
            </a:schemeClr>
          </a:solidFill>
          <a:latin typeface="+mn-lt"/>
          <a:ea typeface="Batang" panose="02030600000101010101" pitchFamily="18" charset="-127"/>
          <a:cs typeface="+mn-cs"/>
        </a:defRPr>
      </a:lvl3pPr>
      <a:lvl4pPr marL="630936" indent="0" algn="l" defTabSz="914400" rtl="0" eaLnBrk="1" latinLnBrk="0" hangingPunct="1">
        <a:lnSpc>
          <a:spcPct val="100000"/>
        </a:lnSpc>
        <a:spcBef>
          <a:spcPts val="500"/>
        </a:spcBef>
        <a:buFontTx/>
        <a:buNone/>
        <a:defRPr sz="1400" kern="1200" spc="50" baseline="0">
          <a:solidFill>
            <a:schemeClr val="tx1">
              <a:lumMod val="85000"/>
              <a:lumOff val="15000"/>
            </a:schemeClr>
          </a:solidFill>
          <a:latin typeface="+mn-lt"/>
          <a:ea typeface="Batang" panose="02030600000101010101" pitchFamily="18" charset="-127"/>
          <a:cs typeface="+mn-cs"/>
        </a:defRPr>
      </a:lvl4pPr>
      <a:lvl5pPr marL="822960" indent="-228600" algn="l" defTabSz="914400" rtl="0" eaLnBrk="1" latinLnBrk="0" hangingPunct="1">
        <a:lnSpc>
          <a:spcPct val="100000"/>
        </a:lnSpc>
        <a:spcBef>
          <a:spcPts val="500"/>
        </a:spcBef>
        <a:buSzPct val="80000"/>
        <a:buFont typeface="Arial" panose="020B0604020202020204" pitchFamily="34" charset="0"/>
        <a:buChar char="•"/>
        <a:defRPr sz="1400" kern="1200" spc="50" baseline="0">
          <a:solidFill>
            <a:schemeClr val="tx1">
              <a:lumMod val="85000"/>
              <a:lumOff val="15000"/>
            </a:schemeClr>
          </a:solidFill>
          <a:latin typeface="+mn-lt"/>
          <a:ea typeface="Batang" panose="02030600000101010101" pitchFamily="18" charset="-127"/>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customXml" Target="../ink/ink3.xml"/><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customXml" Target="../ink/ink2.xml"/><Relationship Id="rId2" Type="http://schemas.openxmlformats.org/officeDocument/2006/relationships/image" Target="../media/image1.png"/><Relationship Id="rId1" Type="http://schemas.openxmlformats.org/officeDocument/2006/relationships/slideLayout" Target="../slideLayouts/slideLayout2.xml"/><Relationship Id="rId5" Type="http://schemas.openxmlformats.org/officeDocument/2006/relationships/image" Target="../media/image7.emf"/><Relationship Id="rId4" Type="http://schemas.openxmlformats.org/officeDocument/2006/relationships/image" Target="../media/image2.png"/></Relationships>
</file>

<file path=ppt/slides/_rels/slide6.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s://www.handelsverband-thueringen.de/hde-konsummonitor-nachhaltigkeit-2023-nachhaltiger-konsum-waechst-second-hand-markt-immer-gefragter/" TargetMode="External"/><Relationship Id="rId2" Type="http://schemas.openxmlformats.org/officeDocument/2006/relationships/hyperlink" Target="https://blickpunktjuwelier.de/hde-prognose-nachhaltiger-konsum-waechst/" TargetMode="External"/><Relationship Id="rId1" Type="http://schemas.openxmlformats.org/officeDocument/2006/relationships/slideLayout" Target="../slideLayouts/slideLayout2.xml"/><Relationship Id="rId5" Type="http://schemas.openxmlformats.org/officeDocument/2006/relationships/image" Target="../media/image9.jpeg"/><Relationship Id="rId4" Type="http://schemas.openxmlformats.org/officeDocument/2006/relationships/hyperlink" Target="https://de.statista.com/themen/8254/secondhand/#topicOverview" TargetMode="Externa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9" name="Rectangle 24">
            <a:extLst>
              <a:ext uri="{FF2B5EF4-FFF2-40B4-BE49-F238E27FC236}">
                <a16:creationId xmlns:a16="http://schemas.microsoft.com/office/drawing/2014/main" id="{B902EF0F-46E4-4A03-9F60-1050C6DCE2B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Freeform: Shape 26">
            <a:extLst>
              <a:ext uri="{FF2B5EF4-FFF2-40B4-BE49-F238E27FC236}">
                <a16:creationId xmlns:a16="http://schemas.microsoft.com/office/drawing/2014/main" id="{582045D0-5727-4EB9-858E-6A3506E74B5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2000" cy="5096785"/>
          </a:xfrm>
          <a:custGeom>
            <a:avLst/>
            <a:gdLst>
              <a:gd name="connsiteX0" fmla="*/ 0 w 12192000"/>
              <a:gd name="connsiteY0" fmla="*/ 0 h 5096785"/>
              <a:gd name="connsiteX1" fmla="*/ 12192000 w 12192000"/>
              <a:gd name="connsiteY1" fmla="*/ 0 h 5096785"/>
              <a:gd name="connsiteX2" fmla="*/ 12192000 w 12192000"/>
              <a:gd name="connsiteY2" fmla="*/ 3809005 h 5096785"/>
              <a:gd name="connsiteX3" fmla="*/ 12142543 w 12192000"/>
              <a:gd name="connsiteY3" fmla="*/ 3817043 h 5096785"/>
              <a:gd name="connsiteX4" fmla="*/ 12109241 w 12192000"/>
              <a:gd name="connsiteY4" fmla="*/ 3824228 h 5096785"/>
              <a:gd name="connsiteX5" fmla="*/ 11668991 w 12192000"/>
              <a:gd name="connsiteY5" fmla="*/ 3788038 h 5096785"/>
              <a:gd name="connsiteX6" fmla="*/ 11476952 w 12192000"/>
              <a:gd name="connsiteY6" fmla="*/ 3866786 h 5096785"/>
              <a:gd name="connsiteX7" fmla="*/ 11336487 w 12192000"/>
              <a:gd name="connsiteY7" fmla="*/ 3971513 h 5096785"/>
              <a:gd name="connsiteX8" fmla="*/ 11214181 w 12192000"/>
              <a:gd name="connsiteY8" fmla="*/ 4004215 h 5096785"/>
              <a:gd name="connsiteX9" fmla="*/ 11042540 w 12192000"/>
              <a:gd name="connsiteY9" fmla="*/ 4002613 h 5096785"/>
              <a:gd name="connsiteX10" fmla="*/ 10833086 w 12192000"/>
              <a:gd name="connsiteY10" fmla="*/ 3997707 h 5096785"/>
              <a:gd name="connsiteX11" fmla="*/ 10599680 w 12192000"/>
              <a:gd name="connsiteY11" fmla="*/ 3982661 h 5096785"/>
              <a:gd name="connsiteX12" fmla="*/ 10519971 w 12192000"/>
              <a:gd name="connsiteY12" fmla="*/ 3975018 h 5096785"/>
              <a:gd name="connsiteX13" fmla="*/ 10217282 w 12192000"/>
              <a:gd name="connsiteY13" fmla="*/ 4020809 h 5096785"/>
              <a:gd name="connsiteX14" fmla="*/ 9936427 w 12192000"/>
              <a:gd name="connsiteY14" fmla="*/ 4137843 h 5096785"/>
              <a:gd name="connsiteX15" fmla="*/ 9804285 w 12192000"/>
              <a:gd name="connsiteY15" fmla="*/ 4246460 h 5096785"/>
              <a:gd name="connsiteX16" fmla="*/ 9720786 w 12192000"/>
              <a:gd name="connsiteY16" fmla="*/ 4265611 h 5096785"/>
              <a:gd name="connsiteX17" fmla="*/ 9652162 w 12192000"/>
              <a:gd name="connsiteY17" fmla="*/ 4252712 h 5096785"/>
              <a:gd name="connsiteX18" fmla="*/ 9543973 w 12192000"/>
              <a:gd name="connsiteY18" fmla="*/ 4245802 h 5096785"/>
              <a:gd name="connsiteX19" fmla="*/ 9528747 w 12192000"/>
              <a:gd name="connsiteY19" fmla="*/ 4251724 h 5096785"/>
              <a:gd name="connsiteX20" fmla="*/ 9436976 w 12192000"/>
              <a:gd name="connsiteY20" fmla="*/ 4269351 h 5096785"/>
              <a:gd name="connsiteX21" fmla="*/ 9371827 w 12192000"/>
              <a:gd name="connsiteY21" fmla="*/ 4303912 h 5096785"/>
              <a:gd name="connsiteX22" fmla="*/ 9260304 w 12192000"/>
              <a:gd name="connsiteY22" fmla="*/ 4328021 h 5096785"/>
              <a:gd name="connsiteX23" fmla="*/ 9148799 w 12192000"/>
              <a:gd name="connsiteY23" fmla="*/ 4348506 h 5096785"/>
              <a:gd name="connsiteX24" fmla="*/ 9107898 w 12192000"/>
              <a:gd name="connsiteY24" fmla="*/ 4354282 h 5096785"/>
              <a:gd name="connsiteX25" fmla="*/ 9037321 w 12192000"/>
              <a:gd name="connsiteY25" fmla="*/ 4371817 h 5096785"/>
              <a:gd name="connsiteX26" fmla="*/ 8990743 w 12192000"/>
              <a:gd name="connsiteY26" fmla="*/ 4382161 h 5096785"/>
              <a:gd name="connsiteX27" fmla="*/ 8979819 w 12192000"/>
              <a:gd name="connsiteY27" fmla="*/ 4366419 h 5096785"/>
              <a:gd name="connsiteX28" fmla="*/ 8936044 w 12192000"/>
              <a:gd name="connsiteY28" fmla="*/ 4370992 h 5096785"/>
              <a:gd name="connsiteX29" fmla="*/ 8897707 w 12192000"/>
              <a:gd name="connsiteY29" fmla="*/ 4392673 h 5096785"/>
              <a:gd name="connsiteX30" fmla="*/ 8845635 w 12192000"/>
              <a:gd name="connsiteY30" fmla="*/ 4404300 h 5096785"/>
              <a:gd name="connsiteX31" fmla="*/ 8814562 w 12192000"/>
              <a:gd name="connsiteY31" fmla="*/ 4411434 h 5096785"/>
              <a:gd name="connsiteX32" fmla="*/ 8726349 w 12192000"/>
              <a:gd name="connsiteY32" fmla="*/ 4416668 h 5096785"/>
              <a:gd name="connsiteX33" fmla="*/ 8566678 w 12192000"/>
              <a:gd name="connsiteY33" fmla="*/ 4391711 h 5096785"/>
              <a:gd name="connsiteX34" fmla="*/ 8521516 w 12192000"/>
              <a:gd name="connsiteY34" fmla="*/ 4393927 h 5096785"/>
              <a:gd name="connsiteX35" fmla="*/ 8515998 w 12192000"/>
              <a:gd name="connsiteY35" fmla="*/ 4399124 h 5096785"/>
              <a:gd name="connsiteX36" fmla="*/ 8449547 w 12192000"/>
              <a:gd name="connsiteY36" fmla="*/ 4383170 h 5096785"/>
              <a:gd name="connsiteX37" fmla="*/ 8360285 w 12192000"/>
              <a:gd name="connsiteY37" fmla="*/ 4398502 h 5096785"/>
              <a:gd name="connsiteX38" fmla="*/ 8256584 w 12192000"/>
              <a:gd name="connsiteY38" fmla="*/ 4423564 h 5096785"/>
              <a:gd name="connsiteX39" fmla="*/ 8229821 w 12192000"/>
              <a:gd name="connsiteY39" fmla="*/ 4431840 h 5096785"/>
              <a:gd name="connsiteX40" fmla="*/ 8158476 w 12192000"/>
              <a:gd name="connsiteY40" fmla="*/ 4436904 h 5096785"/>
              <a:gd name="connsiteX41" fmla="*/ 7993707 w 12192000"/>
              <a:gd name="connsiteY41" fmla="*/ 4447962 h 5096785"/>
              <a:gd name="connsiteX42" fmla="*/ 7990346 w 12192000"/>
              <a:gd name="connsiteY42" fmla="*/ 4454853 h 5096785"/>
              <a:gd name="connsiteX43" fmla="*/ 7976786 w 12192000"/>
              <a:gd name="connsiteY43" fmla="*/ 4456820 h 5096785"/>
              <a:gd name="connsiteX44" fmla="*/ 7973491 w 12192000"/>
              <a:gd name="connsiteY44" fmla="*/ 4458577 h 5096785"/>
              <a:gd name="connsiteX45" fmla="*/ 7954281 w 12192000"/>
              <a:gd name="connsiteY45" fmla="*/ 4467421 h 5096785"/>
              <a:gd name="connsiteX46" fmla="*/ 7905540 w 12192000"/>
              <a:gd name="connsiteY46" fmla="*/ 4455628 h 5096785"/>
              <a:gd name="connsiteX47" fmla="*/ 7851932 w 12192000"/>
              <a:gd name="connsiteY47" fmla="*/ 4466353 h 5096785"/>
              <a:gd name="connsiteX48" fmla="*/ 7639078 w 12192000"/>
              <a:gd name="connsiteY48" fmla="*/ 4467635 h 5096785"/>
              <a:gd name="connsiteX49" fmla="*/ 7612359 w 12192000"/>
              <a:gd name="connsiteY49" fmla="*/ 4492789 h 5096785"/>
              <a:gd name="connsiteX50" fmla="*/ 7527328 w 12192000"/>
              <a:gd name="connsiteY50" fmla="*/ 4502199 h 5096785"/>
              <a:gd name="connsiteX51" fmla="*/ 7388717 w 12192000"/>
              <a:gd name="connsiteY51" fmla="*/ 4470799 h 5096785"/>
              <a:gd name="connsiteX52" fmla="*/ 7231898 w 12192000"/>
              <a:gd name="connsiteY52" fmla="*/ 4486028 h 5096785"/>
              <a:gd name="connsiteX53" fmla="*/ 7218425 w 12192000"/>
              <a:gd name="connsiteY53" fmla="*/ 4477288 h 5096785"/>
              <a:gd name="connsiteX54" fmla="*/ 7202795 w 12192000"/>
              <a:gd name="connsiteY54" fmla="*/ 4472972 h 5096785"/>
              <a:gd name="connsiteX55" fmla="*/ 7200744 w 12192000"/>
              <a:gd name="connsiteY55" fmla="*/ 4474099 h 5096785"/>
              <a:gd name="connsiteX56" fmla="*/ 7182163 w 12192000"/>
              <a:gd name="connsiteY56" fmla="*/ 4474005 h 5096785"/>
              <a:gd name="connsiteX57" fmla="*/ 7178368 w 12192000"/>
              <a:gd name="connsiteY57" fmla="*/ 4470673 h 5096785"/>
              <a:gd name="connsiteX58" fmla="*/ 7165705 w 12192000"/>
              <a:gd name="connsiteY58" fmla="*/ 4469569 h 5096785"/>
              <a:gd name="connsiteX59" fmla="*/ 7140991 w 12192000"/>
              <a:gd name="connsiteY59" fmla="*/ 4464599 h 5096785"/>
              <a:gd name="connsiteX60" fmla="*/ 7136152 w 12192000"/>
              <a:gd name="connsiteY60" fmla="*/ 4466292 h 5096785"/>
              <a:gd name="connsiteX61" fmla="*/ 7098544 w 12192000"/>
              <a:gd name="connsiteY61" fmla="*/ 4462879 h 5096785"/>
              <a:gd name="connsiteX62" fmla="*/ 7097922 w 12192000"/>
              <a:gd name="connsiteY62" fmla="*/ 4464077 h 5096785"/>
              <a:gd name="connsiteX63" fmla="*/ 7086877 w 12192000"/>
              <a:gd name="connsiteY63" fmla="*/ 4468554 h 5096785"/>
              <a:gd name="connsiteX64" fmla="*/ 7065999 w 12192000"/>
              <a:gd name="connsiteY64" fmla="*/ 4474270 h 5096785"/>
              <a:gd name="connsiteX65" fmla="*/ 7016598 w 12192000"/>
              <a:gd name="connsiteY65" fmla="*/ 4502855 h 5096785"/>
              <a:gd name="connsiteX66" fmla="*/ 6977375 w 12192000"/>
              <a:gd name="connsiteY66" fmla="*/ 4499434 h 5096785"/>
              <a:gd name="connsiteX67" fmla="*/ 6969409 w 12192000"/>
              <a:gd name="connsiteY67" fmla="*/ 4499424 h 5096785"/>
              <a:gd name="connsiteX68" fmla="*/ 6969218 w 12192000"/>
              <a:gd name="connsiteY68" fmla="*/ 4499704 h 5096785"/>
              <a:gd name="connsiteX69" fmla="*/ 6960755 w 12192000"/>
              <a:gd name="connsiteY69" fmla="*/ 4500249 h 5096785"/>
              <a:gd name="connsiteX70" fmla="*/ 6954882 w 12192000"/>
              <a:gd name="connsiteY70" fmla="*/ 4499405 h 5096785"/>
              <a:gd name="connsiteX71" fmla="*/ 6939428 w 12192000"/>
              <a:gd name="connsiteY71" fmla="*/ 4499385 h 5096785"/>
              <a:gd name="connsiteX72" fmla="*/ 6933902 w 12192000"/>
              <a:gd name="connsiteY72" fmla="*/ 4501239 h 5096785"/>
              <a:gd name="connsiteX73" fmla="*/ 6891244 w 12192000"/>
              <a:gd name="connsiteY73" fmla="*/ 4536371 h 5096785"/>
              <a:gd name="connsiteX74" fmla="*/ 6794496 w 12192000"/>
              <a:gd name="connsiteY74" fmla="*/ 4567924 h 5096785"/>
              <a:gd name="connsiteX75" fmla="*/ 6697102 w 12192000"/>
              <a:gd name="connsiteY75" fmla="*/ 4595916 h 5096785"/>
              <a:gd name="connsiteX76" fmla="*/ 6661063 w 12192000"/>
              <a:gd name="connsiteY76" fmla="*/ 4604476 h 5096785"/>
              <a:gd name="connsiteX77" fmla="*/ 6600252 w 12192000"/>
              <a:gd name="connsiteY77" fmla="*/ 4626681 h 5096785"/>
              <a:gd name="connsiteX78" fmla="*/ 6574528 w 12192000"/>
              <a:gd name="connsiteY78" fmla="*/ 4641155 h 5096785"/>
              <a:gd name="connsiteX79" fmla="*/ 6573036 w 12192000"/>
              <a:gd name="connsiteY79" fmla="*/ 4641049 h 5096785"/>
              <a:gd name="connsiteX80" fmla="*/ 6571920 w 12192000"/>
              <a:gd name="connsiteY80" fmla="*/ 4644739 h 5096785"/>
              <a:gd name="connsiteX81" fmla="*/ 6567212 w 12192000"/>
              <a:gd name="connsiteY81" fmla="*/ 4647518 h 5096785"/>
              <a:gd name="connsiteX82" fmla="*/ 6552021 w 12192000"/>
              <a:gd name="connsiteY82" fmla="*/ 4650379 h 5096785"/>
              <a:gd name="connsiteX83" fmla="*/ 6545925 w 12192000"/>
              <a:gd name="connsiteY83" fmla="*/ 4650675 h 5096785"/>
              <a:gd name="connsiteX84" fmla="*/ 6537822 w 12192000"/>
              <a:gd name="connsiteY84" fmla="*/ 4652769 h 5096785"/>
              <a:gd name="connsiteX85" fmla="*/ 6537743 w 12192000"/>
              <a:gd name="connsiteY85" fmla="*/ 4653068 h 5096785"/>
              <a:gd name="connsiteX86" fmla="*/ 6529914 w 12192000"/>
              <a:gd name="connsiteY86" fmla="*/ 4654543 h 5096785"/>
              <a:gd name="connsiteX87" fmla="*/ 6490057 w 12192000"/>
              <a:gd name="connsiteY87" fmla="*/ 4658624 h 5096785"/>
              <a:gd name="connsiteX88" fmla="*/ 6452621 w 12192000"/>
              <a:gd name="connsiteY88" fmla="*/ 4694822 h 5096785"/>
              <a:gd name="connsiteX89" fmla="*/ 6434329 w 12192000"/>
              <a:gd name="connsiteY89" fmla="*/ 4704111 h 5096785"/>
              <a:gd name="connsiteX90" fmla="*/ 6425215 w 12192000"/>
              <a:gd name="connsiteY90" fmla="*/ 4710396 h 5096785"/>
              <a:gd name="connsiteX91" fmla="*/ 6425070 w 12192000"/>
              <a:gd name="connsiteY91" fmla="*/ 4711644 h 5096785"/>
              <a:gd name="connsiteX92" fmla="*/ 6386800 w 12192000"/>
              <a:gd name="connsiteY92" fmla="*/ 4715431 h 5096785"/>
              <a:gd name="connsiteX93" fmla="*/ 6382703 w 12192000"/>
              <a:gd name="connsiteY93" fmla="*/ 4717930 h 5096785"/>
              <a:gd name="connsiteX94" fmla="*/ 6356495 w 12192000"/>
              <a:gd name="connsiteY94" fmla="*/ 4717843 h 5096785"/>
              <a:gd name="connsiteX95" fmla="*/ 6343628 w 12192000"/>
              <a:gd name="connsiteY95" fmla="*/ 4719161 h 5096785"/>
              <a:gd name="connsiteX96" fmla="*/ 6338605 w 12192000"/>
              <a:gd name="connsiteY96" fmla="*/ 4716723 h 5096785"/>
              <a:gd name="connsiteX97" fmla="*/ 6320318 w 12192000"/>
              <a:gd name="connsiteY97" fmla="*/ 4720095 h 5096785"/>
              <a:gd name="connsiteX98" fmla="*/ 6318742 w 12192000"/>
              <a:gd name="connsiteY98" fmla="*/ 4721541 h 5096785"/>
              <a:gd name="connsiteX99" fmla="*/ 6301708 w 12192000"/>
              <a:gd name="connsiteY99" fmla="*/ 4720380 h 5096785"/>
              <a:gd name="connsiteX100" fmla="*/ 6285082 w 12192000"/>
              <a:gd name="connsiteY100" fmla="*/ 4714639 h 5096785"/>
              <a:gd name="connsiteX101" fmla="*/ 6136936 w 12192000"/>
              <a:gd name="connsiteY101" fmla="*/ 4758246 h 5096785"/>
              <a:gd name="connsiteX102" fmla="*/ 5988578 w 12192000"/>
              <a:gd name="connsiteY102" fmla="*/ 4754427 h 5096785"/>
              <a:gd name="connsiteX103" fmla="*/ 5908701 w 12192000"/>
              <a:gd name="connsiteY103" fmla="*/ 4779160 h 5096785"/>
              <a:gd name="connsiteX104" fmla="*/ 5892219 w 12192000"/>
              <a:gd name="connsiteY104" fmla="*/ 4807892 h 5096785"/>
              <a:gd name="connsiteX105" fmla="*/ 5683612 w 12192000"/>
              <a:gd name="connsiteY105" fmla="*/ 4848770 h 5096785"/>
              <a:gd name="connsiteX106" fmla="*/ 5635111 w 12192000"/>
              <a:gd name="connsiteY106" fmla="*/ 4868888 h 5096785"/>
              <a:gd name="connsiteX107" fmla="*/ 5582652 w 12192000"/>
              <a:gd name="connsiteY107" fmla="*/ 4866836 h 5096785"/>
              <a:gd name="connsiteX108" fmla="*/ 5567213 w 12192000"/>
              <a:gd name="connsiteY108" fmla="*/ 4878769 h 5096785"/>
              <a:gd name="connsiteX109" fmla="*/ 5564659 w 12192000"/>
              <a:gd name="connsiteY109" fmla="*/ 4881042 h 5096785"/>
              <a:gd name="connsiteX110" fmla="*/ 5552102 w 12192000"/>
              <a:gd name="connsiteY110" fmla="*/ 4885426 h 5096785"/>
              <a:gd name="connsiteX111" fmla="*/ 5551475 w 12192000"/>
              <a:gd name="connsiteY111" fmla="*/ 4892560 h 5096785"/>
              <a:gd name="connsiteX112" fmla="*/ 5534664 w 12192000"/>
              <a:gd name="connsiteY112" fmla="*/ 4903385 h 5096785"/>
              <a:gd name="connsiteX113" fmla="*/ 5510737 w 12192000"/>
              <a:gd name="connsiteY113" fmla="*/ 4909807 h 5096785"/>
              <a:gd name="connsiteX114" fmla="*/ 5393901 w 12192000"/>
              <a:gd name="connsiteY114" fmla="*/ 4933709 h 5096785"/>
              <a:gd name="connsiteX115" fmla="*/ 5325782 w 12192000"/>
              <a:gd name="connsiteY115" fmla="*/ 4951789 h 5096785"/>
              <a:gd name="connsiteX116" fmla="*/ 5302703 w 12192000"/>
              <a:gd name="connsiteY116" fmla="*/ 4964590 h 5096785"/>
              <a:gd name="connsiteX117" fmla="*/ 5268591 w 12192000"/>
              <a:gd name="connsiteY117" fmla="*/ 4978479 h 5096785"/>
              <a:gd name="connsiteX118" fmla="*/ 5210559 w 12192000"/>
              <a:gd name="connsiteY118" fmla="*/ 5007585 h 5096785"/>
              <a:gd name="connsiteX119" fmla="*/ 5177597 w 12192000"/>
              <a:gd name="connsiteY119" fmla="*/ 5015926 h 5096785"/>
              <a:gd name="connsiteX120" fmla="*/ 5160569 w 12192000"/>
              <a:gd name="connsiteY120" fmla="*/ 5025681 h 5096785"/>
              <a:gd name="connsiteX121" fmla="*/ 5152748 w 12192000"/>
              <a:gd name="connsiteY121" fmla="*/ 5026569 h 5096785"/>
              <a:gd name="connsiteX122" fmla="*/ 5127678 w 12192000"/>
              <a:gd name="connsiteY122" fmla="*/ 5032947 h 5096785"/>
              <a:gd name="connsiteX123" fmla="*/ 5113147 w 12192000"/>
              <a:gd name="connsiteY123" fmla="*/ 5035818 h 5096785"/>
              <a:gd name="connsiteX124" fmla="*/ 5107301 w 12192000"/>
              <a:gd name="connsiteY124" fmla="*/ 5036672 h 5096785"/>
              <a:gd name="connsiteX125" fmla="*/ 5093215 w 12192000"/>
              <a:gd name="connsiteY125" fmla="*/ 5032880 h 5096785"/>
              <a:gd name="connsiteX126" fmla="*/ 5077058 w 12192000"/>
              <a:gd name="connsiteY126" fmla="*/ 5038681 h 5096785"/>
              <a:gd name="connsiteX127" fmla="*/ 5057349 w 12192000"/>
              <a:gd name="connsiteY127" fmla="*/ 5036015 h 5096785"/>
              <a:gd name="connsiteX128" fmla="*/ 5053945 w 12192000"/>
              <a:gd name="connsiteY128" fmla="*/ 5041952 h 5096785"/>
              <a:gd name="connsiteX129" fmla="*/ 5040021 w 12192000"/>
              <a:gd name="connsiteY129" fmla="*/ 5050052 h 5096785"/>
              <a:gd name="connsiteX130" fmla="*/ 5025913 w 12192000"/>
              <a:gd name="connsiteY130" fmla="*/ 5046535 h 5096785"/>
              <a:gd name="connsiteX131" fmla="*/ 4998218 w 12192000"/>
              <a:gd name="connsiteY131" fmla="*/ 5048065 h 5096785"/>
              <a:gd name="connsiteX132" fmla="*/ 4991008 w 12192000"/>
              <a:gd name="connsiteY132" fmla="*/ 5050439 h 5096785"/>
              <a:gd name="connsiteX133" fmla="*/ 4963503 w 12192000"/>
              <a:gd name="connsiteY133" fmla="*/ 5047575 h 5096785"/>
              <a:gd name="connsiteX134" fmla="*/ 4921053 w 12192000"/>
              <a:gd name="connsiteY134" fmla="*/ 5048925 h 5096785"/>
              <a:gd name="connsiteX135" fmla="*/ 4873420 w 12192000"/>
              <a:gd name="connsiteY135" fmla="*/ 5054929 h 5096785"/>
              <a:gd name="connsiteX136" fmla="*/ 4858825 w 12192000"/>
              <a:gd name="connsiteY136" fmla="*/ 5051329 h 5096785"/>
              <a:gd name="connsiteX137" fmla="*/ 4769340 w 12192000"/>
              <a:gd name="connsiteY137" fmla="*/ 5053090 h 5096785"/>
              <a:gd name="connsiteX138" fmla="*/ 4744152 w 12192000"/>
              <a:gd name="connsiteY138" fmla="*/ 5053391 h 5096785"/>
              <a:gd name="connsiteX139" fmla="*/ 4723556 w 12192000"/>
              <a:gd name="connsiteY139" fmla="*/ 5059633 h 5096785"/>
              <a:gd name="connsiteX140" fmla="*/ 4719699 w 12192000"/>
              <a:gd name="connsiteY140" fmla="*/ 5066298 h 5096785"/>
              <a:gd name="connsiteX141" fmla="*/ 4706016 w 12192000"/>
              <a:gd name="connsiteY141" fmla="*/ 5067422 h 5096785"/>
              <a:gd name="connsiteX142" fmla="*/ 4702593 w 12192000"/>
              <a:gd name="connsiteY142" fmla="*/ 5068973 h 5096785"/>
              <a:gd name="connsiteX143" fmla="*/ 4682766 w 12192000"/>
              <a:gd name="connsiteY143" fmla="*/ 5076609 h 5096785"/>
              <a:gd name="connsiteX144" fmla="*/ 4634960 w 12192000"/>
              <a:gd name="connsiteY144" fmla="*/ 5061852 h 5096785"/>
              <a:gd name="connsiteX145" fmla="*/ 4580645 w 12192000"/>
              <a:gd name="connsiteY145" fmla="*/ 5069246 h 5096785"/>
              <a:gd name="connsiteX146" fmla="*/ 4368005 w 12192000"/>
              <a:gd name="connsiteY146" fmla="*/ 5057426 h 5096785"/>
              <a:gd name="connsiteX147" fmla="*/ 4339489 w 12192000"/>
              <a:gd name="connsiteY147" fmla="*/ 5080858 h 5096785"/>
              <a:gd name="connsiteX148" fmla="*/ 4253895 w 12192000"/>
              <a:gd name="connsiteY148" fmla="*/ 5085008 h 5096785"/>
              <a:gd name="connsiteX149" fmla="*/ 4117780 w 12192000"/>
              <a:gd name="connsiteY149" fmla="*/ 5045175 h 5096785"/>
              <a:gd name="connsiteX150" fmla="*/ 3960074 w 12192000"/>
              <a:gd name="connsiteY150" fmla="*/ 5050708 h 5096785"/>
              <a:gd name="connsiteX151" fmla="*/ 3947260 w 12192000"/>
              <a:gd name="connsiteY151" fmla="*/ 5041167 h 5096785"/>
              <a:gd name="connsiteX152" fmla="*/ 3931969 w 12192000"/>
              <a:gd name="connsiteY152" fmla="*/ 5035902 h 5096785"/>
              <a:gd name="connsiteX153" fmla="*/ 3929836 w 12192000"/>
              <a:gd name="connsiteY153" fmla="*/ 5036901 h 5096785"/>
              <a:gd name="connsiteX154" fmla="*/ 3911296 w 12192000"/>
              <a:gd name="connsiteY154" fmla="*/ 5035663 h 5096785"/>
              <a:gd name="connsiteX155" fmla="*/ 3907746 w 12192000"/>
              <a:gd name="connsiteY155" fmla="*/ 5032107 h 5096785"/>
              <a:gd name="connsiteX156" fmla="*/ 3895182 w 12192000"/>
              <a:gd name="connsiteY156" fmla="*/ 5030229 h 5096785"/>
              <a:gd name="connsiteX157" fmla="*/ 3870866 w 12192000"/>
              <a:gd name="connsiteY157" fmla="*/ 5023753 h 5096785"/>
              <a:gd name="connsiteX158" fmla="*/ 3865913 w 12192000"/>
              <a:gd name="connsiteY158" fmla="*/ 5025143 h 5096785"/>
              <a:gd name="connsiteX159" fmla="*/ 3828606 w 12192000"/>
              <a:gd name="connsiteY159" fmla="*/ 5019426 h 5096785"/>
              <a:gd name="connsiteX160" fmla="*/ 3827901 w 12192000"/>
              <a:gd name="connsiteY160" fmla="*/ 5020583 h 5096785"/>
              <a:gd name="connsiteX161" fmla="*/ 3816543 w 12192000"/>
              <a:gd name="connsiteY161" fmla="*/ 5024366 h 5096785"/>
              <a:gd name="connsiteX162" fmla="*/ 3795278 w 12192000"/>
              <a:gd name="connsiteY162" fmla="*/ 5028779 h 5096785"/>
              <a:gd name="connsiteX163" fmla="*/ 3743858 w 12192000"/>
              <a:gd name="connsiteY163" fmla="*/ 5054237 h 5096785"/>
              <a:gd name="connsiteX164" fmla="*/ 3704945 w 12192000"/>
              <a:gd name="connsiteY164" fmla="*/ 5048413 h 5096785"/>
              <a:gd name="connsiteX165" fmla="*/ 3696992 w 12192000"/>
              <a:gd name="connsiteY165" fmla="*/ 5047914 h 5096785"/>
              <a:gd name="connsiteX166" fmla="*/ 3696780 w 12192000"/>
              <a:gd name="connsiteY166" fmla="*/ 5048181 h 5096785"/>
              <a:gd name="connsiteX167" fmla="*/ 3688290 w 12192000"/>
              <a:gd name="connsiteY167" fmla="*/ 5048204 h 5096785"/>
              <a:gd name="connsiteX168" fmla="*/ 3682486 w 12192000"/>
              <a:gd name="connsiteY168" fmla="*/ 5047000 h 5096785"/>
              <a:gd name="connsiteX169" fmla="*/ 3667056 w 12192000"/>
              <a:gd name="connsiteY169" fmla="*/ 5046030 h 5096785"/>
              <a:gd name="connsiteX170" fmla="*/ 3661403 w 12192000"/>
              <a:gd name="connsiteY170" fmla="*/ 5047537 h 5096785"/>
              <a:gd name="connsiteX171" fmla="*/ 3658673 w 12192000"/>
              <a:gd name="connsiteY171" fmla="*/ 5050790 h 5096785"/>
              <a:gd name="connsiteX172" fmla="*/ 3657333 w 12192000"/>
              <a:gd name="connsiteY172" fmla="*/ 5050325 h 5096785"/>
              <a:gd name="connsiteX173" fmla="*/ 3626778 w 12192000"/>
              <a:gd name="connsiteY173" fmla="*/ 5057882 h 5096785"/>
              <a:gd name="connsiteX174" fmla="*/ 3560067 w 12192000"/>
              <a:gd name="connsiteY174" fmla="*/ 5064266 h 5096785"/>
              <a:gd name="connsiteX175" fmla="*/ 3522641 w 12192000"/>
              <a:gd name="connsiteY175" fmla="*/ 5063654 h 5096785"/>
              <a:gd name="connsiteX176" fmla="*/ 3419275 w 12192000"/>
              <a:gd name="connsiteY176" fmla="*/ 5066646 h 5096785"/>
              <a:gd name="connsiteX177" fmla="*/ 3314869 w 12192000"/>
              <a:gd name="connsiteY177" fmla="*/ 5073197 h 5096785"/>
              <a:gd name="connsiteX178" fmla="*/ 3259088 w 12192000"/>
              <a:gd name="connsiteY178" fmla="*/ 5096363 h 5096785"/>
              <a:gd name="connsiteX179" fmla="*/ 3253104 w 12192000"/>
              <a:gd name="connsiteY179" fmla="*/ 5096785 h 5096785"/>
              <a:gd name="connsiteX180" fmla="*/ 3238751 w 12192000"/>
              <a:gd name="connsiteY180" fmla="*/ 5092996 h 5096785"/>
              <a:gd name="connsiteX181" fmla="*/ 3233681 w 12192000"/>
              <a:gd name="connsiteY181" fmla="*/ 5090758 h 5096785"/>
              <a:gd name="connsiteX182" fmla="*/ 3225562 w 12192000"/>
              <a:gd name="connsiteY182" fmla="*/ 5089215 h 5096785"/>
              <a:gd name="connsiteX183" fmla="*/ 3225260 w 12192000"/>
              <a:gd name="connsiteY183" fmla="*/ 5089437 h 5096785"/>
              <a:gd name="connsiteX184" fmla="*/ 3217859 w 12192000"/>
              <a:gd name="connsiteY184" fmla="*/ 5087484 h 5096785"/>
              <a:gd name="connsiteX185" fmla="*/ 3182980 w 12192000"/>
              <a:gd name="connsiteY185" fmla="*/ 5074650 h 5096785"/>
              <a:gd name="connsiteX186" fmla="*/ 3123938 w 12192000"/>
              <a:gd name="connsiteY186" fmla="*/ 5089912 h 5096785"/>
              <a:gd name="connsiteX187" fmla="*/ 3101912 w 12192000"/>
              <a:gd name="connsiteY187" fmla="*/ 5090281 h 5096785"/>
              <a:gd name="connsiteX188" fmla="*/ 3089591 w 12192000"/>
              <a:gd name="connsiteY188" fmla="*/ 5091865 h 5096785"/>
              <a:gd name="connsiteX189" fmla="*/ 3088465 w 12192000"/>
              <a:gd name="connsiteY189" fmla="*/ 5092858 h 5096785"/>
              <a:gd name="connsiteX190" fmla="*/ 3055081 w 12192000"/>
              <a:gd name="connsiteY190" fmla="*/ 5080424 h 5096785"/>
              <a:gd name="connsiteX191" fmla="*/ 3049807 w 12192000"/>
              <a:gd name="connsiteY191" fmla="*/ 5080860 h 5096785"/>
              <a:gd name="connsiteX192" fmla="*/ 3029122 w 12192000"/>
              <a:gd name="connsiteY192" fmla="*/ 5070085 h 5096785"/>
              <a:gd name="connsiteX193" fmla="*/ 3017862 w 12192000"/>
              <a:gd name="connsiteY193" fmla="*/ 5065942 h 5096785"/>
              <a:gd name="connsiteX194" fmla="*/ 3015868 w 12192000"/>
              <a:gd name="connsiteY194" fmla="*/ 5061832 h 5096785"/>
              <a:gd name="connsiteX195" fmla="*/ 2998644 w 12192000"/>
              <a:gd name="connsiteY195" fmla="*/ 5057210 h 5096785"/>
              <a:gd name="connsiteX196" fmla="*/ 2996219 w 12192000"/>
              <a:gd name="connsiteY196" fmla="*/ 5057788 h 5096785"/>
              <a:gd name="connsiteX197" fmla="*/ 2983676 w 12192000"/>
              <a:gd name="connsiteY197" fmla="*/ 5049852 h 5096785"/>
              <a:gd name="connsiteX198" fmla="*/ 2975170 w 12192000"/>
              <a:gd name="connsiteY198" fmla="*/ 5038214 h 5096785"/>
              <a:gd name="connsiteX199" fmla="*/ 2822441 w 12192000"/>
              <a:gd name="connsiteY199" fmla="*/ 5014517 h 5096785"/>
              <a:gd name="connsiteX200" fmla="*/ 2708054 w 12192000"/>
              <a:gd name="connsiteY200" fmla="*/ 4950706 h 5096785"/>
              <a:gd name="connsiteX201" fmla="*/ 2624713 w 12192000"/>
              <a:gd name="connsiteY201" fmla="*/ 4938959 h 5096785"/>
              <a:gd name="connsiteX202" fmla="*/ 2588328 w 12192000"/>
              <a:gd name="connsiteY202" fmla="*/ 4956476 h 5096785"/>
              <a:gd name="connsiteX203" fmla="*/ 2389931 w 12192000"/>
              <a:gd name="connsiteY203" fmla="*/ 4905785 h 5096785"/>
              <a:gd name="connsiteX204" fmla="*/ 2335186 w 12192000"/>
              <a:gd name="connsiteY204" fmla="*/ 4902957 h 5096785"/>
              <a:gd name="connsiteX205" fmla="*/ 2295307 w 12192000"/>
              <a:gd name="connsiteY205" fmla="*/ 4879800 h 5096785"/>
              <a:gd name="connsiteX206" fmla="*/ 2273393 w 12192000"/>
              <a:gd name="connsiteY206" fmla="*/ 4883565 h 5096785"/>
              <a:gd name="connsiteX207" fmla="*/ 2269523 w 12192000"/>
              <a:gd name="connsiteY207" fmla="*/ 4884442 h 5096785"/>
              <a:gd name="connsiteX208" fmla="*/ 2256015 w 12192000"/>
              <a:gd name="connsiteY208" fmla="*/ 4883014 h 5096785"/>
              <a:gd name="connsiteX209" fmla="*/ 2249731 w 12192000"/>
              <a:gd name="connsiteY209" fmla="*/ 4888778 h 5096785"/>
              <a:gd name="connsiteX210" fmla="*/ 2227629 w 12192000"/>
              <a:gd name="connsiteY210" fmla="*/ 4891047 h 5096785"/>
              <a:gd name="connsiteX211" fmla="*/ 2203460 w 12192000"/>
              <a:gd name="connsiteY211" fmla="*/ 4886696 h 5096785"/>
              <a:gd name="connsiteX212" fmla="*/ 2091528 w 12192000"/>
              <a:gd name="connsiteY212" fmla="*/ 4859155 h 5096785"/>
              <a:gd name="connsiteX213" fmla="*/ 2022901 w 12192000"/>
              <a:gd name="connsiteY213" fmla="*/ 4846594 h 5096785"/>
              <a:gd name="connsiteX214" fmla="*/ 1994227 w 12192000"/>
              <a:gd name="connsiteY214" fmla="*/ 4847973 h 5096785"/>
              <a:gd name="connsiteX215" fmla="*/ 1955936 w 12192000"/>
              <a:gd name="connsiteY215" fmla="*/ 4845765 h 5096785"/>
              <a:gd name="connsiteX216" fmla="*/ 1741924 w 12192000"/>
              <a:gd name="connsiteY216" fmla="*/ 4808054 h 5096785"/>
              <a:gd name="connsiteX217" fmla="*/ 1734410 w 12192000"/>
              <a:gd name="connsiteY217" fmla="*/ 4811675 h 5096785"/>
              <a:gd name="connsiteX218" fmla="*/ 1691423 w 12192000"/>
              <a:gd name="connsiteY218" fmla="*/ 4802777 h 5096785"/>
              <a:gd name="connsiteX219" fmla="*/ 1554504 w 12192000"/>
              <a:gd name="connsiteY219" fmla="*/ 4739985 h 5096785"/>
              <a:gd name="connsiteX220" fmla="*/ 1470119 w 12192000"/>
              <a:gd name="connsiteY220" fmla="*/ 4723470 h 5096785"/>
              <a:gd name="connsiteX221" fmla="*/ 1437967 w 12192000"/>
              <a:gd name="connsiteY221" fmla="*/ 4722710 h 5096785"/>
              <a:gd name="connsiteX222" fmla="*/ 1384234 w 12192000"/>
              <a:gd name="connsiteY222" fmla="*/ 4721117 h 5096785"/>
              <a:gd name="connsiteX223" fmla="*/ 1338647 w 12192000"/>
              <a:gd name="connsiteY223" fmla="*/ 4732483 h 5096785"/>
              <a:gd name="connsiteX224" fmla="*/ 1295869 w 12192000"/>
              <a:gd name="connsiteY224" fmla="*/ 4726175 h 5096785"/>
              <a:gd name="connsiteX225" fmla="*/ 1292949 w 12192000"/>
              <a:gd name="connsiteY225" fmla="*/ 4708469 h 5096785"/>
              <a:gd name="connsiteX226" fmla="*/ 1244908 w 12192000"/>
              <a:gd name="connsiteY226" fmla="*/ 4706993 h 5096785"/>
              <a:gd name="connsiteX227" fmla="*/ 1171266 w 12192000"/>
              <a:gd name="connsiteY227" fmla="*/ 4706535 h 5096785"/>
              <a:gd name="connsiteX228" fmla="*/ 1160868 w 12192000"/>
              <a:gd name="connsiteY228" fmla="*/ 4701936 h 5096785"/>
              <a:gd name="connsiteX229" fmla="*/ 1147599 w 12192000"/>
              <a:gd name="connsiteY229" fmla="*/ 4714833 h 5096785"/>
              <a:gd name="connsiteX230" fmla="*/ 1119603 w 12192000"/>
              <a:gd name="connsiteY230" fmla="*/ 4721303 h 5096785"/>
              <a:gd name="connsiteX231" fmla="*/ 997851 w 12192000"/>
              <a:gd name="connsiteY231" fmla="*/ 4722336 h 5096785"/>
              <a:gd name="connsiteX232" fmla="*/ 976455 w 12192000"/>
              <a:gd name="connsiteY232" fmla="*/ 4726407 h 5096785"/>
              <a:gd name="connsiteX233" fmla="*/ 949939 w 12192000"/>
              <a:gd name="connsiteY233" fmla="*/ 4719699 h 5096785"/>
              <a:gd name="connsiteX234" fmla="*/ 894148 w 12192000"/>
              <a:gd name="connsiteY234" fmla="*/ 4710406 h 5096785"/>
              <a:gd name="connsiteX235" fmla="*/ 857990 w 12192000"/>
              <a:gd name="connsiteY235" fmla="*/ 4696844 h 5096785"/>
              <a:gd name="connsiteX236" fmla="*/ 848649 w 12192000"/>
              <a:gd name="connsiteY236" fmla="*/ 4704021 h 5096785"/>
              <a:gd name="connsiteX237" fmla="*/ 826436 w 12192000"/>
              <a:gd name="connsiteY237" fmla="*/ 4707421 h 5096785"/>
              <a:gd name="connsiteX238" fmla="*/ 733052 w 12192000"/>
              <a:gd name="connsiteY238" fmla="*/ 4701884 h 5096785"/>
              <a:gd name="connsiteX239" fmla="*/ 716185 w 12192000"/>
              <a:gd name="connsiteY239" fmla="*/ 4703827 h 5096785"/>
              <a:gd name="connsiteX240" fmla="*/ 696663 w 12192000"/>
              <a:gd name="connsiteY240" fmla="*/ 4697420 h 5096785"/>
              <a:gd name="connsiteX241" fmla="*/ 582722 w 12192000"/>
              <a:gd name="connsiteY241" fmla="*/ 4658637 h 5096785"/>
              <a:gd name="connsiteX242" fmla="*/ 581118 w 12192000"/>
              <a:gd name="connsiteY242" fmla="*/ 4654120 h 5096785"/>
              <a:gd name="connsiteX243" fmla="*/ 546453 w 12192000"/>
              <a:gd name="connsiteY243" fmla="*/ 4652542 h 5096785"/>
              <a:gd name="connsiteX244" fmla="*/ 536773 w 12192000"/>
              <a:gd name="connsiteY244" fmla="*/ 4644609 h 5096785"/>
              <a:gd name="connsiteX245" fmla="*/ 518899 w 12192000"/>
              <a:gd name="connsiteY245" fmla="*/ 4642839 h 5096785"/>
              <a:gd name="connsiteX246" fmla="*/ 388896 w 12192000"/>
              <a:gd name="connsiteY246" fmla="*/ 4619173 h 5096785"/>
              <a:gd name="connsiteX247" fmla="*/ 366479 w 12192000"/>
              <a:gd name="connsiteY247" fmla="*/ 4618896 h 5096785"/>
              <a:gd name="connsiteX248" fmla="*/ 342781 w 12192000"/>
              <a:gd name="connsiteY248" fmla="*/ 4601239 h 5096785"/>
              <a:gd name="connsiteX249" fmla="*/ 255925 w 12192000"/>
              <a:gd name="connsiteY249" fmla="*/ 4598685 h 5096785"/>
              <a:gd name="connsiteX250" fmla="*/ 226919 w 12192000"/>
              <a:gd name="connsiteY250" fmla="*/ 4598460 h 5096785"/>
              <a:gd name="connsiteX251" fmla="*/ 213925 w 12192000"/>
              <a:gd name="connsiteY251" fmla="*/ 4597783 h 5096785"/>
              <a:gd name="connsiteX252" fmla="*/ 215196 w 12192000"/>
              <a:gd name="connsiteY252" fmla="*/ 4588576 h 5096785"/>
              <a:gd name="connsiteX253" fmla="*/ 180214 w 12192000"/>
              <a:gd name="connsiteY253" fmla="*/ 4583701 h 5096785"/>
              <a:gd name="connsiteX254" fmla="*/ 83203 w 12192000"/>
              <a:gd name="connsiteY254" fmla="*/ 4531664 h 5096785"/>
              <a:gd name="connsiteX255" fmla="*/ 4106 w 12192000"/>
              <a:gd name="connsiteY255" fmla="*/ 4517202 h 5096785"/>
              <a:gd name="connsiteX256" fmla="*/ 0 w 12192000"/>
              <a:gd name="connsiteY256" fmla="*/ 4516084 h 5096785"/>
              <a:gd name="connsiteX0" fmla="*/ 0 w 12192000"/>
              <a:gd name="connsiteY0" fmla="*/ 0 h 5096785"/>
              <a:gd name="connsiteX1" fmla="*/ 12192000 w 12192000"/>
              <a:gd name="connsiteY1" fmla="*/ 0 h 5096785"/>
              <a:gd name="connsiteX2" fmla="*/ 12192000 w 12192000"/>
              <a:gd name="connsiteY2" fmla="*/ 3809005 h 5096785"/>
              <a:gd name="connsiteX3" fmla="*/ 12142543 w 12192000"/>
              <a:gd name="connsiteY3" fmla="*/ 3817043 h 5096785"/>
              <a:gd name="connsiteX4" fmla="*/ 12109241 w 12192000"/>
              <a:gd name="connsiteY4" fmla="*/ 3824228 h 5096785"/>
              <a:gd name="connsiteX5" fmla="*/ 11668991 w 12192000"/>
              <a:gd name="connsiteY5" fmla="*/ 3788038 h 5096785"/>
              <a:gd name="connsiteX6" fmla="*/ 11476952 w 12192000"/>
              <a:gd name="connsiteY6" fmla="*/ 3866786 h 5096785"/>
              <a:gd name="connsiteX7" fmla="*/ 11336487 w 12192000"/>
              <a:gd name="connsiteY7" fmla="*/ 3971513 h 5096785"/>
              <a:gd name="connsiteX8" fmla="*/ 11214181 w 12192000"/>
              <a:gd name="connsiteY8" fmla="*/ 4004215 h 5096785"/>
              <a:gd name="connsiteX9" fmla="*/ 11042540 w 12192000"/>
              <a:gd name="connsiteY9" fmla="*/ 4002613 h 5096785"/>
              <a:gd name="connsiteX10" fmla="*/ 10833086 w 12192000"/>
              <a:gd name="connsiteY10" fmla="*/ 3997707 h 5096785"/>
              <a:gd name="connsiteX11" fmla="*/ 10599680 w 12192000"/>
              <a:gd name="connsiteY11" fmla="*/ 3982661 h 5096785"/>
              <a:gd name="connsiteX12" fmla="*/ 10519971 w 12192000"/>
              <a:gd name="connsiteY12" fmla="*/ 3975018 h 5096785"/>
              <a:gd name="connsiteX13" fmla="*/ 10217282 w 12192000"/>
              <a:gd name="connsiteY13" fmla="*/ 4020809 h 5096785"/>
              <a:gd name="connsiteX14" fmla="*/ 9936427 w 12192000"/>
              <a:gd name="connsiteY14" fmla="*/ 4137843 h 5096785"/>
              <a:gd name="connsiteX15" fmla="*/ 9804285 w 12192000"/>
              <a:gd name="connsiteY15" fmla="*/ 4246460 h 5096785"/>
              <a:gd name="connsiteX16" fmla="*/ 9720786 w 12192000"/>
              <a:gd name="connsiteY16" fmla="*/ 4265611 h 5096785"/>
              <a:gd name="connsiteX17" fmla="*/ 9652162 w 12192000"/>
              <a:gd name="connsiteY17" fmla="*/ 4252712 h 5096785"/>
              <a:gd name="connsiteX18" fmla="*/ 9543973 w 12192000"/>
              <a:gd name="connsiteY18" fmla="*/ 4245802 h 5096785"/>
              <a:gd name="connsiteX19" fmla="*/ 9528747 w 12192000"/>
              <a:gd name="connsiteY19" fmla="*/ 4251724 h 5096785"/>
              <a:gd name="connsiteX20" fmla="*/ 9436976 w 12192000"/>
              <a:gd name="connsiteY20" fmla="*/ 4269351 h 5096785"/>
              <a:gd name="connsiteX21" fmla="*/ 9371827 w 12192000"/>
              <a:gd name="connsiteY21" fmla="*/ 4303912 h 5096785"/>
              <a:gd name="connsiteX22" fmla="*/ 9260304 w 12192000"/>
              <a:gd name="connsiteY22" fmla="*/ 4328021 h 5096785"/>
              <a:gd name="connsiteX23" fmla="*/ 9148799 w 12192000"/>
              <a:gd name="connsiteY23" fmla="*/ 4348506 h 5096785"/>
              <a:gd name="connsiteX24" fmla="*/ 9107898 w 12192000"/>
              <a:gd name="connsiteY24" fmla="*/ 4354282 h 5096785"/>
              <a:gd name="connsiteX25" fmla="*/ 9037321 w 12192000"/>
              <a:gd name="connsiteY25" fmla="*/ 4371817 h 5096785"/>
              <a:gd name="connsiteX26" fmla="*/ 8990743 w 12192000"/>
              <a:gd name="connsiteY26" fmla="*/ 4382161 h 5096785"/>
              <a:gd name="connsiteX27" fmla="*/ 8979819 w 12192000"/>
              <a:gd name="connsiteY27" fmla="*/ 4366419 h 5096785"/>
              <a:gd name="connsiteX28" fmla="*/ 8936044 w 12192000"/>
              <a:gd name="connsiteY28" fmla="*/ 4370992 h 5096785"/>
              <a:gd name="connsiteX29" fmla="*/ 8897707 w 12192000"/>
              <a:gd name="connsiteY29" fmla="*/ 4392673 h 5096785"/>
              <a:gd name="connsiteX30" fmla="*/ 8845635 w 12192000"/>
              <a:gd name="connsiteY30" fmla="*/ 4404300 h 5096785"/>
              <a:gd name="connsiteX31" fmla="*/ 8814562 w 12192000"/>
              <a:gd name="connsiteY31" fmla="*/ 4411434 h 5096785"/>
              <a:gd name="connsiteX32" fmla="*/ 8726349 w 12192000"/>
              <a:gd name="connsiteY32" fmla="*/ 4416668 h 5096785"/>
              <a:gd name="connsiteX33" fmla="*/ 8566678 w 12192000"/>
              <a:gd name="connsiteY33" fmla="*/ 4391711 h 5096785"/>
              <a:gd name="connsiteX34" fmla="*/ 8521516 w 12192000"/>
              <a:gd name="connsiteY34" fmla="*/ 4393927 h 5096785"/>
              <a:gd name="connsiteX35" fmla="*/ 8515998 w 12192000"/>
              <a:gd name="connsiteY35" fmla="*/ 4399124 h 5096785"/>
              <a:gd name="connsiteX36" fmla="*/ 8449547 w 12192000"/>
              <a:gd name="connsiteY36" fmla="*/ 4383170 h 5096785"/>
              <a:gd name="connsiteX37" fmla="*/ 8360285 w 12192000"/>
              <a:gd name="connsiteY37" fmla="*/ 4398502 h 5096785"/>
              <a:gd name="connsiteX38" fmla="*/ 8256584 w 12192000"/>
              <a:gd name="connsiteY38" fmla="*/ 4423564 h 5096785"/>
              <a:gd name="connsiteX39" fmla="*/ 8229821 w 12192000"/>
              <a:gd name="connsiteY39" fmla="*/ 4431840 h 5096785"/>
              <a:gd name="connsiteX40" fmla="*/ 8158476 w 12192000"/>
              <a:gd name="connsiteY40" fmla="*/ 4436904 h 5096785"/>
              <a:gd name="connsiteX41" fmla="*/ 7993707 w 12192000"/>
              <a:gd name="connsiteY41" fmla="*/ 4447962 h 5096785"/>
              <a:gd name="connsiteX42" fmla="*/ 7990346 w 12192000"/>
              <a:gd name="connsiteY42" fmla="*/ 4454853 h 5096785"/>
              <a:gd name="connsiteX43" fmla="*/ 7976786 w 12192000"/>
              <a:gd name="connsiteY43" fmla="*/ 4456820 h 5096785"/>
              <a:gd name="connsiteX44" fmla="*/ 7973491 w 12192000"/>
              <a:gd name="connsiteY44" fmla="*/ 4458577 h 5096785"/>
              <a:gd name="connsiteX45" fmla="*/ 7954281 w 12192000"/>
              <a:gd name="connsiteY45" fmla="*/ 4467421 h 5096785"/>
              <a:gd name="connsiteX46" fmla="*/ 7905540 w 12192000"/>
              <a:gd name="connsiteY46" fmla="*/ 4455628 h 5096785"/>
              <a:gd name="connsiteX47" fmla="*/ 7851932 w 12192000"/>
              <a:gd name="connsiteY47" fmla="*/ 4466353 h 5096785"/>
              <a:gd name="connsiteX48" fmla="*/ 7639078 w 12192000"/>
              <a:gd name="connsiteY48" fmla="*/ 4467635 h 5096785"/>
              <a:gd name="connsiteX49" fmla="*/ 7612359 w 12192000"/>
              <a:gd name="connsiteY49" fmla="*/ 4492789 h 5096785"/>
              <a:gd name="connsiteX50" fmla="*/ 7527328 w 12192000"/>
              <a:gd name="connsiteY50" fmla="*/ 4502199 h 5096785"/>
              <a:gd name="connsiteX51" fmla="*/ 7388717 w 12192000"/>
              <a:gd name="connsiteY51" fmla="*/ 4470799 h 5096785"/>
              <a:gd name="connsiteX52" fmla="*/ 7231898 w 12192000"/>
              <a:gd name="connsiteY52" fmla="*/ 4486028 h 5096785"/>
              <a:gd name="connsiteX53" fmla="*/ 7218425 w 12192000"/>
              <a:gd name="connsiteY53" fmla="*/ 4477288 h 5096785"/>
              <a:gd name="connsiteX54" fmla="*/ 7202795 w 12192000"/>
              <a:gd name="connsiteY54" fmla="*/ 4472972 h 5096785"/>
              <a:gd name="connsiteX55" fmla="*/ 7200744 w 12192000"/>
              <a:gd name="connsiteY55" fmla="*/ 4474099 h 5096785"/>
              <a:gd name="connsiteX56" fmla="*/ 7182163 w 12192000"/>
              <a:gd name="connsiteY56" fmla="*/ 4474005 h 5096785"/>
              <a:gd name="connsiteX57" fmla="*/ 7178368 w 12192000"/>
              <a:gd name="connsiteY57" fmla="*/ 4470673 h 5096785"/>
              <a:gd name="connsiteX58" fmla="*/ 7165705 w 12192000"/>
              <a:gd name="connsiteY58" fmla="*/ 4469569 h 5096785"/>
              <a:gd name="connsiteX59" fmla="*/ 7140991 w 12192000"/>
              <a:gd name="connsiteY59" fmla="*/ 4464599 h 5096785"/>
              <a:gd name="connsiteX60" fmla="*/ 7136152 w 12192000"/>
              <a:gd name="connsiteY60" fmla="*/ 4466292 h 5096785"/>
              <a:gd name="connsiteX61" fmla="*/ 7098544 w 12192000"/>
              <a:gd name="connsiteY61" fmla="*/ 4462879 h 5096785"/>
              <a:gd name="connsiteX62" fmla="*/ 7097922 w 12192000"/>
              <a:gd name="connsiteY62" fmla="*/ 4464077 h 5096785"/>
              <a:gd name="connsiteX63" fmla="*/ 7086877 w 12192000"/>
              <a:gd name="connsiteY63" fmla="*/ 4468554 h 5096785"/>
              <a:gd name="connsiteX64" fmla="*/ 7065999 w 12192000"/>
              <a:gd name="connsiteY64" fmla="*/ 4474270 h 5096785"/>
              <a:gd name="connsiteX65" fmla="*/ 7016598 w 12192000"/>
              <a:gd name="connsiteY65" fmla="*/ 4502855 h 5096785"/>
              <a:gd name="connsiteX66" fmla="*/ 6977375 w 12192000"/>
              <a:gd name="connsiteY66" fmla="*/ 4499434 h 5096785"/>
              <a:gd name="connsiteX67" fmla="*/ 6969409 w 12192000"/>
              <a:gd name="connsiteY67" fmla="*/ 4499424 h 5096785"/>
              <a:gd name="connsiteX68" fmla="*/ 6969218 w 12192000"/>
              <a:gd name="connsiteY68" fmla="*/ 4499704 h 5096785"/>
              <a:gd name="connsiteX69" fmla="*/ 6960755 w 12192000"/>
              <a:gd name="connsiteY69" fmla="*/ 4500249 h 5096785"/>
              <a:gd name="connsiteX70" fmla="*/ 6954882 w 12192000"/>
              <a:gd name="connsiteY70" fmla="*/ 4499405 h 5096785"/>
              <a:gd name="connsiteX71" fmla="*/ 6939428 w 12192000"/>
              <a:gd name="connsiteY71" fmla="*/ 4499385 h 5096785"/>
              <a:gd name="connsiteX72" fmla="*/ 6933902 w 12192000"/>
              <a:gd name="connsiteY72" fmla="*/ 4501239 h 5096785"/>
              <a:gd name="connsiteX73" fmla="*/ 6891244 w 12192000"/>
              <a:gd name="connsiteY73" fmla="*/ 4536371 h 5096785"/>
              <a:gd name="connsiteX74" fmla="*/ 6794496 w 12192000"/>
              <a:gd name="connsiteY74" fmla="*/ 4567924 h 5096785"/>
              <a:gd name="connsiteX75" fmla="*/ 6697102 w 12192000"/>
              <a:gd name="connsiteY75" fmla="*/ 4595916 h 5096785"/>
              <a:gd name="connsiteX76" fmla="*/ 6661063 w 12192000"/>
              <a:gd name="connsiteY76" fmla="*/ 4604476 h 5096785"/>
              <a:gd name="connsiteX77" fmla="*/ 6600252 w 12192000"/>
              <a:gd name="connsiteY77" fmla="*/ 4626681 h 5096785"/>
              <a:gd name="connsiteX78" fmla="*/ 6574528 w 12192000"/>
              <a:gd name="connsiteY78" fmla="*/ 4641155 h 5096785"/>
              <a:gd name="connsiteX79" fmla="*/ 6573036 w 12192000"/>
              <a:gd name="connsiteY79" fmla="*/ 4641049 h 5096785"/>
              <a:gd name="connsiteX80" fmla="*/ 6571920 w 12192000"/>
              <a:gd name="connsiteY80" fmla="*/ 4644739 h 5096785"/>
              <a:gd name="connsiteX81" fmla="*/ 6567212 w 12192000"/>
              <a:gd name="connsiteY81" fmla="*/ 4647518 h 5096785"/>
              <a:gd name="connsiteX82" fmla="*/ 6552021 w 12192000"/>
              <a:gd name="connsiteY82" fmla="*/ 4650379 h 5096785"/>
              <a:gd name="connsiteX83" fmla="*/ 6545925 w 12192000"/>
              <a:gd name="connsiteY83" fmla="*/ 4650675 h 5096785"/>
              <a:gd name="connsiteX84" fmla="*/ 6537822 w 12192000"/>
              <a:gd name="connsiteY84" fmla="*/ 4652769 h 5096785"/>
              <a:gd name="connsiteX85" fmla="*/ 6537743 w 12192000"/>
              <a:gd name="connsiteY85" fmla="*/ 4653068 h 5096785"/>
              <a:gd name="connsiteX86" fmla="*/ 6529914 w 12192000"/>
              <a:gd name="connsiteY86" fmla="*/ 4654543 h 5096785"/>
              <a:gd name="connsiteX87" fmla="*/ 6490057 w 12192000"/>
              <a:gd name="connsiteY87" fmla="*/ 4658624 h 5096785"/>
              <a:gd name="connsiteX88" fmla="*/ 6452621 w 12192000"/>
              <a:gd name="connsiteY88" fmla="*/ 4694822 h 5096785"/>
              <a:gd name="connsiteX89" fmla="*/ 6434329 w 12192000"/>
              <a:gd name="connsiteY89" fmla="*/ 4704111 h 5096785"/>
              <a:gd name="connsiteX90" fmla="*/ 6425215 w 12192000"/>
              <a:gd name="connsiteY90" fmla="*/ 4710396 h 5096785"/>
              <a:gd name="connsiteX91" fmla="*/ 6425070 w 12192000"/>
              <a:gd name="connsiteY91" fmla="*/ 4711644 h 5096785"/>
              <a:gd name="connsiteX92" fmla="*/ 6386800 w 12192000"/>
              <a:gd name="connsiteY92" fmla="*/ 4715431 h 5096785"/>
              <a:gd name="connsiteX93" fmla="*/ 6382703 w 12192000"/>
              <a:gd name="connsiteY93" fmla="*/ 4717930 h 5096785"/>
              <a:gd name="connsiteX94" fmla="*/ 6356495 w 12192000"/>
              <a:gd name="connsiteY94" fmla="*/ 4717843 h 5096785"/>
              <a:gd name="connsiteX95" fmla="*/ 6343628 w 12192000"/>
              <a:gd name="connsiteY95" fmla="*/ 4719161 h 5096785"/>
              <a:gd name="connsiteX96" fmla="*/ 6338605 w 12192000"/>
              <a:gd name="connsiteY96" fmla="*/ 4716723 h 5096785"/>
              <a:gd name="connsiteX97" fmla="*/ 6320318 w 12192000"/>
              <a:gd name="connsiteY97" fmla="*/ 4720095 h 5096785"/>
              <a:gd name="connsiteX98" fmla="*/ 6318742 w 12192000"/>
              <a:gd name="connsiteY98" fmla="*/ 4721541 h 5096785"/>
              <a:gd name="connsiteX99" fmla="*/ 6301708 w 12192000"/>
              <a:gd name="connsiteY99" fmla="*/ 4720380 h 5096785"/>
              <a:gd name="connsiteX100" fmla="*/ 6285082 w 12192000"/>
              <a:gd name="connsiteY100" fmla="*/ 4714639 h 5096785"/>
              <a:gd name="connsiteX101" fmla="*/ 6136936 w 12192000"/>
              <a:gd name="connsiteY101" fmla="*/ 4758246 h 5096785"/>
              <a:gd name="connsiteX102" fmla="*/ 5988578 w 12192000"/>
              <a:gd name="connsiteY102" fmla="*/ 4754427 h 5096785"/>
              <a:gd name="connsiteX103" fmla="*/ 5908701 w 12192000"/>
              <a:gd name="connsiteY103" fmla="*/ 4779160 h 5096785"/>
              <a:gd name="connsiteX104" fmla="*/ 5892219 w 12192000"/>
              <a:gd name="connsiteY104" fmla="*/ 4807892 h 5096785"/>
              <a:gd name="connsiteX105" fmla="*/ 5683612 w 12192000"/>
              <a:gd name="connsiteY105" fmla="*/ 4848770 h 5096785"/>
              <a:gd name="connsiteX106" fmla="*/ 5635111 w 12192000"/>
              <a:gd name="connsiteY106" fmla="*/ 4868888 h 5096785"/>
              <a:gd name="connsiteX107" fmla="*/ 5582652 w 12192000"/>
              <a:gd name="connsiteY107" fmla="*/ 4866836 h 5096785"/>
              <a:gd name="connsiteX108" fmla="*/ 5567213 w 12192000"/>
              <a:gd name="connsiteY108" fmla="*/ 4878769 h 5096785"/>
              <a:gd name="connsiteX109" fmla="*/ 5564659 w 12192000"/>
              <a:gd name="connsiteY109" fmla="*/ 4881042 h 5096785"/>
              <a:gd name="connsiteX110" fmla="*/ 5552102 w 12192000"/>
              <a:gd name="connsiteY110" fmla="*/ 4885426 h 5096785"/>
              <a:gd name="connsiteX111" fmla="*/ 5551475 w 12192000"/>
              <a:gd name="connsiteY111" fmla="*/ 4892560 h 5096785"/>
              <a:gd name="connsiteX112" fmla="*/ 5534664 w 12192000"/>
              <a:gd name="connsiteY112" fmla="*/ 4903385 h 5096785"/>
              <a:gd name="connsiteX113" fmla="*/ 5510737 w 12192000"/>
              <a:gd name="connsiteY113" fmla="*/ 4909807 h 5096785"/>
              <a:gd name="connsiteX114" fmla="*/ 5393901 w 12192000"/>
              <a:gd name="connsiteY114" fmla="*/ 4933709 h 5096785"/>
              <a:gd name="connsiteX115" fmla="*/ 5325782 w 12192000"/>
              <a:gd name="connsiteY115" fmla="*/ 4951789 h 5096785"/>
              <a:gd name="connsiteX116" fmla="*/ 5302703 w 12192000"/>
              <a:gd name="connsiteY116" fmla="*/ 4964590 h 5096785"/>
              <a:gd name="connsiteX117" fmla="*/ 5268591 w 12192000"/>
              <a:gd name="connsiteY117" fmla="*/ 4978479 h 5096785"/>
              <a:gd name="connsiteX118" fmla="*/ 5210559 w 12192000"/>
              <a:gd name="connsiteY118" fmla="*/ 5007585 h 5096785"/>
              <a:gd name="connsiteX119" fmla="*/ 5177597 w 12192000"/>
              <a:gd name="connsiteY119" fmla="*/ 5015926 h 5096785"/>
              <a:gd name="connsiteX120" fmla="*/ 5160569 w 12192000"/>
              <a:gd name="connsiteY120" fmla="*/ 5025681 h 5096785"/>
              <a:gd name="connsiteX121" fmla="*/ 5152748 w 12192000"/>
              <a:gd name="connsiteY121" fmla="*/ 5026569 h 5096785"/>
              <a:gd name="connsiteX122" fmla="*/ 5127678 w 12192000"/>
              <a:gd name="connsiteY122" fmla="*/ 5032947 h 5096785"/>
              <a:gd name="connsiteX123" fmla="*/ 5113147 w 12192000"/>
              <a:gd name="connsiteY123" fmla="*/ 5035818 h 5096785"/>
              <a:gd name="connsiteX124" fmla="*/ 5107301 w 12192000"/>
              <a:gd name="connsiteY124" fmla="*/ 5036672 h 5096785"/>
              <a:gd name="connsiteX125" fmla="*/ 5093215 w 12192000"/>
              <a:gd name="connsiteY125" fmla="*/ 5032880 h 5096785"/>
              <a:gd name="connsiteX126" fmla="*/ 5077058 w 12192000"/>
              <a:gd name="connsiteY126" fmla="*/ 5038681 h 5096785"/>
              <a:gd name="connsiteX127" fmla="*/ 5057349 w 12192000"/>
              <a:gd name="connsiteY127" fmla="*/ 5036015 h 5096785"/>
              <a:gd name="connsiteX128" fmla="*/ 5053945 w 12192000"/>
              <a:gd name="connsiteY128" fmla="*/ 5041952 h 5096785"/>
              <a:gd name="connsiteX129" fmla="*/ 5040021 w 12192000"/>
              <a:gd name="connsiteY129" fmla="*/ 5050052 h 5096785"/>
              <a:gd name="connsiteX130" fmla="*/ 5025913 w 12192000"/>
              <a:gd name="connsiteY130" fmla="*/ 5046535 h 5096785"/>
              <a:gd name="connsiteX131" fmla="*/ 4998218 w 12192000"/>
              <a:gd name="connsiteY131" fmla="*/ 5048065 h 5096785"/>
              <a:gd name="connsiteX132" fmla="*/ 4991008 w 12192000"/>
              <a:gd name="connsiteY132" fmla="*/ 5050439 h 5096785"/>
              <a:gd name="connsiteX133" fmla="*/ 4963503 w 12192000"/>
              <a:gd name="connsiteY133" fmla="*/ 5047575 h 5096785"/>
              <a:gd name="connsiteX134" fmla="*/ 4921053 w 12192000"/>
              <a:gd name="connsiteY134" fmla="*/ 5048925 h 5096785"/>
              <a:gd name="connsiteX135" fmla="*/ 4873420 w 12192000"/>
              <a:gd name="connsiteY135" fmla="*/ 5054929 h 5096785"/>
              <a:gd name="connsiteX136" fmla="*/ 4858825 w 12192000"/>
              <a:gd name="connsiteY136" fmla="*/ 5051329 h 5096785"/>
              <a:gd name="connsiteX137" fmla="*/ 4769340 w 12192000"/>
              <a:gd name="connsiteY137" fmla="*/ 5053090 h 5096785"/>
              <a:gd name="connsiteX138" fmla="*/ 4744152 w 12192000"/>
              <a:gd name="connsiteY138" fmla="*/ 5053391 h 5096785"/>
              <a:gd name="connsiteX139" fmla="*/ 4723556 w 12192000"/>
              <a:gd name="connsiteY139" fmla="*/ 5059633 h 5096785"/>
              <a:gd name="connsiteX140" fmla="*/ 4719699 w 12192000"/>
              <a:gd name="connsiteY140" fmla="*/ 5066298 h 5096785"/>
              <a:gd name="connsiteX141" fmla="*/ 4706016 w 12192000"/>
              <a:gd name="connsiteY141" fmla="*/ 5067422 h 5096785"/>
              <a:gd name="connsiteX142" fmla="*/ 4702593 w 12192000"/>
              <a:gd name="connsiteY142" fmla="*/ 5068973 h 5096785"/>
              <a:gd name="connsiteX143" fmla="*/ 4682766 w 12192000"/>
              <a:gd name="connsiteY143" fmla="*/ 5076609 h 5096785"/>
              <a:gd name="connsiteX144" fmla="*/ 4634960 w 12192000"/>
              <a:gd name="connsiteY144" fmla="*/ 5061852 h 5096785"/>
              <a:gd name="connsiteX145" fmla="*/ 4580645 w 12192000"/>
              <a:gd name="connsiteY145" fmla="*/ 5069246 h 5096785"/>
              <a:gd name="connsiteX146" fmla="*/ 4368005 w 12192000"/>
              <a:gd name="connsiteY146" fmla="*/ 5057426 h 5096785"/>
              <a:gd name="connsiteX147" fmla="*/ 4339489 w 12192000"/>
              <a:gd name="connsiteY147" fmla="*/ 5080858 h 5096785"/>
              <a:gd name="connsiteX148" fmla="*/ 4253895 w 12192000"/>
              <a:gd name="connsiteY148" fmla="*/ 5085008 h 5096785"/>
              <a:gd name="connsiteX149" fmla="*/ 4117780 w 12192000"/>
              <a:gd name="connsiteY149" fmla="*/ 5045175 h 5096785"/>
              <a:gd name="connsiteX150" fmla="*/ 3960074 w 12192000"/>
              <a:gd name="connsiteY150" fmla="*/ 5050708 h 5096785"/>
              <a:gd name="connsiteX151" fmla="*/ 3947260 w 12192000"/>
              <a:gd name="connsiteY151" fmla="*/ 5041167 h 5096785"/>
              <a:gd name="connsiteX152" fmla="*/ 3931969 w 12192000"/>
              <a:gd name="connsiteY152" fmla="*/ 5035902 h 5096785"/>
              <a:gd name="connsiteX153" fmla="*/ 3929836 w 12192000"/>
              <a:gd name="connsiteY153" fmla="*/ 5036901 h 5096785"/>
              <a:gd name="connsiteX154" fmla="*/ 3911296 w 12192000"/>
              <a:gd name="connsiteY154" fmla="*/ 5035663 h 5096785"/>
              <a:gd name="connsiteX155" fmla="*/ 3907746 w 12192000"/>
              <a:gd name="connsiteY155" fmla="*/ 5032107 h 5096785"/>
              <a:gd name="connsiteX156" fmla="*/ 3895182 w 12192000"/>
              <a:gd name="connsiteY156" fmla="*/ 5030229 h 5096785"/>
              <a:gd name="connsiteX157" fmla="*/ 3870866 w 12192000"/>
              <a:gd name="connsiteY157" fmla="*/ 5023753 h 5096785"/>
              <a:gd name="connsiteX158" fmla="*/ 3865913 w 12192000"/>
              <a:gd name="connsiteY158" fmla="*/ 5025143 h 5096785"/>
              <a:gd name="connsiteX159" fmla="*/ 3828606 w 12192000"/>
              <a:gd name="connsiteY159" fmla="*/ 5019426 h 5096785"/>
              <a:gd name="connsiteX160" fmla="*/ 3827901 w 12192000"/>
              <a:gd name="connsiteY160" fmla="*/ 5020583 h 5096785"/>
              <a:gd name="connsiteX161" fmla="*/ 3816543 w 12192000"/>
              <a:gd name="connsiteY161" fmla="*/ 5024366 h 5096785"/>
              <a:gd name="connsiteX162" fmla="*/ 3795278 w 12192000"/>
              <a:gd name="connsiteY162" fmla="*/ 5028779 h 5096785"/>
              <a:gd name="connsiteX163" fmla="*/ 3743858 w 12192000"/>
              <a:gd name="connsiteY163" fmla="*/ 5054237 h 5096785"/>
              <a:gd name="connsiteX164" fmla="*/ 3704945 w 12192000"/>
              <a:gd name="connsiteY164" fmla="*/ 5048413 h 5096785"/>
              <a:gd name="connsiteX165" fmla="*/ 3696992 w 12192000"/>
              <a:gd name="connsiteY165" fmla="*/ 5047914 h 5096785"/>
              <a:gd name="connsiteX166" fmla="*/ 3696780 w 12192000"/>
              <a:gd name="connsiteY166" fmla="*/ 5048181 h 5096785"/>
              <a:gd name="connsiteX167" fmla="*/ 3688290 w 12192000"/>
              <a:gd name="connsiteY167" fmla="*/ 5048204 h 5096785"/>
              <a:gd name="connsiteX168" fmla="*/ 3682486 w 12192000"/>
              <a:gd name="connsiteY168" fmla="*/ 5047000 h 5096785"/>
              <a:gd name="connsiteX169" fmla="*/ 3667056 w 12192000"/>
              <a:gd name="connsiteY169" fmla="*/ 5046030 h 5096785"/>
              <a:gd name="connsiteX170" fmla="*/ 3661403 w 12192000"/>
              <a:gd name="connsiteY170" fmla="*/ 5047537 h 5096785"/>
              <a:gd name="connsiteX171" fmla="*/ 3658673 w 12192000"/>
              <a:gd name="connsiteY171" fmla="*/ 5050790 h 5096785"/>
              <a:gd name="connsiteX172" fmla="*/ 3657333 w 12192000"/>
              <a:gd name="connsiteY172" fmla="*/ 5050325 h 5096785"/>
              <a:gd name="connsiteX173" fmla="*/ 3626778 w 12192000"/>
              <a:gd name="connsiteY173" fmla="*/ 5057882 h 5096785"/>
              <a:gd name="connsiteX174" fmla="*/ 3560067 w 12192000"/>
              <a:gd name="connsiteY174" fmla="*/ 5064266 h 5096785"/>
              <a:gd name="connsiteX175" fmla="*/ 3522641 w 12192000"/>
              <a:gd name="connsiteY175" fmla="*/ 5063654 h 5096785"/>
              <a:gd name="connsiteX176" fmla="*/ 3419275 w 12192000"/>
              <a:gd name="connsiteY176" fmla="*/ 5066646 h 5096785"/>
              <a:gd name="connsiteX177" fmla="*/ 3314869 w 12192000"/>
              <a:gd name="connsiteY177" fmla="*/ 5073197 h 5096785"/>
              <a:gd name="connsiteX178" fmla="*/ 3259088 w 12192000"/>
              <a:gd name="connsiteY178" fmla="*/ 5096363 h 5096785"/>
              <a:gd name="connsiteX179" fmla="*/ 3253104 w 12192000"/>
              <a:gd name="connsiteY179" fmla="*/ 5096785 h 5096785"/>
              <a:gd name="connsiteX180" fmla="*/ 3238751 w 12192000"/>
              <a:gd name="connsiteY180" fmla="*/ 5092996 h 5096785"/>
              <a:gd name="connsiteX181" fmla="*/ 3233681 w 12192000"/>
              <a:gd name="connsiteY181" fmla="*/ 5090758 h 5096785"/>
              <a:gd name="connsiteX182" fmla="*/ 3225562 w 12192000"/>
              <a:gd name="connsiteY182" fmla="*/ 5089215 h 5096785"/>
              <a:gd name="connsiteX183" fmla="*/ 3225260 w 12192000"/>
              <a:gd name="connsiteY183" fmla="*/ 5089437 h 5096785"/>
              <a:gd name="connsiteX184" fmla="*/ 3217859 w 12192000"/>
              <a:gd name="connsiteY184" fmla="*/ 5087484 h 5096785"/>
              <a:gd name="connsiteX185" fmla="*/ 3182980 w 12192000"/>
              <a:gd name="connsiteY185" fmla="*/ 5074650 h 5096785"/>
              <a:gd name="connsiteX186" fmla="*/ 3123938 w 12192000"/>
              <a:gd name="connsiteY186" fmla="*/ 5089912 h 5096785"/>
              <a:gd name="connsiteX187" fmla="*/ 3101912 w 12192000"/>
              <a:gd name="connsiteY187" fmla="*/ 5090281 h 5096785"/>
              <a:gd name="connsiteX188" fmla="*/ 3089591 w 12192000"/>
              <a:gd name="connsiteY188" fmla="*/ 5091865 h 5096785"/>
              <a:gd name="connsiteX189" fmla="*/ 3088465 w 12192000"/>
              <a:gd name="connsiteY189" fmla="*/ 5092858 h 5096785"/>
              <a:gd name="connsiteX190" fmla="*/ 3055081 w 12192000"/>
              <a:gd name="connsiteY190" fmla="*/ 5080424 h 5096785"/>
              <a:gd name="connsiteX191" fmla="*/ 3049807 w 12192000"/>
              <a:gd name="connsiteY191" fmla="*/ 5080860 h 5096785"/>
              <a:gd name="connsiteX192" fmla="*/ 3029122 w 12192000"/>
              <a:gd name="connsiteY192" fmla="*/ 5070085 h 5096785"/>
              <a:gd name="connsiteX193" fmla="*/ 3017862 w 12192000"/>
              <a:gd name="connsiteY193" fmla="*/ 5065942 h 5096785"/>
              <a:gd name="connsiteX194" fmla="*/ 3015868 w 12192000"/>
              <a:gd name="connsiteY194" fmla="*/ 5061832 h 5096785"/>
              <a:gd name="connsiteX195" fmla="*/ 2998644 w 12192000"/>
              <a:gd name="connsiteY195" fmla="*/ 5057210 h 5096785"/>
              <a:gd name="connsiteX196" fmla="*/ 2996219 w 12192000"/>
              <a:gd name="connsiteY196" fmla="*/ 5057788 h 5096785"/>
              <a:gd name="connsiteX197" fmla="*/ 2983676 w 12192000"/>
              <a:gd name="connsiteY197" fmla="*/ 5049852 h 5096785"/>
              <a:gd name="connsiteX198" fmla="*/ 2975170 w 12192000"/>
              <a:gd name="connsiteY198" fmla="*/ 5038214 h 5096785"/>
              <a:gd name="connsiteX199" fmla="*/ 2822441 w 12192000"/>
              <a:gd name="connsiteY199" fmla="*/ 5014517 h 5096785"/>
              <a:gd name="connsiteX200" fmla="*/ 2624713 w 12192000"/>
              <a:gd name="connsiteY200" fmla="*/ 4938959 h 5096785"/>
              <a:gd name="connsiteX201" fmla="*/ 2588328 w 12192000"/>
              <a:gd name="connsiteY201" fmla="*/ 4956476 h 5096785"/>
              <a:gd name="connsiteX202" fmla="*/ 2389931 w 12192000"/>
              <a:gd name="connsiteY202" fmla="*/ 4905785 h 5096785"/>
              <a:gd name="connsiteX203" fmla="*/ 2335186 w 12192000"/>
              <a:gd name="connsiteY203" fmla="*/ 4902957 h 5096785"/>
              <a:gd name="connsiteX204" fmla="*/ 2295307 w 12192000"/>
              <a:gd name="connsiteY204" fmla="*/ 4879800 h 5096785"/>
              <a:gd name="connsiteX205" fmla="*/ 2273393 w 12192000"/>
              <a:gd name="connsiteY205" fmla="*/ 4883565 h 5096785"/>
              <a:gd name="connsiteX206" fmla="*/ 2269523 w 12192000"/>
              <a:gd name="connsiteY206" fmla="*/ 4884442 h 5096785"/>
              <a:gd name="connsiteX207" fmla="*/ 2256015 w 12192000"/>
              <a:gd name="connsiteY207" fmla="*/ 4883014 h 5096785"/>
              <a:gd name="connsiteX208" fmla="*/ 2249731 w 12192000"/>
              <a:gd name="connsiteY208" fmla="*/ 4888778 h 5096785"/>
              <a:gd name="connsiteX209" fmla="*/ 2227629 w 12192000"/>
              <a:gd name="connsiteY209" fmla="*/ 4891047 h 5096785"/>
              <a:gd name="connsiteX210" fmla="*/ 2203460 w 12192000"/>
              <a:gd name="connsiteY210" fmla="*/ 4886696 h 5096785"/>
              <a:gd name="connsiteX211" fmla="*/ 2091528 w 12192000"/>
              <a:gd name="connsiteY211" fmla="*/ 4859155 h 5096785"/>
              <a:gd name="connsiteX212" fmla="*/ 2022901 w 12192000"/>
              <a:gd name="connsiteY212" fmla="*/ 4846594 h 5096785"/>
              <a:gd name="connsiteX213" fmla="*/ 1994227 w 12192000"/>
              <a:gd name="connsiteY213" fmla="*/ 4847973 h 5096785"/>
              <a:gd name="connsiteX214" fmla="*/ 1955936 w 12192000"/>
              <a:gd name="connsiteY214" fmla="*/ 4845765 h 5096785"/>
              <a:gd name="connsiteX215" fmla="*/ 1741924 w 12192000"/>
              <a:gd name="connsiteY215" fmla="*/ 4808054 h 5096785"/>
              <a:gd name="connsiteX216" fmla="*/ 1734410 w 12192000"/>
              <a:gd name="connsiteY216" fmla="*/ 4811675 h 5096785"/>
              <a:gd name="connsiteX217" fmla="*/ 1691423 w 12192000"/>
              <a:gd name="connsiteY217" fmla="*/ 4802777 h 5096785"/>
              <a:gd name="connsiteX218" fmla="*/ 1554504 w 12192000"/>
              <a:gd name="connsiteY218" fmla="*/ 4739985 h 5096785"/>
              <a:gd name="connsiteX219" fmla="*/ 1470119 w 12192000"/>
              <a:gd name="connsiteY219" fmla="*/ 4723470 h 5096785"/>
              <a:gd name="connsiteX220" fmla="*/ 1437967 w 12192000"/>
              <a:gd name="connsiteY220" fmla="*/ 4722710 h 5096785"/>
              <a:gd name="connsiteX221" fmla="*/ 1384234 w 12192000"/>
              <a:gd name="connsiteY221" fmla="*/ 4721117 h 5096785"/>
              <a:gd name="connsiteX222" fmla="*/ 1338647 w 12192000"/>
              <a:gd name="connsiteY222" fmla="*/ 4732483 h 5096785"/>
              <a:gd name="connsiteX223" fmla="*/ 1295869 w 12192000"/>
              <a:gd name="connsiteY223" fmla="*/ 4726175 h 5096785"/>
              <a:gd name="connsiteX224" fmla="*/ 1292949 w 12192000"/>
              <a:gd name="connsiteY224" fmla="*/ 4708469 h 5096785"/>
              <a:gd name="connsiteX225" fmla="*/ 1244908 w 12192000"/>
              <a:gd name="connsiteY225" fmla="*/ 4706993 h 5096785"/>
              <a:gd name="connsiteX226" fmla="*/ 1171266 w 12192000"/>
              <a:gd name="connsiteY226" fmla="*/ 4706535 h 5096785"/>
              <a:gd name="connsiteX227" fmla="*/ 1160868 w 12192000"/>
              <a:gd name="connsiteY227" fmla="*/ 4701936 h 5096785"/>
              <a:gd name="connsiteX228" fmla="*/ 1147599 w 12192000"/>
              <a:gd name="connsiteY228" fmla="*/ 4714833 h 5096785"/>
              <a:gd name="connsiteX229" fmla="*/ 1119603 w 12192000"/>
              <a:gd name="connsiteY229" fmla="*/ 4721303 h 5096785"/>
              <a:gd name="connsiteX230" fmla="*/ 997851 w 12192000"/>
              <a:gd name="connsiteY230" fmla="*/ 4722336 h 5096785"/>
              <a:gd name="connsiteX231" fmla="*/ 976455 w 12192000"/>
              <a:gd name="connsiteY231" fmla="*/ 4726407 h 5096785"/>
              <a:gd name="connsiteX232" fmla="*/ 949939 w 12192000"/>
              <a:gd name="connsiteY232" fmla="*/ 4719699 h 5096785"/>
              <a:gd name="connsiteX233" fmla="*/ 894148 w 12192000"/>
              <a:gd name="connsiteY233" fmla="*/ 4710406 h 5096785"/>
              <a:gd name="connsiteX234" fmla="*/ 857990 w 12192000"/>
              <a:gd name="connsiteY234" fmla="*/ 4696844 h 5096785"/>
              <a:gd name="connsiteX235" fmla="*/ 848649 w 12192000"/>
              <a:gd name="connsiteY235" fmla="*/ 4704021 h 5096785"/>
              <a:gd name="connsiteX236" fmla="*/ 826436 w 12192000"/>
              <a:gd name="connsiteY236" fmla="*/ 4707421 h 5096785"/>
              <a:gd name="connsiteX237" fmla="*/ 733052 w 12192000"/>
              <a:gd name="connsiteY237" fmla="*/ 4701884 h 5096785"/>
              <a:gd name="connsiteX238" fmla="*/ 716185 w 12192000"/>
              <a:gd name="connsiteY238" fmla="*/ 4703827 h 5096785"/>
              <a:gd name="connsiteX239" fmla="*/ 696663 w 12192000"/>
              <a:gd name="connsiteY239" fmla="*/ 4697420 h 5096785"/>
              <a:gd name="connsiteX240" fmla="*/ 582722 w 12192000"/>
              <a:gd name="connsiteY240" fmla="*/ 4658637 h 5096785"/>
              <a:gd name="connsiteX241" fmla="*/ 581118 w 12192000"/>
              <a:gd name="connsiteY241" fmla="*/ 4654120 h 5096785"/>
              <a:gd name="connsiteX242" fmla="*/ 546453 w 12192000"/>
              <a:gd name="connsiteY242" fmla="*/ 4652542 h 5096785"/>
              <a:gd name="connsiteX243" fmla="*/ 536773 w 12192000"/>
              <a:gd name="connsiteY243" fmla="*/ 4644609 h 5096785"/>
              <a:gd name="connsiteX244" fmla="*/ 518899 w 12192000"/>
              <a:gd name="connsiteY244" fmla="*/ 4642839 h 5096785"/>
              <a:gd name="connsiteX245" fmla="*/ 388896 w 12192000"/>
              <a:gd name="connsiteY245" fmla="*/ 4619173 h 5096785"/>
              <a:gd name="connsiteX246" fmla="*/ 366479 w 12192000"/>
              <a:gd name="connsiteY246" fmla="*/ 4618896 h 5096785"/>
              <a:gd name="connsiteX247" fmla="*/ 342781 w 12192000"/>
              <a:gd name="connsiteY247" fmla="*/ 4601239 h 5096785"/>
              <a:gd name="connsiteX248" fmla="*/ 255925 w 12192000"/>
              <a:gd name="connsiteY248" fmla="*/ 4598685 h 5096785"/>
              <a:gd name="connsiteX249" fmla="*/ 226919 w 12192000"/>
              <a:gd name="connsiteY249" fmla="*/ 4598460 h 5096785"/>
              <a:gd name="connsiteX250" fmla="*/ 213925 w 12192000"/>
              <a:gd name="connsiteY250" fmla="*/ 4597783 h 5096785"/>
              <a:gd name="connsiteX251" fmla="*/ 215196 w 12192000"/>
              <a:gd name="connsiteY251" fmla="*/ 4588576 h 5096785"/>
              <a:gd name="connsiteX252" fmla="*/ 180214 w 12192000"/>
              <a:gd name="connsiteY252" fmla="*/ 4583701 h 5096785"/>
              <a:gd name="connsiteX253" fmla="*/ 83203 w 12192000"/>
              <a:gd name="connsiteY253" fmla="*/ 4531664 h 5096785"/>
              <a:gd name="connsiteX254" fmla="*/ 4106 w 12192000"/>
              <a:gd name="connsiteY254" fmla="*/ 4517202 h 5096785"/>
              <a:gd name="connsiteX255" fmla="*/ 0 w 12192000"/>
              <a:gd name="connsiteY255" fmla="*/ 4516084 h 5096785"/>
              <a:gd name="connsiteX256" fmla="*/ 0 w 12192000"/>
              <a:gd name="connsiteY256" fmla="*/ 0 h 5096785"/>
              <a:gd name="connsiteX0" fmla="*/ 0 w 12192000"/>
              <a:gd name="connsiteY0" fmla="*/ 0 h 5096785"/>
              <a:gd name="connsiteX1" fmla="*/ 12192000 w 12192000"/>
              <a:gd name="connsiteY1" fmla="*/ 0 h 5096785"/>
              <a:gd name="connsiteX2" fmla="*/ 12192000 w 12192000"/>
              <a:gd name="connsiteY2" fmla="*/ 3809005 h 5096785"/>
              <a:gd name="connsiteX3" fmla="*/ 12142543 w 12192000"/>
              <a:gd name="connsiteY3" fmla="*/ 3817043 h 5096785"/>
              <a:gd name="connsiteX4" fmla="*/ 12109241 w 12192000"/>
              <a:gd name="connsiteY4" fmla="*/ 3824228 h 5096785"/>
              <a:gd name="connsiteX5" fmla="*/ 11668991 w 12192000"/>
              <a:gd name="connsiteY5" fmla="*/ 3788038 h 5096785"/>
              <a:gd name="connsiteX6" fmla="*/ 11476952 w 12192000"/>
              <a:gd name="connsiteY6" fmla="*/ 3866786 h 5096785"/>
              <a:gd name="connsiteX7" fmla="*/ 11336487 w 12192000"/>
              <a:gd name="connsiteY7" fmla="*/ 3971513 h 5096785"/>
              <a:gd name="connsiteX8" fmla="*/ 11214181 w 12192000"/>
              <a:gd name="connsiteY8" fmla="*/ 4004215 h 5096785"/>
              <a:gd name="connsiteX9" fmla="*/ 11042540 w 12192000"/>
              <a:gd name="connsiteY9" fmla="*/ 4002613 h 5096785"/>
              <a:gd name="connsiteX10" fmla="*/ 10833086 w 12192000"/>
              <a:gd name="connsiteY10" fmla="*/ 3997707 h 5096785"/>
              <a:gd name="connsiteX11" fmla="*/ 10599680 w 12192000"/>
              <a:gd name="connsiteY11" fmla="*/ 3982661 h 5096785"/>
              <a:gd name="connsiteX12" fmla="*/ 10519971 w 12192000"/>
              <a:gd name="connsiteY12" fmla="*/ 3975018 h 5096785"/>
              <a:gd name="connsiteX13" fmla="*/ 10217282 w 12192000"/>
              <a:gd name="connsiteY13" fmla="*/ 4020809 h 5096785"/>
              <a:gd name="connsiteX14" fmla="*/ 9936427 w 12192000"/>
              <a:gd name="connsiteY14" fmla="*/ 4137843 h 5096785"/>
              <a:gd name="connsiteX15" fmla="*/ 9804285 w 12192000"/>
              <a:gd name="connsiteY15" fmla="*/ 4246460 h 5096785"/>
              <a:gd name="connsiteX16" fmla="*/ 9720786 w 12192000"/>
              <a:gd name="connsiteY16" fmla="*/ 4265611 h 5096785"/>
              <a:gd name="connsiteX17" fmla="*/ 9652162 w 12192000"/>
              <a:gd name="connsiteY17" fmla="*/ 4252712 h 5096785"/>
              <a:gd name="connsiteX18" fmla="*/ 9543973 w 12192000"/>
              <a:gd name="connsiteY18" fmla="*/ 4245802 h 5096785"/>
              <a:gd name="connsiteX19" fmla="*/ 9528747 w 12192000"/>
              <a:gd name="connsiteY19" fmla="*/ 4251724 h 5096785"/>
              <a:gd name="connsiteX20" fmla="*/ 9436976 w 12192000"/>
              <a:gd name="connsiteY20" fmla="*/ 4269351 h 5096785"/>
              <a:gd name="connsiteX21" fmla="*/ 9371827 w 12192000"/>
              <a:gd name="connsiteY21" fmla="*/ 4303912 h 5096785"/>
              <a:gd name="connsiteX22" fmla="*/ 9260304 w 12192000"/>
              <a:gd name="connsiteY22" fmla="*/ 4328021 h 5096785"/>
              <a:gd name="connsiteX23" fmla="*/ 9148799 w 12192000"/>
              <a:gd name="connsiteY23" fmla="*/ 4348506 h 5096785"/>
              <a:gd name="connsiteX24" fmla="*/ 9107898 w 12192000"/>
              <a:gd name="connsiteY24" fmla="*/ 4354282 h 5096785"/>
              <a:gd name="connsiteX25" fmla="*/ 9037321 w 12192000"/>
              <a:gd name="connsiteY25" fmla="*/ 4371817 h 5096785"/>
              <a:gd name="connsiteX26" fmla="*/ 8990743 w 12192000"/>
              <a:gd name="connsiteY26" fmla="*/ 4382161 h 5096785"/>
              <a:gd name="connsiteX27" fmla="*/ 8979819 w 12192000"/>
              <a:gd name="connsiteY27" fmla="*/ 4366419 h 5096785"/>
              <a:gd name="connsiteX28" fmla="*/ 8936044 w 12192000"/>
              <a:gd name="connsiteY28" fmla="*/ 4370992 h 5096785"/>
              <a:gd name="connsiteX29" fmla="*/ 8897707 w 12192000"/>
              <a:gd name="connsiteY29" fmla="*/ 4392673 h 5096785"/>
              <a:gd name="connsiteX30" fmla="*/ 8845635 w 12192000"/>
              <a:gd name="connsiteY30" fmla="*/ 4404300 h 5096785"/>
              <a:gd name="connsiteX31" fmla="*/ 8814562 w 12192000"/>
              <a:gd name="connsiteY31" fmla="*/ 4411434 h 5096785"/>
              <a:gd name="connsiteX32" fmla="*/ 8726349 w 12192000"/>
              <a:gd name="connsiteY32" fmla="*/ 4416668 h 5096785"/>
              <a:gd name="connsiteX33" fmla="*/ 8566678 w 12192000"/>
              <a:gd name="connsiteY33" fmla="*/ 4391711 h 5096785"/>
              <a:gd name="connsiteX34" fmla="*/ 8521516 w 12192000"/>
              <a:gd name="connsiteY34" fmla="*/ 4393927 h 5096785"/>
              <a:gd name="connsiteX35" fmla="*/ 8515998 w 12192000"/>
              <a:gd name="connsiteY35" fmla="*/ 4399124 h 5096785"/>
              <a:gd name="connsiteX36" fmla="*/ 8449547 w 12192000"/>
              <a:gd name="connsiteY36" fmla="*/ 4383170 h 5096785"/>
              <a:gd name="connsiteX37" fmla="*/ 8360285 w 12192000"/>
              <a:gd name="connsiteY37" fmla="*/ 4398502 h 5096785"/>
              <a:gd name="connsiteX38" fmla="*/ 8256584 w 12192000"/>
              <a:gd name="connsiteY38" fmla="*/ 4423564 h 5096785"/>
              <a:gd name="connsiteX39" fmla="*/ 8229821 w 12192000"/>
              <a:gd name="connsiteY39" fmla="*/ 4431840 h 5096785"/>
              <a:gd name="connsiteX40" fmla="*/ 8158476 w 12192000"/>
              <a:gd name="connsiteY40" fmla="*/ 4436904 h 5096785"/>
              <a:gd name="connsiteX41" fmla="*/ 7993707 w 12192000"/>
              <a:gd name="connsiteY41" fmla="*/ 4447962 h 5096785"/>
              <a:gd name="connsiteX42" fmla="*/ 7990346 w 12192000"/>
              <a:gd name="connsiteY42" fmla="*/ 4454853 h 5096785"/>
              <a:gd name="connsiteX43" fmla="*/ 7976786 w 12192000"/>
              <a:gd name="connsiteY43" fmla="*/ 4456820 h 5096785"/>
              <a:gd name="connsiteX44" fmla="*/ 7973491 w 12192000"/>
              <a:gd name="connsiteY44" fmla="*/ 4458577 h 5096785"/>
              <a:gd name="connsiteX45" fmla="*/ 7954281 w 12192000"/>
              <a:gd name="connsiteY45" fmla="*/ 4467421 h 5096785"/>
              <a:gd name="connsiteX46" fmla="*/ 7905540 w 12192000"/>
              <a:gd name="connsiteY46" fmla="*/ 4455628 h 5096785"/>
              <a:gd name="connsiteX47" fmla="*/ 7851932 w 12192000"/>
              <a:gd name="connsiteY47" fmla="*/ 4466353 h 5096785"/>
              <a:gd name="connsiteX48" fmla="*/ 7639078 w 12192000"/>
              <a:gd name="connsiteY48" fmla="*/ 4467635 h 5096785"/>
              <a:gd name="connsiteX49" fmla="*/ 7612359 w 12192000"/>
              <a:gd name="connsiteY49" fmla="*/ 4492789 h 5096785"/>
              <a:gd name="connsiteX50" fmla="*/ 7527328 w 12192000"/>
              <a:gd name="connsiteY50" fmla="*/ 4502199 h 5096785"/>
              <a:gd name="connsiteX51" fmla="*/ 7388717 w 12192000"/>
              <a:gd name="connsiteY51" fmla="*/ 4470799 h 5096785"/>
              <a:gd name="connsiteX52" fmla="*/ 7231898 w 12192000"/>
              <a:gd name="connsiteY52" fmla="*/ 4486028 h 5096785"/>
              <a:gd name="connsiteX53" fmla="*/ 7218425 w 12192000"/>
              <a:gd name="connsiteY53" fmla="*/ 4477288 h 5096785"/>
              <a:gd name="connsiteX54" fmla="*/ 7202795 w 12192000"/>
              <a:gd name="connsiteY54" fmla="*/ 4472972 h 5096785"/>
              <a:gd name="connsiteX55" fmla="*/ 7200744 w 12192000"/>
              <a:gd name="connsiteY55" fmla="*/ 4474099 h 5096785"/>
              <a:gd name="connsiteX56" fmla="*/ 7182163 w 12192000"/>
              <a:gd name="connsiteY56" fmla="*/ 4474005 h 5096785"/>
              <a:gd name="connsiteX57" fmla="*/ 7178368 w 12192000"/>
              <a:gd name="connsiteY57" fmla="*/ 4470673 h 5096785"/>
              <a:gd name="connsiteX58" fmla="*/ 7165705 w 12192000"/>
              <a:gd name="connsiteY58" fmla="*/ 4469569 h 5096785"/>
              <a:gd name="connsiteX59" fmla="*/ 7140991 w 12192000"/>
              <a:gd name="connsiteY59" fmla="*/ 4464599 h 5096785"/>
              <a:gd name="connsiteX60" fmla="*/ 7136152 w 12192000"/>
              <a:gd name="connsiteY60" fmla="*/ 4466292 h 5096785"/>
              <a:gd name="connsiteX61" fmla="*/ 7098544 w 12192000"/>
              <a:gd name="connsiteY61" fmla="*/ 4462879 h 5096785"/>
              <a:gd name="connsiteX62" fmla="*/ 7097922 w 12192000"/>
              <a:gd name="connsiteY62" fmla="*/ 4464077 h 5096785"/>
              <a:gd name="connsiteX63" fmla="*/ 7086877 w 12192000"/>
              <a:gd name="connsiteY63" fmla="*/ 4468554 h 5096785"/>
              <a:gd name="connsiteX64" fmla="*/ 7065999 w 12192000"/>
              <a:gd name="connsiteY64" fmla="*/ 4474270 h 5096785"/>
              <a:gd name="connsiteX65" fmla="*/ 7016598 w 12192000"/>
              <a:gd name="connsiteY65" fmla="*/ 4502855 h 5096785"/>
              <a:gd name="connsiteX66" fmla="*/ 6977375 w 12192000"/>
              <a:gd name="connsiteY66" fmla="*/ 4499434 h 5096785"/>
              <a:gd name="connsiteX67" fmla="*/ 6969409 w 12192000"/>
              <a:gd name="connsiteY67" fmla="*/ 4499424 h 5096785"/>
              <a:gd name="connsiteX68" fmla="*/ 6969218 w 12192000"/>
              <a:gd name="connsiteY68" fmla="*/ 4499704 h 5096785"/>
              <a:gd name="connsiteX69" fmla="*/ 6960755 w 12192000"/>
              <a:gd name="connsiteY69" fmla="*/ 4500249 h 5096785"/>
              <a:gd name="connsiteX70" fmla="*/ 6954882 w 12192000"/>
              <a:gd name="connsiteY70" fmla="*/ 4499405 h 5096785"/>
              <a:gd name="connsiteX71" fmla="*/ 6939428 w 12192000"/>
              <a:gd name="connsiteY71" fmla="*/ 4499385 h 5096785"/>
              <a:gd name="connsiteX72" fmla="*/ 6933902 w 12192000"/>
              <a:gd name="connsiteY72" fmla="*/ 4501239 h 5096785"/>
              <a:gd name="connsiteX73" fmla="*/ 6891244 w 12192000"/>
              <a:gd name="connsiteY73" fmla="*/ 4536371 h 5096785"/>
              <a:gd name="connsiteX74" fmla="*/ 6794496 w 12192000"/>
              <a:gd name="connsiteY74" fmla="*/ 4567924 h 5096785"/>
              <a:gd name="connsiteX75" fmla="*/ 6697102 w 12192000"/>
              <a:gd name="connsiteY75" fmla="*/ 4595916 h 5096785"/>
              <a:gd name="connsiteX76" fmla="*/ 6661063 w 12192000"/>
              <a:gd name="connsiteY76" fmla="*/ 4604476 h 5096785"/>
              <a:gd name="connsiteX77" fmla="*/ 6600252 w 12192000"/>
              <a:gd name="connsiteY77" fmla="*/ 4626681 h 5096785"/>
              <a:gd name="connsiteX78" fmla="*/ 6574528 w 12192000"/>
              <a:gd name="connsiteY78" fmla="*/ 4641155 h 5096785"/>
              <a:gd name="connsiteX79" fmla="*/ 6573036 w 12192000"/>
              <a:gd name="connsiteY79" fmla="*/ 4641049 h 5096785"/>
              <a:gd name="connsiteX80" fmla="*/ 6571920 w 12192000"/>
              <a:gd name="connsiteY80" fmla="*/ 4644739 h 5096785"/>
              <a:gd name="connsiteX81" fmla="*/ 6567212 w 12192000"/>
              <a:gd name="connsiteY81" fmla="*/ 4647518 h 5096785"/>
              <a:gd name="connsiteX82" fmla="*/ 6552021 w 12192000"/>
              <a:gd name="connsiteY82" fmla="*/ 4650379 h 5096785"/>
              <a:gd name="connsiteX83" fmla="*/ 6545925 w 12192000"/>
              <a:gd name="connsiteY83" fmla="*/ 4650675 h 5096785"/>
              <a:gd name="connsiteX84" fmla="*/ 6537822 w 12192000"/>
              <a:gd name="connsiteY84" fmla="*/ 4652769 h 5096785"/>
              <a:gd name="connsiteX85" fmla="*/ 6537743 w 12192000"/>
              <a:gd name="connsiteY85" fmla="*/ 4653068 h 5096785"/>
              <a:gd name="connsiteX86" fmla="*/ 6529914 w 12192000"/>
              <a:gd name="connsiteY86" fmla="*/ 4654543 h 5096785"/>
              <a:gd name="connsiteX87" fmla="*/ 6490057 w 12192000"/>
              <a:gd name="connsiteY87" fmla="*/ 4658624 h 5096785"/>
              <a:gd name="connsiteX88" fmla="*/ 6452621 w 12192000"/>
              <a:gd name="connsiteY88" fmla="*/ 4694822 h 5096785"/>
              <a:gd name="connsiteX89" fmla="*/ 6434329 w 12192000"/>
              <a:gd name="connsiteY89" fmla="*/ 4704111 h 5096785"/>
              <a:gd name="connsiteX90" fmla="*/ 6425215 w 12192000"/>
              <a:gd name="connsiteY90" fmla="*/ 4710396 h 5096785"/>
              <a:gd name="connsiteX91" fmla="*/ 6425070 w 12192000"/>
              <a:gd name="connsiteY91" fmla="*/ 4711644 h 5096785"/>
              <a:gd name="connsiteX92" fmla="*/ 6386800 w 12192000"/>
              <a:gd name="connsiteY92" fmla="*/ 4715431 h 5096785"/>
              <a:gd name="connsiteX93" fmla="*/ 6382703 w 12192000"/>
              <a:gd name="connsiteY93" fmla="*/ 4717930 h 5096785"/>
              <a:gd name="connsiteX94" fmla="*/ 6356495 w 12192000"/>
              <a:gd name="connsiteY94" fmla="*/ 4717843 h 5096785"/>
              <a:gd name="connsiteX95" fmla="*/ 6343628 w 12192000"/>
              <a:gd name="connsiteY95" fmla="*/ 4719161 h 5096785"/>
              <a:gd name="connsiteX96" fmla="*/ 6338605 w 12192000"/>
              <a:gd name="connsiteY96" fmla="*/ 4716723 h 5096785"/>
              <a:gd name="connsiteX97" fmla="*/ 6320318 w 12192000"/>
              <a:gd name="connsiteY97" fmla="*/ 4720095 h 5096785"/>
              <a:gd name="connsiteX98" fmla="*/ 6318742 w 12192000"/>
              <a:gd name="connsiteY98" fmla="*/ 4721541 h 5096785"/>
              <a:gd name="connsiteX99" fmla="*/ 6301708 w 12192000"/>
              <a:gd name="connsiteY99" fmla="*/ 4720380 h 5096785"/>
              <a:gd name="connsiteX100" fmla="*/ 6285082 w 12192000"/>
              <a:gd name="connsiteY100" fmla="*/ 4714639 h 5096785"/>
              <a:gd name="connsiteX101" fmla="*/ 6136936 w 12192000"/>
              <a:gd name="connsiteY101" fmla="*/ 4758246 h 5096785"/>
              <a:gd name="connsiteX102" fmla="*/ 5988578 w 12192000"/>
              <a:gd name="connsiteY102" fmla="*/ 4754427 h 5096785"/>
              <a:gd name="connsiteX103" fmla="*/ 5908701 w 12192000"/>
              <a:gd name="connsiteY103" fmla="*/ 4779160 h 5096785"/>
              <a:gd name="connsiteX104" fmla="*/ 5892219 w 12192000"/>
              <a:gd name="connsiteY104" fmla="*/ 4807892 h 5096785"/>
              <a:gd name="connsiteX105" fmla="*/ 5683612 w 12192000"/>
              <a:gd name="connsiteY105" fmla="*/ 4848770 h 5096785"/>
              <a:gd name="connsiteX106" fmla="*/ 5635111 w 12192000"/>
              <a:gd name="connsiteY106" fmla="*/ 4868888 h 5096785"/>
              <a:gd name="connsiteX107" fmla="*/ 5582652 w 12192000"/>
              <a:gd name="connsiteY107" fmla="*/ 4866836 h 5096785"/>
              <a:gd name="connsiteX108" fmla="*/ 5567213 w 12192000"/>
              <a:gd name="connsiteY108" fmla="*/ 4878769 h 5096785"/>
              <a:gd name="connsiteX109" fmla="*/ 5564659 w 12192000"/>
              <a:gd name="connsiteY109" fmla="*/ 4881042 h 5096785"/>
              <a:gd name="connsiteX110" fmla="*/ 5552102 w 12192000"/>
              <a:gd name="connsiteY110" fmla="*/ 4885426 h 5096785"/>
              <a:gd name="connsiteX111" fmla="*/ 5551475 w 12192000"/>
              <a:gd name="connsiteY111" fmla="*/ 4892560 h 5096785"/>
              <a:gd name="connsiteX112" fmla="*/ 5534664 w 12192000"/>
              <a:gd name="connsiteY112" fmla="*/ 4903385 h 5096785"/>
              <a:gd name="connsiteX113" fmla="*/ 5510737 w 12192000"/>
              <a:gd name="connsiteY113" fmla="*/ 4909807 h 5096785"/>
              <a:gd name="connsiteX114" fmla="*/ 5393901 w 12192000"/>
              <a:gd name="connsiteY114" fmla="*/ 4933709 h 5096785"/>
              <a:gd name="connsiteX115" fmla="*/ 5325782 w 12192000"/>
              <a:gd name="connsiteY115" fmla="*/ 4951789 h 5096785"/>
              <a:gd name="connsiteX116" fmla="*/ 5302703 w 12192000"/>
              <a:gd name="connsiteY116" fmla="*/ 4964590 h 5096785"/>
              <a:gd name="connsiteX117" fmla="*/ 5268591 w 12192000"/>
              <a:gd name="connsiteY117" fmla="*/ 4978479 h 5096785"/>
              <a:gd name="connsiteX118" fmla="*/ 5210559 w 12192000"/>
              <a:gd name="connsiteY118" fmla="*/ 5007585 h 5096785"/>
              <a:gd name="connsiteX119" fmla="*/ 5177597 w 12192000"/>
              <a:gd name="connsiteY119" fmla="*/ 5015926 h 5096785"/>
              <a:gd name="connsiteX120" fmla="*/ 5160569 w 12192000"/>
              <a:gd name="connsiteY120" fmla="*/ 5025681 h 5096785"/>
              <a:gd name="connsiteX121" fmla="*/ 5152748 w 12192000"/>
              <a:gd name="connsiteY121" fmla="*/ 5026569 h 5096785"/>
              <a:gd name="connsiteX122" fmla="*/ 5127678 w 12192000"/>
              <a:gd name="connsiteY122" fmla="*/ 5032947 h 5096785"/>
              <a:gd name="connsiteX123" fmla="*/ 5113147 w 12192000"/>
              <a:gd name="connsiteY123" fmla="*/ 5035818 h 5096785"/>
              <a:gd name="connsiteX124" fmla="*/ 5107301 w 12192000"/>
              <a:gd name="connsiteY124" fmla="*/ 5036672 h 5096785"/>
              <a:gd name="connsiteX125" fmla="*/ 5093215 w 12192000"/>
              <a:gd name="connsiteY125" fmla="*/ 5032880 h 5096785"/>
              <a:gd name="connsiteX126" fmla="*/ 5077058 w 12192000"/>
              <a:gd name="connsiteY126" fmla="*/ 5038681 h 5096785"/>
              <a:gd name="connsiteX127" fmla="*/ 5057349 w 12192000"/>
              <a:gd name="connsiteY127" fmla="*/ 5036015 h 5096785"/>
              <a:gd name="connsiteX128" fmla="*/ 5053945 w 12192000"/>
              <a:gd name="connsiteY128" fmla="*/ 5041952 h 5096785"/>
              <a:gd name="connsiteX129" fmla="*/ 5040021 w 12192000"/>
              <a:gd name="connsiteY129" fmla="*/ 5050052 h 5096785"/>
              <a:gd name="connsiteX130" fmla="*/ 5025913 w 12192000"/>
              <a:gd name="connsiteY130" fmla="*/ 5046535 h 5096785"/>
              <a:gd name="connsiteX131" fmla="*/ 4998218 w 12192000"/>
              <a:gd name="connsiteY131" fmla="*/ 5048065 h 5096785"/>
              <a:gd name="connsiteX132" fmla="*/ 4991008 w 12192000"/>
              <a:gd name="connsiteY132" fmla="*/ 5050439 h 5096785"/>
              <a:gd name="connsiteX133" fmla="*/ 4963503 w 12192000"/>
              <a:gd name="connsiteY133" fmla="*/ 5047575 h 5096785"/>
              <a:gd name="connsiteX134" fmla="*/ 4921053 w 12192000"/>
              <a:gd name="connsiteY134" fmla="*/ 5048925 h 5096785"/>
              <a:gd name="connsiteX135" fmla="*/ 4873420 w 12192000"/>
              <a:gd name="connsiteY135" fmla="*/ 5054929 h 5096785"/>
              <a:gd name="connsiteX136" fmla="*/ 4858825 w 12192000"/>
              <a:gd name="connsiteY136" fmla="*/ 5051329 h 5096785"/>
              <a:gd name="connsiteX137" fmla="*/ 4769340 w 12192000"/>
              <a:gd name="connsiteY137" fmla="*/ 5053090 h 5096785"/>
              <a:gd name="connsiteX138" fmla="*/ 4744152 w 12192000"/>
              <a:gd name="connsiteY138" fmla="*/ 5053391 h 5096785"/>
              <a:gd name="connsiteX139" fmla="*/ 4723556 w 12192000"/>
              <a:gd name="connsiteY139" fmla="*/ 5059633 h 5096785"/>
              <a:gd name="connsiteX140" fmla="*/ 4719699 w 12192000"/>
              <a:gd name="connsiteY140" fmla="*/ 5066298 h 5096785"/>
              <a:gd name="connsiteX141" fmla="*/ 4706016 w 12192000"/>
              <a:gd name="connsiteY141" fmla="*/ 5067422 h 5096785"/>
              <a:gd name="connsiteX142" fmla="*/ 4702593 w 12192000"/>
              <a:gd name="connsiteY142" fmla="*/ 5068973 h 5096785"/>
              <a:gd name="connsiteX143" fmla="*/ 4682766 w 12192000"/>
              <a:gd name="connsiteY143" fmla="*/ 5076609 h 5096785"/>
              <a:gd name="connsiteX144" fmla="*/ 4634960 w 12192000"/>
              <a:gd name="connsiteY144" fmla="*/ 5061852 h 5096785"/>
              <a:gd name="connsiteX145" fmla="*/ 4580645 w 12192000"/>
              <a:gd name="connsiteY145" fmla="*/ 5069246 h 5096785"/>
              <a:gd name="connsiteX146" fmla="*/ 4368005 w 12192000"/>
              <a:gd name="connsiteY146" fmla="*/ 5057426 h 5096785"/>
              <a:gd name="connsiteX147" fmla="*/ 4339489 w 12192000"/>
              <a:gd name="connsiteY147" fmla="*/ 5080858 h 5096785"/>
              <a:gd name="connsiteX148" fmla="*/ 4253895 w 12192000"/>
              <a:gd name="connsiteY148" fmla="*/ 5085008 h 5096785"/>
              <a:gd name="connsiteX149" fmla="*/ 4117780 w 12192000"/>
              <a:gd name="connsiteY149" fmla="*/ 5045175 h 5096785"/>
              <a:gd name="connsiteX150" fmla="*/ 3960074 w 12192000"/>
              <a:gd name="connsiteY150" fmla="*/ 5050708 h 5096785"/>
              <a:gd name="connsiteX151" fmla="*/ 3947260 w 12192000"/>
              <a:gd name="connsiteY151" fmla="*/ 5041167 h 5096785"/>
              <a:gd name="connsiteX152" fmla="*/ 3931969 w 12192000"/>
              <a:gd name="connsiteY152" fmla="*/ 5035902 h 5096785"/>
              <a:gd name="connsiteX153" fmla="*/ 3929836 w 12192000"/>
              <a:gd name="connsiteY153" fmla="*/ 5036901 h 5096785"/>
              <a:gd name="connsiteX154" fmla="*/ 3911296 w 12192000"/>
              <a:gd name="connsiteY154" fmla="*/ 5035663 h 5096785"/>
              <a:gd name="connsiteX155" fmla="*/ 3907746 w 12192000"/>
              <a:gd name="connsiteY155" fmla="*/ 5032107 h 5096785"/>
              <a:gd name="connsiteX156" fmla="*/ 3895182 w 12192000"/>
              <a:gd name="connsiteY156" fmla="*/ 5030229 h 5096785"/>
              <a:gd name="connsiteX157" fmla="*/ 3870866 w 12192000"/>
              <a:gd name="connsiteY157" fmla="*/ 5023753 h 5096785"/>
              <a:gd name="connsiteX158" fmla="*/ 3865913 w 12192000"/>
              <a:gd name="connsiteY158" fmla="*/ 5025143 h 5096785"/>
              <a:gd name="connsiteX159" fmla="*/ 3828606 w 12192000"/>
              <a:gd name="connsiteY159" fmla="*/ 5019426 h 5096785"/>
              <a:gd name="connsiteX160" fmla="*/ 3827901 w 12192000"/>
              <a:gd name="connsiteY160" fmla="*/ 5020583 h 5096785"/>
              <a:gd name="connsiteX161" fmla="*/ 3816543 w 12192000"/>
              <a:gd name="connsiteY161" fmla="*/ 5024366 h 5096785"/>
              <a:gd name="connsiteX162" fmla="*/ 3795278 w 12192000"/>
              <a:gd name="connsiteY162" fmla="*/ 5028779 h 5096785"/>
              <a:gd name="connsiteX163" fmla="*/ 3743858 w 12192000"/>
              <a:gd name="connsiteY163" fmla="*/ 5054237 h 5096785"/>
              <a:gd name="connsiteX164" fmla="*/ 3704945 w 12192000"/>
              <a:gd name="connsiteY164" fmla="*/ 5048413 h 5096785"/>
              <a:gd name="connsiteX165" fmla="*/ 3696992 w 12192000"/>
              <a:gd name="connsiteY165" fmla="*/ 5047914 h 5096785"/>
              <a:gd name="connsiteX166" fmla="*/ 3696780 w 12192000"/>
              <a:gd name="connsiteY166" fmla="*/ 5048181 h 5096785"/>
              <a:gd name="connsiteX167" fmla="*/ 3688290 w 12192000"/>
              <a:gd name="connsiteY167" fmla="*/ 5048204 h 5096785"/>
              <a:gd name="connsiteX168" fmla="*/ 3682486 w 12192000"/>
              <a:gd name="connsiteY168" fmla="*/ 5047000 h 5096785"/>
              <a:gd name="connsiteX169" fmla="*/ 3667056 w 12192000"/>
              <a:gd name="connsiteY169" fmla="*/ 5046030 h 5096785"/>
              <a:gd name="connsiteX170" fmla="*/ 3661403 w 12192000"/>
              <a:gd name="connsiteY170" fmla="*/ 5047537 h 5096785"/>
              <a:gd name="connsiteX171" fmla="*/ 3658673 w 12192000"/>
              <a:gd name="connsiteY171" fmla="*/ 5050790 h 5096785"/>
              <a:gd name="connsiteX172" fmla="*/ 3657333 w 12192000"/>
              <a:gd name="connsiteY172" fmla="*/ 5050325 h 5096785"/>
              <a:gd name="connsiteX173" fmla="*/ 3626778 w 12192000"/>
              <a:gd name="connsiteY173" fmla="*/ 5057882 h 5096785"/>
              <a:gd name="connsiteX174" fmla="*/ 3560067 w 12192000"/>
              <a:gd name="connsiteY174" fmla="*/ 5064266 h 5096785"/>
              <a:gd name="connsiteX175" fmla="*/ 3522641 w 12192000"/>
              <a:gd name="connsiteY175" fmla="*/ 5063654 h 5096785"/>
              <a:gd name="connsiteX176" fmla="*/ 3419275 w 12192000"/>
              <a:gd name="connsiteY176" fmla="*/ 5066646 h 5096785"/>
              <a:gd name="connsiteX177" fmla="*/ 3314869 w 12192000"/>
              <a:gd name="connsiteY177" fmla="*/ 5073197 h 5096785"/>
              <a:gd name="connsiteX178" fmla="*/ 3259088 w 12192000"/>
              <a:gd name="connsiteY178" fmla="*/ 5096363 h 5096785"/>
              <a:gd name="connsiteX179" fmla="*/ 3253104 w 12192000"/>
              <a:gd name="connsiteY179" fmla="*/ 5096785 h 5096785"/>
              <a:gd name="connsiteX180" fmla="*/ 3238751 w 12192000"/>
              <a:gd name="connsiteY180" fmla="*/ 5092996 h 5096785"/>
              <a:gd name="connsiteX181" fmla="*/ 3233681 w 12192000"/>
              <a:gd name="connsiteY181" fmla="*/ 5090758 h 5096785"/>
              <a:gd name="connsiteX182" fmla="*/ 3225562 w 12192000"/>
              <a:gd name="connsiteY182" fmla="*/ 5089215 h 5096785"/>
              <a:gd name="connsiteX183" fmla="*/ 3225260 w 12192000"/>
              <a:gd name="connsiteY183" fmla="*/ 5089437 h 5096785"/>
              <a:gd name="connsiteX184" fmla="*/ 3217859 w 12192000"/>
              <a:gd name="connsiteY184" fmla="*/ 5087484 h 5096785"/>
              <a:gd name="connsiteX185" fmla="*/ 3182980 w 12192000"/>
              <a:gd name="connsiteY185" fmla="*/ 5074650 h 5096785"/>
              <a:gd name="connsiteX186" fmla="*/ 3123938 w 12192000"/>
              <a:gd name="connsiteY186" fmla="*/ 5089912 h 5096785"/>
              <a:gd name="connsiteX187" fmla="*/ 3101912 w 12192000"/>
              <a:gd name="connsiteY187" fmla="*/ 5090281 h 5096785"/>
              <a:gd name="connsiteX188" fmla="*/ 3089591 w 12192000"/>
              <a:gd name="connsiteY188" fmla="*/ 5091865 h 5096785"/>
              <a:gd name="connsiteX189" fmla="*/ 3088465 w 12192000"/>
              <a:gd name="connsiteY189" fmla="*/ 5092858 h 5096785"/>
              <a:gd name="connsiteX190" fmla="*/ 3055081 w 12192000"/>
              <a:gd name="connsiteY190" fmla="*/ 5080424 h 5096785"/>
              <a:gd name="connsiteX191" fmla="*/ 3049807 w 12192000"/>
              <a:gd name="connsiteY191" fmla="*/ 5080860 h 5096785"/>
              <a:gd name="connsiteX192" fmla="*/ 3029122 w 12192000"/>
              <a:gd name="connsiteY192" fmla="*/ 5070085 h 5096785"/>
              <a:gd name="connsiteX193" fmla="*/ 3017862 w 12192000"/>
              <a:gd name="connsiteY193" fmla="*/ 5065942 h 5096785"/>
              <a:gd name="connsiteX194" fmla="*/ 3015868 w 12192000"/>
              <a:gd name="connsiteY194" fmla="*/ 5061832 h 5096785"/>
              <a:gd name="connsiteX195" fmla="*/ 2998644 w 12192000"/>
              <a:gd name="connsiteY195" fmla="*/ 5057210 h 5096785"/>
              <a:gd name="connsiteX196" fmla="*/ 2996219 w 12192000"/>
              <a:gd name="connsiteY196" fmla="*/ 5057788 h 5096785"/>
              <a:gd name="connsiteX197" fmla="*/ 2983676 w 12192000"/>
              <a:gd name="connsiteY197" fmla="*/ 5049852 h 5096785"/>
              <a:gd name="connsiteX198" fmla="*/ 2975170 w 12192000"/>
              <a:gd name="connsiteY198" fmla="*/ 5038214 h 5096785"/>
              <a:gd name="connsiteX199" fmla="*/ 2822441 w 12192000"/>
              <a:gd name="connsiteY199" fmla="*/ 5014517 h 5096785"/>
              <a:gd name="connsiteX200" fmla="*/ 2624713 w 12192000"/>
              <a:gd name="connsiteY200" fmla="*/ 4938959 h 5096785"/>
              <a:gd name="connsiteX201" fmla="*/ 2532669 w 12192000"/>
              <a:gd name="connsiteY201" fmla="*/ 4940573 h 5096785"/>
              <a:gd name="connsiteX202" fmla="*/ 2389931 w 12192000"/>
              <a:gd name="connsiteY202" fmla="*/ 4905785 h 5096785"/>
              <a:gd name="connsiteX203" fmla="*/ 2335186 w 12192000"/>
              <a:gd name="connsiteY203" fmla="*/ 4902957 h 5096785"/>
              <a:gd name="connsiteX204" fmla="*/ 2295307 w 12192000"/>
              <a:gd name="connsiteY204" fmla="*/ 4879800 h 5096785"/>
              <a:gd name="connsiteX205" fmla="*/ 2273393 w 12192000"/>
              <a:gd name="connsiteY205" fmla="*/ 4883565 h 5096785"/>
              <a:gd name="connsiteX206" fmla="*/ 2269523 w 12192000"/>
              <a:gd name="connsiteY206" fmla="*/ 4884442 h 5096785"/>
              <a:gd name="connsiteX207" fmla="*/ 2256015 w 12192000"/>
              <a:gd name="connsiteY207" fmla="*/ 4883014 h 5096785"/>
              <a:gd name="connsiteX208" fmla="*/ 2249731 w 12192000"/>
              <a:gd name="connsiteY208" fmla="*/ 4888778 h 5096785"/>
              <a:gd name="connsiteX209" fmla="*/ 2227629 w 12192000"/>
              <a:gd name="connsiteY209" fmla="*/ 4891047 h 5096785"/>
              <a:gd name="connsiteX210" fmla="*/ 2203460 w 12192000"/>
              <a:gd name="connsiteY210" fmla="*/ 4886696 h 5096785"/>
              <a:gd name="connsiteX211" fmla="*/ 2091528 w 12192000"/>
              <a:gd name="connsiteY211" fmla="*/ 4859155 h 5096785"/>
              <a:gd name="connsiteX212" fmla="*/ 2022901 w 12192000"/>
              <a:gd name="connsiteY212" fmla="*/ 4846594 h 5096785"/>
              <a:gd name="connsiteX213" fmla="*/ 1994227 w 12192000"/>
              <a:gd name="connsiteY213" fmla="*/ 4847973 h 5096785"/>
              <a:gd name="connsiteX214" fmla="*/ 1955936 w 12192000"/>
              <a:gd name="connsiteY214" fmla="*/ 4845765 h 5096785"/>
              <a:gd name="connsiteX215" fmla="*/ 1741924 w 12192000"/>
              <a:gd name="connsiteY215" fmla="*/ 4808054 h 5096785"/>
              <a:gd name="connsiteX216" fmla="*/ 1734410 w 12192000"/>
              <a:gd name="connsiteY216" fmla="*/ 4811675 h 5096785"/>
              <a:gd name="connsiteX217" fmla="*/ 1691423 w 12192000"/>
              <a:gd name="connsiteY217" fmla="*/ 4802777 h 5096785"/>
              <a:gd name="connsiteX218" fmla="*/ 1554504 w 12192000"/>
              <a:gd name="connsiteY218" fmla="*/ 4739985 h 5096785"/>
              <a:gd name="connsiteX219" fmla="*/ 1470119 w 12192000"/>
              <a:gd name="connsiteY219" fmla="*/ 4723470 h 5096785"/>
              <a:gd name="connsiteX220" fmla="*/ 1437967 w 12192000"/>
              <a:gd name="connsiteY220" fmla="*/ 4722710 h 5096785"/>
              <a:gd name="connsiteX221" fmla="*/ 1384234 w 12192000"/>
              <a:gd name="connsiteY221" fmla="*/ 4721117 h 5096785"/>
              <a:gd name="connsiteX222" fmla="*/ 1338647 w 12192000"/>
              <a:gd name="connsiteY222" fmla="*/ 4732483 h 5096785"/>
              <a:gd name="connsiteX223" fmla="*/ 1295869 w 12192000"/>
              <a:gd name="connsiteY223" fmla="*/ 4726175 h 5096785"/>
              <a:gd name="connsiteX224" fmla="*/ 1292949 w 12192000"/>
              <a:gd name="connsiteY224" fmla="*/ 4708469 h 5096785"/>
              <a:gd name="connsiteX225" fmla="*/ 1244908 w 12192000"/>
              <a:gd name="connsiteY225" fmla="*/ 4706993 h 5096785"/>
              <a:gd name="connsiteX226" fmla="*/ 1171266 w 12192000"/>
              <a:gd name="connsiteY226" fmla="*/ 4706535 h 5096785"/>
              <a:gd name="connsiteX227" fmla="*/ 1160868 w 12192000"/>
              <a:gd name="connsiteY227" fmla="*/ 4701936 h 5096785"/>
              <a:gd name="connsiteX228" fmla="*/ 1147599 w 12192000"/>
              <a:gd name="connsiteY228" fmla="*/ 4714833 h 5096785"/>
              <a:gd name="connsiteX229" fmla="*/ 1119603 w 12192000"/>
              <a:gd name="connsiteY229" fmla="*/ 4721303 h 5096785"/>
              <a:gd name="connsiteX230" fmla="*/ 997851 w 12192000"/>
              <a:gd name="connsiteY230" fmla="*/ 4722336 h 5096785"/>
              <a:gd name="connsiteX231" fmla="*/ 976455 w 12192000"/>
              <a:gd name="connsiteY231" fmla="*/ 4726407 h 5096785"/>
              <a:gd name="connsiteX232" fmla="*/ 949939 w 12192000"/>
              <a:gd name="connsiteY232" fmla="*/ 4719699 h 5096785"/>
              <a:gd name="connsiteX233" fmla="*/ 894148 w 12192000"/>
              <a:gd name="connsiteY233" fmla="*/ 4710406 h 5096785"/>
              <a:gd name="connsiteX234" fmla="*/ 857990 w 12192000"/>
              <a:gd name="connsiteY234" fmla="*/ 4696844 h 5096785"/>
              <a:gd name="connsiteX235" fmla="*/ 848649 w 12192000"/>
              <a:gd name="connsiteY235" fmla="*/ 4704021 h 5096785"/>
              <a:gd name="connsiteX236" fmla="*/ 826436 w 12192000"/>
              <a:gd name="connsiteY236" fmla="*/ 4707421 h 5096785"/>
              <a:gd name="connsiteX237" fmla="*/ 733052 w 12192000"/>
              <a:gd name="connsiteY237" fmla="*/ 4701884 h 5096785"/>
              <a:gd name="connsiteX238" fmla="*/ 716185 w 12192000"/>
              <a:gd name="connsiteY238" fmla="*/ 4703827 h 5096785"/>
              <a:gd name="connsiteX239" fmla="*/ 696663 w 12192000"/>
              <a:gd name="connsiteY239" fmla="*/ 4697420 h 5096785"/>
              <a:gd name="connsiteX240" fmla="*/ 582722 w 12192000"/>
              <a:gd name="connsiteY240" fmla="*/ 4658637 h 5096785"/>
              <a:gd name="connsiteX241" fmla="*/ 581118 w 12192000"/>
              <a:gd name="connsiteY241" fmla="*/ 4654120 h 5096785"/>
              <a:gd name="connsiteX242" fmla="*/ 546453 w 12192000"/>
              <a:gd name="connsiteY242" fmla="*/ 4652542 h 5096785"/>
              <a:gd name="connsiteX243" fmla="*/ 536773 w 12192000"/>
              <a:gd name="connsiteY243" fmla="*/ 4644609 h 5096785"/>
              <a:gd name="connsiteX244" fmla="*/ 518899 w 12192000"/>
              <a:gd name="connsiteY244" fmla="*/ 4642839 h 5096785"/>
              <a:gd name="connsiteX245" fmla="*/ 388896 w 12192000"/>
              <a:gd name="connsiteY245" fmla="*/ 4619173 h 5096785"/>
              <a:gd name="connsiteX246" fmla="*/ 366479 w 12192000"/>
              <a:gd name="connsiteY246" fmla="*/ 4618896 h 5096785"/>
              <a:gd name="connsiteX247" fmla="*/ 342781 w 12192000"/>
              <a:gd name="connsiteY247" fmla="*/ 4601239 h 5096785"/>
              <a:gd name="connsiteX248" fmla="*/ 255925 w 12192000"/>
              <a:gd name="connsiteY248" fmla="*/ 4598685 h 5096785"/>
              <a:gd name="connsiteX249" fmla="*/ 226919 w 12192000"/>
              <a:gd name="connsiteY249" fmla="*/ 4598460 h 5096785"/>
              <a:gd name="connsiteX250" fmla="*/ 213925 w 12192000"/>
              <a:gd name="connsiteY250" fmla="*/ 4597783 h 5096785"/>
              <a:gd name="connsiteX251" fmla="*/ 215196 w 12192000"/>
              <a:gd name="connsiteY251" fmla="*/ 4588576 h 5096785"/>
              <a:gd name="connsiteX252" fmla="*/ 180214 w 12192000"/>
              <a:gd name="connsiteY252" fmla="*/ 4583701 h 5096785"/>
              <a:gd name="connsiteX253" fmla="*/ 83203 w 12192000"/>
              <a:gd name="connsiteY253" fmla="*/ 4531664 h 5096785"/>
              <a:gd name="connsiteX254" fmla="*/ 4106 w 12192000"/>
              <a:gd name="connsiteY254" fmla="*/ 4517202 h 5096785"/>
              <a:gd name="connsiteX255" fmla="*/ 0 w 12192000"/>
              <a:gd name="connsiteY255" fmla="*/ 4516084 h 5096785"/>
              <a:gd name="connsiteX256" fmla="*/ 0 w 12192000"/>
              <a:gd name="connsiteY256" fmla="*/ 0 h 5096785"/>
              <a:gd name="connsiteX0" fmla="*/ 0 w 12192000"/>
              <a:gd name="connsiteY0" fmla="*/ 0 h 5096785"/>
              <a:gd name="connsiteX1" fmla="*/ 12192000 w 12192000"/>
              <a:gd name="connsiteY1" fmla="*/ 0 h 5096785"/>
              <a:gd name="connsiteX2" fmla="*/ 12192000 w 12192000"/>
              <a:gd name="connsiteY2" fmla="*/ 3809005 h 5096785"/>
              <a:gd name="connsiteX3" fmla="*/ 12142543 w 12192000"/>
              <a:gd name="connsiteY3" fmla="*/ 3817043 h 5096785"/>
              <a:gd name="connsiteX4" fmla="*/ 12109241 w 12192000"/>
              <a:gd name="connsiteY4" fmla="*/ 3824228 h 5096785"/>
              <a:gd name="connsiteX5" fmla="*/ 11668991 w 12192000"/>
              <a:gd name="connsiteY5" fmla="*/ 3788038 h 5096785"/>
              <a:gd name="connsiteX6" fmla="*/ 11476952 w 12192000"/>
              <a:gd name="connsiteY6" fmla="*/ 3866786 h 5096785"/>
              <a:gd name="connsiteX7" fmla="*/ 11336487 w 12192000"/>
              <a:gd name="connsiteY7" fmla="*/ 3971513 h 5096785"/>
              <a:gd name="connsiteX8" fmla="*/ 11214181 w 12192000"/>
              <a:gd name="connsiteY8" fmla="*/ 4004215 h 5096785"/>
              <a:gd name="connsiteX9" fmla="*/ 11042540 w 12192000"/>
              <a:gd name="connsiteY9" fmla="*/ 4002613 h 5096785"/>
              <a:gd name="connsiteX10" fmla="*/ 10833086 w 12192000"/>
              <a:gd name="connsiteY10" fmla="*/ 3997707 h 5096785"/>
              <a:gd name="connsiteX11" fmla="*/ 10599680 w 12192000"/>
              <a:gd name="connsiteY11" fmla="*/ 3982661 h 5096785"/>
              <a:gd name="connsiteX12" fmla="*/ 10519971 w 12192000"/>
              <a:gd name="connsiteY12" fmla="*/ 3975018 h 5096785"/>
              <a:gd name="connsiteX13" fmla="*/ 10217282 w 12192000"/>
              <a:gd name="connsiteY13" fmla="*/ 4020809 h 5096785"/>
              <a:gd name="connsiteX14" fmla="*/ 9936427 w 12192000"/>
              <a:gd name="connsiteY14" fmla="*/ 4137843 h 5096785"/>
              <a:gd name="connsiteX15" fmla="*/ 9804285 w 12192000"/>
              <a:gd name="connsiteY15" fmla="*/ 4246460 h 5096785"/>
              <a:gd name="connsiteX16" fmla="*/ 9720786 w 12192000"/>
              <a:gd name="connsiteY16" fmla="*/ 4265611 h 5096785"/>
              <a:gd name="connsiteX17" fmla="*/ 9652162 w 12192000"/>
              <a:gd name="connsiteY17" fmla="*/ 4252712 h 5096785"/>
              <a:gd name="connsiteX18" fmla="*/ 9543973 w 12192000"/>
              <a:gd name="connsiteY18" fmla="*/ 4245802 h 5096785"/>
              <a:gd name="connsiteX19" fmla="*/ 9528747 w 12192000"/>
              <a:gd name="connsiteY19" fmla="*/ 4251724 h 5096785"/>
              <a:gd name="connsiteX20" fmla="*/ 9436976 w 12192000"/>
              <a:gd name="connsiteY20" fmla="*/ 4269351 h 5096785"/>
              <a:gd name="connsiteX21" fmla="*/ 9371827 w 12192000"/>
              <a:gd name="connsiteY21" fmla="*/ 4303912 h 5096785"/>
              <a:gd name="connsiteX22" fmla="*/ 9260304 w 12192000"/>
              <a:gd name="connsiteY22" fmla="*/ 4328021 h 5096785"/>
              <a:gd name="connsiteX23" fmla="*/ 9148799 w 12192000"/>
              <a:gd name="connsiteY23" fmla="*/ 4348506 h 5096785"/>
              <a:gd name="connsiteX24" fmla="*/ 9107898 w 12192000"/>
              <a:gd name="connsiteY24" fmla="*/ 4354282 h 5096785"/>
              <a:gd name="connsiteX25" fmla="*/ 9037321 w 12192000"/>
              <a:gd name="connsiteY25" fmla="*/ 4371817 h 5096785"/>
              <a:gd name="connsiteX26" fmla="*/ 8990743 w 12192000"/>
              <a:gd name="connsiteY26" fmla="*/ 4382161 h 5096785"/>
              <a:gd name="connsiteX27" fmla="*/ 8979819 w 12192000"/>
              <a:gd name="connsiteY27" fmla="*/ 4366419 h 5096785"/>
              <a:gd name="connsiteX28" fmla="*/ 8936044 w 12192000"/>
              <a:gd name="connsiteY28" fmla="*/ 4370992 h 5096785"/>
              <a:gd name="connsiteX29" fmla="*/ 8897707 w 12192000"/>
              <a:gd name="connsiteY29" fmla="*/ 4392673 h 5096785"/>
              <a:gd name="connsiteX30" fmla="*/ 8845635 w 12192000"/>
              <a:gd name="connsiteY30" fmla="*/ 4404300 h 5096785"/>
              <a:gd name="connsiteX31" fmla="*/ 8814562 w 12192000"/>
              <a:gd name="connsiteY31" fmla="*/ 4411434 h 5096785"/>
              <a:gd name="connsiteX32" fmla="*/ 8726349 w 12192000"/>
              <a:gd name="connsiteY32" fmla="*/ 4416668 h 5096785"/>
              <a:gd name="connsiteX33" fmla="*/ 8566678 w 12192000"/>
              <a:gd name="connsiteY33" fmla="*/ 4391711 h 5096785"/>
              <a:gd name="connsiteX34" fmla="*/ 8521516 w 12192000"/>
              <a:gd name="connsiteY34" fmla="*/ 4393927 h 5096785"/>
              <a:gd name="connsiteX35" fmla="*/ 8515998 w 12192000"/>
              <a:gd name="connsiteY35" fmla="*/ 4399124 h 5096785"/>
              <a:gd name="connsiteX36" fmla="*/ 8449547 w 12192000"/>
              <a:gd name="connsiteY36" fmla="*/ 4383170 h 5096785"/>
              <a:gd name="connsiteX37" fmla="*/ 8360285 w 12192000"/>
              <a:gd name="connsiteY37" fmla="*/ 4398502 h 5096785"/>
              <a:gd name="connsiteX38" fmla="*/ 8256584 w 12192000"/>
              <a:gd name="connsiteY38" fmla="*/ 4423564 h 5096785"/>
              <a:gd name="connsiteX39" fmla="*/ 8229821 w 12192000"/>
              <a:gd name="connsiteY39" fmla="*/ 4431840 h 5096785"/>
              <a:gd name="connsiteX40" fmla="*/ 8158476 w 12192000"/>
              <a:gd name="connsiteY40" fmla="*/ 4436904 h 5096785"/>
              <a:gd name="connsiteX41" fmla="*/ 7993707 w 12192000"/>
              <a:gd name="connsiteY41" fmla="*/ 4447962 h 5096785"/>
              <a:gd name="connsiteX42" fmla="*/ 7990346 w 12192000"/>
              <a:gd name="connsiteY42" fmla="*/ 4454853 h 5096785"/>
              <a:gd name="connsiteX43" fmla="*/ 7976786 w 12192000"/>
              <a:gd name="connsiteY43" fmla="*/ 4456820 h 5096785"/>
              <a:gd name="connsiteX44" fmla="*/ 7973491 w 12192000"/>
              <a:gd name="connsiteY44" fmla="*/ 4458577 h 5096785"/>
              <a:gd name="connsiteX45" fmla="*/ 7954281 w 12192000"/>
              <a:gd name="connsiteY45" fmla="*/ 4467421 h 5096785"/>
              <a:gd name="connsiteX46" fmla="*/ 7905540 w 12192000"/>
              <a:gd name="connsiteY46" fmla="*/ 4455628 h 5096785"/>
              <a:gd name="connsiteX47" fmla="*/ 7851932 w 12192000"/>
              <a:gd name="connsiteY47" fmla="*/ 4466353 h 5096785"/>
              <a:gd name="connsiteX48" fmla="*/ 7639078 w 12192000"/>
              <a:gd name="connsiteY48" fmla="*/ 4467635 h 5096785"/>
              <a:gd name="connsiteX49" fmla="*/ 7612359 w 12192000"/>
              <a:gd name="connsiteY49" fmla="*/ 4492789 h 5096785"/>
              <a:gd name="connsiteX50" fmla="*/ 7527328 w 12192000"/>
              <a:gd name="connsiteY50" fmla="*/ 4502199 h 5096785"/>
              <a:gd name="connsiteX51" fmla="*/ 7388717 w 12192000"/>
              <a:gd name="connsiteY51" fmla="*/ 4470799 h 5096785"/>
              <a:gd name="connsiteX52" fmla="*/ 7231898 w 12192000"/>
              <a:gd name="connsiteY52" fmla="*/ 4486028 h 5096785"/>
              <a:gd name="connsiteX53" fmla="*/ 7218425 w 12192000"/>
              <a:gd name="connsiteY53" fmla="*/ 4477288 h 5096785"/>
              <a:gd name="connsiteX54" fmla="*/ 7202795 w 12192000"/>
              <a:gd name="connsiteY54" fmla="*/ 4472972 h 5096785"/>
              <a:gd name="connsiteX55" fmla="*/ 7200744 w 12192000"/>
              <a:gd name="connsiteY55" fmla="*/ 4474099 h 5096785"/>
              <a:gd name="connsiteX56" fmla="*/ 7182163 w 12192000"/>
              <a:gd name="connsiteY56" fmla="*/ 4474005 h 5096785"/>
              <a:gd name="connsiteX57" fmla="*/ 7178368 w 12192000"/>
              <a:gd name="connsiteY57" fmla="*/ 4470673 h 5096785"/>
              <a:gd name="connsiteX58" fmla="*/ 7165705 w 12192000"/>
              <a:gd name="connsiteY58" fmla="*/ 4469569 h 5096785"/>
              <a:gd name="connsiteX59" fmla="*/ 7140991 w 12192000"/>
              <a:gd name="connsiteY59" fmla="*/ 4464599 h 5096785"/>
              <a:gd name="connsiteX60" fmla="*/ 7136152 w 12192000"/>
              <a:gd name="connsiteY60" fmla="*/ 4466292 h 5096785"/>
              <a:gd name="connsiteX61" fmla="*/ 7098544 w 12192000"/>
              <a:gd name="connsiteY61" fmla="*/ 4462879 h 5096785"/>
              <a:gd name="connsiteX62" fmla="*/ 7097922 w 12192000"/>
              <a:gd name="connsiteY62" fmla="*/ 4464077 h 5096785"/>
              <a:gd name="connsiteX63" fmla="*/ 7086877 w 12192000"/>
              <a:gd name="connsiteY63" fmla="*/ 4468554 h 5096785"/>
              <a:gd name="connsiteX64" fmla="*/ 7065999 w 12192000"/>
              <a:gd name="connsiteY64" fmla="*/ 4474270 h 5096785"/>
              <a:gd name="connsiteX65" fmla="*/ 7016598 w 12192000"/>
              <a:gd name="connsiteY65" fmla="*/ 4502855 h 5096785"/>
              <a:gd name="connsiteX66" fmla="*/ 6977375 w 12192000"/>
              <a:gd name="connsiteY66" fmla="*/ 4499434 h 5096785"/>
              <a:gd name="connsiteX67" fmla="*/ 6969409 w 12192000"/>
              <a:gd name="connsiteY67" fmla="*/ 4499424 h 5096785"/>
              <a:gd name="connsiteX68" fmla="*/ 6969218 w 12192000"/>
              <a:gd name="connsiteY68" fmla="*/ 4499704 h 5096785"/>
              <a:gd name="connsiteX69" fmla="*/ 6960755 w 12192000"/>
              <a:gd name="connsiteY69" fmla="*/ 4500249 h 5096785"/>
              <a:gd name="connsiteX70" fmla="*/ 6954882 w 12192000"/>
              <a:gd name="connsiteY70" fmla="*/ 4499405 h 5096785"/>
              <a:gd name="connsiteX71" fmla="*/ 6939428 w 12192000"/>
              <a:gd name="connsiteY71" fmla="*/ 4499385 h 5096785"/>
              <a:gd name="connsiteX72" fmla="*/ 6933902 w 12192000"/>
              <a:gd name="connsiteY72" fmla="*/ 4501239 h 5096785"/>
              <a:gd name="connsiteX73" fmla="*/ 6891244 w 12192000"/>
              <a:gd name="connsiteY73" fmla="*/ 4536371 h 5096785"/>
              <a:gd name="connsiteX74" fmla="*/ 6794496 w 12192000"/>
              <a:gd name="connsiteY74" fmla="*/ 4567924 h 5096785"/>
              <a:gd name="connsiteX75" fmla="*/ 6697102 w 12192000"/>
              <a:gd name="connsiteY75" fmla="*/ 4595916 h 5096785"/>
              <a:gd name="connsiteX76" fmla="*/ 6661063 w 12192000"/>
              <a:gd name="connsiteY76" fmla="*/ 4604476 h 5096785"/>
              <a:gd name="connsiteX77" fmla="*/ 6600252 w 12192000"/>
              <a:gd name="connsiteY77" fmla="*/ 4626681 h 5096785"/>
              <a:gd name="connsiteX78" fmla="*/ 6574528 w 12192000"/>
              <a:gd name="connsiteY78" fmla="*/ 4641155 h 5096785"/>
              <a:gd name="connsiteX79" fmla="*/ 6573036 w 12192000"/>
              <a:gd name="connsiteY79" fmla="*/ 4641049 h 5096785"/>
              <a:gd name="connsiteX80" fmla="*/ 6571920 w 12192000"/>
              <a:gd name="connsiteY80" fmla="*/ 4644739 h 5096785"/>
              <a:gd name="connsiteX81" fmla="*/ 6567212 w 12192000"/>
              <a:gd name="connsiteY81" fmla="*/ 4647518 h 5096785"/>
              <a:gd name="connsiteX82" fmla="*/ 6552021 w 12192000"/>
              <a:gd name="connsiteY82" fmla="*/ 4650379 h 5096785"/>
              <a:gd name="connsiteX83" fmla="*/ 6545925 w 12192000"/>
              <a:gd name="connsiteY83" fmla="*/ 4650675 h 5096785"/>
              <a:gd name="connsiteX84" fmla="*/ 6537822 w 12192000"/>
              <a:gd name="connsiteY84" fmla="*/ 4652769 h 5096785"/>
              <a:gd name="connsiteX85" fmla="*/ 6537743 w 12192000"/>
              <a:gd name="connsiteY85" fmla="*/ 4653068 h 5096785"/>
              <a:gd name="connsiteX86" fmla="*/ 6529914 w 12192000"/>
              <a:gd name="connsiteY86" fmla="*/ 4654543 h 5096785"/>
              <a:gd name="connsiteX87" fmla="*/ 6490057 w 12192000"/>
              <a:gd name="connsiteY87" fmla="*/ 4658624 h 5096785"/>
              <a:gd name="connsiteX88" fmla="*/ 6452621 w 12192000"/>
              <a:gd name="connsiteY88" fmla="*/ 4694822 h 5096785"/>
              <a:gd name="connsiteX89" fmla="*/ 6434329 w 12192000"/>
              <a:gd name="connsiteY89" fmla="*/ 4704111 h 5096785"/>
              <a:gd name="connsiteX90" fmla="*/ 6425215 w 12192000"/>
              <a:gd name="connsiteY90" fmla="*/ 4710396 h 5096785"/>
              <a:gd name="connsiteX91" fmla="*/ 6425070 w 12192000"/>
              <a:gd name="connsiteY91" fmla="*/ 4711644 h 5096785"/>
              <a:gd name="connsiteX92" fmla="*/ 6386800 w 12192000"/>
              <a:gd name="connsiteY92" fmla="*/ 4715431 h 5096785"/>
              <a:gd name="connsiteX93" fmla="*/ 6382703 w 12192000"/>
              <a:gd name="connsiteY93" fmla="*/ 4717930 h 5096785"/>
              <a:gd name="connsiteX94" fmla="*/ 6356495 w 12192000"/>
              <a:gd name="connsiteY94" fmla="*/ 4717843 h 5096785"/>
              <a:gd name="connsiteX95" fmla="*/ 6343628 w 12192000"/>
              <a:gd name="connsiteY95" fmla="*/ 4719161 h 5096785"/>
              <a:gd name="connsiteX96" fmla="*/ 6338605 w 12192000"/>
              <a:gd name="connsiteY96" fmla="*/ 4716723 h 5096785"/>
              <a:gd name="connsiteX97" fmla="*/ 6320318 w 12192000"/>
              <a:gd name="connsiteY97" fmla="*/ 4720095 h 5096785"/>
              <a:gd name="connsiteX98" fmla="*/ 6318742 w 12192000"/>
              <a:gd name="connsiteY98" fmla="*/ 4721541 h 5096785"/>
              <a:gd name="connsiteX99" fmla="*/ 6301708 w 12192000"/>
              <a:gd name="connsiteY99" fmla="*/ 4720380 h 5096785"/>
              <a:gd name="connsiteX100" fmla="*/ 6285082 w 12192000"/>
              <a:gd name="connsiteY100" fmla="*/ 4714639 h 5096785"/>
              <a:gd name="connsiteX101" fmla="*/ 6136936 w 12192000"/>
              <a:gd name="connsiteY101" fmla="*/ 4758246 h 5096785"/>
              <a:gd name="connsiteX102" fmla="*/ 5988578 w 12192000"/>
              <a:gd name="connsiteY102" fmla="*/ 4754427 h 5096785"/>
              <a:gd name="connsiteX103" fmla="*/ 5908701 w 12192000"/>
              <a:gd name="connsiteY103" fmla="*/ 4779160 h 5096785"/>
              <a:gd name="connsiteX104" fmla="*/ 5892219 w 12192000"/>
              <a:gd name="connsiteY104" fmla="*/ 4807892 h 5096785"/>
              <a:gd name="connsiteX105" fmla="*/ 5683612 w 12192000"/>
              <a:gd name="connsiteY105" fmla="*/ 4848770 h 5096785"/>
              <a:gd name="connsiteX106" fmla="*/ 5635111 w 12192000"/>
              <a:gd name="connsiteY106" fmla="*/ 4868888 h 5096785"/>
              <a:gd name="connsiteX107" fmla="*/ 5582652 w 12192000"/>
              <a:gd name="connsiteY107" fmla="*/ 4866836 h 5096785"/>
              <a:gd name="connsiteX108" fmla="*/ 5567213 w 12192000"/>
              <a:gd name="connsiteY108" fmla="*/ 4878769 h 5096785"/>
              <a:gd name="connsiteX109" fmla="*/ 5564659 w 12192000"/>
              <a:gd name="connsiteY109" fmla="*/ 4881042 h 5096785"/>
              <a:gd name="connsiteX110" fmla="*/ 5552102 w 12192000"/>
              <a:gd name="connsiteY110" fmla="*/ 4885426 h 5096785"/>
              <a:gd name="connsiteX111" fmla="*/ 5551475 w 12192000"/>
              <a:gd name="connsiteY111" fmla="*/ 4892560 h 5096785"/>
              <a:gd name="connsiteX112" fmla="*/ 5534664 w 12192000"/>
              <a:gd name="connsiteY112" fmla="*/ 4903385 h 5096785"/>
              <a:gd name="connsiteX113" fmla="*/ 5510737 w 12192000"/>
              <a:gd name="connsiteY113" fmla="*/ 4909807 h 5096785"/>
              <a:gd name="connsiteX114" fmla="*/ 5393901 w 12192000"/>
              <a:gd name="connsiteY114" fmla="*/ 4933709 h 5096785"/>
              <a:gd name="connsiteX115" fmla="*/ 5325782 w 12192000"/>
              <a:gd name="connsiteY115" fmla="*/ 4951789 h 5096785"/>
              <a:gd name="connsiteX116" fmla="*/ 5302703 w 12192000"/>
              <a:gd name="connsiteY116" fmla="*/ 4964590 h 5096785"/>
              <a:gd name="connsiteX117" fmla="*/ 5268591 w 12192000"/>
              <a:gd name="connsiteY117" fmla="*/ 4978479 h 5096785"/>
              <a:gd name="connsiteX118" fmla="*/ 5210559 w 12192000"/>
              <a:gd name="connsiteY118" fmla="*/ 5007585 h 5096785"/>
              <a:gd name="connsiteX119" fmla="*/ 5177597 w 12192000"/>
              <a:gd name="connsiteY119" fmla="*/ 5015926 h 5096785"/>
              <a:gd name="connsiteX120" fmla="*/ 5160569 w 12192000"/>
              <a:gd name="connsiteY120" fmla="*/ 5025681 h 5096785"/>
              <a:gd name="connsiteX121" fmla="*/ 5152748 w 12192000"/>
              <a:gd name="connsiteY121" fmla="*/ 5026569 h 5096785"/>
              <a:gd name="connsiteX122" fmla="*/ 5127678 w 12192000"/>
              <a:gd name="connsiteY122" fmla="*/ 5032947 h 5096785"/>
              <a:gd name="connsiteX123" fmla="*/ 5113147 w 12192000"/>
              <a:gd name="connsiteY123" fmla="*/ 5035818 h 5096785"/>
              <a:gd name="connsiteX124" fmla="*/ 5107301 w 12192000"/>
              <a:gd name="connsiteY124" fmla="*/ 5036672 h 5096785"/>
              <a:gd name="connsiteX125" fmla="*/ 5093215 w 12192000"/>
              <a:gd name="connsiteY125" fmla="*/ 5032880 h 5096785"/>
              <a:gd name="connsiteX126" fmla="*/ 5077058 w 12192000"/>
              <a:gd name="connsiteY126" fmla="*/ 5038681 h 5096785"/>
              <a:gd name="connsiteX127" fmla="*/ 5057349 w 12192000"/>
              <a:gd name="connsiteY127" fmla="*/ 5036015 h 5096785"/>
              <a:gd name="connsiteX128" fmla="*/ 5053945 w 12192000"/>
              <a:gd name="connsiteY128" fmla="*/ 5041952 h 5096785"/>
              <a:gd name="connsiteX129" fmla="*/ 5040021 w 12192000"/>
              <a:gd name="connsiteY129" fmla="*/ 5050052 h 5096785"/>
              <a:gd name="connsiteX130" fmla="*/ 5025913 w 12192000"/>
              <a:gd name="connsiteY130" fmla="*/ 5046535 h 5096785"/>
              <a:gd name="connsiteX131" fmla="*/ 4998218 w 12192000"/>
              <a:gd name="connsiteY131" fmla="*/ 5048065 h 5096785"/>
              <a:gd name="connsiteX132" fmla="*/ 4991008 w 12192000"/>
              <a:gd name="connsiteY132" fmla="*/ 5050439 h 5096785"/>
              <a:gd name="connsiteX133" fmla="*/ 4963503 w 12192000"/>
              <a:gd name="connsiteY133" fmla="*/ 5047575 h 5096785"/>
              <a:gd name="connsiteX134" fmla="*/ 4921053 w 12192000"/>
              <a:gd name="connsiteY134" fmla="*/ 5048925 h 5096785"/>
              <a:gd name="connsiteX135" fmla="*/ 4873420 w 12192000"/>
              <a:gd name="connsiteY135" fmla="*/ 5054929 h 5096785"/>
              <a:gd name="connsiteX136" fmla="*/ 4858825 w 12192000"/>
              <a:gd name="connsiteY136" fmla="*/ 5051329 h 5096785"/>
              <a:gd name="connsiteX137" fmla="*/ 4769340 w 12192000"/>
              <a:gd name="connsiteY137" fmla="*/ 5053090 h 5096785"/>
              <a:gd name="connsiteX138" fmla="*/ 4744152 w 12192000"/>
              <a:gd name="connsiteY138" fmla="*/ 5053391 h 5096785"/>
              <a:gd name="connsiteX139" fmla="*/ 4723556 w 12192000"/>
              <a:gd name="connsiteY139" fmla="*/ 5059633 h 5096785"/>
              <a:gd name="connsiteX140" fmla="*/ 4719699 w 12192000"/>
              <a:gd name="connsiteY140" fmla="*/ 5066298 h 5096785"/>
              <a:gd name="connsiteX141" fmla="*/ 4706016 w 12192000"/>
              <a:gd name="connsiteY141" fmla="*/ 5067422 h 5096785"/>
              <a:gd name="connsiteX142" fmla="*/ 4702593 w 12192000"/>
              <a:gd name="connsiteY142" fmla="*/ 5068973 h 5096785"/>
              <a:gd name="connsiteX143" fmla="*/ 4682766 w 12192000"/>
              <a:gd name="connsiteY143" fmla="*/ 5076609 h 5096785"/>
              <a:gd name="connsiteX144" fmla="*/ 4634960 w 12192000"/>
              <a:gd name="connsiteY144" fmla="*/ 5061852 h 5096785"/>
              <a:gd name="connsiteX145" fmla="*/ 4580645 w 12192000"/>
              <a:gd name="connsiteY145" fmla="*/ 5069246 h 5096785"/>
              <a:gd name="connsiteX146" fmla="*/ 4368005 w 12192000"/>
              <a:gd name="connsiteY146" fmla="*/ 5057426 h 5096785"/>
              <a:gd name="connsiteX147" fmla="*/ 4339489 w 12192000"/>
              <a:gd name="connsiteY147" fmla="*/ 5080858 h 5096785"/>
              <a:gd name="connsiteX148" fmla="*/ 4253895 w 12192000"/>
              <a:gd name="connsiteY148" fmla="*/ 5085008 h 5096785"/>
              <a:gd name="connsiteX149" fmla="*/ 4117780 w 12192000"/>
              <a:gd name="connsiteY149" fmla="*/ 5045175 h 5096785"/>
              <a:gd name="connsiteX150" fmla="*/ 3960074 w 12192000"/>
              <a:gd name="connsiteY150" fmla="*/ 5050708 h 5096785"/>
              <a:gd name="connsiteX151" fmla="*/ 3947260 w 12192000"/>
              <a:gd name="connsiteY151" fmla="*/ 5041167 h 5096785"/>
              <a:gd name="connsiteX152" fmla="*/ 3931969 w 12192000"/>
              <a:gd name="connsiteY152" fmla="*/ 5035902 h 5096785"/>
              <a:gd name="connsiteX153" fmla="*/ 3929836 w 12192000"/>
              <a:gd name="connsiteY153" fmla="*/ 5036901 h 5096785"/>
              <a:gd name="connsiteX154" fmla="*/ 3911296 w 12192000"/>
              <a:gd name="connsiteY154" fmla="*/ 5035663 h 5096785"/>
              <a:gd name="connsiteX155" fmla="*/ 3907746 w 12192000"/>
              <a:gd name="connsiteY155" fmla="*/ 5032107 h 5096785"/>
              <a:gd name="connsiteX156" fmla="*/ 3895182 w 12192000"/>
              <a:gd name="connsiteY156" fmla="*/ 5030229 h 5096785"/>
              <a:gd name="connsiteX157" fmla="*/ 3870866 w 12192000"/>
              <a:gd name="connsiteY157" fmla="*/ 5023753 h 5096785"/>
              <a:gd name="connsiteX158" fmla="*/ 3865913 w 12192000"/>
              <a:gd name="connsiteY158" fmla="*/ 5025143 h 5096785"/>
              <a:gd name="connsiteX159" fmla="*/ 3828606 w 12192000"/>
              <a:gd name="connsiteY159" fmla="*/ 5019426 h 5096785"/>
              <a:gd name="connsiteX160" fmla="*/ 3827901 w 12192000"/>
              <a:gd name="connsiteY160" fmla="*/ 5020583 h 5096785"/>
              <a:gd name="connsiteX161" fmla="*/ 3816543 w 12192000"/>
              <a:gd name="connsiteY161" fmla="*/ 5024366 h 5096785"/>
              <a:gd name="connsiteX162" fmla="*/ 3795278 w 12192000"/>
              <a:gd name="connsiteY162" fmla="*/ 5028779 h 5096785"/>
              <a:gd name="connsiteX163" fmla="*/ 3743858 w 12192000"/>
              <a:gd name="connsiteY163" fmla="*/ 5054237 h 5096785"/>
              <a:gd name="connsiteX164" fmla="*/ 3704945 w 12192000"/>
              <a:gd name="connsiteY164" fmla="*/ 5048413 h 5096785"/>
              <a:gd name="connsiteX165" fmla="*/ 3696992 w 12192000"/>
              <a:gd name="connsiteY165" fmla="*/ 5047914 h 5096785"/>
              <a:gd name="connsiteX166" fmla="*/ 3696780 w 12192000"/>
              <a:gd name="connsiteY166" fmla="*/ 5048181 h 5096785"/>
              <a:gd name="connsiteX167" fmla="*/ 3688290 w 12192000"/>
              <a:gd name="connsiteY167" fmla="*/ 5048204 h 5096785"/>
              <a:gd name="connsiteX168" fmla="*/ 3682486 w 12192000"/>
              <a:gd name="connsiteY168" fmla="*/ 5047000 h 5096785"/>
              <a:gd name="connsiteX169" fmla="*/ 3667056 w 12192000"/>
              <a:gd name="connsiteY169" fmla="*/ 5046030 h 5096785"/>
              <a:gd name="connsiteX170" fmla="*/ 3661403 w 12192000"/>
              <a:gd name="connsiteY170" fmla="*/ 5047537 h 5096785"/>
              <a:gd name="connsiteX171" fmla="*/ 3658673 w 12192000"/>
              <a:gd name="connsiteY171" fmla="*/ 5050790 h 5096785"/>
              <a:gd name="connsiteX172" fmla="*/ 3657333 w 12192000"/>
              <a:gd name="connsiteY172" fmla="*/ 5050325 h 5096785"/>
              <a:gd name="connsiteX173" fmla="*/ 3626778 w 12192000"/>
              <a:gd name="connsiteY173" fmla="*/ 5057882 h 5096785"/>
              <a:gd name="connsiteX174" fmla="*/ 3560067 w 12192000"/>
              <a:gd name="connsiteY174" fmla="*/ 5064266 h 5096785"/>
              <a:gd name="connsiteX175" fmla="*/ 3522641 w 12192000"/>
              <a:gd name="connsiteY175" fmla="*/ 5063654 h 5096785"/>
              <a:gd name="connsiteX176" fmla="*/ 3419275 w 12192000"/>
              <a:gd name="connsiteY176" fmla="*/ 5066646 h 5096785"/>
              <a:gd name="connsiteX177" fmla="*/ 3314869 w 12192000"/>
              <a:gd name="connsiteY177" fmla="*/ 5073197 h 5096785"/>
              <a:gd name="connsiteX178" fmla="*/ 3259088 w 12192000"/>
              <a:gd name="connsiteY178" fmla="*/ 5096363 h 5096785"/>
              <a:gd name="connsiteX179" fmla="*/ 3253104 w 12192000"/>
              <a:gd name="connsiteY179" fmla="*/ 5096785 h 5096785"/>
              <a:gd name="connsiteX180" fmla="*/ 3238751 w 12192000"/>
              <a:gd name="connsiteY180" fmla="*/ 5092996 h 5096785"/>
              <a:gd name="connsiteX181" fmla="*/ 3233681 w 12192000"/>
              <a:gd name="connsiteY181" fmla="*/ 5090758 h 5096785"/>
              <a:gd name="connsiteX182" fmla="*/ 3225562 w 12192000"/>
              <a:gd name="connsiteY182" fmla="*/ 5089215 h 5096785"/>
              <a:gd name="connsiteX183" fmla="*/ 3225260 w 12192000"/>
              <a:gd name="connsiteY183" fmla="*/ 5089437 h 5096785"/>
              <a:gd name="connsiteX184" fmla="*/ 3217859 w 12192000"/>
              <a:gd name="connsiteY184" fmla="*/ 5087484 h 5096785"/>
              <a:gd name="connsiteX185" fmla="*/ 3182980 w 12192000"/>
              <a:gd name="connsiteY185" fmla="*/ 5074650 h 5096785"/>
              <a:gd name="connsiteX186" fmla="*/ 3123938 w 12192000"/>
              <a:gd name="connsiteY186" fmla="*/ 5089912 h 5096785"/>
              <a:gd name="connsiteX187" fmla="*/ 3101912 w 12192000"/>
              <a:gd name="connsiteY187" fmla="*/ 5090281 h 5096785"/>
              <a:gd name="connsiteX188" fmla="*/ 3089591 w 12192000"/>
              <a:gd name="connsiteY188" fmla="*/ 5091865 h 5096785"/>
              <a:gd name="connsiteX189" fmla="*/ 3088465 w 12192000"/>
              <a:gd name="connsiteY189" fmla="*/ 5092858 h 5096785"/>
              <a:gd name="connsiteX190" fmla="*/ 3055081 w 12192000"/>
              <a:gd name="connsiteY190" fmla="*/ 5080424 h 5096785"/>
              <a:gd name="connsiteX191" fmla="*/ 3049807 w 12192000"/>
              <a:gd name="connsiteY191" fmla="*/ 5080860 h 5096785"/>
              <a:gd name="connsiteX192" fmla="*/ 3029122 w 12192000"/>
              <a:gd name="connsiteY192" fmla="*/ 5070085 h 5096785"/>
              <a:gd name="connsiteX193" fmla="*/ 3017862 w 12192000"/>
              <a:gd name="connsiteY193" fmla="*/ 5065942 h 5096785"/>
              <a:gd name="connsiteX194" fmla="*/ 3015868 w 12192000"/>
              <a:gd name="connsiteY194" fmla="*/ 5061832 h 5096785"/>
              <a:gd name="connsiteX195" fmla="*/ 2998644 w 12192000"/>
              <a:gd name="connsiteY195" fmla="*/ 5057210 h 5096785"/>
              <a:gd name="connsiteX196" fmla="*/ 2996219 w 12192000"/>
              <a:gd name="connsiteY196" fmla="*/ 5057788 h 5096785"/>
              <a:gd name="connsiteX197" fmla="*/ 2983676 w 12192000"/>
              <a:gd name="connsiteY197" fmla="*/ 5049852 h 5096785"/>
              <a:gd name="connsiteX198" fmla="*/ 2975170 w 12192000"/>
              <a:gd name="connsiteY198" fmla="*/ 5038214 h 5096785"/>
              <a:gd name="connsiteX199" fmla="*/ 2822441 w 12192000"/>
              <a:gd name="connsiteY199" fmla="*/ 5014517 h 5096785"/>
              <a:gd name="connsiteX200" fmla="*/ 2532669 w 12192000"/>
              <a:gd name="connsiteY200" fmla="*/ 4940573 h 5096785"/>
              <a:gd name="connsiteX201" fmla="*/ 2389931 w 12192000"/>
              <a:gd name="connsiteY201" fmla="*/ 4905785 h 5096785"/>
              <a:gd name="connsiteX202" fmla="*/ 2335186 w 12192000"/>
              <a:gd name="connsiteY202" fmla="*/ 4902957 h 5096785"/>
              <a:gd name="connsiteX203" fmla="*/ 2295307 w 12192000"/>
              <a:gd name="connsiteY203" fmla="*/ 4879800 h 5096785"/>
              <a:gd name="connsiteX204" fmla="*/ 2273393 w 12192000"/>
              <a:gd name="connsiteY204" fmla="*/ 4883565 h 5096785"/>
              <a:gd name="connsiteX205" fmla="*/ 2269523 w 12192000"/>
              <a:gd name="connsiteY205" fmla="*/ 4884442 h 5096785"/>
              <a:gd name="connsiteX206" fmla="*/ 2256015 w 12192000"/>
              <a:gd name="connsiteY206" fmla="*/ 4883014 h 5096785"/>
              <a:gd name="connsiteX207" fmla="*/ 2249731 w 12192000"/>
              <a:gd name="connsiteY207" fmla="*/ 4888778 h 5096785"/>
              <a:gd name="connsiteX208" fmla="*/ 2227629 w 12192000"/>
              <a:gd name="connsiteY208" fmla="*/ 4891047 h 5096785"/>
              <a:gd name="connsiteX209" fmla="*/ 2203460 w 12192000"/>
              <a:gd name="connsiteY209" fmla="*/ 4886696 h 5096785"/>
              <a:gd name="connsiteX210" fmla="*/ 2091528 w 12192000"/>
              <a:gd name="connsiteY210" fmla="*/ 4859155 h 5096785"/>
              <a:gd name="connsiteX211" fmla="*/ 2022901 w 12192000"/>
              <a:gd name="connsiteY211" fmla="*/ 4846594 h 5096785"/>
              <a:gd name="connsiteX212" fmla="*/ 1994227 w 12192000"/>
              <a:gd name="connsiteY212" fmla="*/ 4847973 h 5096785"/>
              <a:gd name="connsiteX213" fmla="*/ 1955936 w 12192000"/>
              <a:gd name="connsiteY213" fmla="*/ 4845765 h 5096785"/>
              <a:gd name="connsiteX214" fmla="*/ 1741924 w 12192000"/>
              <a:gd name="connsiteY214" fmla="*/ 4808054 h 5096785"/>
              <a:gd name="connsiteX215" fmla="*/ 1734410 w 12192000"/>
              <a:gd name="connsiteY215" fmla="*/ 4811675 h 5096785"/>
              <a:gd name="connsiteX216" fmla="*/ 1691423 w 12192000"/>
              <a:gd name="connsiteY216" fmla="*/ 4802777 h 5096785"/>
              <a:gd name="connsiteX217" fmla="*/ 1554504 w 12192000"/>
              <a:gd name="connsiteY217" fmla="*/ 4739985 h 5096785"/>
              <a:gd name="connsiteX218" fmla="*/ 1470119 w 12192000"/>
              <a:gd name="connsiteY218" fmla="*/ 4723470 h 5096785"/>
              <a:gd name="connsiteX219" fmla="*/ 1437967 w 12192000"/>
              <a:gd name="connsiteY219" fmla="*/ 4722710 h 5096785"/>
              <a:gd name="connsiteX220" fmla="*/ 1384234 w 12192000"/>
              <a:gd name="connsiteY220" fmla="*/ 4721117 h 5096785"/>
              <a:gd name="connsiteX221" fmla="*/ 1338647 w 12192000"/>
              <a:gd name="connsiteY221" fmla="*/ 4732483 h 5096785"/>
              <a:gd name="connsiteX222" fmla="*/ 1295869 w 12192000"/>
              <a:gd name="connsiteY222" fmla="*/ 4726175 h 5096785"/>
              <a:gd name="connsiteX223" fmla="*/ 1292949 w 12192000"/>
              <a:gd name="connsiteY223" fmla="*/ 4708469 h 5096785"/>
              <a:gd name="connsiteX224" fmla="*/ 1244908 w 12192000"/>
              <a:gd name="connsiteY224" fmla="*/ 4706993 h 5096785"/>
              <a:gd name="connsiteX225" fmla="*/ 1171266 w 12192000"/>
              <a:gd name="connsiteY225" fmla="*/ 4706535 h 5096785"/>
              <a:gd name="connsiteX226" fmla="*/ 1160868 w 12192000"/>
              <a:gd name="connsiteY226" fmla="*/ 4701936 h 5096785"/>
              <a:gd name="connsiteX227" fmla="*/ 1147599 w 12192000"/>
              <a:gd name="connsiteY227" fmla="*/ 4714833 h 5096785"/>
              <a:gd name="connsiteX228" fmla="*/ 1119603 w 12192000"/>
              <a:gd name="connsiteY228" fmla="*/ 4721303 h 5096785"/>
              <a:gd name="connsiteX229" fmla="*/ 997851 w 12192000"/>
              <a:gd name="connsiteY229" fmla="*/ 4722336 h 5096785"/>
              <a:gd name="connsiteX230" fmla="*/ 976455 w 12192000"/>
              <a:gd name="connsiteY230" fmla="*/ 4726407 h 5096785"/>
              <a:gd name="connsiteX231" fmla="*/ 949939 w 12192000"/>
              <a:gd name="connsiteY231" fmla="*/ 4719699 h 5096785"/>
              <a:gd name="connsiteX232" fmla="*/ 894148 w 12192000"/>
              <a:gd name="connsiteY232" fmla="*/ 4710406 h 5096785"/>
              <a:gd name="connsiteX233" fmla="*/ 857990 w 12192000"/>
              <a:gd name="connsiteY233" fmla="*/ 4696844 h 5096785"/>
              <a:gd name="connsiteX234" fmla="*/ 848649 w 12192000"/>
              <a:gd name="connsiteY234" fmla="*/ 4704021 h 5096785"/>
              <a:gd name="connsiteX235" fmla="*/ 826436 w 12192000"/>
              <a:gd name="connsiteY235" fmla="*/ 4707421 h 5096785"/>
              <a:gd name="connsiteX236" fmla="*/ 733052 w 12192000"/>
              <a:gd name="connsiteY236" fmla="*/ 4701884 h 5096785"/>
              <a:gd name="connsiteX237" fmla="*/ 716185 w 12192000"/>
              <a:gd name="connsiteY237" fmla="*/ 4703827 h 5096785"/>
              <a:gd name="connsiteX238" fmla="*/ 696663 w 12192000"/>
              <a:gd name="connsiteY238" fmla="*/ 4697420 h 5096785"/>
              <a:gd name="connsiteX239" fmla="*/ 582722 w 12192000"/>
              <a:gd name="connsiteY239" fmla="*/ 4658637 h 5096785"/>
              <a:gd name="connsiteX240" fmla="*/ 581118 w 12192000"/>
              <a:gd name="connsiteY240" fmla="*/ 4654120 h 5096785"/>
              <a:gd name="connsiteX241" fmla="*/ 546453 w 12192000"/>
              <a:gd name="connsiteY241" fmla="*/ 4652542 h 5096785"/>
              <a:gd name="connsiteX242" fmla="*/ 536773 w 12192000"/>
              <a:gd name="connsiteY242" fmla="*/ 4644609 h 5096785"/>
              <a:gd name="connsiteX243" fmla="*/ 518899 w 12192000"/>
              <a:gd name="connsiteY243" fmla="*/ 4642839 h 5096785"/>
              <a:gd name="connsiteX244" fmla="*/ 388896 w 12192000"/>
              <a:gd name="connsiteY244" fmla="*/ 4619173 h 5096785"/>
              <a:gd name="connsiteX245" fmla="*/ 366479 w 12192000"/>
              <a:gd name="connsiteY245" fmla="*/ 4618896 h 5096785"/>
              <a:gd name="connsiteX246" fmla="*/ 342781 w 12192000"/>
              <a:gd name="connsiteY246" fmla="*/ 4601239 h 5096785"/>
              <a:gd name="connsiteX247" fmla="*/ 255925 w 12192000"/>
              <a:gd name="connsiteY247" fmla="*/ 4598685 h 5096785"/>
              <a:gd name="connsiteX248" fmla="*/ 226919 w 12192000"/>
              <a:gd name="connsiteY248" fmla="*/ 4598460 h 5096785"/>
              <a:gd name="connsiteX249" fmla="*/ 213925 w 12192000"/>
              <a:gd name="connsiteY249" fmla="*/ 4597783 h 5096785"/>
              <a:gd name="connsiteX250" fmla="*/ 215196 w 12192000"/>
              <a:gd name="connsiteY250" fmla="*/ 4588576 h 5096785"/>
              <a:gd name="connsiteX251" fmla="*/ 180214 w 12192000"/>
              <a:gd name="connsiteY251" fmla="*/ 4583701 h 5096785"/>
              <a:gd name="connsiteX252" fmla="*/ 83203 w 12192000"/>
              <a:gd name="connsiteY252" fmla="*/ 4531664 h 5096785"/>
              <a:gd name="connsiteX253" fmla="*/ 4106 w 12192000"/>
              <a:gd name="connsiteY253" fmla="*/ 4517202 h 5096785"/>
              <a:gd name="connsiteX254" fmla="*/ 0 w 12192000"/>
              <a:gd name="connsiteY254" fmla="*/ 4516084 h 5096785"/>
              <a:gd name="connsiteX255" fmla="*/ 0 w 12192000"/>
              <a:gd name="connsiteY255" fmla="*/ 0 h 5096785"/>
              <a:gd name="connsiteX0" fmla="*/ 0 w 12192000"/>
              <a:gd name="connsiteY0" fmla="*/ 0 h 5096785"/>
              <a:gd name="connsiteX1" fmla="*/ 12192000 w 12192000"/>
              <a:gd name="connsiteY1" fmla="*/ 0 h 5096785"/>
              <a:gd name="connsiteX2" fmla="*/ 12192000 w 12192000"/>
              <a:gd name="connsiteY2" fmla="*/ 3809005 h 5096785"/>
              <a:gd name="connsiteX3" fmla="*/ 12142543 w 12192000"/>
              <a:gd name="connsiteY3" fmla="*/ 3817043 h 5096785"/>
              <a:gd name="connsiteX4" fmla="*/ 12109241 w 12192000"/>
              <a:gd name="connsiteY4" fmla="*/ 3824228 h 5096785"/>
              <a:gd name="connsiteX5" fmla="*/ 11668991 w 12192000"/>
              <a:gd name="connsiteY5" fmla="*/ 3788038 h 5096785"/>
              <a:gd name="connsiteX6" fmla="*/ 11476952 w 12192000"/>
              <a:gd name="connsiteY6" fmla="*/ 3866786 h 5096785"/>
              <a:gd name="connsiteX7" fmla="*/ 11336487 w 12192000"/>
              <a:gd name="connsiteY7" fmla="*/ 3971513 h 5096785"/>
              <a:gd name="connsiteX8" fmla="*/ 11214181 w 12192000"/>
              <a:gd name="connsiteY8" fmla="*/ 4004215 h 5096785"/>
              <a:gd name="connsiteX9" fmla="*/ 11042540 w 12192000"/>
              <a:gd name="connsiteY9" fmla="*/ 4002613 h 5096785"/>
              <a:gd name="connsiteX10" fmla="*/ 10833086 w 12192000"/>
              <a:gd name="connsiteY10" fmla="*/ 3997707 h 5096785"/>
              <a:gd name="connsiteX11" fmla="*/ 10599680 w 12192000"/>
              <a:gd name="connsiteY11" fmla="*/ 3982661 h 5096785"/>
              <a:gd name="connsiteX12" fmla="*/ 10519971 w 12192000"/>
              <a:gd name="connsiteY12" fmla="*/ 3975018 h 5096785"/>
              <a:gd name="connsiteX13" fmla="*/ 10217282 w 12192000"/>
              <a:gd name="connsiteY13" fmla="*/ 4020809 h 5096785"/>
              <a:gd name="connsiteX14" fmla="*/ 9936427 w 12192000"/>
              <a:gd name="connsiteY14" fmla="*/ 4137843 h 5096785"/>
              <a:gd name="connsiteX15" fmla="*/ 9804285 w 12192000"/>
              <a:gd name="connsiteY15" fmla="*/ 4246460 h 5096785"/>
              <a:gd name="connsiteX16" fmla="*/ 9720786 w 12192000"/>
              <a:gd name="connsiteY16" fmla="*/ 4265611 h 5096785"/>
              <a:gd name="connsiteX17" fmla="*/ 9652162 w 12192000"/>
              <a:gd name="connsiteY17" fmla="*/ 4252712 h 5096785"/>
              <a:gd name="connsiteX18" fmla="*/ 9543973 w 12192000"/>
              <a:gd name="connsiteY18" fmla="*/ 4245802 h 5096785"/>
              <a:gd name="connsiteX19" fmla="*/ 9528747 w 12192000"/>
              <a:gd name="connsiteY19" fmla="*/ 4251724 h 5096785"/>
              <a:gd name="connsiteX20" fmla="*/ 9436976 w 12192000"/>
              <a:gd name="connsiteY20" fmla="*/ 4269351 h 5096785"/>
              <a:gd name="connsiteX21" fmla="*/ 9371827 w 12192000"/>
              <a:gd name="connsiteY21" fmla="*/ 4303912 h 5096785"/>
              <a:gd name="connsiteX22" fmla="*/ 9260304 w 12192000"/>
              <a:gd name="connsiteY22" fmla="*/ 4328021 h 5096785"/>
              <a:gd name="connsiteX23" fmla="*/ 9148799 w 12192000"/>
              <a:gd name="connsiteY23" fmla="*/ 4348506 h 5096785"/>
              <a:gd name="connsiteX24" fmla="*/ 9107898 w 12192000"/>
              <a:gd name="connsiteY24" fmla="*/ 4354282 h 5096785"/>
              <a:gd name="connsiteX25" fmla="*/ 9037321 w 12192000"/>
              <a:gd name="connsiteY25" fmla="*/ 4371817 h 5096785"/>
              <a:gd name="connsiteX26" fmla="*/ 8990743 w 12192000"/>
              <a:gd name="connsiteY26" fmla="*/ 4382161 h 5096785"/>
              <a:gd name="connsiteX27" fmla="*/ 8979819 w 12192000"/>
              <a:gd name="connsiteY27" fmla="*/ 4366419 h 5096785"/>
              <a:gd name="connsiteX28" fmla="*/ 8936044 w 12192000"/>
              <a:gd name="connsiteY28" fmla="*/ 4370992 h 5096785"/>
              <a:gd name="connsiteX29" fmla="*/ 8897707 w 12192000"/>
              <a:gd name="connsiteY29" fmla="*/ 4392673 h 5096785"/>
              <a:gd name="connsiteX30" fmla="*/ 8845635 w 12192000"/>
              <a:gd name="connsiteY30" fmla="*/ 4404300 h 5096785"/>
              <a:gd name="connsiteX31" fmla="*/ 8814562 w 12192000"/>
              <a:gd name="connsiteY31" fmla="*/ 4411434 h 5096785"/>
              <a:gd name="connsiteX32" fmla="*/ 8726349 w 12192000"/>
              <a:gd name="connsiteY32" fmla="*/ 4416668 h 5096785"/>
              <a:gd name="connsiteX33" fmla="*/ 8566678 w 12192000"/>
              <a:gd name="connsiteY33" fmla="*/ 4391711 h 5096785"/>
              <a:gd name="connsiteX34" fmla="*/ 8521516 w 12192000"/>
              <a:gd name="connsiteY34" fmla="*/ 4393927 h 5096785"/>
              <a:gd name="connsiteX35" fmla="*/ 8515998 w 12192000"/>
              <a:gd name="connsiteY35" fmla="*/ 4399124 h 5096785"/>
              <a:gd name="connsiteX36" fmla="*/ 8449547 w 12192000"/>
              <a:gd name="connsiteY36" fmla="*/ 4383170 h 5096785"/>
              <a:gd name="connsiteX37" fmla="*/ 8360285 w 12192000"/>
              <a:gd name="connsiteY37" fmla="*/ 4398502 h 5096785"/>
              <a:gd name="connsiteX38" fmla="*/ 8256584 w 12192000"/>
              <a:gd name="connsiteY38" fmla="*/ 4423564 h 5096785"/>
              <a:gd name="connsiteX39" fmla="*/ 8229821 w 12192000"/>
              <a:gd name="connsiteY39" fmla="*/ 4431840 h 5096785"/>
              <a:gd name="connsiteX40" fmla="*/ 8158476 w 12192000"/>
              <a:gd name="connsiteY40" fmla="*/ 4436904 h 5096785"/>
              <a:gd name="connsiteX41" fmla="*/ 7993707 w 12192000"/>
              <a:gd name="connsiteY41" fmla="*/ 4447962 h 5096785"/>
              <a:gd name="connsiteX42" fmla="*/ 7990346 w 12192000"/>
              <a:gd name="connsiteY42" fmla="*/ 4454853 h 5096785"/>
              <a:gd name="connsiteX43" fmla="*/ 7976786 w 12192000"/>
              <a:gd name="connsiteY43" fmla="*/ 4456820 h 5096785"/>
              <a:gd name="connsiteX44" fmla="*/ 7973491 w 12192000"/>
              <a:gd name="connsiteY44" fmla="*/ 4458577 h 5096785"/>
              <a:gd name="connsiteX45" fmla="*/ 7954281 w 12192000"/>
              <a:gd name="connsiteY45" fmla="*/ 4467421 h 5096785"/>
              <a:gd name="connsiteX46" fmla="*/ 7905540 w 12192000"/>
              <a:gd name="connsiteY46" fmla="*/ 4455628 h 5096785"/>
              <a:gd name="connsiteX47" fmla="*/ 7851932 w 12192000"/>
              <a:gd name="connsiteY47" fmla="*/ 4466353 h 5096785"/>
              <a:gd name="connsiteX48" fmla="*/ 7639078 w 12192000"/>
              <a:gd name="connsiteY48" fmla="*/ 4467635 h 5096785"/>
              <a:gd name="connsiteX49" fmla="*/ 7612359 w 12192000"/>
              <a:gd name="connsiteY49" fmla="*/ 4492789 h 5096785"/>
              <a:gd name="connsiteX50" fmla="*/ 7527328 w 12192000"/>
              <a:gd name="connsiteY50" fmla="*/ 4502199 h 5096785"/>
              <a:gd name="connsiteX51" fmla="*/ 7388717 w 12192000"/>
              <a:gd name="connsiteY51" fmla="*/ 4470799 h 5096785"/>
              <a:gd name="connsiteX52" fmla="*/ 7231898 w 12192000"/>
              <a:gd name="connsiteY52" fmla="*/ 4486028 h 5096785"/>
              <a:gd name="connsiteX53" fmla="*/ 7218425 w 12192000"/>
              <a:gd name="connsiteY53" fmla="*/ 4477288 h 5096785"/>
              <a:gd name="connsiteX54" fmla="*/ 7202795 w 12192000"/>
              <a:gd name="connsiteY54" fmla="*/ 4472972 h 5096785"/>
              <a:gd name="connsiteX55" fmla="*/ 7200744 w 12192000"/>
              <a:gd name="connsiteY55" fmla="*/ 4474099 h 5096785"/>
              <a:gd name="connsiteX56" fmla="*/ 7182163 w 12192000"/>
              <a:gd name="connsiteY56" fmla="*/ 4474005 h 5096785"/>
              <a:gd name="connsiteX57" fmla="*/ 7178368 w 12192000"/>
              <a:gd name="connsiteY57" fmla="*/ 4470673 h 5096785"/>
              <a:gd name="connsiteX58" fmla="*/ 7165705 w 12192000"/>
              <a:gd name="connsiteY58" fmla="*/ 4469569 h 5096785"/>
              <a:gd name="connsiteX59" fmla="*/ 7140991 w 12192000"/>
              <a:gd name="connsiteY59" fmla="*/ 4464599 h 5096785"/>
              <a:gd name="connsiteX60" fmla="*/ 7136152 w 12192000"/>
              <a:gd name="connsiteY60" fmla="*/ 4466292 h 5096785"/>
              <a:gd name="connsiteX61" fmla="*/ 7098544 w 12192000"/>
              <a:gd name="connsiteY61" fmla="*/ 4462879 h 5096785"/>
              <a:gd name="connsiteX62" fmla="*/ 7097922 w 12192000"/>
              <a:gd name="connsiteY62" fmla="*/ 4464077 h 5096785"/>
              <a:gd name="connsiteX63" fmla="*/ 7086877 w 12192000"/>
              <a:gd name="connsiteY63" fmla="*/ 4468554 h 5096785"/>
              <a:gd name="connsiteX64" fmla="*/ 7065999 w 12192000"/>
              <a:gd name="connsiteY64" fmla="*/ 4474270 h 5096785"/>
              <a:gd name="connsiteX65" fmla="*/ 7016598 w 12192000"/>
              <a:gd name="connsiteY65" fmla="*/ 4502855 h 5096785"/>
              <a:gd name="connsiteX66" fmla="*/ 6977375 w 12192000"/>
              <a:gd name="connsiteY66" fmla="*/ 4499434 h 5096785"/>
              <a:gd name="connsiteX67" fmla="*/ 6969409 w 12192000"/>
              <a:gd name="connsiteY67" fmla="*/ 4499424 h 5096785"/>
              <a:gd name="connsiteX68" fmla="*/ 6969218 w 12192000"/>
              <a:gd name="connsiteY68" fmla="*/ 4499704 h 5096785"/>
              <a:gd name="connsiteX69" fmla="*/ 6960755 w 12192000"/>
              <a:gd name="connsiteY69" fmla="*/ 4500249 h 5096785"/>
              <a:gd name="connsiteX70" fmla="*/ 6954882 w 12192000"/>
              <a:gd name="connsiteY70" fmla="*/ 4499405 h 5096785"/>
              <a:gd name="connsiteX71" fmla="*/ 6939428 w 12192000"/>
              <a:gd name="connsiteY71" fmla="*/ 4499385 h 5096785"/>
              <a:gd name="connsiteX72" fmla="*/ 6933902 w 12192000"/>
              <a:gd name="connsiteY72" fmla="*/ 4501239 h 5096785"/>
              <a:gd name="connsiteX73" fmla="*/ 6891244 w 12192000"/>
              <a:gd name="connsiteY73" fmla="*/ 4536371 h 5096785"/>
              <a:gd name="connsiteX74" fmla="*/ 6794496 w 12192000"/>
              <a:gd name="connsiteY74" fmla="*/ 4567924 h 5096785"/>
              <a:gd name="connsiteX75" fmla="*/ 6697102 w 12192000"/>
              <a:gd name="connsiteY75" fmla="*/ 4595916 h 5096785"/>
              <a:gd name="connsiteX76" fmla="*/ 6661063 w 12192000"/>
              <a:gd name="connsiteY76" fmla="*/ 4604476 h 5096785"/>
              <a:gd name="connsiteX77" fmla="*/ 6600252 w 12192000"/>
              <a:gd name="connsiteY77" fmla="*/ 4626681 h 5096785"/>
              <a:gd name="connsiteX78" fmla="*/ 6574528 w 12192000"/>
              <a:gd name="connsiteY78" fmla="*/ 4641155 h 5096785"/>
              <a:gd name="connsiteX79" fmla="*/ 6573036 w 12192000"/>
              <a:gd name="connsiteY79" fmla="*/ 4641049 h 5096785"/>
              <a:gd name="connsiteX80" fmla="*/ 6571920 w 12192000"/>
              <a:gd name="connsiteY80" fmla="*/ 4644739 h 5096785"/>
              <a:gd name="connsiteX81" fmla="*/ 6567212 w 12192000"/>
              <a:gd name="connsiteY81" fmla="*/ 4647518 h 5096785"/>
              <a:gd name="connsiteX82" fmla="*/ 6552021 w 12192000"/>
              <a:gd name="connsiteY82" fmla="*/ 4650379 h 5096785"/>
              <a:gd name="connsiteX83" fmla="*/ 6545925 w 12192000"/>
              <a:gd name="connsiteY83" fmla="*/ 4650675 h 5096785"/>
              <a:gd name="connsiteX84" fmla="*/ 6537822 w 12192000"/>
              <a:gd name="connsiteY84" fmla="*/ 4652769 h 5096785"/>
              <a:gd name="connsiteX85" fmla="*/ 6537743 w 12192000"/>
              <a:gd name="connsiteY85" fmla="*/ 4653068 h 5096785"/>
              <a:gd name="connsiteX86" fmla="*/ 6529914 w 12192000"/>
              <a:gd name="connsiteY86" fmla="*/ 4654543 h 5096785"/>
              <a:gd name="connsiteX87" fmla="*/ 6490057 w 12192000"/>
              <a:gd name="connsiteY87" fmla="*/ 4658624 h 5096785"/>
              <a:gd name="connsiteX88" fmla="*/ 6452621 w 12192000"/>
              <a:gd name="connsiteY88" fmla="*/ 4694822 h 5096785"/>
              <a:gd name="connsiteX89" fmla="*/ 6434329 w 12192000"/>
              <a:gd name="connsiteY89" fmla="*/ 4704111 h 5096785"/>
              <a:gd name="connsiteX90" fmla="*/ 6425215 w 12192000"/>
              <a:gd name="connsiteY90" fmla="*/ 4710396 h 5096785"/>
              <a:gd name="connsiteX91" fmla="*/ 6425070 w 12192000"/>
              <a:gd name="connsiteY91" fmla="*/ 4711644 h 5096785"/>
              <a:gd name="connsiteX92" fmla="*/ 6386800 w 12192000"/>
              <a:gd name="connsiteY92" fmla="*/ 4715431 h 5096785"/>
              <a:gd name="connsiteX93" fmla="*/ 6382703 w 12192000"/>
              <a:gd name="connsiteY93" fmla="*/ 4717930 h 5096785"/>
              <a:gd name="connsiteX94" fmla="*/ 6356495 w 12192000"/>
              <a:gd name="connsiteY94" fmla="*/ 4717843 h 5096785"/>
              <a:gd name="connsiteX95" fmla="*/ 6343628 w 12192000"/>
              <a:gd name="connsiteY95" fmla="*/ 4719161 h 5096785"/>
              <a:gd name="connsiteX96" fmla="*/ 6338605 w 12192000"/>
              <a:gd name="connsiteY96" fmla="*/ 4716723 h 5096785"/>
              <a:gd name="connsiteX97" fmla="*/ 6320318 w 12192000"/>
              <a:gd name="connsiteY97" fmla="*/ 4720095 h 5096785"/>
              <a:gd name="connsiteX98" fmla="*/ 6318742 w 12192000"/>
              <a:gd name="connsiteY98" fmla="*/ 4721541 h 5096785"/>
              <a:gd name="connsiteX99" fmla="*/ 6301708 w 12192000"/>
              <a:gd name="connsiteY99" fmla="*/ 4720380 h 5096785"/>
              <a:gd name="connsiteX100" fmla="*/ 6285082 w 12192000"/>
              <a:gd name="connsiteY100" fmla="*/ 4714639 h 5096785"/>
              <a:gd name="connsiteX101" fmla="*/ 6136936 w 12192000"/>
              <a:gd name="connsiteY101" fmla="*/ 4758246 h 5096785"/>
              <a:gd name="connsiteX102" fmla="*/ 5988578 w 12192000"/>
              <a:gd name="connsiteY102" fmla="*/ 4754427 h 5096785"/>
              <a:gd name="connsiteX103" fmla="*/ 5908701 w 12192000"/>
              <a:gd name="connsiteY103" fmla="*/ 4779160 h 5096785"/>
              <a:gd name="connsiteX104" fmla="*/ 5892219 w 12192000"/>
              <a:gd name="connsiteY104" fmla="*/ 4807892 h 5096785"/>
              <a:gd name="connsiteX105" fmla="*/ 5683612 w 12192000"/>
              <a:gd name="connsiteY105" fmla="*/ 4848770 h 5096785"/>
              <a:gd name="connsiteX106" fmla="*/ 5635111 w 12192000"/>
              <a:gd name="connsiteY106" fmla="*/ 4868888 h 5096785"/>
              <a:gd name="connsiteX107" fmla="*/ 5582652 w 12192000"/>
              <a:gd name="connsiteY107" fmla="*/ 4866836 h 5096785"/>
              <a:gd name="connsiteX108" fmla="*/ 5567213 w 12192000"/>
              <a:gd name="connsiteY108" fmla="*/ 4878769 h 5096785"/>
              <a:gd name="connsiteX109" fmla="*/ 5564659 w 12192000"/>
              <a:gd name="connsiteY109" fmla="*/ 4881042 h 5096785"/>
              <a:gd name="connsiteX110" fmla="*/ 5552102 w 12192000"/>
              <a:gd name="connsiteY110" fmla="*/ 4885426 h 5096785"/>
              <a:gd name="connsiteX111" fmla="*/ 5551475 w 12192000"/>
              <a:gd name="connsiteY111" fmla="*/ 4892560 h 5096785"/>
              <a:gd name="connsiteX112" fmla="*/ 5534664 w 12192000"/>
              <a:gd name="connsiteY112" fmla="*/ 4903385 h 5096785"/>
              <a:gd name="connsiteX113" fmla="*/ 5510737 w 12192000"/>
              <a:gd name="connsiteY113" fmla="*/ 4909807 h 5096785"/>
              <a:gd name="connsiteX114" fmla="*/ 5393901 w 12192000"/>
              <a:gd name="connsiteY114" fmla="*/ 4933709 h 5096785"/>
              <a:gd name="connsiteX115" fmla="*/ 5325782 w 12192000"/>
              <a:gd name="connsiteY115" fmla="*/ 4951789 h 5096785"/>
              <a:gd name="connsiteX116" fmla="*/ 5302703 w 12192000"/>
              <a:gd name="connsiteY116" fmla="*/ 4964590 h 5096785"/>
              <a:gd name="connsiteX117" fmla="*/ 5268591 w 12192000"/>
              <a:gd name="connsiteY117" fmla="*/ 4978479 h 5096785"/>
              <a:gd name="connsiteX118" fmla="*/ 5210559 w 12192000"/>
              <a:gd name="connsiteY118" fmla="*/ 5007585 h 5096785"/>
              <a:gd name="connsiteX119" fmla="*/ 5177597 w 12192000"/>
              <a:gd name="connsiteY119" fmla="*/ 5015926 h 5096785"/>
              <a:gd name="connsiteX120" fmla="*/ 5160569 w 12192000"/>
              <a:gd name="connsiteY120" fmla="*/ 5025681 h 5096785"/>
              <a:gd name="connsiteX121" fmla="*/ 5152748 w 12192000"/>
              <a:gd name="connsiteY121" fmla="*/ 5026569 h 5096785"/>
              <a:gd name="connsiteX122" fmla="*/ 5127678 w 12192000"/>
              <a:gd name="connsiteY122" fmla="*/ 5032947 h 5096785"/>
              <a:gd name="connsiteX123" fmla="*/ 5113147 w 12192000"/>
              <a:gd name="connsiteY123" fmla="*/ 5035818 h 5096785"/>
              <a:gd name="connsiteX124" fmla="*/ 5107301 w 12192000"/>
              <a:gd name="connsiteY124" fmla="*/ 5036672 h 5096785"/>
              <a:gd name="connsiteX125" fmla="*/ 5093215 w 12192000"/>
              <a:gd name="connsiteY125" fmla="*/ 5032880 h 5096785"/>
              <a:gd name="connsiteX126" fmla="*/ 5077058 w 12192000"/>
              <a:gd name="connsiteY126" fmla="*/ 5038681 h 5096785"/>
              <a:gd name="connsiteX127" fmla="*/ 5057349 w 12192000"/>
              <a:gd name="connsiteY127" fmla="*/ 5036015 h 5096785"/>
              <a:gd name="connsiteX128" fmla="*/ 5053945 w 12192000"/>
              <a:gd name="connsiteY128" fmla="*/ 5041952 h 5096785"/>
              <a:gd name="connsiteX129" fmla="*/ 5040021 w 12192000"/>
              <a:gd name="connsiteY129" fmla="*/ 5050052 h 5096785"/>
              <a:gd name="connsiteX130" fmla="*/ 5025913 w 12192000"/>
              <a:gd name="connsiteY130" fmla="*/ 5046535 h 5096785"/>
              <a:gd name="connsiteX131" fmla="*/ 4998218 w 12192000"/>
              <a:gd name="connsiteY131" fmla="*/ 5048065 h 5096785"/>
              <a:gd name="connsiteX132" fmla="*/ 4991008 w 12192000"/>
              <a:gd name="connsiteY132" fmla="*/ 5050439 h 5096785"/>
              <a:gd name="connsiteX133" fmla="*/ 4963503 w 12192000"/>
              <a:gd name="connsiteY133" fmla="*/ 5047575 h 5096785"/>
              <a:gd name="connsiteX134" fmla="*/ 4921053 w 12192000"/>
              <a:gd name="connsiteY134" fmla="*/ 5048925 h 5096785"/>
              <a:gd name="connsiteX135" fmla="*/ 4873420 w 12192000"/>
              <a:gd name="connsiteY135" fmla="*/ 5054929 h 5096785"/>
              <a:gd name="connsiteX136" fmla="*/ 4858825 w 12192000"/>
              <a:gd name="connsiteY136" fmla="*/ 5051329 h 5096785"/>
              <a:gd name="connsiteX137" fmla="*/ 4769340 w 12192000"/>
              <a:gd name="connsiteY137" fmla="*/ 5053090 h 5096785"/>
              <a:gd name="connsiteX138" fmla="*/ 4744152 w 12192000"/>
              <a:gd name="connsiteY138" fmla="*/ 5053391 h 5096785"/>
              <a:gd name="connsiteX139" fmla="*/ 4723556 w 12192000"/>
              <a:gd name="connsiteY139" fmla="*/ 5059633 h 5096785"/>
              <a:gd name="connsiteX140" fmla="*/ 4719699 w 12192000"/>
              <a:gd name="connsiteY140" fmla="*/ 5066298 h 5096785"/>
              <a:gd name="connsiteX141" fmla="*/ 4706016 w 12192000"/>
              <a:gd name="connsiteY141" fmla="*/ 5067422 h 5096785"/>
              <a:gd name="connsiteX142" fmla="*/ 4702593 w 12192000"/>
              <a:gd name="connsiteY142" fmla="*/ 5068973 h 5096785"/>
              <a:gd name="connsiteX143" fmla="*/ 4682766 w 12192000"/>
              <a:gd name="connsiteY143" fmla="*/ 5076609 h 5096785"/>
              <a:gd name="connsiteX144" fmla="*/ 4634960 w 12192000"/>
              <a:gd name="connsiteY144" fmla="*/ 5061852 h 5096785"/>
              <a:gd name="connsiteX145" fmla="*/ 4580645 w 12192000"/>
              <a:gd name="connsiteY145" fmla="*/ 5069246 h 5096785"/>
              <a:gd name="connsiteX146" fmla="*/ 4368005 w 12192000"/>
              <a:gd name="connsiteY146" fmla="*/ 5057426 h 5096785"/>
              <a:gd name="connsiteX147" fmla="*/ 4339489 w 12192000"/>
              <a:gd name="connsiteY147" fmla="*/ 5080858 h 5096785"/>
              <a:gd name="connsiteX148" fmla="*/ 4253895 w 12192000"/>
              <a:gd name="connsiteY148" fmla="*/ 5085008 h 5096785"/>
              <a:gd name="connsiteX149" fmla="*/ 4117780 w 12192000"/>
              <a:gd name="connsiteY149" fmla="*/ 5045175 h 5096785"/>
              <a:gd name="connsiteX150" fmla="*/ 3960074 w 12192000"/>
              <a:gd name="connsiteY150" fmla="*/ 5050708 h 5096785"/>
              <a:gd name="connsiteX151" fmla="*/ 3947260 w 12192000"/>
              <a:gd name="connsiteY151" fmla="*/ 5041167 h 5096785"/>
              <a:gd name="connsiteX152" fmla="*/ 3931969 w 12192000"/>
              <a:gd name="connsiteY152" fmla="*/ 5035902 h 5096785"/>
              <a:gd name="connsiteX153" fmla="*/ 3929836 w 12192000"/>
              <a:gd name="connsiteY153" fmla="*/ 5036901 h 5096785"/>
              <a:gd name="connsiteX154" fmla="*/ 3911296 w 12192000"/>
              <a:gd name="connsiteY154" fmla="*/ 5035663 h 5096785"/>
              <a:gd name="connsiteX155" fmla="*/ 3907746 w 12192000"/>
              <a:gd name="connsiteY155" fmla="*/ 5032107 h 5096785"/>
              <a:gd name="connsiteX156" fmla="*/ 3895182 w 12192000"/>
              <a:gd name="connsiteY156" fmla="*/ 5030229 h 5096785"/>
              <a:gd name="connsiteX157" fmla="*/ 3870866 w 12192000"/>
              <a:gd name="connsiteY157" fmla="*/ 5023753 h 5096785"/>
              <a:gd name="connsiteX158" fmla="*/ 3865913 w 12192000"/>
              <a:gd name="connsiteY158" fmla="*/ 5025143 h 5096785"/>
              <a:gd name="connsiteX159" fmla="*/ 3828606 w 12192000"/>
              <a:gd name="connsiteY159" fmla="*/ 5019426 h 5096785"/>
              <a:gd name="connsiteX160" fmla="*/ 3827901 w 12192000"/>
              <a:gd name="connsiteY160" fmla="*/ 5020583 h 5096785"/>
              <a:gd name="connsiteX161" fmla="*/ 3816543 w 12192000"/>
              <a:gd name="connsiteY161" fmla="*/ 5024366 h 5096785"/>
              <a:gd name="connsiteX162" fmla="*/ 3795278 w 12192000"/>
              <a:gd name="connsiteY162" fmla="*/ 5028779 h 5096785"/>
              <a:gd name="connsiteX163" fmla="*/ 3743858 w 12192000"/>
              <a:gd name="connsiteY163" fmla="*/ 5054237 h 5096785"/>
              <a:gd name="connsiteX164" fmla="*/ 3704945 w 12192000"/>
              <a:gd name="connsiteY164" fmla="*/ 5048413 h 5096785"/>
              <a:gd name="connsiteX165" fmla="*/ 3696992 w 12192000"/>
              <a:gd name="connsiteY165" fmla="*/ 5047914 h 5096785"/>
              <a:gd name="connsiteX166" fmla="*/ 3696780 w 12192000"/>
              <a:gd name="connsiteY166" fmla="*/ 5048181 h 5096785"/>
              <a:gd name="connsiteX167" fmla="*/ 3688290 w 12192000"/>
              <a:gd name="connsiteY167" fmla="*/ 5048204 h 5096785"/>
              <a:gd name="connsiteX168" fmla="*/ 3682486 w 12192000"/>
              <a:gd name="connsiteY168" fmla="*/ 5047000 h 5096785"/>
              <a:gd name="connsiteX169" fmla="*/ 3667056 w 12192000"/>
              <a:gd name="connsiteY169" fmla="*/ 5046030 h 5096785"/>
              <a:gd name="connsiteX170" fmla="*/ 3661403 w 12192000"/>
              <a:gd name="connsiteY170" fmla="*/ 5047537 h 5096785"/>
              <a:gd name="connsiteX171" fmla="*/ 3658673 w 12192000"/>
              <a:gd name="connsiteY171" fmla="*/ 5050790 h 5096785"/>
              <a:gd name="connsiteX172" fmla="*/ 3657333 w 12192000"/>
              <a:gd name="connsiteY172" fmla="*/ 5050325 h 5096785"/>
              <a:gd name="connsiteX173" fmla="*/ 3626778 w 12192000"/>
              <a:gd name="connsiteY173" fmla="*/ 5057882 h 5096785"/>
              <a:gd name="connsiteX174" fmla="*/ 3560067 w 12192000"/>
              <a:gd name="connsiteY174" fmla="*/ 5064266 h 5096785"/>
              <a:gd name="connsiteX175" fmla="*/ 3522641 w 12192000"/>
              <a:gd name="connsiteY175" fmla="*/ 5063654 h 5096785"/>
              <a:gd name="connsiteX176" fmla="*/ 3419275 w 12192000"/>
              <a:gd name="connsiteY176" fmla="*/ 5066646 h 5096785"/>
              <a:gd name="connsiteX177" fmla="*/ 3314869 w 12192000"/>
              <a:gd name="connsiteY177" fmla="*/ 5073197 h 5096785"/>
              <a:gd name="connsiteX178" fmla="*/ 3259088 w 12192000"/>
              <a:gd name="connsiteY178" fmla="*/ 5096363 h 5096785"/>
              <a:gd name="connsiteX179" fmla="*/ 3253104 w 12192000"/>
              <a:gd name="connsiteY179" fmla="*/ 5096785 h 5096785"/>
              <a:gd name="connsiteX180" fmla="*/ 3238751 w 12192000"/>
              <a:gd name="connsiteY180" fmla="*/ 5092996 h 5096785"/>
              <a:gd name="connsiteX181" fmla="*/ 3233681 w 12192000"/>
              <a:gd name="connsiteY181" fmla="*/ 5090758 h 5096785"/>
              <a:gd name="connsiteX182" fmla="*/ 3225562 w 12192000"/>
              <a:gd name="connsiteY182" fmla="*/ 5089215 h 5096785"/>
              <a:gd name="connsiteX183" fmla="*/ 3225260 w 12192000"/>
              <a:gd name="connsiteY183" fmla="*/ 5089437 h 5096785"/>
              <a:gd name="connsiteX184" fmla="*/ 3217859 w 12192000"/>
              <a:gd name="connsiteY184" fmla="*/ 5087484 h 5096785"/>
              <a:gd name="connsiteX185" fmla="*/ 3182980 w 12192000"/>
              <a:gd name="connsiteY185" fmla="*/ 5074650 h 5096785"/>
              <a:gd name="connsiteX186" fmla="*/ 3123938 w 12192000"/>
              <a:gd name="connsiteY186" fmla="*/ 5089912 h 5096785"/>
              <a:gd name="connsiteX187" fmla="*/ 3101912 w 12192000"/>
              <a:gd name="connsiteY187" fmla="*/ 5090281 h 5096785"/>
              <a:gd name="connsiteX188" fmla="*/ 3089591 w 12192000"/>
              <a:gd name="connsiteY188" fmla="*/ 5091865 h 5096785"/>
              <a:gd name="connsiteX189" fmla="*/ 3088465 w 12192000"/>
              <a:gd name="connsiteY189" fmla="*/ 5092858 h 5096785"/>
              <a:gd name="connsiteX190" fmla="*/ 3055081 w 12192000"/>
              <a:gd name="connsiteY190" fmla="*/ 5080424 h 5096785"/>
              <a:gd name="connsiteX191" fmla="*/ 3049807 w 12192000"/>
              <a:gd name="connsiteY191" fmla="*/ 5080860 h 5096785"/>
              <a:gd name="connsiteX192" fmla="*/ 3029122 w 12192000"/>
              <a:gd name="connsiteY192" fmla="*/ 5070085 h 5096785"/>
              <a:gd name="connsiteX193" fmla="*/ 3017862 w 12192000"/>
              <a:gd name="connsiteY193" fmla="*/ 5065942 h 5096785"/>
              <a:gd name="connsiteX194" fmla="*/ 3015868 w 12192000"/>
              <a:gd name="connsiteY194" fmla="*/ 5061832 h 5096785"/>
              <a:gd name="connsiteX195" fmla="*/ 2998644 w 12192000"/>
              <a:gd name="connsiteY195" fmla="*/ 5057210 h 5096785"/>
              <a:gd name="connsiteX196" fmla="*/ 2996219 w 12192000"/>
              <a:gd name="connsiteY196" fmla="*/ 5057788 h 5096785"/>
              <a:gd name="connsiteX197" fmla="*/ 2983676 w 12192000"/>
              <a:gd name="connsiteY197" fmla="*/ 5049852 h 5096785"/>
              <a:gd name="connsiteX198" fmla="*/ 2975170 w 12192000"/>
              <a:gd name="connsiteY198" fmla="*/ 5038214 h 5096785"/>
              <a:gd name="connsiteX199" fmla="*/ 2758830 w 12192000"/>
              <a:gd name="connsiteY199" fmla="*/ 4974760 h 5096785"/>
              <a:gd name="connsiteX200" fmla="*/ 2532669 w 12192000"/>
              <a:gd name="connsiteY200" fmla="*/ 4940573 h 5096785"/>
              <a:gd name="connsiteX201" fmla="*/ 2389931 w 12192000"/>
              <a:gd name="connsiteY201" fmla="*/ 4905785 h 5096785"/>
              <a:gd name="connsiteX202" fmla="*/ 2335186 w 12192000"/>
              <a:gd name="connsiteY202" fmla="*/ 4902957 h 5096785"/>
              <a:gd name="connsiteX203" fmla="*/ 2295307 w 12192000"/>
              <a:gd name="connsiteY203" fmla="*/ 4879800 h 5096785"/>
              <a:gd name="connsiteX204" fmla="*/ 2273393 w 12192000"/>
              <a:gd name="connsiteY204" fmla="*/ 4883565 h 5096785"/>
              <a:gd name="connsiteX205" fmla="*/ 2269523 w 12192000"/>
              <a:gd name="connsiteY205" fmla="*/ 4884442 h 5096785"/>
              <a:gd name="connsiteX206" fmla="*/ 2256015 w 12192000"/>
              <a:gd name="connsiteY206" fmla="*/ 4883014 h 5096785"/>
              <a:gd name="connsiteX207" fmla="*/ 2249731 w 12192000"/>
              <a:gd name="connsiteY207" fmla="*/ 4888778 h 5096785"/>
              <a:gd name="connsiteX208" fmla="*/ 2227629 w 12192000"/>
              <a:gd name="connsiteY208" fmla="*/ 4891047 h 5096785"/>
              <a:gd name="connsiteX209" fmla="*/ 2203460 w 12192000"/>
              <a:gd name="connsiteY209" fmla="*/ 4886696 h 5096785"/>
              <a:gd name="connsiteX210" fmla="*/ 2091528 w 12192000"/>
              <a:gd name="connsiteY210" fmla="*/ 4859155 h 5096785"/>
              <a:gd name="connsiteX211" fmla="*/ 2022901 w 12192000"/>
              <a:gd name="connsiteY211" fmla="*/ 4846594 h 5096785"/>
              <a:gd name="connsiteX212" fmla="*/ 1994227 w 12192000"/>
              <a:gd name="connsiteY212" fmla="*/ 4847973 h 5096785"/>
              <a:gd name="connsiteX213" fmla="*/ 1955936 w 12192000"/>
              <a:gd name="connsiteY213" fmla="*/ 4845765 h 5096785"/>
              <a:gd name="connsiteX214" fmla="*/ 1741924 w 12192000"/>
              <a:gd name="connsiteY214" fmla="*/ 4808054 h 5096785"/>
              <a:gd name="connsiteX215" fmla="*/ 1734410 w 12192000"/>
              <a:gd name="connsiteY215" fmla="*/ 4811675 h 5096785"/>
              <a:gd name="connsiteX216" fmla="*/ 1691423 w 12192000"/>
              <a:gd name="connsiteY216" fmla="*/ 4802777 h 5096785"/>
              <a:gd name="connsiteX217" fmla="*/ 1554504 w 12192000"/>
              <a:gd name="connsiteY217" fmla="*/ 4739985 h 5096785"/>
              <a:gd name="connsiteX218" fmla="*/ 1470119 w 12192000"/>
              <a:gd name="connsiteY218" fmla="*/ 4723470 h 5096785"/>
              <a:gd name="connsiteX219" fmla="*/ 1437967 w 12192000"/>
              <a:gd name="connsiteY219" fmla="*/ 4722710 h 5096785"/>
              <a:gd name="connsiteX220" fmla="*/ 1384234 w 12192000"/>
              <a:gd name="connsiteY220" fmla="*/ 4721117 h 5096785"/>
              <a:gd name="connsiteX221" fmla="*/ 1338647 w 12192000"/>
              <a:gd name="connsiteY221" fmla="*/ 4732483 h 5096785"/>
              <a:gd name="connsiteX222" fmla="*/ 1295869 w 12192000"/>
              <a:gd name="connsiteY222" fmla="*/ 4726175 h 5096785"/>
              <a:gd name="connsiteX223" fmla="*/ 1292949 w 12192000"/>
              <a:gd name="connsiteY223" fmla="*/ 4708469 h 5096785"/>
              <a:gd name="connsiteX224" fmla="*/ 1244908 w 12192000"/>
              <a:gd name="connsiteY224" fmla="*/ 4706993 h 5096785"/>
              <a:gd name="connsiteX225" fmla="*/ 1171266 w 12192000"/>
              <a:gd name="connsiteY225" fmla="*/ 4706535 h 5096785"/>
              <a:gd name="connsiteX226" fmla="*/ 1160868 w 12192000"/>
              <a:gd name="connsiteY226" fmla="*/ 4701936 h 5096785"/>
              <a:gd name="connsiteX227" fmla="*/ 1147599 w 12192000"/>
              <a:gd name="connsiteY227" fmla="*/ 4714833 h 5096785"/>
              <a:gd name="connsiteX228" fmla="*/ 1119603 w 12192000"/>
              <a:gd name="connsiteY228" fmla="*/ 4721303 h 5096785"/>
              <a:gd name="connsiteX229" fmla="*/ 997851 w 12192000"/>
              <a:gd name="connsiteY229" fmla="*/ 4722336 h 5096785"/>
              <a:gd name="connsiteX230" fmla="*/ 976455 w 12192000"/>
              <a:gd name="connsiteY230" fmla="*/ 4726407 h 5096785"/>
              <a:gd name="connsiteX231" fmla="*/ 949939 w 12192000"/>
              <a:gd name="connsiteY231" fmla="*/ 4719699 h 5096785"/>
              <a:gd name="connsiteX232" fmla="*/ 894148 w 12192000"/>
              <a:gd name="connsiteY232" fmla="*/ 4710406 h 5096785"/>
              <a:gd name="connsiteX233" fmla="*/ 857990 w 12192000"/>
              <a:gd name="connsiteY233" fmla="*/ 4696844 h 5096785"/>
              <a:gd name="connsiteX234" fmla="*/ 848649 w 12192000"/>
              <a:gd name="connsiteY234" fmla="*/ 4704021 h 5096785"/>
              <a:gd name="connsiteX235" fmla="*/ 826436 w 12192000"/>
              <a:gd name="connsiteY235" fmla="*/ 4707421 h 5096785"/>
              <a:gd name="connsiteX236" fmla="*/ 733052 w 12192000"/>
              <a:gd name="connsiteY236" fmla="*/ 4701884 h 5096785"/>
              <a:gd name="connsiteX237" fmla="*/ 716185 w 12192000"/>
              <a:gd name="connsiteY237" fmla="*/ 4703827 h 5096785"/>
              <a:gd name="connsiteX238" fmla="*/ 696663 w 12192000"/>
              <a:gd name="connsiteY238" fmla="*/ 4697420 h 5096785"/>
              <a:gd name="connsiteX239" fmla="*/ 582722 w 12192000"/>
              <a:gd name="connsiteY239" fmla="*/ 4658637 h 5096785"/>
              <a:gd name="connsiteX240" fmla="*/ 581118 w 12192000"/>
              <a:gd name="connsiteY240" fmla="*/ 4654120 h 5096785"/>
              <a:gd name="connsiteX241" fmla="*/ 546453 w 12192000"/>
              <a:gd name="connsiteY241" fmla="*/ 4652542 h 5096785"/>
              <a:gd name="connsiteX242" fmla="*/ 536773 w 12192000"/>
              <a:gd name="connsiteY242" fmla="*/ 4644609 h 5096785"/>
              <a:gd name="connsiteX243" fmla="*/ 518899 w 12192000"/>
              <a:gd name="connsiteY243" fmla="*/ 4642839 h 5096785"/>
              <a:gd name="connsiteX244" fmla="*/ 388896 w 12192000"/>
              <a:gd name="connsiteY244" fmla="*/ 4619173 h 5096785"/>
              <a:gd name="connsiteX245" fmla="*/ 366479 w 12192000"/>
              <a:gd name="connsiteY245" fmla="*/ 4618896 h 5096785"/>
              <a:gd name="connsiteX246" fmla="*/ 342781 w 12192000"/>
              <a:gd name="connsiteY246" fmla="*/ 4601239 h 5096785"/>
              <a:gd name="connsiteX247" fmla="*/ 255925 w 12192000"/>
              <a:gd name="connsiteY247" fmla="*/ 4598685 h 5096785"/>
              <a:gd name="connsiteX248" fmla="*/ 226919 w 12192000"/>
              <a:gd name="connsiteY248" fmla="*/ 4598460 h 5096785"/>
              <a:gd name="connsiteX249" fmla="*/ 213925 w 12192000"/>
              <a:gd name="connsiteY249" fmla="*/ 4597783 h 5096785"/>
              <a:gd name="connsiteX250" fmla="*/ 215196 w 12192000"/>
              <a:gd name="connsiteY250" fmla="*/ 4588576 h 5096785"/>
              <a:gd name="connsiteX251" fmla="*/ 180214 w 12192000"/>
              <a:gd name="connsiteY251" fmla="*/ 4583701 h 5096785"/>
              <a:gd name="connsiteX252" fmla="*/ 83203 w 12192000"/>
              <a:gd name="connsiteY252" fmla="*/ 4531664 h 5096785"/>
              <a:gd name="connsiteX253" fmla="*/ 4106 w 12192000"/>
              <a:gd name="connsiteY253" fmla="*/ 4517202 h 5096785"/>
              <a:gd name="connsiteX254" fmla="*/ 0 w 12192000"/>
              <a:gd name="connsiteY254" fmla="*/ 4516084 h 5096785"/>
              <a:gd name="connsiteX255" fmla="*/ 0 w 12192000"/>
              <a:gd name="connsiteY255" fmla="*/ 0 h 5096785"/>
              <a:gd name="connsiteX0" fmla="*/ 0 w 12192000"/>
              <a:gd name="connsiteY0" fmla="*/ 0 h 5096785"/>
              <a:gd name="connsiteX1" fmla="*/ 12192000 w 12192000"/>
              <a:gd name="connsiteY1" fmla="*/ 0 h 5096785"/>
              <a:gd name="connsiteX2" fmla="*/ 12192000 w 12192000"/>
              <a:gd name="connsiteY2" fmla="*/ 3809005 h 5096785"/>
              <a:gd name="connsiteX3" fmla="*/ 12142543 w 12192000"/>
              <a:gd name="connsiteY3" fmla="*/ 3817043 h 5096785"/>
              <a:gd name="connsiteX4" fmla="*/ 12109241 w 12192000"/>
              <a:gd name="connsiteY4" fmla="*/ 3824228 h 5096785"/>
              <a:gd name="connsiteX5" fmla="*/ 11668991 w 12192000"/>
              <a:gd name="connsiteY5" fmla="*/ 3788038 h 5096785"/>
              <a:gd name="connsiteX6" fmla="*/ 11476952 w 12192000"/>
              <a:gd name="connsiteY6" fmla="*/ 3866786 h 5096785"/>
              <a:gd name="connsiteX7" fmla="*/ 11336487 w 12192000"/>
              <a:gd name="connsiteY7" fmla="*/ 3971513 h 5096785"/>
              <a:gd name="connsiteX8" fmla="*/ 11214181 w 12192000"/>
              <a:gd name="connsiteY8" fmla="*/ 4004215 h 5096785"/>
              <a:gd name="connsiteX9" fmla="*/ 11042540 w 12192000"/>
              <a:gd name="connsiteY9" fmla="*/ 4002613 h 5096785"/>
              <a:gd name="connsiteX10" fmla="*/ 10833086 w 12192000"/>
              <a:gd name="connsiteY10" fmla="*/ 3997707 h 5096785"/>
              <a:gd name="connsiteX11" fmla="*/ 10599680 w 12192000"/>
              <a:gd name="connsiteY11" fmla="*/ 3982661 h 5096785"/>
              <a:gd name="connsiteX12" fmla="*/ 10519971 w 12192000"/>
              <a:gd name="connsiteY12" fmla="*/ 3975018 h 5096785"/>
              <a:gd name="connsiteX13" fmla="*/ 10217282 w 12192000"/>
              <a:gd name="connsiteY13" fmla="*/ 4020809 h 5096785"/>
              <a:gd name="connsiteX14" fmla="*/ 9936427 w 12192000"/>
              <a:gd name="connsiteY14" fmla="*/ 4137843 h 5096785"/>
              <a:gd name="connsiteX15" fmla="*/ 9804285 w 12192000"/>
              <a:gd name="connsiteY15" fmla="*/ 4246460 h 5096785"/>
              <a:gd name="connsiteX16" fmla="*/ 9720786 w 12192000"/>
              <a:gd name="connsiteY16" fmla="*/ 4265611 h 5096785"/>
              <a:gd name="connsiteX17" fmla="*/ 9652162 w 12192000"/>
              <a:gd name="connsiteY17" fmla="*/ 4252712 h 5096785"/>
              <a:gd name="connsiteX18" fmla="*/ 9543973 w 12192000"/>
              <a:gd name="connsiteY18" fmla="*/ 4245802 h 5096785"/>
              <a:gd name="connsiteX19" fmla="*/ 9528747 w 12192000"/>
              <a:gd name="connsiteY19" fmla="*/ 4251724 h 5096785"/>
              <a:gd name="connsiteX20" fmla="*/ 9436976 w 12192000"/>
              <a:gd name="connsiteY20" fmla="*/ 4269351 h 5096785"/>
              <a:gd name="connsiteX21" fmla="*/ 9371827 w 12192000"/>
              <a:gd name="connsiteY21" fmla="*/ 4303912 h 5096785"/>
              <a:gd name="connsiteX22" fmla="*/ 9260304 w 12192000"/>
              <a:gd name="connsiteY22" fmla="*/ 4328021 h 5096785"/>
              <a:gd name="connsiteX23" fmla="*/ 9148799 w 12192000"/>
              <a:gd name="connsiteY23" fmla="*/ 4348506 h 5096785"/>
              <a:gd name="connsiteX24" fmla="*/ 9107898 w 12192000"/>
              <a:gd name="connsiteY24" fmla="*/ 4354282 h 5096785"/>
              <a:gd name="connsiteX25" fmla="*/ 9037321 w 12192000"/>
              <a:gd name="connsiteY25" fmla="*/ 4371817 h 5096785"/>
              <a:gd name="connsiteX26" fmla="*/ 8990743 w 12192000"/>
              <a:gd name="connsiteY26" fmla="*/ 4382161 h 5096785"/>
              <a:gd name="connsiteX27" fmla="*/ 8979819 w 12192000"/>
              <a:gd name="connsiteY27" fmla="*/ 4366419 h 5096785"/>
              <a:gd name="connsiteX28" fmla="*/ 8936044 w 12192000"/>
              <a:gd name="connsiteY28" fmla="*/ 4370992 h 5096785"/>
              <a:gd name="connsiteX29" fmla="*/ 8897707 w 12192000"/>
              <a:gd name="connsiteY29" fmla="*/ 4392673 h 5096785"/>
              <a:gd name="connsiteX30" fmla="*/ 8845635 w 12192000"/>
              <a:gd name="connsiteY30" fmla="*/ 4404300 h 5096785"/>
              <a:gd name="connsiteX31" fmla="*/ 8814562 w 12192000"/>
              <a:gd name="connsiteY31" fmla="*/ 4411434 h 5096785"/>
              <a:gd name="connsiteX32" fmla="*/ 8726349 w 12192000"/>
              <a:gd name="connsiteY32" fmla="*/ 4416668 h 5096785"/>
              <a:gd name="connsiteX33" fmla="*/ 8566678 w 12192000"/>
              <a:gd name="connsiteY33" fmla="*/ 4391711 h 5096785"/>
              <a:gd name="connsiteX34" fmla="*/ 8521516 w 12192000"/>
              <a:gd name="connsiteY34" fmla="*/ 4393927 h 5096785"/>
              <a:gd name="connsiteX35" fmla="*/ 8515998 w 12192000"/>
              <a:gd name="connsiteY35" fmla="*/ 4399124 h 5096785"/>
              <a:gd name="connsiteX36" fmla="*/ 8449547 w 12192000"/>
              <a:gd name="connsiteY36" fmla="*/ 4383170 h 5096785"/>
              <a:gd name="connsiteX37" fmla="*/ 8360285 w 12192000"/>
              <a:gd name="connsiteY37" fmla="*/ 4398502 h 5096785"/>
              <a:gd name="connsiteX38" fmla="*/ 8256584 w 12192000"/>
              <a:gd name="connsiteY38" fmla="*/ 4423564 h 5096785"/>
              <a:gd name="connsiteX39" fmla="*/ 8229821 w 12192000"/>
              <a:gd name="connsiteY39" fmla="*/ 4431840 h 5096785"/>
              <a:gd name="connsiteX40" fmla="*/ 8158476 w 12192000"/>
              <a:gd name="connsiteY40" fmla="*/ 4436904 h 5096785"/>
              <a:gd name="connsiteX41" fmla="*/ 7993707 w 12192000"/>
              <a:gd name="connsiteY41" fmla="*/ 4447962 h 5096785"/>
              <a:gd name="connsiteX42" fmla="*/ 7990346 w 12192000"/>
              <a:gd name="connsiteY42" fmla="*/ 4454853 h 5096785"/>
              <a:gd name="connsiteX43" fmla="*/ 7976786 w 12192000"/>
              <a:gd name="connsiteY43" fmla="*/ 4456820 h 5096785"/>
              <a:gd name="connsiteX44" fmla="*/ 7973491 w 12192000"/>
              <a:gd name="connsiteY44" fmla="*/ 4458577 h 5096785"/>
              <a:gd name="connsiteX45" fmla="*/ 7954281 w 12192000"/>
              <a:gd name="connsiteY45" fmla="*/ 4467421 h 5096785"/>
              <a:gd name="connsiteX46" fmla="*/ 7905540 w 12192000"/>
              <a:gd name="connsiteY46" fmla="*/ 4455628 h 5096785"/>
              <a:gd name="connsiteX47" fmla="*/ 7851932 w 12192000"/>
              <a:gd name="connsiteY47" fmla="*/ 4466353 h 5096785"/>
              <a:gd name="connsiteX48" fmla="*/ 7639078 w 12192000"/>
              <a:gd name="connsiteY48" fmla="*/ 4467635 h 5096785"/>
              <a:gd name="connsiteX49" fmla="*/ 7612359 w 12192000"/>
              <a:gd name="connsiteY49" fmla="*/ 4492789 h 5096785"/>
              <a:gd name="connsiteX50" fmla="*/ 7527328 w 12192000"/>
              <a:gd name="connsiteY50" fmla="*/ 4502199 h 5096785"/>
              <a:gd name="connsiteX51" fmla="*/ 7388717 w 12192000"/>
              <a:gd name="connsiteY51" fmla="*/ 4470799 h 5096785"/>
              <a:gd name="connsiteX52" fmla="*/ 7231898 w 12192000"/>
              <a:gd name="connsiteY52" fmla="*/ 4486028 h 5096785"/>
              <a:gd name="connsiteX53" fmla="*/ 7218425 w 12192000"/>
              <a:gd name="connsiteY53" fmla="*/ 4477288 h 5096785"/>
              <a:gd name="connsiteX54" fmla="*/ 7202795 w 12192000"/>
              <a:gd name="connsiteY54" fmla="*/ 4472972 h 5096785"/>
              <a:gd name="connsiteX55" fmla="*/ 7200744 w 12192000"/>
              <a:gd name="connsiteY55" fmla="*/ 4474099 h 5096785"/>
              <a:gd name="connsiteX56" fmla="*/ 7182163 w 12192000"/>
              <a:gd name="connsiteY56" fmla="*/ 4474005 h 5096785"/>
              <a:gd name="connsiteX57" fmla="*/ 7178368 w 12192000"/>
              <a:gd name="connsiteY57" fmla="*/ 4470673 h 5096785"/>
              <a:gd name="connsiteX58" fmla="*/ 7165705 w 12192000"/>
              <a:gd name="connsiteY58" fmla="*/ 4469569 h 5096785"/>
              <a:gd name="connsiteX59" fmla="*/ 7140991 w 12192000"/>
              <a:gd name="connsiteY59" fmla="*/ 4464599 h 5096785"/>
              <a:gd name="connsiteX60" fmla="*/ 7136152 w 12192000"/>
              <a:gd name="connsiteY60" fmla="*/ 4466292 h 5096785"/>
              <a:gd name="connsiteX61" fmla="*/ 7098544 w 12192000"/>
              <a:gd name="connsiteY61" fmla="*/ 4462879 h 5096785"/>
              <a:gd name="connsiteX62" fmla="*/ 7097922 w 12192000"/>
              <a:gd name="connsiteY62" fmla="*/ 4464077 h 5096785"/>
              <a:gd name="connsiteX63" fmla="*/ 7086877 w 12192000"/>
              <a:gd name="connsiteY63" fmla="*/ 4468554 h 5096785"/>
              <a:gd name="connsiteX64" fmla="*/ 7065999 w 12192000"/>
              <a:gd name="connsiteY64" fmla="*/ 4474270 h 5096785"/>
              <a:gd name="connsiteX65" fmla="*/ 7016598 w 12192000"/>
              <a:gd name="connsiteY65" fmla="*/ 4502855 h 5096785"/>
              <a:gd name="connsiteX66" fmla="*/ 6977375 w 12192000"/>
              <a:gd name="connsiteY66" fmla="*/ 4499434 h 5096785"/>
              <a:gd name="connsiteX67" fmla="*/ 6969409 w 12192000"/>
              <a:gd name="connsiteY67" fmla="*/ 4499424 h 5096785"/>
              <a:gd name="connsiteX68" fmla="*/ 6969218 w 12192000"/>
              <a:gd name="connsiteY68" fmla="*/ 4499704 h 5096785"/>
              <a:gd name="connsiteX69" fmla="*/ 6960755 w 12192000"/>
              <a:gd name="connsiteY69" fmla="*/ 4500249 h 5096785"/>
              <a:gd name="connsiteX70" fmla="*/ 6954882 w 12192000"/>
              <a:gd name="connsiteY70" fmla="*/ 4499405 h 5096785"/>
              <a:gd name="connsiteX71" fmla="*/ 6939428 w 12192000"/>
              <a:gd name="connsiteY71" fmla="*/ 4499385 h 5096785"/>
              <a:gd name="connsiteX72" fmla="*/ 6933902 w 12192000"/>
              <a:gd name="connsiteY72" fmla="*/ 4501239 h 5096785"/>
              <a:gd name="connsiteX73" fmla="*/ 6891244 w 12192000"/>
              <a:gd name="connsiteY73" fmla="*/ 4536371 h 5096785"/>
              <a:gd name="connsiteX74" fmla="*/ 6794496 w 12192000"/>
              <a:gd name="connsiteY74" fmla="*/ 4567924 h 5096785"/>
              <a:gd name="connsiteX75" fmla="*/ 6697102 w 12192000"/>
              <a:gd name="connsiteY75" fmla="*/ 4595916 h 5096785"/>
              <a:gd name="connsiteX76" fmla="*/ 6661063 w 12192000"/>
              <a:gd name="connsiteY76" fmla="*/ 4604476 h 5096785"/>
              <a:gd name="connsiteX77" fmla="*/ 6600252 w 12192000"/>
              <a:gd name="connsiteY77" fmla="*/ 4626681 h 5096785"/>
              <a:gd name="connsiteX78" fmla="*/ 6574528 w 12192000"/>
              <a:gd name="connsiteY78" fmla="*/ 4641155 h 5096785"/>
              <a:gd name="connsiteX79" fmla="*/ 6573036 w 12192000"/>
              <a:gd name="connsiteY79" fmla="*/ 4641049 h 5096785"/>
              <a:gd name="connsiteX80" fmla="*/ 6571920 w 12192000"/>
              <a:gd name="connsiteY80" fmla="*/ 4644739 h 5096785"/>
              <a:gd name="connsiteX81" fmla="*/ 6567212 w 12192000"/>
              <a:gd name="connsiteY81" fmla="*/ 4647518 h 5096785"/>
              <a:gd name="connsiteX82" fmla="*/ 6552021 w 12192000"/>
              <a:gd name="connsiteY82" fmla="*/ 4650379 h 5096785"/>
              <a:gd name="connsiteX83" fmla="*/ 6545925 w 12192000"/>
              <a:gd name="connsiteY83" fmla="*/ 4650675 h 5096785"/>
              <a:gd name="connsiteX84" fmla="*/ 6537822 w 12192000"/>
              <a:gd name="connsiteY84" fmla="*/ 4652769 h 5096785"/>
              <a:gd name="connsiteX85" fmla="*/ 6537743 w 12192000"/>
              <a:gd name="connsiteY85" fmla="*/ 4653068 h 5096785"/>
              <a:gd name="connsiteX86" fmla="*/ 6529914 w 12192000"/>
              <a:gd name="connsiteY86" fmla="*/ 4654543 h 5096785"/>
              <a:gd name="connsiteX87" fmla="*/ 6490057 w 12192000"/>
              <a:gd name="connsiteY87" fmla="*/ 4658624 h 5096785"/>
              <a:gd name="connsiteX88" fmla="*/ 6452621 w 12192000"/>
              <a:gd name="connsiteY88" fmla="*/ 4694822 h 5096785"/>
              <a:gd name="connsiteX89" fmla="*/ 6434329 w 12192000"/>
              <a:gd name="connsiteY89" fmla="*/ 4704111 h 5096785"/>
              <a:gd name="connsiteX90" fmla="*/ 6425215 w 12192000"/>
              <a:gd name="connsiteY90" fmla="*/ 4710396 h 5096785"/>
              <a:gd name="connsiteX91" fmla="*/ 6425070 w 12192000"/>
              <a:gd name="connsiteY91" fmla="*/ 4711644 h 5096785"/>
              <a:gd name="connsiteX92" fmla="*/ 6386800 w 12192000"/>
              <a:gd name="connsiteY92" fmla="*/ 4715431 h 5096785"/>
              <a:gd name="connsiteX93" fmla="*/ 6382703 w 12192000"/>
              <a:gd name="connsiteY93" fmla="*/ 4717930 h 5096785"/>
              <a:gd name="connsiteX94" fmla="*/ 6356495 w 12192000"/>
              <a:gd name="connsiteY94" fmla="*/ 4717843 h 5096785"/>
              <a:gd name="connsiteX95" fmla="*/ 6343628 w 12192000"/>
              <a:gd name="connsiteY95" fmla="*/ 4719161 h 5096785"/>
              <a:gd name="connsiteX96" fmla="*/ 6338605 w 12192000"/>
              <a:gd name="connsiteY96" fmla="*/ 4716723 h 5096785"/>
              <a:gd name="connsiteX97" fmla="*/ 6320318 w 12192000"/>
              <a:gd name="connsiteY97" fmla="*/ 4720095 h 5096785"/>
              <a:gd name="connsiteX98" fmla="*/ 6318742 w 12192000"/>
              <a:gd name="connsiteY98" fmla="*/ 4721541 h 5096785"/>
              <a:gd name="connsiteX99" fmla="*/ 6301708 w 12192000"/>
              <a:gd name="connsiteY99" fmla="*/ 4720380 h 5096785"/>
              <a:gd name="connsiteX100" fmla="*/ 6285082 w 12192000"/>
              <a:gd name="connsiteY100" fmla="*/ 4714639 h 5096785"/>
              <a:gd name="connsiteX101" fmla="*/ 6136936 w 12192000"/>
              <a:gd name="connsiteY101" fmla="*/ 4758246 h 5096785"/>
              <a:gd name="connsiteX102" fmla="*/ 5988578 w 12192000"/>
              <a:gd name="connsiteY102" fmla="*/ 4754427 h 5096785"/>
              <a:gd name="connsiteX103" fmla="*/ 5908701 w 12192000"/>
              <a:gd name="connsiteY103" fmla="*/ 4779160 h 5096785"/>
              <a:gd name="connsiteX104" fmla="*/ 5892219 w 12192000"/>
              <a:gd name="connsiteY104" fmla="*/ 4807892 h 5096785"/>
              <a:gd name="connsiteX105" fmla="*/ 5683612 w 12192000"/>
              <a:gd name="connsiteY105" fmla="*/ 4848770 h 5096785"/>
              <a:gd name="connsiteX106" fmla="*/ 5635111 w 12192000"/>
              <a:gd name="connsiteY106" fmla="*/ 4868888 h 5096785"/>
              <a:gd name="connsiteX107" fmla="*/ 5582652 w 12192000"/>
              <a:gd name="connsiteY107" fmla="*/ 4866836 h 5096785"/>
              <a:gd name="connsiteX108" fmla="*/ 5567213 w 12192000"/>
              <a:gd name="connsiteY108" fmla="*/ 4878769 h 5096785"/>
              <a:gd name="connsiteX109" fmla="*/ 5564659 w 12192000"/>
              <a:gd name="connsiteY109" fmla="*/ 4881042 h 5096785"/>
              <a:gd name="connsiteX110" fmla="*/ 5552102 w 12192000"/>
              <a:gd name="connsiteY110" fmla="*/ 4885426 h 5096785"/>
              <a:gd name="connsiteX111" fmla="*/ 5551475 w 12192000"/>
              <a:gd name="connsiteY111" fmla="*/ 4892560 h 5096785"/>
              <a:gd name="connsiteX112" fmla="*/ 5534664 w 12192000"/>
              <a:gd name="connsiteY112" fmla="*/ 4903385 h 5096785"/>
              <a:gd name="connsiteX113" fmla="*/ 5510737 w 12192000"/>
              <a:gd name="connsiteY113" fmla="*/ 4909807 h 5096785"/>
              <a:gd name="connsiteX114" fmla="*/ 5393901 w 12192000"/>
              <a:gd name="connsiteY114" fmla="*/ 4933709 h 5096785"/>
              <a:gd name="connsiteX115" fmla="*/ 5325782 w 12192000"/>
              <a:gd name="connsiteY115" fmla="*/ 4951789 h 5096785"/>
              <a:gd name="connsiteX116" fmla="*/ 5302703 w 12192000"/>
              <a:gd name="connsiteY116" fmla="*/ 4964590 h 5096785"/>
              <a:gd name="connsiteX117" fmla="*/ 5268591 w 12192000"/>
              <a:gd name="connsiteY117" fmla="*/ 4978479 h 5096785"/>
              <a:gd name="connsiteX118" fmla="*/ 5210559 w 12192000"/>
              <a:gd name="connsiteY118" fmla="*/ 5007585 h 5096785"/>
              <a:gd name="connsiteX119" fmla="*/ 5177597 w 12192000"/>
              <a:gd name="connsiteY119" fmla="*/ 5015926 h 5096785"/>
              <a:gd name="connsiteX120" fmla="*/ 5160569 w 12192000"/>
              <a:gd name="connsiteY120" fmla="*/ 5025681 h 5096785"/>
              <a:gd name="connsiteX121" fmla="*/ 5152748 w 12192000"/>
              <a:gd name="connsiteY121" fmla="*/ 5026569 h 5096785"/>
              <a:gd name="connsiteX122" fmla="*/ 5127678 w 12192000"/>
              <a:gd name="connsiteY122" fmla="*/ 5032947 h 5096785"/>
              <a:gd name="connsiteX123" fmla="*/ 5113147 w 12192000"/>
              <a:gd name="connsiteY123" fmla="*/ 5035818 h 5096785"/>
              <a:gd name="connsiteX124" fmla="*/ 5107301 w 12192000"/>
              <a:gd name="connsiteY124" fmla="*/ 5036672 h 5096785"/>
              <a:gd name="connsiteX125" fmla="*/ 5093215 w 12192000"/>
              <a:gd name="connsiteY125" fmla="*/ 5032880 h 5096785"/>
              <a:gd name="connsiteX126" fmla="*/ 5077058 w 12192000"/>
              <a:gd name="connsiteY126" fmla="*/ 5038681 h 5096785"/>
              <a:gd name="connsiteX127" fmla="*/ 5057349 w 12192000"/>
              <a:gd name="connsiteY127" fmla="*/ 5036015 h 5096785"/>
              <a:gd name="connsiteX128" fmla="*/ 5053945 w 12192000"/>
              <a:gd name="connsiteY128" fmla="*/ 5041952 h 5096785"/>
              <a:gd name="connsiteX129" fmla="*/ 5040021 w 12192000"/>
              <a:gd name="connsiteY129" fmla="*/ 5050052 h 5096785"/>
              <a:gd name="connsiteX130" fmla="*/ 5025913 w 12192000"/>
              <a:gd name="connsiteY130" fmla="*/ 5046535 h 5096785"/>
              <a:gd name="connsiteX131" fmla="*/ 4998218 w 12192000"/>
              <a:gd name="connsiteY131" fmla="*/ 5048065 h 5096785"/>
              <a:gd name="connsiteX132" fmla="*/ 4991008 w 12192000"/>
              <a:gd name="connsiteY132" fmla="*/ 5050439 h 5096785"/>
              <a:gd name="connsiteX133" fmla="*/ 4963503 w 12192000"/>
              <a:gd name="connsiteY133" fmla="*/ 5047575 h 5096785"/>
              <a:gd name="connsiteX134" fmla="*/ 4921053 w 12192000"/>
              <a:gd name="connsiteY134" fmla="*/ 5048925 h 5096785"/>
              <a:gd name="connsiteX135" fmla="*/ 4873420 w 12192000"/>
              <a:gd name="connsiteY135" fmla="*/ 5054929 h 5096785"/>
              <a:gd name="connsiteX136" fmla="*/ 4858825 w 12192000"/>
              <a:gd name="connsiteY136" fmla="*/ 5051329 h 5096785"/>
              <a:gd name="connsiteX137" fmla="*/ 4769340 w 12192000"/>
              <a:gd name="connsiteY137" fmla="*/ 5053090 h 5096785"/>
              <a:gd name="connsiteX138" fmla="*/ 4744152 w 12192000"/>
              <a:gd name="connsiteY138" fmla="*/ 5053391 h 5096785"/>
              <a:gd name="connsiteX139" fmla="*/ 4723556 w 12192000"/>
              <a:gd name="connsiteY139" fmla="*/ 5059633 h 5096785"/>
              <a:gd name="connsiteX140" fmla="*/ 4719699 w 12192000"/>
              <a:gd name="connsiteY140" fmla="*/ 5066298 h 5096785"/>
              <a:gd name="connsiteX141" fmla="*/ 4706016 w 12192000"/>
              <a:gd name="connsiteY141" fmla="*/ 5067422 h 5096785"/>
              <a:gd name="connsiteX142" fmla="*/ 4702593 w 12192000"/>
              <a:gd name="connsiteY142" fmla="*/ 5068973 h 5096785"/>
              <a:gd name="connsiteX143" fmla="*/ 4682766 w 12192000"/>
              <a:gd name="connsiteY143" fmla="*/ 5076609 h 5096785"/>
              <a:gd name="connsiteX144" fmla="*/ 4634960 w 12192000"/>
              <a:gd name="connsiteY144" fmla="*/ 5061852 h 5096785"/>
              <a:gd name="connsiteX145" fmla="*/ 4580645 w 12192000"/>
              <a:gd name="connsiteY145" fmla="*/ 5069246 h 5096785"/>
              <a:gd name="connsiteX146" fmla="*/ 4368005 w 12192000"/>
              <a:gd name="connsiteY146" fmla="*/ 5057426 h 5096785"/>
              <a:gd name="connsiteX147" fmla="*/ 4339489 w 12192000"/>
              <a:gd name="connsiteY147" fmla="*/ 5080858 h 5096785"/>
              <a:gd name="connsiteX148" fmla="*/ 4253895 w 12192000"/>
              <a:gd name="connsiteY148" fmla="*/ 5085008 h 5096785"/>
              <a:gd name="connsiteX149" fmla="*/ 4117780 w 12192000"/>
              <a:gd name="connsiteY149" fmla="*/ 5045175 h 5096785"/>
              <a:gd name="connsiteX150" fmla="*/ 3960074 w 12192000"/>
              <a:gd name="connsiteY150" fmla="*/ 5050708 h 5096785"/>
              <a:gd name="connsiteX151" fmla="*/ 3947260 w 12192000"/>
              <a:gd name="connsiteY151" fmla="*/ 5041167 h 5096785"/>
              <a:gd name="connsiteX152" fmla="*/ 3931969 w 12192000"/>
              <a:gd name="connsiteY152" fmla="*/ 5035902 h 5096785"/>
              <a:gd name="connsiteX153" fmla="*/ 3929836 w 12192000"/>
              <a:gd name="connsiteY153" fmla="*/ 5036901 h 5096785"/>
              <a:gd name="connsiteX154" fmla="*/ 3911296 w 12192000"/>
              <a:gd name="connsiteY154" fmla="*/ 5035663 h 5096785"/>
              <a:gd name="connsiteX155" fmla="*/ 3907746 w 12192000"/>
              <a:gd name="connsiteY155" fmla="*/ 5032107 h 5096785"/>
              <a:gd name="connsiteX156" fmla="*/ 3895182 w 12192000"/>
              <a:gd name="connsiteY156" fmla="*/ 5030229 h 5096785"/>
              <a:gd name="connsiteX157" fmla="*/ 3870866 w 12192000"/>
              <a:gd name="connsiteY157" fmla="*/ 5023753 h 5096785"/>
              <a:gd name="connsiteX158" fmla="*/ 3865913 w 12192000"/>
              <a:gd name="connsiteY158" fmla="*/ 5025143 h 5096785"/>
              <a:gd name="connsiteX159" fmla="*/ 3828606 w 12192000"/>
              <a:gd name="connsiteY159" fmla="*/ 5019426 h 5096785"/>
              <a:gd name="connsiteX160" fmla="*/ 3827901 w 12192000"/>
              <a:gd name="connsiteY160" fmla="*/ 5020583 h 5096785"/>
              <a:gd name="connsiteX161" fmla="*/ 3816543 w 12192000"/>
              <a:gd name="connsiteY161" fmla="*/ 5024366 h 5096785"/>
              <a:gd name="connsiteX162" fmla="*/ 3795278 w 12192000"/>
              <a:gd name="connsiteY162" fmla="*/ 5028779 h 5096785"/>
              <a:gd name="connsiteX163" fmla="*/ 3743858 w 12192000"/>
              <a:gd name="connsiteY163" fmla="*/ 5054237 h 5096785"/>
              <a:gd name="connsiteX164" fmla="*/ 3704945 w 12192000"/>
              <a:gd name="connsiteY164" fmla="*/ 5048413 h 5096785"/>
              <a:gd name="connsiteX165" fmla="*/ 3696992 w 12192000"/>
              <a:gd name="connsiteY165" fmla="*/ 5047914 h 5096785"/>
              <a:gd name="connsiteX166" fmla="*/ 3696780 w 12192000"/>
              <a:gd name="connsiteY166" fmla="*/ 5048181 h 5096785"/>
              <a:gd name="connsiteX167" fmla="*/ 3688290 w 12192000"/>
              <a:gd name="connsiteY167" fmla="*/ 5048204 h 5096785"/>
              <a:gd name="connsiteX168" fmla="*/ 3682486 w 12192000"/>
              <a:gd name="connsiteY168" fmla="*/ 5047000 h 5096785"/>
              <a:gd name="connsiteX169" fmla="*/ 3667056 w 12192000"/>
              <a:gd name="connsiteY169" fmla="*/ 5046030 h 5096785"/>
              <a:gd name="connsiteX170" fmla="*/ 3661403 w 12192000"/>
              <a:gd name="connsiteY170" fmla="*/ 5047537 h 5096785"/>
              <a:gd name="connsiteX171" fmla="*/ 3658673 w 12192000"/>
              <a:gd name="connsiteY171" fmla="*/ 5050790 h 5096785"/>
              <a:gd name="connsiteX172" fmla="*/ 3657333 w 12192000"/>
              <a:gd name="connsiteY172" fmla="*/ 5050325 h 5096785"/>
              <a:gd name="connsiteX173" fmla="*/ 3626778 w 12192000"/>
              <a:gd name="connsiteY173" fmla="*/ 5057882 h 5096785"/>
              <a:gd name="connsiteX174" fmla="*/ 3560067 w 12192000"/>
              <a:gd name="connsiteY174" fmla="*/ 5064266 h 5096785"/>
              <a:gd name="connsiteX175" fmla="*/ 3522641 w 12192000"/>
              <a:gd name="connsiteY175" fmla="*/ 5063654 h 5096785"/>
              <a:gd name="connsiteX176" fmla="*/ 3419275 w 12192000"/>
              <a:gd name="connsiteY176" fmla="*/ 5066646 h 5096785"/>
              <a:gd name="connsiteX177" fmla="*/ 3314869 w 12192000"/>
              <a:gd name="connsiteY177" fmla="*/ 5073197 h 5096785"/>
              <a:gd name="connsiteX178" fmla="*/ 3259088 w 12192000"/>
              <a:gd name="connsiteY178" fmla="*/ 5096363 h 5096785"/>
              <a:gd name="connsiteX179" fmla="*/ 3253104 w 12192000"/>
              <a:gd name="connsiteY179" fmla="*/ 5096785 h 5096785"/>
              <a:gd name="connsiteX180" fmla="*/ 3238751 w 12192000"/>
              <a:gd name="connsiteY180" fmla="*/ 5092996 h 5096785"/>
              <a:gd name="connsiteX181" fmla="*/ 3233681 w 12192000"/>
              <a:gd name="connsiteY181" fmla="*/ 5090758 h 5096785"/>
              <a:gd name="connsiteX182" fmla="*/ 3225562 w 12192000"/>
              <a:gd name="connsiteY182" fmla="*/ 5089215 h 5096785"/>
              <a:gd name="connsiteX183" fmla="*/ 3225260 w 12192000"/>
              <a:gd name="connsiteY183" fmla="*/ 5089437 h 5096785"/>
              <a:gd name="connsiteX184" fmla="*/ 3217859 w 12192000"/>
              <a:gd name="connsiteY184" fmla="*/ 5087484 h 5096785"/>
              <a:gd name="connsiteX185" fmla="*/ 3182980 w 12192000"/>
              <a:gd name="connsiteY185" fmla="*/ 5074650 h 5096785"/>
              <a:gd name="connsiteX186" fmla="*/ 3123938 w 12192000"/>
              <a:gd name="connsiteY186" fmla="*/ 5089912 h 5096785"/>
              <a:gd name="connsiteX187" fmla="*/ 3101912 w 12192000"/>
              <a:gd name="connsiteY187" fmla="*/ 5090281 h 5096785"/>
              <a:gd name="connsiteX188" fmla="*/ 3089591 w 12192000"/>
              <a:gd name="connsiteY188" fmla="*/ 5091865 h 5096785"/>
              <a:gd name="connsiteX189" fmla="*/ 3088465 w 12192000"/>
              <a:gd name="connsiteY189" fmla="*/ 5092858 h 5096785"/>
              <a:gd name="connsiteX190" fmla="*/ 3055081 w 12192000"/>
              <a:gd name="connsiteY190" fmla="*/ 5080424 h 5096785"/>
              <a:gd name="connsiteX191" fmla="*/ 3049807 w 12192000"/>
              <a:gd name="connsiteY191" fmla="*/ 5080860 h 5096785"/>
              <a:gd name="connsiteX192" fmla="*/ 3029122 w 12192000"/>
              <a:gd name="connsiteY192" fmla="*/ 5070085 h 5096785"/>
              <a:gd name="connsiteX193" fmla="*/ 3017862 w 12192000"/>
              <a:gd name="connsiteY193" fmla="*/ 5065942 h 5096785"/>
              <a:gd name="connsiteX194" fmla="*/ 3015868 w 12192000"/>
              <a:gd name="connsiteY194" fmla="*/ 5061832 h 5096785"/>
              <a:gd name="connsiteX195" fmla="*/ 2998644 w 12192000"/>
              <a:gd name="connsiteY195" fmla="*/ 5057210 h 5096785"/>
              <a:gd name="connsiteX196" fmla="*/ 2996219 w 12192000"/>
              <a:gd name="connsiteY196" fmla="*/ 5057788 h 5096785"/>
              <a:gd name="connsiteX197" fmla="*/ 2983676 w 12192000"/>
              <a:gd name="connsiteY197" fmla="*/ 5049852 h 5096785"/>
              <a:gd name="connsiteX198" fmla="*/ 2903609 w 12192000"/>
              <a:gd name="connsiteY198" fmla="*/ 4998457 h 5096785"/>
              <a:gd name="connsiteX199" fmla="*/ 2758830 w 12192000"/>
              <a:gd name="connsiteY199" fmla="*/ 4974760 h 5096785"/>
              <a:gd name="connsiteX200" fmla="*/ 2532669 w 12192000"/>
              <a:gd name="connsiteY200" fmla="*/ 4940573 h 5096785"/>
              <a:gd name="connsiteX201" fmla="*/ 2389931 w 12192000"/>
              <a:gd name="connsiteY201" fmla="*/ 4905785 h 5096785"/>
              <a:gd name="connsiteX202" fmla="*/ 2335186 w 12192000"/>
              <a:gd name="connsiteY202" fmla="*/ 4902957 h 5096785"/>
              <a:gd name="connsiteX203" fmla="*/ 2295307 w 12192000"/>
              <a:gd name="connsiteY203" fmla="*/ 4879800 h 5096785"/>
              <a:gd name="connsiteX204" fmla="*/ 2273393 w 12192000"/>
              <a:gd name="connsiteY204" fmla="*/ 4883565 h 5096785"/>
              <a:gd name="connsiteX205" fmla="*/ 2269523 w 12192000"/>
              <a:gd name="connsiteY205" fmla="*/ 4884442 h 5096785"/>
              <a:gd name="connsiteX206" fmla="*/ 2256015 w 12192000"/>
              <a:gd name="connsiteY206" fmla="*/ 4883014 h 5096785"/>
              <a:gd name="connsiteX207" fmla="*/ 2249731 w 12192000"/>
              <a:gd name="connsiteY207" fmla="*/ 4888778 h 5096785"/>
              <a:gd name="connsiteX208" fmla="*/ 2227629 w 12192000"/>
              <a:gd name="connsiteY208" fmla="*/ 4891047 h 5096785"/>
              <a:gd name="connsiteX209" fmla="*/ 2203460 w 12192000"/>
              <a:gd name="connsiteY209" fmla="*/ 4886696 h 5096785"/>
              <a:gd name="connsiteX210" fmla="*/ 2091528 w 12192000"/>
              <a:gd name="connsiteY210" fmla="*/ 4859155 h 5096785"/>
              <a:gd name="connsiteX211" fmla="*/ 2022901 w 12192000"/>
              <a:gd name="connsiteY211" fmla="*/ 4846594 h 5096785"/>
              <a:gd name="connsiteX212" fmla="*/ 1994227 w 12192000"/>
              <a:gd name="connsiteY212" fmla="*/ 4847973 h 5096785"/>
              <a:gd name="connsiteX213" fmla="*/ 1955936 w 12192000"/>
              <a:gd name="connsiteY213" fmla="*/ 4845765 h 5096785"/>
              <a:gd name="connsiteX214" fmla="*/ 1741924 w 12192000"/>
              <a:gd name="connsiteY214" fmla="*/ 4808054 h 5096785"/>
              <a:gd name="connsiteX215" fmla="*/ 1734410 w 12192000"/>
              <a:gd name="connsiteY215" fmla="*/ 4811675 h 5096785"/>
              <a:gd name="connsiteX216" fmla="*/ 1691423 w 12192000"/>
              <a:gd name="connsiteY216" fmla="*/ 4802777 h 5096785"/>
              <a:gd name="connsiteX217" fmla="*/ 1554504 w 12192000"/>
              <a:gd name="connsiteY217" fmla="*/ 4739985 h 5096785"/>
              <a:gd name="connsiteX218" fmla="*/ 1470119 w 12192000"/>
              <a:gd name="connsiteY218" fmla="*/ 4723470 h 5096785"/>
              <a:gd name="connsiteX219" fmla="*/ 1437967 w 12192000"/>
              <a:gd name="connsiteY219" fmla="*/ 4722710 h 5096785"/>
              <a:gd name="connsiteX220" fmla="*/ 1384234 w 12192000"/>
              <a:gd name="connsiteY220" fmla="*/ 4721117 h 5096785"/>
              <a:gd name="connsiteX221" fmla="*/ 1338647 w 12192000"/>
              <a:gd name="connsiteY221" fmla="*/ 4732483 h 5096785"/>
              <a:gd name="connsiteX222" fmla="*/ 1295869 w 12192000"/>
              <a:gd name="connsiteY222" fmla="*/ 4726175 h 5096785"/>
              <a:gd name="connsiteX223" fmla="*/ 1292949 w 12192000"/>
              <a:gd name="connsiteY223" fmla="*/ 4708469 h 5096785"/>
              <a:gd name="connsiteX224" fmla="*/ 1244908 w 12192000"/>
              <a:gd name="connsiteY224" fmla="*/ 4706993 h 5096785"/>
              <a:gd name="connsiteX225" fmla="*/ 1171266 w 12192000"/>
              <a:gd name="connsiteY225" fmla="*/ 4706535 h 5096785"/>
              <a:gd name="connsiteX226" fmla="*/ 1160868 w 12192000"/>
              <a:gd name="connsiteY226" fmla="*/ 4701936 h 5096785"/>
              <a:gd name="connsiteX227" fmla="*/ 1147599 w 12192000"/>
              <a:gd name="connsiteY227" fmla="*/ 4714833 h 5096785"/>
              <a:gd name="connsiteX228" fmla="*/ 1119603 w 12192000"/>
              <a:gd name="connsiteY228" fmla="*/ 4721303 h 5096785"/>
              <a:gd name="connsiteX229" fmla="*/ 997851 w 12192000"/>
              <a:gd name="connsiteY229" fmla="*/ 4722336 h 5096785"/>
              <a:gd name="connsiteX230" fmla="*/ 976455 w 12192000"/>
              <a:gd name="connsiteY230" fmla="*/ 4726407 h 5096785"/>
              <a:gd name="connsiteX231" fmla="*/ 949939 w 12192000"/>
              <a:gd name="connsiteY231" fmla="*/ 4719699 h 5096785"/>
              <a:gd name="connsiteX232" fmla="*/ 894148 w 12192000"/>
              <a:gd name="connsiteY232" fmla="*/ 4710406 h 5096785"/>
              <a:gd name="connsiteX233" fmla="*/ 857990 w 12192000"/>
              <a:gd name="connsiteY233" fmla="*/ 4696844 h 5096785"/>
              <a:gd name="connsiteX234" fmla="*/ 848649 w 12192000"/>
              <a:gd name="connsiteY234" fmla="*/ 4704021 h 5096785"/>
              <a:gd name="connsiteX235" fmla="*/ 826436 w 12192000"/>
              <a:gd name="connsiteY235" fmla="*/ 4707421 h 5096785"/>
              <a:gd name="connsiteX236" fmla="*/ 733052 w 12192000"/>
              <a:gd name="connsiteY236" fmla="*/ 4701884 h 5096785"/>
              <a:gd name="connsiteX237" fmla="*/ 716185 w 12192000"/>
              <a:gd name="connsiteY237" fmla="*/ 4703827 h 5096785"/>
              <a:gd name="connsiteX238" fmla="*/ 696663 w 12192000"/>
              <a:gd name="connsiteY238" fmla="*/ 4697420 h 5096785"/>
              <a:gd name="connsiteX239" fmla="*/ 582722 w 12192000"/>
              <a:gd name="connsiteY239" fmla="*/ 4658637 h 5096785"/>
              <a:gd name="connsiteX240" fmla="*/ 581118 w 12192000"/>
              <a:gd name="connsiteY240" fmla="*/ 4654120 h 5096785"/>
              <a:gd name="connsiteX241" fmla="*/ 546453 w 12192000"/>
              <a:gd name="connsiteY241" fmla="*/ 4652542 h 5096785"/>
              <a:gd name="connsiteX242" fmla="*/ 536773 w 12192000"/>
              <a:gd name="connsiteY242" fmla="*/ 4644609 h 5096785"/>
              <a:gd name="connsiteX243" fmla="*/ 518899 w 12192000"/>
              <a:gd name="connsiteY243" fmla="*/ 4642839 h 5096785"/>
              <a:gd name="connsiteX244" fmla="*/ 388896 w 12192000"/>
              <a:gd name="connsiteY244" fmla="*/ 4619173 h 5096785"/>
              <a:gd name="connsiteX245" fmla="*/ 366479 w 12192000"/>
              <a:gd name="connsiteY245" fmla="*/ 4618896 h 5096785"/>
              <a:gd name="connsiteX246" fmla="*/ 342781 w 12192000"/>
              <a:gd name="connsiteY246" fmla="*/ 4601239 h 5096785"/>
              <a:gd name="connsiteX247" fmla="*/ 255925 w 12192000"/>
              <a:gd name="connsiteY247" fmla="*/ 4598685 h 5096785"/>
              <a:gd name="connsiteX248" fmla="*/ 226919 w 12192000"/>
              <a:gd name="connsiteY248" fmla="*/ 4598460 h 5096785"/>
              <a:gd name="connsiteX249" fmla="*/ 213925 w 12192000"/>
              <a:gd name="connsiteY249" fmla="*/ 4597783 h 5096785"/>
              <a:gd name="connsiteX250" fmla="*/ 215196 w 12192000"/>
              <a:gd name="connsiteY250" fmla="*/ 4588576 h 5096785"/>
              <a:gd name="connsiteX251" fmla="*/ 180214 w 12192000"/>
              <a:gd name="connsiteY251" fmla="*/ 4583701 h 5096785"/>
              <a:gd name="connsiteX252" fmla="*/ 83203 w 12192000"/>
              <a:gd name="connsiteY252" fmla="*/ 4531664 h 5096785"/>
              <a:gd name="connsiteX253" fmla="*/ 4106 w 12192000"/>
              <a:gd name="connsiteY253" fmla="*/ 4517202 h 5096785"/>
              <a:gd name="connsiteX254" fmla="*/ 0 w 12192000"/>
              <a:gd name="connsiteY254" fmla="*/ 4516084 h 5096785"/>
              <a:gd name="connsiteX255" fmla="*/ 0 w 12192000"/>
              <a:gd name="connsiteY255" fmla="*/ 0 h 5096785"/>
              <a:gd name="connsiteX0" fmla="*/ 0 w 12192000"/>
              <a:gd name="connsiteY0" fmla="*/ 0 h 5096785"/>
              <a:gd name="connsiteX1" fmla="*/ 12192000 w 12192000"/>
              <a:gd name="connsiteY1" fmla="*/ 0 h 5096785"/>
              <a:gd name="connsiteX2" fmla="*/ 12192000 w 12192000"/>
              <a:gd name="connsiteY2" fmla="*/ 3809005 h 5096785"/>
              <a:gd name="connsiteX3" fmla="*/ 12142543 w 12192000"/>
              <a:gd name="connsiteY3" fmla="*/ 3817043 h 5096785"/>
              <a:gd name="connsiteX4" fmla="*/ 12109241 w 12192000"/>
              <a:gd name="connsiteY4" fmla="*/ 3824228 h 5096785"/>
              <a:gd name="connsiteX5" fmla="*/ 11668991 w 12192000"/>
              <a:gd name="connsiteY5" fmla="*/ 3788038 h 5096785"/>
              <a:gd name="connsiteX6" fmla="*/ 11476952 w 12192000"/>
              <a:gd name="connsiteY6" fmla="*/ 3866786 h 5096785"/>
              <a:gd name="connsiteX7" fmla="*/ 11336487 w 12192000"/>
              <a:gd name="connsiteY7" fmla="*/ 3971513 h 5096785"/>
              <a:gd name="connsiteX8" fmla="*/ 11214181 w 12192000"/>
              <a:gd name="connsiteY8" fmla="*/ 4004215 h 5096785"/>
              <a:gd name="connsiteX9" fmla="*/ 11042540 w 12192000"/>
              <a:gd name="connsiteY9" fmla="*/ 4002613 h 5096785"/>
              <a:gd name="connsiteX10" fmla="*/ 10833086 w 12192000"/>
              <a:gd name="connsiteY10" fmla="*/ 3997707 h 5096785"/>
              <a:gd name="connsiteX11" fmla="*/ 10599680 w 12192000"/>
              <a:gd name="connsiteY11" fmla="*/ 3982661 h 5096785"/>
              <a:gd name="connsiteX12" fmla="*/ 10519971 w 12192000"/>
              <a:gd name="connsiteY12" fmla="*/ 3975018 h 5096785"/>
              <a:gd name="connsiteX13" fmla="*/ 10217282 w 12192000"/>
              <a:gd name="connsiteY13" fmla="*/ 4020809 h 5096785"/>
              <a:gd name="connsiteX14" fmla="*/ 9936427 w 12192000"/>
              <a:gd name="connsiteY14" fmla="*/ 4137843 h 5096785"/>
              <a:gd name="connsiteX15" fmla="*/ 9804285 w 12192000"/>
              <a:gd name="connsiteY15" fmla="*/ 4246460 h 5096785"/>
              <a:gd name="connsiteX16" fmla="*/ 9720786 w 12192000"/>
              <a:gd name="connsiteY16" fmla="*/ 4265611 h 5096785"/>
              <a:gd name="connsiteX17" fmla="*/ 9652162 w 12192000"/>
              <a:gd name="connsiteY17" fmla="*/ 4252712 h 5096785"/>
              <a:gd name="connsiteX18" fmla="*/ 9543973 w 12192000"/>
              <a:gd name="connsiteY18" fmla="*/ 4245802 h 5096785"/>
              <a:gd name="connsiteX19" fmla="*/ 9528747 w 12192000"/>
              <a:gd name="connsiteY19" fmla="*/ 4251724 h 5096785"/>
              <a:gd name="connsiteX20" fmla="*/ 9436976 w 12192000"/>
              <a:gd name="connsiteY20" fmla="*/ 4269351 h 5096785"/>
              <a:gd name="connsiteX21" fmla="*/ 9371827 w 12192000"/>
              <a:gd name="connsiteY21" fmla="*/ 4303912 h 5096785"/>
              <a:gd name="connsiteX22" fmla="*/ 9260304 w 12192000"/>
              <a:gd name="connsiteY22" fmla="*/ 4328021 h 5096785"/>
              <a:gd name="connsiteX23" fmla="*/ 9148799 w 12192000"/>
              <a:gd name="connsiteY23" fmla="*/ 4348506 h 5096785"/>
              <a:gd name="connsiteX24" fmla="*/ 9107898 w 12192000"/>
              <a:gd name="connsiteY24" fmla="*/ 4354282 h 5096785"/>
              <a:gd name="connsiteX25" fmla="*/ 9037321 w 12192000"/>
              <a:gd name="connsiteY25" fmla="*/ 4371817 h 5096785"/>
              <a:gd name="connsiteX26" fmla="*/ 8990743 w 12192000"/>
              <a:gd name="connsiteY26" fmla="*/ 4382161 h 5096785"/>
              <a:gd name="connsiteX27" fmla="*/ 8979819 w 12192000"/>
              <a:gd name="connsiteY27" fmla="*/ 4366419 h 5096785"/>
              <a:gd name="connsiteX28" fmla="*/ 8936044 w 12192000"/>
              <a:gd name="connsiteY28" fmla="*/ 4370992 h 5096785"/>
              <a:gd name="connsiteX29" fmla="*/ 8897707 w 12192000"/>
              <a:gd name="connsiteY29" fmla="*/ 4392673 h 5096785"/>
              <a:gd name="connsiteX30" fmla="*/ 8845635 w 12192000"/>
              <a:gd name="connsiteY30" fmla="*/ 4404300 h 5096785"/>
              <a:gd name="connsiteX31" fmla="*/ 8814562 w 12192000"/>
              <a:gd name="connsiteY31" fmla="*/ 4411434 h 5096785"/>
              <a:gd name="connsiteX32" fmla="*/ 8726349 w 12192000"/>
              <a:gd name="connsiteY32" fmla="*/ 4416668 h 5096785"/>
              <a:gd name="connsiteX33" fmla="*/ 8566678 w 12192000"/>
              <a:gd name="connsiteY33" fmla="*/ 4391711 h 5096785"/>
              <a:gd name="connsiteX34" fmla="*/ 8521516 w 12192000"/>
              <a:gd name="connsiteY34" fmla="*/ 4393927 h 5096785"/>
              <a:gd name="connsiteX35" fmla="*/ 8515998 w 12192000"/>
              <a:gd name="connsiteY35" fmla="*/ 4399124 h 5096785"/>
              <a:gd name="connsiteX36" fmla="*/ 8449547 w 12192000"/>
              <a:gd name="connsiteY36" fmla="*/ 4383170 h 5096785"/>
              <a:gd name="connsiteX37" fmla="*/ 8360285 w 12192000"/>
              <a:gd name="connsiteY37" fmla="*/ 4398502 h 5096785"/>
              <a:gd name="connsiteX38" fmla="*/ 8256584 w 12192000"/>
              <a:gd name="connsiteY38" fmla="*/ 4423564 h 5096785"/>
              <a:gd name="connsiteX39" fmla="*/ 8229821 w 12192000"/>
              <a:gd name="connsiteY39" fmla="*/ 4431840 h 5096785"/>
              <a:gd name="connsiteX40" fmla="*/ 8158476 w 12192000"/>
              <a:gd name="connsiteY40" fmla="*/ 4436904 h 5096785"/>
              <a:gd name="connsiteX41" fmla="*/ 7993707 w 12192000"/>
              <a:gd name="connsiteY41" fmla="*/ 4447962 h 5096785"/>
              <a:gd name="connsiteX42" fmla="*/ 7990346 w 12192000"/>
              <a:gd name="connsiteY42" fmla="*/ 4454853 h 5096785"/>
              <a:gd name="connsiteX43" fmla="*/ 7976786 w 12192000"/>
              <a:gd name="connsiteY43" fmla="*/ 4456820 h 5096785"/>
              <a:gd name="connsiteX44" fmla="*/ 7973491 w 12192000"/>
              <a:gd name="connsiteY44" fmla="*/ 4458577 h 5096785"/>
              <a:gd name="connsiteX45" fmla="*/ 7954281 w 12192000"/>
              <a:gd name="connsiteY45" fmla="*/ 4467421 h 5096785"/>
              <a:gd name="connsiteX46" fmla="*/ 7905540 w 12192000"/>
              <a:gd name="connsiteY46" fmla="*/ 4455628 h 5096785"/>
              <a:gd name="connsiteX47" fmla="*/ 7851932 w 12192000"/>
              <a:gd name="connsiteY47" fmla="*/ 4466353 h 5096785"/>
              <a:gd name="connsiteX48" fmla="*/ 7639078 w 12192000"/>
              <a:gd name="connsiteY48" fmla="*/ 4467635 h 5096785"/>
              <a:gd name="connsiteX49" fmla="*/ 7612359 w 12192000"/>
              <a:gd name="connsiteY49" fmla="*/ 4492789 h 5096785"/>
              <a:gd name="connsiteX50" fmla="*/ 7527328 w 12192000"/>
              <a:gd name="connsiteY50" fmla="*/ 4502199 h 5096785"/>
              <a:gd name="connsiteX51" fmla="*/ 7388717 w 12192000"/>
              <a:gd name="connsiteY51" fmla="*/ 4470799 h 5096785"/>
              <a:gd name="connsiteX52" fmla="*/ 7231898 w 12192000"/>
              <a:gd name="connsiteY52" fmla="*/ 4486028 h 5096785"/>
              <a:gd name="connsiteX53" fmla="*/ 7218425 w 12192000"/>
              <a:gd name="connsiteY53" fmla="*/ 4477288 h 5096785"/>
              <a:gd name="connsiteX54" fmla="*/ 7202795 w 12192000"/>
              <a:gd name="connsiteY54" fmla="*/ 4472972 h 5096785"/>
              <a:gd name="connsiteX55" fmla="*/ 7200744 w 12192000"/>
              <a:gd name="connsiteY55" fmla="*/ 4474099 h 5096785"/>
              <a:gd name="connsiteX56" fmla="*/ 7182163 w 12192000"/>
              <a:gd name="connsiteY56" fmla="*/ 4474005 h 5096785"/>
              <a:gd name="connsiteX57" fmla="*/ 7178368 w 12192000"/>
              <a:gd name="connsiteY57" fmla="*/ 4470673 h 5096785"/>
              <a:gd name="connsiteX58" fmla="*/ 7165705 w 12192000"/>
              <a:gd name="connsiteY58" fmla="*/ 4469569 h 5096785"/>
              <a:gd name="connsiteX59" fmla="*/ 7140991 w 12192000"/>
              <a:gd name="connsiteY59" fmla="*/ 4464599 h 5096785"/>
              <a:gd name="connsiteX60" fmla="*/ 7136152 w 12192000"/>
              <a:gd name="connsiteY60" fmla="*/ 4466292 h 5096785"/>
              <a:gd name="connsiteX61" fmla="*/ 7098544 w 12192000"/>
              <a:gd name="connsiteY61" fmla="*/ 4462879 h 5096785"/>
              <a:gd name="connsiteX62" fmla="*/ 7097922 w 12192000"/>
              <a:gd name="connsiteY62" fmla="*/ 4464077 h 5096785"/>
              <a:gd name="connsiteX63" fmla="*/ 7086877 w 12192000"/>
              <a:gd name="connsiteY63" fmla="*/ 4468554 h 5096785"/>
              <a:gd name="connsiteX64" fmla="*/ 7065999 w 12192000"/>
              <a:gd name="connsiteY64" fmla="*/ 4474270 h 5096785"/>
              <a:gd name="connsiteX65" fmla="*/ 7016598 w 12192000"/>
              <a:gd name="connsiteY65" fmla="*/ 4502855 h 5096785"/>
              <a:gd name="connsiteX66" fmla="*/ 6977375 w 12192000"/>
              <a:gd name="connsiteY66" fmla="*/ 4499434 h 5096785"/>
              <a:gd name="connsiteX67" fmla="*/ 6969409 w 12192000"/>
              <a:gd name="connsiteY67" fmla="*/ 4499424 h 5096785"/>
              <a:gd name="connsiteX68" fmla="*/ 6969218 w 12192000"/>
              <a:gd name="connsiteY68" fmla="*/ 4499704 h 5096785"/>
              <a:gd name="connsiteX69" fmla="*/ 6960755 w 12192000"/>
              <a:gd name="connsiteY69" fmla="*/ 4500249 h 5096785"/>
              <a:gd name="connsiteX70" fmla="*/ 6954882 w 12192000"/>
              <a:gd name="connsiteY70" fmla="*/ 4499405 h 5096785"/>
              <a:gd name="connsiteX71" fmla="*/ 6939428 w 12192000"/>
              <a:gd name="connsiteY71" fmla="*/ 4499385 h 5096785"/>
              <a:gd name="connsiteX72" fmla="*/ 6933902 w 12192000"/>
              <a:gd name="connsiteY72" fmla="*/ 4501239 h 5096785"/>
              <a:gd name="connsiteX73" fmla="*/ 6891244 w 12192000"/>
              <a:gd name="connsiteY73" fmla="*/ 4536371 h 5096785"/>
              <a:gd name="connsiteX74" fmla="*/ 6794496 w 12192000"/>
              <a:gd name="connsiteY74" fmla="*/ 4567924 h 5096785"/>
              <a:gd name="connsiteX75" fmla="*/ 6697102 w 12192000"/>
              <a:gd name="connsiteY75" fmla="*/ 4595916 h 5096785"/>
              <a:gd name="connsiteX76" fmla="*/ 6661063 w 12192000"/>
              <a:gd name="connsiteY76" fmla="*/ 4604476 h 5096785"/>
              <a:gd name="connsiteX77" fmla="*/ 6600252 w 12192000"/>
              <a:gd name="connsiteY77" fmla="*/ 4626681 h 5096785"/>
              <a:gd name="connsiteX78" fmla="*/ 6574528 w 12192000"/>
              <a:gd name="connsiteY78" fmla="*/ 4641155 h 5096785"/>
              <a:gd name="connsiteX79" fmla="*/ 6573036 w 12192000"/>
              <a:gd name="connsiteY79" fmla="*/ 4641049 h 5096785"/>
              <a:gd name="connsiteX80" fmla="*/ 6571920 w 12192000"/>
              <a:gd name="connsiteY80" fmla="*/ 4644739 h 5096785"/>
              <a:gd name="connsiteX81" fmla="*/ 6567212 w 12192000"/>
              <a:gd name="connsiteY81" fmla="*/ 4647518 h 5096785"/>
              <a:gd name="connsiteX82" fmla="*/ 6552021 w 12192000"/>
              <a:gd name="connsiteY82" fmla="*/ 4650379 h 5096785"/>
              <a:gd name="connsiteX83" fmla="*/ 6545925 w 12192000"/>
              <a:gd name="connsiteY83" fmla="*/ 4650675 h 5096785"/>
              <a:gd name="connsiteX84" fmla="*/ 6537822 w 12192000"/>
              <a:gd name="connsiteY84" fmla="*/ 4652769 h 5096785"/>
              <a:gd name="connsiteX85" fmla="*/ 6537743 w 12192000"/>
              <a:gd name="connsiteY85" fmla="*/ 4653068 h 5096785"/>
              <a:gd name="connsiteX86" fmla="*/ 6529914 w 12192000"/>
              <a:gd name="connsiteY86" fmla="*/ 4654543 h 5096785"/>
              <a:gd name="connsiteX87" fmla="*/ 6490057 w 12192000"/>
              <a:gd name="connsiteY87" fmla="*/ 4658624 h 5096785"/>
              <a:gd name="connsiteX88" fmla="*/ 6452621 w 12192000"/>
              <a:gd name="connsiteY88" fmla="*/ 4694822 h 5096785"/>
              <a:gd name="connsiteX89" fmla="*/ 6434329 w 12192000"/>
              <a:gd name="connsiteY89" fmla="*/ 4704111 h 5096785"/>
              <a:gd name="connsiteX90" fmla="*/ 6425215 w 12192000"/>
              <a:gd name="connsiteY90" fmla="*/ 4710396 h 5096785"/>
              <a:gd name="connsiteX91" fmla="*/ 6386800 w 12192000"/>
              <a:gd name="connsiteY91" fmla="*/ 4715431 h 5096785"/>
              <a:gd name="connsiteX92" fmla="*/ 6382703 w 12192000"/>
              <a:gd name="connsiteY92" fmla="*/ 4717930 h 5096785"/>
              <a:gd name="connsiteX93" fmla="*/ 6356495 w 12192000"/>
              <a:gd name="connsiteY93" fmla="*/ 4717843 h 5096785"/>
              <a:gd name="connsiteX94" fmla="*/ 6343628 w 12192000"/>
              <a:gd name="connsiteY94" fmla="*/ 4719161 h 5096785"/>
              <a:gd name="connsiteX95" fmla="*/ 6338605 w 12192000"/>
              <a:gd name="connsiteY95" fmla="*/ 4716723 h 5096785"/>
              <a:gd name="connsiteX96" fmla="*/ 6320318 w 12192000"/>
              <a:gd name="connsiteY96" fmla="*/ 4720095 h 5096785"/>
              <a:gd name="connsiteX97" fmla="*/ 6318742 w 12192000"/>
              <a:gd name="connsiteY97" fmla="*/ 4721541 h 5096785"/>
              <a:gd name="connsiteX98" fmla="*/ 6301708 w 12192000"/>
              <a:gd name="connsiteY98" fmla="*/ 4720380 h 5096785"/>
              <a:gd name="connsiteX99" fmla="*/ 6285082 w 12192000"/>
              <a:gd name="connsiteY99" fmla="*/ 4714639 h 5096785"/>
              <a:gd name="connsiteX100" fmla="*/ 6136936 w 12192000"/>
              <a:gd name="connsiteY100" fmla="*/ 4758246 h 5096785"/>
              <a:gd name="connsiteX101" fmla="*/ 5988578 w 12192000"/>
              <a:gd name="connsiteY101" fmla="*/ 4754427 h 5096785"/>
              <a:gd name="connsiteX102" fmla="*/ 5908701 w 12192000"/>
              <a:gd name="connsiteY102" fmla="*/ 4779160 h 5096785"/>
              <a:gd name="connsiteX103" fmla="*/ 5892219 w 12192000"/>
              <a:gd name="connsiteY103" fmla="*/ 4807892 h 5096785"/>
              <a:gd name="connsiteX104" fmla="*/ 5683612 w 12192000"/>
              <a:gd name="connsiteY104" fmla="*/ 4848770 h 5096785"/>
              <a:gd name="connsiteX105" fmla="*/ 5635111 w 12192000"/>
              <a:gd name="connsiteY105" fmla="*/ 4868888 h 5096785"/>
              <a:gd name="connsiteX106" fmla="*/ 5582652 w 12192000"/>
              <a:gd name="connsiteY106" fmla="*/ 4866836 h 5096785"/>
              <a:gd name="connsiteX107" fmla="*/ 5567213 w 12192000"/>
              <a:gd name="connsiteY107" fmla="*/ 4878769 h 5096785"/>
              <a:gd name="connsiteX108" fmla="*/ 5564659 w 12192000"/>
              <a:gd name="connsiteY108" fmla="*/ 4881042 h 5096785"/>
              <a:gd name="connsiteX109" fmla="*/ 5552102 w 12192000"/>
              <a:gd name="connsiteY109" fmla="*/ 4885426 h 5096785"/>
              <a:gd name="connsiteX110" fmla="*/ 5551475 w 12192000"/>
              <a:gd name="connsiteY110" fmla="*/ 4892560 h 5096785"/>
              <a:gd name="connsiteX111" fmla="*/ 5534664 w 12192000"/>
              <a:gd name="connsiteY111" fmla="*/ 4903385 h 5096785"/>
              <a:gd name="connsiteX112" fmla="*/ 5510737 w 12192000"/>
              <a:gd name="connsiteY112" fmla="*/ 4909807 h 5096785"/>
              <a:gd name="connsiteX113" fmla="*/ 5393901 w 12192000"/>
              <a:gd name="connsiteY113" fmla="*/ 4933709 h 5096785"/>
              <a:gd name="connsiteX114" fmla="*/ 5325782 w 12192000"/>
              <a:gd name="connsiteY114" fmla="*/ 4951789 h 5096785"/>
              <a:gd name="connsiteX115" fmla="*/ 5302703 w 12192000"/>
              <a:gd name="connsiteY115" fmla="*/ 4964590 h 5096785"/>
              <a:gd name="connsiteX116" fmla="*/ 5268591 w 12192000"/>
              <a:gd name="connsiteY116" fmla="*/ 4978479 h 5096785"/>
              <a:gd name="connsiteX117" fmla="*/ 5210559 w 12192000"/>
              <a:gd name="connsiteY117" fmla="*/ 5007585 h 5096785"/>
              <a:gd name="connsiteX118" fmla="*/ 5177597 w 12192000"/>
              <a:gd name="connsiteY118" fmla="*/ 5015926 h 5096785"/>
              <a:gd name="connsiteX119" fmla="*/ 5160569 w 12192000"/>
              <a:gd name="connsiteY119" fmla="*/ 5025681 h 5096785"/>
              <a:gd name="connsiteX120" fmla="*/ 5152748 w 12192000"/>
              <a:gd name="connsiteY120" fmla="*/ 5026569 h 5096785"/>
              <a:gd name="connsiteX121" fmla="*/ 5127678 w 12192000"/>
              <a:gd name="connsiteY121" fmla="*/ 5032947 h 5096785"/>
              <a:gd name="connsiteX122" fmla="*/ 5113147 w 12192000"/>
              <a:gd name="connsiteY122" fmla="*/ 5035818 h 5096785"/>
              <a:gd name="connsiteX123" fmla="*/ 5107301 w 12192000"/>
              <a:gd name="connsiteY123" fmla="*/ 5036672 h 5096785"/>
              <a:gd name="connsiteX124" fmla="*/ 5093215 w 12192000"/>
              <a:gd name="connsiteY124" fmla="*/ 5032880 h 5096785"/>
              <a:gd name="connsiteX125" fmla="*/ 5077058 w 12192000"/>
              <a:gd name="connsiteY125" fmla="*/ 5038681 h 5096785"/>
              <a:gd name="connsiteX126" fmla="*/ 5057349 w 12192000"/>
              <a:gd name="connsiteY126" fmla="*/ 5036015 h 5096785"/>
              <a:gd name="connsiteX127" fmla="*/ 5053945 w 12192000"/>
              <a:gd name="connsiteY127" fmla="*/ 5041952 h 5096785"/>
              <a:gd name="connsiteX128" fmla="*/ 5040021 w 12192000"/>
              <a:gd name="connsiteY128" fmla="*/ 5050052 h 5096785"/>
              <a:gd name="connsiteX129" fmla="*/ 5025913 w 12192000"/>
              <a:gd name="connsiteY129" fmla="*/ 5046535 h 5096785"/>
              <a:gd name="connsiteX130" fmla="*/ 4998218 w 12192000"/>
              <a:gd name="connsiteY130" fmla="*/ 5048065 h 5096785"/>
              <a:gd name="connsiteX131" fmla="*/ 4991008 w 12192000"/>
              <a:gd name="connsiteY131" fmla="*/ 5050439 h 5096785"/>
              <a:gd name="connsiteX132" fmla="*/ 4963503 w 12192000"/>
              <a:gd name="connsiteY132" fmla="*/ 5047575 h 5096785"/>
              <a:gd name="connsiteX133" fmla="*/ 4921053 w 12192000"/>
              <a:gd name="connsiteY133" fmla="*/ 5048925 h 5096785"/>
              <a:gd name="connsiteX134" fmla="*/ 4873420 w 12192000"/>
              <a:gd name="connsiteY134" fmla="*/ 5054929 h 5096785"/>
              <a:gd name="connsiteX135" fmla="*/ 4858825 w 12192000"/>
              <a:gd name="connsiteY135" fmla="*/ 5051329 h 5096785"/>
              <a:gd name="connsiteX136" fmla="*/ 4769340 w 12192000"/>
              <a:gd name="connsiteY136" fmla="*/ 5053090 h 5096785"/>
              <a:gd name="connsiteX137" fmla="*/ 4744152 w 12192000"/>
              <a:gd name="connsiteY137" fmla="*/ 5053391 h 5096785"/>
              <a:gd name="connsiteX138" fmla="*/ 4723556 w 12192000"/>
              <a:gd name="connsiteY138" fmla="*/ 5059633 h 5096785"/>
              <a:gd name="connsiteX139" fmla="*/ 4719699 w 12192000"/>
              <a:gd name="connsiteY139" fmla="*/ 5066298 h 5096785"/>
              <a:gd name="connsiteX140" fmla="*/ 4706016 w 12192000"/>
              <a:gd name="connsiteY140" fmla="*/ 5067422 h 5096785"/>
              <a:gd name="connsiteX141" fmla="*/ 4702593 w 12192000"/>
              <a:gd name="connsiteY141" fmla="*/ 5068973 h 5096785"/>
              <a:gd name="connsiteX142" fmla="*/ 4682766 w 12192000"/>
              <a:gd name="connsiteY142" fmla="*/ 5076609 h 5096785"/>
              <a:gd name="connsiteX143" fmla="*/ 4634960 w 12192000"/>
              <a:gd name="connsiteY143" fmla="*/ 5061852 h 5096785"/>
              <a:gd name="connsiteX144" fmla="*/ 4580645 w 12192000"/>
              <a:gd name="connsiteY144" fmla="*/ 5069246 h 5096785"/>
              <a:gd name="connsiteX145" fmla="*/ 4368005 w 12192000"/>
              <a:gd name="connsiteY145" fmla="*/ 5057426 h 5096785"/>
              <a:gd name="connsiteX146" fmla="*/ 4339489 w 12192000"/>
              <a:gd name="connsiteY146" fmla="*/ 5080858 h 5096785"/>
              <a:gd name="connsiteX147" fmla="*/ 4253895 w 12192000"/>
              <a:gd name="connsiteY147" fmla="*/ 5085008 h 5096785"/>
              <a:gd name="connsiteX148" fmla="*/ 4117780 w 12192000"/>
              <a:gd name="connsiteY148" fmla="*/ 5045175 h 5096785"/>
              <a:gd name="connsiteX149" fmla="*/ 3960074 w 12192000"/>
              <a:gd name="connsiteY149" fmla="*/ 5050708 h 5096785"/>
              <a:gd name="connsiteX150" fmla="*/ 3947260 w 12192000"/>
              <a:gd name="connsiteY150" fmla="*/ 5041167 h 5096785"/>
              <a:gd name="connsiteX151" fmla="*/ 3931969 w 12192000"/>
              <a:gd name="connsiteY151" fmla="*/ 5035902 h 5096785"/>
              <a:gd name="connsiteX152" fmla="*/ 3929836 w 12192000"/>
              <a:gd name="connsiteY152" fmla="*/ 5036901 h 5096785"/>
              <a:gd name="connsiteX153" fmla="*/ 3911296 w 12192000"/>
              <a:gd name="connsiteY153" fmla="*/ 5035663 h 5096785"/>
              <a:gd name="connsiteX154" fmla="*/ 3907746 w 12192000"/>
              <a:gd name="connsiteY154" fmla="*/ 5032107 h 5096785"/>
              <a:gd name="connsiteX155" fmla="*/ 3895182 w 12192000"/>
              <a:gd name="connsiteY155" fmla="*/ 5030229 h 5096785"/>
              <a:gd name="connsiteX156" fmla="*/ 3870866 w 12192000"/>
              <a:gd name="connsiteY156" fmla="*/ 5023753 h 5096785"/>
              <a:gd name="connsiteX157" fmla="*/ 3865913 w 12192000"/>
              <a:gd name="connsiteY157" fmla="*/ 5025143 h 5096785"/>
              <a:gd name="connsiteX158" fmla="*/ 3828606 w 12192000"/>
              <a:gd name="connsiteY158" fmla="*/ 5019426 h 5096785"/>
              <a:gd name="connsiteX159" fmla="*/ 3827901 w 12192000"/>
              <a:gd name="connsiteY159" fmla="*/ 5020583 h 5096785"/>
              <a:gd name="connsiteX160" fmla="*/ 3816543 w 12192000"/>
              <a:gd name="connsiteY160" fmla="*/ 5024366 h 5096785"/>
              <a:gd name="connsiteX161" fmla="*/ 3795278 w 12192000"/>
              <a:gd name="connsiteY161" fmla="*/ 5028779 h 5096785"/>
              <a:gd name="connsiteX162" fmla="*/ 3743858 w 12192000"/>
              <a:gd name="connsiteY162" fmla="*/ 5054237 h 5096785"/>
              <a:gd name="connsiteX163" fmla="*/ 3704945 w 12192000"/>
              <a:gd name="connsiteY163" fmla="*/ 5048413 h 5096785"/>
              <a:gd name="connsiteX164" fmla="*/ 3696992 w 12192000"/>
              <a:gd name="connsiteY164" fmla="*/ 5047914 h 5096785"/>
              <a:gd name="connsiteX165" fmla="*/ 3696780 w 12192000"/>
              <a:gd name="connsiteY165" fmla="*/ 5048181 h 5096785"/>
              <a:gd name="connsiteX166" fmla="*/ 3688290 w 12192000"/>
              <a:gd name="connsiteY166" fmla="*/ 5048204 h 5096785"/>
              <a:gd name="connsiteX167" fmla="*/ 3682486 w 12192000"/>
              <a:gd name="connsiteY167" fmla="*/ 5047000 h 5096785"/>
              <a:gd name="connsiteX168" fmla="*/ 3667056 w 12192000"/>
              <a:gd name="connsiteY168" fmla="*/ 5046030 h 5096785"/>
              <a:gd name="connsiteX169" fmla="*/ 3661403 w 12192000"/>
              <a:gd name="connsiteY169" fmla="*/ 5047537 h 5096785"/>
              <a:gd name="connsiteX170" fmla="*/ 3658673 w 12192000"/>
              <a:gd name="connsiteY170" fmla="*/ 5050790 h 5096785"/>
              <a:gd name="connsiteX171" fmla="*/ 3657333 w 12192000"/>
              <a:gd name="connsiteY171" fmla="*/ 5050325 h 5096785"/>
              <a:gd name="connsiteX172" fmla="*/ 3626778 w 12192000"/>
              <a:gd name="connsiteY172" fmla="*/ 5057882 h 5096785"/>
              <a:gd name="connsiteX173" fmla="*/ 3560067 w 12192000"/>
              <a:gd name="connsiteY173" fmla="*/ 5064266 h 5096785"/>
              <a:gd name="connsiteX174" fmla="*/ 3522641 w 12192000"/>
              <a:gd name="connsiteY174" fmla="*/ 5063654 h 5096785"/>
              <a:gd name="connsiteX175" fmla="*/ 3419275 w 12192000"/>
              <a:gd name="connsiteY175" fmla="*/ 5066646 h 5096785"/>
              <a:gd name="connsiteX176" fmla="*/ 3314869 w 12192000"/>
              <a:gd name="connsiteY176" fmla="*/ 5073197 h 5096785"/>
              <a:gd name="connsiteX177" fmla="*/ 3259088 w 12192000"/>
              <a:gd name="connsiteY177" fmla="*/ 5096363 h 5096785"/>
              <a:gd name="connsiteX178" fmla="*/ 3253104 w 12192000"/>
              <a:gd name="connsiteY178" fmla="*/ 5096785 h 5096785"/>
              <a:gd name="connsiteX179" fmla="*/ 3238751 w 12192000"/>
              <a:gd name="connsiteY179" fmla="*/ 5092996 h 5096785"/>
              <a:gd name="connsiteX180" fmla="*/ 3233681 w 12192000"/>
              <a:gd name="connsiteY180" fmla="*/ 5090758 h 5096785"/>
              <a:gd name="connsiteX181" fmla="*/ 3225562 w 12192000"/>
              <a:gd name="connsiteY181" fmla="*/ 5089215 h 5096785"/>
              <a:gd name="connsiteX182" fmla="*/ 3225260 w 12192000"/>
              <a:gd name="connsiteY182" fmla="*/ 5089437 h 5096785"/>
              <a:gd name="connsiteX183" fmla="*/ 3217859 w 12192000"/>
              <a:gd name="connsiteY183" fmla="*/ 5087484 h 5096785"/>
              <a:gd name="connsiteX184" fmla="*/ 3182980 w 12192000"/>
              <a:gd name="connsiteY184" fmla="*/ 5074650 h 5096785"/>
              <a:gd name="connsiteX185" fmla="*/ 3123938 w 12192000"/>
              <a:gd name="connsiteY185" fmla="*/ 5089912 h 5096785"/>
              <a:gd name="connsiteX186" fmla="*/ 3101912 w 12192000"/>
              <a:gd name="connsiteY186" fmla="*/ 5090281 h 5096785"/>
              <a:gd name="connsiteX187" fmla="*/ 3089591 w 12192000"/>
              <a:gd name="connsiteY187" fmla="*/ 5091865 h 5096785"/>
              <a:gd name="connsiteX188" fmla="*/ 3088465 w 12192000"/>
              <a:gd name="connsiteY188" fmla="*/ 5092858 h 5096785"/>
              <a:gd name="connsiteX189" fmla="*/ 3055081 w 12192000"/>
              <a:gd name="connsiteY189" fmla="*/ 5080424 h 5096785"/>
              <a:gd name="connsiteX190" fmla="*/ 3049807 w 12192000"/>
              <a:gd name="connsiteY190" fmla="*/ 5080860 h 5096785"/>
              <a:gd name="connsiteX191" fmla="*/ 3029122 w 12192000"/>
              <a:gd name="connsiteY191" fmla="*/ 5070085 h 5096785"/>
              <a:gd name="connsiteX192" fmla="*/ 3017862 w 12192000"/>
              <a:gd name="connsiteY192" fmla="*/ 5065942 h 5096785"/>
              <a:gd name="connsiteX193" fmla="*/ 3015868 w 12192000"/>
              <a:gd name="connsiteY193" fmla="*/ 5061832 h 5096785"/>
              <a:gd name="connsiteX194" fmla="*/ 2998644 w 12192000"/>
              <a:gd name="connsiteY194" fmla="*/ 5057210 h 5096785"/>
              <a:gd name="connsiteX195" fmla="*/ 2996219 w 12192000"/>
              <a:gd name="connsiteY195" fmla="*/ 5057788 h 5096785"/>
              <a:gd name="connsiteX196" fmla="*/ 2983676 w 12192000"/>
              <a:gd name="connsiteY196" fmla="*/ 5049852 h 5096785"/>
              <a:gd name="connsiteX197" fmla="*/ 2903609 w 12192000"/>
              <a:gd name="connsiteY197" fmla="*/ 4998457 h 5096785"/>
              <a:gd name="connsiteX198" fmla="*/ 2758830 w 12192000"/>
              <a:gd name="connsiteY198" fmla="*/ 4974760 h 5096785"/>
              <a:gd name="connsiteX199" fmla="*/ 2532669 w 12192000"/>
              <a:gd name="connsiteY199" fmla="*/ 4940573 h 5096785"/>
              <a:gd name="connsiteX200" fmla="*/ 2389931 w 12192000"/>
              <a:gd name="connsiteY200" fmla="*/ 4905785 h 5096785"/>
              <a:gd name="connsiteX201" fmla="*/ 2335186 w 12192000"/>
              <a:gd name="connsiteY201" fmla="*/ 4902957 h 5096785"/>
              <a:gd name="connsiteX202" fmla="*/ 2295307 w 12192000"/>
              <a:gd name="connsiteY202" fmla="*/ 4879800 h 5096785"/>
              <a:gd name="connsiteX203" fmla="*/ 2273393 w 12192000"/>
              <a:gd name="connsiteY203" fmla="*/ 4883565 h 5096785"/>
              <a:gd name="connsiteX204" fmla="*/ 2269523 w 12192000"/>
              <a:gd name="connsiteY204" fmla="*/ 4884442 h 5096785"/>
              <a:gd name="connsiteX205" fmla="*/ 2256015 w 12192000"/>
              <a:gd name="connsiteY205" fmla="*/ 4883014 h 5096785"/>
              <a:gd name="connsiteX206" fmla="*/ 2249731 w 12192000"/>
              <a:gd name="connsiteY206" fmla="*/ 4888778 h 5096785"/>
              <a:gd name="connsiteX207" fmla="*/ 2227629 w 12192000"/>
              <a:gd name="connsiteY207" fmla="*/ 4891047 h 5096785"/>
              <a:gd name="connsiteX208" fmla="*/ 2203460 w 12192000"/>
              <a:gd name="connsiteY208" fmla="*/ 4886696 h 5096785"/>
              <a:gd name="connsiteX209" fmla="*/ 2091528 w 12192000"/>
              <a:gd name="connsiteY209" fmla="*/ 4859155 h 5096785"/>
              <a:gd name="connsiteX210" fmla="*/ 2022901 w 12192000"/>
              <a:gd name="connsiteY210" fmla="*/ 4846594 h 5096785"/>
              <a:gd name="connsiteX211" fmla="*/ 1994227 w 12192000"/>
              <a:gd name="connsiteY211" fmla="*/ 4847973 h 5096785"/>
              <a:gd name="connsiteX212" fmla="*/ 1955936 w 12192000"/>
              <a:gd name="connsiteY212" fmla="*/ 4845765 h 5096785"/>
              <a:gd name="connsiteX213" fmla="*/ 1741924 w 12192000"/>
              <a:gd name="connsiteY213" fmla="*/ 4808054 h 5096785"/>
              <a:gd name="connsiteX214" fmla="*/ 1734410 w 12192000"/>
              <a:gd name="connsiteY214" fmla="*/ 4811675 h 5096785"/>
              <a:gd name="connsiteX215" fmla="*/ 1691423 w 12192000"/>
              <a:gd name="connsiteY215" fmla="*/ 4802777 h 5096785"/>
              <a:gd name="connsiteX216" fmla="*/ 1554504 w 12192000"/>
              <a:gd name="connsiteY216" fmla="*/ 4739985 h 5096785"/>
              <a:gd name="connsiteX217" fmla="*/ 1470119 w 12192000"/>
              <a:gd name="connsiteY217" fmla="*/ 4723470 h 5096785"/>
              <a:gd name="connsiteX218" fmla="*/ 1437967 w 12192000"/>
              <a:gd name="connsiteY218" fmla="*/ 4722710 h 5096785"/>
              <a:gd name="connsiteX219" fmla="*/ 1384234 w 12192000"/>
              <a:gd name="connsiteY219" fmla="*/ 4721117 h 5096785"/>
              <a:gd name="connsiteX220" fmla="*/ 1338647 w 12192000"/>
              <a:gd name="connsiteY220" fmla="*/ 4732483 h 5096785"/>
              <a:gd name="connsiteX221" fmla="*/ 1295869 w 12192000"/>
              <a:gd name="connsiteY221" fmla="*/ 4726175 h 5096785"/>
              <a:gd name="connsiteX222" fmla="*/ 1292949 w 12192000"/>
              <a:gd name="connsiteY222" fmla="*/ 4708469 h 5096785"/>
              <a:gd name="connsiteX223" fmla="*/ 1244908 w 12192000"/>
              <a:gd name="connsiteY223" fmla="*/ 4706993 h 5096785"/>
              <a:gd name="connsiteX224" fmla="*/ 1171266 w 12192000"/>
              <a:gd name="connsiteY224" fmla="*/ 4706535 h 5096785"/>
              <a:gd name="connsiteX225" fmla="*/ 1160868 w 12192000"/>
              <a:gd name="connsiteY225" fmla="*/ 4701936 h 5096785"/>
              <a:gd name="connsiteX226" fmla="*/ 1147599 w 12192000"/>
              <a:gd name="connsiteY226" fmla="*/ 4714833 h 5096785"/>
              <a:gd name="connsiteX227" fmla="*/ 1119603 w 12192000"/>
              <a:gd name="connsiteY227" fmla="*/ 4721303 h 5096785"/>
              <a:gd name="connsiteX228" fmla="*/ 997851 w 12192000"/>
              <a:gd name="connsiteY228" fmla="*/ 4722336 h 5096785"/>
              <a:gd name="connsiteX229" fmla="*/ 976455 w 12192000"/>
              <a:gd name="connsiteY229" fmla="*/ 4726407 h 5096785"/>
              <a:gd name="connsiteX230" fmla="*/ 949939 w 12192000"/>
              <a:gd name="connsiteY230" fmla="*/ 4719699 h 5096785"/>
              <a:gd name="connsiteX231" fmla="*/ 894148 w 12192000"/>
              <a:gd name="connsiteY231" fmla="*/ 4710406 h 5096785"/>
              <a:gd name="connsiteX232" fmla="*/ 857990 w 12192000"/>
              <a:gd name="connsiteY232" fmla="*/ 4696844 h 5096785"/>
              <a:gd name="connsiteX233" fmla="*/ 848649 w 12192000"/>
              <a:gd name="connsiteY233" fmla="*/ 4704021 h 5096785"/>
              <a:gd name="connsiteX234" fmla="*/ 826436 w 12192000"/>
              <a:gd name="connsiteY234" fmla="*/ 4707421 h 5096785"/>
              <a:gd name="connsiteX235" fmla="*/ 733052 w 12192000"/>
              <a:gd name="connsiteY235" fmla="*/ 4701884 h 5096785"/>
              <a:gd name="connsiteX236" fmla="*/ 716185 w 12192000"/>
              <a:gd name="connsiteY236" fmla="*/ 4703827 h 5096785"/>
              <a:gd name="connsiteX237" fmla="*/ 696663 w 12192000"/>
              <a:gd name="connsiteY237" fmla="*/ 4697420 h 5096785"/>
              <a:gd name="connsiteX238" fmla="*/ 582722 w 12192000"/>
              <a:gd name="connsiteY238" fmla="*/ 4658637 h 5096785"/>
              <a:gd name="connsiteX239" fmla="*/ 581118 w 12192000"/>
              <a:gd name="connsiteY239" fmla="*/ 4654120 h 5096785"/>
              <a:gd name="connsiteX240" fmla="*/ 546453 w 12192000"/>
              <a:gd name="connsiteY240" fmla="*/ 4652542 h 5096785"/>
              <a:gd name="connsiteX241" fmla="*/ 536773 w 12192000"/>
              <a:gd name="connsiteY241" fmla="*/ 4644609 h 5096785"/>
              <a:gd name="connsiteX242" fmla="*/ 518899 w 12192000"/>
              <a:gd name="connsiteY242" fmla="*/ 4642839 h 5096785"/>
              <a:gd name="connsiteX243" fmla="*/ 388896 w 12192000"/>
              <a:gd name="connsiteY243" fmla="*/ 4619173 h 5096785"/>
              <a:gd name="connsiteX244" fmla="*/ 366479 w 12192000"/>
              <a:gd name="connsiteY244" fmla="*/ 4618896 h 5096785"/>
              <a:gd name="connsiteX245" fmla="*/ 342781 w 12192000"/>
              <a:gd name="connsiteY245" fmla="*/ 4601239 h 5096785"/>
              <a:gd name="connsiteX246" fmla="*/ 255925 w 12192000"/>
              <a:gd name="connsiteY246" fmla="*/ 4598685 h 5096785"/>
              <a:gd name="connsiteX247" fmla="*/ 226919 w 12192000"/>
              <a:gd name="connsiteY247" fmla="*/ 4598460 h 5096785"/>
              <a:gd name="connsiteX248" fmla="*/ 213925 w 12192000"/>
              <a:gd name="connsiteY248" fmla="*/ 4597783 h 5096785"/>
              <a:gd name="connsiteX249" fmla="*/ 215196 w 12192000"/>
              <a:gd name="connsiteY249" fmla="*/ 4588576 h 5096785"/>
              <a:gd name="connsiteX250" fmla="*/ 180214 w 12192000"/>
              <a:gd name="connsiteY250" fmla="*/ 4583701 h 5096785"/>
              <a:gd name="connsiteX251" fmla="*/ 83203 w 12192000"/>
              <a:gd name="connsiteY251" fmla="*/ 4531664 h 5096785"/>
              <a:gd name="connsiteX252" fmla="*/ 4106 w 12192000"/>
              <a:gd name="connsiteY252" fmla="*/ 4517202 h 5096785"/>
              <a:gd name="connsiteX253" fmla="*/ 0 w 12192000"/>
              <a:gd name="connsiteY253" fmla="*/ 4516084 h 5096785"/>
              <a:gd name="connsiteX254" fmla="*/ 0 w 12192000"/>
              <a:gd name="connsiteY254" fmla="*/ 0 h 5096785"/>
              <a:gd name="connsiteX0" fmla="*/ 0 w 12192000"/>
              <a:gd name="connsiteY0" fmla="*/ 0 h 5096785"/>
              <a:gd name="connsiteX1" fmla="*/ 12192000 w 12192000"/>
              <a:gd name="connsiteY1" fmla="*/ 0 h 5096785"/>
              <a:gd name="connsiteX2" fmla="*/ 12192000 w 12192000"/>
              <a:gd name="connsiteY2" fmla="*/ 3809005 h 5096785"/>
              <a:gd name="connsiteX3" fmla="*/ 12142543 w 12192000"/>
              <a:gd name="connsiteY3" fmla="*/ 3817043 h 5096785"/>
              <a:gd name="connsiteX4" fmla="*/ 12109241 w 12192000"/>
              <a:gd name="connsiteY4" fmla="*/ 3824228 h 5096785"/>
              <a:gd name="connsiteX5" fmla="*/ 11668991 w 12192000"/>
              <a:gd name="connsiteY5" fmla="*/ 3788038 h 5096785"/>
              <a:gd name="connsiteX6" fmla="*/ 11476952 w 12192000"/>
              <a:gd name="connsiteY6" fmla="*/ 3866786 h 5096785"/>
              <a:gd name="connsiteX7" fmla="*/ 11336487 w 12192000"/>
              <a:gd name="connsiteY7" fmla="*/ 3971513 h 5096785"/>
              <a:gd name="connsiteX8" fmla="*/ 11214181 w 12192000"/>
              <a:gd name="connsiteY8" fmla="*/ 4004215 h 5096785"/>
              <a:gd name="connsiteX9" fmla="*/ 11042540 w 12192000"/>
              <a:gd name="connsiteY9" fmla="*/ 4002613 h 5096785"/>
              <a:gd name="connsiteX10" fmla="*/ 10833086 w 12192000"/>
              <a:gd name="connsiteY10" fmla="*/ 3997707 h 5096785"/>
              <a:gd name="connsiteX11" fmla="*/ 10599680 w 12192000"/>
              <a:gd name="connsiteY11" fmla="*/ 3982661 h 5096785"/>
              <a:gd name="connsiteX12" fmla="*/ 10519971 w 12192000"/>
              <a:gd name="connsiteY12" fmla="*/ 3975018 h 5096785"/>
              <a:gd name="connsiteX13" fmla="*/ 10217282 w 12192000"/>
              <a:gd name="connsiteY13" fmla="*/ 4020809 h 5096785"/>
              <a:gd name="connsiteX14" fmla="*/ 9936427 w 12192000"/>
              <a:gd name="connsiteY14" fmla="*/ 4137843 h 5096785"/>
              <a:gd name="connsiteX15" fmla="*/ 9804285 w 12192000"/>
              <a:gd name="connsiteY15" fmla="*/ 4246460 h 5096785"/>
              <a:gd name="connsiteX16" fmla="*/ 9720786 w 12192000"/>
              <a:gd name="connsiteY16" fmla="*/ 4265611 h 5096785"/>
              <a:gd name="connsiteX17" fmla="*/ 9652162 w 12192000"/>
              <a:gd name="connsiteY17" fmla="*/ 4252712 h 5096785"/>
              <a:gd name="connsiteX18" fmla="*/ 9543973 w 12192000"/>
              <a:gd name="connsiteY18" fmla="*/ 4245802 h 5096785"/>
              <a:gd name="connsiteX19" fmla="*/ 9528747 w 12192000"/>
              <a:gd name="connsiteY19" fmla="*/ 4251724 h 5096785"/>
              <a:gd name="connsiteX20" fmla="*/ 9436976 w 12192000"/>
              <a:gd name="connsiteY20" fmla="*/ 4269351 h 5096785"/>
              <a:gd name="connsiteX21" fmla="*/ 9371827 w 12192000"/>
              <a:gd name="connsiteY21" fmla="*/ 4303912 h 5096785"/>
              <a:gd name="connsiteX22" fmla="*/ 9260304 w 12192000"/>
              <a:gd name="connsiteY22" fmla="*/ 4328021 h 5096785"/>
              <a:gd name="connsiteX23" fmla="*/ 9148799 w 12192000"/>
              <a:gd name="connsiteY23" fmla="*/ 4348506 h 5096785"/>
              <a:gd name="connsiteX24" fmla="*/ 9107898 w 12192000"/>
              <a:gd name="connsiteY24" fmla="*/ 4354282 h 5096785"/>
              <a:gd name="connsiteX25" fmla="*/ 9037321 w 12192000"/>
              <a:gd name="connsiteY25" fmla="*/ 4371817 h 5096785"/>
              <a:gd name="connsiteX26" fmla="*/ 8990743 w 12192000"/>
              <a:gd name="connsiteY26" fmla="*/ 4382161 h 5096785"/>
              <a:gd name="connsiteX27" fmla="*/ 8979819 w 12192000"/>
              <a:gd name="connsiteY27" fmla="*/ 4366419 h 5096785"/>
              <a:gd name="connsiteX28" fmla="*/ 8936044 w 12192000"/>
              <a:gd name="connsiteY28" fmla="*/ 4370992 h 5096785"/>
              <a:gd name="connsiteX29" fmla="*/ 8897707 w 12192000"/>
              <a:gd name="connsiteY29" fmla="*/ 4392673 h 5096785"/>
              <a:gd name="connsiteX30" fmla="*/ 8845635 w 12192000"/>
              <a:gd name="connsiteY30" fmla="*/ 4404300 h 5096785"/>
              <a:gd name="connsiteX31" fmla="*/ 8814562 w 12192000"/>
              <a:gd name="connsiteY31" fmla="*/ 4411434 h 5096785"/>
              <a:gd name="connsiteX32" fmla="*/ 8726349 w 12192000"/>
              <a:gd name="connsiteY32" fmla="*/ 4416668 h 5096785"/>
              <a:gd name="connsiteX33" fmla="*/ 8566678 w 12192000"/>
              <a:gd name="connsiteY33" fmla="*/ 4391711 h 5096785"/>
              <a:gd name="connsiteX34" fmla="*/ 8521516 w 12192000"/>
              <a:gd name="connsiteY34" fmla="*/ 4393927 h 5096785"/>
              <a:gd name="connsiteX35" fmla="*/ 8515998 w 12192000"/>
              <a:gd name="connsiteY35" fmla="*/ 4399124 h 5096785"/>
              <a:gd name="connsiteX36" fmla="*/ 8449547 w 12192000"/>
              <a:gd name="connsiteY36" fmla="*/ 4383170 h 5096785"/>
              <a:gd name="connsiteX37" fmla="*/ 8360285 w 12192000"/>
              <a:gd name="connsiteY37" fmla="*/ 4398502 h 5096785"/>
              <a:gd name="connsiteX38" fmla="*/ 8256584 w 12192000"/>
              <a:gd name="connsiteY38" fmla="*/ 4423564 h 5096785"/>
              <a:gd name="connsiteX39" fmla="*/ 8229821 w 12192000"/>
              <a:gd name="connsiteY39" fmla="*/ 4431840 h 5096785"/>
              <a:gd name="connsiteX40" fmla="*/ 8158476 w 12192000"/>
              <a:gd name="connsiteY40" fmla="*/ 4436904 h 5096785"/>
              <a:gd name="connsiteX41" fmla="*/ 7993707 w 12192000"/>
              <a:gd name="connsiteY41" fmla="*/ 4447962 h 5096785"/>
              <a:gd name="connsiteX42" fmla="*/ 7990346 w 12192000"/>
              <a:gd name="connsiteY42" fmla="*/ 4454853 h 5096785"/>
              <a:gd name="connsiteX43" fmla="*/ 7976786 w 12192000"/>
              <a:gd name="connsiteY43" fmla="*/ 4456820 h 5096785"/>
              <a:gd name="connsiteX44" fmla="*/ 7973491 w 12192000"/>
              <a:gd name="connsiteY44" fmla="*/ 4458577 h 5096785"/>
              <a:gd name="connsiteX45" fmla="*/ 7954281 w 12192000"/>
              <a:gd name="connsiteY45" fmla="*/ 4467421 h 5096785"/>
              <a:gd name="connsiteX46" fmla="*/ 7905540 w 12192000"/>
              <a:gd name="connsiteY46" fmla="*/ 4455628 h 5096785"/>
              <a:gd name="connsiteX47" fmla="*/ 7851932 w 12192000"/>
              <a:gd name="connsiteY47" fmla="*/ 4466353 h 5096785"/>
              <a:gd name="connsiteX48" fmla="*/ 7639078 w 12192000"/>
              <a:gd name="connsiteY48" fmla="*/ 4467635 h 5096785"/>
              <a:gd name="connsiteX49" fmla="*/ 7612359 w 12192000"/>
              <a:gd name="connsiteY49" fmla="*/ 4492789 h 5096785"/>
              <a:gd name="connsiteX50" fmla="*/ 7527328 w 12192000"/>
              <a:gd name="connsiteY50" fmla="*/ 4502199 h 5096785"/>
              <a:gd name="connsiteX51" fmla="*/ 7388717 w 12192000"/>
              <a:gd name="connsiteY51" fmla="*/ 4470799 h 5096785"/>
              <a:gd name="connsiteX52" fmla="*/ 7231898 w 12192000"/>
              <a:gd name="connsiteY52" fmla="*/ 4486028 h 5096785"/>
              <a:gd name="connsiteX53" fmla="*/ 7218425 w 12192000"/>
              <a:gd name="connsiteY53" fmla="*/ 4477288 h 5096785"/>
              <a:gd name="connsiteX54" fmla="*/ 7202795 w 12192000"/>
              <a:gd name="connsiteY54" fmla="*/ 4472972 h 5096785"/>
              <a:gd name="connsiteX55" fmla="*/ 7200744 w 12192000"/>
              <a:gd name="connsiteY55" fmla="*/ 4474099 h 5096785"/>
              <a:gd name="connsiteX56" fmla="*/ 7182163 w 12192000"/>
              <a:gd name="connsiteY56" fmla="*/ 4474005 h 5096785"/>
              <a:gd name="connsiteX57" fmla="*/ 7178368 w 12192000"/>
              <a:gd name="connsiteY57" fmla="*/ 4470673 h 5096785"/>
              <a:gd name="connsiteX58" fmla="*/ 7165705 w 12192000"/>
              <a:gd name="connsiteY58" fmla="*/ 4469569 h 5096785"/>
              <a:gd name="connsiteX59" fmla="*/ 7140991 w 12192000"/>
              <a:gd name="connsiteY59" fmla="*/ 4464599 h 5096785"/>
              <a:gd name="connsiteX60" fmla="*/ 7136152 w 12192000"/>
              <a:gd name="connsiteY60" fmla="*/ 4466292 h 5096785"/>
              <a:gd name="connsiteX61" fmla="*/ 7098544 w 12192000"/>
              <a:gd name="connsiteY61" fmla="*/ 4462879 h 5096785"/>
              <a:gd name="connsiteX62" fmla="*/ 7097922 w 12192000"/>
              <a:gd name="connsiteY62" fmla="*/ 4464077 h 5096785"/>
              <a:gd name="connsiteX63" fmla="*/ 7086877 w 12192000"/>
              <a:gd name="connsiteY63" fmla="*/ 4468554 h 5096785"/>
              <a:gd name="connsiteX64" fmla="*/ 7065999 w 12192000"/>
              <a:gd name="connsiteY64" fmla="*/ 4474270 h 5096785"/>
              <a:gd name="connsiteX65" fmla="*/ 7016598 w 12192000"/>
              <a:gd name="connsiteY65" fmla="*/ 4502855 h 5096785"/>
              <a:gd name="connsiteX66" fmla="*/ 6977375 w 12192000"/>
              <a:gd name="connsiteY66" fmla="*/ 4499434 h 5096785"/>
              <a:gd name="connsiteX67" fmla="*/ 6969409 w 12192000"/>
              <a:gd name="connsiteY67" fmla="*/ 4499424 h 5096785"/>
              <a:gd name="connsiteX68" fmla="*/ 6969218 w 12192000"/>
              <a:gd name="connsiteY68" fmla="*/ 4499704 h 5096785"/>
              <a:gd name="connsiteX69" fmla="*/ 6960755 w 12192000"/>
              <a:gd name="connsiteY69" fmla="*/ 4500249 h 5096785"/>
              <a:gd name="connsiteX70" fmla="*/ 6954882 w 12192000"/>
              <a:gd name="connsiteY70" fmla="*/ 4499405 h 5096785"/>
              <a:gd name="connsiteX71" fmla="*/ 6939428 w 12192000"/>
              <a:gd name="connsiteY71" fmla="*/ 4499385 h 5096785"/>
              <a:gd name="connsiteX72" fmla="*/ 6933902 w 12192000"/>
              <a:gd name="connsiteY72" fmla="*/ 4501239 h 5096785"/>
              <a:gd name="connsiteX73" fmla="*/ 6891244 w 12192000"/>
              <a:gd name="connsiteY73" fmla="*/ 4536371 h 5096785"/>
              <a:gd name="connsiteX74" fmla="*/ 6794496 w 12192000"/>
              <a:gd name="connsiteY74" fmla="*/ 4567924 h 5096785"/>
              <a:gd name="connsiteX75" fmla="*/ 6697102 w 12192000"/>
              <a:gd name="connsiteY75" fmla="*/ 4595916 h 5096785"/>
              <a:gd name="connsiteX76" fmla="*/ 6661063 w 12192000"/>
              <a:gd name="connsiteY76" fmla="*/ 4604476 h 5096785"/>
              <a:gd name="connsiteX77" fmla="*/ 6600252 w 12192000"/>
              <a:gd name="connsiteY77" fmla="*/ 4626681 h 5096785"/>
              <a:gd name="connsiteX78" fmla="*/ 6574528 w 12192000"/>
              <a:gd name="connsiteY78" fmla="*/ 4641155 h 5096785"/>
              <a:gd name="connsiteX79" fmla="*/ 6573036 w 12192000"/>
              <a:gd name="connsiteY79" fmla="*/ 4641049 h 5096785"/>
              <a:gd name="connsiteX80" fmla="*/ 6571920 w 12192000"/>
              <a:gd name="connsiteY80" fmla="*/ 4644739 h 5096785"/>
              <a:gd name="connsiteX81" fmla="*/ 6567212 w 12192000"/>
              <a:gd name="connsiteY81" fmla="*/ 4647518 h 5096785"/>
              <a:gd name="connsiteX82" fmla="*/ 6552021 w 12192000"/>
              <a:gd name="connsiteY82" fmla="*/ 4650379 h 5096785"/>
              <a:gd name="connsiteX83" fmla="*/ 6545925 w 12192000"/>
              <a:gd name="connsiteY83" fmla="*/ 4650675 h 5096785"/>
              <a:gd name="connsiteX84" fmla="*/ 6537822 w 12192000"/>
              <a:gd name="connsiteY84" fmla="*/ 4652769 h 5096785"/>
              <a:gd name="connsiteX85" fmla="*/ 6537743 w 12192000"/>
              <a:gd name="connsiteY85" fmla="*/ 4653068 h 5096785"/>
              <a:gd name="connsiteX86" fmla="*/ 6529914 w 12192000"/>
              <a:gd name="connsiteY86" fmla="*/ 4654543 h 5096785"/>
              <a:gd name="connsiteX87" fmla="*/ 6490057 w 12192000"/>
              <a:gd name="connsiteY87" fmla="*/ 4658624 h 5096785"/>
              <a:gd name="connsiteX88" fmla="*/ 6452621 w 12192000"/>
              <a:gd name="connsiteY88" fmla="*/ 4694822 h 5096785"/>
              <a:gd name="connsiteX89" fmla="*/ 6434329 w 12192000"/>
              <a:gd name="connsiteY89" fmla="*/ 4704111 h 5096785"/>
              <a:gd name="connsiteX90" fmla="*/ 6386800 w 12192000"/>
              <a:gd name="connsiteY90" fmla="*/ 4715431 h 5096785"/>
              <a:gd name="connsiteX91" fmla="*/ 6382703 w 12192000"/>
              <a:gd name="connsiteY91" fmla="*/ 4717930 h 5096785"/>
              <a:gd name="connsiteX92" fmla="*/ 6356495 w 12192000"/>
              <a:gd name="connsiteY92" fmla="*/ 4717843 h 5096785"/>
              <a:gd name="connsiteX93" fmla="*/ 6343628 w 12192000"/>
              <a:gd name="connsiteY93" fmla="*/ 4719161 h 5096785"/>
              <a:gd name="connsiteX94" fmla="*/ 6338605 w 12192000"/>
              <a:gd name="connsiteY94" fmla="*/ 4716723 h 5096785"/>
              <a:gd name="connsiteX95" fmla="*/ 6320318 w 12192000"/>
              <a:gd name="connsiteY95" fmla="*/ 4720095 h 5096785"/>
              <a:gd name="connsiteX96" fmla="*/ 6318742 w 12192000"/>
              <a:gd name="connsiteY96" fmla="*/ 4721541 h 5096785"/>
              <a:gd name="connsiteX97" fmla="*/ 6301708 w 12192000"/>
              <a:gd name="connsiteY97" fmla="*/ 4720380 h 5096785"/>
              <a:gd name="connsiteX98" fmla="*/ 6285082 w 12192000"/>
              <a:gd name="connsiteY98" fmla="*/ 4714639 h 5096785"/>
              <a:gd name="connsiteX99" fmla="*/ 6136936 w 12192000"/>
              <a:gd name="connsiteY99" fmla="*/ 4758246 h 5096785"/>
              <a:gd name="connsiteX100" fmla="*/ 5988578 w 12192000"/>
              <a:gd name="connsiteY100" fmla="*/ 4754427 h 5096785"/>
              <a:gd name="connsiteX101" fmla="*/ 5908701 w 12192000"/>
              <a:gd name="connsiteY101" fmla="*/ 4779160 h 5096785"/>
              <a:gd name="connsiteX102" fmla="*/ 5892219 w 12192000"/>
              <a:gd name="connsiteY102" fmla="*/ 4807892 h 5096785"/>
              <a:gd name="connsiteX103" fmla="*/ 5683612 w 12192000"/>
              <a:gd name="connsiteY103" fmla="*/ 4848770 h 5096785"/>
              <a:gd name="connsiteX104" fmla="*/ 5635111 w 12192000"/>
              <a:gd name="connsiteY104" fmla="*/ 4868888 h 5096785"/>
              <a:gd name="connsiteX105" fmla="*/ 5582652 w 12192000"/>
              <a:gd name="connsiteY105" fmla="*/ 4866836 h 5096785"/>
              <a:gd name="connsiteX106" fmla="*/ 5567213 w 12192000"/>
              <a:gd name="connsiteY106" fmla="*/ 4878769 h 5096785"/>
              <a:gd name="connsiteX107" fmla="*/ 5564659 w 12192000"/>
              <a:gd name="connsiteY107" fmla="*/ 4881042 h 5096785"/>
              <a:gd name="connsiteX108" fmla="*/ 5552102 w 12192000"/>
              <a:gd name="connsiteY108" fmla="*/ 4885426 h 5096785"/>
              <a:gd name="connsiteX109" fmla="*/ 5551475 w 12192000"/>
              <a:gd name="connsiteY109" fmla="*/ 4892560 h 5096785"/>
              <a:gd name="connsiteX110" fmla="*/ 5534664 w 12192000"/>
              <a:gd name="connsiteY110" fmla="*/ 4903385 h 5096785"/>
              <a:gd name="connsiteX111" fmla="*/ 5510737 w 12192000"/>
              <a:gd name="connsiteY111" fmla="*/ 4909807 h 5096785"/>
              <a:gd name="connsiteX112" fmla="*/ 5393901 w 12192000"/>
              <a:gd name="connsiteY112" fmla="*/ 4933709 h 5096785"/>
              <a:gd name="connsiteX113" fmla="*/ 5325782 w 12192000"/>
              <a:gd name="connsiteY113" fmla="*/ 4951789 h 5096785"/>
              <a:gd name="connsiteX114" fmla="*/ 5302703 w 12192000"/>
              <a:gd name="connsiteY114" fmla="*/ 4964590 h 5096785"/>
              <a:gd name="connsiteX115" fmla="*/ 5268591 w 12192000"/>
              <a:gd name="connsiteY115" fmla="*/ 4978479 h 5096785"/>
              <a:gd name="connsiteX116" fmla="*/ 5210559 w 12192000"/>
              <a:gd name="connsiteY116" fmla="*/ 5007585 h 5096785"/>
              <a:gd name="connsiteX117" fmla="*/ 5177597 w 12192000"/>
              <a:gd name="connsiteY117" fmla="*/ 5015926 h 5096785"/>
              <a:gd name="connsiteX118" fmla="*/ 5160569 w 12192000"/>
              <a:gd name="connsiteY118" fmla="*/ 5025681 h 5096785"/>
              <a:gd name="connsiteX119" fmla="*/ 5152748 w 12192000"/>
              <a:gd name="connsiteY119" fmla="*/ 5026569 h 5096785"/>
              <a:gd name="connsiteX120" fmla="*/ 5127678 w 12192000"/>
              <a:gd name="connsiteY120" fmla="*/ 5032947 h 5096785"/>
              <a:gd name="connsiteX121" fmla="*/ 5113147 w 12192000"/>
              <a:gd name="connsiteY121" fmla="*/ 5035818 h 5096785"/>
              <a:gd name="connsiteX122" fmla="*/ 5107301 w 12192000"/>
              <a:gd name="connsiteY122" fmla="*/ 5036672 h 5096785"/>
              <a:gd name="connsiteX123" fmla="*/ 5093215 w 12192000"/>
              <a:gd name="connsiteY123" fmla="*/ 5032880 h 5096785"/>
              <a:gd name="connsiteX124" fmla="*/ 5077058 w 12192000"/>
              <a:gd name="connsiteY124" fmla="*/ 5038681 h 5096785"/>
              <a:gd name="connsiteX125" fmla="*/ 5057349 w 12192000"/>
              <a:gd name="connsiteY125" fmla="*/ 5036015 h 5096785"/>
              <a:gd name="connsiteX126" fmla="*/ 5053945 w 12192000"/>
              <a:gd name="connsiteY126" fmla="*/ 5041952 h 5096785"/>
              <a:gd name="connsiteX127" fmla="*/ 5040021 w 12192000"/>
              <a:gd name="connsiteY127" fmla="*/ 5050052 h 5096785"/>
              <a:gd name="connsiteX128" fmla="*/ 5025913 w 12192000"/>
              <a:gd name="connsiteY128" fmla="*/ 5046535 h 5096785"/>
              <a:gd name="connsiteX129" fmla="*/ 4998218 w 12192000"/>
              <a:gd name="connsiteY129" fmla="*/ 5048065 h 5096785"/>
              <a:gd name="connsiteX130" fmla="*/ 4991008 w 12192000"/>
              <a:gd name="connsiteY130" fmla="*/ 5050439 h 5096785"/>
              <a:gd name="connsiteX131" fmla="*/ 4963503 w 12192000"/>
              <a:gd name="connsiteY131" fmla="*/ 5047575 h 5096785"/>
              <a:gd name="connsiteX132" fmla="*/ 4921053 w 12192000"/>
              <a:gd name="connsiteY132" fmla="*/ 5048925 h 5096785"/>
              <a:gd name="connsiteX133" fmla="*/ 4873420 w 12192000"/>
              <a:gd name="connsiteY133" fmla="*/ 5054929 h 5096785"/>
              <a:gd name="connsiteX134" fmla="*/ 4858825 w 12192000"/>
              <a:gd name="connsiteY134" fmla="*/ 5051329 h 5096785"/>
              <a:gd name="connsiteX135" fmla="*/ 4769340 w 12192000"/>
              <a:gd name="connsiteY135" fmla="*/ 5053090 h 5096785"/>
              <a:gd name="connsiteX136" fmla="*/ 4744152 w 12192000"/>
              <a:gd name="connsiteY136" fmla="*/ 5053391 h 5096785"/>
              <a:gd name="connsiteX137" fmla="*/ 4723556 w 12192000"/>
              <a:gd name="connsiteY137" fmla="*/ 5059633 h 5096785"/>
              <a:gd name="connsiteX138" fmla="*/ 4719699 w 12192000"/>
              <a:gd name="connsiteY138" fmla="*/ 5066298 h 5096785"/>
              <a:gd name="connsiteX139" fmla="*/ 4706016 w 12192000"/>
              <a:gd name="connsiteY139" fmla="*/ 5067422 h 5096785"/>
              <a:gd name="connsiteX140" fmla="*/ 4702593 w 12192000"/>
              <a:gd name="connsiteY140" fmla="*/ 5068973 h 5096785"/>
              <a:gd name="connsiteX141" fmla="*/ 4682766 w 12192000"/>
              <a:gd name="connsiteY141" fmla="*/ 5076609 h 5096785"/>
              <a:gd name="connsiteX142" fmla="*/ 4634960 w 12192000"/>
              <a:gd name="connsiteY142" fmla="*/ 5061852 h 5096785"/>
              <a:gd name="connsiteX143" fmla="*/ 4580645 w 12192000"/>
              <a:gd name="connsiteY143" fmla="*/ 5069246 h 5096785"/>
              <a:gd name="connsiteX144" fmla="*/ 4368005 w 12192000"/>
              <a:gd name="connsiteY144" fmla="*/ 5057426 h 5096785"/>
              <a:gd name="connsiteX145" fmla="*/ 4339489 w 12192000"/>
              <a:gd name="connsiteY145" fmla="*/ 5080858 h 5096785"/>
              <a:gd name="connsiteX146" fmla="*/ 4253895 w 12192000"/>
              <a:gd name="connsiteY146" fmla="*/ 5085008 h 5096785"/>
              <a:gd name="connsiteX147" fmla="*/ 4117780 w 12192000"/>
              <a:gd name="connsiteY147" fmla="*/ 5045175 h 5096785"/>
              <a:gd name="connsiteX148" fmla="*/ 3960074 w 12192000"/>
              <a:gd name="connsiteY148" fmla="*/ 5050708 h 5096785"/>
              <a:gd name="connsiteX149" fmla="*/ 3947260 w 12192000"/>
              <a:gd name="connsiteY149" fmla="*/ 5041167 h 5096785"/>
              <a:gd name="connsiteX150" fmla="*/ 3931969 w 12192000"/>
              <a:gd name="connsiteY150" fmla="*/ 5035902 h 5096785"/>
              <a:gd name="connsiteX151" fmla="*/ 3929836 w 12192000"/>
              <a:gd name="connsiteY151" fmla="*/ 5036901 h 5096785"/>
              <a:gd name="connsiteX152" fmla="*/ 3911296 w 12192000"/>
              <a:gd name="connsiteY152" fmla="*/ 5035663 h 5096785"/>
              <a:gd name="connsiteX153" fmla="*/ 3907746 w 12192000"/>
              <a:gd name="connsiteY153" fmla="*/ 5032107 h 5096785"/>
              <a:gd name="connsiteX154" fmla="*/ 3895182 w 12192000"/>
              <a:gd name="connsiteY154" fmla="*/ 5030229 h 5096785"/>
              <a:gd name="connsiteX155" fmla="*/ 3870866 w 12192000"/>
              <a:gd name="connsiteY155" fmla="*/ 5023753 h 5096785"/>
              <a:gd name="connsiteX156" fmla="*/ 3865913 w 12192000"/>
              <a:gd name="connsiteY156" fmla="*/ 5025143 h 5096785"/>
              <a:gd name="connsiteX157" fmla="*/ 3828606 w 12192000"/>
              <a:gd name="connsiteY157" fmla="*/ 5019426 h 5096785"/>
              <a:gd name="connsiteX158" fmla="*/ 3827901 w 12192000"/>
              <a:gd name="connsiteY158" fmla="*/ 5020583 h 5096785"/>
              <a:gd name="connsiteX159" fmla="*/ 3816543 w 12192000"/>
              <a:gd name="connsiteY159" fmla="*/ 5024366 h 5096785"/>
              <a:gd name="connsiteX160" fmla="*/ 3795278 w 12192000"/>
              <a:gd name="connsiteY160" fmla="*/ 5028779 h 5096785"/>
              <a:gd name="connsiteX161" fmla="*/ 3743858 w 12192000"/>
              <a:gd name="connsiteY161" fmla="*/ 5054237 h 5096785"/>
              <a:gd name="connsiteX162" fmla="*/ 3704945 w 12192000"/>
              <a:gd name="connsiteY162" fmla="*/ 5048413 h 5096785"/>
              <a:gd name="connsiteX163" fmla="*/ 3696992 w 12192000"/>
              <a:gd name="connsiteY163" fmla="*/ 5047914 h 5096785"/>
              <a:gd name="connsiteX164" fmla="*/ 3696780 w 12192000"/>
              <a:gd name="connsiteY164" fmla="*/ 5048181 h 5096785"/>
              <a:gd name="connsiteX165" fmla="*/ 3688290 w 12192000"/>
              <a:gd name="connsiteY165" fmla="*/ 5048204 h 5096785"/>
              <a:gd name="connsiteX166" fmla="*/ 3682486 w 12192000"/>
              <a:gd name="connsiteY166" fmla="*/ 5047000 h 5096785"/>
              <a:gd name="connsiteX167" fmla="*/ 3667056 w 12192000"/>
              <a:gd name="connsiteY167" fmla="*/ 5046030 h 5096785"/>
              <a:gd name="connsiteX168" fmla="*/ 3661403 w 12192000"/>
              <a:gd name="connsiteY168" fmla="*/ 5047537 h 5096785"/>
              <a:gd name="connsiteX169" fmla="*/ 3658673 w 12192000"/>
              <a:gd name="connsiteY169" fmla="*/ 5050790 h 5096785"/>
              <a:gd name="connsiteX170" fmla="*/ 3657333 w 12192000"/>
              <a:gd name="connsiteY170" fmla="*/ 5050325 h 5096785"/>
              <a:gd name="connsiteX171" fmla="*/ 3626778 w 12192000"/>
              <a:gd name="connsiteY171" fmla="*/ 5057882 h 5096785"/>
              <a:gd name="connsiteX172" fmla="*/ 3560067 w 12192000"/>
              <a:gd name="connsiteY172" fmla="*/ 5064266 h 5096785"/>
              <a:gd name="connsiteX173" fmla="*/ 3522641 w 12192000"/>
              <a:gd name="connsiteY173" fmla="*/ 5063654 h 5096785"/>
              <a:gd name="connsiteX174" fmla="*/ 3419275 w 12192000"/>
              <a:gd name="connsiteY174" fmla="*/ 5066646 h 5096785"/>
              <a:gd name="connsiteX175" fmla="*/ 3314869 w 12192000"/>
              <a:gd name="connsiteY175" fmla="*/ 5073197 h 5096785"/>
              <a:gd name="connsiteX176" fmla="*/ 3259088 w 12192000"/>
              <a:gd name="connsiteY176" fmla="*/ 5096363 h 5096785"/>
              <a:gd name="connsiteX177" fmla="*/ 3253104 w 12192000"/>
              <a:gd name="connsiteY177" fmla="*/ 5096785 h 5096785"/>
              <a:gd name="connsiteX178" fmla="*/ 3238751 w 12192000"/>
              <a:gd name="connsiteY178" fmla="*/ 5092996 h 5096785"/>
              <a:gd name="connsiteX179" fmla="*/ 3233681 w 12192000"/>
              <a:gd name="connsiteY179" fmla="*/ 5090758 h 5096785"/>
              <a:gd name="connsiteX180" fmla="*/ 3225562 w 12192000"/>
              <a:gd name="connsiteY180" fmla="*/ 5089215 h 5096785"/>
              <a:gd name="connsiteX181" fmla="*/ 3225260 w 12192000"/>
              <a:gd name="connsiteY181" fmla="*/ 5089437 h 5096785"/>
              <a:gd name="connsiteX182" fmla="*/ 3217859 w 12192000"/>
              <a:gd name="connsiteY182" fmla="*/ 5087484 h 5096785"/>
              <a:gd name="connsiteX183" fmla="*/ 3182980 w 12192000"/>
              <a:gd name="connsiteY183" fmla="*/ 5074650 h 5096785"/>
              <a:gd name="connsiteX184" fmla="*/ 3123938 w 12192000"/>
              <a:gd name="connsiteY184" fmla="*/ 5089912 h 5096785"/>
              <a:gd name="connsiteX185" fmla="*/ 3101912 w 12192000"/>
              <a:gd name="connsiteY185" fmla="*/ 5090281 h 5096785"/>
              <a:gd name="connsiteX186" fmla="*/ 3089591 w 12192000"/>
              <a:gd name="connsiteY186" fmla="*/ 5091865 h 5096785"/>
              <a:gd name="connsiteX187" fmla="*/ 3088465 w 12192000"/>
              <a:gd name="connsiteY187" fmla="*/ 5092858 h 5096785"/>
              <a:gd name="connsiteX188" fmla="*/ 3055081 w 12192000"/>
              <a:gd name="connsiteY188" fmla="*/ 5080424 h 5096785"/>
              <a:gd name="connsiteX189" fmla="*/ 3049807 w 12192000"/>
              <a:gd name="connsiteY189" fmla="*/ 5080860 h 5096785"/>
              <a:gd name="connsiteX190" fmla="*/ 3029122 w 12192000"/>
              <a:gd name="connsiteY190" fmla="*/ 5070085 h 5096785"/>
              <a:gd name="connsiteX191" fmla="*/ 3017862 w 12192000"/>
              <a:gd name="connsiteY191" fmla="*/ 5065942 h 5096785"/>
              <a:gd name="connsiteX192" fmla="*/ 3015868 w 12192000"/>
              <a:gd name="connsiteY192" fmla="*/ 5061832 h 5096785"/>
              <a:gd name="connsiteX193" fmla="*/ 2998644 w 12192000"/>
              <a:gd name="connsiteY193" fmla="*/ 5057210 h 5096785"/>
              <a:gd name="connsiteX194" fmla="*/ 2996219 w 12192000"/>
              <a:gd name="connsiteY194" fmla="*/ 5057788 h 5096785"/>
              <a:gd name="connsiteX195" fmla="*/ 2983676 w 12192000"/>
              <a:gd name="connsiteY195" fmla="*/ 5049852 h 5096785"/>
              <a:gd name="connsiteX196" fmla="*/ 2903609 w 12192000"/>
              <a:gd name="connsiteY196" fmla="*/ 4998457 h 5096785"/>
              <a:gd name="connsiteX197" fmla="*/ 2758830 w 12192000"/>
              <a:gd name="connsiteY197" fmla="*/ 4974760 h 5096785"/>
              <a:gd name="connsiteX198" fmla="*/ 2532669 w 12192000"/>
              <a:gd name="connsiteY198" fmla="*/ 4940573 h 5096785"/>
              <a:gd name="connsiteX199" fmla="*/ 2389931 w 12192000"/>
              <a:gd name="connsiteY199" fmla="*/ 4905785 h 5096785"/>
              <a:gd name="connsiteX200" fmla="*/ 2335186 w 12192000"/>
              <a:gd name="connsiteY200" fmla="*/ 4902957 h 5096785"/>
              <a:gd name="connsiteX201" fmla="*/ 2295307 w 12192000"/>
              <a:gd name="connsiteY201" fmla="*/ 4879800 h 5096785"/>
              <a:gd name="connsiteX202" fmla="*/ 2273393 w 12192000"/>
              <a:gd name="connsiteY202" fmla="*/ 4883565 h 5096785"/>
              <a:gd name="connsiteX203" fmla="*/ 2269523 w 12192000"/>
              <a:gd name="connsiteY203" fmla="*/ 4884442 h 5096785"/>
              <a:gd name="connsiteX204" fmla="*/ 2256015 w 12192000"/>
              <a:gd name="connsiteY204" fmla="*/ 4883014 h 5096785"/>
              <a:gd name="connsiteX205" fmla="*/ 2249731 w 12192000"/>
              <a:gd name="connsiteY205" fmla="*/ 4888778 h 5096785"/>
              <a:gd name="connsiteX206" fmla="*/ 2227629 w 12192000"/>
              <a:gd name="connsiteY206" fmla="*/ 4891047 h 5096785"/>
              <a:gd name="connsiteX207" fmla="*/ 2203460 w 12192000"/>
              <a:gd name="connsiteY207" fmla="*/ 4886696 h 5096785"/>
              <a:gd name="connsiteX208" fmla="*/ 2091528 w 12192000"/>
              <a:gd name="connsiteY208" fmla="*/ 4859155 h 5096785"/>
              <a:gd name="connsiteX209" fmla="*/ 2022901 w 12192000"/>
              <a:gd name="connsiteY209" fmla="*/ 4846594 h 5096785"/>
              <a:gd name="connsiteX210" fmla="*/ 1994227 w 12192000"/>
              <a:gd name="connsiteY210" fmla="*/ 4847973 h 5096785"/>
              <a:gd name="connsiteX211" fmla="*/ 1955936 w 12192000"/>
              <a:gd name="connsiteY211" fmla="*/ 4845765 h 5096785"/>
              <a:gd name="connsiteX212" fmla="*/ 1741924 w 12192000"/>
              <a:gd name="connsiteY212" fmla="*/ 4808054 h 5096785"/>
              <a:gd name="connsiteX213" fmla="*/ 1734410 w 12192000"/>
              <a:gd name="connsiteY213" fmla="*/ 4811675 h 5096785"/>
              <a:gd name="connsiteX214" fmla="*/ 1691423 w 12192000"/>
              <a:gd name="connsiteY214" fmla="*/ 4802777 h 5096785"/>
              <a:gd name="connsiteX215" fmla="*/ 1554504 w 12192000"/>
              <a:gd name="connsiteY215" fmla="*/ 4739985 h 5096785"/>
              <a:gd name="connsiteX216" fmla="*/ 1470119 w 12192000"/>
              <a:gd name="connsiteY216" fmla="*/ 4723470 h 5096785"/>
              <a:gd name="connsiteX217" fmla="*/ 1437967 w 12192000"/>
              <a:gd name="connsiteY217" fmla="*/ 4722710 h 5096785"/>
              <a:gd name="connsiteX218" fmla="*/ 1384234 w 12192000"/>
              <a:gd name="connsiteY218" fmla="*/ 4721117 h 5096785"/>
              <a:gd name="connsiteX219" fmla="*/ 1338647 w 12192000"/>
              <a:gd name="connsiteY219" fmla="*/ 4732483 h 5096785"/>
              <a:gd name="connsiteX220" fmla="*/ 1295869 w 12192000"/>
              <a:gd name="connsiteY220" fmla="*/ 4726175 h 5096785"/>
              <a:gd name="connsiteX221" fmla="*/ 1292949 w 12192000"/>
              <a:gd name="connsiteY221" fmla="*/ 4708469 h 5096785"/>
              <a:gd name="connsiteX222" fmla="*/ 1244908 w 12192000"/>
              <a:gd name="connsiteY222" fmla="*/ 4706993 h 5096785"/>
              <a:gd name="connsiteX223" fmla="*/ 1171266 w 12192000"/>
              <a:gd name="connsiteY223" fmla="*/ 4706535 h 5096785"/>
              <a:gd name="connsiteX224" fmla="*/ 1160868 w 12192000"/>
              <a:gd name="connsiteY224" fmla="*/ 4701936 h 5096785"/>
              <a:gd name="connsiteX225" fmla="*/ 1147599 w 12192000"/>
              <a:gd name="connsiteY225" fmla="*/ 4714833 h 5096785"/>
              <a:gd name="connsiteX226" fmla="*/ 1119603 w 12192000"/>
              <a:gd name="connsiteY226" fmla="*/ 4721303 h 5096785"/>
              <a:gd name="connsiteX227" fmla="*/ 997851 w 12192000"/>
              <a:gd name="connsiteY227" fmla="*/ 4722336 h 5096785"/>
              <a:gd name="connsiteX228" fmla="*/ 976455 w 12192000"/>
              <a:gd name="connsiteY228" fmla="*/ 4726407 h 5096785"/>
              <a:gd name="connsiteX229" fmla="*/ 949939 w 12192000"/>
              <a:gd name="connsiteY229" fmla="*/ 4719699 h 5096785"/>
              <a:gd name="connsiteX230" fmla="*/ 894148 w 12192000"/>
              <a:gd name="connsiteY230" fmla="*/ 4710406 h 5096785"/>
              <a:gd name="connsiteX231" fmla="*/ 857990 w 12192000"/>
              <a:gd name="connsiteY231" fmla="*/ 4696844 h 5096785"/>
              <a:gd name="connsiteX232" fmla="*/ 848649 w 12192000"/>
              <a:gd name="connsiteY232" fmla="*/ 4704021 h 5096785"/>
              <a:gd name="connsiteX233" fmla="*/ 826436 w 12192000"/>
              <a:gd name="connsiteY233" fmla="*/ 4707421 h 5096785"/>
              <a:gd name="connsiteX234" fmla="*/ 733052 w 12192000"/>
              <a:gd name="connsiteY234" fmla="*/ 4701884 h 5096785"/>
              <a:gd name="connsiteX235" fmla="*/ 716185 w 12192000"/>
              <a:gd name="connsiteY235" fmla="*/ 4703827 h 5096785"/>
              <a:gd name="connsiteX236" fmla="*/ 696663 w 12192000"/>
              <a:gd name="connsiteY236" fmla="*/ 4697420 h 5096785"/>
              <a:gd name="connsiteX237" fmla="*/ 582722 w 12192000"/>
              <a:gd name="connsiteY237" fmla="*/ 4658637 h 5096785"/>
              <a:gd name="connsiteX238" fmla="*/ 581118 w 12192000"/>
              <a:gd name="connsiteY238" fmla="*/ 4654120 h 5096785"/>
              <a:gd name="connsiteX239" fmla="*/ 546453 w 12192000"/>
              <a:gd name="connsiteY239" fmla="*/ 4652542 h 5096785"/>
              <a:gd name="connsiteX240" fmla="*/ 536773 w 12192000"/>
              <a:gd name="connsiteY240" fmla="*/ 4644609 h 5096785"/>
              <a:gd name="connsiteX241" fmla="*/ 518899 w 12192000"/>
              <a:gd name="connsiteY241" fmla="*/ 4642839 h 5096785"/>
              <a:gd name="connsiteX242" fmla="*/ 388896 w 12192000"/>
              <a:gd name="connsiteY242" fmla="*/ 4619173 h 5096785"/>
              <a:gd name="connsiteX243" fmla="*/ 366479 w 12192000"/>
              <a:gd name="connsiteY243" fmla="*/ 4618896 h 5096785"/>
              <a:gd name="connsiteX244" fmla="*/ 342781 w 12192000"/>
              <a:gd name="connsiteY244" fmla="*/ 4601239 h 5096785"/>
              <a:gd name="connsiteX245" fmla="*/ 255925 w 12192000"/>
              <a:gd name="connsiteY245" fmla="*/ 4598685 h 5096785"/>
              <a:gd name="connsiteX246" fmla="*/ 226919 w 12192000"/>
              <a:gd name="connsiteY246" fmla="*/ 4598460 h 5096785"/>
              <a:gd name="connsiteX247" fmla="*/ 213925 w 12192000"/>
              <a:gd name="connsiteY247" fmla="*/ 4597783 h 5096785"/>
              <a:gd name="connsiteX248" fmla="*/ 215196 w 12192000"/>
              <a:gd name="connsiteY248" fmla="*/ 4588576 h 5096785"/>
              <a:gd name="connsiteX249" fmla="*/ 180214 w 12192000"/>
              <a:gd name="connsiteY249" fmla="*/ 4583701 h 5096785"/>
              <a:gd name="connsiteX250" fmla="*/ 83203 w 12192000"/>
              <a:gd name="connsiteY250" fmla="*/ 4531664 h 5096785"/>
              <a:gd name="connsiteX251" fmla="*/ 4106 w 12192000"/>
              <a:gd name="connsiteY251" fmla="*/ 4517202 h 5096785"/>
              <a:gd name="connsiteX252" fmla="*/ 0 w 12192000"/>
              <a:gd name="connsiteY252" fmla="*/ 4516084 h 5096785"/>
              <a:gd name="connsiteX253" fmla="*/ 0 w 12192000"/>
              <a:gd name="connsiteY253" fmla="*/ 0 h 5096785"/>
              <a:gd name="connsiteX0" fmla="*/ 0 w 12192000"/>
              <a:gd name="connsiteY0" fmla="*/ 0 h 5096785"/>
              <a:gd name="connsiteX1" fmla="*/ 12192000 w 12192000"/>
              <a:gd name="connsiteY1" fmla="*/ 0 h 5096785"/>
              <a:gd name="connsiteX2" fmla="*/ 12192000 w 12192000"/>
              <a:gd name="connsiteY2" fmla="*/ 3809005 h 5096785"/>
              <a:gd name="connsiteX3" fmla="*/ 12142543 w 12192000"/>
              <a:gd name="connsiteY3" fmla="*/ 3817043 h 5096785"/>
              <a:gd name="connsiteX4" fmla="*/ 12109241 w 12192000"/>
              <a:gd name="connsiteY4" fmla="*/ 3824228 h 5096785"/>
              <a:gd name="connsiteX5" fmla="*/ 11668991 w 12192000"/>
              <a:gd name="connsiteY5" fmla="*/ 3788038 h 5096785"/>
              <a:gd name="connsiteX6" fmla="*/ 11476952 w 12192000"/>
              <a:gd name="connsiteY6" fmla="*/ 3866786 h 5096785"/>
              <a:gd name="connsiteX7" fmla="*/ 11336487 w 12192000"/>
              <a:gd name="connsiteY7" fmla="*/ 3971513 h 5096785"/>
              <a:gd name="connsiteX8" fmla="*/ 11214181 w 12192000"/>
              <a:gd name="connsiteY8" fmla="*/ 4004215 h 5096785"/>
              <a:gd name="connsiteX9" fmla="*/ 11042540 w 12192000"/>
              <a:gd name="connsiteY9" fmla="*/ 4002613 h 5096785"/>
              <a:gd name="connsiteX10" fmla="*/ 10833086 w 12192000"/>
              <a:gd name="connsiteY10" fmla="*/ 3997707 h 5096785"/>
              <a:gd name="connsiteX11" fmla="*/ 10599680 w 12192000"/>
              <a:gd name="connsiteY11" fmla="*/ 3982661 h 5096785"/>
              <a:gd name="connsiteX12" fmla="*/ 10519971 w 12192000"/>
              <a:gd name="connsiteY12" fmla="*/ 3975018 h 5096785"/>
              <a:gd name="connsiteX13" fmla="*/ 10217282 w 12192000"/>
              <a:gd name="connsiteY13" fmla="*/ 4020809 h 5096785"/>
              <a:gd name="connsiteX14" fmla="*/ 9936427 w 12192000"/>
              <a:gd name="connsiteY14" fmla="*/ 4137843 h 5096785"/>
              <a:gd name="connsiteX15" fmla="*/ 9804285 w 12192000"/>
              <a:gd name="connsiteY15" fmla="*/ 4246460 h 5096785"/>
              <a:gd name="connsiteX16" fmla="*/ 9720786 w 12192000"/>
              <a:gd name="connsiteY16" fmla="*/ 4265611 h 5096785"/>
              <a:gd name="connsiteX17" fmla="*/ 9652162 w 12192000"/>
              <a:gd name="connsiteY17" fmla="*/ 4252712 h 5096785"/>
              <a:gd name="connsiteX18" fmla="*/ 9543973 w 12192000"/>
              <a:gd name="connsiteY18" fmla="*/ 4245802 h 5096785"/>
              <a:gd name="connsiteX19" fmla="*/ 9528747 w 12192000"/>
              <a:gd name="connsiteY19" fmla="*/ 4251724 h 5096785"/>
              <a:gd name="connsiteX20" fmla="*/ 9436976 w 12192000"/>
              <a:gd name="connsiteY20" fmla="*/ 4269351 h 5096785"/>
              <a:gd name="connsiteX21" fmla="*/ 9371827 w 12192000"/>
              <a:gd name="connsiteY21" fmla="*/ 4303912 h 5096785"/>
              <a:gd name="connsiteX22" fmla="*/ 9260304 w 12192000"/>
              <a:gd name="connsiteY22" fmla="*/ 4328021 h 5096785"/>
              <a:gd name="connsiteX23" fmla="*/ 9148799 w 12192000"/>
              <a:gd name="connsiteY23" fmla="*/ 4348506 h 5096785"/>
              <a:gd name="connsiteX24" fmla="*/ 9107898 w 12192000"/>
              <a:gd name="connsiteY24" fmla="*/ 4354282 h 5096785"/>
              <a:gd name="connsiteX25" fmla="*/ 9037321 w 12192000"/>
              <a:gd name="connsiteY25" fmla="*/ 4371817 h 5096785"/>
              <a:gd name="connsiteX26" fmla="*/ 8990743 w 12192000"/>
              <a:gd name="connsiteY26" fmla="*/ 4382161 h 5096785"/>
              <a:gd name="connsiteX27" fmla="*/ 8979819 w 12192000"/>
              <a:gd name="connsiteY27" fmla="*/ 4366419 h 5096785"/>
              <a:gd name="connsiteX28" fmla="*/ 8936044 w 12192000"/>
              <a:gd name="connsiteY28" fmla="*/ 4370992 h 5096785"/>
              <a:gd name="connsiteX29" fmla="*/ 8897707 w 12192000"/>
              <a:gd name="connsiteY29" fmla="*/ 4392673 h 5096785"/>
              <a:gd name="connsiteX30" fmla="*/ 8845635 w 12192000"/>
              <a:gd name="connsiteY30" fmla="*/ 4404300 h 5096785"/>
              <a:gd name="connsiteX31" fmla="*/ 8814562 w 12192000"/>
              <a:gd name="connsiteY31" fmla="*/ 4411434 h 5096785"/>
              <a:gd name="connsiteX32" fmla="*/ 8726349 w 12192000"/>
              <a:gd name="connsiteY32" fmla="*/ 4416668 h 5096785"/>
              <a:gd name="connsiteX33" fmla="*/ 8566678 w 12192000"/>
              <a:gd name="connsiteY33" fmla="*/ 4391711 h 5096785"/>
              <a:gd name="connsiteX34" fmla="*/ 8521516 w 12192000"/>
              <a:gd name="connsiteY34" fmla="*/ 4393927 h 5096785"/>
              <a:gd name="connsiteX35" fmla="*/ 8515998 w 12192000"/>
              <a:gd name="connsiteY35" fmla="*/ 4399124 h 5096785"/>
              <a:gd name="connsiteX36" fmla="*/ 8449547 w 12192000"/>
              <a:gd name="connsiteY36" fmla="*/ 4383170 h 5096785"/>
              <a:gd name="connsiteX37" fmla="*/ 8360285 w 12192000"/>
              <a:gd name="connsiteY37" fmla="*/ 4398502 h 5096785"/>
              <a:gd name="connsiteX38" fmla="*/ 8256584 w 12192000"/>
              <a:gd name="connsiteY38" fmla="*/ 4423564 h 5096785"/>
              <a:gd name="connsiteX39" fmla="*/ 8229821 w 12192000"/>
              <a:gd name="connsiteY39" fmla="*/ 4431840 h 5096785"/>
              <a:gd name="connsiteX40" fmla="*/ 8158476 w 12192000"/>
              <a:gd name="connsiteY40" fmla="*/ 4436904 h 5096785"/>
              <a:gd name="connsiteX41" fmla="*/ 7993707 w 12192000"/>
              <a:gd name="connsiteY41" fmla="*/ 4447962 h 5096785"/>
              <a:gd name="connsiteX42" fmla="*/ 7990346 w 12192000"/>
              <a:gd name="connsiteY42" fmla="*/ 4454853 h 5096785"/>
              <a:gd name="connsiteX43" fmla="*/ 7976786 w 12192000"/>
              <a:gd name="connsiteY43" fmla="*/ 4456820 h 5096785"/>
              <a:gd name="connsiteX44" fmla="*/ 7973491 w 12192000"/>
              <a:gd name="connsiteY44" fmla="*/ 4458577 h 5096785"/>
              <a:gd name="connsiteX45" fmla="*/ 7954281 w 12192000"/>
              <a:gd name="connsiteY45" fmla="*/ 4467421 h 5096785"/>
              <a:gd name="connsiteX46" fmla="*/ 7905540 w 12192000"/>
              <a:gd name="connsiteY46" fmla="*/ 4455628 h 5096785"/>
              <a:gd name="connsiteX47" fmla="*/ 7851932 w 12192000"/>
              <a:gd name="connsiteY47" fmla="*/ 4466353 h 5096785"/>
              <a:gd name="connsiteX48" fmla="*/ 7639078 w 12192000"/>
              <a:gd name="connsiteY48" fmla="*/ 4467635 h 5096785"/>
              <a:gd name="connsiteX49" fmla="*/ 7612359 w 12192000"/>
              <a:gd name="connsiteY49" fmla="*/ 4492789 h 5096785"/>
              <a:gd name="connsiteX50" fmla="*/ 7527328 w 12192000"/>
              <a:gd name="connsiteY50" fmla="*/ 4502199 h 5096785"/>
              <a:gd name="connsiteX51" fmla="*/ 7388717 w 12192000"/>
              <a:gd name="connsiteY51" fmla="*/ 4470799 h 5096785"/>
              <a:gd name="connsiteX52" fmla="*/ 7231898 w 12192000"/>
              <a:gd name="connsiteY52" fmla="*/ 4486028 h 5096785"/>
              <a:gd name="connsiteX53" fmla="*/ 7218425 w 12192000"/>
              <a:gd name="connsiteY53" fmla="*/ 4477288 h 5096785"/>
              <a:gd name="connsiteX54" fmla="*/ 7202795 w 12192000"/>
              <a:gd name="connsiteY54" fmla="*/ 4472972 h 5096785"/>
              <a:gd name="connsiteX55" fmla="*/ 7200744 w 12192000"/>
              <a:gd name="connsiteY55" fmla="*/ 4474099 h 5096785"/>
              <a:gd name="connsiteX56" fmla="*/ 7182163 w 12192000"/>
              <a:gd name="connsiteY56" fmla="*/ 4474005 h 5096785"/>
              <a:gd name="connsiteX57" fmla="*/ 7178368 w 12192000"/>
              <a:gd name="connsiteY57" fmla="*/ 4470673 h 5096785"/>
              <a:gd name="connsiteX58" fmla="*/ 7165705 w 12192000"/>
              <a:gd name="connsiteY58" fmla="*/ 4469569 h 5096785"/>
              <a:gd name="connsiteX59" fmla="*/ 7140991 w 12192000"/>
              <a:gd name="connsiteY59" fmla="*/ 4464599 h 5096785"/>
              <a:gd name="connsiteX60" fmla="*/ 7136152 w 12192000"/>
              <a:gd name="connsiteY60" fmla="*/ 4466292 h 5096785"/>
              <a:gd name="connsiteX61" fmla="*/ 7098544 w 12192000"/>
              <a:gd name="connsiteY61" fmla="*/ 4462879 h 5096785"/>
              <a:gd name="connsiteX62" fmla="*/ 7097922 w 12192000"/>
              <a:gd name="connsiteY62" fmla="*/ 4464077 h 5096785"/>
              <a:gd name="connsiteX63" fmla="*/ 7086877 w 12192000"/>
              <a:gd name="connsiteY63" fmla="*/ 4468554 h 5096785"/>
              <a:gd name="connsiteX64" fmla="*/ 7065999 w 12192000"/>
              <a:gd name="connsiteY64" fmla="*/ 4474270 h 5096785"/>
              <a:gd name="connsiteX65" fmla="*/ 7016598 w 12192000"/>
              <a:gd name="connsiteY65" fmla="*/ 4502855 h 5096785"/>
              <a:gd name="connsiteX66" fmla="*/ 6977375 w 12192000"/>
              <a:gd name="connsiteY66" fmla="*/ 4499434 h 5096785"/>
              <a:gd name="connsiteX67" fmla="*/ 6969409 w 12192000"/>
              <a:gd name="connsiteY67" fmla="*/ 4499424 h 5096785"/>
              <a:gd name="connsiteX68" fmla="*/ 6969218 w 12192000"/>
              <a:gd name="connsiteY68" fmla="*/ 4499704 h 5096785"/>
              <a:gd name="connsiteX69" fmla="*/ 6960755 w 12192000"/>
              <a:gd name="connsiteY69" fmla="*/ 4500249 h 5096785"/>
              <a:gd name="connsiteX70" fmla="*/ 6954882 w 12192000"/>
              <a:gd name="connsiteY70" fmla="*/ 4499405 h 5096785"/>
              <a:gd name="connsiteX71" fmla="*/ 6939428 w 12192000"/>
              <a:gd name="connsiteY71" fmla="*/ 4499385 h 5096785"/>
              <a:gd name="connsiteX72" fmla="*/ 6933902 w 12192000"/>
              <a:gd name="connsiteY72" fmla="*/ 4501239 h 5096785"/>
              <a:gd name="connsiteX73" fmla="*/ 6891244 w 12192000"/>
              <a:gd name="connsiteY73" fmla="*/ 4536371 h 5096785"/>
              <a:gd name="connsiteX74" fmla="*/ 6794496 w 12192000"/>
              <a:gd name="connsiteY74" fmla="*/ 4567924 h 5096785"/>
              <a:gd name="connsiteX75" fmla="*/ 6697102 w 12192000"/>
              <a:gd name="connsiteY75" fmla="*/ 4595916 h 5096785"/>
              <a:gd name="connsiteX76" fmla="*/ 6661063 w 12192000"/>
              <a:gd name="connsiteY76" fmla="*/ 4604476 h 5096785"/>
              <a:gd name="connsiteX77" fmla="*/ 6600252 w 12192000"/>
              <a:gd name="connsiteY77" fmla="*/ 4626681 h 5096785"/>
              <a:gd name="connsiteX78" fmla="*/ 6574528 w 12192000"/>
              <a:gd name="connsiteY78" fmla="*/ 4641155 h 5096785"/>
              <a:gd name="connsiteX79" fmla="*/ 6573036 w 12192000"/>
              <a:gd name="connsiteY79" fmla="*/ 4641049 h 5096785"/>
              <a:gd name="connsiteX80" fmla="*/ 6571920 w 12192000"/>
              <a:gd name="connsiteY80" fmla="*/ 4644739 h 5096785"/>
              <a:gd name="connsiteX81" fmla="*/ 6567212 w 12192000"/>
              <a:gd name="connsiteY81" fmla="*/ 4647518 h 5096785"/>
              <a:gd name="connsiteX82" fmla="*/ 6552021 w 12192000"/>
              <a:gd name="connsiteY82" fmla="*/ 4650379 h 5096785"/>
              <a:gd name="connsiteX83" fmla="*/ 6545925 w 12192000"/>
              <a:gd name="connsiteY83" fmla="*/ 4650675 h 5096785"/>
              <a:gd name="connsiteX84" fmla="*/ 6537822 w 12192000"/>
              <a:gd name="connsiteY84" fmla="*/ 4652769 h 5096785"/>
              <a:gd name="connsiteX85" fmla="*/ 6537743 w 12192000"/>
              <a:gd name="connsiteY85" fmla="*/ 4653068 h 5096785"/>
              <a:gd name="connsiteX86" fmla="*/ 6529914 w 12192000"/>
              <a:gd name="connsiteY86" fmla="*/ 4654543 h 5096785"/>
              <a:gd name="connsiteX87" fmla="*/ 6490057 w 12192000"/>
              <a:gd name="connsiteY87" fmla="*/ 4658624 h 5096785"/>
              <a:gd name="connsiteX88" fmla="*/ 6452621 w 12192000"/>
              <a:gd name="connsiteY88" fmla="*/ 4694822 h 5096785"/>
              <a:gd name="connsiteX89" fmla="*/ 6386800 w 12192000"/>
              <a:gd name="connsiteY89" fmla="*/ 4715431 h 5096785"/>
              <a:gd name="connsiteX90" fmla="*/ 6382703 w 12192000"/>
              <a:gd name="connsiteY90" fmla="*/ 4717930 h 5096785"/>
              <a:gd name="connsiteX91" fmla="*/ 6356495 w 12192000"/>
              <a:gd name="connsiteY91" fmla="*/ 4717843 h 5096785"/>
              <a:gd name="connsiteX92" fmla="*/ 6343628 w 12192000"/>
              <a:gd name="connsiteY92" fmla="*/ 4719161 h 5096785"/>
              <a:gd name="connsiteX93" fmla="*/ 6338605 w 12192000"/>
              <a:gd name="connsiteY93" fmla="*/ 4716723 h 5096785"/>
              <a:gd name="connsiteX94" fmla="*/ 6320318 w 12192000"/>
              <a:gd name="connsiteY94" fmla="*/ 4720095 h 5096785"/>
              <a:gd name="connsiteX95" fmla="*/ 6318742 w 12192000"/>
              <a:gd name="connsiteY95" fmla="*/ 4721541 h 5096785"/>
              <a:gd name="connsiteX96" fmla="*/ 6301708 w 12192000"/>
              <a:gd name="connsiteY96" fmla="*/ 4720380 h 5096785"/>
              <a:gd name="connsiteX97" fmla="*/ 6285082 w 12192000"/>
              <a:gd name="connsiteY97" fmla="*/ 4714639 h 5096785"/>
              <a:gd name="connsiteX98" fmla="*/ 6136936 w 12192000"/>
              <a:gd name="connsiteY98" fmla="*/ 4758246 h 5096785"/>
              <a:gd name="connsiteX99" fmla="*/ 5988578 w 12192000"/>
              <a:gd name="connsiteY99" fmla="*/ 4754427 h 5096785"/>
              <a:gd name="connsiteX100" fmla="*/ 5908701 w 12192000"/>
              <a:gd name="connsiteY100" fmla="*/ 4779160 h 5096785"/>
              <a:gd name="connsiteX101" fmla="*/ 5892219 w 12192000"/>
              <a:gd name="connsiteY101" fmla="*/ 4807892 h 5096785"/>
              <a:gd name="connsiteX102" fmla="*/ 5683612 w 12192000"/>
              <a:gd name="connsiteY102" fmla="*/ 4848770 h 5096785"/>
              <a:gd name="connsiteX103" fmla="*/ 5635111 w 12192000"/>
              <a:gd name="connsiteY103" fmla="*/ 4868888 h 5096785"/>
              <a:gd name="connsiteX104" fmla="*/ 5582652 w 12192000"/>
              <a:gd name="connsiteY104" fmla="*/ 4866836 h 5096785"/>
              <a:gd name="connsiteX105" fmla="*/ 5567213 w 12192000"/>
              <a:gd name="connsiteY105" fmla="*/ 4878769 h 5096785"/>
              <a:gd name="connsiteX106" fmla="*/ 5564659 w 12192000"/>
              <a:gd name="connsiteY106" fmla="*/ 4881042 h 5096785"/>
              <a:gd name="connsiteX107" fmla="*/ 5552102 w 12192000"/>
              <a:gd name="connsiteY107" fmla="*/ 4885426 h 5096785"/>
              <a:gd name="connsiteX108" fmla="*/ 5551475 w 12192000"/>
              <a:gd name="connsiteY108" fmla="*/ 4892560 h 5096785"/>
              <a:gd name="connsiteX109" fmla="*/ 5534664 w 12192000"/>
              <a:gd name="connsiteY109" fmla="*/ 4903385 h 5096785"/>
              <a:gd name="connsiteX110" fmla="*/ 5510737 w 12192000"/>
              <a:gd name="connsiteY110" fmla="*/ 4909807 h 5096785"/>
              <a:gd name="connsiteX111" fmla="*/ 5393901 w 12192000"/>
              <a:gd name="connsiteY111" fmla="*/ 4933709 h 5096785"/>
              <a:gd name="connsiteX112" fmla="*/ 5325782 w 12192000"/>
              <a:gd name="connsiteY112" fmla="*/ 4951789 h 5096785"/>
              <a:gd name="connsiteX113" fmla="*/ 5302703 w 12192000"/>
              <a:gd name="connsiteY113" fmla="*/ 4964590 h 5096785"/>
              <a:gd name="connsiteX114" fmla="*/ 5268591 w 12192000"/>
              <a:gd name="connsiteY114" fmla="*/ 4978479 h 5096785"/>
              <a:gd name="connsiteX115" fmla="*/ 5210559 w 12192000"/>
              <a:gd name="connsiteY115" fmla="*/ 5007585 h 5096785"/>
              <a:gd name="connsiteX116" fmla="*/ 5177597 w 12192000"/>
              <a:gd name="connsiteY116" fmla="*/ 5015926 h 5096785"/>
              <a:gd name="connsiteX117" fmla="*/ 5160569 w 12192000"/>
              <a:gd name="connsiteY117" fmla="*/ 5025681 h 5096785"/>
              <a:gd name="connsiteX118" fmla="*/ 5152748 w 12192000"/>
              <a:gd name="connsiteY118" fmla="*/ 5026569 h 5096785"/>
              <a:gd name="connsiteX119" fmla="*/ 5127678 w 12192000"/>
              <a:gd name="connsiteY119" fmla="*/ 5032947 h 5096785"/>
              <a:gd name="connsiteX120" fmla="*/ 5113147 w 12192000"/>
              <a:gd name="connsiteY120" fmla="*/ 5035818 h 5096785"/>
              <a:gd name="connsiteX121" fmla="*/ 5107301 w 12192000"/>
              <a:gd name="connsiteY121" fmla="*/ 5036672 h 5096785"/>
              <a:gd name="connsiteX122" fmla="*/ 5093215 w 12192000"/>
              <a:gd name="connsiteY122" fmla="*/ 5032880 h 5096785"/>
              <a:gd name="connsiteX123" fmla="*/ 5077058 w 12192000"/>
              <a:gd name="connsiteY123" fmla="*/ 5038681 h 5096785"/>
              <a:gd name="connsiteX124" fmla="*/ 5057349 w 12192000"/>
              <a:gd name="connsiteY124" fmla="*/ 5036015 h 5096785"/>
              <a:gd name="connsiteX125" fmla="*/ 5053945 w 12192000"/>
              <a:gd name="connsiteY125" fmla="*/ 5041952 h 5096785"/>
              <a:gd name="connsiteX126" fmla="*/ 5040021 w 12192000"/>
              <a:gd name="connsiteY126" fmla="*/ 5050052 h 5096785"/>
              <a:gd name="connsiteX127" fmla="*/ 5025913 w 12192000"/>
              <a:gd name="connsiteY127" fmla="*/ 5046535 h 5096785"/>
              <a:gd name="connsiteX128" fmla="*/ 4998218 w 12192000"/>
              <a:gd name="connsiteY128" fmla="*/ 5048065 h 5096785"/>
              <a:gd name="connsiteX129" fmla="*/ 4991008 w 12192000"/>
              <a:gd name="connsiteY129" fmla="*/ 5050439 h 5096785"/>
              <a:gd name="connsiteX130" fmla="*/ 4963503 w 12192000"/>
              <a:gd name="connsiteY130" fmla="*/ 5047575 h 5096785"/>
              <a:gd name="connsiteX131" fmla="*/ 4921053 w 12192000"/>
              <a:gd name="connsiteY131" fmla="*/ 5048925 h 5096785"/>
              <a:gd name="connsiteX132" fmla="*/ 4873420 w 12192000"/>
              <a:gd name="connsiteY132" fmla="*/ 5054929 h 5096785"/>
              <a:gd name="connsiteX133" fmla="*/ 4858825 w 12192000"/>
              <a:gd name="connsiteY133" fmla="*/ 5051329 h 5096785"/>
              <a:gd name="connsiteX134" fmla="*/ 4769340 w 12192000"/>
              <a:gd name="connsiteY134" fmla="*/ 5053090 h 5096785"/>
              <a:gd name="connsiteX135" fmla="*/ 4744152 w 12192000"/>
              <a:gd name="connsiteY135" fmla="*/ 5053391 h 5096785"/>
              <a:gd name="connsiteX136" fmla="*/ 4723556 w 12192000"/>
              <a:gd name="connsiteY136" fmla="*/ 5059633 h 5096785"/>
              <a:gd name="connsiteX137" fmla="*/ 4719699 w 12192000"/>
              <a:gd name="connsiteY137" fmla="*/ 5066298 h 5096785"/>
              <a:gd name="connsiteX138" fmla="*/ 4706016 w 12192000"/>
              <a:gd name="connsiteY138" fmla="*/ 5067422 h 5096785"/>
              <a:gd name="connsiteX139" fmla="*/ 4702593 w 12192000"/>
              <a:gd name="connsiteY139" fmla="*/ 5068973 h 5096785"/>
              <a:gd name="connsiteX140" fmla="*/ 4682766 w 12192000"/>
              <a:gd name="connsiteY140" fmla="*/ 5076609 h 5096785"/>
              <a:gd name="connsiteX141" fmla="*/ 4634960 w 12192000"/>
              <a:gd name="connsiteY141" fmla="*/ 5061852 h 5096785"/>
              <a:gd name="connsiteX142" fmla="*/ 4580645 w 12192000"/>
              <a:gd name="connsiteY142" fmla="*/ 5069246 h 5096785"/>
              <a:gd name="connsiteX143" fmla="*/ 4368005 w 12192000"/>
              <a:gd name="connsiteY143" fmla="*/ 5057426 h 5096785"/>
              <a:gd name="connsiteX144" fmla="*/ 4339489 w 12192000"/>
              <a:gd name="connsiteY144" fmla="*/ 5080858 h 5096785"/>
              <a:gd name="connsiteX145" fmla="*/ 4253895 w 12192000"/>
              <a:gd name="connsiteY145" fmla="*/ 5085008 h 5096785"/>
              <a:gd name="connsiteX146" fmla="*/ 4117780 w 12192000"/>
              <a:gd name="connsiteY146" fmla="*/ 5045175 h 5096785"/>
              <a:gd name="connsiteX147" fmla="*/ 3960074 w 12192000"/>
              <a:gd name="connsiteY147" fmla="*/ 5050708 h 5096785"/>
              <a:gd name="connsiteX148" fmla="*/ 3947260 w 12192000"/>
              <a:gd name="connsiteY148" fmla="*/ 5041167 h 5096785"/>
              <a:gd name="connsiteX149" fmla="*/ 3931969 w 12192000"/>
              <a:gd name="connsiteY149" fmla="*/ 5035902 h 5096785"/>
              <a:gd name="connsiteX150" fmla="*/ 3929836 w 12192000"/>
              <a:gd name="connsiteY150" fmla="*/ 5036901 h 5096785"/>
              <a:gd name="connsiteX151" fmla="*/ 3911296 w 12192000"/>
              <a:gd name="connsiteY151" fmla="*/ 5035663 h 5096785"/>
              <a:gd name="connsiteX152" fmla="*/ 3907746 w 12192000"/>
              <a:gd name="connsiteY152" fmla="*/ 5032107 h 5096785"/>
              <a:gd name="connsiteX153" fmla="*/ 3895182 w 12192000"/>
              <a:gd name="connsiteY153" fmla="*/ 5030229 h 5096785"/>
              <a:gd name="connsiteX154" fmla="*/ 3870866 w 12192000"/>
              <a:gd name="connsiteY154" fmla="*/ 5023753 h 5096785"/>
              <a:gd name="connsiteX155" fmla="*/ 3865913 w 12192000"/>
              <a:gd name="connsiteY155" fmla="*/ 5025143 h 5096785"/>
              <a:gd name="connsiteX156" fmla="*/ 3828606 w 12192000"/>
              <a:gd name="connsiteY156" fmla="*/ 5019426 h 5096785"/>
              <a:gd name="connsiteX157" fmla="*/ 3827901 w 12192000"/>
              <a:gd name="connsiteY157" fmla="*/ 5020583 h 5096785"/>
              <a:gd name="connsiteX158" fmla="*/ 3816543 w 12192000"/>
              <a:gd name="connsiteY158" fmla="*/ 5024366 h 5096785"/>
              <a:gd name="connsiteX159" fmla="*/ 3795278 w 12192000"/>
              <a:gd name="connsiteY159" fmla="*/ 5028779 h 5096785"/>
              <a:gd name="connsiteX160" fmla="*/ 3743858 w 12192000"/>
              <a:gd name="connsiteY160" fmla="*/ 5054237 h 5096785"/>
              <a:gd name="connsiteX161" fmla="*/ 3704945 w 12192000"/>
              <a:gd name="connsiteY161" fmla="*/ 5048413 h 5096785"/>
              <a:gd name="connsiteX162" fmla="*/ 3696992 w 12192000"/>
              <a:gd name="connsiteY162" fmla="*/ 5047914 h 5096785"/>
              <a:gd name="connsiteX163" fmla="*/ 3696780 w 12192000"/>
              <a:gd name="connsiteY163" fmla="*/ 5048181 h 5096785"/>
              <a:gd name="connsiteX164" fmla="*/ 3688290 w 12192000"/>
              <a:gd name="connsiteY164" fmla="*/ 5048204 h 5096785"/>
              <a:gd name="connsiteX165" fmla="*/ 3682486 w 12192000"/>
              <a:gd name="connsiteY165" fmla="*/ 5047000 h 5096785"/>
              <a:gd name="connsiteX166" fmla="*/ 3667056 w 12192000"/>
              <a:gd name="connsiteY166" fmla="*/ 5046030 h 5096785"/>
              <a:gd name="connsiteX167" fmla="*/ 3661403 w 12192000"/>
              <a:gd name="connsiteY167" fmla="*/ 5047537 h 5096785"/>
              <a:gd name="connsiteX168" fmla="*/ 3658673 w 12192000"/>
              <a:gd name="connsiteY168" fmla="*/ 5050790 h 5096785"/>
              <a:gd name="connsiteX169" fmla="*/ 3657333 w 12192000"/>
              <a:gd name="connsiteY169" fmla="*/ 5050325 h 5096785"/>
              <a:gd name="connsiteX170" fmla="*/ 3626778 w 12192000"/>
              <a:gd name="connsiteY170" fmla="*/ 5057882 h 5096785"/>
              <a:gd name="connsiteX171" fmla="*/ 3560067 w 12192000"/>
              <a:gd name="connsiteY171" fmla="*/ 5064266 h 5096785"/>
              <a:gd name="connsiteX172" fmla="*/ 3522641 w 12192000"/>
              <a:gd name="connsiteY172" fmla="*/ 5063654 h 5096785"/>
              <a:gd name="connsiteX173" fmla="*/ 3419275 w 12192000"/>
              <a:gd name="connsiteY173" fmla="*/ 5066646 h 5096785"/>
              <a:gd name="connsiteX174" fmla="*/ 3314869 w 12192000"/>
              <a:gd name="connsiteY174" fmla="*/ 5073197 h 5096785"/>
              <a:gd name="connsiteX175" fmla="*/ 3259088 w 12192000"/>
              <a:gd name="connsiteY175" fmla="*/ 5096363 h 5096785"/>
              <a:gd name="connsiteX176" fmla="*/ 3253104 w 12192000"/>
              <a:gd name="connsiteY176" fmla="*/ 5096785 h 5096785"/>
              <a:gd name="connsiteX177" fmla="*/ 3238751 w 12192000"/>
              <a:gd name="connsiteY177" fmla="*/ 5092996 h 5096785"/>
              <a:gd name="connsiteX178" fmla="*/ 3233681 w 12192000"/>
              <a:gd name="connsiteY178" fmla="*/ 5090758 h 5096785"/>
              <a:gd name="connsiteX179" fmla="*/ 3225562 w 12192000"/>
              <a:gd name="connsiteY179" fmla="*/ 5089215 h 5096785"/>
              <a:gd name="connsiteX180" fmla="*/ 3225260 w 12192000"/>
              <a:gd name="connsiteY180" fmla="*/ 5089437 h 5096785"/>
              <a:gd name="connsiteX181" fmla="*/ 3217859 w 12192000"/>
              <a:gd name="connsiteY181" fmla="*/ 5087484 h 5096785"/>
              <a:gd name="connsiteX182" fmla="*/ 3182980 w 12192000"/>
              <a:gd name="connsiteY182" fmla="*/ 5074650 h 5096785"/>
              <a:gd name="connsiteX183" fmla="*/ 3123938 w 12192000"/>
              <a:gd name="connsiteY183" fmla="*/ 5089912 h 5096785"/>
              <a:gd name="connsiteX184" fmla="*/ 3101912 w 12192000"/>
              <a:gd name="connsiteY184" fmla="*/ 5090281 h 5096785"/>
              <a:gd name="connsiteX185" fmla="*/ 3089591 w 12192000"/>
              <a:gd name="connsiteY185" fmla="*/ 5091865 h 5096785"/>
              <a:gd name="connsiteX186" fmla="*/ 3088465 w 12192000"/>
              <a:gd name="connsiteY186" fmla="*/ 5092858 h 5096785"/>
              <a:gd name="connsiteX187" fmla="*/ 3055081 w 12192000"/>
              <a:gd name="connsiteY187" fmla="*/ 5080424 h 5096785"/>
              <a:gd name="connsiteX188" fmla="*/ 3049807 w 12192000"/>
              <a:gd name="connsiteY188" fmla="*/ 5080860 h 5096785"/>
              <a:gd name="connsiteX189" fmla="*/ 3029122 w 12192000"/>
              <a:gd name="connsiteY189" fmla="*/ 5070085 h 5096785"/>
              <a:gd name="connsiteX190" fmla="*/ 3017862 w 12192000"/>
              <a:gd name="connsiteY190" fmla="*/ 5065942 h 5096785"/>
              <a:gd name="connsiteX191" fmla="*/ 3015868 w 12192000"/>
              <a:gd name="connsiteY191" fmla="*/ 5061832 h 5096785"/>
              <a:gd name="connsiteX192" fmla="*/ 2998644 w 12192000"/>
              <a:gd name="connsiteY192" fmla="*/ 5057210 h 5096785"/>
              <a:gd name="connsiteX193" fmla="*/ 2996219 w 12192000"/>
              <a:gd name="connsiteY193" fmla="*/ 5057788 h 5096785"/>
              <a:gd name="connsiteX194" fmla="*/ 2983676 w 12192000"/>
              <a:gd name="connsiteY194" fmla="*/ 5049852 h 5096785"/>
              <a:gd name="connsiteX195" fmla="*/ 2903609 w 12192000"/>
              <a:gd name="connsiteY195" fmla="*/ 4998457 h 5096785"/>
              <a:gd name="connsiteX196" fmla="*/ 2758830 w 12192000"/>
              <a:gd name="connsiteY196" fmla="*/ 4974760 h 5096785"/>
              <a:gd name="connsiteX197" fmla="*/ 2532669 w 12192000"/>
              <a:gd name="connsiteY197" fmla="*/ 4940573 h 5096785"/>
              <a:gd name="connsiteX198" fmla="*/ 2389931 w 12192000"/>
              <a:gd name="connsiteY198" fmla="*/ 4905785 h 5096785"/>
              <a:gd name="connsiteX199" fmla="*/ 2335186 w 12192000"/>
              <a:gd name="connsiteY199" fmla="*/ 4902957 h 5096785"/>
              <a:gd name="connsiteX200" fmla="*/ 2295307 w 12192000"/>
              <a:gd name="connsiteY200" fmla="*/ 4879800 h 5096785"/>
              <a:gd name="connsiteX201" fmla="*/ 2273393 w 12192000"/>
              <a:gd name="connsiteY201" fmla="*/ 4883565 h 5096785"/>
              <a:gd name="connsiteX202" fmla="*/ 2269523 w 12192000"/>
              <a:gd name="connsiteY202" fmla="*/ 4884442 h 5096785"/>
              <a:gd name="connsiteX203" fmla="*/ 2256015 w 12192000"/>
              <a:gd name="connsiteY203" fmla="*/ 4883014 h 5096785"/>
              <a:gd name="connsiteX204" fmla="*/ 2249731 w 12192000"/>
              <a:gd name="connsiteY204" fmla="*/ 4888778 h 5096785"/>
              <a:gd name="connsiteX205" fmla="*/ 2227629 w 12192000"/>
              <a:gd name="connsiteY205" fmla="*/ 4891047 h 5096785"/>
              <a:gd name="connsiteX206" fmla="*/ 2203460 w 12192000"/>
              <a:gd name="connsiteY206" fmla="*/ 4886696 h 5096785"/>
              <a:gd name="connsiteX207" fmla="*/ 2091528 w 12192000"/>
              <a:gd name="connsiteY207" fmla="*/ 4859155 h 5096785"/>
              <a:gd name="connsiteX208" fmla="*/ 2022901 w 12192000"/>
              <a:gd name="connsiteY208" fmla="*/ 4846594 h 5096785"/>
              <a:gd name="connsiteX209" fmla="*/ 1994227 w 12192000"/>
              <a:gd name="connsiteY209" fmla="*/ 4847973 h 5096785"/>
              <a:gd name="connsiteX210" fmla="*/ 1955936 w 12192000"/>
              <a:gd name="connsiteY210" fmla="*/ 4845765 h 5096785"/>
              <a:gd name="connsiteX211" fmla="*/ 1741924 w 12192000"/>
              <a:gd name="connsiteY211" fmla="*/ 4808054 h 5096785"/>
              <a:gd name="connsiteX212" fmla="*/ 1734410 w 12192000"/>
              <a:gd name="connsiteY212" fmla="*/ 4811675 h 5096785"/>
              <a:gd name="connsiteX213" fmla="*/ 1691423 w 12192000"/>
              <a:gd name="connsiteY213" fmla="*/ 4802777 h 5096785"/>
              <a:gd name="connsiteX214" fmla="*/ 1554504 w 12192000"/>
              <a:gd name="connsiteY214" fmla="*/ 4739985 h 5096785"/>
              <a:gd name="connsiteX215" fmla="*/ 1470119 w 12192000"/>
              <a:gd name="connsiteY215" fmla="*/ 4723470 h 5096785"/>
              <a:gd name="connsiteX216" fmla="*/ 1437967 w 12192000"/>
              <a:gd name="connsiteY216" fmla="*/ 4722710 h 5096785"/>
              <a:gd name="connsiteX217" fmla="*/ 1384234 w 12192000"/>
              <a:gd name="connsiteY217" fmla="*/ 4721117 h 5096785"/>
              <a:gd name="connsiteX218" fmla="*/ 1338647 w 12192000"/>
              <a:gd name="connsiteY218" fmla="*/ 4732483 h 5096785"/>
              <a:gd name="connsiteX219" fmla="*/ 1295869 w 12192000"/>
              <a:gd name="connsiteY219" fmla="*/ 4726175 h 5096785"/>
              <a:gd name="connsiteX220" fmla="*/ 1292949 w 12192000"/>
              <a:gd name="connsiteY220" fmla="*/ 4708469 h 5096785"/>
              <a:gd name="connsiteX221" fmla="*/ 1244908 w 12192000"/>
              <a:gd name="connsiteY221" fmla="*/ 4706993 h 5096785"/>
              <a:gd name="connsiteX222" fmla="*/ 1171266 w 12192000"/>
              <a:gd name="connsiteY222" fmla="*/ 4706535 h 5096785"/>
              <a:gd name="connsiteX223" fmla="*/ 1160868 w 12192000"/>
              <a:gd name="connsiteY223" fmla="*/ 4701936 h 5096785"/>
              <a:gd name="connsiteX224" fmla="*/ 1147599 w 12192000"/>
              <a:gd name="connsiteY224" fmla="*/ 4714833 h 5096785"/>
              <a:gd name="connsiteX225" fmla="*/ 1119603 w 12192000"/>
              <a:gd name="connsiteY225" fmla="*/ 4721303 h 5096785"/>
              <a:gd name="connsiteX226" fmla="*/ 997851 w 12192000"/>
              <a:gd name="connsiteY226" fmla="*/ 4722336 h 5096785"/>
              <a:gd name="connsiteX227" fmla="*/ 976455 w 12192000"/>
              <a:gd name="connsiteY227" fmla="*/ 4726407 h 5096785"/>
              <a:gd name="connsiteX228" fmla="*/ 949939 w 12192000"/>
              <a:gd name="connsiteY228" fmla="*/ 4719699 h 5096785"/>
              <a:gd name="connsiteX229" fmla="*/ 894148 w 12192000"/>
              <a:gd name="connsiteY229" fmla="*/ 4710406 h 5096785"/>
              <a:gd name="connsiteX230" fmla="*/ 857990 w 12192000"/>
              <a:gd name="connsiteY230" fmla="*/ 4696844 h 5096785"/>
              <a:gd name="connsiteX231" fmla="*/ 848649 w 12192000"/>
              <a:gd name="connsiteY231" fmla="*/ 4704021 h 5096785"/>
              <a:gd name="connsiteX232" fmla="*/ 826436 w 12192000"/>
              <a:gd name="connsiteY232" fmla="*/ 4707421 h 5096785"/>
              <a:gd name="connsiteX233" fmla="*/ 733052 w 12192000"/>
              <a:gd name="connsiteY233" fmla="*/ 4701884 h 5096785"/>
              <a:gd name="connsiteX234" fmla="*/ 716185 w 12192000"/>
              <a:gd name="connsiteY234" fmla="*/ 4703827 h 5096785"/>
              <a:gd name="connsiteX235" fmla="*/ 696663 w 12192000"/>
              <a:gd name="connsiteY235" fmla="*/ 4697420 h 5096785"/>
              <a:gd name="connsiteX236" fmla="*/ 582722 w 12192000"/>
              <a:gd name="connsiteY236" fmla="*/ 4658637 h 5096785"/>
              <a:gd name="connsiteX237" fmla="*/ 581118 w 12192000"/>
              <a:gd name="connsiteY237" fmla="*/ 4654120 h 5096785"/>
              <a:gd name="connsiteX238" fmla="*/ 546453 w 12192000"/>
              <a:gd name="connsiteY238" fmla="*/ 4652542 h 5096785"/>
              <a:gd name="connsiteX239" fmla="*/ 536773 w 12192000"/>
              <a:gd name="connsiteY239" fmla="*/ 4644609 h 5096785"/>
              <a:gd name="connsiteX240" fmla="*/ 518899 w 12192000"/>
              <a:gd name="connsiteY240" fmla="*/ 4642839 h 5096785"/>
              <a:gd name="connsiteX241" fmla="*/ 388896 w 12192000"/>
              <a:gd name="connsiteY241" fmla="*/ 4619173 h 5096785"/>
              <a:gd name="connsiteX242" fmla="*/ 366479 w 12192000"/>
              <a:gd name="connsiteY242" fmla="*/ 4618896 h 5096785"/>
              <a:gd name="connsiteX243" fmla="*/ 342781 w 12192000"/>
              <a:gd name="connsiteY243" fmla="*/ 4601239 h 5096785"/>
              <a:gd name="connsiteX244" fmla="*/ 255925 w 12192000"/>
              <a:gd name="connsiteY244" fmla="*/ 4598685 h 5096785"/>
              <a:gd name="connsiteX245" fmla="*/ 226919 w 12192000"/>
              <a:gd name="connsiteY245" fmla="*/ 4598460 h 5096785"/>
              <a:gd name="connsiteX246" fmla="*/ 213925 w 12192000"/>
              <a:gd name="connsiteY246" fmla="*/ 4597783 h 5096785"/>
              <a:gd name="connsiteX247" fmla="*/ 215196 w 12192000"/>
              <a:gd name="connsiteY247" fmla="*/ 4588576 h 5096785"/>
              <a:gd name="connsiteX248" fmla="*/ 180214 w 12192000"/>
              <a:gd name="connsiteY248" fmla="*/ 4583701 h 5096785"/>
              <a:gd name="connsiteX249" fmla="*/ 83203 w 12192000"/>
              <a:gd name="connsiteY249" fmla="*/ 4531664 h 5096785"/>
              <a:gd name="connsiteX250" fmla="*/ 4106 w 12192000"/>
              <a:gd name="connsiteY250" fmla="*/ 4517202 h 5096785"/>
              <a:gd name="connsiteX251" fmla="*/ 0 w 12192000"/>
              <a:gd name="connsiteY251" fmla="*/ 4516084 h 5096785"/>
              <a:gd name="connsiteX252" fmla="*/ 0 w 12192000"/>
              <a:gd name="connsiteY252" fmla="*/ 0 h 5096785"/>
              <a:gd name="connsiteX0" fmla="*/ 0 w 12192000"/>
              <a:gd name="connsiteY0" fmla="*/ 0 h 5096785"/>
              <a:gd name="connsiteX1" fmla="*/ 12192000 w 12192000"/>
              <a:gd name="connsiteY1" fmla="*/ 0 h 5096785"/>
              <a:gd name="connsiteX2" fmla="*/ 12192000 w 12192000"/>
              <a:gd name="connsiteY2" fmla="*/ 3809005 h 5096785"/>
              <a:gd name="connsiteX3" fmla="*/ 12142543 w 12192000"/>
              <a:gd name="connsiteY3" fmla="*/ 3817043 h 5096785"/>
              <a:gd name="connsiteX4" fmla="*/ 12109241 w 12192000"/>
              <a:gd name="connsiteY4" fmla="*/ 3824228 h 5096785"/>
              <a:gd name="connsiteX5" fmla="*/ 11668991 w 12192000"/>
              <a:gd name="connsiteY5" fmla="*/ 3788038 h 5096785"/>
              <a:gd name="connsiteX6" fmla="*/ 11476952 w 12192000"/>
              <a:gd name="connsiteY6" fmla="*/ 3866786 h 5096785"/>
              <a:gd name="connsiteX7" fmla="*/ 11336487 w 12192000"/>
              <a:gd name="connsiteY7" fmla="*/ 3971513 h 5096785"/>
              <a:gd name="connsiteX8" fmla="*/ 11214181 w 12192000"/>
              <a:gd name="connsiteY8" fmla="*/ 4004215 h 5096785"/>
              <a:gd name="connsiteX9" fmla="*/ 11042540 w 12192000"/>
              <a:gd name="connsiteY9" fmla="*/ 4002613 h 5096785"/>
              <a:gd name="connsiteX10" fmla="*/ 10833086 w 12192000"/>
              <a:gd name="connsiteY10" fmla="*/ 3997707 h 5096785"/>
              <a:gd name="connsiteX11" fmla="*/ 10599680 w 12192000"/>
              <a:gd name="connsiteY11" fmla="*/ 3982661 h 5096785"/>
              <a:gd name="connsiteX12" fmla="*/ 10519971 w 12192000"/>
              <a:gd name="connsiteY12" fmla="*/ 3975018 h 5096785"/>
              <a:gd name="connsiteX13" fmla="*/ 10217282 w 12192000"/>
              <a:gd name="connsiteY13" fmla="*/ 4020809 h 5096785"/>
              <a:gd name="connsiteX14" fmla="*/ 9936427 w 12192000"/>
              <a:gd name="connsiteY14" fmla="*/ 4137843 h 5096785"/>
              <a:gd name="connsiteX15" fmla="*/ 9804285 w 12192000"/>
              <a:gd name="connsiteY15" fmla="*/ 4246460 h 5096785"/>
              <a:gd name="connsiteX16" fmla="*/ 9720786 w 12192000"/>
              <a:gd name="connsiteY16" fmla="*/ 4265611 h 5096785"/>
              <a:gd name="connsiteX17" fmla="*/ 9652162 w 12192000"/>
              <a:gd name="connsiteY17" fmla="*/ 4252712 h 5096785"/>
              <a:gd name="connsiteX18" fmla="*/ 9543973 w 12192000"/>
              <a:gd name="connsiteY18" fmla="*/ 4245802 h 5096785"/>
              <a:gd name="connsiteX19" fmla="*/ 9528747 w 12192000"/>
              <a:gd name="connsiteY19" fmla="*/ 4251724 h 5096785"/>
              <a:gd name="connsiteX20" fmla="*/ 9436976 w 12192000"/>
              <a:gd name="connsiteY20" fmla="*/ 4269351 h 5096785"/>
              <a:gd name="connsiteX21" fmla="*/ 9371827 w 12192000"/>
              <a:gd name="connsiteY21" fmla="*/ 4303912 h 5096785"/>
              <a:gd name="connsiteX22" fmla="*/ 9260304 w 12192000"/>
              <a:gd name="connsiteY22" fmla="*/ 4328021 h 5096785"/>
              <a:gd name="connsiteX23" fmla="*/ 9148799 w 12192000"/>
              <a:gd name="connsiteY23" fmla="*/ 4348506 h 5096785"/>
              <a:gd name="connsiteX24" fmla="*/ 9107898 w 12192000"/>
              <a:gd name="connsiteY24" fmla="*/ 4354282 h 5096785"/>
              <a:gd name="connsiteX25" fmla="*/ 9037321 w 12192000"/>
              <a:gd name="connsiteY25" fmla="*/ 4371817 h 5096785"/>
              <a:gd name="connsiteX26" fmla="*/ 8990743 w 12192000"/>
              <a:gd name="connsiteY26" fmla="*/ 4382161 h 5096785"/>
              <a:gd name="connsiteX27" fmla="*/ 8979819 w 12192000"/>
              <a:gd name="connsiteY27" fmla="*/ 4366419 h 5096785"/>
              <a:gd name="connsiteX28" fmla="*/ 8936044 w 12192000"/>
              <a:gd name="connsiteY28" fmla="*/ 4370992 h 5096785"/>
              <a:gd name="connsiteX29" fmla="*/ 8897707 w 12192000"/>
              <a:gd name="connsiteY29" fmla="*/ 4392673 h 5096785"/>
              <a:gd name="connsiteX30" fmla="*/ 8845635 w 12192000"/>
              <a:gd name="connsiteY30" fmla="*/ 4404300 h 5096785"/>
              <a:gd name="connsiteX31" fmla="*/ 8814562 w 12192000"/>
              <a:gd name="connsiteY31" fmla="*/ 4411434 h 5096785"/>
              <a:gd name="connsiteX32" fmla="*/ 8726349 w 12192000"/>
              <a:gd name="connsiteY32" fmla="*/ 4416668 h 5096785"/>
              <a:gd name="connsiteX33" fmla="*/ 8566678 w 12192000"/>
              <a:gd name="connsiteY33" fmla="*/ 4391711 h 5096785"/>
              <a:gd name="connsiteX34" fmla="*/ 8521516 w 12192000"/>
              <a:gd name="connsiteY34" fmla="*/ 4393927 h 5096785"/>
              <a:gd name="connsiteX35" fmla="*/ 8515998 w 12192000"/>
              <a:gd name="connsiteY35" fmla="*/ 4399124 h 5096785"/>
              <a:gd name="connsiteX36" fmla="*/ 8449547 w 12192000"/>
              <a:gd name="connsiteY36" fmla="*/ 4383170 h 5096785"/>
              <a:gd name="connsiteX37" fmla="*/ 8360285 w 12192000"/>
              <a:gd name="connsiteY37" fmla="*/ 4398502 h 5096785"/>
              <a:gd name="connsiteX38" fmla="*/ 8256584 w 12192000"/>
              <a:gd name="connsiteY38" fmla="*/ 4423564 h 5096785"/>
              <a:gd name="connsiteX39" fmla="*/ 8229821 w 12192000"/>
              <a:gd name="connsiteY39" fmla="*/ 4431840 h 5096785"/>
              <a:gd name="connsiteX40" fmla="*/ 8158476 w 12192000"/>
              <a:gd name="connsiteY40" fmla="*/ 4436904 h 5096785"/>
              <a:gd name="connsiteX41" fmla="*/ 7993707 w 12192000"/>
              <a:gd name="connsiteY41" fmla="*/ 4447962 h 5096785"/>
              <a:gd name="connsiteX42" fmla="*/ 7990346 w 12192000"/>
              <a:gd name="connsiteY42" fmla="*/ 4454853 h 5096785"/>
              <a:gd name="connsiteX43" fmla="*/ 7976786 w 12192000"/>
              <a:gd name="connsiteY43" fmla="*/ 4456820 h 5096785"/>
              <a:gd name="connsiteX44" fmla="*/ 7973491 w 12192000"/>
              <a:gd name="connsiteY44" fmla="*/ 4458577 h 5096785"/>
              <a:gd name="connsiteX45" fmla="*/ 7954281 w 12192000"/>
              <a:gd name="connsiteY45" fmla="*/ 4467421 h 5096785"/>
              <a:gd name="connsiteX46" fmla="*/ 7905540 w 12192000"/>
              <a:gd name="connsiteY46" fmla="*/ 4455628 h 5096785"/>
              <a:gd name="connsiteX47" fmla="*/ 7851932 w 12192000"/>
              <a:gd name="connsiteY47" fmla="*/ 4466353 h 5096785"/>
              <a:gd name="connsiteX48" fmla="*/ 7639078 w 12192000"/>
              <a:gd name="connsiteY48" fmla="*/ 4467635 h 5096785"/>
              <a:gd name="connsiteX49" fmla="*/ 7612359 w 12192000"/>
              <a:gd name="connsiteY49" fmla="*/ 4492789 h 5096785"/>
              <a:gd name="connsiteX50" fmla="*/ 7527328 w 12192000"/>
              <a:gd name="connsiteY50" fmla="*/ 4502199 h 5096785"/>
              <a:gd name="connsiteX51" fmla="*/ 7388717 w 12192000"/>
              <a:gd name="connsiteY51" fmla="*/ 4470799 h 5096785"/>
              <a:gd name="connsiteX52" fmla="*/ 7231898 w 12192000"/>
              <a:gd name="connsiteY52" fmla="*/ 4486028 h 5096785"/>
              <a:gd name="connsiteX53" fmla="*/ 7218425 w 12192000"/>
              <a:gd name="connsiteY53" fmla="*/ 4477288 h 5096785"/>
              <a:gd name="connsiteX54" fmla="*/ 7202795 w 12192000"/>
              <a:gd name="connsiteY54" fmla="*/ 4472972 h 5096785"/>
              <a:gd name="connsiteX55" fmla="*/ 7200744 w 12192000"/>
              <a:gd name="connsiteY55" fmla="*/ 4474099 h 5096785"/>
              <a:gd name="connsiteX56" fmla="*/ 7182163 w 12192000"/>
              <a:gd name="connsiteY56" fmla="*/ 4474005 h 5096785"/>
              <a:gd name="connsiteX57" fmla="*/ 7178368 w 12192000"/>
              <a:gd name="connsiteY57" fmla="*/ 4470673 h 5096785"/>
              <a:gd name="connsiteX58" fmla="*/ 7165705 w 12192000"/>
              <a:gd name="connsiteY58" fmla="*/ 4469569 h 5096785"/>
              <a:gd name="connsiteX59" fmla="*/ 7140991 w 12192000"/>
              <a:gd name="connsiteY59" fmla="*/ 4464599 h 5096785"/>
              <a:gd name="connsiteX60" fmla="*/ 7136152 w 12192000"/>
              <a:gd name="connsiteY60" fmla="*/ 4466292 h 5096785"/>
              <a:gd name="connsiteX61" fmla="*/ 7098544 w 12192000"/>
              <a:gd name="connsiteY61" fmla="*/ 4462879 h 5096785"/>
              <a:gd name="connsiteX62" fmla="*/ 7097922 w 12192000"/>
              <a:gd name="connsiteY62" fmla="*/ 4464077 h 5096785"/>
              <a:gd name="connsiteX63" fmla="*/ 7086877 w 12192000"/>
              <a:gd name="connsiteY63" fmla="*/ 4468554 h 5096785"/>
              <a:gd name="connsiteX64" fmla="*/ 7065999 w 12192000"/>
              <a:gd name="connsiteY64" fmla="*/ 4474270 h 5096785"/>
              <a:gd name="connsiteX65" fmla="*/ 7016598 w 12192000"/>
              <a:gd name="connsiteY65" fmla="*/ 4502855 h 5096785"/>
              <a:gd name="connsiteX66" fmla="*/ 6977375 w 12192000"/>
              <a:gd name="connsiteY66" fmla="*/ 4499434 h 5096785"/>
              <a:gd name="connsiteX67" fmla="*/ 6969409 w 12192000"/>
              <a:gd name="connsiteY67" fmla="*/ 4499424 h 5096785"/>
              <a:gd name="connsiteX68" fmla="*/ 6969218 w 12192000"/>
              <a:gd name="connsiteY68" fmla="*/ 4499704 h 5096785"/>
              <a:gd name="connsiteX69" fmla="*/ 6960755 w 12192000"/>
              <a:gd name="connsiteY69" fmla="*/ 4500249 h 5096785"/>
              <a:gd name="connsiteX70" fmla="*/ 6954882 w 12192000"/>
              <a:gd name="connsiteY70" fmla="*/ 4499405 h 5096785"/>
              <a:gd name="connsiteX71" fmla="*/ 6939428 w 12192000"/>
              <a:gd name="connsiteY71" fmla="*/ 4499385 h 5096785"/>
              <a:gd name="connsiteX72" fmla="*/ 6933902 w 12192000"/>
              <a:gd name="connsiteY72" fmla="*/ 4501239 h 5096785"/>
              <a:gd name="connsiteX73" fmla="*/ 6891244 w 12192000"/>
              <a:gd name="connsiteY73" fmla="*/ 4536371 h 5096785"/>
              <a:gd name="connsiteX74" fmla="*/ 6794496 w 12192000"/>
              <a:gd name="connsiteY74" fmla="*/ 4567924 h 5096785"/>
              <a:gd name="connsiteX75" fmla="*/ 6697102 w 12192000"/>
              <a:gd name="connsiteY75" fmla="*/ 4595916 h 5096785"/>
              <a:gd name="connsiteX76" fmla="*/ 6661063 w 12192000"/>
              <a:gd name="connsiteY76" fmla="*/ 4604476 h 5096785"/>
              <a:gd name="connsiteX77" fmla="*/ 6600252 w 12192000"/>
              <a:gd name="connsiteY77" fmla="*/ 4626681 h 5096785"/>
              <a:gd name="connsiteX78" fmla="*/ 6574528 w 12192000"/>
              <a:gd name="connsiteY78" fmla="*/ 4641155 h 5096785"/>
              <a:gd name="connsiteX79" fmla="*/ 6573036 w 12192000"/>
              <a:gd name="connsiteY79" fmla="*/ 4641049 h 5096785"/>
              <a:gd name="connsiteX80" fmla="*/ 6571920 w 12192000"/>
              <a:gd name="connsiteY80" fmla="*/ 4644739 h 5096785"/>
              <a:gd name="connsiteX81" fmla="*/ 6567212 w 12192000"/>
              <a:gd name="connsiteY81" fmla="*/ 4647518 h 5096785"/>
              <a:gd name="connsiteX82" fmla="*/ 6552021 w 12192000"/>
              <a:gd name="connsiteY82" fmla="*/ 4650379 h 5096785"/>
              <a:gd name="connsiteX83" fmla="*/ 6545925 w 12192000"/>
              <a:gd name="connsiteY83" fmla="*/ 4650675 h 5096785"/>
              <a:gd name="connsiteX84" fmla="*/ 6537822 w 12192000"/>
              <a:gd name="connsiteY84" fmla="*/ 4652769 h 5096785"/>
              <a:gd name="connsiteX85" fmla="*/ 6537743 w 12192000"/>
              <a:gd name="connsiteY85" fmla="*/ 4653068 h 5096785"/>
              <a:gd name="connsiteX86" fmla="*/ 6529914 w 12192000"/>
              <a:gd name="connsiteY86" fmla="*/ 4654543 h 5096785"/>
              <a:gd name="connsiteX87" fmla="*/ 6490057 w 12192000"/>
              <a:gd name="connsiteY87" fmla="*/ 4658624 h 5096785"/>
              <a:gd name="connsiteX88" fmla="*/ 6386800 w 12192000"/>
              <a:gd name="connsiteY88" fmla="*/ 4715431 h 5096785"/>
              <a:gd name="connsiteX89" fmla="*/ 6382703 w 12192000"/>
              <a:gd name="connsiteY89" fmla="*/ 4717930 h 5096785"/>
              <a:gd name="connsiteX90" fmla="*/ 6356495 w 12192000"/>
              <a:gd name="connsiteY90" fmla="*/ 4717843 h 5096785"/>
              <a:gd name="connsiteX91" fmla="*/ 6343628 w 12192000"/>
              <a:gd name="connsiteY91" fmla="*/ 4719161 h 5096785"/>
              <a:gd name="connsiteX92" fmla="*/ 6338605 w 12192000"/>
              <a:gd name="connsiteY92" fmla="*/ 4716723 h 5096785"/>
              <a:gd name="connsiteX93" fmla="*/ 6320318 w 12192000"/>
              <a:gd name="connsiteY93" fmla="*/ 4720095 h 5096785"/>
              <a:gd name="connsiteX94" fmla="*/ 6318742 w 12192000"/>
              <a:gd name="connsiteY94" fmla="*/ 4721541 h 5096785"/>
              <a:gd name="connsiteX95" fmla="*/ 6301708 w 12192000"/>
              <a:gd name="connsiteY95" fmla="*/ 4720380 h 5096785"/>
              <a:gd name="connsiteX96" fmla="*/ 6285082 w 12192000"/>
              <a:gd name="connsiteY96" fmla="*/ 4714639 h 5096785"/>
              <a:gd name="connsiteX97" fmla="*/ 6136936 w 12192000"/>
              <a:gd name="connsiteY97" fmla="*/ 4758246 h 5096785"/>
              <a:gd name="connsiteX98" fmla="*/ 5988578 w 12192000"/>
              <a:gd name="connsiteY98" fmla="*/ 4754427 h 5096785"/>
              <a:gd name="connsiteX99" fmla="*/ 5908701 w 12192000"/>
              <a:gd name="connsiteY99" fmla="*/ 4779160 h 5096785"/>
              <a:gd name="connsiteX100" fmla="*/ 5892219 w 12192000"/>
              <a:gd name="connsiteY100" fmla="*/ 4807892 h 5096785"/>
              <a:gd name="connsiteX101" fmla="*/ 5683612 w 12192000"/>
              <a:gd name="connsiteY101" fmla="*/ 4848770 h 5096785"/>
              <a:gd name="connsiteX102" fmla="*/ 5635111 w 12192000"/>
              <a:gd name="connsiteY102" fmla="*/ 4868888 h 5096785"/>
              <a:gd name="connsiteX103" fmla="*/ 5582652 w 12192000"/>
              <a:gd name="connsiteY103" fmla="*/ 4866836 h 5096785"/>
              <a:gd name="connsiteX104" fmla="*/ 5567213 w 12192000"/>
              <a:gd name="connsiteY104" fmla="*/ 4878769 h 5096785"/>
              <a:gd name="connsiteX105" fmla="*/ 5564659 w 12192000"/>
              <a:gd name="connsiteY105" fmla="*/ 4881042 h 5096785"/>
              <a:gd name="connsiteX106" fmla="*/ 5552102 w 12192000"/>
              <a:gd name="connsiteY106" fmla="*/ 4885426 h 5096785"/>
              <a:gd name="connsiteX107" fmla="*/ 5551475 w 12192000"/>
              <a:gd name="connsiteY107" fmla="*/ 4892560 h 5096785"/>
              <a:gd name="connsiteX108" fmla="*/ 5534664 w 12192000"/>
              <a:gd name="connsiteY108" fmla="*/ 4903385 h 5096785"/>
              <a:gd name="connsiteX109" fmla="*/ 5510737 w 12192000"/>
              <a:gd name="connsiteY109" fmla="*/ 4909807 h 5096785"/>
              <a:gd name="connsiteX110" fmla="*/ 5393901 w 12192000"/>
              <a:gd name="connsiteY110" fmla="*/ 4933709 h 5096785"/>
              <a:gd name="connsiteX111" fmla="*/ 5325782 w 12192000"/>
              <a:gd name="connsiteY111" fmla="*/ 4951789 h 5096785"/>
              <a:gd name="connsiteX112" fmla="*/ 5302703 w 12192000"/>
              <a:gd name="connsiteY112" fmla="*/ 4964590 h 5096785"/>
              <a:gd name="connsiteX113" fmla="*/ 5268591 w 12192000"/>
              <a:gd name="connsiteY113" fmla="*/ 4978479 h 5096785"/>
              <a:gd name="connsiteX114" fmla="*/ 5210559 w 12192000"/>
              <a:gd name="connsiteY114" fmla="*/ 5007585 h 5096785"/>
              <a:gd name="connsiteX115" fmla="*/ 5177597 w 12192000"/>
              <a:gd name="connsiteY115" fmla="*/ 5015926 h 5096785"/>
              <a:gd name="connsiteX116" fmla="*/ 5160569 w 12192000"/>
              <a:gd name="connsiteY116" fmla="*/ 5025681 h 5096785"/>
              <a:gd name="connsiteX117" fmla="*/ 5152748 w 12192000"/>
              <a:gd name="connsiteY117" fmla="*/ 5026569 h 5096785"/>
              <a:gd name="connsiteX118" fmla="*/ 5127678 w 12192000"/>
              <a:gd name="connsiteY118" fmla="*/ 5032947 h 5096785"/>
              <a:gd name="connsiteX119" fmla="*/ 5113147 w 12192000"/>
              <a:gd name="connsiteY119" fmla="*/ 5035818 h 5096785"/>
              <a:gd name="connsiteX120" fmla="*/ 5107301 w 12192000"/>
              <a:gd name="connsiteY120" fmla="*/ 5036672 h 5096785"/>
              <a:gd name="connsiteX121" fmla="*/ 5093215 w 12192000"/>
              <a:gd name="connsiteY121" fmla="*/ 5032880 h 5096785"/>
              <a:gd name="connsiteX122" fmla="*/ 5077058 w 12192000"/>
              <a:gd name="connsiteY122" fmla="*/ 5038681 h 5096785"/>
              <a:gd name="connsiteX123" fmla="*/ 5057349 w 12192000"/>
              <a:gd name="connsiteY123" fmla="*/ 5036015 h 5096785"/>
              <a:gd name="connsiteX124" fmla="*/ 5053945 w 12192000"/>
              <a:gd name="connsiteY124" fmla="*/ 5041952 h 5096785"/>
              <a:gd name="connsiteX125" fmla="*/ 5040021 w 12192000"/>
              <a:gd name="connsiteY125" fmla="*/ 5050052 h 5096785"/>
              <a:gd name="connsiteX126" fmla="*/ 5025913 w 12192000"/>
              <a:gd name="connsiteY126" fmla="*/ 5046535 h 5096785"/>
              <a:gd name="connsiteX127" fmla="*/ 4998218 w 12192000"/>
              <a:gd name="connsiteY127" fmla="*/ 5048065 h 5096785"/>
              <a:gd name="connsiteX128" fmla="*/ 4991008 w 12192000"/>
              <a:gd name="connsiteY128" fmla="*/ 5050439 h 5096785"/>
              <a:gd name="connsiteX129" fmla="*/ 4963503 w 12192000"/>
              <a:gd name="connsiteY129" fmla="*/ 5047575 h 5096785"/>
              <a:gd name="connsiteX130" fmla="*/ 4921053 w 12192000"/>
              <a:gd name="connsiteY130" fmla="*/ 5048925 h 5096785"/>
              <a:gd name="connsiteX131" fmla="*/ 4873420 w 12192000"/>
              <a:gd name="connsiteY131" fmla="*/ 5054929 h 5096785"/>
              <a:gd name="connsiteX132" fmla="*/ 4858825 w 12192000"/>
              <a:gd name="connsiteY132" fmla="*/ 5051329 h 5096785"/>
              <a:gd name="connsiteX133" fmla="*/ 4769340 w 12192000"/>
              <a:gd name="connsiteY133" fmla="*/ 5053090 h 5096785"/>
              <a:gd name="connsiteX134" fmla="*/ 4744152 w 12192000"/>
              <a:gd name="connsiteY134" fmla="*/ 5053391 h 5096785"/>
              <a:gd name="connsiteX135" fmla="*/ 4723556 w 12192000"/>
              <a:gd name="connsiteY135" fmla="*/ 5059633 h 5096785"/>
              <a:gd name="connsiteX136" fmla="*/ 4719699 w 12192000"/>
              <a:gd name="connsiteY136" fmla="*/ 5066298 h 5096785"/>
              <a:gd name="connsiteX137" fmla="*/ 4706016 w 12192000"/>
              <a:gd name="connsiteY137" fmla="*/ 5067422 h 5096785"/>
              <a:gd name="connsiteX138" fmla="*/ 4702593 w 12192000"/>
              <a:gd name="connsiteY138" fmla="*/ 5068973 h 5096785"/>
              <a:gd name="connsiteX139" fmla="*/ 4682766 w 12192000"/>
              <a:gd name="connsiteY139" fmla="*/ 5076609 h 5096785"/>
              <a:gd name="connsiteX140" fmla="*/ 4634960 w 12192000"/>
              <a:gd name="connsiteY140" fmla="*/ 5061852 h 5096785"/>
              <a:gd name="connsiteX141" fmla="*/ 4580645 w 12192000"/>
              <a:gd name="connsiteY141" fmla="*/ 5069246 h 5096785"/>
              <a:gd name="connsiteX142" fmla="*/ 4368005 w 12192000"/>
              <a:gd name="connsiteY142" fmla="*/ 5057426 h 5096785"/>
              <a:gd name="connsiteX143" fmla="*/ 4339489 w 12192000"/>
              <a:gd name="connsiteY143" fmla="*/ 5080858 h 5096785"/>
              <a:gd name="connsiteX144" fmla="*/ 4253895 w 12192000"/>
              <a:gd name="connsiteY144" fmla="*/ 5085008 h 5096785"/>
              <a:gd name="connsiteX145" fmla="*/ 4117780 w 12192000"/>
              <a:gd name="connsiteY145" fmla="*/ 5045175 h 5096785"/>
              <a:gd name="connsiteX146" fmla="*/ 3960074 w 12192000"/>
              <a:gd name="connsiteY146" fmla="*/ 5050708 h 5096785"/>
              <a:gd name="connsiteX147" fmla="*/ 3947260 w 12192000"/>
              <a:gd name="connsiteY147" fmla="*/ 5041167 h 5096785"/>
              <a:gd name="connsiteX148" fmla="*/ 3931969 w 12192000"/>
              <a:gd name="connsiteY148" fmla="*/ 5035902 h 5096785"/>
              <a:gd name="connsiteX149" fmla="*/ 3929836 w 12192000"/>
              <a:gd name="connsiteY149" fmla="*/ 5036901 h 5096785"/>
              <a:gd name="connsiteX150" fmla="*/ 3911296 w 12192000"/>
              <a:gd name="connsiteY150" fmla="*/ 5035663 h 5096785"/>
              <a:gd name="connsiteX151" fmla="*/ 3907746 w 12192000"/>
              <a:gd name="connsiteY151" fmla="*/ 5032107 h 5096785"/>
              <a:gd name="connsiteX152" fmla="*/ 3895182 w 12192000"/>
              <a:gd name="connsiteY152" fmla="*/ 5030229 h 5096785"/>
              <a:gd name="connsiteX153" fmla="*/ 3870866 w 12192000"/>
              <a:gd name="connsiteY153" fmla="*/ 5023753 h 5096785"/>
              <a:gd name="connsiteX154" fmla="*/ 3865913 w 12192000"/>
              <a:gd name="connsiteY154" fmla="*/ 5025143 h 5096785"/>
              <a:gd name="connsiteX155" fmla="*/ 3828606 w 12192000"/>
              <a:gd name="connsiteY155" fmla="*/ 5019426 h 5096785"/>
              <a:gd name="connsiteX156" fmla="*/ 3827901 w 12192000"/>
              <a:gd name="connsiteY156" fmla="*/ 5020583 h 5096785"/>
              <a:gd name="connsiteX157" fmla="*/ 3816543 w 12192000"/>
              <a:gd name="connsiteY157" fmla="*/ 5024366 h 5096785"/>
              <a:gd name="connsiteX158" fmla="*/ 3795278 w 12192000"/>
              <a:gd name="connsiteY158" fmla="*/ 5028779 h 5096785"/>
              <a:gd name="connsiteX159" fmla="*/ 3743858 w 12192000"/>
              <a:gd name="connsiteY159" fmla="*/ 5054237 h 5096785"/>
              <a:gd name="connsiteX160" fmla="*/ 3704945 w 12192000"/>
              <a:gd name="connsiteY160" fmla="*/ 5048413 h 5096785"/>
              <a:gd name="connsiteX161" fmla="*/ 3696992 w 12192000"/>
              <a:gd name="connsiteY161" fmla="*/ 5047914 h 5096785"/>
              <a:gd name="connsiteX162" fmla="*/ 3696780 w 12192000"/>
              <a:gd name="connsiteY162" fmla="*/ 5048181 h 5096785"/>
              <a:gd name="connsiteX163" fmla="*/ 3688290 w 12192000"/>
              <a:gd name="connsiteY163" fmla="*/ 5048204 h 5096785"/>
              <a:gd name="connsiteX164" fmla="*/ 3682486 w 12192000"/>
              <a:gd name="connsiteY164" fmla="*/ 5047000 h 5096785"/>
              <a:gd name="connsiteX165" fmla="*/ 3667056 w 12192000"/>
              <a:gd name="connsiteY165" fmla="*/ 5046030 h 5096785"/>
              <a:gd name="connsiteX166" fmla="*/ 3661403 w 12192000"/>
              <a:gd name="connsiteY166" fmla="*/ 5047537 h 5096785"/>
              <a:gd name="connsiteX167" fmla="*/ 3658673 w 12192000"/>
              <a:gd name="connsiteY167" fmla="*/ 5050790 h 5096785"/>
              <a:gd name="connsiteX168" fmla="*/ 3657333 w 12192000"/>
              <a:gd name="connsiteY168" fmla="*/ 5050325 h 5096785"/>
              <a:gd name="connsiteX169" fmla="*/ 3626778 w 12192000"/>
              <a:gd name="connsiteY169" fmla="*/ 5057882 h 5096785"/>
              <a:gd name="connsiteX170" fmla="*/ 3560067 w 12192000"/>
              <a:gd name="connsiteY170" fmla="*/ 5064266 h 5096785"/>
              <a:gd name="connsiteX171" fmla="*/ 3522641 w 12192000"/>
              <a:gd name="connsiteY171" fmla="*/ 5063654 h 5096785"/>
              <a:gd name="connsiteX172" fmla="*/ 3419275 w 12192000"/>
              <a:gd name="connsiteY172" fmla="*/ 5066646 h 5096785"/>
              <a:gd name="connsiteX173" fmla="*/ 3314869 w 12192000"/>
              <a:gd name="connsiteY173" fmla="*/ 5073197 h 5096785"/>
              <a:gd name="connsiteX174" fmla="*/ 3259088 w 12192000"/>
              <a:gd name="connsiteY174" fmla="*/ 5096363 h 5096785"/>
              <a:gd name="connsiteX175" fmla="*/ 3253104 w 12192000"/>
              <a:gd name="connsiteY175" fmla="*/ 5096785 h 5096785"/>
              <a:gd name="connsiteX176" fmla="*/ 3238751 w 12192000"/>
              <a:gd name="connsiteY176" fmla="*/ 5092996 h 5096785"/>
              <a:gd name="connsiteX177" fmla="*/ 3233681 w 12192000"/>
              <a:gd name="connsiteY177" fmla="*/ 5090758 h 5096785"/>
              <a:gd name="connsiteX178" fmla="*/ 3225562 w 12192000"/>
              <a:gd name="connsiteY178" fmla="*/ 5089215 h 5096785"/>
              <a:gd name="connsiteX179" fmla="*/ 3225260 w 12192000"/>
              <a:gd name="connsiteY179" fmla="*/ 5089437 h 5096785"/>
              <a:gd name="connsiteX180" fmla="*/ 3217859 w 12192000"/>
              <a:gd name="connsiteY180" fmla="*/ 5087484 h 5096785"/>
              <a:gd name="connsiteX181" fmla="*/ 3182980 w 12192000"/>
              <a:gd name="connsiteY181" fmla="*/ 5074650 h 5096785"/>
              <a:gd name="connsiteX182" fmla="*/ 3123938 w 12192000"/>
              <a:gd name="connsiteY182" fmla="*/ 5089912 h 5096785"/>
              <a:gd name="connsiteX183" fmla="*/ 3101912 w 12192000"/>
              <a:gd name="connsiteY183" fmla="*/ 5090281 h 5096785"/>
              <a:gd name="connsiteX184" fmla="*/ 3089591 w 12192000"/>
              <a:gd name="connsiteY184" fmla="*/ 5091865 h 5096785"/>
              <a:gd name="connsiteX185" fmla="*/ 3088465 w 12192000"/>
              <a:gd name="connsiteY185" fmla="*/ 5092858 h 5096785"/>
              <a:gd name="connsiteX186" fmla="*/ 3055081 w 12192000"/>
              <a:gd name="connsiteY186" fmla="*/ 5080424 h 5096785"/>
              <a:gd name="connsiteX187" fmla="*/ 3049807 w 12192000"/>
              <a:gd name="connsiteY187" fmla="*/ 5080860 h 5096785"/>
              <a:gd name="connsiteX188" fmla="*/ 3029122 w 12192000"/>
              <a:gd name="connsiteY188" fmla="*/ 5070085 h 5096785"/>
              <a:gd name="connsiteX189" fmla="*/ 3017862 w 12192000"/>
              <a:gd name="connsiteY189" fmla="*/ 5065942 h 5096785"/>
              <a:gd name="connsiteX190" fmla="*/ 3015868 w 12192000"/>
              <a:gd name="connsiteY190" fmla="*/ 5061832 h 5096785"/>
              <a:gd name="connsiteX191" fmla="*/ 2998644 w 12192000"/>
              <a:gd name="connsiteY191" fmla="*/ 5057210 h 5096785"/>
              <a:gd name="connsiteX192" fmla="*/ 2996219 w 12192000"/>
              <a:gd name="connsiteY192" fmla="*/ 5057788 h 5096785"/>
              <a:gd name="connsiteX193" fmla="*/ 2983676 w 12192000"/>
              <a:gd name="connsiteY193" fmla="*/ 5049852 h 5096785"/>
              <a:gd name="connsiteX194" fmla="*/ 2903609 w 12192000"/>
              <a:gd name="connsiteY194" fmla="*/ 4998457 h 5096785"/>
              <a:gd name="connsiteX195" fmla="*/ 2758830 w 12192000"/>
              <a:gd name="connsiteY195" fmla="*/ 4974760 h 5096785"/>
              <a:gd name="connsiteX196" fmla="*/ 2532669 w 12192000"/>
              <a:gd name="connsiteY196" fmla="*/ 4940573 h 5096785"/>
              <a:gd name="connsiteX197" fmla="*/ 2389931 w 12192000"/>
              <a:gd name="connsiteY197" fmla="*/ 4905785 h 5096785"/>
              <a:gd name="connsiteX198" fmla="*/ 2335186 w 12192000"/>
              <a:gd name="connsiteY198" fmla="*/ 4902957 h 5096785"/>
              <a:gd name="connsiteX199" fmla="*/ 2295307 w 12192000"/>
              <a:gd name="connsiteY199" fmla="*/ 4879800 h 5096785"/>
              <a:gd name="connsiteX200" fmla="*/ 2273393 w 12192000"/>
              <a:gd name="connsiteY200" fmla="*/ 4883565 h 5096785"/>
              <a:gd name="connsiteX201" fmla="*/ 2269523 w 12192000"/>
              <a:gd name="connsiteY201" fmla="*/ 4884442 h 5096785"/>
              <a:gd name="connsiteX202" fmla="*/ 2256015 w 12192000"/>
              <a:gd name="connsiteY202" fmla="*/ 4883014 h 5096785"/>
              <a:gd name="connsiteX203" fmla="*/ 2249731 w 12192000"/>
              <a:gd name="connsiteY203" fmla="*/ 4888778 h 5096785"/>
              <a:gd name="connsiteX204" fmla="*/ 2227629 w 12192000"/>
              <a:gd name="connsiteY204" fmla="*/ 4891047 h 5096785"/>
              <a:gd name="connsiteX205" fmla="*/ 2203460 w 12192000"/>
              <a:gd name="connsiteY205" fmla="*/ 4886696 h 5096785"/>
              <a:gd name="connsiteX206" fmla="*/ 2091528 w 12192000"/>
              <a:gd name="connsiteY206" fmla="*/ 4859155 h 5096785"/>
              <a:gd name="connsiteX207" fmla="*/ 2022901 w 12192000"/>
              <a:gd name="connsiteY207" fmla="*/ 4846594 h 5096785"/>
              <a:gd name="connsiteX208" fmla="*/ 1994227 w 12192000"/>
              <a:gd name="connsiteY208" fmla="*/ 4847973 h 5096785"/>
              <a:gd name="connsiteX209" fmla="*/ 1955936 w 12192000"/>
              <a:gd name="connsiteY209" fmla="*/ 4845765 h 5096785"/>
              <a:gd name="connsiteX210" fmla="*/ 1741924 w 12192000"/>
              <a:gd name="connsiteY210" fmla="*/ 4808054 h 5096785"/>
              <a:gd name="connsiteX211" fmla="*/ 1734410 w 12192000"/>
              <a:gd name="connsiteY211" fmla="*/ 4811675 h 5096785"/>
              <a:gd name="connsiteX212" fmla="*/ 1691423 w 12192000"/>
              <a:gd name="connsiteY212" fmla="*/ 4802777 h 5096785"/>
              <a:gd name="connsiteX213" fmla="*/ 1554504 w 12192000"/>
              <a:gd name="connsiteY213" fmla="*/ 4739985 h 5096785"/>
              <a:gd name="connsiteX214" fmla="*/ 1470119 w 12192000"/>
              <a:gd name="connsiteY214" fmla="*/ 4723470 h 5096785"/>
              <a:gd name="connsiteX215" fmla="*/ 1437967 w 12192000"/>
              <a:gd name="connsiteY215" fmla="*/ 4722710 h 5096785"/>
              <a:gd name="connsiteX216" fmla="*/ 1384234 w 12192000"/>
              <a:gd name="connsiteY216" fmla="*/ 4721117 h 5096785"/>
              <a:gd name="connsiteX217" fmla="*/ 1338647 w 12192000"/>
              <a:gd name="connsiteY217" fmla="*/ 4732483 h 5096785"/>
              <a:gd name="connsiteX218" fmla="*/ 1295869 w 12192000"/>
              <a:gd name="connsiteY218" fmla="*/ 4726175 h 5096785"/>
              <a:gd name="connsiteX219" fmla="*/ 1292949 w 12192000"/>
              <a:gd name="connsiteY219" fmla="*/ 4708469 h 5096785"/>
              <a:gd name="connsiteX220" fmla="*/ 1244908 w 12192000"/>
              <a:gd name="connsiteY220" fmla="*/ 4706993 h 5096785"/>
              <a:gd name="connsiteX221" fmla="*/ 1171266 w 12192000"/>
              <a:gd name="connsiteY221" fmla="*/ 4706535 h 5096785"/>
              <a:gd name="connsiteX222" fmla="*/ 1160868 w 12192000"/>
              <a:gd name="connsiteY222" fmla="*/ 4701936 h 5096785"/>
              <a:gd name="connsiteX223" fmla="*/ 1147599 w 12192000"/>
              <a:gd name="connsiteY223" fmla="*/ 4714833 h 5096785"/>
              <a:gd name="connsiteX224" fmla="*/ 1119603 w 12192000"/>
              <a:gd name="connsiteY224" fmla="*/ 4721303 h 5096785"/>
              <a:gd name="connsiteX225" fmla="*/ 997851 w 12192000"/>
              <a:gd name="connsiteY225" fmla="*/ 4722336 h 5096785"/>
              <a:gd name="connsiteX226" fmla="*/ 976455 w 12192000"/>
              <a:gd name="connsiteY226" fmla="*/ 4726407 h 5096785"/>
              <a:gd name="connsiteX227" fmla="*/ 949939 w 12192000"/>
              <a:gd name="connsiteY227" fmla="*/ 4719699 h 5096785"/>
              <a:gd name="connsiteX228" fmla="*/ 894148 w 12192000"/>
              <a:gd name="connsiteY228" fmla="*/ 4710406 h 5096785"/>
              <a:gd name="connsiteX229" fmla="*/ 857990 w 12192000"/>
              <a:gd name="connsiteY229" fmla="*/ 4696844 h 5096785"/>
              <a:gd name="connsiteX230" fmla="*/ 848649 w 12192000"/>
              <a:gd name="connsiteY230" fmla="*/ 4704021 h 5096785"/>
              <a:gd name="connsiteX231" fmla="*/ 826436 w 12192000"/>
              <a:gd name="connsiteY231" fmla="*/ 4707421 h 5096785"/>
              <a:gd name="connsiteX232" fmla="*/ 733052 w 12192000"/>
              <a:gd name="connsiteY232" fmla="*/ 4701884 h 5096785"/>
              <a:gd name="connsiteX233" fmla="*/ 716185 w 12192000"/>
              <a:gd name="connsiteY233" fmla="*/ 4703827 h 5096785"/>
              <a:gd name="connsiteX234" fmla="*/ 696663 w 12192000"/>
              <a:gd name="connsiteY234" fmla="*/ 4697420 h 5096785"/>
              <a:gd name="connsiteX235" fmla="*/ 582722 w 12192000"/>
              <a:gd name="connsiteY235" fmla="*/ 4658637 h 5096785"/>
              <a:gd name="connsiteX236" fmla="*/ 581118 w 12192000"/>
              <a:gd name="connsiteY236" fmla="*/ 4654120 h 5096785"/>
              <a:gd name="connsiteX237" fmla="*/ 546453 w 12192000"/>
              <a:gd name="connsiteY237" fmla="*/ 4652542 h 5096785"/>
              <a:gd name="connsiteX238" fmla="*/ 536773 w 12192000"/>
              <a:gd name="connsiteY238" fmla="*/ 4644609 h 5096785"/>
              <a:gd name="connsiteX239" fmla="*/ 518899 w 12192000"/>
              <a:gd name="connsiteY239" fmla="*/ 4642839 h 5096785"/>
              <a:gd name="connsiteX240" fmla="*/ 388896 w 12192000"/>
              <a:gd name="connsiteY240" fmla="*/ 4619173 h 5096785"/>
              <a:gd name="connsiteX241" fmla="*/ 366479 w 12192000"/>
              <a:gd name="connsiteY241" fmla="*/ 4618896 h 5096785"/>
              <a:gd name="connsiteX242" fmla="*/ 342781 w 12192000"/>
              <a:gd name="connsiteY242" fmla="*/ 4601239 h 5096785"/>
              <a:gd name="connsiteX243" fmla="*/ 255925 w 12192000"/>
              <a:gd name="connsiteY243" fmla="*/ 4598685 h 5096785"/>
              <a:gd name="connsiteX244" fmla="*/ 226919 w 12192000"/>
              <a:gd name="connsiteY244" fmla="*/ 4598460 h 5096785"/>
              <a:gd name="connsiteX245" fmla="*/ 213925 w 12192000"/>
              <a:gd name="connsiteY245" fmla="*/ 4597783 h 5096785"/>
              <a:gd name="connsiteX246" fmla="*/ 215196 w 12192000"/>
              <a:gd name="connsiteY246" fmla="*/ 4588576 h 5096785"/>
              <a:gd name="connsiteX247" fmla="*/ 180214 w 12192000"/>
              <a:gd name="connsiteY247" fmla="*/ 4583701 h 5096785"/>
              <a:gd name="connsiteX248" fmla="*/ 83203 w 12192000"/>
              <a:gd name="connsiteY248" fmla="*/ 4531664 h 5096785"/>
              <a:gd name="connsiteX249" fmla="*/ 4106 w 12192000"/>
              <a:gd name="connsiteY249" fmla="*/ 4517202 h 5096785"/>
              <a:gd name="connsiteX250" fmla="*/ 0 w 12192000"/>
              <a:gd name="connsiteY250" fmla="*/ 4516084 h 5096785"/>
              <a:gd name="connsiteX251" fmla="*/ 0 w 12192000"/>
              <a:gd name="connsiteY251" fmla="*/ 0 h 5096785"/>
              <a:gd name="connsiteX0" fmla="*/ 0 w 12192000"/>
              <a:gd name="connsiteY0" fmla="*/ 0 h 5096785"/>
              <a:gd name="connsiteX1" fmla="*/ 12192000 w 12192000"/>
              <a:gd name="connsiteY1" fmla="*/ 0 h 5096785"/>
              <a:gd name="connsiteX2" fmla="*/ 12192000 w 12192000"/>
              <a:gd name="connsiteY2" fmla="*/ 3809005 h 5096785"/>
              <a:gd name="connsiteX3" fmla="*/ 12142543 w 12192000"/>
              <a:gd name="connsiteY3" fmla="*/ 3817043 h 5096785"/>
              <a:gd name="connsiteX4" fmla="*/ 12109241 w 12192000"/>
              <a:gd name="connsiteY4" fmla="*/ 3824228 h 5096785"/>
              <a:gd name="connsiteX5" fmla="*/ 11668991 w 12192000"/>
              <a:gd name="connsiteY5" fmla="*/ 3788038 h 5096785"/>
              <a:gd name="connsiteX6" fmla="*/ 11476952 w 12192000"/>
              <a:gd name="connsiteY6" fmla="*/ 3866786 h 5096785"/>
              <a:gd name="connsiteX7" fmla="*/ 11336487 w 12192000"/>
              <a:gd name="connsiteY7" fmla="*/ 3971513 h 5096785"/>
              <a:gd name="connsiteX8" fmla="*/ 11214181 w 12192000"/>
              <a:gd name="connsiteY8" fmla="*/ 4004215 h 5096785"/>
              <a:gd name="connsiteX9" fmla="*/ 11042540 w 12192000"/>
              <a:gd name="connsiteY9" fmla="*/ 4002613 h 5096785"/>
              <a:gd name="connsiteX10" fmla="*/ 10833086 w 12192000"/>
              <a:gd name="connsiteY10" fmla="*/ 3997707 h 5096785"/>
              <a:gd name="connsiteX11" fmla="*/ 10599680 w 12192000"/>
              <a:gd name="connsiteY11" fmla="*/ 3982661 h 5096785"/>
              <a:gd name="connsiteX12" fmla="*/ 10519971 w 12192000"/>
              <a:gd name="connsiteY12" fmla="*/ 3975018 h 5096785"/>
              <a:gd name="connsiteX13" fmla="*/ 10217282 w 12192000"/>
              <a:gd name="connsiteY13" fmla="*/ 4020809 h 5096785"/>
              <a:gd name="connsiteX14" fmla="*/ 9936427 w 12192000"/>
              <a:gd name="connsiteY14" fmla="*/ 4137843 h 5096785"/>
              <a:gd name="connsiteX15" fmla="*/ 9804285 w 12192000"/>
              <a:gd name="connsiteY15" fmla="*/ 4246460 h 5096785"/>
              <a:gd name="connsiteX16" fmla="*/ 9720786 w 12192000"/>
              <a:gd name="connsiteY16" fmla="*/ 4265611 h 5096785"/>
              <a:gd name="connsiteX17" fmla="*/ 9652162 w 12192000"/>
              <a:gd name="connsiteY17" fmla="*/ 4252712 h 5096785"/>
              <a:gd name="connsiteX18" fmla="*/ 9543973 w 12192000"/>
              <a:gd name="connsiteY18" fmla="*/ 4245802 h 5096785"/>
              <a:gd name="connsiteX19" fmla="*/ 9528747 w 12192000"/>
              <a:gd name="connsiteY19" fmla="*/ 4251724 h 5096785"/>
              <a:gd name="connsiteX20" fmla="*/ 9436976 w 12192000"/>
              <a:gd name="connsiteY20" fmla="*/ 4269351 h 5096785"/>
              <a:gd name="connsiteX21" fmla="*/ 9371827 w 12192000"/>
              <a:gd name="connsiteY21" fmla="*/ 4303912 h 5096785"/>
              <a:gd name="connsiteX22" fmla="*/ 9260304 w 12192000"/>
              <a:gd name="connsiteY22" fmla="*/ 4328021 h 5096785"/>
              <a:gd name="connsiteX23" fmla="*/ 9148799 w 12192000"/>
              <a:gd name="connsiteY23" fmla="*/ 4348506 h 5096785"/>
              <a:gd name="connsiteX24" fmla="*/ 9107898 w 12192000"/>
              <a:gd name="connsiteY24" fmla="*/ 4354282 h 5096785"/>
              <a:gd name="connsiteX25" fmla="*/ 9037321 w 12192000"/>
              <a:gd name="connsiteY25" fmla="*/ 4371817 h 5096785"/>
              <a:gd name="connsiteX26" fmla="*/ 8990743 w 12192000"/>
              <a:gd name="connsiteY26" fmla="*/ 4382161 h 5096785"/>
              <a:gd name="connsiteX27" fmla="*/ 8979819 w 12192000"/>
              <a:gd name="connsiteY27" fmla="*/ 4366419 h 5096785"/>
              <a:gd name="connsiteX28" fmla="*/ 8936044 w 12192000"/>
              <a:gd name="connsiteY28" fmla="*/ 4370992 h 5096785"/>
              <a:gd name="connsiteX29" fmla="*/ 8897707 w 12192000"/>
              <a:gd name="connsiteY29" fmla="*/ 4392673 h 5096785"/>
              <a:gd name="connsiteX30" fmla="*/ 8845635 w 12192000"/>
              <a:gd name="connsiteY30" fmla="*/ 4404300 h 5096785"/>
              <a:gd name="connsiteX31" fmla="*/ 8814562 w 12192000"/>
              <a:gd name="connsiteY31" fmla="*/ 4411434 h 5096785"/>
              <a:gd name="connsiteX32" fmla="*/ 8726349 w 12192000"/>
              <a:gd name="connsiteY32" fmla="*/ 4416668 h 5096785"/>
              <a:gd name="connsiteX33" fmla="*/ 8566678 w 12192000"/>
              <a:gd name="connsiteY33" fmla="*/ 4391711 h 5096785"/>
              <a:gd name="connsiteX34" fmla="*/ 8521516 w 12192000"/>
              <a:gd name="connsiteY34" fmla="*/ 4393927 h 5096785"/>
              <a:gd name="connsiteX35" fmla="*/ 8515998 w 12192000"/>
              <a:gd name="connsiteY35" fmla="*/ 4399124 h 5096785"/>
              <a:gd name="connsiteX36" fmla="*/ 8449547 w 12192000"/>
              <a:gd name="connsiteY36" fmla="*/ 4383170 h 5096785"/>
              <a:gd name="connsiteX37" fmla="*/ 8360285 w 12192000"/>
              <a:gd name="connsiteY37" fmla="*/ 4398502 h 5096785"/>
              <a:gd name="connsiteX38" fmla="*/ 8256584 w 12192000"/>
              <a:gd name="connsiteY38" fmla="*/ 4423564 h 5096785"/>
              <a:gd name="connsiteX39" fmla="*/ 8229821 w 12192000"/>
              <a:gd name="connsiteY39" fmla="*/ 4431840 h 5096785"/>
              <a:gd name="connsiteX40" fmla="*/ 8158476 w 12192000"/>
              <a:gd name="connsiteY40" fmla="*/ 4436904 h 5096785"/>
              <a:gd name="connsiteX41" fmla="*/ 7993707 w 12192000"/>
              <a:gd name="connsiteY41" fmla="*/ 4447962 h 5096785"/>
              <a:gd name="connsiteX42" fmla="*/ 7990346 w 12192000"/>
              <a:gd name="connsiteY42" fmla="*/ 4454853 h 5096785"/>
              <a:gd name="connsiteX43" fmla="*/ 7976786 w 12192000"/>
              <a:gd name="connsiteY43" fmla="*/ 4456820 h 5096785"/>
              <a:gd name="connsiteX44" fmla="*/ 7973491 w 12192000"/>
              <a:gd name="connsiteY44" fmla="*/ 4458577 h 5096785"/>
              <a:gd name="connsiteX45" fmla="*/ 7954281 w 12192000"/>
              <a:gd name="connsiteY45" fmla="*/ 4467421 h 5096785"/>
              <a:gd name="connsiteX46" fmla="*/ 7905540 w 12192000"/>
              <a:gd name="connsiteY46" fmla="*/ 4455628 h 5096785"/>
              <a:gd name="connsiteX47" fmla="*/ 7851932 w 12192000"/>
              <a:gd name="connsiteY47" fmla="*/ 4466353 h 5096785"/>
              <a:gd name="connsiteX48" fmla="*/ 7639078 w 12192000"/>
              <a:gd name="connsiteY48" fmla="*/ 4467635 h 5096785"/>
              <a:gd name="connsiteX49" fmla="*/ 7612359 w 12192000"/>
              <a:gd name="connsiteY49" fmla="*/ 4492789 h 5096785"/>
              <a:gd name="connsiteX50" fmla="*/ 7527328 w 12192000"/>
              <a:gd name="connsiteY50" fmla="*/ 4502199 h 5096785"/>
              <a:gd name="connsiteX51" fmla="*/ 7388717 w 12192000"/>
              <a:gd name="connsiteY51" fmla="*/ 4470799 h 5096785"/>
              <a:gd name="connsiteX52" fmla="*/ 7231898 w 12192000"/>
              <a:gd name="connsiteY52" fmla="*/ 4486028 h 5096785"/>
              <a:gd name="connsiteX53" fmla="*/ 7218425 w 12192000"/>
              <a:gd name="connsiteY53" fmla="*/ 4477288 h 5096785"/>
              <a:gd name="connsiteX54" fmla="*/ 7202795 w 12192000"/>
              <a:gd name="connsiteY54" fmla="*/ 4472972 h 5096785"/>
              <a:gd name="connsiteX55" fmla="*/ 7200744 w 12192000"/>
              <a:gd name="connsiteY55" fmla="*/ 4474099 h 5096785"/>
              <a:gd name="connsiteX56" fmla="*/ 7182163 w 12192000"/>
              <a:gd name="connsiteY56" fmla="*/ 4474005 h 5096785"/>
              <a:gd name="connsiteX57" fmla="*/ 7178368 w 12192000"/>
              <a:gd name="connsiteY57" fmla="*/ 4470673 h 5096785"/>
              <a:gd name="connsiteX58" fmla="*/ 7165705 w 12192000"/>
              <a:gd name="connsiteY58" fmla="*/ 4469569 h 5096785"/>
              <a:gd name="connsiteX59" fmla="*/ 7140991 w 12192000"/>
              <a:gd name="connsiteY59" fmla="*/ 4464599 h 5096785"/>
              <a:gd name="connsiteX60" fmla="*/ 7136152 w 12192000"/>
              <a:gd name="connsiteY60" fmla="*/ 4466292 h 5096785"/>
              <a:gd name="connsiteX61" fmla="*/ 7098544 w 12192000"/>
              <a:gd name="connsiteY61" fmla="*/ 4462879 h 5096785"/>
              <a:gd name="connsiteX62" fmla="*/ 7097922 w 12192000"/>
              <a:gd name="connsiteY62" fmla="*/ 4464077 h 5096785"/>
              <a:gd name="connsiteX63" fmla="*/ 7086877 w 12192000"/>
              <a:gd name="connsiteY63" fmla="*/ 4468554 h 5096785"/>
              <a:gd name="connsiteX64" fmla="*/ 7065999 w 12192000"/>
              <a:gd name="connsiteY64" fmla="*/ 4474270 h 5096785"/>
              <a:gd name="connsiteX65" fmla="*/ 7016598 w 12192000"/>
              <a:gd name="connsiteY65" fmla="*/ 4502855 h 5096785"/>
              <a:gd name="connsiteX66" fmla="*/ 6977375 w 12192000"/>
              <a:gd name="connsiteY66" fmla="*/ 4499434 h 5096785"/>
              <a:gd name="connsiteX67" fmla="*/ 6969409 w 12192000"/>
              <a:gd name="connsiteY67" fmla="*/ 4499424 h 5096785"/>
              <a:gd name="connsiteX68" fmla="*/ 6969218 w 12192000"/>
              <a:gd name="connsiteY68" fmla="*/ 4499704 h 5096785"/>
              <a:gd name="connsiteX69" fmla="*/ 6960755 w 12192000"/>
              <a:gd name="connsiteY69" fmla="*/ 4500249 h 5096785"/>
              <a:gd name="connsiteX70" fmla="*/ 6954882 w 12192000"/>
              <a:gd name="connsiteY70" fmla="*/ 4499405 h 5096785"/>
              <a:gd name="connsiteX71" fmla="*/ 6939428 w 12192000"/>
              <a:gd name="connsiteY71" fmla="*/ 4499385 h 5096785"/>
              <a:gd name="connsiteX72" fmla="*/ 6933902 w 12192000"/>
              <a:gd name="connsiteY72" fmla="*/ 4501239 h 5096785"/>
              <a:gd name="connsiteX73" fmla="*/ 6891244 w 12192000"/>
              <a:gd name="connsiteY73" fmla="*/ 4536371 h 5096785"/>
              <a:gd name="connsiteX74" fmla="*/ 6794496 w 12192000"/>
              <a:gd name="connsiteY74" fmla="*/ 4567924 h 5096785"/>
              <a:gd name="connsiteX75" fmla="*/ 6697102 w 12192000"/>
              <a:gd name="connsiteY75" fmla="*/ 4595916 h 5096785"/>
              <a:gd name="connsiteX76" fmla="*/ 6661063 w 12192000"/>
              <a:gd name="connsiteY76" fmla="*/ 4604476 h 5096785"/>
              <a:gd name="connsiteX77" fmla="*/ 6600252 w 12192000"/>
              <a:gd name="connsiteY77" fmla="*/ 4626681 h 5096785"/>
              <a:gd name="connsiteX78" fmla="*/ 6574528 w 12192000"/>
              <a:gd name="connsiteY78" fmla="*/ 4641155 h 5096785"/>
              <a:gd name="connsiteX79" fmla="*/ 6573036 w 12192000"/>
              <a:gd name="connsiteY79" fmla="*/ 4641049 h 5096785"/>
              <a:gd name="connsiteX80" fmla="*/ 6571920 w 12192000"/>
              <a:gd name="connsiteY80" fmla="*/ 4644739 h 5096785"/>
              <a:gd name="connsiteX81" fmla="*/ 6567212 w 12192000"/>
              <a:gd name="connsiteY81" fmla="*/ 4647518 h 5096785"/>
              <a:gd name="connsiteX82" fmla="*/ 6552021 w 12192000"/>
              <a:gd name="connsiteY82" fmla="*/ 4650379 h 5096785"/>
              <a:gd name="connsiteX83" fmla="*/ 6545925 w 12192000"/>
              <a:gd name="connsiteY83" fmla="*/ 4650675 h 5096785"/>
              <a:gd name="connsiteX84" fmla="*/ 6537822 w 12192000"/>
              <a:gd name="connsiteY84" fmla="*/ 4652769 h 5096785"/>
              <a:gd name="connsiteX85" fmla="*/ 6537743 w 12192000"/>
              <a:gd name="connsiteY85" fmla="*/ 4653068 h 5096785"/>
              <a:gd name="connsiteX86" fmla="*/ 6490057 w 12192000"/>
              <a:gd name="connsiteY86" fmla="*/ 4658624 h 5096785"/>
              <a:gd name="connsiteX87" fmla="*/ 6386800 w 12192000"/>
              <a:gd name="connsiteY87" fmla="*/ 4715431 h 5096785"/>
              <a:gd name="connsiteX88" fmla="*/ 6382703 w 12192000"/>
              <a:gd name="connsiteY88" fmla="*/ 4717930 h 5096785"/>
              <a:gd name="connsiteX89" fmla="*/ 6356495 w 12192000"/>
              <a:gd name="connsiteY89" fmla="*/ 4717843 h 5096785"/>
              <a:gd name="connsiteX90" fmla="*/ 6343628 w 12192000"/>
              <a:gd name="connsiteY90" fmla="*/ 4719161 h 5096785"/>
              <a:gd name="connsiteX91" fmla="*/ 6338605 w 12192000"/>
              <a:gd name="connsiteY91" fmla="*/ 4716723 h 5096785"/>
              <a:gd name="connsiteX92" fmla="*/ 6320318 w 12192000"/>
              <a:gd name="connsiteY92" fmla="*/ 4720095 h 5096785"/>
              <a:gd name="connsiteX93" fmla="*/ 6318742 w 12192000"/>
              <a:gd name="connsiteY93" fmla="*/ 4721541 h 5096785"/>
              <a:gd name="connsiteX94" fmla="*/ 6301708 w 12192000"/>
              <a:gd name="connsiteY94" fmla="*/ 4720380 h 5096785"/>
              <a:gd name="connsiteX95" fmla="*/ 6285082 w 12192000"/>
              <a:gd name="connsiteY95" fmla="*/ 4714639 h 5096785"/>
              <a:gd name="connsiteX96" fmla="*/ 6136936 w 12192000"/>
              <a:gd name="connsiteY96" fmla="*/ 4758246 h 5096785"/>
              <a:gd name="connsiteX97" fmla="*/ 5988578 w 12192000"/>
              <a:gd name="connsiteY97" fmla="*/ 4754427 h 5096785"/>
              <a:gd name="connsiteX98" fmla="*/ 5908701 w 12192000"/>
              <a:gd name="connsiteY98" fmla="*/ 4779160 h 5096785"/>
              <a:gd name="connsiteX99" fmla="*/ 5892219 w 12192000"/>
              <a:gd name="connsiteY99" fmla="*/ 4807892 h 5096785"/>
              <a:gd name="connsiteX100" fmla="*/ 5683612 w 12192000"/>
              <a:gd name="connsiteY100" fmla="*/ 4848770 h 5096785"/>
              <a:gd name="connsiteX101" fmla="*/ 5635111 w 12192000"/>
              <a:gd name="connsiteY101" fmla="*/ 4868888 h 5096785"/>
              <a:gd name="connsiteX102" fmla="*/ 5582652 w 12192000"/>
              <a:gd name="connsiteY102" fmla="*/ 4866836 h 5096785"/>
              <a:gd name="connsiteX103" fmla="*/ 5567213 w 12192000"/>
              <a:gd name="connsiteY103" fmla="*/ 4878769 h 5096785"/>
              <a:gd name="connsiteX104" fmla="*/ 5564659 w 12192000"/>
              <a:gd name="connsiteY104" fmla="*/ 4881042 h 5096785"/>
              <a:gd name="connsiteX105" fmla="*/ 5552102 w 12192000"/>
              <a:gd name="connsiteY105" fmla="*/ 4885426 h 5096785"/>
              <a:gd name="connsiteX106" fmla="*/ 5551475 w 12192000"/>
              <a:gd name="connsiteY106" fmla="*/ 4892560 h 5096785"/>
              <a:gd name="connsiteX107" fmla="*/ 5534664 w 12192000"/>
              <a:gd name="connsiteY107" fmla="*/ 4903385 h 5096785"/>
              <a:gd name="connsiteX108" fmla="*/ 5510737 w 12192000"/>
              <a:gd name="connsiteY108" fmla="*/ 4909807 h 5096785"/>
              <a:gd name="connsiteX109" fmla="*/ 5393901 w 12192000"/>
              <a:gd name="connsiteY109" fmla="*/ 4933709 h 5096785"/>
              <a:gd name="connsiteX110" fmla="*/ 5325782 w 12192000"/>
              <a:gd name="connsiteY110" fmla="*/ 4951789 h 5096785"/>
              <a:gd name="connsiteX111" fmla="*/ 5302703 w 12192000"/>
              <a:gd name="connsiteY111" fmla="*/ 4964590 h 5096785"/>
              <a:gd name="connsiteX112" fmla="*/ 5268591 w 12192000"/>
              <a:gd name="connsiteY112" fmla="*/ 4978479 h 5096785"/>
              <a:gd name="connsiteX113" fmla="*/ 5210559 w 12192000"/>
              <a:gd name="connsiteY113" fmla="*/ 5007585 h 5096785"/>
              <a:gd name="connsiteX114" fmla="*/ 5177597 w 12192000"/>
              <a:gd name="connsiteY114" fmla="*/ 5015926 h 5096785"/>
              <a:gd name="connsiteX115" fmla="*/ 5160569 w 12192000"/>
              <a:gd name="connsiteY115" fmla="*/ 5025681 h 5096785"/>
              <a:gd name="connsiteX116" fmla="*/ 5152748 w 12192000"/>
              <a:gd name="connsiteY116" fmla="*/ 5026569 h 5096785"/>
              <a:gd name="connsiteX117" fmla="*/ 5127678 w 12192000"/>
              <a:gd name="connsiteY117" fmla="*/ 5032947 h 5096785"/>
              <a:gd name="connsiteX118" fmla="*/ 5113147 w 12192000"/>
              <a:gd name="connsiteY118" fmla="*/ 5035818 h 5096785"/>
              <a:gd name="connsiteX119" fmla="*/ 5107301 w 12192000"/>
              <a:gd name="connsiteY119" fmla="*/ 5036672 h 5096785"/>
              <a:gd name="connsiteX120" fmla="*/ 5093215 w 12192000"/>
              <a:gd name="connsiteY120" fmla="*/ 5032880 h 5096785"/>
              <a:gd name="connsiteX121" fmla="*/ 5077058 w 12192000"/>
              <a:gd name="connsiteY121" fmla="*/ 5038681 h 5096785"/>
              <a:gd name="connsiteX122" fmla="*/ 5057349 w 12192000"/>
              <a:gd name="connsiteY122" fmla="*/ 5036015 h 5096785"/>
              <a:gd name="connsiteX123" fmla="*/ 5053945 w 12192000"/>
              <a:gd name="connsiteY123" fmla="*/ 5041952 h 5096785"/>
              <a:gd name="connsiteX124" fmla="*/ 5040021 w 12192000"/>
              <a:gd name="connsiteY124" fmla="*/ 5050052 h 5096785"/>
              <a:gd name="connsiteX125" fmla="*/ 5025913 w 12192000"/>
              <a:gd name="connsiteY125" fmla="*/ 5046535 h 5096785"/>
              <a:gd name="connsiteX126" fmla="*/ 4998218 w 12192000"/>
              <a:gd name="connsiteY126" fmla="*/ 5048065 h 5096785"/>
              <a:gd name="connsiteX127" fmla="*/ 4991008 w 12192000"/>
              <a:gd name="connsiteY127" fmla="*/ 5050439 h 5096785"/>
              <a:gd name="connsiteX128" fmla="*/ 4963503 w 12192000"/>
              <a:gd name="connsiteY128" fmla="*/ 5047575 h 5096785"/>
              <a:gd name="connsiteX129" fmla="*/ 4921053 w 12192000"/>
              <a:gd name="connsiteY129" fmla="*/ 5048925 h 5096785"/>
              <a:gd name="connsiteX130" fmla="*/ 4873420 w 12192000"/>
              <a:gd name="connsiteY130" fmla="*/ 5054929 h 5096785"/>
              <a:gd name="connsiteX131" fmla="*/ 4858825 w 12192000"/>
              <a:gd name="connsiteY131" fmla="*/ 5051329 h 5096785"/>
              <a:gd name="connsiteX132" fmla="*/ 4769340 w 12192000"/>
              <a:gd name="connsiteY132" fmla="*/ 5053090 h 5096785"/>
              <a:gd name="connsiteX133" fmla="*/ 4744152 w 12192000"/>
              <a:gd name="connsiteY133" fmla="*/ 5053391 h 5096785"/>
              <a:gd name="connsiteX134" fmla="*/ 4723556 w 12192000"/>
              <a:gd name="connsiteY134" fmla="*/ 5059633 h 5096785"/>
              <a:gd name="connsiteX135" fmla="*/ 4719699 w 12192000"/>
              <a:gd name="connsiteY135" fmla="*/ 5066298 h 5096785"/>
              <a:gd name="connsiteX136" fmla="*/ 4706016 w 12192000"/>
              <a:gd name="connsiteY136" fmla="*/ 5067422 h 5096785"/>
              <a:gd name="connsiteX137" fmla="*/ 4702593 w 12192000"/>
              <a:gd name="connsiteY137" fmla="*/ 5068973 h 5096785"/>
              <a:gd name="connsiteX138" fmla="*/ 4682766 w 12192000"/>
              <a:gd name="connsiteY138" fmla="*/ 5076609 h 5096785"/>
              <a:gd name="connsiteX139" fmla="*/ 4634960 w 12192000"/>
              <a:gd name="connsiteY139" fmla="*/ 5061852 h 5096785"/>
              <a:gd name="connsiteX140" fmla="*/ 4580645 w 12192000"/>
              <a:gd name="connsiteY140" fmla="*/ 5069246 h 5096785"/>
              <a:gd name="connsiteX141" fmla="*/ 4368005 w 12192000"/>
              <a:gd name="connsiteY141" fmla="*/ 5057426 h 5096785"/>
              <a:gd name="connsiteX142" fmla="*/ 4339489 w 12192000"/>
              <a:gd name="connsiteY142" fmla="*/ 5080858 h 5096785"/>
              <a:gd name="connsiteX143" fmla="*/ 4253895 w 12192000"/>
              <a:gd name="connsiteY143" fmla="*/ 5085008 h 5096785"/>
              <a:gd name="connsiteX144" fmla="*/ 4117780 w 12192000"/>
              <a:gd name="connsiteY144" fmla="*/ 5045175 h 5096785"/>
              <a:gd name="connsiteX145" fmla="*/ 3960074 w 12192000"/>
              <a:gd name="connsiteY145" fmla="*/ 5050708 h 5096785"/>
              <a:gd name="connsiteX146" fmla="*/ 3947260 w 12192000"/>
              <a:gd name="connsiteY146" fmla="*/ 5041167 h 5096785"/>
              <a:gd name="connsiteX147" fmla="*/ 3931969 w 12192000"/>
              <a:gd name="connsiteY147" fmla="*/ 5035902 h 5096785"/>
              <a:gd name="connsiteX148" fmla="*/ 3929836 w 12192000"/>
              <a:gd name="connsiteY148" fmla="*/ 5036901 h 5096785"/>
              <a:gd name="connsiteX149" fmla="*/ 3911296 w 12192000"/>
              <a:gd name="connsiteY149" fmla="*/ 5035663 h 5096785"/>
              <a:gd name="connsiteX150" fmla="*/ 3907746 w 12192000"/>
              <a:gd name="connsiteY150" fmla="*/ 5032107 h 5096785"/>
              <a:gd name="connsiteX151" fmla="*/ 3895182 w 12192000"/>
              <a:gd name="connsiteY151" fmla="*/ 5030229 h 5096785"/>
              <a:gd name="connsiteX152" fmla="*/ 3870866 w 12192000"/>
              <a:gd name="connsiteY152" fmla="*/ 5023753 h 5096785"/>
              <a:gd name="connsiteX153" fmla="*/ 3865913 w 12192000"/>
              <a:gd name="connsiteY153" fmla="*/ 5025143 h 5096785"/>
              <a:gd name="connsiteX154" fmla="*/ 3828606 w 12192000"/>
              <a:gd name="connsiteY154" fmla="*/ 5019426 h 5096785"/>
              <a:gd name="connsiteX155" fmla="*/ 3827901 w 12192000"/>
              <a:gd name="connsiteY155" fmla="*/ 5020583 h 5096785"/>
              <a:gd name="connsiteX156" fmla="*/ 3816543 w 12192000"/>
              <a:gd name="connsiteY156" fmla="*/ 5024366 h 5096785"/>
              <a:gd name="connsiteX157" fmla="*/ 3795278 w 12192000"/>
              <a:gd name="connsiteY157" fmla="*/ 5028779 h 5096785"/>
              <a:gd name="connsiteX158" fmla="*/ 3743858 w 12192000"/>
              <a:gd name="connsiteY158" fmla="*/ 5054237 h 5096785"/>
              <a:gd name="connsiteX159" fmla="*/ 3704945 w 12192000"/>
              <a:gd name="connsiteY159" fmla="*/ 5048413 h 5096785"/>
              <a:gd name="connsiteX160" fmla="*/ 3696992 w 12192000"/>
              <a:gd name="connsiteY160" fmla="*/ 5047914 h 5096785"/>
              <a:gd name="connsiteX161" fmla="*/ 3696780 w 12192000"/>
              <a:gd name="connsiteY161" fmla="*/ 5048181 h 5096785"/>
              <a:gd name="connsiteX162" fmla="*/ 3688290 w 12192000"/>
              <a:gd name="connsiteY162" fmla="*/ 5048204 h 5096785"/>
              <a:gd name="connsiteX163" fmla="*/ 3682486 w 12192000"/>
              <a:gd name="connsiteY163" fmla="*/ 5047000 h 5096785"/>
              <a:gd name="connsiteX164" fmla="*/ 3667056 w 12192000"/>
              <a:gd name="connsiteY164" fmla="*/ 5046030 h 5096785"/>
              <a:gd name="connsiteX165" fmla="*/ 3661403 w 12192000"/>
              <a:gd name="connsiteY165" fmla="*/ 5047537 h 5096785"/>
              <a:gd name="connsiteX166" fmla="*/ 3658673 w 12192000"/>
              <a:gd name="connsiteY166" fmla="*/ 5050790 h 5096785"/>
              <a:gd name="connsiteX167" fmla="*/ 3657333 w 12192000"/>
              <a:gd name="connsiteY167" fmla="*/ 5050325 h 5096785"/>
              <a:gd name="connsiteX168" fmla="*/ 3626778 w 12192000"/>
              <a:gd name="connsiteY168" fmla="*/ 5057882 h 5096785"/>
              <a:gd name="connsiteX169" fmla="*/ 3560067 w 12192000"/>
              <a:gd name="connsiteY169" fmla="*/ 5064266 h 5096785"/>
              <a:gd name="connsiteX170" fmla="*/ 3522641 w 12192000"/>
              <a:gd name="connsiteY170" fmla="*/ 5063654 h 5096785"/>
              <a:gd name="connsiteX171" fmla="*/ 3419275 w 12192000"/>
              <a:gd name="connsiteY171" fmla="*/ 5066646 h 5096785"/>
              <a:gd name="connsiteX172" fmla="*/ 3314869 w 12192000"/>
              <a:gd name="connsiteY172" fmla="*/ 5073197 h 5096785"/>
              <a:gd name="connsiteX173" fmla="*/ 3259088 w 12192000"/>
              <a:gd name="connsiteY173" fmla="*/ 5096363 h 5096785"/>
              <a:gd name="connsiteX174" fmla="*/ 3253104 w 12192000"/>
              <a:gd name="connsiteY174" fmla="*/ 5096785 h 5096785"/>
              <a:gd name="connsiteX175" fmla="*/ 3238751 w 12192000"/>
              <a:gd name="connsiteY175" fmla="*/ 5092996 h 5096785"/>
              <a:gd name="connsiteX176" fmla="*/ 3233681 w 12192000"/>
              <a:gd name="connsiteY176" fmla="*/ 5090758 h 5096785"/>
              <a:gd name="connsiteX177" fmla="*/ 3225562 w 12192000"/>
              <a:gd name="connsiteY177" fmla="*/ 5089215 h 5096785"/>
              <a:gd name="connsiteX178" fmla="*/ 3225260 w 12192000"/>
              <a:gd name="connsiteY178" fmla="*/ 5089437 h 5096785"/>
              <a:gd name="connsiteX179" fmla="*/ 3217859 w 12192000"/>
              <a:gd name="connsiteY179" fmla="*/ 5087484 h 5096785"/>
              <a:gd name="connsiteX180" fmla="*/ 3182980 w 12192000"/>
              <a:gd name="connsiteY180" fmla="*/ 5074650 h 5096785"/>
              <a:gd name="connsiteX181" fmla="*/ 3123938 w 12192000"/>
              <a:gd name="connsiteY181" fmla="*/ 5089912 h 5096785"/>
              <a:gd name="connsiteX182" fmla="*/ 3101912 w 12192000"/>
              <a:gd name="connsiteY182" fmla="*/ 5090281 h 5096785"/>
              <a:gd name="connsiteX183" fmla="*/ 3089591 w 12192000"/>
              <a:gd name="connsiteY183" fmla="*/ 5091865 h 5096785"/>
              <a:gd name="connsiteX184" fmla="*/ 3088465 w 12192000"/>
              <a:gd name="connsiteY184" fmla="*/ 5092858 h 5096785"/>
              <a:gd name="connsiteX185" fmla="*/ 3055081 w 12192000"/>
              <a:gd name="connsiteY185" fmla="*/ 5080424 h 5096785"/>
              <a:gd name="connsiteX186" fmla="*/ 3049807 w 12192000"/>
              <a:gd name="connsiteY186" fmla="*/ 5080860 h 5096785"/>
              <a:gd name="connsiteX187" fmla="*/ 3029122 w 12192000"/>
              <a:gd name="connsiteY187" fmla="*/ 5070085 h 5096785"/>
              <a:gd name="connsiteX188" fmla="*/ 3017862 w 12192000"/>
              <a:gd name="connsiteY188" fmla="*/ 5065942 h 5096785"/>
              <a:gd name="connsiteX189" fmla="*/ 3015868 w 12192000"/>
              <a:gd name="connsiteY189" fmla="*/ 5061832 h 5096785"/>
              <a:gd name="connsiteX190" fmla="*/ 2998644 w 12192000"/>
              <a:gd name="connsiteY190" fmla="*/ 5057210 h 5096785"/>
              <a:gd name="connsiteX191" fmla="*/ 2996219 w 12192000"/>
              <a:gd name="connsiteY191" fmla="*/ 5057788 h 5096785"/>
              <a:gd name="connsiteX192" fmla="*/ 2983676 w 12192000"/>
              <a:gd name="connsiteY192" fmla="*/ 5049852 h 5096785"/>
              <a:gd name="connsiteX193" fmla="*/ 2903609 w 12192000"/>
              <a:gd name="connsiteY193" fmla="*/ 4998457 h 5096785"/>
              <a:gd name="connsiteX194" fmla="*/ 2758830 w 12192000"/>
              <a:gd name="connsiteY194" fmla="*/ 4974760 h 5096785"/>
              <a:gd name="connsiteX195" fmla="*/ 2532669 w 12192000"/>
              <a:gd name="connsiteY195" fmla="*/ 4940573 h 5096785"/>
              <a:gd name="connsiteX196" fmla="*/ 2389931 w 12192000"/>
              <a:gd name="connsiteY196" fmla="*/ 4905785 h 5096785"/>
              <a:gd name="connsiteX197" fmla="*/ 2335186 w 12192000"/>
              <a:gd name="connsiteY197" fmla="*/ 4902957 h 5096785"/>
              <a:gd name="connsiteX198" fmla="*/ 2295307 w 12192000"/>
              <a:gd name="connsiteY198" fmla="*/ 4879800 h 5096785"/>
              <a:gd name="connsiteX199" fmla="*/ 2273393 w 12192000"/>
              <a:gd name="connsiteY199" fmla="*/ 4883565 h 5096785"/>
              <a:gd name="connsiteX200" fmla="*/ 2269523 w 12192000"/>
              <a:gd name="connsiteY200" fmla="*/ 4884442 h 5096785"/>
              <a:gd name="connsiteX201" fmla="*/ 2256015 w 12192000"/>
              <a:gd name="connsiteY201" fmla="*/ 4883014 h 5096785"/>
              <a:gd name="connsiteX202" fmla="*/ 2249731 w 12192000"/>
              <a:gd name="connsiteY202" fmla="*/ 4888778 h 5096785"/>
              <a:gd name="connsiteX203" fmla="*/ 2227629 w 12192000"/>
              <a:gd name="connsiteY203" fmla="*/ 4891047 h 5096785"/>
              <a:gd name="connsiteX204" fmla="*/ 2203460 w 12192000"/>
              <a:gd name="connsiteY204" fmla="*/ 4886696 h 5096785"/>
              <a:gd name="connsiteX205" fmla="*/ 2091528 w 12192000"/>
              <a:gd name="connsiteY205" fmla="*/ 4859155 h 5096785"/>
              <a:gd name="connsiteX206" fmla="*/ 2022901 w 12192000"/>
              <a:gd name="connsiteY206" fmla="*/ 4846594 h 5096785"/>
              <a:gd name="connsiteX207" fmla="*/ 1994227 w 12192000"/>
              <a:gd name="connsiteY207" fmla="*/ 4847973 h 5096785"/>
              <a:gd name="connsiteX208" fmla="*/ 1955936 w 12192000"/>
              <a:gd name="connsiteY208" fmla="*/ 4845765 h 5096785"/>
              <a:gd name="connsiteX209" fmla="*/ 1741924 w 12192000"/>
              <a:gd name="connsiteY209" fmla="*/ 4808054 h 5096785"/>
              <a:gd name="connsiteX210" fmla="*/ 1734410 w 12192000"/>
              <a:gd name="connsiteY210" fmla="*/ 4811675 h 5096785"/>
              <a:gd name="connsiteX211" fmla="*/ 1691423 w 12192000"/>
              <a:gd name="connsiteY211" fmla="*/ 4802777 h 5096785"/>
              <a:gd name="connsiteX212" fmla="*/ 1554504 w 12192000"/>
              <a:gd name="connsiteY212" fmla="*/ 4739985 h 5096785"/>
              <a:gd name="connsiteX213" fmla="*/ 1470119 w 12192000"/>
              <a:gd name="connsiteY213" fmla="*/ 4723470 h 5096785"/>
              <a:gd name="connsiteX214" fmla="*/ 1437967 w 12192000"/>
              <a:gd name="connsiteY214" fmla="*/ 4722710 h 5096785"/>
              <a:gd name="connsiteX215" fmla="*/ 1384234 w 12192000"/>
              <a:gd name="connsiteY215" fmla="*/ 4721117 h 5096785"/>
              <a:gd name="connsiteX216" fmla="*/ 1338647 w 12192000"/>
              <a:gd name="connsiteY216" fmla="*/ 4732483 h 5096785"/>
              <a:gd name="connsiteX217" fmla="*/ 1295869 w 12192000"/>
              <a:gd name="connsiteY217" fmla="*/ 4726175 h 5096785"/>
              <a:gd name="connsiteX218" fmla="*/ 1292949 w 12192000"/>
              <a:gd name="connsiteY218" fmla="*/ 4708469 h 5096785"/>
              <a:gd name="connsiteX219" fmla="*/ 1244908 w 12192000"/>
              <a:gd name="connsiteY219" fmla="*/ 4706993 h 5096785"/>
              <a:gd name="connsiteX220" fmla="*/ 1171266 w 12192000"/>
              <a:gd name="connsiteY220" fmla="*/ 4706535 h 5096785"/>
              <a:gd name="connsiteX221" fmla="*/ 1160868 w 12192000"/>
              <a:gd name="connsiteY221" fmla="*/ 4701936 h 5096785"/>
              <a:gd name="connsiteX222" fmla="*/ 1147599 w 12192000"/>
              <a:gd name="connsiteY222" fmla="*/ 4714833 h 5096785"/>
              <a:gd name="connsiteX223" fmla="*/ 1119603 w 12192000"/>
              <a:gd name="connsiteY223" fmla="*/ 4721303 h 5096785"/>
              <a:gd name="connsiteX224" fmla="*/ 997851 w 12192000"/>
              <a:gd name="connsiteY224" fmla="*/ 4722336 h 5096785"/>
              <a:gd name="connsiteX225" fmla="*/ 976455 w 12192000"/>
              <a:gd name="connsiteY225" fmla="*/ 4726407 h 5096785"/>
              <a:gd name="connsiteX226" fmla="*/ 949939 w 12192000"/>
              <a:gd name="connsiteY226" fmla="*/ 4719699 h 5096785"/>
              <a:gd name="connsiteX227" fmla="*/ 894148 w 12192000"/>
              <a:gd name="connsiteY227" fmla="*/ 4710406 h 5096785"/>
              <a:gd name="connsiteX228" fmla="*/ 857990 w 12192000"/>
              <a:gd name="connsiteY228" fmla="*/ 4696844 h 5096785"/>
              <a:gd name="connsiteX229" fmla="*/ 848649 w 12192000"/>
              <a:gd name="connsiteY229" fmla="*/ 4704021 h 5096785"/>
              <a:gd name="connsiteX230" fmla="*/ 826436 w 12192000"/>
              <a:gd name="connsiteY230" fmla="*/ 4707421 h 5096785"/>
              <a:gd name="connsiteX231" fmla="*/ 733052 w 12192000"/>
              <a:gd name="connsiteY231" fmla="*/ 4701884 h 5096785"/>
              <a:gd name="connsiteX232" fmla="*/ 716185 w 12192000"/>
              <a:gd name="connsiteY232" fmla="*/ 4703827 h 5096785"/>
              <a:gd name="connsiteX233" fmla="*/ 696663 w 12192000"/>
              <a:gd name="connsiteY233" fmla="*/ 4697420 h 5096785"/>
              <a:gd name="connsiteX234" fmla="*/ 582722 w 12192000"/>
              <a:gd name="connsiteY234" fmla="*/ 4658637 h 5096785"/>
              <a:gd name="connsiteX235" fmla="*/ 581118 w 12192000"/>
              <a:gd name="connsiteY235" fmla="*/ 4654120 h 5096785"/>
              <a:gd name="connsiteX236" fmla="*/ 546453 w 12192000"/>
              <a:gd name="connsiteY236" fmla="*/ 4652542 h 5096785"/>
              <a:gd name="connsiteX237" fmla="*/ 536773 w 12192000"/>
              <a:gd name="connsiteY237" fmla="*/ 4644609 h 5096785"/>
              <a:gd name="connsiteX238" fmla="*/ 518899 w 12192000"/>
              <a:gd name="connsiteY238" fmla="*/ 4642839 h 5096785"/>
              <a:gd name="connsiteX239" fmla="*/ 388896 w 12192000"/>
              <a:gd name="connsiteY239" fmla="*/ 4619173 h 5096785"/>
              <a:gd name="connsiteX240" fmla="*/ 366479 w 12192000"/>
              <a:gd name="connsiteY240" fmla="*/ 4618896 h 5096785"/>
              <a:gd name="connsiteX241" fmla="*/ 342781 w 12192000"/>
              <a:gd name="connsiteY241" fmla="*/ 4601239 h 5096785"/>
              <a:gd name="connsiteX242" fmla="*/ 255925 w 12192000"/>
              <a:gd name="connsiteY242" fmla="*/ 4598685 h 5096785"/>
              <a:gd name="connsiteX243" fmla="*/ 226919 w 12192000"/>
              <a:gd name="connsiteY243" fmla="*/ 4598460 h 5096785"/>
              <a:gd name="connsiteX244" fmla="*/ 213925 w 12192000"/>
              <a:gd name="connsiteY244" fmla="*/ 4597783 h 5096785"/>
              <a:gd name="connsiteX245" fmla="*/ 215196 w 12192000"/>
              <a:gd name="connsiteY245" fmla="*/ 4588576 h 5096785"/>
              <a:gd name="connsiteX246" fmla="*/ 180214 w 12192000"/>
              <a:gd name="connsiteY246" fmla="*/ 4583701 h 5096785"/>
              <a:gd name="connsiteX247" fmla="*/ 83203 w 12192000"/>
              <a:gd name="connsiteY247" fmla="*/ 4531664 h 5096785"/>
              <a:gd name="connsiteX248" fmla="*/ 4106 w 12192000"/>
              <a:gd name="connsiteY248" fmla="*/ 4517202 h 5096785"/>
              <a:gd name="connsiteX249" fmla="*/ 0 w 12192000"/>
              <a:gd name="connsiteY249" fmla="*/ 4516084 h 5096785"/>
              <a:gd name="connsiteX250" fmla="*/ 0 w 12192000"/>
              <a:gd name="connsiteY250" fmla="*/ 0 h 5096785"/>
              <a:gd name="connsiteX0" fmla="*/ 0 w 12192000"/>
              <a:gd name="connsiteY0" fmla="*/ 0 h 5096785"/>
              <a:gd name="connsiteX1" fmla="*/ 12192000 w 12192000"/>
              <a:gd name="connsiteY1" fmla="*/ 0 h 5096785"/>
              <a:gd name="connsiteX2" fmla="*/ 12192000 w 12192000"/>
              <a:gd name="connsiteY2" fmla="*/ 3809005 h 5096785"/>
              <a:gd name="connsiteX3" fmla="*/ 12142543 w 12192000"/>
              <a:gd name="connsiteY3" fmla="*/ 3817043 h 5096785"/>
              <a:gd name="connsiteX4" fmla="*/ 12109241 w 12192000"/>
              <a:gd name="connsiteY4" fmla="*/ 3824228 h 5096785"/>
              <a:gd name="connsiteX5" fmla="*/ 11668991 w 12192000"/>
              <a:gd name="connsiteY5" fmla="*/ 3788038 h 5096785"/>
              <a:gd name="connsiteX6" fmla="*/ 11476952 w 12192000"/>
              <a:gd name="connsiteY6" fmla="*/ 3866786 h 5096785"/>
              <a:gd name="connsiteX7" fmla="*/ 11336487 w 12192000"/>
              <a:gd name="connsiteY7" fmla="*/ 3971513 h 5096785"/>
              <a:gd name="connsiteX8" fmla="*/ 11214181 w 12192000"/>
              <a:gd name="connsiteY8" fmla="*/ 4004215 h 5096785"/>
              <a:gd name="connsiteX9" fmla="*/ 11042540 w 12192000"/>
              <a:gd name="connsiteY9" fmla="*/ 4002613 h 5096785"/>
              <a:gd name="connsiteX10" fmla="*/ 10833086 w 12192000"/>
              <a:gd name="connsiteY10" fmla="*/ 3997707 h 5096785"/>
              <a:gd name="connsiteX11" fmla="*/ 10599680 w 12192000"/>
              <a:gd name="connsiteY11" fmla="*/ 3982661 h 5096785"/>
              <a:gd name="connsiteX12" fmla="*/ 10519971 w 12192000"/>
              <a:gd name="connsiteY12" fmla="*/ 3975018 h 5096785"/>
              <a:gd name="connsiteX13" fmla="*/ 10217282 w 12192000"/>
              <a:gd name="connsiteY13" fmla="*/ 4020809 h 5096785"/>
              <a:gd name="connsiteX14" fmla="*/ 9936427 w 12192000"/>
              <a:gd name="connsiteY14" fmla="*/ 4137843 h 5096785"/>
              <a:gd name="connsiteX15" fmla="*/ 9804285 w 12192000"/>
              <a:gd name="connsiteY15" fmla="*/ 4246460 h 5096785"/>
              <a:gd name="connsiteX16" fmla="*/ 9720786 w 12192000"/>
              <a:gd name="connsiteY16" fmla="*/ 4265611 h 5096785"/>
              <a:gd name="connsiteX17" fmla="*/ 9652162 w 12192000"/>
              <a:gd name="connsiteY17" fmla="*/ 4252712 h 5096785"/>
              <a:gd name="connsiteX18" fmla="*/ 9543973 w 12192000"/>
              <a:gd name="connsiteY18" fmla="*/ 4245802 h 5096785"/>
              <a:gd name="connsiteX19" fmla="*/ 9528747 w 12192000"/>
              <a:gd name="connsiteY19" fmla="*/ 4251724 h 5096785"/>
              <a:gd name="connsiteX20" fmla="*/ 9436976 w 12192000"/>
              <a:gd name="connsiteY20" fmla="*/ 4269351 h 5096785"/>
              <a:gd name="connsiteX21" fmla="*/ 9371827 w 12192000"/>
              <a:gd name="connsiteY21" fmla="*/ 4303912 h 5096785"/>
              <a:gd name="connsiteX22" fmla="*/ 9260304 w 12192000"/>
              <a:gd name="connsiteY22" fmla="*/ 4328021 h 5096785"/>
              <a:gd name="connsiteX23" fmla="*/ 9148799 w 12192000"/>
              <a:gd name="connsiteY23" fmla="*/ 4348506 h 5096785"/>
              <a:gd name="connsiteX24" fmla="*/ 9107898 w 12192000"/>
              <a:gd name="connsiteY24" fmla="*/ 4354282 h 5096785"/>
              <a:gd name="connsiteX25" fmla="*/ 9037321 w 12192000"/>
              <a:gd name="connsiteY25" fmla="*/ 4371817 h 5096785"/>
              <a:gd name="connsiteX26" fmla="*/ 8990743 w 12192000"/>
              <a:gd name="connsiteY26" fmla="*/ 4382161 h 5096785"/>
              <a:gd name="connsiteX27" fmla="*/ 8979819 w 12192000"/>
              <a:gd name="connsiteY27" fmla="*/ 4366419 h 5096785"/>
              <a:gd name="connsiteX28" fmla="*/ 8936044 w 12192000"/>
              <a:gd name="connsiteY28" fmla="*/ 4370992 h 5096785"/>
              <a:gd name="connsiteX29" fmla="*/ 8897707 w 12192000"/>
              <a:gd name="connsiteY29" fmla="*/ 4392673 h 5096785"/>
              <a:gd name="connsiteX30" fmla="*/ 8845635 w 12192000"/>
              <a:gd name="connsiteY30" fmla="*/ 4404300 h 5096785"/>
              <a:gd name="connsiteX31" fmla="*/ 8814562 w 12192000"/>
              <a:gd name="connsiteY31" fmla="*/ 4411434 h 5096785"/>
              <a:gd name="connsiteX32" fmla="*/ 8726349 w 12192000"/>
              <a:gd name="connsiteY32" fmla="*/ 4416668 h 5096785"/>
              <a:gd name="connsiteX33" fmla="*/ 8566678 w 12192000"/>
              <a:gd name="connsiteY33" fmla="*/ 4391711 h 5096785"/>
              <a:gd name="connsiteX34" fmla="*/ 8521516 w 12192000"/>
              <a:gd name="connsiteY34" fmla="*/ 4393927 h 5096785"/>
              <a:gd name="connsiteX35" fmla="*/ 8515998 w 12192000"/>
              <a:gd name="connsiteY35" fmla="*/ 4399124 h 5096785"/>
              <a:gd name="connsiteX36" fmla="*/ 8449547 w 12192000"/>
              <a:gd name="connsiteY36" fmla="*/ 4383170 h 5096785"/>
              <a:gd name="connsiteX37" fmla="*/ 8360285 w 12192000"/>
              <a:gd name="connsiteY37" fmla="*/ 4398502 h 5096785"/>
              <a:gd name="connsiteX38" fmla="*/ 8256584 w 12192000"/>
              <a:gd name="connsiteY38" fmla="*/ 4423564 h 5096785"/>
              <a:gd name="connsiteX39" fmla="*/ 8229821 w 12192000"/>
              <a:gd name="connsiteY39" fmla="*/ 4431840 h 5096785"/>
              <a:gd name="connsiteX40" fmla="*/ 8158476 w 12192000"/>
              <a:gd name="connsiteY40" fmla="*/ 4436904 h 5096785"/>
              <a:gd name="connsiteX41" fmla="*/ 7993707 w 12192000"/>
              <a:gd name="connsiteY41" fmla="*/ 4447962 h 5096785"/>
              <a:gd name="connsiteX42" fmla="*/ 7990346 w 12192000"/>
              <a:gd name="connsiteY42" fmla="*/ 4454853 h 5096785"/>
              <a:gd name="connsiteX43" fmla="*/ 7976786 w 12192000"/>
              <a:gd name="connsiteY43" fmla="*/ 4456820 h 5096785"/>
              <a:gd name="connsiteX44" fmla="*/ 7973491 w 12192000"/>
              <a:gd name="connsiteY44" fmla="*/ 4458577 h 5096785"/>
              <a:gd name="connsiteX45" fmla="*/ 7954281 w 12192000"/>
              <a:gd name="connsiteY45" fmla="*/ 4467421 h 5096785"/>
              <a:gd name="connsiteX46" fmla="*/ 7905540 w 12192000"/>
              <a:gd name="connsiteY46" fmla="*/ 4455628 h 5096785"/>
              <a:gd name="connsiteX47" fmla="*/ 7851932 w 12192000"/>
              <a:gd name="connsiteY47" fmla="*/ 4466353 h 5096785"/>
              <a:gd name="connsiteX48" fmla="*/ 7639078 w 12192000"/>
              <a:gd name="connsiteY48" fmla="*/ 4467635 h 5096785"/>
              <a:gd name="connsiteX49" fmla="*/ 7612359 w 12192000"/>
              <a:gd name="connsiteY49" fmla="*/ 4492789 h 5096785"/>
              <a:gd name="connsiteX50" fmla="*/ 7527328 w 12192000"/>
              <a:gd name="connsiteY50" fmla="*/ 4502199 h 5096785"/>
              <a:gd name="connsiteX51" fmla="*/ 7388717 w 12192000"/>
              <a:gd name="connsiteY51" fmla="*/ 4470799 h 5096785"/>
              <a:gd name="connsiteX52" fmla="*/ 7231898 w 12192000"/>
              <a:gd name="connsiteY52" fmla="*/ 4486028 h 5096785"/>
              <a:gd name="connsiteX53" fmla="*/ 7218425 w 12192000"/>
              <a:gd name="connsiteY53" fmla="*/ 4477288 h 5096785"/>
              <a:gd name="connsiteX54" fmla="*/ 7202795 w 12192000"/>
              <a:gd name="connsiteY54" fmla="*/ 4472972 h 5096785"/>
              <a:gd name="connsiteX55" fmla="*/ 7200744 w 12192000"/>
              <a:gd name="connsiteY55" fmla="*/ 4474099 h 5096785"/>
              <a:gd name="connsiteX56" fmla="*/ 7182163 w 12192000"/>
              <a:gd name="connsiteY56" fmla="*/ 4474005 h 5096785"/>
              <a:gd name="connsiteX57" fmla="*/ 7178368 w 12192000"/>
              <a:gd name="connsiteY57" fmla="*/ 4470673 h 5096785"/>
              <a:gd name="connsiteX58" fmla="*/ 7165705 w 12192000"/>
              <a:gd name="connsiteY58" fmla="*/ 4469569 h 5096785"/>
              <a:gd name="connsiteX59" fmla="*/ 7140991 w 12192000"/>
              <a:gd name="connsiteY59" fmla="*/ 4464599 h 5096785"/>
              <a:gd name="connsiteX60" fmla="*/ 7136152 w 12192000"/>
              <a:gd name="connsiteY60" fmla="*/ 4466292 h 5096785"/>
              <a:gd name="connsiteX61" fmla="*/ 7098544 w 12192000"/>
              <a:gd name="connsiteY61" fmla="*/ 4462879 h 5096785"/>
              <a:gd name="connsiteX62" fmla="*/ 7097922 w 12192000"/>
              <a:gd name="connsiteY62" fmla="*/ 4464077 h 5096785"/>
              <a:gd name="connsiteX63" fmla="*/ 7086877 w 12192000"/>
              <a:gd name="connsiteY63" fmla="*/ 4468554 h 5096785"/>
              <a:gd name="connsiteX64" fmla="*/ 7065999 w 12192000"/>
              <a:gd name="connsiteY64" fmla="*/ 4474270 h 5096785"/>
              <a:gd name="connsiteX65" fmla="*/ 7016598 w 12192000"/>
              <a:gd name="connsiteY65" fmla="*/ 4502855 h 5096785"/>
              <a:gd name="connsiteX66" fmla="*/ 6977375 w 12192000"/>
              <a:gd name="connsiteY66" fmla="*/ 4499434 h 5096785"/>
              <a:gd name="connsiteX67" fmla="*/ 6969409 w 12192000"/>
              <a:gd name="connsiteY67" fmla="*/ 4499424 h 5096785"/>
              <a:gd name="connsiteX68" fmla="*/ 6969218 w 12192000"/>
              <a:gd name="connsiteY68" fmla="*/ 4499704 h 5096785"/>
              <a:gd name="connsiteX69" fmla="*/ 6960755 w 12192000"/>
              <a:gd name="connsiteY69" fmla="*/ 4500249 h 5096785"/>
              <a:gd name="connsiteX70" fmla="*/ 6954882 w 12192000"/>
              <a:gd name="connsiteY70" fmla="*/ 4499405 h 5096785"/>
              <a:gd name="connsiteX71" fmla="*/ 6939428 w 12192000"/>
              <a:gd name="connsiteY71" fmla="*/ 4499385 h 5096785"/>
              <a:gd name="connsiteX72" fmla="*/ 6933902 w 12192000"/>
              <a:gd name="connsiteY72" fmla="*/ 4501239 h 5096785"/>
              <a:gd name="connsiteX73" fmla="*/ 6891244 w 12192000"/>
              <a:gd name="connsiteY73" fmla="*/ 4536371 h 5096785"/>
              <a:gd name="connsiteX74" fmla="*/ 6794496 w 12192000"/>
              <a:gd name="connsiteY74" fmla="*/ 4567924 h 5096785"/>
              <a:gd name="connsiteX75" fmla="*/ 6697102 w 12192000"/>
              <a:gd name="connsiteY75" fmla="*/ 4595916 h 5096785"/>
              <a:gd name="connsiteX76" fmla="*/ 6661063 w 12192000"/>
              <a:gd name="connsiteY76" fmla="*/ 4604476 h 5096785"/>
              <a:gd name="connsiteX77" fmla="*/ 6600252 w 12192000"/>
              <a:gd name="connsiteY77" fmla="*/ 4626681 h 5096785"/>
              <a:gd name="connsiteX78" fmla="*/ 6574528 w 12192000"/>
              <a:gd name="connsiteY78" fmla="*/ 4641155 h 5096785"/>
              <a:gd name="connsiteX79" fmla="*/ 6573036 w 12192000"/>
              <a:gd name="connsiteY79" fmla="*/ 4641049 h 5096785"/>
              <a:gd name="connsiteX80" fmla="*/ 6571920 w 12192000"/>
              <a:gd name="connsiteY80" fmla="*/ 4644739 h 5096785"/>
              <a:gd name="connsiteX81" fmla="*/ 6552021 w 12192000"/>
              <a:gd name="connsiteY81" fmla="*/ 4650379 h 5096785"/>
              <a:gd name="connsiteX82" fmla="*/ 6545925 w 12192000"/>
              <a:gd name="connsiteY82" fmla="*/ 4650675 h 5096785"/>
              <a:gd name="connsiteX83" fmla="*/ 6537822 w 12192000"/>
              <a:gd name="connsiteY83" fmla="*/ 4652769 h 5096785"/>
              <a:gd name="connsiteX84" fmla="*/ 6537743 w 12192000"/>
              <a:gd name="connsiteY84" fmla="*/ 4653068 h 5096785"/>
              <a:gd name="connsiteX85" fmla="*/ 6490057 w 12192000"/>
              <a:gd name="connsiteY85" fmla="*/ 4658624 h 5096785"/>
              <a:gd name="connsiteX86" fmla="*/ 6386800 w 12192000"/>
              <a:gd name="connsiteY86" fmla="*/ 4715431 h 5096785"/>
              <a:gd name="connsiteX87" fmla="*/ 6382703 w 12192000"/>
              <a:gd name="connsiteY87" fmla="*/ 4717930 h 5096785"/>
              <a:gd name="connsiteX88" fmla="*/ 6356495 w 12192000"/>
              <a:gd name="connsiteY88" fmla="*/ 4717843 h 5096785"/>
              <a:gd name="connsiteX89" fmla="*/ 6343628 w 12192000"/>
              <a:gd name="connsiteY89" fmla="*/ 4719161 h 5096785"/>
              <a:gd name="connsiteX90" fmla="*/ 6338605 w 12192000"/>
              <a:gd name="connsiteY90" fmla="*/ 4716723 h 5096785"/>
              <a:gd name="connsiteX91" fmla="*/ 6320318 w 12192000"/>
              <a:gd name="connsiteY91" fmla="*/ 4720095 h 5096785"/>
              <a:gd name="connsiteX92" fmla="*/ 6318742 w 12192000"/>
              <a:gd name="connsiteY92" fmla="*/ 4721541 h 5096785"/>
              <a:gd name="connsiteX93" fmla="*/ 6301708 w 12192000"/>
              <a:gd name="connsiteY93" fmla="*/ 4720380 h 5096785"/>
              <a:gd name="connsiteX94" fmla="*/ 6285082 w 12192000"/>
              <a:gd name="connsiteY94" fmla="*/ 4714639 h 5096785"/>
              <a:gd name="connsiteX95" fmla="*/ 6136936 w 12192000"/>
              <a:gd name="connsiteY95" fmla="*/ 4758246 h 5096785"/>
              <a:gd name="connsiteX96" fmla="*/ 5988578 w 12192000"/>
              <a:gd name="connsiteY96" fmla="*/ 4754427 h 5096785"/>
              <a:gd name="connsiteX97" fmla="*/ 5908701 w 12192000"/>
              <a:gd name="connsiteY97" fmla="*/ 4779160 h 5096785"/>
              <a:gd name="connsiteX98" fmla="*/ 5892219 w 12192000"/>
              <a:gd name="connsiteY98" fmla="*/ 4807892 h 5096785"/>
              <a:gd name="connsiteX99" fmla="*/ 5683612 w 12192000"/>
              <a:gd name="connsiteY99" fmla="*/ 4848770 h 5096785"/>
              <a:gd name="connsiteX100" fmla="*/ 5635111 w 12192000"/>
              <a:gd name="connsiteY100" fmla="*/ 4868888 h 5096785"/>
              <a:gd name="connsiteX101" fmla="*/ 5582652 w 12192000"/>
              <a:gd name="connsiteY101" fmla="*/ 4866836 h 5096785"/>
              <a:gd name="connsiteX102" fmla="*/ 5567213 w 12192000"/>
              <a:gd name="connsiteY102" fmla="*/ 4878769 h 5096785"/>
              <a:gd name="connsiteX103" fmla="*/ 5564659 w 12192000"/>
              <a:gd name="connsiteY103" fmla="*/ 4881042 h 5096785"/>
              <a:gd name="connsiteX104" fmla="*/ 5552102 w 12192000"/>
              <a:gd name="connsiteY104" fmla="*/ 4885426 h 5096785"/>
              <a:gd name="connsiteX105" fmla="*/ 5551475 w 12192000"/>
              <a:gd name="connsiteY105" fmla="*/ 4892560 h 5096785"/>
              <a:gd name="connsiteX106" fmla="*/ 5534664 w 12192000"/>
              <a:gd name="connsiteY106" fmla="*/ 4903385 h 5096785"/>
              <a:gd name="connsiteX107" fmla="*/ 5510737 w 12192000"/>
              <a:gd name="connsiteY107" fmla="*/ 4909807 h 5096785"/>
              <a:gd name="connsiteX108" fmla="*/ 5393901 w 12192000"/>
              <a:gd name="connsiteY108" fmla="*/ 4933709 h 5096785"/>
              <a:gd name="connsiteX109" fmla="*/ 5325782 w 12192000"/>
              <a:gd name="connsiteY109" fmla="*/ 4951789 h 5096785"/>
              <a:gd name="connsiteX110" fmla="*/ 5302703 w 12192000"/>
              <a:gd name="connsiteY110" fmla="*/ 4964590 h 5096785"/>
              <a:gd name="connsiteX111" fmla="*/ 5268591 w 12192000"/>
              <a:gd name="connsiteY111" fmla="*/ 4978479 h 5096785"/>
              <a:gd name="connsiteX112" fmla="*/ 5210559 w 12192000"/>
              <a:gd name="connsiteY112" fmla="*/ 5007585 h 5096785"/>
              <a:gd name="connsiteX113" fmla="*/ 5177597 w 12192000"/>
              <a:gd name="connsiteY113" fmla="*/ 5015926 h 5096785"/>
              <a:gd name="connsiteX114" fmla="*/ 5160569 w 12192000"/>
              <a:gd name="connsiteY114" fmla="*/ 5025681 h 5096785"/>
              <a:gd name="connsiteX115" fmla="*/ 5152748 w 12192000"/>
              <a:gd name="connsiteY115" fmla="*/ 5026569 h 5096785"/>
              <a:gd name="connsiteX116" fmla="*/ 5127678 w 12192000"/>
              <a:gd name="connsiteY116" fmla="*/ 5032947 h 5096785"/>
              <a:gd name="connsiteX117" fmla="*/ 5113147 w 12192000"/>
              <a:gd name="connsiteY117" fmla="*/ 5035818 h 5096785"/>
              <a:gd name="connsiteX118" fmla="*/ 5107301 w 12192000"/>
              <a:gd name="connsiteY118" fmla="*/ 5036672 h 5096785"/>
              <a:gd name="connsiteX119" fmla="*/ 5093215 w 12192000"/>
              <a:gd name="connsiteY119" fmla="*/ 5032880 h 5096785"/>
              <a:gd name="connsiteX120" fmla="*/ 5077058 w 12192000"/>
              <a:gd name="connsiteY120" fmla="*/ 5038681 h 5096785"/>
              <a:gd name="connsiteX121" fmla="*/ 5057349 w 12192000"/>
              <a:gd name="connsiteY121" fmla="*/ 5036015 h 5096785"/>
              <a:gd name="connsiteX122" fmla="*/ 5053945 w 12192000"/>
              <a:gd name="connsiteY122" fmla="*/ 5041952 h 5096785"/>
              <a:gd name="connsiteX123" fmla="*/ 5040021 w 12192000"/>
              <a:gd name="connsiteY123" fmla="*/ 5050052 h 5096785"/>
              <a:gd name="connsiteX124" fmla="*/ 5025913 w 12192000"/>
              <a:gd name="connsiteY124" fmla="*/ 5046535 h 5096785"/>
              <a:gd name="connsiteX125" fmla="*/ 4998218 w 12192000"/>
              <a:gd name="connsiteY125" fmla="*/ 5048065 h 5096785"/>
              <a:gd name="connsiteX126" fmla="*/ 4991008 w 12192000"/>
              <a:gd name="connsiteY126" fmla="*/ 5050439 h 5096785"/>
              <a:gd name="connsiteX127" fmla="*/ 4963503 w 12192000"/>
              <a:gd name="connsiteY127" fmla="*/ 5047575 h 5096785"/>
              <a:gd name="connsiteX128" fmla="*/ 4921053 w 12192000"/>
              <a:gd name="connsiteY128" fmla="*/ 5048925 h 5096785"/>
              <a:gd name="connsiteX129" fmla="*/ 4873420 w 12192000"/>
              <a:gd name="connsiteY129" fmla="*/ 5054929 h 5096785"/>
              <a:gd name="connsiteX130" fmla="*/ 4858825 w 12192000"/>
              <a:gd name="connsiteY130" fmla="*/ 5051329 h 5096785"/>
              <a:gd name="connsiteX131" fmla="*/ 4769340 w 12192000"/>
              <a:gd name="connsiteY131" fmla="*/ 5053090 h 5096785"/>
              <a:gd name="connsiteX132" fmla="*/ 4744152 w 12192000"/>
              <a:gd name="connsiteY132" fmla="*/ 5053391 h 5096785"/>
              <a:gd name="connsiteX133" fmla="*/ 4723556 w 12192000"/>
              <a:gd name="connsiteY133" fmla="*/ 5059633 h 5096785"/>
              <a:gd name="connsiteX134" fmla="*/ 4719699 w 12192000"/>
              <a:gd name="connsiteY134" fmla="*/ 5066298 h 5096785"/>
              <a:gd name="connsiteX135" fmla="*/ 4706016 w 12192000"/>
              <a:gd name="connsiteY135" fmla="*/ 5067422 h 5096785"/>
              <a:gd name="connsiteX136" fmla="*/ 4702593 w 12192000"/>
              <a:gd name="connsiteY136" fmla="*/ 5068973 h 5096785"/>
              <a:gd name="connsiteX137" fmla="*/ 4682766 w 12192000"/>
              <a:gd name="connsiteY137" fmla="*/ 5076609 h 5096785"/>
              <a:gd name="connsiteX138" fmla="*/ 4634960 w 12192000"/>
              <a:gd name="connsiteY138" fmla="*/ 5061852 h 5096785"/>
              <a:gd name="connsiteX139" fmla="*/ 4580645 w 12192000"/>
              <a:gd name="connsiteY139" fmla="*/ 5069246 h 5096785"/>
              <a:gd name="connsiteX140" fmla="*/ 4368005 w 12192000"/>
              <a:gd name="connsiteY140" fmla="*/ 5057426 h 5096785"/>
              <a:gd name="connsiteX141" fmla="*/ 4339489 w 12192000"/>
              <a:gd name="connsiteY141" fmla="*/ 5080858 h 5096785"/>
              <a:gd name="connsiteX142" fmla="*/ 4253895 w 12192000"/>
              <a:gd name="connsiteY142" fmla="*/ 5085008 h 5096785"/>
              <a:gd name="connsiteX143" fmla="*/ 4117780 w 12192000"/>
              <a:gd name="connsiteY143" fmla="*/ 5045175 h 5096785"/>
              <a:gd name="connsiteX144" fmla="*/ 3960074 w 12192000"/>
              <a:gd name="connsiteY144" fmla="*/ 5050708 h 5096785"/>
              <a:gd name="connsiteX145" fmla="*/ 3947260 w 12192000"/>
              <a:gd name="connsiteY145" fmla="*/ 5041167 h 5096785"/>
              <a:gd name="connsiteX146" fmla="*/ 3931969 w 12192000"/>
              <a:gd name="connsiteY146" fmla="*/ 5035902 h 5096785"/>
              <a:gd name="connsiteX147" fmla="*/ 3929836 w 12192000"/>
              <a:gd name="connsiteY147" fmla="*/ 5036901 h 5096785"/>
              <a:gd name="connsiteX148" fmla="*/ 3911296 w 12192000"/>
              <a:gd name="connsiteY148" fmla="*/ 5035663 h 5096785"/>
              <a:gd name="connsiteX149" fmla="*/ 3907746 w 12192000"/>
              <a:gd name="connsiteY149" fmla="*/ 5032107 h 5096785"/>
              <a:gd name="connsiteX150" fmla="*/ 3895182 w 12192000"/>
              <a:gd name="connsiteY150" fmla="*/ 5030229 h 5096785"/>
              <a:gd name="connsiteX151" fmla="*/ 3870866 w 12192000"/>
              <a:gd name="connsiteY151" fmla="*/ 5023753 h 5096785"/>
              <a:gd name="connsiteX152" fmla="*/ 3865913 w 12192000"/>
              <a:gd name="connsiteY152" fmla="*/ 5025143 h 5096785"/>
              <a:gd name="connsiteX153" fmla="*/ 3828606 w 12192000"/>
              <a:gd name="connsiteY153" fmla="*/ 5019426 h 5096785"/>
              <a:gd name="connsiteX154" fmla="*/ 3827901 w 12192000"/>
              <a:gd name="connsiteY154" fmla="*/ 5020583 h 5096785"/>
              <a:gd name="connsiteX155" fmla="*/ 3816543 w 12192000"/>
              <a:gd name="connsiteY155" fmla="*/ 5024366 h 5096785"/>
              <a:gd name="connsiteX156" fmla="*/ 3795278 w 12192000"/>
              <a:gd name="connsiteY156" fmla="*/ 5028779 h 5096785"/>
              <a:gd name="connsiteX157" fmla="*/ 3743858 w 12192000"/>
              <a:gd name="connsiteY157" fmla="*/ 5054237 h 5096785"/>
              <a:gd name="connsiteX158" fmla="*/ 3704945 w 12192000"/>
              <a:gd name="connsiteY158" fmla="*/ 5048413 h 5096785"/>
              <a:gd name="connsiteX159" fmla="*/ 3696992 w 12192000"/>
              <a:gd name="connsiteY159" fmla="*/ 5047914 h 5096785"/>
              <a:gd name="connsiteX160" fmla="*/ 3696780 w 12192000"/>
              <a:gd name="connsiteY160" fmla="*/ 5048181 h 5096785"/>
              <a:gd name="connsiteX161" fmla="*/ 3688290 w 12192000"/>
              <a:gd name="connsiteY161" fmla="*/ 5048204 h 5096785"/>
              <a:gd name="connsiteX162" fmla="*/ 3682486 w 12192000"/>
              <a:gd name="connsiteY162" fmla="*/ 5047000 h 5096785"/>
              <a:gd name="connsiteX163" fmla="*/ 3667056 w 12192000"/>
              <a:gd name="connsiteY163" fmla="*/ 5046030 h 5096785"/>
              <a:gd name="connsiteX164" fmla="*/ 3661403 w 12192000"/>
              <a:gd name="connsiteY164" fmla="*/ 5047537 h 5096785"/>
              <a:gd name="connsiteX165" fmla="*/ 3658673 w 12192000"/>
              <a:gd name="connsiteY165" fmla="*/ 5050790 h 5096785"/>
              <a:gd name="connsiteX166" fmla="*/ 3657333 w 12192000"/>
              <a:gd name="connsiteY166" fmla="*/ 5050325 h 5096785"/>
              <a:gd name="connsiteX167" fmla="*/ 3626778 w 12192000"/>
              <a:gd name="connsiteY167" fmla="*/ 5057882 h 5096785"/>
              <a:gd name="connsiteX168" fmla="*/ 3560067 w 12192000"/>
              <a:gd name="connsiteY168" fmla="*/ 5064266 h 5096785"/>
              <a:gd name="connsiteX169" fmla="*/ 3522641 w 12192000"/>
              <a:gd name="connsiteY169" fmla="*/ 5063654 h 5096785"/>
              <a:gd name="connsiteX170" fmla="*/ 3419275 w 12192000"/>
              <a:gd name="connsiteY170" fmla="*/ 5066646 h 5096785"/>
              <a:gd name="connsiteX171" fmla="*/ 3314869 w 12192000"/>
              <a:gd name="connsiteY171" fmla="*/ 5073197 h 5096785"/>
              <a:gd name="connsiteX172" fmla="*/ 3259088 w 12192000"/>
              <a:gd name="connsiteY172" fmla="*/ 5096363 h 5096785"/>
              <a:gd name="connsiteX173" fmla="*/ 3253104 w 12192000"/>
              <a:gd name="connsiteY173" fmla="*/ 5096785 h 5096785"/>
              <a:gd name="connsiteX174" fmla="*/ 3238751 w 12192000"/>
              <a:gd name="connsiteY174" fmla="*/ 5092996 h 5096785"/>
              <a:gd name="connsiteX175" fmla="*/ 3233681 w 12192000"/>
              <a:gd name="connsiteY175" fmla="*/ 5090758 h 5096785"/>
              <a:gd name="connsiteX176" fmla="*/ 3225562 w 12192000"/>
              <a:gd name="connsiteY176" fmla="*/ 5089215 h 5096785"/>
              <a:gd name="connsiteX177" fmla="*/ 3225260 w 12192000"/>
              <a:gd name="connsiteY177" fmla="*/ 5089437 h 5096785"/>
              <a:gd name="connsiteX178" fmla="*/ 3217859 w 12192000"/>
              <a:gd name="connsiteY178" fmla="*/ 5087484 h 5096785"/>
              <a:gd name="connsiteX179" fmla="*/ 3182980 w 12192000"/>
              <a:gd name="connsiteY179" fmla="*/ 5074650 h 5096785"/>
              <a:gd name="connsiteX180" fmla="*/ 3123938 w 12192000"/>
              <a:gd name="connsiteY180" fmla="*/ 5089912 h 5096785"/>
              <a:gd name="connsiteX181" fmla="*/ 3101912 w 12192000"/>
              <a:gd name="connsiteY181" fmla="*/ 5090281 h 5096785"/>
              <a:gd name="connsiteX182" fmla="*/ 3089591 w 12192000"/>
              <a:gd name="connsiteY182" fmla="*/ 5091865 h 5096785"/>
              <a:gd name="connsiteX183" fmla="*/ 3088465 w 12192000"/>
              <a:gd name="connsiteY183" fmla="*/ 5092858 h 5096785"/>
              <a:gd name="connsiteX184" fmla="*/ 3055081 w 12192000"/>
              <a:gd name="connsiteY184" fmla="*/ 5080424 h 5096785"/>
              <a:gd name="connsiteX185" fmla="*/ 3049807 w 12192000"/>
              <a:gd name="connsiteY185" fmla="*/ 5080860 h 5096785"/>
              <a:gd name="connsiteX186" fmla="*/ 3029122 w 12192000"/>
              <a:gd name="connsiteY186" fmla="*/ 5070085 h 5096785"/>
              <a:gd name="connsiteX187" fmla="*/ 3017862 w 12192000"/>
              <a:gd name="connsiteY187" fmla="*/ 5065942 h 5096785"/>
              <a:gd name="connsiteX188" fmla="*/ 3015868 w 12192000"/>
              <a:gd name="connsiteY188" fmla="*/ 5061832 h 5096785"/>
              <a:gd name="connsiteX189" fmla="*/ 2998644 w 12192000"/>
              <a:gd name="connsiteY189" fmla="*/ 5057210 h 5096785"/>
              <a:gd name="connsiteX190" fmla="*/ 2996219 w 12192000"/>
              <a:gd name="connsiteY190" fmla="*/ 5057788 h 5096785"/>
              <a:gd name="connsiteX191" fmla="*/ 2983676 w 12192000"/>
              <a:gd name="connsiteY191" fmla="*/ 5049852 h 5096785"/>
              <a:gd name="connsiteX192" fmla="*/ 2903609 w 12192000"/>
              <a:gd name="connsiteY192" fmla="*/ 4998457 h 5096785"/>
              <a:gd name="connsiteX193" fmla="*/ 2758830 w 12192000"/>
              <a:gd name="connsiteY193" fmla="*/ 4974760 h 5096785"/>
              <a:gd name="connsiteX194" fmla="*/ 2532669 w 12192000"/>
              <a:gd name="connsiteY194" fmla="*/ 4940573 h 5096785"/>
              <a:gd name="connsiteX195" fmla="*/ 2389931 w 12192000"/>
              <a:gd name="connsiteY195" fmla="*/ 4905785 h 5096785"/>
              <a:gd name="connsiteX196" fmla="*/ 2335186 w 12192000"/>
              <a:gd name="connsiteY196" fmla="*/ 4902957 h 5096785"/>
              <a:gd name="connsiteX197" fmla="*/ 2295307 w 12192000"/>
              <a:gd name="connsiteY197" fmla="*/ 4879800 h 5096785"/>
              <a:gd name="connsiteX198" fmla="*/ 2273393 w 12192000"/>
              <a:gd name="connsiteY198" fmla="*/ 4883565 h 5096785"/>
              <a:gd name="connsiteX199" fmla="*/ 2269523 w 12192000"/>
              <a:gd name="connsiteY199" fmla="*/ 4884442 h 5096785"/>
              <a:gd name="connsiteX200" fmla="*/ 2256015 w 12192000"/>
              <a:gd name="connsiteY200" fmla="*/ 4883014 h 5096785"/>
              <a:gd name="connsiteX201" fmla="*/ 2249731 w 12192000"/>
              <a:gd name="connsiteY201" fmla="*/ 4888778 h 5096785"/>
              <a:gd name="connsiteX202" fmla="*/ 2227629 w 12192000"/>
              <a:gd name="connsiteY202" fmla="*/ 4891047 h 5096785"/>
              <a:gd name="connsiteX203" fmla="*/ 2203460 w 12192000"/>
              <a:gd name="connsiteY203" fmla="*/ 4886696 h 5096785"/>
              <a:gd name="connsiteX204" fmla="*/ 2091528 w 12192000"/>
              <a:gd name="connsiteY204" fmla="*/ 4859155 h 5096785"/>
              <a:gd name="connsiteX205" fmla="*/ 2022901 w 12192000"/>
              <a:gd name="connsiteY205" fmla="*/ 4846594 h 5096785"/>
              <a:gd name="connsiteX206" fmla="*/ 1994227 w 12192000"/>
              <a:gd name="connsiteY206" fmla="*/ 4847973 h 5096785"/>
              <a:gd name="connsiteX207" fmla="*/ 1955936 w 12192000"/>
              <a:gd name="connsiteY207" fmla="*/ 4845765 h 5096785"/>
              <a:gd name="connsiteX208" fmla="*/ 1741924 w 12192000"/>
              <a:gd name="connsiteY208" fmla="*/ 4808054 h 5096785"/>
              <a:gd name="connsiteX209" fmla="*/ 1734410 w 12192000"/>
              <a:gd name="connsiteY209" fmla="*/ 4811675 h 5096785"/>
              <a:gd name="connsiteX210" fmla="*/ 1691423 w 12192000"/>
              <a:gd name="connsiteY210" fmla="*/ 4802777 h 5096785"/>
              <a:gd name="connsiteX211" fmla="*/ 1554504 w 12192000"/>
              <a:gd name="connsiteY211" fmla="*/ 4739985 h 5096785"/>
              <a:gd name="connsiteX212" fmla="*/ 1470119 w 12192000"/>
              <a:gd name="connsiteY212" fmla="*/ 4723470 h 5096785"/>
              <a:gd name="connsiteX213" fmla="*/ 1437967 w 12192000"/>
              <a:gd name="connsiteY213" fmla="*/ 4722710 h 5096785"/>
              <a:gd name="connsiteX214" fmla="*/ 1384234 w 12192000"/>
              <a:gd name="connsiteY214" fmla="*/ 4721117 h 5096785"/>
              <a:gd name="connsiteX215" fmla="*/ 1338647 w 12192000"/>
              <a:gd name="connsiteY215" fmla="*/ 4732483 h 5096785"/>
              <a:gd name="connsiteX216" fmla="*/ 1295869 w 12192000"/>
              <a:gd name="connsiteY216" fmla="*/ 4726175 h 5096785"/>
              <a:gd name="connsiteX217" fmla="*/ 1292949 w 12192000"/>
              <a:gd name="connsiteY217" fmla="*/ 4708469 h 5096785"/>
              <a:gd name="connsiteX218" fmla="*/ 1244908 w 12192000"/>
              <a:gd name="connsiteY218" fmla="*/ 4706993 h 5096785"/>
              <a:gd name="connsiteX219" fmla="*/ 1171266 w 12192000"/>
              <a:gd name="connsiteY219" fmla="*/ 4706535 h 5096785"/>
              <a:gd name="connsiteX220" fmla="*/ 1160868 w 12192000"/>
              <a:gd name="connsiteY220" fmla="*/ 4701936 h 5096785"/>
              <a:gd name="connsiteX221" fmla="*/ 1147599 w 12192000"/>
              <a:gd name="connsiteY221" fmla="*/ 4714833 h 5096785"/>
              <a:gd name="connsiteX222" fmla="*/ 1119603 w 12192000"/>
              <a:gd name="connsiteY222" fmla="*/ 4721303 h 5096785"/>
              <a:gd name="connsiteX223" fmla="*/ 997851 w 12192000"/>
              <a:gd name="connsiteY223" fmla="*/ 4722336 h 5096785"/>
              <a:gd name="connsiteX224" fmla="*/ 976455 w 12192000"/>
              <a:gd name="connsiteY224" fmla="*/ 4726407 h 5096785"/>
              <a:gd name="connsiteX225" fmla="*/ 949939 w 12192000"/>
              <a:gd name="connsiteY225" fmla="*/ 4719699 h 5096785"/>
              <a:gd name="connsiteX226" fmla="*/ 894148 w 12192000"/>
              <a:gd name="connsiteY226" fmla="*/ 4710406 h 5096785"/>
              <a:gd name="connsiteX227" fmla="*/ 857990 w 12192000"/>
              <a:gd name="connsiteY227" fmla="*/ 4696844 h 5096785"/>
              <a:gd name="connsiteX228" fmla="*/ 848649 w 12192000"/>
              <a:gd name="connsiteY228" fmla="*/ 4704021 h 5096785"/>
              <a:gd name="connsiteX229" fmla="*/ 826436 w 12192000"/>
              <a:gd name="connsiteY229" fmla="*/ 4707421 h 5096785"/>
              <a:gd name="connsiteX230" fmla="*/ 733052 w 12192000"/>
              <a:gd name="connsiteY230" fmla="*/ 4701884 h 5096785"/>
              <a:gd name="connsiteX231" fmla="*/ 716185 w 12192000"/>
              <a:gd name="connsiteY231" fmla="*/ 4703827 h 5096785"/>
              <a:gd name="connsiteX232" fmla="*/ 696663 w 12192000"/>
              <a:gd name="connsiteY232" fmla="*/ 4697420 h 5096785"/>
              <a:gd name="connsiteX233" fmla="*/ 582722 w 12192000"/>
              <a:gd name="connsiteY233" fmla="*/ 4658637 h 5096785"/>
              <a:gd name="connsiteX234" fmla="*/ 581118 w 12192000"/>
              <a:gd name="connsiteY234" fmla="*/ 4654120 h 5096785"/>
              <a:gd name="connsiteX235" fmla="*/ 546453 w 12192000"/>
              <a:gd name="connsiteY235" fmla="*/ 4652542 h 5096785"/>
              <a:gd name="connsiteX236" fmla="*/ 536773 w 12192000"/>
              <a:gd name="connsiteY236" fmla="*/ 4644609 h 5096785"/>
              <a:gd name="connsiteX237" fmla="*/ 518899 w 12192000"/>
              <a:gd name="connsiteY237" fmla="*/ 4642839 h 5096785"/>
              <a:gd name="connsiteX238" fmla="*/ 388896 w 12192000"/>
              <a:gd name="connsiteY238" fmla="*/ 4619173 h 5096785"/>
              <a:gd name="connsiteX239" fmla="*/ 366479 w 12192000"/>
              <a:gd name="connsiteY239" fmla="*/ 4618896 h 5096785"/>
              <a:gd name="connsiteX240" fmla="*/ 342781 w 12192000"/>
              <a:gd name="connsiteY240" fmla="*/ 4601239 h 5096785"/>
              <a:gd name="connsiteX241" fmla="*/ 255925 w 12192000"/>
              <a:gd name="connsiteY241" fmla="*/ 4598685 h 5096785"/>
              <a:gd name="connsiteX242" fmla="*/ 226919 w 12192000"/>
              <a:gd name="connsiteY242" fmla="*/ 4598460 h 5096785"/>
              <a:gd name="connsiteX243" fmla="*/ 213925 w 12192000"/>
              <a:gd name="connsiteY243" fmla="*/ 4597783 h 5096785"/>
              <a:gd name="connsiteX244" fmla="*/ 215196 w 12192000"/>
              <a:gd name="connsiteY244" fmla="*/ 4588576 h 5096785"/>
              <a:gd name="connsiteX245" fmla="*/ 180214 w 12192000"/>
              <a:gd name="connsiteY245" fmla="*/ 4583701 h 5096785"/>
              <a:gd name="connsiteX246" fmla="*/ 83203 w 12192000"/>
              <a:gd name="connsiteY246" fmla="*/ 4531664 h 5096785"/>
              <a:gd name="connsiteX247" fmla="*/ 4106 w 12192000"/>
              <a:gd name="connsiteY247" fmla="*/ 4517202 h 5096785"/>
              <a:gd name="connsiteX248" fmla="*/ 0 w 12192000"/>
              <a:gd name="connsiteY248" fmla="*/ 4516084 h 5096785"/>
              <a:gd name="connsiteX249" fmla="*/ 0 w 12192000"/>
              <a:gd name="connsiteY249" fmla="*/ 0 h 5096785"/>
              <a:gd name="connsiteX0" fmla="*/ 0 w 12192000"/>
              <a:gd name="connsiteY0" fmla="*/ 0 h 5096785"/>
              <a:gd name="connsiteX1" fmla="*/ 12192000 w 12192000"/>
              <a:gd name="connsiteY1" fmla="*/ 0 h 5096785"/>
              <a:gd name="connsiteX2" fmla="*/ 12192000 w 12192000"/>
              <a:gd name="connsiteY2" fmla="*/ 3809005 h 5096785"/>
              <a:gd name="connsiteX3" fmla="*/ 12142543 w 12192000"/>
              <a:gd name="connsiteY3" fmla="*/ 3817043 h 5096785"/>
              <a:gd name="connsiteX4" fmla="*/ 12109241 w 12192000"/>
              <a:gd name="connsiteY4" fmla="*/ 3824228 h 5096785"/>
              <a:gd name="connsiteX5" fmla="*/ 11668991 w 12192000"/>
              <a:gd name="connsiteY5" fmla="*/ 3788038 h 5096785"/>
              <a:gd name="connsiteX6" fmla="*/ 11476952 w 12192000"/>
              <a:gd name="connsiteY6" fmla="*/ 3866786 h 5096785"/>
              <a:gd name="connsiteX7" fmla="*/ 11336487 w 12192000"/>
              <a:gd name="connsiteY7" fmla="*/ 3971513 h 5096785"/>
              <a:gd name="connsiteX8" fmla="*/ 11214181 w 12192000"/>
              <a:gd name="connsiteY8" fmla="*/ 4004215 h 5096785"/>
              <a:gd name="connsiteX9" fmla="*/ 11042540 w 12192000"/>
              <a:gd name="connsiteY9" fmla="*/ 4002613 h 5096785"/>
              <a:gd name="connsiteX10" fmla="*/ 10833086 w 12192000"/>
              <a:gd name="connsiteY10" fmla="*/ 3997707 h 5096785"/>
              <a:gd name="connsiteX11" fmla="*/ 10599680 w 12192000"/>
              <a:gd name="connsiteY11" fmla="*/ 3982661 h 5096785"/>
              <a:gd name="connsiteX12" fmla="*/ 10519971 w 12192000"/>
              <a:gd name="connsiteY12" fmla="*/ 3975018 h 5096785"/>
              <a:gd name="connsiteX13" fmla="*/ 10217282 w 12192000"/>
              <a:gd name="connsiteY13" fmla="*/ 4020809 h 5096785"/>
              <a:gd name="connsiteX14" fmla="*/ 9936427 w 12192000"/>
              <a:gd name="connsiteY14" fmla="*/ 4137843 h 5096785"/>
              <a:gd name="connsiteX15" fmla="*/ 9804285 w 12192000"/>
              <a:gd name="connsiteY15" fmla="*/ 4246460 h 5096785"/>
              <a:gd name="connsiteX16" fmla="*/ 9720786 w 12192000"/>
              <a:gd name="connsiteY16" fmla="*/ 4265611 h 5096785"/>
              <a:gd name="connsiteX17" fmla="*/ 9652162 w 12192000"/>
              <a:gd name="connsiteY17" fmla="*/ 4252712 h 5096785"/>
              <a:gd name="connsiteX18" fmla="*/ 9543973 w 12192000"/>
              <a:gd name="connsiteY18" fmla="*/ 4245802 h 5096785"/>
              <a:gd name="connsiteX19" fmla="*/ 9528747 w 12192000"/>
              <a:gd name="connsiteY19" fmla="*/ 4251724 h 5096785"/>
              <a:gd name="connsiteX20" fmla="*/ 9436976 w 12192000"/>
              <a:gd name="connsiteY20" fmla="*/ 4269351 h 5096785"/>
              <a:gd name="connsiteX21" fmla="*/ 9371827 w 12192000"/>
              <a:gd name="connsiteY21" fmla="*/ 4303912 h 5096785"/>
              <a:gd name="connsiteX22" fmla="*/ 9260304 w 12192000"/>
              <a:gd name="connsiteY22" fmla="*/ 4328021 h 5096785"/>
              <a:gd name="connsiteX23" fmla="*/ 9148799 w 12192000"/>
              <a:gd name="connsiteY23" fmla="*/ 4348506 h 5096785"/>
              <a:gd name="connsiteX24" fmla="*/ 9107898 w 12192000"/>
              <a:gd name="connsiteY24" fmla="*/ 4354282 h 5096785"/>
              <a:gd name="connsiteX25" fmla="*/ 9037321 w 12192000"/>
              <a:gd name="connsiteY25" fmla="*/ 4371817 h 5096785"/>
              <a:gd name="connsiteX26" fmla="*/ 8990743 w 12192000"/>
              <a:gd name="connsiteY26" fmla="*/ 4382161 h 5096785"/>
              <a:gd name="connsiteX27" fmla="*/ 8979819 w 12192000"/>
              <a:gd name="connsiteY27" fmla="*/ 4366419 h 5096785"/>
              <a:gd name="connsiteX28" fmla="*/ 8936044 w 12192000"/>
              <a:gd name="connsiteY28" fmla="*/ 4370992 h 5096785"/>
              <a:gd name="connsiteX29" fmla="*/ 8897707 w 12192000"/>
              <a:gd name="connsiteY29" fmla="*/ 4392673 h 5096785"/>
              <a:gd name="connsiteX30" fmla="*/ 8845635 w 12192000"/>
              <a:gd name="connsiteY30" fmla="*/ 4404300 h 5096785"/>
              <a:gd name="connsiteX31" fmla="*/ 8814562 w 12192000"/>
              <a:gd name="connsiteY31" fmla="*/ 4411434 h 5096785"/>
              <a:gd name="connsiteX32" fmla="*/ 8726349 w 12192000"/>
              <a:gd name="connsiteY32" fmla="*/ 4416668 h 5096785"/>
              <a:gd name="connsiteX33" fmla="*/ 8566678 w 12192000"/>
              <a:gd name="connsiteY33" fmla="*/ 4391711 h 5096785"/>
              <a:gd name="connsiteX34" fmla="*/ 8521516 w 12192000"/>
              <a:gd name="connsiteY34" fmla="*/ 4393927 h 5096785"/>
              <a:gd name="connsiteX35" fmla="*/ 8515998 w 12192000"/>
              <a:gd name="connsiteY35" fmla="*/ 4399124 h 5096785"/>
              <a:gd name="connsiteX36" fmla="*/ 8449547 w 12192000"/>
              <a:gd name="connsiteY36" fmla="*/ 4383170 h 5096785"/>
              <a:gd name="connsiteX37" fmla="*/ 8360285 w 12192000"/>
              <a:gd name="connsiteY37" fmla="*/ 4398502 h 5096785"/>
              <a:gd name="connsiteX38" fmla="*/ 8256584 w 12192000"/>
              <a:gd name="connsiteY38" fmla="*/ 4423564 h 5096785"/>
              <a:gd name="connsiteX39" fmla="*/ 8229821 w 12192000"/>
              <a:gd name="connsiteY39" fmla="*/ 4431840 h 5096785"/>
              <a:gd name="connsiteX40" fmla="*/ 8158476 w 12192000"/>
              <a:gd name="connsiteY40" fmla="*/ 4436904 h 5096785"/>
              <a:gd name="connsiteX41" fmla="*/ 7993707 w 12192000"/>
              <a:gd name="connsiteY41" fmla="*/ 4447962 h 5096785"/>
              <a:gd name="connsiteX42" fmla="*/ 7990346 w 12192000"/>
              <a:gd name="connsiteY42" fmla="*/ 4454853 h 5096785"/>
              <a:gd name="connsiteX43" fmla="*/ 7976786 w 12192000"/>
              <a:gd name="connsiteY43" fmla="*/ 4456820 h 5096785"/>
              <a:gd name="connsiteX44" fmla="*/ 7973491 w 12192000"/>
              <a:gd name="connsiteY44" fmla="*/ 4458577 h 5096785"/>
              <a:gd name="connsiteX45" fmla="*/ 7954281 w 12192000"/>
              <a:gd name="connsiteY45" fmla="*/ 4467421 h 5096785"/>
              <a:gd name="connsiteX46" fmla="*/ 7905540 w 12192000"/>
              <a:gd name="connsiteY46" fmla="*/ 4455628 h 5096785"/>
              <a:gd name="connsiteX47" fmla="*/ 7851932 w 12192000"/>
              <a:gd name="connsiteY47" fmla="*/ 4466353 h 5096785"/>
              <a:gd name="connsiteX48" fmla="*/ 7639078 w 12192000"/>
              <a:gd name="connsiteY48" fmla="*/ 4467635 h 5096785"/>
              <a:gd name="connsiteX49" fmla="*/ 7612359 w 12192000"/>
              <a:gd name="connsiteY49" fmla="*/ 4492789 h 5096785"/>
              <a:gd name="connsiteX50" fmla="*/ 7527328 w 12192000"/>
              <a:gd name="connsiteY50" fmla="*/ 4502199 h 5096785"/>
              <a:gd name="connsiteX51" fmla="*/ 7388717 w 12192000"/>
              <a:gd name="connsiteY51" fmla="*/ 4470799 h 5096785"/>
              <a:gd name="connsiteX52" fmla="*/ 7231898 w 12192000"/>
              <a:gd name="connsiteY52" fmla="*/ 4486028 h 5096785"/>
              <a:gd name="connsiteX53" fmla="*/ 7218425 w 12192000"/>
              <a:gd name="connsiteY53" fmla="*/ 4477288 h 5096785"/>
              <a:gd name="connsiteX54" fmla="*/ 7202795 w 12192000"/>
              <a:gd name="connsiteY54" fmla="*/ 4472972 h 5096785"/>
              <a:gd name="connsiteX55" fmla="*/ 7200744 w 12192000"/>
              <a:gd name="connsiteY55" fmla="*/ 4474099 h 5096785"/>
              <a:gd name="connsiteX56" fmla="*/ 7182163 w 12192000"/>
              <a:gd name="connsiteY56" fmla="*/ 4474005 h 5096785"/>
              <a:gd name="connsiteX57" fmla="*/ 7178368 w 12192000"/>
              <a:gd name="connsiteY57" fmla="*/ 4470673 h 5096785"/>
              <a:gd name="connsiteX58" fmla="*/ 7165705 w 12192000"/>
              <a:gd name="connsiteY58" fmla="*/ 4469569 h 5096785"/>
              <a:gd name="connsiteX59" fmla="*/ 7140991 w 12192000"/>
              <a:gd name="connsiteY59" fmla="*/ 4464599 h 5096785"/>
              <a:gd name="connsiteX60" fmla="*/ 7136152 w 12192000"/>
              <a:gd name="connsiteY60" fmla="*/ 4466292 h 5096785"/>
              <a:gd name="connsiteX61" fmla="*/ 7098544 w 12192000"/>
              <a:gd name="connsiteY61" fmla="*/ 4462879 h 5096785"/>
              <a:gd name="connsiteX62" fmla="*/ 7097922 w 12192000"/>
              <a:gd name="connsiteY62" fmla="*/ 4464077 h 5096785"/>
              <a:gd name="connsiteX63" fmla="*/ 7086877 w 12192000"/>
              <a:gd name="connsiteY63" fmla="*/ 4468554 h 5096785"/>
              <a:gd name="connsiteX64" fmla="*/ 7065999 w 12192000"/>
              <a:gd name="connsiteY64" fmla="*/ 4474270 h 5096785"/>
              <a:gd name="connsiteX65" fmla="*/ 7016598 w 12192000"/>
              <a:gd name="connsiteY65" fmla="*/ 4502855 h 5096785"/>
              <a:gd name="connsiteX66" fmla="*/ 6977375 w 12192000"/>
              <a:gd name="connsiteY66" fmla="*/ 4499434 h 5096785"/>
              <a:gd name="connsiteX67" fmla="*/ 6969409 w 12192000"/>
              <a:gd name="connsiteY67" fmla="*/ 4499424 h 5096785"/>
              <a:gd name="connsiteX68" fmla="*/ 6969218 w 12192000"/>
              <a:gd name="connsiteY68" fmla="*/ 4499704 h 5096785"/>
              <a:gd name="connsiteX69" fmla="*/ 6960755 w 12192000"/>
              <a:gd name="connsiteY69" fmla="*/ 4500249 h 5096785"/>
              <a:gd name="connsiteX70" fmla="*/ 6954882 w 12192000"/>
              <a:gd name="connsiteY70" fmla="*/ 4499405 h 5096785"/>
              <a:gd name="connsiteX71" fmla="*/ 6939428 w 12192000"/>
              <a:gd name="connsiteY71" fmla="*/ 4499385 h 5096785"/>
              <a:gd name="connsiteX72" fmla="*/ 6933902 w 12192000"/>
              <a:gd name="connsiteY72" fmla="*/ 4501239 h 5096785"/>
              <a:gd name="connsiteX73" fmla="*/ 6891244 w 12192000"/>
              <a:gd name="connsiteY73" fmla="*/ 4536371 h 5096785"/>
              <a:gd name="connsiteX74" fmla="*/ 6794496 w 12192000"/>
              <a:gd name="connsiteY74" fmla="*/ 4567924 h 5096785"/>
              <a:gd name="connsiteX75" fmla="*/ 6697102 w 12192000"/>
              <a:gd name="connsiteY75" fmla="*/ 4595916 h 5096785"/>
              <a:gd name="connsiteX76" fmla="*/ 6661063 w 12192000"/>
              <a:gd name="connsiteY76" fmla="*/ 4604476 h 5096785"/>
              <a:gd name="connsiteX77" fmla="*/ 6574528 w 12192000"/>
              <a:gd name="connsiteY77" fmla="*/ 4641155 h 5096785"/>
              <a:gd name="connsiteX78" fmla="*/ 6573036 w 12192000"/>
              <a:gd name="connsiteY78" fmla="*/ 4641049 h 5096785"/>
              <a:gd name="connsiteX79" fmla="*/ 6571920 w 12192000"/>
              <a:gd name="connsiteY79" fmla="*/ 4644739 h 5096785"/>
              <a:gd name="connsiteX80" fmla="*/ 6552021 w 12192000"/>
              <a:gd name="connsiteY80" fmla="*/ 4650379 h 5096785"/>
              <a:gd name="connsiteX81" fmla="*/ 6545925 w 12192000"/>
              <a:gd name="connsiteY81" fmla="*/ 4650675 h 5096785"/>
              <a:gd name="connsiteX82" fmla="*/ 6537822 w 12192000"/>
              <a:gd name="connsiteY82" fmla="*/ 4652769 h 5096785"/>
              <a:gd name="connsiteX83" fmla="*/ 6537743 w 12192000"/>
              <a:gd name="connsiteY83" fmla="*/ 4653068 h 5096785"/>
              <a:gd name="connsiteX84" fmla="*/ 6490057 w 12192000"/>
              <a:gd name="connsiteY84" fmla="*/ 4658624 h 5096785"/>
              <a:gd name="connsiteX85" fmla="*/ 6386800 w 12192000"/>
              <a:gd name="connsiteY85" fmla="*/ 4715431 h 5096785"/>
              <a:gd name="connsiteX86" fmla="*/ 6382703 w 12192000"/>
              <a:gd name="connsiteY86" fmla="*/ 4717930 h 5096785"/>
              <a:gd name="connsiteX87" fmla="*/ 6356495 w 12192000"/>
              <a:gd name="connsiteY87" fmla="*/ 4717843 h 5096785"/>
              <a:gd name="connsiteX88" fmla="*/ 6343628 w 12192000"/>
              <a:gd name="connsiteY88" fmla="*/ 4719161 h 5096785"/>
              <a:gd name="connsiteX89" fmla="*/ 6338605 w 12192000"/>
              <a:gd name="connsiteY89" fmla="*/ 4716723 h 5096785"/>
              <a:gd name="connsiteX90" fmla="*/ 6320318 w 12192000"/>
              <a:gd name="connsiteY90" fmla="*/ 4720095 h 5096785"/>
              <a:gd name="connsiteX91" fmla="*/ 6318742 w 12192000"/>
              <a:gd name="connsiteY91" fmla="*/ 4721541 h 5096785"/>
              <a:gd name="connsiteX92" fmla="*/ 6301708 w 12192000"/>
              <a:gd name="connsiteY92" fmla="*/ 4720380 h 5096785"/>
              <a:gd name="connsiteX93" fmla="*/ 6285082 w 12192000"/>
              <a:gd name="connsiteY93" fmla="*/ 4714639 h 5096785"/>
              <a:gd name="connsiteX94" fmla="*/ 6136936 w 12192000"/>
              <a:gd name="connsiteY94" fmla="*/ 4758246 h 5096785"/>
              <a:gd name="connsiteX95" fmla="*/ 5988578 w 12192000"/>
              <a:gd name="connsiteY95" fmla="*/ 4754427 h 5096785"/>
              <a:gd name="connsiteX96" fmla="*/ 5908701 w 12192000"/>
              <a:gd name="connsiteY96" fmla="*/ 4779160 h 5096785"/>
              <a:gd name="connsiteX97" fmla="*/ 5892219 w 12192000"/>
              <a:gd name="connsiteY97" fmla="*/ 4807892 h 5096785"/>
              <a:gd name="connsiteX98" fmla="*/ 5683612 w 12192000"/>
              <a:gd name="connsiteY98" fmla="*/ 4848770 h 5096785"/>
              <a:gd name="connsiteX99" fmla="*/ 5635111 w 12192000"/>
              <a:gd name="connsiteY99" fmla="*/ 4868888 h 5096785"/>
              <a:gd name="connsiteX100" fmla="*/ 5582652 w 12192000"/>
              <a:gd name="connsiteY100" fmla="*/ 4866836 h 5096785"/>
              <a:gd name="connsiteX101" fmla="*/ 5567213 w 12192000"/>
              <a:gd name="connsiteY101" fmla="*/ 4878769 h 5096785"/>
              <a:gd name="connsiteX102" fmla="*/ 5564659 w 12192000"/>
              <a:gd name="connsiteY102" fmla="*/ 4881042 h 5096785"/>
              <a:gd name="connsiteX103" fmla="*/ 5552102 w 12192000"/>
              <a:gd name="connsiteY103" fmla="*/ 4885426 h 5096785"/>
              <a:gd name="connsiteX104" fmla="*/ 5551475 w 12192000"/>
              <a:gd name="connsiteY104" fmla="*/ 4892560 h 5096785"/>
              <a:gd name="connsiteX105" fmla="*/ 5534664 w 12192000"/>
              <a:gd name="connsiteY105" fmla="*/ 4903385 h 5096785"/>
              <a:gd name="connsiteX106" fmla="*/ 5510737 w 12192000"/>
              <a:gd name="connsiteY106" fmla="*/ 4909807 h 5096785"/>
              <a:gd name="connsiteX107" fmla="*/ 5393901 w 12192000"/>
              <a:gd name="connsiteY107" fmla="*/ 4933709 h 5096785"/>
              <a:gd name="connsiteX108" fmla="*/ 5325782 w 12192000"/>
              <a:gd name="connsiteY108" fmla="*/ 4951789 h 5096785"/>
              <a:gd name="connsiteX109" fmla="*/ 5302703 w 12192000"/>
              <a:gd name="connsiteY109" fmla="*/ 4964590 h 5096785"/>
              <a:gd name="connsiteX110" fmla="*/ 5268591 w 12192000"/>
              <a:gd name="connsiteY110" fmla="*/ 4978479 h 5096785"/>
              <a:gd name="connsiteX111" fmla="*/ 5210559 w 12192000"/>
              <a:gd name="connsiteY111" fmla="*/ 5007585 h 5096785"/>
              <a:gd name="connsiteX112" fmla="*/ 5177597 w 12192000"/>
              <a:gd name="connsiteY112" fmla="*/ 5015926 h 5096785"/>
              <a:gd name="connsiteX113" fmla="*/ 5160569 w 12192000"/>
              <a:gd name="connsiteY113" fmla="*/ 5025681 h 5096785"/>
              <a:gd name="connsiteX114" fmla="*/ 5152748 w 12192000"/>
              <a:gd name="connsiteY114" fmla="*/ 5026569 h 5096785"/>
              <a:gd name="connsiteX115" fmla="*/ 5127678 w 12192000"/>
              <a:gd name="connsiteY115" fmla="*/ 5032947 h 5096785"/>
              <a:gd name="connsiteX116" fmla="*/ 5113147 w 12192000"/>
              <a:gd name="connsiteY116" fmla="*/ 5035818 h 5096785"/>
              <a:gd name="connsiteX117" fmla="*/ 5107301 w 12192000"/>
              <a:gd name="connsiteY117" fmla="*/ 5036672 h 5096785"/>
              <a:gd name="connsiteX118" fmla="*/ 5093215 w 12192000"/>
              <a:gd name="connsiteY118" fmla="*/ 5032880 h 5096785"/>
              <a:gd name="connsiteX119" fmla="*/ 5077058 w 12192000"/>
              <a:gd name="connsiteY119" fmla="*/ 5038681 h 5096785"/>
              <a:gd name="connsiteX120" fmla="*/ 5057349 w 12192000"/>
              <a:gd name="connsiteY120" fmla="*/ 5036015 h 5096785"/>
              <a:gd name="connsiteX121" fmla="*/ 5053945 w 12192000"/>
              <a:gd name="connsiteY121" fmla="*/ 5041952 h 5096785"/>
              <a:gd name="connsiteX122" fmla="*/ 5040021 w 12192000"/>
              <a:gd name="connsiteY122" fmla="*/ 5050052 h 5096785"/>
              <a:gd name="connsiteX123" fmla="*/ 5025913 w 12192000"/>
              <a:gd name="connsiteY123" fmla="*/ 5046535 h 5096785"/>
              <a:gd name="connsiteX124" fmla="*/ 4998218 w 12192000"/>
              <a:gd name="connsiteY124" fmla="*/ 5048065 h 5096785"/>
              <a:gd name="connsiteX125" fmla="*/ 4991008 w 12192000"/>
              <a:gd name="connsiteY125" fmla="*/ 5050439 h 5096785"/>
              <a:gd name="connsiteX126" fmla="*/ 4963503 w 12192000"/>
              <a:gd name="connsiteY126" fmla="*/ 5047575 h 5096785"/>
              <a:gd name="connsiteX127" fmla="*/ 4921053 w 12192000"/>
              <a:gd name="connsiteY127" fmla="*/ 5048925 h 5096785"/>
              <a:gd name="connsiteX128" fmla="*/ 4873420 w 12192000"/>
              <a:gd name="connsiteY128" fmla="*/ 5054929 h 5096785"/>
              <a:gd name="connsiteX129" fmla="*/ 4858825 w 12192000"/>
              <a:gd name="connsiteY129" fmla="*/ 5051329 h 5096785"/>
              <a:gd name="connsiteX130" fmla="*/ 4769340 w 12192000"/>
              <a:gd name="connsiteY130" fmla="*/ 5053090 h 5096785"/>
              <a:gd name="connsiteX131" fmla="*/ 4744152 w 12192000"/>
              <a:gd name="connsiteY131" fmla="*/ 5053391 h 5096785"/>
              <a:gd name="connsiteX132" fmla="*/ 4723556 w 12192000"/>
              <a:gd name="connsiteY132" fmla="*/ 5059633 h 5096785"/>
              <a:gd name="connsiteX133" fmla="*/ 4719699 w 12192000"/>
              <a:gd name="connsiteY133" fmla="*/ 5066298 h 5096785"/>
              <a:gd name="connsiteX134" fmla="*/ 4706016 w 12192000"/>
              <a:gd name="connsiteY134" fmla="*/ 5067422 h 5096785"/>
              <a:gd name="connsiteX135" fmla="*/ 4702593 w 12192000"/>
              <a:gd name="connsiteY135" fmla="*/ 5068973 h 5096785"/>
              <a:gd name="connsiteX136" fmla="*/ 4682766 w 12192000"/>
              <a:gd name="connsiteY136" fmla="*/ 5076609 h 5096785"/>
              <a:gd name="connsiteX137" fmla="*/ 4634960 w 12192000"/>
              <a:gd name="connsiteY137" fmla="*/ 5061852 h 5096785"/>
              <a:gd name="connsiteX138" fmla="*/ 4580645 w 12192000"/>
              <a:gd name="connsiteY138" fmla="*/ 5069246 h 5096785"/>
              <a:gd name="connsiteX139" fmla="*/ 4368005 w 12192000"/>
              <a:gd name="connsiteY139" fmla="*/ 5057426 h 5096785"/>
              <a:gd name="connsiteX140" fmla="*/ 4339489 w 12192000"/>
              <a:gd name="connsiteY140" fmla="*/ 5080858 h 5096785"/>
              <a:gd name="connsiteX141" fmla="*/ 4253895 w 12192000"/>
              <a:gd name="connsiteY141" fmla="*/ 5085008 h 5096785"/>
              <a:gd name="connsiteX142" fmla="*/ 4117780 w 12192000"/>
              <a:gd name="connsiteY142" fmla="*/ 5045175 h 5096785"/>
              <a:gd name="connsiteX143" fmla="*/ 3960074 w 12192000"/>
              <a:gd name="connsiteY143" fmla="*/ 5050708 h 5096785"/>
              <a:gd name="connsiteX144" fmla="*/ 3947260 w 12192000"/>
              <a:gd name="connsiteY144" fmla="*/ 5041167 h 5096785"/>
              <a:gd name="connsiteX145" fmla="*/ 3931969 w 12192000"/>
              <a:gd name="connsiteY145" fmla="*/ 5035902 h 5096785"/>
              <a:gd name="connsiteX146" fmla="*/ 3929836 w 12192000"/>
              <a:gd name="connsiteY146" fmla="*/ 5036901 h 5096785"/>
              <a:gd name="connsiteX147" fmla="*/ 3911296 w 12192000"/>
              <a:gd name="connsiteY147" fmla="*/ 5035663 h 5096785"/>
              <a:gd name="connsiteX148" fmla="*/ 3907746 w 12192000"/>
              <a:gd name="connsiteY148" fmla="*/ 5032107 h 5096785"/>
              <a:gd name="connsiteX149" fmla="*/ 3895182 w 12192000"/>
              <a:gd name="connsiteY149" fmla="*/ 5030229 h 5096785"/>
              <a:gd name="connsiteX150" fmla="*/ 3870866 w 12192000"/>
              <a:gd name="connsiteY150" fmla="*/ 5023753 h 5096785"/>
              <a:gd name="connsiteX151" fmla="*/ 3865913 w 12192000"/>
              <a:gd name="connsiteY151" fmla="*/ 5025143 h 5096785"/>
              <a:gd name="connsiteX152" fmla="*/ 3828606 w 12192000"/>
              <a:gd name="connsiteY152" fmla="*/ 5019426 h 5096785"/>
              <a:gd name="connsiteX153" fmla="*/ 3827901 w 12192000"/>
              <a:gd name="connsiteY153" fmla="*/ 5020583 h 5096785"/>
              <a:gd name="connsiteX154" fmla="*/ 3816543 w 12192000"/>
              <a:gd name="connsiteY154" fmla="*/ 5024366 h 5096785"/>
              <a:gd name="connsiteX155" fmla="*/ 3795278 w 12192000"/>
              <a:gd name="connsiteY155" fmla="*/ 5028779 h 5096785"/>
              <a:gd name="connsiteX156" fmla="*/ 3743858 w 12192000"/>
              <a:gd name="connsiteY156" fmla="*/ 5054237 h 5096785"/>
              <a:gd name="connsiteX157" fmla="*/ 3704945 w 12192000"/>
              <a:gd name="connsiteY157" fmla="*/ 5048413 h 5096785"/>
              <a:gd name="connsiteX158" fmla="*/ 3696992 w 12192000"/>
              <a:gd name="connsiteY158" fmla="*/ 5047914 h 5096785"/>
              <a:gd name="connsiteX159" fmla="*/ 3696780 w 12192000"/>
              <a:gd name="connsiteY159" fmla="*/ 5048181 h 5096785"/>
              <a:gd name="connsiteX160" fmla="*/ 3688290 w 12192000"/>
              <a:gd name="connsiteY160" fmla="*/ 5048204 h 5096785"/>
              <a:gd name="connsiteX161" fmla="*/ 3682486 w 12192000"/>
              <a:gd name="connsiteY161" fmla="*/ 5047000 h 5096785"/>
              <a:gd name="connsiteX162" fmla="*/ 3667056 w 12192000"/>
              <a:gd name="connsiteY162" fmla="*/ 5046030 h 5096785"/>
              <a:gd name="connsiteX163" fmla="*/ 3661403 w 12192000"/>
              <a:gd name="connsiteY163" fmla="*/ 5047537 h 5096785"/>
              <a:gd name="connsiteX164" fmla="*/ 3658673 w 12192000"/>
              <a:gd name="connsiteY164" fmla="*/ 5050790 h 5096785"/>
              <a:gd name="connsiteX165" fmla="*/ 3657333 w 12192000"/>
              <a:gd name="connsiteY165" fmla="*/ 5050325 h 5096785"/>
              <a:gd name="connsiteX166" fmla="*/ 3626778 w 12192000"/>
              <a:gd name="connsiteY166" fmla="*/ 5057882 h 5096785"/>
              <a:gd name="connsiteX167" fmla="*/ 3560067 w 12192000"/>
              <a:gd name="connsiteY167" fmla="*/ 5064266 h 5096785"/>
              <a:gd name="connsiteX168" fmla="*/ 3522641 w 12192000"/>
              <a:gd name="connsiteY168" fmla="*/ 5063654 h 5096785"/>
              <a:gd name="connsiteX169" fmla="*/ 3419275 w 12192000"/>
              <a:gd name="connsiteY169" fmla="*/ 5066646 h 5096785"/>
              <a:gd name="connsiteX170" fmla="*/ 3314869 w 12192000"/>
              <a:gd name="connsiteY170" fmla="*/ 5073197 h 5096785"/>
              <a:gd name="connsiteX171" fmla="*/ 3259088 w 12192000"/>
              <a:gd name="connsiteY171" fmla="*/ 5096363 h 5096785"/>
              <a:gd name="connsiteX172" fmla="*/ 3253104 w 12192000"/>
              <a:gd name="connsiteY172" fmla="*/ 5096785 h 5096785"/>
              <a:gd name="connsiteX173" fmla="*/ 3238751 w 12192000"/>
              <a:gd name="connsiteY173" fmla="*/ 5092996 h 5096785"/>
              <a:gd name="connsiteX174" fmla="*/ 3233681 w 12192000"/>
              <a:gd name="connsiteY174" fmla="*/ 5090758 h 5096785"/>
              <a:gd name="connsiteX175" fmla="*/ 3225562 w 12192000"/>
              <a:gd name="connsiteY175" fmla="*/ 5089215 h 5096785"/>
              <a:gd name="connsiteX176" fmla="*/ 3225260 w 12192000"/>
              <a:gd name="connsiteY176" fmla="*/ 5089437 h 5096785"/>
              <a:gd name="connsiteX177" fmla="*/ 3217859 w 12192000"/>
              <a:gd name="connsiteY177" fmla="*/ 5087484 h 5096785"/>
              <a:gd name="connsiteX178" fmla="*/ 3182980 w 12192000"/>
              <a:gd name="connsiteY178" fmla="*/ 5074650 h 5096785"/>
              <a:gd name="connsiteX179" fmla="*/ 3123938 w 12192000"/>
              <a:gd name="connsiteY179" fmla="*/ 5089912 h 5096785"/>
              <a:gd name="connsiteX180" fmla="*/ 3101912 w 12192000"/>
              <a:gd name="connsiteY180" fmla="*/ 5090281 h 5096785"/>
              <a:gd name="connsiteX181" fmla="*/ 3089591 w 12192000"/>
              <a:gd name="connsiteY181" fmla="*/ 5091865 h 5096785"/>
              <a:gd name="connsiteX182" fmla="*/ 3088465 w 12192000"/>
              <a:gd name="connsiteY182" fmla="*/ 5092858 h 5096785"/>
              <a:gd name="connsiteX183" fmla="*/ 3055081 w 12192000"/>
              <a:gd name="connsiteY183" fmla="*/ 5080424 h 5096785"/>
              <a:gd name="connsiteX184" fmla="*/ 3049807 w 12192000"/>
              <a:gd name="connsiteY184" fmla="*/ 5080860 h 5096785"/>
              <a:gd name="connsiteX185" fmla="*/ 3029122 w 12192000"/>
              <a:gd name="connsiteY185" fmla="*/ 5070085 h 5096785"/>
              <a:gd name="connsiteX186" fmla="*/ 3017862 w 12192000"/>
              <a:gd name="connsiteY186" fmla="*/ 5065942 h 5096785"/>
              <a:gd name="connsiteX187" fmla="*/ 3015868 w 12192000"/>
              <a:gd name="connsiteY187" fmla="*/ 5061832 h 5096785"/>
              <a:gd name="connsiteX188" fmla="*/ 2998644 w 12192000"/>
              <a:gd name="connsiteY188" fmla="*/ 5057210 h 5096785"/>
              <a:gd name="connsiteX189" fmla="*/ 2996219 w 12192000"/>
              <a:gd name="connsiteY189" fmla="*/ 5057788 h 5096785"/>
              <a:gd name="connsiteX190" fmla="*/ 2983676 w 12192000"/>
              <a:gd name="connsiteY190" fmla="*/ 5049852 h 5096785"/>
              <a:gd name="connsiteX191" fmla="*/ 2903609 w 12192000"/>
              <a:gd name="connsiteY191" fmla="*/ 4998457 h 5096785"/>
              <a:gd name="connsiteX192" fmla="*/ 2758830 w 12192000"/>
              <a:gd name="connsiteY192" fmla="*/ 4974760 h 5096785"/>
              <a:gd name="connsiteX193" fmla="*/ 2532669 w 12192000"/>
              <a:gd name="connsiteY193" fmla="*/ 4940573 h 5096785"/>
              <a:gd name="connsiteX194" fmla="*/ 2389931 w 12192000"/>
              <a:gd name="connsiteY194" fmla="*/ 4905785 h 5096785"/>
              <a:gd name="connsiteX195" fmla="*/ 2335186 w 12192000"/>
              <a:gd name="connsiteY195" fmla="*/ 4902957 h 5096785"/>
              <a:gd name="connsiteX196" fmla="*/ 2295307 w 12192000"/>
              <a:gd name="connsiteY196" fmla="*/ 4879800 h 5096785"/>
              <a:gd name="connsiteX197" fmla="*/ 2273393 w 12192000"/>
              <a:gd name="connsiteY197" fmla="*/ 4883565 h 5096785"/>
              <a:gd name="connsiteX198" fmla="*/ 2269523 w 12192000"/>
              <a:gd name="connsiteY198" fmla="*/ 4884442 h 5096785"/>
              <a:gd name="connsiteX199" fmla="*/ 2256015 w 12192000"/>
              <a:gd name="connsiteY199" fmla="*/ 4883014 h 5096785"/>
              <a:gd name="connsiteX200" fmla="*/ 2249731 w 12192000"/>
              <a:gd name="connsiteY200" fmla="*/ 4888778 h 5096785"/>
              <a:gd name="connsiteX201" fmla="*/ 2227629 w 12192000"/>
              <a:gd name="connsiteY201" fmla="*/ 4891047 h 5096785"/>
              <a:gd name="connsiteX202" fmla="*/ 2203460 w 12192000"/>
              <a:gd name="connsiteY202" fmla="*/ 4886696 h 5096785"/>
              <a:gd name="connsiteX203" fmla="*/ 2091528 w 12192000"/>
              <a:gd name="connsiteY203" fmla="*/ 4859155 h 5096785"/>
              <a:gd name="connsiteX204" fmla="*/ 2022901 w 12192000"/>
              <a:gd name="connsiteY204" fmla="*/ 4846594 h 5096785"/>
              <a:gd name="connsiteX205" fmla="*/ 1994227 w 12192000"/>
              <a:gd name="connsiteY205" fmla="*/ 4847973 h 5096785"/>
              <a:gd name="connsiteX206" fmla="*/ 1955936 w 12192000"/>
              <a:gd name="connsiteY206" fmla="*/ 4845765 h 5096785"/>
              <a:gd name="connsiteX207" fmla="*/ 1741924 w 12192000"/>
              <a:gd name="connsiteY207" fmla="*/ 4808054 h 5096785"/>
              <a:gd name="connsiteX208" fmla="*/ 1734410 w 12192000"/>
              <a:gd name="connsiteY208" fmla="*/ 4811675 h 5096785"/>
              <a:gd name="connsiteX209" fmla="*/ 1691423 w 12192000"/>
              <a:gd name="connsiteY209" fmla="*/ 4802777 h 5096785"/>
              <a:gd name="connsiteX210" fmla="*/ 1554504 w 12192000"/>
              <a:gd name="connsiteY210" fmla="*/ 4739985 h 5096785"/>
              <a:gd name="connsiteX211" fmla="*/ 1470119 w 12192000"/>
              <a:gd name="connsiteY211" fmla="*/ 4723470 h 5096785"/>
              <a:gd name="connsiteX212" fmla="*/ 1437967 w 12192000"/>
              <a:gd name="connsiteY212" fmla="*/ 4722710 h 5096785"/>
              <a:gd name="connsiteX213" fmla="*/ 1384234 w 12192000"/>
              <a:gd name="connsiteY213" fmla="*/ 4721117 h 5096785"/>
              <a:gd name="connsiteX214" fmla="*/ 1338647 w 12192000"/>
              <a:gd name="connsiteY214" fmla="*/ 4732483 h 5096785"/>
              <a:gd name="connsiteX215" fmla="*/ 1295869 w 12192000"/>
              <a:gd name="connsiteY215" fmla="*/ 4726175 h 5096785"/>
              <a:gd name="connsiteX216" fmla="*/ 1292949 w 12192000"/>
              <a:gd name="connsiteY216" fmla="*/ 4708469 h 5096785"/>
              <a:gd name="connsiteX217" fmla="*/ 1244908 w 12192000"/>
              <a:gd name="connsiteY217" fmla="*/ 4706993 h 5096785"/>
              <a:gd name="connsiteX218" fmla="*/ 1171266 w 12192000"/>
              <a:gd name="connsiteY218" fmla="*/ 4706535 h 5096785"/>
              <a:gd name="connsiteX219" fmla="*/ 1160868 w 12192000"/>
              <a:gd name="connsiteY219" fmla="*/ 4701936 h 5096785"/>
              <a:gd name="connsiteX220" fmla="*/ 1147599 w 12192000"/>
              <a:gd name="connsiteY220" fmla="*/ 4714833 h 5096785"/>
              <a:gd name="connsiteX221" fmla="*/ 1119603 w 12192000"/>
              <a:gd name="connsiteY221" fmla="*/ 4721303 h 5096785"/>
              <a:gd name="connsiteX222" fmla="*/ 997851 w 12192000"/>
              <a:gd name="connsiteY222" fmla="*/ 4722336 h 5096785"/>
              <a:gd name="connsiteX223" fmla="*/ 976455 w 12192000"/>
              <a:gd name="connsiteY223" fmla="*/ 4726407 h 5096785"/>
              <a:gd name="connsiteX224" fmla="*/ 949939 w 12192000"/>
              <a:gd name="connsiteY224" fmla="*/ 4719699 h 5096785"/>
              <a:gd name="connsiteX225" fmla="*/ 894148 w 12192000"/>
              <a:gd name="connsiteY225" fmla="*/ 4710406 h 5096785"/>
              <a:gd name="connsiteX226" fmla="*/ 857990 w 12192000"/>
              <a:gd name="connsiteY226" fmla="*/ 4696844 h 5096785"/>
              <a:gd name="connsiteX227" fmla="*/ 848649 w 12192000"/>
              <a:gd name="connsiteY227" fmla="*/ 4704021 h 5096785"/>
              <a:gd name="connsiteX228" fmla="*/ 826436 w 12192000"/>
              <a:gd name="connsiteY228" fmla="*/ 4707421 h 5096785"/>
              <a:gd name="connsiteX229" fmla="*/ 733052 w 12192000"/>
              <a:gd name="connsiteY229" fmla="*/ 4701884 h 5096785"/>
              <a:gd name="connsiteX230" fmla="*/ 716185 w 12192000"/>
              <a:gd name="connsiteY230" fmla="*/ 4703827 h 5096785"/>
              <a:gd name="connsiteX231" fmla="*/ 696663 w 12192000"/>
              <a:gd name="connsiteY231" fmla="*/ 4697420 h 5096785"/>
              <a:gd name="connsiteX232" fmla="*/ 582722 w 12192000"/>
              <a:gd name="connsiteY232" fmla="*/ 4658637 h 5096785"/>
              <a:gd name="connsiteX233" fmla="*/ 581118 w 12192000"/>
              <a:gd name="connsiteY233" fmla="*/ 4654120 h 5096785"/>
              <a:gd name="connsiteX234" fmla="*/ 546453 w 12192000"/>
              <a:gd name="connsiteY234" fmla="*/ 4652542 h 5096785"/>
              <a:gd name="connsiteX235" fmla="*/ 536773 w 12192000"/>
              <a:gd name="connsiteY235" fmla="*/ 4644609 h 5096785"/>
              <a:gd name="connsiteX236" fmla="*/ 518899 w 12192000"/>
              <a:gd name="connsiteY236" fmla="*/ 4642839 h 5096785"/>
              <a:gd name="connsiteX237" fmla="*/ 388896 w 12192000"/>
              <a:gd name="connsiteY237" fmla="*/ 4619173 h 5096785"/>
              <a:gd name="connsiteX238" fmla="*/ 366479 w 12192000"/>
              <a:gd name="connsiteY238" fmla="*/ 4618896 h 5096785"/>
              <a:gd name="connsiteX239" fmla="*/ 342781 w 12192000"/>
              <a:gd name="connsiteY239" fmla="*/ 4601239 h 5096785"/>
              <a:gd name="connsiteX240" fmla="*/ 255925 w 12192000"/>
              <a:gd name="connsiteY240" fmla="*/ 4598685 h 5096785"/>
              <a:gd name="connsiteX241" fmla="*/ 226919 w 12192000"/>
              <a:gd name="connsiteY241" fmla="*/ 4598460 h 5096785"/>
              <a:gd name="connsiteX242" fmla="*/ 213925 w 12192000"/>
              <a:gd name="connsiteY242" fmla="*/ 4597783 h 5096785"/>
              <a:gd name="connsiteX243" fmla="*/ 215196 w 12192000"/>
              <a:gd name="connsiteY243" fmla="*/ 4588576 h 5096785"/>
              <a:gd name="connsiteX244" fmla="*/ 180214 w 12192000"/>
              <a:gd name="connsiteY244" fmla="*/ 4583701 h 5096785"/>
              <a:gd name="connsiteX245" fmla="*/ 83203 w 12192000"/>
              <a:gd name="connsiteY245" fmla="*/ 4531664 h 5096785"/>
              <a:gd name="connsiteX246" fmla="*/ 4106 w 12192000"/>
              <a:gd name="connsiteY246" fmla="*/ 4517202 h 5096785"/>
              <a:gd name="connsiteX247" fmla="*/ 0 w 12192000"/>
              <a:gd name="connsiteY247" fmla="*/ 4516084 h 5096785"/>
              <a:gd name="connsiteX248" fmla="*/ 0 w 12192000"/>
              <a:gd name="connsiteY248" fmla="*/ 0 h 5096785"/>
              <a:gd name="connsiteX0" fmla="*/ 0 w 12192000"/>
              <a:gd name="connsiteY0" fmla="*/ 0 h 5096785"/>
              <a:gd name="connsiteX1" fmla="*/ 12192000 w 12192000"/>
              <a:gd name="connsiteY1" fmla="*/ 0 h 5096785"/>
              <a:gd name="connsiteX2" fmla="*/ 12192000 w 12192000"/>
              <a:gd name="connsiteY2" fmla="*/ 3809005 h 5096785"/>
              <a:gd name="connsiteX3" fmla="*/ 12142543 w 12192000"/>
              <a:gd name="connsiteY3" fmla="*/ 3817043 h 5096785"/>
              <a:gd name="connsiteX4" fmla="*/ 12109241 w 12192000"/>
              <a:gd name="connsiteY4" fmla="*/ 3824228 h 5096785"/>
              <a:gd name="connsiteX5" fmla="*/ 11668991 w 12192000"/>
              <a:gd name="connsiteY5" fmla="*/ 3788038 h 5096785"/>
              <a:gd name="connsiteX6" fmla="*/ 11476952 w 12192000"/>
              <a:gd name="connsiteY6" fmla="*/ 3866786 h 5096785"/>
              <a:gd name="connsiteX7" fmla="*/ 11336487 w 12192000"/>
              <a:gd name="connsiteY7" fmla="*/ 3971513 h 5096785"/>
              <a:gd name="connsiteX8" fmla="*/ 11214181 w 12192000"/>
              <a:gd name="connsiteY8" fmla="*/ 4004215 h 5096785"/>
              <a:gd name="connsiteX9" fmla="*/ 11042540 w 12192000"/>
              <a:gd name="connsiteY9" fmla="*/ 4002613 h 5096785"/>
              <a:gd name="connsiteX10" fmla="*/ 10833086 w 12192000"/>
              <a:gd name="connsiteY10" fmla="*/ 3997707 h 5096785"/>
              <a:gd name="connsiteX11" fmla="*/ 10599680 w 12192000"/>
              <a:gd name="connsiteY11" fmla="*/ 3982661 h 5096785"/>
              <a:gd name="connsiteX12" fmla="*/ 10519971 w 12192000"/>
              <a:gd name="connsiteY12" fmla="*/ 3975018 h 5096785"/>
              <a:gd name="connsiteX13" fmla="*/ 10217282 w 12192000"/>
              <a:gd name="connsiteY13" fmla="*/ 4020809 h 5096785"/>
              <a:gd name="connsiteX14" fmla="*/ 9936427 w 12192000"/>
              <a:gd name="connsiteY14" fmla="*/ 4137843 h 5096785"/>
              <a:gd name="connsiteX15" fmla="*/ 9804285 w 12192000"/>
              <a:gd name="connsiteY15" fmla="*/ 4246460 h 5096785"/>
              <a:gd name="connsiteX16" fmla="*/ 9720786 w 12192000"/>
              <a:gd name="connsiteY16" fmla="*/ 4265611 h 5096785"/>
              <a:gd name="connsiteX17" fmla="*/ 9652162 w 12192000"/>
              <a:gd name="connsiteY17" fmla="*/ 4252712 h 5096785"/>
              <a:gd name="connsiteX18" fmla="*/ 9543973 w 12192000"/>
              <a:gd name="connsiteY18" fmla="*/ 4245802 h 5096785"/>
              <a:gd name="connsiteX19" fmla="*/ 9528747 w 12192000"/>
              <a:gd name="connsiteY19" fmla="*/ 4251724 h 5096785"/>
              <a:gd name="connsiteX20" fmla="*/ 9436976 w 12192000"/>
              <a:gd name="connsiteY20" fmla="*/ 4269351 h 5096785"/>
              <a:gd name="connsiteX21" fmla="*/ 9371827 w 12192000"/>
              <a:gd name="connsiteY21" fmla="*/ 4303912 h 5096785"/>
              <a:gd name="connsiteX22" fmla="*/ 9260304 w 12192000"/>
              <a:gd name="connsiteY22" fmla="*/ 4328021 h 5096785"/>
              <a:gd name="connsiteX23" fmla="*/ 9148799 w 12192000"/>
              <a:gd name="connsiteY23" fmla="*/ 4348506 h 5096785"/>
              <a:gd name="connsiteX24" fmla="*/ 9107898 w 12192000"/>
              <a:gd name="connsiteY24" fmla="*/ 4354282 h 5096785"/>
              <a:gd name="connsiteX25" fmla="*/ 9037321 w 12192000"/>
              <a:gd name="connsiteY25" fmla="*/ 4371817 h 5096785"/>
              <a:gd name="connsiteX26" fmla="*/ 8990743 w 12192000"/>
              <a:gd name="connsiteY26" fmla="*/ 4382161 h 5096785"/>
              <a:gd name="connsiteX27" fmla="*/ 8979819 w 12192000"/>
              <a:gd name="connsiteY27" fmla="*/ 4366419 h 5096785"/>
              <a:gd name="connsiteX28" fmla="*/ 8936044 w 12192000"/>
              <a:gd name="connsiteY28" fmla="*/ 4370992 h 5096785"/>
              <a:gd name="connsiteX29" fmla="*/ 8897707 w 12192000"/>
              <a:gd name="connsiteY29" fmla="*/ 4392673 h 5096785"/>
              <a:gd name="connsiteX30" fmla="*/ 8845635 w 12192000"/>
              <a:gd name="connsiteY30" fmla="*/ 4404300 h 5096785"/>
              <a:gd name="connsiteX31" fmla="*/ 8814562 w 12192000"/>
              <a:gd name="connsiteY31" fmla="*/ 4411434 h 5096785"/>
              <a:gd name="connsiteX32" fmla="*/ 8726349 w 12192000"/>
              <a:gd name="connsiteY32" fmla="*/ 4416668 h 5096785"/>
              <a:gd name="connsiteX33" fmla="*/ 8566678 w 12192000"/>
              <a:gd name="connsiteY33" fmla="*/ 4391711 h 5096785"/>
              <a:gd name="connsiteX34" fmla="*/ 8521516 w 12192000"/>
              <a:gd name="connsiteY34" fmla="*/ 4393927 h 5096785"/>
              <a:gd name="connsiteX35" fmla="*/ 8515998 w 12192000"/>
              <a:gd name="connsiteY35" fmla="*/ 4399124 h 5096785"/>
              <a:gd name="connsiteX36" fmla="*/ 8449547 w 12192000"/>
              <a:gd name="connsiteY36" fmla="*/ 4383170 h 5096785"/>
              <a:gd name="connsiteX37" fmla="*/ 8360285 w 12192000"/>
              <a:gd name="connsiteY37" fmla="*/ 4398502 h 5096785"/>
              <a:gd name="connsiteX38" fmla="*/ 8256584 w 12192000"/>
              <a:gd name="connsiteY38" fmla="*/ 4423564 h 5096785"/>
              <a:gd name="connsiteX39" fmla="*/ 8229821 w 12192000"/>
              <a:gd name="connsiteY39" fmla="*/ 4431840 h 5096785"/>
              <a:gd name="connsiteX40" fmla="*/ 8158476 w 12192000"/>
              <a:gd name="connsiteY40" fmla="*/ 4436904 h 5096785"/>
              <a:gd name="connsiteX41" fmla="*/ 7993707 w 12192000"/>
              <a:gd name="connsiteY41" fmla="*/ 4447962 h 5096785"/>
              <a:gd name="connsiteX42" fmla="*/ 7990346 w 12192000"/>
              <a:gd name="connsiteY42" fmla="*/ 4454853 h 5096785"/>
              <a:gd name="connsiteX43" fmla="*/ 7976786 w 12192000"/>
              <a:gd name="connsiteY43" fmla="*/ 4456820 h 5096785"/>
              <a:gd name="connsiteX44" fmla="*/ 7973491 w 12192000"/>
              <a:gd name="connsiteY44" fmla="*/ 4458577 h 5096785"/>
              <a:gd name="connsiteX45" fmla="*/ 7954281 w 12192000"/>
              <a:gd name="connsiteY45" fmla="*/ 4467421 h 5096785"/>
              <a:gd name="connsiteX46" fmla="*/ 7905540 w 12192000"/>
              <a:gd name="connsiteY46" fmla="*/ 4455628 h 5096785"/>
              <a:gd name="connsiteX47" fmla="*/ 7851932 w 12192000"/>
              <a:gd name="connsiteY47" fmla="*/ 4466353 h 5096785"/>
              <a:gd name="connsiteX48" fmla="*/ 7639078 w 12192000"/>
              <a:gd name="connsiteY48" fmla="*/ 4467635 h 5096785"/>
              <a:gd name="connsiteX49" fmla="*/ 7612359 w 12192000"/>
              <a:gd name="connsiteY49" fmla="*/ 4492789 h 5096785"/>
              <a:gd name="connsiteX50" fmla="*/ 7527328 w 12192000"/>
              <a:gd name="connsiteY50" fmla="*/ 4502199 h 5096785"/>
              <a:gd name="connsiteX51" fmla="*/ 7388717 w 12192000"/>
              <a:gd name="connsiteY51" fmla="*/ 4470799 h 5096785"/>
              <a:gd name="connsiteX52" fmla="*/ 7231898 w 12192000"/>
              <a:gd name="connsiteY52" fmla="*/ 4486028 h 5096785"/>
              <a:gd name="connsiteX53" fmla="*/ 7218425 w 12192000"/>
              <a:gd name="connsiteY53" fmla="*/ 4477288 h 5096785"/>
              <a:gd name="connsiteX54" fmla="*/ 7202795 w 12192000"/>
              <a:gd name="connsiteY54" fmla="*/ 4472972 h 5096785"/>
              <a:gd name="connsiteX55" fmla="*/ 7200744 w 12192000"/>
              <a:gd name="connsiteY55" fmla="*/ 4474099 h 5096785"/>
              <a:gd name="connsiteX56" fmla="*/ 7182163 w 12192000"/>
              <a:gd name="connsiteY56" fmla="*/ 4474005 h 5096785"/>
              <a:gd name="connsiteX57" fmla="*/ 7178368 w 12192000"/>
              <a:gd name="connsiteY57" fmla="*/ 4470673 h 5096785"/>
              <a:gd name="connsiteX58" fmla="*/ 7165705 w 12192000"/>
              <a:gd name="connsiteY58" fmla="*/ 4469569 h 5096785"/>
              <a:gd name="connsiteX59" fmla="*/ 7140991 w 12192000"/>
              <a:gd name="connsiteY59" fmla="*/ 4464599 h 5096785"/>
              <a:gd name="connsiteX60" fmla="*/ 7136152 w 12192000"/>
              <a:gd name="connsiteY60" fmla="*/ 4466292 h 5096785"/>
              <a:gd name="connsiteX61" fmla="*/ 7098544 w 12192000"/>
              <a:gd name="connsiteY61" fmla="*/ 4462879 h 5096785"/>
              <a:gd name="connsiteX62" fmla="*/ 7097922 w 12192000"/>
              <a:gd name="connsiteY62" fmla="*/ 4464077 h 5096785"/>
              <a:gd name="connsiteX63" fmla="*/ 7086877 w 12192000"/>
              <a:gd name="connsiteY63" fmla="*/ 4468554 h 5096785"/>
              <a:gd name="connsiteX64" fmla="*/ 7065999 w 12192000"/>
              <a:gd name="connsiteY64" fmla="*/ 4474270 h 5096785"/>
              <a:gd name="connsiteX65" fmla="*/ 7016598 w 12192000"/>
              <a:gd name="connsiteY65" fmla="*/ 4502855 h 5096785"/>
              <a:gd name="connsiteX66" fmla="*/ 6977375 w 12192000"/>
              <a:gd name="connsiteY66" fmla="*/ 4499434 h 5096785"/>
              <a:gd name="connsiteX67" fmla="*/ 6969409 w 12192000"/>
              <a:gd name="connsiteY67" fmla="*/ 4499424 h 5096785"/>
              <a:gd name="connsiteX68" fmla="*/ 6969218 w 12192000"/>
              <a:gd name="connsiteY68" fmla="*/ 4499704 h 5096785"/>
              <a:gd name="connsiteX69" fmla="*/ 6960755 w 12192000"/>
              <a:gd name="connsiteY69" fmla="*/ 4500249 h 5096785"/>
              <a:gd name="connsiteX70" fmla="*/ 6954882 w 12192000"/>
              <a:gd name="connsiteY70" fmla="*/ 4499405 h 5096785"/>
              <a:gd name="connsiteX71" fmla="*/ 6939428 w 12192000"/>
              <a:gd name="connsiteY71" fmla="*/ 4499385 h 5096785"/>
              <a:gd name="connsiteX72" fmla="*/ 6933902 w 12192000"/>
              <a:gd name="connsiteY72" fmla="*/ 4501239 h 5096785"/>
              <a:gd name="connsiteX73" fmla="*/ 6891244 w 12192000"/>
              <a:gd name="connsiteY73" fmla="*/ 4536371 h 5096785"/>
              <a:gd name="connsiteX74" fmla="*/ 6794496 w 12192000"/>
              <a:gd name="connsiteY74" fmla="*/ 4567924 h 5096785"/>
              <a:gd name="connsiteX75" fmla="*/ 6697102 w 12192000"/>
              <a:gd name="connsiteY75" fmla="*/ 4595916 h 5096785"/>
              <a:gd name="connsiteX76" fmla="*/ 6574528 w 12192000"/>
              <a:gd name="connsiteY76" fmla="*/ 4641155 h 5096785"/>
              <a:gd name="connsiteX77" fmla="*/ 6573036 w 12192000"/>
              <a:gd name="connsiteY77" fmla="*/ 4641049 h 5096785"/>
              <a:gd name="connsiteX78" fmla="*/ 6571920 w 12192000"/>
              <a:gd name="connsiteY78" fmla="*/ 4644739 h 5096785"/>
              <a:gd name="connsiteX79" fmla="*/ 6552021 w 12192000"/>
              <a:gd name="connsiteY79" fmla="*/ 4650379 h 5096785"/>
              <a:gd name="connsiteX80" fmla="*/ 6545925 w 12192000"/>
              <a:gd name="connsiteY80" fmla="*/ 4650675 h 5096785"/>
              <a:gd name="connsiteX81" fmla="*/ 6537822 w 12192000"/>
              <a:gd name="connsiteY81" fmla="*/ 4652769 h 5096785"/>
              <a:gd name="connsiteX82" fmla="*/ 6537743 w 12192000"/>
              <a:gd name="connsiteY82" fmla="*/ 4653068 h 5096785"/>
              <a:gd name="connsiteX83" fmla="*/ 6490057 w 12192000"/>
              <a:gd name="connsiteY83" fmla="*/ 4658624 h 5096785"/>
              <a:gd name="connsiteX84" fmla="*/ 6386800 w 12192000"/>
              <a:gd name="connsiteY84" fmla="*/ 4715431 h 5096785"/>
              <a:gd name="connsiteX85" fmla="*/ 6382703 w 12192000"/>
              <a:gd name="connsiteY85" fmla="*/ 4717930 h 5096785"/>
              <a:gd name="connsiteX86" fmla="*/ 6356495 w 12192000"/>
              <a:gd name="connsiteY86" fmla="*/ 4717843 h 5096785"/>
              <a:gd name="connsiteX87" fmla="*/ 6343628 w 12192000"/>
              <a:gd name="connsiteY87" fmla="*/ 4719161 h 5096785"/>
              <a:gd name="connsiteX88" fmla="*/ 6338605 w 12192000"/>
              <a:gd name="connsiteY88" fmla="*/ 4716723 h 5096785"/>
              <a:gd name="connsiteX89" fmla="*/ 6320318 w 12192000"/>
              <a:gd name="connsiteY89" fmla="*/ 4720095 h 5096785"/>
              <a:gd name="connsiteX90" fmla="*/ 6318742 w 12192000"/>
              <a:gd name="connsiteY90" fmla="*/ 4721541 h 5096785"/>
              <a:gd name="connsiteX91" fmla="*/ 6301708 w 12192000"/>
              <a:gd name="connsiteY91" fmla="*/ 4720380 h 5096785"/>
              <a:gd name="connsiteX92" fmla="*/ 6285082 w 12192000"/>
              <a:gd name="connsiteY92" fmla="*/ 4714639 h 5096785"/>
              <a:gd name="connsiteX93" fmla="*/ 6136936 w 12192000"/>
              <a:gd name="connsiteY93" fmla="*/ 4758246 h 5096785"/>
              <a:gd name="connsiteX94" fmla="*/ 5988578 w 12192000"/>
              <a:gd name="connsiteY94" fmla="*/ 4754427 h 5096785"/>
              <a:gd name="connsiteX95" fmla="*/ 5908701 w 12192000"/>
              <a:gd name="connsiteY95" fmla="*/ 4779160 h 5096785"/>
              <a:gd name="connsiteX96" fmla="*/ 5892219 w 12192000"/>
              <a:gd name="connsiteY96" fmla="*/ 4807892 h 5096785"/>
              <a:gd name="connsiteX97" fmla="*/ 5683612 w 12192000"/>
              <a:gd name="connsiteY97" fmla="*/ 4848770 h 5096785"/>
              <a:gd name="connsiteX98" fmla="*/ 5635111 w 12192000"/>
              <a:gd name="connsiteY98" fmla="*/ 4868888 h 5096785"/>
              <a:gd name="connsiteX99" fmla="*/ 5582652 w 12192000"/>
              <a:gd name="connsiteY99" fmla="*/ 4866836 h 5096785"/>
              <a:gd name="connsiteX100" fmla="*/ 5567213 w 12192000"/>
              <a:gd name="connsiteY100" fmla="*/ 4878769 h 5096785"/>
              <a:gd name="connsiteX101" fmla="*/ 5564659 w 12192000"/>
              <a:gd name="connsiteY101" fmla="*/ 4881042 h 5096785"/>
              <a:gd name="connsiteX102" fmla="*/ 5552102 w 12192000"/>
              <a:gd name="connsiteY102" fmla="*/ 4885426 h 5096785"/>
              <a:gd name="connsiteX103" fmla="*/ 5551475 w 12192000"/>
              <a:gd name="connsiteY103" fmla="*/ 4892560 h 5096785"/>
              <a:gd name="connsiteX104" fmla="*/ 5534664 w 12192000"/>
              <a:gd name="connsiteY104" fmla="*/ 4903385 h 5096785"/>
              <a:gd name="connsiteX105" fmla="*/ 5510737 w 12192000"/>
              <a:gd name="connsiteY105" fmla="*/ 4909807 h 5096785"/>
              <a:gd name="connsiteX106" fmla="*/ 5393901 w 12192000"/>
              <a:gd name="connsiteY106" fmla="*/ 4933709 h 5096785"/>
              <a:gd name="connsiteX107" fmla="*/ 5325782 w 12192000"/>
              <a:gd name="connsiteY107" fmla="*/ 4951789 h 5096785"/>
              <a:gd name="connsiteX108" fmla="*/ 5302703 w 12192000"/>
              <a:gd name="connsiteY108" fmla="*/ 4964590 h 5096785"/>
              <a:gd name="connsiteX109" fmla="*/ 5268591 w 12192000"/>
              <a:gd name="connsiteY109" fmla="*/ 4978479 h 5096785"/>
              <a:gd name="connsiteX110" fmla="*/ 5210559 w 12192000"/>
              <a:gd name="connsiteY110" fmla="*/ 5007585 h 5096785"/>
              <a:gd name="connsiteX111" fmla="*/ 5177597 w 12192000"/>
              <a:gd name="connsiteY111" fmla="*/ 5015926 h 5096785"/>
              <a:gd name="connsiteX112" fmla="*/ 5160569 w 12192000"/>
              <a:gd name="connsiteY112" fmla="*/ 5025681 h 5096785"/>
              <a:gd name="connsiteX113" fmla="*/ 5152748 w 12192000"/>
              <a:gd name="connsiteY113" fmla="*/ 5026569 h 5096785"/>
              <a:gd name="connsiteX114" fmla="*/ 5127678 w 12192000"/>
              <a:gd name="connsiteY114" fmla="*/ 5032947 h 5096785"/>
              <a:gd name="connsiteX115" fmla="*/ 5113147 w 12192000"/>
              <a:gd name="connsiteY115" fmla="*/ 5035818 h 5096785"/>
              <a:gd name="connsiteX116" fmla="*/ 5107301 w 12192000"/>
              <a:gd name="connsiteY116" fmla="*/ 5036672 h 5096785"/>
              <a:gd name="connsiteX117" fmla="*/ 5093215 w 12192000"/>
              <a:gd name="connsiteY117" fmla="*/ 5032880 h 5096785"/>
              <a:gd name="connsiteX118" fmla="*/ 5077058 w 12192000"/>
              <a:gd name="connsiteY118" fmla="*/ 5038681 h 5096785"/>
              <a:gd name="connsiteX119" fmla="*/ 5057349 w 12192000"/>
              <a:gd name="connsiteY119" fmla="*/ 5036015 h 5096785"/>
              <a:gd name="connsiteX120" fmla="*/ 5053945 w 12192000"/>
              <a:gd name="connsiteY120" fmla="*/ 5041952 h 5096785"/>
              <a:gd name="connsiteX121" fmla="*/ 5040021 w 12192000"/>
              <a:gd name="connsiteY121" fmla="*/ 5050052 h 5096785"/>
              <a:gd name="connsiteX122" fmla="*/ 5025913 w 12192000"/>
              <a:gd name="connsiteY122" fmla="*/ 5046535 h 5096785"/>
              <a:gd name="connsiteX123" fmla="*/ 4998218 w 12192000"/>
              <a:gd name="connsiteY123" fmla="*/ 5048065 h 5096785"/>
              <a:gd name="connsiteX124" fmla="*/ 4991008 w 12192000"/>
              <a:gd name="connsiteY124" fmla="*/ 5050439 h 5096785"/>
              <a:gd name="connsiteX125" fmla="*/ 4963503 w 12192000"/>
              <a:gd name="connsiteY125" fmla="*/ 5047575 h 5096785"/>
              <a:gd name="connsiteX126" fmla="*/ 4921053 w 12192000"/>
              <a:gd name="connsiteY126" fmla="*/ 5048925 h 5096785"/>
              <a:gd name="connsiteX127" fmla="*/ 4873420 w 12192000"/>
              <a:gd name="connsiteY127" fmla="*/ 5054929 h 5096785"/>
              <a:gd name="connsiteX128" fmla="*/ 4858825 w 12192000"/>
              <a:gd name="connsiteY128" fmla="*/ 5051329 h 5096785"/>
              <a:gd name="connsiteX129" fmla="*/ 4769340 w 12192000"/>
              <a:gd name="connsiteY129" fmla="*/ 5053090 h 5096785"/>
              <a:gd name="connsiteX130" fmla="*/ 4744152 w 12192000"/>
              <a:gd name="connsiteY130" fmla="*/ 5053391 h 5096785"/>
              <a:gd name="connsiteX131" fmla="*/ 4723556 w 12192000"/>
              <a:gd name="connsiteY131" fmla="*/ 5059633 h 5096785"/>
              <a:gd name="connsiteX132" fmla="*/ 4719699 w 12192000"/>
              <a:gd name="connsiteY132" fmla="*/ 5066298 h 5096785"/>
              <a:gd name="connsiteX133" fmla="*/ 4706016 w 12192000"/>
              <a:gd name="connsiteY133" fmla="*/ 5067422 h 5096785"/>
              <a:gd name="connsiteX134" fmla="*/ 4702593 w 12192000"/>
              <a:gd name="connsiteY134" fmla="*/ 5068973 h 5096785"/>
              <a:gd name="connsiteX135" fmla="*/ 4682766 w 12192000"/>
              <a:gd name="connsiteY135" fmla="*/ 5076609 h 5096785"/>
              <a:gd name="connsiteX136" fmla="*/ 4634960 w 12192000"/>
              <a:gd name="connsiteY136" fmla="*/ 5061852 h 5096785"/>
              <a:gd name="connsiteX137" fmla="*/ 4580645 w 12192000"/>
              <a:gd name="connsiteY137" fmla="*/ 5069246 h 5096785"/>
              <a:gd name="connsiteX138" fmla="*/ 4368005 w 12192000"/>
              <a:gd name="connsiteY138" fmla="*/ 5057426 h 5096785"/>
              <a:gd name="connsiteX139" fmla="*/ 4339489 w 12192000"/>
              <a:gd name="connsiteY139" fmla="*/ 5080858 h 5096785"/>
              <a:gd name="connsiteX140" fmla="*/ 4253895 w 12192000"/>
              <a:gd name="connsiteY140" fmla="*/ 5085008 h 5096785"/>
              <a:gd name="connsiteX141" fmla="*/ 4117780 w 12192000"/>
              <a:gd name="connsiteY141" fmla="*/ 5045175 h 5096785"/>
              <a:gd name="connsiteX142" fmla="*/ 3960074 w 12192000"/>
              <a:gd name="connsiteY142" fmla="*/ 5050708 h 5096785"/>
              <a:gd name="connsiteX143" fmla="*/ 3947260 w 12192000"/>
              <a:gd name="connsiteY143" fmla="*/ 5041167 h 5096785"/>
              <a:gd name="connsiteX144" fmla="*/ 3931969 w 12192000"/>
              <a:gd name="connsiteY144" fmla="*/ 5035902 h 5096785"/>
              <a:gd name="connsiteX145" fmla="*/ 3929836 w 12192000"/>
              <a:gd name="connsiteY145" fmla="*/ 5036901 h 5096785"/>
              <a:gd name="connsiteX146" fmla="*/ 3911296 w 12192000"/>
              <a:gd name="connsiteY146" fmla="*/ 5035663 h 5096785"/>
              <a:gd name="connsiteX147" fmla="*/ 3907746 w 12192000"/>
              <a:gd name="connsiteY147" fmla="*/ 5032107 h 5096785"/>
              <a:gd name="connsiteX148" fmla="*/ 3895182 w 12192000"/>
              <a:gd name="connsiteY148" fmla="*/ 5030229 h 5096785"/>
              <a:gd name="connsiteX149" fmla="*/ 3870866 w 12192000"/>
              <a:gd name="connsiteY149" fmla="*/ 5023753 h 5096785"/>
              <a:gd name="connsiteX150" fmla="*/ 3865913 w 12192000"/>
              <a:gd name="connsiteY150" fmla="*/ 5025143 h 5096785"/>
              <a:gd name="connsiteX151" fmla="*/ 3828606 w 12192000"/>
              <a:gd name="connsiteY151" fmla="*/ 5019426 h 5096785"/>
              <a:gd name="connsiteX152" fmla="*/ 3827901 w 12192000"/>
              <a:gd name="connsiteY152" fmla="*/ 5020583 h 5096785"/>
              <a:gd name="connsiteX153" fmla="*/ 3816543 w 12192000"/>
              <a:gd name="connsiteY153" fmla="*/ 5024366 h 5096785"/>
              <a:gd name="connsiteX154" fmla="*/ 3795278 w 12192000"/>
              <a:gd name="connsiteY154" fmla="*/ 5028779 h 5096785"/>
              <a:gd name="connsiteX155" fmla="*/ 3743858 w 12192000"/>
              <a:gd name="connsiteY155" fmla="*/ 5054237 h 5096785"/>
              <a:gd name="connsiteX156" fmla="*/ 3704945 w 12192000"/>
              <a:gd name="connsiteY156" fmla="*/ 5048413 h 5096785"/>
              <a:gd name="connsiteX157" fmla="*/ 3696992 w 12192000"/>
              <a:gd name="connsiteY157" fmla="*/ 5047914 h 5096785"/>
              <a:gd name="connsiteX158" fmla="*/ 3696780 w 12192000"/>
              <a:gd name="connsiteY158" fmla="*/ 5048181 h 5096785"/>
              <a:gd name="connsiteX159" fmla="*/ 3688290 w 12192000"/>
              <a:gd name="connsiteY159" fmla="*/ 5048204 h 5096785"/>
              <a:gd name="connsiteX160" fmla="*/ 3682486 w 12192000"/>
              <a:gd name="connsiteY160" fmla="*/ 5047000 h 5096785"/>
              <a:gd name="connsiteX161" fmla="*/ 3667056 w 12192000"/>
              <a:gd name="connsiteY161" fmla="*/ 5046030 h 5096785"/>
              <a:gd name="connsiteX162" fmla="*/ 3661403 w 12192000"/>
              <a:gd name="connsiteY162" fmla="*/ 5047537 h 5096785"/>
              <a:gd name="connsiteX163" fmla="*/ 3658673 w 12192000"/>
              <a:gd name="connsiteY163" fmla="*/ 5050790 h 5096785"/>
              <a:gd name="connsiteX164" fmla="*/ 3657333 w 12192000"/>
              <a:gd name="connsiteY164" fmla="*/ 5050325 h 5096785"/>
              <a:gd name="connsiteX165" fmla="*/ 3626778 w 12192000"/>
              <a:gd name="connsiteY165" fmla="*/ 5057882 h 5096785"/>
              <a:gd name="connsiteX166" fmla="*/ 3560067 w 12192000"/>
              <a:gd name="connsiteY166" fmla="*/ 5064266 h 5096785"/>
              <a:gd name="connsiteX167" fmla="*/ 3522641 w 12192000"/>
              <a:gd name="connsiteY167" fmla="*/ 5063654 h 5096785"/>
              <a:gd name="connsiteX168" fmla="*/ 3419275 w 12192000"/>
              <a:gd name="connsiteY168" fmla="*/ 5066646 h 5096785"/>
              <a:gd name="connsiteX169" fmla="*/ 3314869 w 12192000"/>
              <a:gd name="connsiteY169" fmla="*/ 5073197 h 5096785"/>
              <a:gd name="connsiteX170" fmla="*/ 3259088 w 12192000"/>
              <a:gd name="connsiteY170" fmla="*/ 5096363 h 5096785"/>
              <a:gd name="connsiteX171" fmla="*/ 3253104 w 12192000"/>
              <a:gd name="connsiteY171" fmla="*/ 5096785 h 5096785"/>
              <a:gd name="connsiteX172" fmla="*/ 3238751 w 12192000"/>
              <a:gd name="connsiteY172" fmla="*/ 5092996 h 5096785"/>
              <a:gd name="connsiteX173" fmla="*/ 3233681 w 12192000"/>
              <a:gd name="connsiteY173" fmla="*/ 5090758 h 5096785"/>
              <a:gd name="connsiteX174" fmla="*/ 3225562 w 12192000"/>
              <a:gd name="connsiteY174" fmla="*/ 5089215 h 5096785"/>
              <a:gd name="connsiteX175" fmla="*/ 3225260 w 12192000"/>
              <a:gd name="connsiteY175" fmla="*/ 5089437 h 5096785"/>
              <a:gd name="connsiteX176" fmla="*/ 3217859 w 12192000"/>
              <a:gd name="connsiteY176" fmla="*/ 5087484 h 5096785"/>
              <a:gd name="connsiteX177" fmla="*/ 3182980 w 12192000"/>
              <a:gd name="connsiteY177" fmla="*/ 5074650 h 5096785"/>
              <a:gd name="connsiteX178" fmla="*/ 3123938 w 12192000"/>
              <a:gd name="connsiteY178" fmla="*/ 5089912 h 5096785"/>
              <a:gd name="connsiteX179" fmla="*/ 3101912 w 12192000"/>
              <a:gd name="connsiteY179" fmla="*/ 5090281 h 5096785"/>
              <a:gd name="connsiteX180" fmla="*/ 3089591 w 12192000"/>
              <a:gd name="connsiteY180" fmla="*/ 5091865 h 5096785"/>
              <a:gd name="connsiteX181" fmla="*/ 3088465 w 12192000"/>
              <a:gd name="connsiteY181" fmla="*/ 5092858 h 5096785"/>
              <a:gd name="connsiteX182" fmla="*/ 3055081 w 12192000"/>
              <a:gd name="connsiteY182" fmla="*/ 5080424 h 5096785"/>
              <a:gd name="connsiteX183" fmla="*/ 3049807 w 12192000"/>
              <a:gd name="connsiteY183" fmla="*/ 5080860 h 5096785"/>
              <a:gd name="connsiteX184" fmla="*/ 3029122 w 12192000"/>
              <a:gd name="connsiteY184" fmla="*/ 5070085 h 5096785"/>
              <a:gd name="connsiteX185" fmla="*/ 3017862 w 12192000"/>
              <a:gd name="connsiteY185" fmla="*/ 5065942 h 5096785"/>
              <a:gd name="connsiteX186" fmla="*/ 3015868 w 12192000"/>
              <a:gd name="connsiteY186" fmla="*/ 5061832 h 5096785"/>
              <a:gd name="connsiteX187" fmla="*/ 2998644 w 12192000"/>
              <a:gd name="connsiteY187" fmla="*/ 5057210 h 5096785"/>
              <a:gd name="connsiteX188" fmla="*/ 2996219 w 12192000"/>
              <a:gd name="connsiteY188" fmla="*/ 5057788 h 5096785"/>
              <a:gd name="connsiteX189" fmla="*/ 2983676 w 12192000"/>
              <a:gd name="connsiteY189" fmla="*/ 5049852 h 5096785"/>
              <a:gd name="connsiteX190" fmla="*/ 2903609 w 12192000"/>
              <a:gd name="connsiteY190" fmla="*/ 4998457 h 5096785"/>
              <a:gd name="connsiteX191" fmla="*/ 2758830 w 12192000"/>
              <a:gd name="connsiteY191" fmla="*/ 4974760 h 5096785"/>
              <a:gd name="connsiteX192" fmla="*/ 2532669 w 12192000"/>
              <a:gd name="connsiteY192" fmla="*/ 4940573 h 5096785"/>
              <a:gd name="connsiteX193" fmla="*/ 2389931 w 12192000"/>
              <a:gd name="connsiteY193" fmla="*/ 4905785 h 5096785"/>
              <a:gd name="connsiteX194" fmla="*/ 2335186 w 12192000"/>
              <a:gd name="connsiteY194" fmla="*/ 4902957 h 5096785"/>
              <a:gd name="connsiteX195" fmla="*/ 2295307 w 12192000"/>
              <a:gd name="connsiteY195" fmla="*/ 4879800 h 5096785"/>
              <a:gd name="connsiteX196" fmla="*/ 2273393 w 12192000"/>
              <a:gd name="connsiteY196" fmla="*/ 4883565 h 5096785"/>
              <a:gd name="connsiteX197" fmla="*/ 2269523 w 12192000"/>
              <a:gd name="connsiteY197" fmla="*/ 4884442 h 5096785"/>
              <a:gd name="connsiteX198" fmla="*/ 2256015 w 12192000"/>
              <a:gd name="connsiteY198" fmla="*/ 4883014 h 5096785"/>
              <a:gd name="connsiteX199" fmla="*/ 2249731 w 12192000"/>
              <a:gd name="connsiteY199" fmla="*/ 4888778 h 5096785"/>
              <a:gd name="connsiteX200" fmla="*/ 2227629 w 12192000"/>
              <a:gd name="connsiteY200" fmla="*/ 4891047 h 5096785"/>
              <a:gd name="connsiteX201" fmla="*/ 2203460 w 12192000"/>
              <a:gd name="connsiteY201" fmla="*/ 4886696 h 5096785"/>
              <a:gd name="connsiteX202" fmla="*/ 2091528 w 12192000"/>
              <a:gd name="connsiteY202" fmla="*/ 4859155 h 5096785"/>
              <a:gd name="connsiteX203" fmla="*/ 2022901 w 12192000"/>
              <a:gd name="connsiteY203" fmla="*/ 4846594 h 5096785"/>
              <a:gd name="connsiteX204" fmla="*/ 1994227 w 12192000"/>
              <a:gd name="connsiteY204" fmla="*/ 4847973 h 5096785"/>
              <a:gd name="connsiteX205" fmla="*/ 1955936 w 12192000"/>
              <a:gd name="connsiteY205" fmla="*/ 4845765 h 5096785"/>
              <a:gd name="connsiteX206" fmla="*/ 1741924 w 12192000"/>
              <a:gd name="connsiteY206" fmla="*/ 4808054 h 5096785"/>
              <a:gd name="connsiteX207" fmla="*/ 1734410 w 12192000"/>
              <a:gd name="connsiteY207" fmla="*/ 4811675 h 5096785"/>
              <a:gd name="connsiteX208" fmla="*/ 1691423 w 12192000"/>
              <a:gd name="connsiteY208" fmla="*/ 4802777 h 5096785"/>
              <a:gd name="connsiteX209" fmla="*/ 1554504 w 12192000"/>
              <a:gd name="connsiteY209" fmla="*/ 4739985 h 5096785"/>
              <a:gd name="connsiteX210" fmla="*/ 1470119 w 12192000"/>
              <a:gd name="connsiteY210" fmla="*/ 4723470 h 5096785"/>
              <a:gd name="connsiteX211" fmla="*/ 1437967 w 12192000"/>
              <a:gd name="connsiteY211" fmla="*/ 4722710 h 5096785"/>
              <a:gd name="connsiteX212" fmla="*/ 1384234 w 12192000"/>
              <a:gd name="connsiteY212" fmla="*/ 4721117 h 5096785"/>
              <a:gd name="connsiteX213" fmla="*/ 1338647 w 12192000"/>
              <a:gd name="connsiteY213" fmla="*/ 4732483 h 5096785"/>
              <a:gd name="connsiteX214" fmla="*/ 1295869 w 12192000"/>
              <a:gd name="connsiteY214" fmla="*/ 4726175 h 5096785"/>
              <a:gd name="connsiteX215" fmla="*/ 1292949 w 12192000"/>
              <a:gd name="connsiteY215" fmla="*/ 4708469 h 5096785"/>
              <a:gd name="connsiteX216" fmla="*/ 1244908 w 12192000"/>
              <a:gd name="connsiteY216" fmla="*/ 4706993 h 5096785"/>
              <a:gd name="connsiteX217" fmla="*/ 1171266 w 12192000"/>
              <a:gd name="connsiteY217" fmla="*/ 4706535 h 5096785"/>
              <a:gd name="connsiteX218" fmla="*/ 1160868 w 12192000"/>
              <a:gd name="connsiteY218" fmla="*/ 4701936 h 5096785"/>
              <a:gd name="connsiteX219" fmla="*/ 1147599 w 12192000"/>
              <a:gd name="connsiteY219" fmla="*/ 4714833 h 5096785"/>
              <a:gd name="connsiteX220" fmla="*/ 1119603 w 12192000"/>
              <a:gd name="connsiteY220" fmla="*/ 4721303 h 5096785"/>
              <a:gd name="connsiteX221" fmla="*/ 997851 w 12192000"/>
              <a:gd name="connsiteY221" fmla="*/ 4722336 h 5096785"/>
              <a:gd name="connsiteX222" fmla="*/ 976455 w 12192000"/>
              <a:gd name="connsiteY222" fmla="*/ 4726407 h 5096785"/>
              <a:gd name="connsiteX223" fmla="*/ 949939 w 12192000"/>
              <a:gd name="connsiteY223" fmla="*/ 4719699 h 5096785"/>
              <a:gd name="connsiteX224" fmla="*/ 894148 w 12192000"/>
              <a:gd name="connsiteY224" fmla="*/ 4710406 h 5096785"/>
              <a:gd name="connsiteX225" fmla="*/ 857990 w 12192000"/>
              <a:gd name="connsiteY225" fmla="*/ 4696844 h 5096785"/>
              <a:gd name="connsiteX226" fmla="*/ 848649 w 12192000"/>
              <a:gd name="connsiteY226" fmla="*/ 4704021 h 5096785"/>
              <a:gd name="connsiteX227" fmla="*/ 826436 w 12192000"/>
              <a:gd name="connsiteY227" fmla="*/ 4707421 h 5096785"/>
              <a:gd name="connsiteX228" fmla="*/ 733052 w 12192000"/>
              <a:gd name="connsiteY228" fmla="*/ 4701884 h 5096785"/>
              <a:gd name="connsiteX229" fmla="*/ 716185 w 12192000"/>
              <a:gd name="connsiteY229" fmla="*/ 4703827 h 5096785"/>
              <a:gd name="connsiteX230" fmla="*/ 696663 w 12192000"/>
              <a:gd name="connsiteY230" fmla="*/ 4697420 h 5096785"/>
              <a:gd name="connsiteX231" fmla="*/ 582722 w 12192000"/>
              <a:gd name="connsiteY231" fmla="*/ 4658637 h 5096785"/>
              <a:gd name="connsiteX232" fmla="*/ 581118 w 12192000"/>
              <a:gd name="connsiteY232" fmla="*/ 4654120 h 5096785"/>
              <a:gd name="connsiteX233" fmla="*/ 546453 w 12192000"/>
              <a:gd name="connsiteY233" fmla="*/ 4652542 h 5096785"/>
              <a:gd name="connsiteX234" fmla="*/ 536773 w 12192000"/>
              <a:gd name="connsiteY234" fmla="*/ 4644609 h 5096785"/>
              <a:gd name="connsiteX235" fmla="*/ 518899 w 12192000"/>
              <a:gd name="connsiteY235" fmla="*/ 4642839 h 5096785"/>
              <a:gd name="connsiteX236" fmla="*/ 388896 w 12192000"/>
              <a:gd name="connsiteY236" fmla="*/ 4619173 h 5096785"/>
              <a:gd name="connsiteX237" fmla="*/ 366479 w 12192000"/>
              <a:gd name="connsiteY237" fmla="*/ 4618896 h 5096785"/>
              <a:gd name="connsiteX238" fmla="*/ 342781 w 12192000"/>
              <a:gd name="connsiteY238" fmla="*/ 4601239 h 5096785"/>
              <a:gd name="connsiteX239" fmla="*/ 255925 w 12192000"/>
              <a:gd name="connsiteY239" fmla="*/ 4598685 h 5096785"/>
              <a:gd name="connsiteX240" fmla="*/ 226919 w 12192000"/>
              <a:gd name="connsiteY240" fmla="*/ 4598460 h 5096785"/>
              <a:gd name="connsiteX241" fmla="*/ 213925 w 12192000"/>
              <a:gd name="connsiteY241" fmla="*/ 4597783 h 5096785"/>
              <a:gd name="connsiteX242" fmla="*/ 215196 w 12192000"/>
              <a:gd name="connsiteY242" fmla="*/ 4588576 h 5096785"/>
              <a:gd name="connsiteX243" fmla="*/ 180214 w 12192000"/>
              <a:gd name="connsiteY243" fmla="*/ 4583701 h 5096785"/>
              <a:gd name="connsiteX244" fmla="*/ 83203 w 12192000"/>
              <a:gd name="connsiteY244" fmla="*/ 4531664 h 5096785"/>
              <a:gd name="connsiteX245" fmla="*/ 4106 w 12192000"/>
              <a:gd name="connsiteY245" fmla="*/ 4517202 h 5096785"/>
              <a:gd name="connsiteX246" fmla="*/ 0 w 12192000"/>
              <a:gd name="connsiteY246" fmla="*/ 4516084 h 5096785"/>
              <a:gd name="connsiteX247" fmla="*/ 0 w 12192000"/>
              <a:gd name="connsiteY247" fmla="*/ 0 h 5096785"/>
              <a:gd name="connsiteX0" fmla="*/ 0 w 12192000"/>
              <a:gd name="connsiteY0" fmla="*/ 0 h 5096785"/>
              <a:gd name="connsiteX1" fmla="*/ 12192000 w 12192000"/>
              <a:gd name="connsiteY1" fmla="*/ 0 h 5096785"/>
              <a:gd name="connsiteX2" fmla="*/ 12192000 w 12192000"/>
              <a:gd name="connsiteY2" fmla="*/ 3809005 h 5096785"/>
              <a:gd name="connsiteX3" fmla="*/ 12142543 w 12192000"/>
              <a:gd name="connsiteY3" fmla="*/ 3817043 h 5096785"/>
              <a:gd name="connsiteX4" fmla="*/ 12109241 w 12192000"/>
              <a:gd name="connsiteY4" fmla="*/ 3824228 h 5096785"/>
              <a:gd name="connsiteX5" fmla="*/ 11668991 w 12192000"/>
              <a:gd name="connsiteY5" fmla="*/ 3788038 h 5096785"/>
              <a:gd name="connsiteX6" fmla="*/ 11476952 w 12192000"/>
              <a:gd name="connsiteY6" fmla="*/ 3866786 h 5096785"/>
              <a:gd name="connsiteX7" fmla="*/ 11336487 w 12192000"/>
              <a:gd name="connsiteY7" fmla="*/ 3971513 h 5096785"/>
              <a:gd name="connsiteX8" fmla="*/ 11214181 w 12192000"/>
              <a:gd name="connsiteY8" fmla="*/ 4004215 h 5096785"/>
              <a:gd name="connsiteX9" fmla="*/ 11042540 w 12192000"/>
              <a:gd name="connsiteY9" fmla="*/ 4002613 h 5096785"/>
              <a:gd name="connsiteX10" fmla="*/ 10833086 w 12192000"/>
              <a:gd name="connsiteY10" fmla="*/ 3997707 h 5096785"/>
              <a:gd name="connsiteX11" fmla="*/ 10599680 w 12192000"/>
              <a:gd name="connsiteY11" fmla="*/ 3982661 h 5096785"/>
              <a:gd name="connsiteX12" fmla="*/ 10519971 w 12192000"/>
              <a:gd name="connsiteY12" fmla="*/ 3975018 h 5096785"/>
              <a:gd name="connsiteX13" fmla="*/ 10217282 w 12192000"/>
              <a:gd name="connsiteY13" fmla="*/ 4020809 h 5096785"/>
              <a:gd name="connsiteX14" fmla="*/ 9936427 w 12192000"/>
              <a:gd name="connsiteY14" fmla="*/ 4137843 h 5096785"/>
              <a:gd name="connsiteX15" fmla="*/ 9804285 w 12192000"/>
              <a:gd name="connsiteY15" fmla="*/ 4246460 h 5096785"/>
              <a:gd name="connsiteX16" fmla="*/ 9720786 w 12192000"/>
              <a:gd name="connsiteY16" fmla="*/ 4265611 h 5096785"/>
              <a:gd name="connsiteX17" fmla="*/ 9652162 w 12192000"/>
              <a:gd name="connsiteY17" fmla="*/ 4252712 h 5096785"/>
              <a:gd name="connsiteX18" fmla="*/ 9543973 w 12192000"/>
              <a:gd name="connsiteY18" fmla="*/ 4245802 h 5096785"/>
              <a:gd name="connsiteX19" fmla="*/ 9528747 w 12192000"/>
              <a:gd name="connsiteY19" fmla="*/ 4251724 h 5096785"/>
              <a:gd name="connsiteX20" fmla="*/ 9436976 w 12192000"/>
              <a:gd name="connsiteY20" fmla="*/ 4269351 h 5096785"/>
              <a:gd name="connsiteX21" fmla="*/ 9371827 w 12192000"/>
              <a:gd name="connsiteY21" fmla="*/ 4303912 h 5096785"/>
              <a:gd name="connsiteX22" fmla="*/ 9260304 w 12192000"/>
              <a:gd name="connsiteY22" fmla="*/ 4328021 h 5096785"/>
              <a:gd name="connsiteX23" fmla="*/ 9148799 w 12192000"/>
              <a:gd name="connsiteY23" fmla="*/ 4348506 h 5096785"/>
              <a:gd name="connsiteX24" fmla="*/ 9107898 w 12192000"/>
              <a:gd name="connsiteY24" fmla="*/ 4354282 h 5096785"/>
              <a:gd name="connsiteX25" fmla="*/ 9037321 w 12192000"/>
              <a:gd name="connsiteY25" fmla="*/ 4371817 h 5096785"/>
              <a:gd name="connsiteX26" fmla="*/ 8990743 w 12192000"/>
              <a:gd name="connsiteY26" fmla="*/ 4382161 h 5096785"/>
              <a:gd name="connsiteX27" fmla="*/ 8979819 w 12192000"/>
              <a:gd name="connsiteY27" fmla="*/ 4366419 h 5096785"/>
              <a:gd name="connsiteX28" fmla="*/ 8936044 w 12192000"/>
              <a:gd name="connsiteY28" fmla="*/ 4370992 h 5096785"/>
              <a:gd name="connsiteX29" fmla="*/ 8897707 w 12192000"/>
              <a:gd name="connsiteY29" fmla="*/ 4392673 h 5096785"/>
              <a:gd name="connsiteX30" fmla="*/ 8845635 w 12192000"/>
              <a:gd name="connsiteY30" fmla="*/ 4404300 h 5096785"/>
              <a:gd name="connsiteX31" fmla="*/ 8814562 w 12192000"/>
              <a:gd name="connsiteY31" fmla="*/ 4411434 h 5096785"/>
              <a:gd name="connsiteX32" fmla="*/ 8726349 w 12192000"/>
              <a:gd name="connsiteY32" fmla="*/ 4416668 h 5096785"/>
              <a:gd name="connsiteX33" fmla="*/ 8566678 w 12192000"/>
              <a:gd name="connsiteY33" fmla="*/ 4391711 h 5096785"/>
              <a:gd name="connsiteX34" fmla="*/ 8521516 w 12192000"/>
              <a:gd name="connsiteY34" fmla="*/ 4393927 h 5096785"/>
              <a:gd name="connsiteX35" fmla="*/ 8515998 w 12192000"/>
              <a:gd name="connsiteY35" fmla="*/ 4399124 h 5096785"/>
              <a:gd name="connsiteX36" fmla="*/ 8449547 w 12192000"/>
              <a:gd name="connsiteY36" fmla="*/ 4383170 h 5096785"/>
              <a:gd name="connsiteX37" fmla="*/ 8360285 w 12192000"/>
              <a:gd name="connsiteY37" fmla="*/ 4398502 h 5096785"/>
              <a:gd name="connsiteX38" fmla="*/ 8256584 w 12192000"/>
              <a:gd name="connsiteY38" fmla="*/ 4423564 h 5096785"/>
              <a:gd name="connsiteX39" fmla="*/ 8229821 w 12192000"/>
              <a:gd name="connsiteY39" fmla="*/ 4431840 h 5096785"/>
              <a:gd name="connsiteX40" fmla="*/ 8158476 w 12192000"/>
              <a:gd name="connsiteY40" fmla="*/ 4436904 h 5096785"/>
              <a:gd name="connsiteX41" fmla="*/ 7993707 w 12192000"/>
              <a:gd name="connsiteY41" fmla="*/ 4447962 h 5096785"/>
              <a:gd name="connsiteX42" fmla="*/ 7990346 w 12192000"/>
              <a:gd name="connsiteY42" fmla="*/ 4454853 h 5096785"/>
              <a:gd name="connsiteX43" fmla="*/ 7976786 w 12192000"/>
              <a:gd name="connsiteY43" fmla="*/ 4456820 h 5096785"/>
              <a:gd name="connsiteX44" fmla="*/ 7973491 w 12192000"/>
              <a:gd name="connsiteY44" fmla="*/ 4458577 h 5096785"/>
              <a:gd name="connsiteX45" fmla="*/ 7954281 w 12192000"/>
              <a:gd name="connsiteY45" fmla="*/ 4467421 h 5096785"/>
              <a:gd name="connsiteX46" fmla="*/ 7905540 w 12192000"/>
              <a:gd name="connsiteY46" fmla="*/ 4455628 h 5096785"/>
              <a:gd name="connsiteX47" fmla="*/ 7851932 w 12192000"/>
              <a:gd name="connsiteY47" fmla="*/ 4466353 h 5096785"/>
              <a:gd name="connsiteX48" fmla="*/ 7639078 w 12192000"/>
              <a:gd name="connsiteY48" fmla="*/ 4467635 h 5096785"/>
              <a:gd name="connsiteX49" fmla="*/ 7612359 w 12192000"/>
              <a:gd name="connsiteY49" fmla="*/ 4492789 h 5096785"/>
              <a:gd name="connsiteX50" fmla="*/ 7527328 w 12192000"/>
              <a:gd name="connsiteY50" fmla="*/ 4502199 h 5096785"/>
              <a:gd name="connsiteX51" fmla="*/ 7388717 w 12192000"/>
              <a:gd name="connsiteY51" fmla="*/ 4470799 h 5096785"/>
              <a:gd name="connsiteX52" fmla="*/ 7231898 w 12192000"/>
              <a:gd name="connsiteY52" fmla="*/ 4486028 h 5096785"/>
              <a:gd name="connsiteX53" fmla="*/ 7218425 w 12192000"/>
              <a:gd name="connsiteY53" fmla="*/ 4477288 h 5096785"/>
              <a:gd name="connsiteX54" fmla="*/ 7202795 w 12192000"/>
              <a:gd name="connsiteY54" fmla="*/ 4472972 h 5096785"/>
              <a:gd name="connsiteX55" fmla="*/ 7200744 w 12192000"/>
              <a:gd name="connsiteY55" fmla="*/ 4474099 h 5096785"/>
              <a:gd name="connsiteX56" fmla="*/ 7182163 w 12192000"/>
              <a:gd name="connsiteY56" fmla="*/ 4474005 h 5096785"/>
              <a:gd name="connsiteX57" fmla="*/ 7178368 w 12192000"/>
              <a:gd name="connsiteY57" fmla="*/ 4470673 h 5096785"/>
              <a:gd name="connsiteX58" fmla="*/ 7165705 w 12192000"/>
              <a:gd name="connsiteY58" fmla="*/ 4469569 h 5096785"/>
              <a:gd name="connsiteX59" fmla="*/ 7140991 w 12192000"/>
              <a:gd name="connsiteY59" fmla="*/ 4464599 h 5096785"/>
              <a:gd name="connsiteX60" fmla="*/ 7136152 w 12192000"/>
              <a:gd name="connsiteY60" fmla="*/ 4466292 h 5096785"/>
              <a:gd name="connsiteX61" fmla="*/ 7098544 w 12192000"/>
              <a:gd name="connsiteY61" fmla="*/ 4462879 h 5096785"/>
              <a:gd name="connsiteX62" fmla="*/ 7097922 w 12192000"/>
              <a:gd name="connsiteY62" fmla="*/ 4464077 h 5096785"/>
              <a:gd name="connsiteX63" fmla="*/ 7086877 w 12192000"/>
              <a:gd name="connsiteY63" fmla="*/ 4468554 h 5096785"/>
              <a:gd name="connsiteX64" fmla="*/ 7065999 w 12192000"/>
              <a:gd name="connsiteY64" fmla="*/ 4474270 h 5096785"/>
              <a:gd name="connsiteX65" fmla="*/ 7016598 w 12192000"/>
              <a:gd name="connsiteY65" fmla="*/ 4502855 h 5096785"/>
              <a:gd name="connsiteX66" fmla="*/ 6977375 w 12192000"/>
              <a:gd name="connsiteY66" fmla="*/ 4499434 h 5096785"/>
              <a:gd name="connsiteX67" fmla="*/ 6969409 w 12192000"/>
              <a:gd name="connsiteY67" fmla="*/ 4499424 h 5096785"/>
              <a:gd name="connsiteX68" fmla="*/ 6969218 w 12192000"/>
              <a:gd name="connsiteY68" fmla="*/ 4499704 h 5096785"/>
              <a:gd name="connsiteX69" fmla="*/ 6960755 w 12192000"/>
              <a:gd name="connsiteY69" fmla="*/ 4500249 h 5096785"/>
              <a:gd name="connsiteX70" fmla="*/ 6954882 w 12192000"/>
              <a:gd name="connsiteY70" fmla="*/ 4499405 h 5096785"/>
              <a:gd name="connsiteX71" fmla="*/ 6939428 w 12192000"/>
              <a:gd name="connsiteY71" fmla="*/ 4499385 h 5096785"/>
              <a:gd name="connsiteX72" fmla="*/ 6933902 w 12192000"/>
              <a:gd name="connsiteY72" fmla="*/ 4501239 h 5096785"/>
              <a:gd name="connsiteX73" fmla="*/ 6891244 w 12192000"/>
              <a:gd name="connsiteY73" fmla="*/ 4536371 h 5096785"/>
              <a:gd name="connsiteX74" fmla="*/ 6794496 w 12192000"/>
              <a:gd name="connsiteY74" fmla="*/ 4567924 h 5096785"/>
              <a:gd name="connsiteX75" fmla="*/ 6574528 w 12192000"/>
              <a:gd name="connsiteY75" fmla="*/ 4641155 h 5096785"/>
              <a:gd name="connsiteX76" fmla="*/ 6573036 w 12192000"/>
              <a:gd name="connsiteY76" fmla="*/ 4641049 h 5096785"/>
              <a:gd name="connsiteX77" fmla="*/ 6571920 w 12192000"/>
              <a:gd name="connsiteY77" fmla="*/ 4644739 h 5096785"/>
              <a:gd name="connsiteX78" fmla="*/ 6552021 w 12192000"/>
              <a:gd name="connsiteY78" fmla="*/ 4650379 h 5096785"/>
              <a:gd name="connsiteX79" fmla="*/ 6545925 w 12192000"/>
              <a:gd name="connsiteY79" fmla="*/ 4650675 h 5096785"/>
              <a:gd name="connsiteX80" fmla="*/ 6537822 w 12192000"/>
              <a:gd name="connsiteY80" fmla="*/ 4652769 h 5096785"/>
              <a:gd name="connsiteX81" fmla="*/ 6537743 w 12192000"/>
              <a:gd name="connsiteY81" fmla="*/ 4653068 h 5096785"/>
              <a:gd name="connsiteX82" fmla="*/ 6490057 w 12192000"/>
              <a:gd name="connsiteY82" fmla="*/ 4658624 h 5096785"/>
              <a:gd name="connsiteX83" fmla="*/ 6386800 w 12192000"/>
              <a:gd name="connsiteY83" fmla="*/ 4715431 h 5096785"/>
              <a:gd name="connsiteX84" fmla="*/ 6382703 w 12192000"/>
              <a:gd name="connsiteY84" fmla="*/ 4717930 h 5096785"/>
              <a:gd name="connsiteX85" fmla="*/ 6356495 w 12192000"/>
              <a:gd name="connsiteY85" fmla="*/ 4717843 h 5096785"/>
              <a:gd name="connsiteX86" fmla="*/ 6343628 w 12192000"/>
              <a:gd name="connsiteY86" fmla="*/ 4719161 h 5096785"/>
              <a:gd name="connsiteX87" fmla="*/ 6338605 w 12192000"/>
              <a:gd name="connsiteY87" fmla="*/ 4716723 h 5096785"/>
              <a:gd name="connsiteX88" fmla="*/ 6320318 w 12192000"/>
              <a:gd name="connsiteY88" fmla="*/ 4720095 h 5096785"/>
              <a:gd name="connsiteX89" fmla="*/ 6318742 w 12192000"/>
              <a:gd name="connsiteY89" fmla="*/ 4721541 h 5096785"/>
              <a:gd name="connsiteX90" fmla="*/ 6301708 w 12192000"/>
              <a:gd name="connsiteY90" fmla="*/ 4720380 h 5096785"/>
              <a:gd name="connsiteX91" fmla="*/ 6285082 w 12192000"/>
              <a:gd name="connsiteY91" fmla="*/ 4714639 h 5096785"/>
              <a:gd name="connsiteX92" fmla="*/ 6136936 w 12192000"/>
              <a:gd name="connsiteY92" fmla="*/ 4758246 h 5096785"/>
              <a:gd name="connsiteX93" fmla="*/ 5988578 w 12192000"/>
              <a:gd name="connsiteY93" fmla="*/ 4754427 h 5096785"/>
              <a:gd name="connsiteX94" fmla="*/ 5908701 w 12192000"/>
              <a:gd name="connsiteY94" fmla="*/ 4779160 h 5096785"/>
              <a:gd name="connsiteX95" fmla="*/ 5892219 w 12192000"/>
              <a:gd name="connsiteY95" fmla="*/ 4807892 h 5096785"/>
              <a:gd name="connsiteX96" fmla="*/ 5683612 w 12192000"/>
              <a:gd name="connsiteY96" fmla="*/ 4848770 h 5096785"/>
              <a:gd name="connsiteX97" fmla="*/ 5635111 w 12192000"/>
              <a:gd name="connsiteY97" fmla="*/ 4868888 h 5096785"/>
              <a:gd name="connsiteX98" fmla="*/ 5582652 w 12192000"/>
              <a:gd name="connsiteY98" fmla="*/ 4866836 h 5096785"/>
              <a:gd name="connsiteX99" fmla="*/ 5567213 w 12192000"/>
              <a:gd name="connsiteY99" fmla="*/ 4878769 h 5096785"/>
              <a:gd name="connsiteX100" fmla="*/ 5564659 w 12192000"/>
              <a:gd name="connsiteY100" fmla="*/ 4881042 h 5096785"/>
              <a:gd name="connsiteX101" fmla="*/ 5552102 w 12192000"/>
              <a:gd name="connsiteY101" fmla="*/ 4885426 h 5096785"/>
              <a:gd name="connsiteX102" fmla="*/ 5551475 w 12192000"/>
              <a:gd name="connsiteY102" fmla="*/ 4892560 h 5096785"/>
              <a:gd name="connsiteX103" fmla="*/ 5534664 w 12192000"/>
              <a:gd name="connsiteY103" fmla="*/ 4903385 h 5096785"/>
              <a:gd name="connsiteX104" fmla="*/ 5510737 w 12192000"/>
              <a:gd name="connsiteY104" fmla="*/ 4909807 h 5096785"/>
              <a:gd name="connsiteX105" fmla="*/ 5393901 w 12192000"/>
              <a:gd name="connsiteY105" fmla="*/ 4933709 h 5096785"/>
              <a:gd name="connsiteX106" fmla="*/ 5325782 w 12192000"/>
              <a:gd name="connsiteY106" fmla="*/ 4951789 h 5096785"/>
              <a:gd name="connsiteX107" fmla="*/ 5302703 w 12192000"/>
              <a:gd name="connsiteY107" fmla="*/ 4964590 h 5096785"/>
              <a:gd name="connsiteX108" fmla="*/ 5268591 w 12192000"/>
              <a:gd name="connsiteY108" fmla="*/ 4978479 h 5096785"/>
              <a:gd name="connsiteX109" fmla="*/ 5210559 w 12192000"/>
              <a:gd name="connsiteY109" fmla="*/ 5007585 h 5096785"/>
              <a:gd name="connsiteX110" fmla="*/ 5177597 w 12192000"/>
              <a:gd name="connsiteY110" fmla="*/ 5015926 h 5096785"/>
              <a:gd name="connsiteX111" fmla="*/ 5160569 w 12192000"/>
              <a:gd name="connsiteY111" fmla="*/ 5025681 h 5096785"/>
              <a:gd name="connsiteX112" fmla="*/ 5152748 w 12192000"/>
              <a:gd name="connsiteY112" fmla="*/ 5026569 h 5096785"/>
              <a:gd name="connsiteX113" fmla="*/ 5127678 w 12192000"/>
              <a:gd name="connsiteY113" fmla="*/ 5032947 h 5096785"/>
              <a:gd name="connsiteX114" fmla="*/ 5113147 w 12192000"/>
              <a:gd name="connsiteY114" fmla="*/ 5035818 h 5096785"/>
              <a:gd name="connsiteX115" fmla="*/ 5107301 w 12192000"/>
              <a:gd name="connsiteY115" fmla="*/ 5036672 h 5096785"/>
              <a:gd name="connsiteX116" fmla="*/ 5093215 w 12192000"/>
              <a:gd name="connsiteY116" fmla="*/ 5032880 h 5096785"/>
              <a:gd name="connsiteX117" fmla="*/ 5077058 w 12192000"/>
              <a:gd name="connsiteY117" fmla="*/ 5038681 h 5096785"/>
              <a:gd name="connsiteX118" fmla="*/ 5057349 w 12192000"/>
              <a:gd name="connsiteY118" fmla="*/ 5036015 h 5096785"/>
              <a:gd name="connsiteX119" fmla="*/ 5053945 w 12192000"/>
              <a:gd name="connsiteY119" fmla="*/ 5041952 h 5096785"/>
              <a:gd name="connsiteX120" fmla="*/ 5040021 w 12192000"/>
              <a:gd name="connsiteY120" fmla="*/ 5050052 h 5096785"/>
              <a:gd name="connsiteX121" fmla="*/ 5025913 w 12192000"/>
              <a:gd name="connsiteY121" fmla="*/ 5046535 h 5096785"/>
              <a:gd name="connsiteX122" fmla="*/ 4998218 w 12192000"/>
              <a:gd name="connsiteY122" fmla="*/ 5048065 h 5096785"/>
              <a:gd name="connsiteX123" fmla="*/ 4991008 w 12192000"/>
              <a:gd name="connsiteY123" fmla="*/ 5050439 h 5096785"/>
              <a:gd name="connsiteX124" fmla="*/ 4963503 w 12192000"/>
              <a:gd name="connsiteY124" fmla="*/ 5047575 h 5096785"/>
              <a:gd name="connsiteX125" fmla="*/ 4921053 w 12192000"/>
              <a:gd name="connsiteY125" fmla="*/ 5048925 h 5096785"/>
              <a:gd name="connsiteX126" fmla="*/ 4873420 w 12192000"/>
              <a:gd name="connsiteY126" fmla="*/ 5054929 h 5096785"/>
              <a:gd name="connsiteX127" fmla="*/ 4858825 w 12192000"/>
              <a:gd name="connsiteY127" fmla="*/ 5051329 h 5096785"/>
              <a:gd name="connsiteX128" fmla="*/ 4769340 w 12192000"/>
              <a:gd name="connsiteY128" fmla="*/ 5053090 h 5096785"/>
              <a:gd name="connsiteX129" fmla="*/ 4744152 w 12192000"/>
              <a:gd name="connsiteY129" fmla="*/ 5053391 h 5096785"/>
              <a:gd name="connsiteX130" fmla="*/ 4723556 w 12192000"/>
              <a:gd name="connsiteY130" fmla="*/ 5059633 h 5096785"/>
              <a:gd name="connsiteX131" fmla="*/ 4719699 w 12192000"/>
              <a:gd name="connsiteY131" fmla="*/ 5066298 h 5096785"/>
              <a:gd name="connsiteX132" fmla="*/ 4706016 w 12192000"/>
              <a:gd name="connsiteY132" fmla="*/ 5067422 h 5096785"/>
              <a:gd name="connsiteX133" fmla="*/ 4702593 w 12192000"/>
              <a:gd name="connsiteY133" fmla="*/ 5068973 h 5096785"/>
              <a:gd name="connsiteX134" fmla="*/ 4682766 w 12192000"/>
              <a:gd name="connsiteY134" fmla="*/ 5076609 h 5096785"/>
              <a:gd name="connsiteX135" fmla="*/ 4634960 w 12192000"/>
              <a:gd name="connsiteY135" fmla="*/ 5061852 h 5096785"/>
              <a:gd name="connsiteX136" fmla="*/ 4580645 w 12192000"/>
              <a:gd name="connsiteY136" fmla="*/ 5069246 h 5096785"/>
              <a:gd name="connsiteX137" fmla="*/ 4368005 w 12192000"/>
              <a:gd name="connsiteY137" fmla="*/ 5057426 h 5096785"/>
              <a:gd name="connsiteX138" fmla="*/ 4339489 w 12192000"/>
              <a:gd name="connsiteY138" fmla="*/ 5080858 h 5096785"/>
              <a:gd name="connsiteX139" fmla="*/ 4253895 w 12192000"/>
              <a:gd name="connsiteY139" fmla="*/ 5085008 h 5096785"/>
              <a:gd name="connsiteX140" fmla="*/ 4117780 w 12192000"/>
              <a:gd name="connsiteY140" fmla="*/ 5045175 h 5096785"/>
              <a:gd name="connsiteX141" fmla="*/ 3960074 w 12192000"/>
              <a:gd name="connsiteY141" fmla="*/ 5050708 h 5096785"/>
              <a:gd name="connsiteX142" fmla="*/ 3947260 w 12192000"/>
              <a:gd name="connsiteY142" fmla="*/ 5041167 h 5096785"/>
              <a:gd name="connsiteX143" fmla="*/ 3931969 w 12192000"/>
              <a:gd name="connsiteY143" fmla="*/ 5035902 h 5096785"/>
              <a:gd name="connsiteX144" fmla="*/ 3929836 w 12192000"/>
              <a:gd name="connsiteY144" fmla="*/ 5036901 h 5096785"/>
              <a:gd name="connsiteX145" fmla="*/ 3911296 w 12192000"/>
              <a:gd name="connsiteY145" fmla="*/ 5035663 h 5096785"/>
              <a:gd name="connsiteX146" fmla="*/ 3907746 w 12192000"/>
              <a:gd name="connsiteY146" fmla="*/ 5032107 h 5096785"/>
              <a:gd name="connsiteX147" fmla="*/ 3895182 w 12192000"/>
              <a:gd name="connsiteY147" fmla="*/ 5030229 h 5096785"/>
              <a:gd name="connsiteX148" fmla="*/ 3870866 w 12192000"/>
              <a:gd name="connsiteY148" fmla="*/ 5023753 h 5096785"/>
              <a:gd name="connsiteX149" fmla="*/ 3865913 w 12192000"/>
              <a:gd name="connsiteY149" fmla="*/ 5025143 h 5096785"/>
              <a:gd name="connsiteX150" fmla="*/ 3828606 w 12192000"/>
              <a:gd name="connsiteY150" fmla="*/ 5019426 h 5096785"/>
              <a:gd name="connsiteX151" fmla="*/ 3827901 w 12192000"/>
              <a:gd name="connsiteY151" fmla="*/ 5020583 h 5096785"/>
              <a:gd name="connsiteX152" fmla="*/ 3816543 w 12192000"/>
              <a:gd name="connsiteY152" fmla="*/ 5024366 h 5096785"/>
              <a:gd name="connsiteX153" fmla="*/ 3795278 w 12192000"/>
              <a:gd name="connsiteY153" fmla="*/ 5028779 h 5096785"/>
              <a:gd name="connsiteX154" fmla="*/ 3743858 w 12192000"/>
              <a:gd name="connsiteY154" fmla="*/ 5054237 h 5096785"/>
              <a:gd name="connsiteX155" fmla="*/ 3704945 w 12192000"/>
              <a:gd name="connsiteY155" fmla="*/ 5048413 h 5096785"/>
              <a:gd name="connsiteX156" fmla="*/ 3696992 w 12192000"/>
              <a:gd name="connsiteY156" fmla="*/ 5047914 h 5096785"/>
              <a:gd name="connsiteX157" fmla="*/ 3696780 w 12192000"/>
              <a:gd name="connsiteY157" fmla="*/ 5048181 h 5096785"/>
              <a:gd name="connsiteX158" fmla="*/ 3688290 w 12192000"/>
              <a:gd name="connsiteY158" fmla="*/ 5048204 h 5096785"/>
              <a:gd name="connsiteX159" fmla="*/ 3682486 w 12192000"/>
              <a:gd name="connsiteY159" fmla="*/ 5047000 h 5096785"/>
              <a:gd name="connsiteX160" fmla="*/ 3667056 w 12192000"/>
              <a:gd name="connsiteY160" fmla="*/ 5046030 h 5096785"/>
              <a:gd name="connsiteX161" fmla="*/ 3661403 w 12192000"/>
              <a:gd name="connsiteY161" fmla="*/ 5047537 h 5096785"/>
              <a:gd name="connsiteX162" fmla="*/ 3658673 w 12192000"/>
              <a:gd name="connsiteY162" fmla="*/ 5050790 h 5096785"/>
              <a:gd name="connsiteX163" fmla="*/ 3657333 w 12192000"/>
              <a:gd name="connsiteY163" fmla="*/ 5050325 h 5096785"/>
              <a:gd name="connsiteX164" fmla="*/ 3626778 w 12192000"/>
              <a:gd name="connsiteY164" fmla="*/ 5057882 h 5096785"/>
              <a:gd name="connsiteX165" fmla="*/ 3560067 w 12192000"/>
              <a:gd name="connsiteY165" fmla="*/ 5064266 h 5096785"/>
              <a:gd name="connsiteX166" fmla="*/ 3522641 w 12192000"/>
              <a:gd name="connsiteY166" fmla="*/ 5063654 h 5096785"/>
              <a:gd name="connsiteX167" fmla="*/ 3419275 w 12192000"/>
              <a:gd name="connsiteY167" fmla="*/ 5066646 h 5096785"/>
              <a:gd name="connsiteX168" fmla="*/ 3314869 w 12192000"/>
              <a:gd name="connsiteY168" fmla="*/ 5073197 h 5096785"/>
              <a:gd name="connsiteX169" fmla="*/ 3259088 w 12192000"/>
              <a:gd name="connsiteY169" fmla="*/ 5096363 h 5096785"/>
              <a:gd name="connsiteX170" fmla="*/ 3253104 w 12192000"/>
              <a:gd name="connsiteY170" fmla="*/ 5096785 h 5096785"/>
              <a:gd name="connsiteX171" fmla="*/ 3238751 w 12192000"/>
              <a:gd name="connsiteY171" fmla="*/ 5092996 h 5096785"/>
              <a:gd name="connsiteX172" fmla="*/ 3233681 w 12192000"/>
              <a:gd name="connsiteY172" fmla="*/ 5090758 h 5096785"/>
              <a:gd name="connsiteX173" fmla="*/ 3225562 w 12192000"/>
              <a:gd name="connsiteY173" fmla="*/ 5089215 h 5096785"/>
              <a:gd name="connsiteX174" fmla="*/ 3225260 w 12192000"/>
              <a:gd name="connsiteY174" fmla="*/ 5089437 h 5096785"/>
              <a:gd name="connsiteX175" fmla="*/ 3217859 w 12192000"/>
              <a:gd name="connsiteY175" fmla="*/ 5087484 h 5096785"/>
              <a:gd name="connsiteX176" fmla="*/ 3182980 w 12192000"/>
              <a:gd name="connsiteY176" fmla="*/ 5074650 h 5096785"/>
              <a:gd name="connsiteX177" fmla="*/ 3123938 w 12192000"/>
              <a:gd name="connsiteY177" fmla="*/ 5089912 h 5096785"/>
              <a:gd name="connsiteX178" fmla="*/ 3101912 w 12192000"/>
              <a:gd name="connsiteY178" fmla="*/ 5090281 h 5096785"/>
              <a:gd name="connsiteX179" fmla="*/ 3089591 w 12192000"/>
              <a:gd name="connsiteY179" fmla="*/ 5091865 h 5096785"/>
              <a:gd name="connsiteX180" fmla="*/ 3088465 w 12192000"/>
              <a:gd name="connsiteY180" fmla="*/ 5092858 h 5096785"/>
              <a:gd name="connsiteX181" fmla="*/ 3055081 w 12192000"/>
              <a:gd name="connsiteY181" fmla="*/ 5080424 h 5096785"/>
              <a:gd name="connsiteX182" fmla="*/ 3049807 w 12192000"/>
              <a:gd name="connsiteY182" fmla="*/ 5080860 h 5096785"/>
              <a:gd name="connsiteX183" fmla="*/ 3029122 w 12192000"/>
              <a:gd name="connsiteY183" fmla="*/ 5070085 h 5096785"/>
              <a:gd name="connsiteX184" fmla="*/ 3017862 w 12192000"/>
              <a:gd name="connsiteY184" fmla="*/ 5065942 h 5096785"/>
              <a:gd name="connsiteX185" fmla="*/ 3015868 w 12192000"/>
              <a:gd name="connsiteY185" fmla="*/ 5061832 h 5096785"/>
              <a:gd name="connsiteX186" fmla="*/ 2998644 w 12192000"/>
              <a:gd name="connsiteY186" fmla="*/ 5057210 h 5096785"/>
              <a:gd name="connsiteX187" fmla="*/ 2996219 w 12192000"/>
              <a:gd name="connsiteY187" fmla="*/ 5057788 h 5096785"/>
              <a:gd name="connsiteX188" fmla="*/ 2983676 w 12192000"/>
              <a:gd name="connsiteY188" fmla="*/ 5049852 h 5096785"/>
              <a:gd name="connsiteX189" fmla="*/ 2903609 w 12192000"/>
              <a:gd name="connsiteY189" fmla="*/ 4998457 h 5096785"/>
              <a:gd name="connsiteX190" fmla="*/ 2758830 w 12192000"/>
              <a:gd name="connsiteY190" fmla="*/ 4974760 h 5096785"/>
              <a:gd name="connsiteX191" fmla="*/ 2532669 w 12192000"/>
              <a:gd name="connsiteY191" fmla="*/ 4940573 h 5096785"/>
              <a:gd name="connsiteX192" fmla="*/ 2389931 w 12192000"/>
              <a:gd name="connsiteY192" fmla="*/ 4905785 h 5096785"/>
              <a:gd name="connsiteX193" fmla="*/ 2335186 w 12192000"/>
              <a:gd name="connsiteY193" fmla="*/ 4902957 h 5096785"/>
              <a:gd name="connsiteX194" fmla="*/ 2295307 w 12192000"/>
              <a:gd name="connsiteY194" fmla="*/ 4879800 h 5096785"/>
              <a:gd name="connsiteX195" fmla="*/ 2273393 w 12192000"/>
              <a:gd name="connsiteY195" fmla="*/ 4883565 h 5096785"/>
              <a:gd name="connsiteX196" fmla="*/ 2269523 w 12192000"/>
              <a:gd name="connsiteY196" fmla="*/ 4884442 h 5096785"/>
              <a:gd name="connsiteX197" fmla="*/ 2256015 w 12192000"/>
              <a:gd name="connsiteY197" fmla="*/ 4883014 h 5096785"/>
              <a:gd name="connsiteX198" fmla="*/ 2249731 w 12192000"/>
              <a:gd name="connsiteY198" fmla="*/ 4888778 h 5096785"/>
              <a:gd name="connsiteX199" fmla="*/ 2227629 w 12192000"/>
              <a:gd name="connsiteY199" fmla="*/ 4891047 h 5096785"/>
              <a:gd name="connsiteX200" fmla="*/ 2203460 w 12192000"/>
              <a:gd name="connsiteY200" fmla="*/ 4886696 h 5096785"/>
              <a:gd name="connsiteX201" fmla="*/ 2091528 w 12192000"/>
              <a:gd name="connsiteY201" fmla="*/ 4859155 h 5096785"/>
              <a:gd name="connsiteX202" fmla="*/ 2022901 w 12192000"/>
              <a:gd name="connsiteY202" fmla="*/ 4846594 h 5096785"/>
              <a:gd name="connsiteX203" fmla="*/ 1994227 w 12192000"/>
              <a:gd name="connsiteY203" fmla="*/ 4847973 h 5096785"/>
              <a:gd name="connsiteX204" fmla="*/ 1955936 w 12192000"/>
              <a:gd name="connsiteY204" fmla="*/ 4845765 h 5096785"/>
              <a:gd name="connsiteX205" fmla="*/ 1741924 w 12192000"/>
              <a:gd name="connsiteY205" fmla="*/ 4808054 h 5096785"/>
              <a:gd name="connsiteX206" fmla="*/ 1734410 w 12192000"/>
              <a:gd name="connsiteY206" fmla="*/ 4811675 h 5096785"/>
              <a:gd name="connsiteX207" fmla="*/ 1691423 w 12192000"/>
              <a:gd name="connsiteY207" fmla="*/ 4802777 h 5096785"/>
              <a:gd name="connsiteX208" fmla="*/ 1554504 w 12192000"/>
              <a:gd name="connsiteY208" fmla="*/ 4739985 h 5096785"/>
              <a:gd name="connsiteX209" fmla="*/ 1470119 w 12192000"/>
              <a:gd name="connsiteY209" fmla="*/ 4723470 h 5096785"/>
              <a:gd name="connsiteX210" fmla="*/ 1437967 w 12192000"/>
              <a:gd name="connsiteY210" fmla="*/ 4722710 h 5096785"/>
              <a:gd name="connsiteX211" fmla="*/ 1384234 w 12192000"/>
              <a:gd name="connsiteY211" fmla="*/ 4721117 h 5096785"/>
              <a:gd name="connsiteX212" fmla="*/ 1338647 w 12192000"/>
              <a:gd name="connsiteY212" fmla="*/ 4732483 h 5096785"/>
              <a:gd name="connsiteX213" fmla="*/ 1295869 w 12192000"/>
              <a:gd name="connsiteY213" fmla="*/ 4726175 h 5096785"/>
              <a:gd name="connsiteX214" fmla="*/ 1292949 w 12192000"/>
              <a:gd name="connsiteY214" fmla="*/ 4708469 h 5096785"/>
              <a:gd name="connsiteX215" fmla="*/ 1244908 w 12192000"/>
              <a:gd name="connsiteY215" fmla="*/ 4706993 h 5096785"/>
              <a:gd name="connsiteX216" fmla="*/ 1171266 w 12192000"/>
              <a:gd name="connsiteY216" fmla="*/ 4706535 h 5096785"/>
              <a:gd name="connsiteX217" fmla="*/ 1160868 w 12192000"/>
              <a:gd name="connsiteY217" fmla="*/ 4701936 h 5096785"/>
              <a:gd name="connsiteX218" fmla="*/ 1147599 w 12192000"/>
              <a:gd name="connsiteY218" fmla="*/ 4714833 h 5096785"/>
              <a:gd name="connsiteX219" fmla="*/ 1119603 w 12192000"/>
              <a:gd name="connsiteY219" fmla="*/ 4721303 h 5096785"/>
              <a:gd name="connsiteX220" fmla="*/ 997851 w 12192000"/>
              <a:gd name="connsiteY220" fmla="*/ 4722336 h 5096785"/>
              <a:gd name="connsiteX221" fmla="*/ 976455 w 12192000"/>
              <a:gd name="connsiteY221" fmla="*/ 4726407 h 5096785"/>
              <a:gd name="connsiteX222" fmla="*/ 949939 w 12192000"/>
              <a:gd name="connsiteY222" fmla="*/ 4719699 h 5096785"/>
              <a:gd name="connsiteX223" fmla="*/ 894148 w 12192000"/>
              <a:gd name="connsiteY223" fmla="*/ 4710406 h 5096785"/>
              <a:gd name="connsiteX224" fmla="*/ 857990 w 12192000"/>
              <a:gd name="connsiteY224" fmla="*/ 4696844 h 5096785"/>
              <a:gd name="connsiteX225" fmla="*/ 848649 w 12192000"/>
              <a:gd name="connsiteY225" fmla="*/ 4704021 h 5096785"/>
              <a:gd name="connsiteX226" fmla="*/ 826436 w 12192000"/>
              <a:gd name="connsiteY226" fmla="*/ 4707421 h 5096785"/>
              <a:gd name="connsiteX227" fmla="*/ 733052 w 12192000"/>
              <a:gd name="connsiteY227" fmla="*/ 4701884 h 5096785"/>
              <a:gd name="connsiteX228" fmla="*/ 716185 w 12192000"/>
              <a:gd name="connsiteY228" fmla="*/ 4703827 h 5096785"/>
              <a:gd name="connsiteX229" fmla="*/ 696663 w 12192000"/>
              <a:gd name="connsiteY229" fmla="*/ 4697420 h 5096785"/>
              <a:gd name="connsiteX230" fmla="*/ 582722 w 12192000"/>
              <a:gd name="connsiteY230" fmla="*/ 4658637 h 5096785"/>
              <a:gd name="connsiteX231" fmla="*/ 581118 w 12192000"/>
              <a:gd name="connsiteY231" fmla="*/ 4654120 h 5096785"/>
              <a:gd name="connsiteX232" fmla="*/ 546453 w 12192000"/>
              <a:gd name="connsiteY232" fmla="*/ 4652542 h 5096785"/>
              <a:gd name="connsiteX233" fmla="*/ 536773 w 12192000"/>
              <a:gd name="connsiteY233" fmla="*/ 4644609 h 5096785"/>
              <a:gd name="connsiteX234" fmla="*/ 518899 w 12192000"/>
              <a:gd name="connsiteY234" fmla="*/ 4642839 h 5096785"/>
              <a:gd name="connsiteX235" fmla="*/ 388896 w 12192000"/>
              <a:gd name="connsiteY235" fmla="*/ 4619173 h 5096785"/>
              <a:gd name="connsiteX236" fmla="*/ 366479 w 12192000"/>
              <a:gd name="connsiteY236" fmla="*/ 4618896 h 5096785"/>
              <a:gd name="connsiteX237" fmla="*/ 342781 w 12192000"/>
              <a:gd name="connsiteY237" fmla="*/ 4601239 h 5096785"/>
              <a:gd name="connsiteX238" fmla="*/ 255925 w 12192000"/>
              <a:gd name="connsiteY238" fmla="*/ 4598685 h 5096785"/>
              <a:gd name="connsiteX239" fmla="*/ 226919 w 12192000"/>
              <a:gd name="connsiteY239" fmla="*/ 4598460 h 5096785"/>
              <a:gd name="connsiteX240" fmla="*/ 213925 w 12192000"/>
              <a:gd name="connsiteY240" fmla="*/ 4597783 h 5096785"/>
              <a:gd name="connsiteX241" fmla="*/ 215196 w 12192000"/>
              <a:gd name="connsiteY241" fmla="*/ 4588576 h 5096785"/>
              <a:gd name="connsiteX242" fmla="*/ 180214 w 12192000"/>
              <a:gd name="connsiteY242" fmla="*/ 4583701 h 5096785"/>
              <a:gd name="connsiteX243" fmla="*/ 83203 w 12192000"/>
              <a:gd name="connsiteY243" fmla="*/ 4531664 h 5096785"/>
              <a:gd name="connsiteX244" fmla="*/ 4106 w 12192000"/>
              <a:gd name="connsiteY244" fmla="*/ 4517202 h 5096785"/>
              <a:gd name="connsiteX245" fmla="*/ 0 w 12192000"/>
              <a:gd name="connsiteY245" fmla="*/ 4516084 h 5096785"/>
              <a:gd name="connsiteX246" fmla="*/ 0 w 12192000"/>
              <a:gd name="connsiteY246" fmla="*/ 0 h 5096785"/>
              <a:gd name="connsiteX0" fmla="*/ 0 w 12192000"/>
              <a:gd name="connsiteY0" fmla="*/ 0 h 5096785"/>
              <a:gd name="connsiteX1" fmla="*/ 12192000 w 12192000"/>
              <a:gd name="connsiteY1" fmla="*/ 0 h 5096785"/>
              <a:gd name="connsiteX2" fmla="*/ 12192000 w 12192000"/>
              <a:gd name="connsiteY2" fmla="*/ 3809005 h 5096785"/>
              <a:gd name="connsiteX3" fmla="*/ 12142543 w 12192000"/>
              <a:gd name="connsiteY3" fmla="*/ 3817043 h 5096785"/>
              <a:gd name="connsiteX4" fmla="*/ 12109241 w 12192000"/>
              <a:gd name="connsiteY4" fmla="*/ 3824228 h 5096785"/>
              <a:gd name="connsiteX5" fmla="*/ 11668991 w 12192000"/>
              <a:gd name="connsiteY5" fmla="*/ 3788038 h 5096785"/>
              <a:gd name="connsiteX6" fmla="*/ 11476952 w 12192000"/>
              <a:gd name="connsiteY6" fmla="*/ 3866786 h 5096785"/>
              <a:gd name="connsiteX7" fmla="*/ 11336487 w 12192000"/>
              <a:gd name="connsiteY7" fmla="*/ 3971513 h 5096785"/>
              <a:gd name="connsiteX8" fmla="*/ 11214181 w 12192000"/>
              <a:gd name="connsiteY8" fmla="*/ 4004215 h 5096785"/>
              <a:gd name="connsiteX9" fmla="*/ 11042540 w 12192000"/>
              <a:gd name="connsiteY9" fmla="*/ 4002613 h 5096785"/>
              <a:gd name="connsiteX10" fmla="*/ 10833086 w 12192000"/>
              <a:gd name="connsiteY10" fmla="*/ 3997707 h 5096785"/>
              <a:gd name="connsiteX11" fmla="*/ 10599680 w 12192000"/>
              <a:gd name="connsiteY11" fmla="*/ 3982661 h 5096785"/>
              <a:gd name="connsiteX12" fmla="*/ 10519971 w 12192000"/>
              <a:gd name="connsiteY12" fmla="*/ 3975018 h 5096785"/>
              <a:gd name="connsiteX13" fmla="*/ 10217282 w 12192000"/>
              <a:gd name="connsiteY13" fmla="*/ 4020809 h 5096785"/>
              <a:gd name="connsiteX14" fmla="*/ 9936427 w 12192000"/>
              <a:gd name="connsiteY14" fmla="*/ 4137843 h 5096785"/>
              <a:gd name="connsiteX15" fmla="*/ 9720786 w 12192000"/>
              <a:gd name="connsiteY15" fmla="*/ 4265611 h 5096785"/>
              <a:gd name="connsiteX16" fmla="*/ 9652162 w 12192000"/>
              <a:gd name="connsiteY16" fmla="*/ 4252712 h 5096785"/>
              <a:gd name="connsiteX17" fmla="*/ 9543973 w 12192000"/>
              <a:gd name="connsiteY17" fmla="*/ 4245802 h 5096785"/>
              <a:gd name="connsiteX18" fmla="*/ 9528747 w 12192000"/>
              <a:gd name="connsiteY18" fmla="*/ 4251724 h 5096785"/>
              <a:gd name="connsiteX19" fmla="*/ 9436976 w 12192000"/>
              <a:gd name="connsiteY19" fmla="*/ 4269351 h 5096785"/>
              <a:gd name="connsiteX20" fmla="*/ 9371827 w 12192000"/>
              <a:gd name="connsiteY20" fmla="*/ 4303912 h 5096785"/>
              <a:gd name="connsiteX21" fmla="*/ 9260304 w 12192000"/>
              <a:gd name="connsiteY21" fmla="*/ 4328021 h 5096785"/>
              <a:gd name="connsiteX22" fmla="*/ 9148799 w 12192000"/>
              <a:gd name="connsiteY22" fmla="*/ 4348506 h 5096785"/>
              <a:gd name="connsiteX23" fmla="*/ 9107898 w 12192000"/>
              <a:gd name="connsiteY23" fmla="*/ 4354282 h 5096785"/>
              <a:gd name="connsiteX24" fmla="*/ 9037321 w 12192000"/>
              <a:gd name="connsiteY24" fmla="*/ 4371817 h 5096785"/>
              <a:gd name="connsiteX25" fmla="*/ 8990743 w 12192000"/>
              <a:gd name="connsiteY25" fmla="*/ 4382161 h 5096785"/>
              <a:gd name="connsiteX26" fmla="*/ 8979819 w 12192000"/>
              <a:gd name="connsiteY26" fmla="*/ 4366419 h 5096785"/>
              <a:gd name="connsiteX27" fmla="*/ 8936044 w 12192000"/>
              <a:gd name="connsiteY27" fmla="*/ 4370992 h 5096785"/>
              <a:gd name="connsiteX28" fmla="*/ 8897707 w 12192000"/>
              <a:gd name="connsiteY28" fmla="*/ 4392673 h 5096785"/>
              <a:gd name="connsiteX29" fmla="*/ 8845635 w 12192000"/>
              <a:gd name="connsiteY29" fmla="*/ 4404300 h 5096785"/>
              <a:gd name="connsiteX30" fmla="*/ 8814562 w 12192000"/>
              <a:gd name="connsiteY30" fmla="*/ 4411434 h 5096785"/>
              <a:gd name="connsiteX31" fmla="*/ 8726349 w 12192000"/>
              <a:gd name="connsiteY31" fmla="*/ 4416668 h 5096785"/>
              <a:gd name="connsiteX32" fmla="*/ 8566678 w 12192000"/>
              <a:gd name="connsiteY32" fmla="*/ 4391711 h 5096785"/>
              <a:gd name="connsiteX33" fmla="*/ 8521516 w 12192000"/>
              <a:gd name="connsiteY33" fmla="*/ 4393927 h 5096785"/>
              <a:gd name="connsiteX34" fmla="*/ 8515998 w 12192000"/>
              <a:gd name="connsiteY34" fmla="*/ 4399124 h 5096785"/>
              <a:gd name="connsiteX35" fmla="*/ 8449547 w 12192000"/>
              <a:gd name="connsiteY35" fmla="*/ 4383170 h 5096785"/>
              <a:gd name="connsiteX36" fmla="*/ 8360285 w 12192000"/>
              <a:gd name="connsiteY36" fmla="*/ 4398502 h 5096785"/>
              <a:gd name="connsiteX37" fmla="*/ 8256584 w 12192000"/>
              <a:gd name="connsiteY37" fmla="*/ 4423564 h 5096785"/>
              <a:gd name="connsiteX38" fmla="*/ 8229821 w 12192000"/>
              <a:gd name="connsiteY38" fmla="*/ 4431840 h 5096785"/>
              <a:gd name="connsiteX39" fmla="*/ 8158476 w 12192000"/>
              <a:gd name="connsiteY39" fmla="*/ 4436904 h 5096785"/>
              <a:gd name="connsiteX40" fmla="*/ 7993707 w 12192000"/>
              <a:gd name="connsiteY40" fmla="*/ 4447962 h 5096785"/>
              <a:gd name="connsiteX41" fmla="*/ 7990346 w 12192000"/>
              <a:gd name="connsiteY41" fmla="*/ 4454853 h 5096785"/>
              <a:gd name="connsiteX42" fmla="*/ 7976786 w 12192000"/>
              <a:gd name="connsiteY42" fmla="*/ 4456820 h 5096785"/>
              <a:gd name="connsiteX43" fmla="*/ 7973491 w 12192000"/>
              <a:gd name="connsiteY43" fmla="*/ 4458577 h 5096785"/>
              <a:gd name="connsiteX44" fmla="*/ 7954281 w 12192000"/>
              <a:gd name="connsiteY44" fmla="*/ 4467421 h 5096785"/>
              <a:gd name="connsiteX45" fmla="*/ 7905540 w 12192000"/>
              <a:gd name="connsiteY45" fmla="*/ 4455628 h 5096785"/>
              <a:gd name="connsiteX46" fmla="*/ 7851932 w 12192000"/>
              <a:gd name="connsiteY46" fmla="*/ 4466353 h 5096785"/>
              <a:gd name="connsiteX47" fmla="*/ 7639078 w 12192000"/>
              <a:gd name="connsiteY47" fmla="*/ 4467635 h 5096785"/>
              <a:gd name="connsiteX48" fmla="*/ 7612359 w 12192000"/>
              <a:gd name="connsiteY48" fmla="*/ 4492789 h 5096785"/>
              <a:gd name="connsiteX49" fmla="*/ 7527328 w 12192000"/>
              <a:gd name="connsiteY49" fmla="*/ 4502199 h 5096785"/>
              <a:gd name="connsiteX50" fmla="*/ 7388717 w 12192000"/>
              <a:gd name="connsiteY50" fmla="*/ 4470799 h 5096785"/>
              <a:gd name="connsiteX51" fmla="*/ 7231898 w 12192000"/>
              <a:gd name="connsiteY51" fmla="*/ 4486028 h 5096785"/>
              <a:gd name="connsiteX52" fmla="*/ 7218425 w 12192000"/>
              <a:gd name="connsiteY52" fmla="*/ 4477288 h 5096785"/>
              <a:gd name="connsiteX53" fmla="*/ 7202795 w 12192000"/>
              <a:gd name="connsiteY53" fmla="*/ 4472972 h 5096785"/>
              <a:gd name="connsiteX54" fmla="*/ 7200744 w 12192000"/>
              <a:gd name="connsiteY54" fmla="*/ 4474099 h 5096785"/>
              <a:gd name="connsiteX55" fmla="*/ 7182163 w 12192000"/>
              <a:gd name="connsiteY55" fmla="*/ 4474005 h 5096785"/>
              <a:gd name="connsiteX56" fmla="*/ 7178368 w 12192000"/>
              <a:gd name="connsiteY56" fmla="*/ 4470673 h 5096785"/>
              <a:gd name="connsiteX57" fmla="*/ 7165705 w 12192000"/>
              <a:gd name="connsiteY57" fmla="*/ 4469569 h 5096785"/>
              <a:gd name="connsiteX58" fmla="*/ 7140991 w 12192000"/>
              <a:gd name="connsiteY58" fmla="*/ 4464599 h 5096785"/>
              <a:gd name="connsiteX59" fmla="*/ 7136152 w 12192000"/>
              <a:gd name="connsiteY59" fmla="*/ 4466292 h 5096785"/>
              <a:gd name="connsiteX60" fmla="*/ 7098544 w 12192000"/>
              <a:gd name="connsiteY60" fmla="*/ 4462879 h 5096785"/>
              <a:gd name="connsiteX61" fmla="*/ 7097922 w 12192000"/>
              <a:gd name="connsiteY61" fmla="*/ 4464077 h 5096785"/>
              <a:gd name="connsiteX62" fmla="*/ 7086877 w 12192000"/>
              <a:gd name="connsiteY62" fmla="*/ 4468554 h 5096785"/>
              <a:gd name="connsiteX63" fmla="*/ 7065999 w 12192000"/>
              <a:gd name="connsiteY63" fmla="*/ 4474270 h 5096785"/>
              <a:gd name="connsiteX64" fmla="*/ 7016598 w 12192000"/>
              <a:gd name="connsiteY64" fmla="*/ 4502855 h 5096785"/>
              <a:gd name="connsiteX65" fmla="*/ 6977375 w 12192000"/>
              <a:gd name="connsiteY65" fmla="*/ 4499434 h 5096785"/>
              <a:gd name="connsiteX66" fmla="*/ 6969409 w 12192000"/>
              <a:gd name="connsiteY66" fmla="*/ 4499424 h 5096785"/>
              <a:gd name="connsiteX67" fmla="*/ 6969218 w 12192000"/>
              <a:gd name="connsiteY67" fmla="*/ 4499704 h 5096785"/>
              <a:gd name="connsiteX68" fmla="*/ 6960755 w 12192000"/>
              <a:gd name="connsiteY68" fmla="*/ 4500249 h 5096785"/>
              <a:gd name="connsiteX69" fmla="*/ 6954882 w 12192000"/>
              <a:gd name="connsiteY69" fmla="*/ 4499405 h 5096785"/>
              <a:gd name="connsiteX70" fmla="*/ 6939428 w 12192000"/>
              <a:gd name="connsiteY70" fmla="*/ 4499385 h 5096785"/>
              <a:gd name="connsiteX71" fmla="*/ 6933902 w 12192000"/>
              <a:gd name="connsiteY71" fmla="*/ 4501239 h 5096785"/>
              <a:gd name="connsiteX72" fmla="*/ 6891244 w 12192000"/>
              <a:gd name="connsiteY72" fmla="*/ 4536371 h 5096785"/>
              <a:gd name="connsiteX73" fmla="*/ 6794496 w 12192000"/>
              <a:gd name="connsiteY73" fmla="*/ 4567924 h 5096785"/>
              <a:gd name="connsiteX74" fmla="*/ 6574528 w 12192000"/>
              <a:gd name="connsiteY74" fmla="*/ 4641155 h 5096785"/>
              <a:gd name="connsiteX75" fmla="*/ 6573036 w 12192000"/>
              <a:gd name="connsiteY75" fmla="*/ 4641049 h 5096785"/>
              <a:gd name="connsiteX76" fmla="*/ 6571920 w 12192000"/>
              <a:gd name="connsiteY76" fmla="*/ 4644739 h 5096785"/>
              <a:gd name="connsiteX77" fmla="*/ 6552021 w 12192000"/>
              <a:gd name="connsiteY77" fmla="*/ 4650379 h 5096785"/>
              <a:gd name="connsiteX78" fmla="*/ 6545925 w 12192000"/>
              <a:gd name="connsiteY78" fmla="*/ 4650675 h 5096785"/>
              <a:gd name="connsiteX79" fmla="*/ 6537822 w 12192000"/>
              <a:gd name="connsiteY79" fmla="*/ 4652769 h 5096785"/>
              <a:gd name="connsiteX80" fmla="*/ 6537743 w 12192000"/>
              <a:gd name="connsiteY80" fmla="*/ 4653068 h 5096785"/>
              <a:gd name="connsiteX81" fmla="*/ 6490057 w 12192000"/>
              <a:gd name="connsiteY81" fmla="*/ 4658624 h 5096785"/>
              <a:gd name="connsiteX82" fmla="*/ 6386800 w 12192000"/>
              <a:gd name="connsiteY82" fmla="*/ 4715431 h 5096785"/>
              <a:gd name="connsiteX83" fmla="*/ 6382703 w 12192000"/>
              <a:gd name="connsiteY83" fmla="*/ 4717930 h 5096785"/>
              <a:gd name="connsiteX84" fmla="*/ 6356495 w 12192000"/>
              <a:gd name="connsiteY84" fmla="*/ 4717843 h 5096785"/>
              <a:gd name="connsiteX85" fmla="*/ 6343628 w 12192000"/>
              <a:gd name="connsiteY85" fmla="*/ 4719161 h 5096785"/>
              <a:gd name="connsiteX86" fmla="*/ 6338605 w 12192000"/>
              <a:gd name="connsiteY86" fmla="*/ 4716723 h 5096785"/>
              <a:gd name="connsiteX87" fmla="*/ 6320318 w 12192000"/>
              <a:gd name="connsiteY87" fmla="*/ 4720095 h 5096785"/>
              <a:gd name="connsiteX88" fmla="*/ 6318742 w 12192000"/>
              <a:gd name="connsiteY88" fmla="*/ 4721541 h 5096785"/>
              <a:gd name="connsiteX89" fmla="*/ 6301708 w 12192000"/>
              <a:gd name="connsiteY89" fmla="*/ 4720380 h 5096785"/>
              <a:gd name="connsiteX90" fmla="*/ 6285082 w 12192000"/>
              <a:gd name="connsiteY90" fmla="*/ 4714639 h 5096785"/>
              <a:gd name="connsiteX91" fmla="*/ 6136936 w 12192000"/>
              <a:gd name="connsiteY91" fmla="*/ 4758246 h 5096785"/>
              <a:gd name="connsiteX92" fmla="*/ 5988578 w 12192000"/>
              <a:gd name="connsiteY92" fmla="*/ 4754427 h 5096785"/>
              <a:gd name="connsiteX93" fmla="*/ 5908701 w 12192000"/>
              <a:gd name="connsiteY93" fmla="*/ 4779160 h 5096785"/>
              <a:gd name="connsiteX94" fmla="*/ 5892219 w 12192000"/>
              <a:gd name="connsiteY94" fmla="*/ 4807892 h 5096785"/>
              <a:gd name="connsiteX95" fmla="*/ 5683612 w 12192000"/>
              <a:gd name="connsiteY95" fmla="*/ 4848770 h 5096785"/>
              <a:gd name="connsiteX96" fmla="*/ 5635111 w 12192000"/>
              <a:gd name="connsiteY96" fmla="*/ 4868888 h 5096785"/>
              <a:gd name="connsiteX97" fmla="*/ 5582652 w 12192000"/>
              <a:gd name="connsiteY97" fmla="*/ 4866836 h 5096785"/>
              <a:gd name="connsiteX98" fmla="*/ 5567213 w 12192000"/>
              <a:gd name="connsiteY98" fmla="*/ 4878769 h 5096785"/>
              <a:gd name="connsiteX99" fmla="*/ 5564659 w 12192000"/>
              <a:gd name="connsiteY99" fmla="*/ 4881042 h 5096785"/>
              <a:gd name="connsiteX100" fmla="*/ 5552102 w 12192000"/>
              <a:gd name="connsiteY100" fmla="*/ 4885426 h 5096785"/>
              <a:gd name="connsiteX101" fmla="*/ 5551475 w 12192000"/>
              <a:gd name="connsiteY101" fmla="*/ 4892560 h 5096785"/>
              <a:gd name="connsiteX102" fmla="*/ 5534664 w 12192000"/>
              <a:gd name="connsiteY102" fmla="*/ 4903385 h 5096785"/>
              <a:gd name="connsiteX103" fmla="*/ 5510737 w 12192000"/>
              <a:gd name="connsiteY103" fmla="*/ 4909807 h 5096785"/>
              <a:gd name="connsiteX104" fmla="*/ 5393901 w 12192000"/>
              <a:gd name="connsiteY104" fmla="*/ 4933709 h 5096785"/>
              <a:gd name="connsiteX105" fmla="*/ 5325782 w 12192000"/>
              <a:gd name="connsiteY105" fmla="*/ 4951789 h 5096785"/>
              <a:gd name="connsiteX106" fmla="*/ 5302703 w 12192000"/>
              <a:gd name="connsiteY106" fmla="*/ 4964590 h 5096785"/>
              <a:gd name="connsiteX107" fmla="*/ 5268591 w 12192000"/>
              <a:gd name="connsiteY107" fmla="*/ 4978479 h 5096785"/>
              <a:gd name="connsiteX108" fmla="*/ 5210559 w 12192000"/>
              <a:gd name="connsiteY108" fmla="*/ 5007585 h 5096785"/>
              <a:gd name="connsiteX109" fmla="*/ 5177597 w 12192000"/>
              <a:gd name="connsiteY109" fmla="*/ 5015926 h 5096785"/>
              <a:gd name="connsiteX110" fmla="*/ 5160569 w 12192000"/>
              <a:gd name="connsiteY110" fmla="*/ 5025681 h 5096785"/>
              <a:gd name="connsiteX111" fmla="*/ 5152748 w 12192000"/>
              <a:gd name="connsiteY111" fmla="*/ 5026569 h 5096785"/>
              <a:gd name="connsiteX112" fmla="*/ 5127678 w 12192000"/>
              <a:gd name="connsiteY112" fmla="*/ 5032947 h 5096785"/>
              <a:gd name="connsiteX113" fmla="*/ 5113147 w 12192000"/>
              <a:gd name="connsiteY113" fmla="*/ 5035818 h 5096785"/>
              <a:gd name="connsiteX114" fmla="*/ 5107301 w 12192000"/>
              <a:gd name="connsiteY114" fmla="*/ 5036672 h 5096785"/>
              <a:gd name="connsiteX115" fmla="*/ 5093215 w 12192000"/>
              <a:gd name="connsiteY115" fmla="*/ 5032880 h 5096785"/>
              <a:gd name="connsiteX116" fmla="*/ 5077058 w 12192000"/>
              <a:gd name="connsiteY116" fmla="*/ 5038681 h 5096785"/>
              <a:gd name="connsiteX117" fmla="*/ 5057349 w 12192000"/>
              <a:gd name="connsiteY117" fmla="*/ 5036015 h 5096785"/>
              <a:gd name="connsiteX118" fmla="*/ 5053945 w 12192000"/>
              <a:gd name="connsiteY118" fmla="*/ 5041952 h 5096785"/>
              <a:gd name="connsiteX119" fmla="*/ 5040021 w 12192000"/>
              <a:gd name="connsiteY119" fmla="*/ 5050052 h 5096785"/>
              <a:gd name="connsiteX120" fmla="*/ 5025913 w 12192000"/>
              <a:gd name="connsiteY120" fmla="*/ 5046535 h 5096785"/>
              <a:gd name="connsiteX121" fmla="*/ 4998218 w 12192000"/>
              <a:gd name="connsiteY121" fmla="*/ 5048065 h 5096785"/>
              <a:gd name="connsiteX122" fmla="*/ 4991008 w 12192000"/>
              <a:gd name="connsiteY122" fmla="*/ 5050439 h 5096785"/>
              <a:gd name="connsiteX123" fmla="*/ 4963503 w 12192000"/>
              <a:gd name="connsiteY123" fmla="*/ 5047575 h 5096785"/>
              <a:gd name="connsiteX124" fmla="*/ 4921053 w 12192000"/>
              <a:gd name="connsiteY124" fmla="*/ 5048925 h 5096785"/>
              <a:gd name="connsiteX125" fmla="*/ 4873420 w 12192000"/>
              <a:gd name="connsiteY125" fmla="*/ 5054929 h 5096785"/>
              <a:gd name="connsiteX126" fmla="*/ 4858825 w 12192000"/>
              <a:gd name="connsiteY126" fmla="*/ 5051329 h 5096785"/>
              <a:gd name="connsiteX127" fmla="*/ 4769340 w 12192000"/>
              <a:gd name="connsiteY127" fmla="*/ 5053090 h 5096785"/>
              <a:gd name="connsiteX128" fmla="*/ 4744152 w 12192000"/>
              <a:gd name="connsiteY128" fmla="*/ 5053391 h 5096785"/>
              <a:gd name="connsiteX129" fmla="*/ 4723556 w 12192000"/>
              <a:gd name="connsiteY129" fmla="*/ 5059633 h 5096785"/>
              <a:gd name="connsiteX130" fmla="*/ 4719699 w 12192000"/>
              <a:gd name="connsiteY130" fmla="*/ 5066298 h 5096785"/>
              <a:gd name="connsiteX131" fmla="*/ 4706016 w 12192000"/>
              <a:gd name="connsiteY131" fmla="*/ 5067422 h 5096785"/>
              <a:gd name="connsiteX132" fmla="*/ 4702593 w 12192000"/>
              <a:gd name="connsiteY132" fmla="*/ 5068973 h 5096785"/>
              <a:gd name="connsiteX133" fmla="*/ 4682766 w 12192000"/>
              <a:gd name="connsiteY133" fmla="*/ 5076609 h 5096785"/>
              <a:gd name="connsiteX134" fmla="*/ 4634960 w 12192000"/>
              <a:gd name="connsiteY134" fmla="*/ 5061852 h 5096785"/>
              <a:gd name="connsiteX135" fmla="*/ 4580645 w 12192000"/>
              <a:gd name="connsiteY135" fmla="*/ 5069246 h 5096785"/>
              <a:gd name="connsiteX136" fmla="*/ 4368005 w 12192000"/>
              <a:gd name="connsiteY136" fmla="*/ 5057426 h 5096785"/>
              <a:gd name="connsiteX137" fmla="*/ 4339489 w 12192000"/>
              <a:gd name="connsiteY137" fmla="*/ 5080858 h 5096785"/>
              <a:gd name="connsiteX138" fmla="*/ 4253895 w 12192000"/>
              <a:gd name="connsiteY138" fmla="*/ 5085008 h 5096785"/>
              <a:gd name="connsiteX139" fmla="*/ 4117780 w 12192000"/>
              <a:gd name="connsiteY139" fmla="*/ 5045175 h 5096785"/>
              <a:gd name="connsiteX140" fmla="*/ 3960074 w 12192000"/>
              <a:gd name="connsiteY140" fmla="*/ 5050708 h 5096785"/>
              <a:gd name="connsiteX141" fmla="*/ 3947260 w 12192000"/>
              <a:gd name="connsiteY141" fmla="*/ 5041167 h 5096785"/>
              <a:gd name="connsiteX142" fmla="*/ 3931969 w 12192000"/>
              <a:gd name="connsiteY142" fmla="*/ 5035902 h 5096785"/>
              <a:gd name="connsiteX143" fmla="*/ 3929836 w 12192000"/>
              <a:gd name="connsiteY143" fmla="*/ 5036901 h 5096785"/>
              <a:gd name="connsiteX144" fmla="*/ 3911296 w 12192000"/>
              <a:gd name="connsiteY144" fmla="*/ 5035663 h 5096785"/>
              <a:gd name="connsiteX145" fmla="*/ 3907746 w 12192000"/>
              <a:gd name="connsiteY145" fmla="*/ 5032107 h 5096785"/>
              <a:gd name="connsiteX146" fmla="*/ 3895182 w 12192000"/>
              <a:gd name="connsiteY146" fmla="*/ 5030229 h 5096785"/>
              <a:gd name="connsiteX147" fmla="*/ 3870866 w 12192000"/>
              <a:gd name="connsiteY147" fmla="*/ 5023753 h 5096785"/>
              <a:gd name="connsiteX148" fmla="*/ 3865913 w 12192000"/>
              <a:gd name="connsiteY148" fmla="*/ 5025143 h 5096785"/>
              <a:gd name="connsiteX149" fmla="*/ 3828606 w 12192000"/>
              <a:gd name="connsiteY149" fmla="*/ 5019426 h 5096785"/>
              <a:gd name="connsiteX150" fmla="*/ 3827901 w 12192000"/>
              <a:gd name="connsiteY150" fmla="*/ 5020583 h 5096785"/>
              <a:gd name="connsiteX151" fmla="*/ 3816543 w 12192000"/>
              <a:gd name="connsiteY151" fmla="*/ 5024366 h 5096785"/>
              <a:gd name="connsiteX152" fmla="*/ 3795278 w 12192000"/>
              <a:gd name="connsiteY152" fmla="*/ 5028779 h 5096785"/>
              <a:gd name="connsiteX153" fmla="*/ 3743858 w 12192000"/>
              <a:gd name="connsiteY153" fmla="*/ 5054237 h 5096785"/>
              <a:gd name="connsiteX154" fmla="*/ 3704945 w 12192000"/>
              <a:gd name="connsiteY154" fmla="*/ 5048413 h 5096785"/>
              <a:gd name="connsiteX155" fmla="*/ 3696992 w 12192000"/>
              <a:gd name="connsiteY155" fmla="*/ 5047914 h 5096785"/>
              <a:gd name="connsiteX156" fmla="*/ 3696780 w 12192000"/>
              <a:gd name="connsiteY156" fmla="*/ 5048181 h 5096785"/>
              <a:gd name="connsiteX157" fmla="*/ 3688290 w 12192000"/>
              <a:gd name="connsiteY157" fmla="*/ 5048204 h 5096785"/>
              <a:gd name="connsiteX158" fmla="*/ 3682486 w 12192000"/>
              <a:gd name="connsiteY158" fmla="*/ 5047000 h 5096785"/>
              <a:gd name="connsiteX159" fmla="*/ 3667056 w 12192000"/>
              <a:gd name="connsiteY159" fmla="*/ 5046030 h 5096785"/>
              <a:gd name="connsiteX160" fmla="*/ 3661403 w 12192000"/>
              <a:gd name="connsiteY160" fmla="*/ 5047537 h 5096785"/>
              <a:gd name="connsiteX161" fmla="*/ 3658673 w 12192000"/>
              <a:gd name="connsiteY161" fmla="*/ 5050790 h 5096785"/>
              <a:gd name="connsiteX162" fmla="*/ 3657333 w 12192000"/>
              <a:gd name="connsiteY162" fmla="*/ 5050325 h 5096785"/>
              <a:gd name="connsiteX163" fmla="*/ 3626778 w 12192000"/>
              <a:gd name="connsiteY163" fmla="*/ 5057882 h 5096785"/>
              <a:gd name="connsiteX164" fmla="*/ 3560067 w 12192000"/>
              <a:gd name="connsiteY164" fmla="*/ 5064266 h 5096785"/>
              <a:gd name="connsiteX165" fmla="*/ 3522641 w 12192000"/>
              <a:gd name="connsiteY165" fmla="*/ 5063654 h 5096785"/>
              <a:gd name="connsiteX166" fmla="*/ 3419275 w 12192000"/>
              <a:gd name="connsiteY166" fmla="*/ 5066646 h 5096785"/>
              <a:gd name="connsiteX167" fmla="*/ 3314869 w 12192000"/>
              <a:gd name="connsiteY167" fmla="*/ 5073197 h 5096785"/>
              <a:gd name="connsiteX168" fmla="*/ 3259088 w 12192000"/>
              <a:gd name="connsiteY168" fmla="*/ 5096363 h 5096785"/>
              <a:gd name="connsiteX169" fmla="*/ 3253104 w 12192000"/>
              <a:gd name="connsiteY169" fmla="*/ 5096785 h 5096785"/>
              <a:gd name="connsiteX170" fmla="*/ 3238751 w 12192000"/>
              <a:gd name="connsiteY170" fmla="*/ 5092996 h 5096785"/>
              <a:gd name="connsiteX171" fmla="*/ 3233681 w 12192000"/>
              <a:gd name="connsiteY171" fmla="*/ 5090758 h 5096785"/>
              <a:gd name="connsiteX172" fmla="*/ 3225562 w 12192000"/>
              <a:gd name="connsiteY172" fmla="*/ 5089215 h 5096785"/>
              <a:gd name="connsiteX173" fmla="*/ 3225260 w 12192000"/>
              <a:gd name="connsiteY173" fmla="*/ 5089437 h 5096785"/>
              <a:gd name="connsiteX174" fmla="*/ 3217859 w 12192000"/>
              <a:gd name="connsiteY174" fmla="*/ 5087484 h 5096785"/>
              <a:gd name="connsiteX175" fmla="*/ 3182980 w 12192000"/>
              <a:gd name="connsiteY175" fmla="*/ 5074650 h 5096785"/>
              <a:gd name="connsiteX176" fmla="*/ 3123938 w 12192000"/>
              <a:gd name="connsiteY176" fmla="*/ 5089912 h 5096785"/>
              <a:gd name="connsiteX177" fmla="*/ 3101912 w 12192000"/>
              <a:gd name="connsiteY177" fmla="*/ 5090281 h 5096785"/>
              <a:gd name="connsiteX178" fmla="*/ 3089591 w 12192000"/>
              <a:gd name="connsiteY178" fmla="*/ 5091865 h 5096785"/>
              <a:gd name="connsiteX179" fmla="*/ 3088465 w 12192000"/>
              <a:gd name="connsiteY179" fmla="*/ 5092858 h 5096785"/>
              <a:gd name="connsiteX180" fmla="*/ 3055081 w 12192000"/>
              <a:gd name="connsiteY180" fmla="*/ 5080424 h 5096785"/>
              <a:gd name="connsiteX181" fmla="*/ 3049807 w 12192000"/>
              <a:gd name="connsiteY181" fmla="*/ 5080860 h 5096785"/>
              <a:gd name="connsiteX182" fmla="*/ 3029122 w 12192000"/>
              <a:gd name="connsiteY182" fmla="*/ 5070085 h 5096785"/>
              <a:gd name="connsiteX183" fmla="*/ 3017862 w 12192000"/>
              <a:gd name="connsiteY183" fmla="*/ 5065942 h 5096785"/>
              <a:gd name="connsiteX184" fmla="*/ 3015868 w 12192000"/>
              <a:gd name="connsiteY184" fmla="*/ 5061832 h 5096785"/>
              <a:gd name="connsiteX185" fmla="*/ 2998644 w 12192000"/>
              <a:gd name="connsiteY185" fmla="*/ 5057210 h 5096785"/>
              <a:gd name="connsiteX186" fmla="*/ 2996219 w 12192000"/>
              <a:gd name="connsiteY186" fmla="*/ 5057788 h 5096785"/>
              <a:gd name="connsiteX187" fmla="*/ 2983676 w 12192000"/>
              <a:gd name="connsiteY187" fmla="*/ 5049852 h 5096785"/>
              <a:gd name="connsiteX188" fmla="*/ 2903609 w 12192000"/>
              <a:gd name="connsiteY188" fmla="*/ 4998457 h 5096785"/>
              <a:gd name="connsiteX189" fmla="*/ 2758830 w 12192000"/>
              <a:gd name="connsiteY189" fmla="*/ 4974760 h 5096785"/>
              <a:gd name="connsiteX190" fmla="*/ 2532669 w 12192000"/>
              <a:gd name="connsiteY190" fmla="*/ 4940573 h 5096785"/>
              <a:gd name="connsiteX191" fmla="*/ 2389931 w 12192000"/>
              <a:gd name="connsiteY191" fmla="*/ 4905785 h 5096785"/>
              <a:gd name="connsiteX192" fmla="*/ 2335186 w 12192000"/>
              <a:gd name="connsiteY192" fmla="*/ 4902957 h 5096785"/>
              <a:gd name="connsiteX193" fmla="*/ 2295307 w 12192000"/>
              <a:gd name="connsiteY193" fmla="*/ 4879800 h 5096785"/>
              <a:gd name="connsiteX194" fmla="*/ 2273393 w 12192000"/>
              <a:gd name="connsiteY194" fmla="*/ 4883565 h 5096785"/>
              <a:gd name="connsiteX195" fmla="*/ 2269523 w 12192000"/>
              <a:gd name="connsiteY195" fmla="*/ 4884442 h 5096785"/>
              <a:gd name="connsiteX196" fmla="*/ 2256015 w 12192000"/>
              <a:gd name="connsiteY196" fmla="*/ 4883014 h 5096785"/>
              <a:gd name="connsiteX197" fmla="*/ 2249731 w 12192000"/>
              <a:gd name="connsiteY197" fmla="*/ 4888778 h 5096785"/>
              <a:gd name="connsiteX198" fmla="*/ 2227629 w 12192000"/>
              <a:gd name="connsiteY198" fmla="*/ 4891047 h 5096785"/>
              <a:gd name="connsiteX199" fmla="*/ 2203460 w 12192000"/>
              <a:gd name="connsiteY199" fmla="*/ 4886696 h 5096785"/>
              <a:gd name="connsiteX200" fmla="*/ 2091528 w 12192000"/>
              <a:gd name="connsiteY200" fmla="*/ 4859155 h 5096785"/>
              <a:gd name="connsiteX201" fmla="*/ 2022901 w 12192000"/>
              <a:gd name="connsiteY201" fmla="*/ 4846594 h 5096785"/>
              <a:gd name="connsiteX202" fmla="*/ 1994227 w 12192000"/>
              <a:gd name="connsiteY202" fmla="*/ 4847973 h 5096785"/>
              <a:gd name="connsiteX203" fmla="*/ 1955936 w 12192000"/>
              <a:gd name="connsiteY203" fmla="*/ 4845765 h 5096785"/>
              <a:gd name="connsiteX204" fmla="*/ 1741924 w 12192000"/>
              <a:gd name="connsiteY204" fmla="*/ 4808054 h 5096785"/>
              <a:gd name="connsiteX205" fmla="*/ 1734410 w 12192000"/>
              <a:gd name="connsiteY205" fmla="*/ 4811675 h 5096785"/>
              <a:gd name="connsiteX206" fmla="*/ 1691423 w 12192000"/>
              <a:gd name="connsiteY206" fmla="*/ 4802777 h 5096785"/>
              <a:gd name="connsiteX207" fmla="*/ 1554504 w 12192000"/>
              <a:gd name="connsiteY207" fmla="*/ 4739985 h 5096785"/>
              <a:gd name="connsiteX208" fmla="*/ 1470119 w 12192000"/>
              <a:gd name="connsiteY208" fmla="*/ 4723470 h 5096785"/>
              <a:gd name="connsiteX209" fmla="*/ 1437967 w 12192000"/>
              <a:gd name="connsiteY209" fmla="*/ 4722710 h 5096785"/>
              <a:gd name="connsiteX210" fmla="*/ 1384234 w 12192000"/>
              <a:gd name="connsiteY210" fmla="*/ 4721117 h 5096785"/>
              <a:gd name="connsiteX211" fmla="*/ 1338647 w 12192000"/>
              <a:gd name="connsiteY211" fmla="*/ 4732483 h 5096785"/>
              <a:gd name="connsiteX212" fmla="*/ 1295869 w 12192000"/>
              <a:gd name="connsiteY212" fmla="*/ 4726175 h 5096785"/>
              <a:gd name="connsiteX213" fmla="*/ 1292949 w 12192000"/>
              <a:gd name="connsiteY213" fmla="*/ 4708469 h 5096785"/>
              <a:gd name="connsiteX214" fmla="*/ 1244908 w 12192000"/>
              <a:gd name="connsiteY214" fmla="*/ 4706993 h 5096785"/>
              <a:gd name="connsiteX215" fmla="*/ 1171266 w 12192000"/>
              <a:gd name="connsiteY215" fmla="*/ 4706535 h 5096785"/>
              <a:gd name="connsiteX216" fmla="*/ 1160868 w 12192000"/>
              <a:gd name="connsiteY216" fmla="*/ 4701936 h 5096785"/>
              <a:gd name="connsiteX217" fmla="*/ 1147599 w 12192000"/>
              <a:gd name="connsiteY217" fmla="*/ 4714833 h 5096785"/>
              <a:gd name="connsiteX218" fmla="*/ 1119603 w 12192000"/>
              <a:gd name="connsiteY218" fmla="*/ 4721303 h 5096785"/>
              <a:gd name="connsiteX219" fmla="*/ 997851 w 12192000"/>
              <a:gd name="connsiteY219" fmla="*/ 4722336 h 5096785"/>
              <a:gd name="connsiteX220" fmla="*/ 976455 w 12192000"/>
              <a:gd name="connsiteY220" fmla="*/ 4726407 h 5096785"/>
              <a:gd name="connsiteX221" fmla="*/ 949939 w 12192000"/>
              <a:gd name="connsiteY221" fmla="*/ 4719699 h 5096785"/>
              <a:gd name="connsiteX222" fmla="*/ 894148 w 12192000"/>
              <a:gd name="connsiteY222" fmla="*/ 4710406 h 5096785"/>
              <a:gd name="connsiteX223" fmla="*/ 857990 w 12192000"/>
              <a:gd name="connsiteY223" fmla="*/ 4696844 h 5096785"/>
              <a:gd name="connsiteX224" fmla="*/ 848649 w 12192000"/>
              <a:gd name="connsiteY224" fmla="*/ 4704021 h 5096785"/>
              <a:gd name="connsiteX225" fmla="*/ 826436 w 12192000"/>
              <a:gd name="connsiteY225" fmla="*/ 4707421 h 5096785"/>
              <a:gd name="connsiteX226" fmla="*/ 733052 w 12192000"/>
              <a:gd name="connsiteY226" fmla="*/ 4701884 h 5096785"/>
              <a:gd name="connsiteX227" fmla="*/ 716185 w 12192000"/>
              <a:gd name="connsiteY227" fmla="*/ 4703827 h 5096785"/>
              <a:gd name="connsiteX228" fmla="*/ 696663 w 12192000"/>
              <a:gd name="connsiteY228" fmla="*/ 4697420 h 5096785"/>
              <a:gd name="connsiteX229" fmla="*/ 582722 w 12192000"/>
              <a:gd name="connsiteY229" fmla="*/ 4658637 h 5096785"/>
              <a:gd name="connsiteX230" fmla="*/ 581118 w 12192000"/>
              <a:gd name="connsiteY230" fmla="*/ 4654120 h 5096785"/>
              <a:gd name="connsiteX231" fmla="*/ 546453 w 12192000"/>
              <a:gd name="connsiteY231" fmla="*/ 4652542 h 5096785"/>
              <a:gd name="connsiteX232" fmla="*/ 536773 w 12192000"/>
              <a:gd name="connsiteY232" fmla="*/ 4644609 h 5096785"/>
              <a:gd name="connsiteX233" fmla="*/ 518899 w 12192000"/>
              <a:gd name="connsiteY233" fmla="*/ 4642839 h 5096785"/>
              <a:gd name="connsiteX234" fmla="*/ 388896 w 12192000"/>
              <a:gd name="connsiteY234" fmla="*/ 4619173 h 5096785"/>
              <a:gd name="connsiteX235" fmla="*/ 366479 w 12192000"/>
              <a:gd name="connsiteY235" fmla="*/ 4618896 h 5096785"/>
              <a:gd name="connsiteX236" fmla="*/ 342781 w 12192000"/>
              <a:gd name="connsiteY236" fmla="*/ 4601239 h 5096785"/>
              <a:gd name="connsiteX237" fmla="*/ 255925 w 12192000"/>
              <a:gd name="connsiteY237" fmla="*/ 4598685 h 5096785"/>
              <a:gd name="connsiteX238" fmla="*/ 226919 w 12192000"/>
              <a:gd name="connsiteY238" fmla="*/ 4598460 h 5096785"/>
              <a:gd name="connsiteX239" fmla="*/ 213925 w 12192000"/>
              <a:gd name="connsiteY239" fmla="*/ 4597783 h 5096785"/>
              <a:gd name="connsiteX240" fmla="*/ 215196 w 12192000"/>
              <a:gd name="connsiteY240" fmla="*/ 4588576 h 5096785"/>
              <a:gd name="connsiteX241" fmla="*/ 180214 w 12192000"/>
              <a:gd name="connsiteY241" fmla="*/ 4583701 h 5096785"/>
              <a:gd name="connsiteX242" fmla="*/ 83203 w 12192000"/>
              <a:gd name="connsiteY242" fmla="*/ 4531664 h 5096785"/>
              <a:gd name="connsiteX243" fmla="*/ 4106 w 12192000"/>
              <a:gd name="connsiteY243" fmla="*/ 4517202 h 5096785"/>
              <a:gd name="connsiteX244" fmla="*/ 0 w 12192000"/>
              <a:gd name="connsiteY244" fmla="*/ 4516084 h 5096785"/>
              <a:gd name="connsiteX245" fmla="*/ 0 w 12192000"/>
              <a:gd name="connsiteY245" fmla="*/ 0 h 5096785"/>
              <a:gd name="connsiteX0" fmla="*/ 0 w 12192000"/>
              <a:gd name="connsiteY0" fmla="*/ 0 h 5096785"/>
              <a:gd name="connsiteX1" fmla="*/ 12192000 w 12192000"/>
              <a:gd name="connsiteY1" fmla="*/ 0 h 5096785"/>
              <a:gd name="connsiteX2" fmla="*/ 12192000 w 12192000"/>
              <a:gd name="connsiteY2" fmla="*/ 3809005 h 5096785"/>
              <a:gd name="connsiteX3" fmla="*/ 12142543 w 12192000"/>
              <a:gd name="connsiteY3" fmla="*/ 3817043 h 5096785"/>
              <a:gd name="connsiteX4" fmla="*/ 12109241 w 12192000"/>
              <a:gd name="connsiteY4" fmla="*/ 3824228 h 5096785"/>
              <a:gd name="connsiteX5" fmla="*/ 11668991 w 12192000"/>
              <a:gd name="connsiteY5" fmla="*/ 3788038 h 5096785"/>
              <a:gd name="connsiteX6" fmla="*/ 11476952 w 12192000"/>
              <a:gd name="connsiteY6" fmla="*/ 3866786 h 5096785"/>
              <a:gd name="connsiteX7" fmla="*/ 11336487 w 12192000"/>
              <a:gd name="connsiteY7" fmla="*/ 3971513 h 5096785"/>
              <a:gd name="connsiteX8" fmla="*/ 11214181 w 12192000"/>
              <a:gd name="connsiteY8" fmla="*/ 4004215 h 5096785"/>
              <a:gd name="connsiteX9" fmla="*/ 11042540 w 12192000"/>
              <a:gd name="connsiteY9" fmla="*/ 4002613 h 5096785"/>
              <a:gd name="connsiteX10" fmla="*/ 10833086 w 12192000"/>
              <a:gd name="connsiteY10" fmla="*/ 3997707 h 5096785"/>
              <a:gd name="connsiteX11" fmla="*/ 10599680 w 12192000"/>
              <a:gd name="connsiteY11" fmla="*/ 3982661 h 5096785"/>
              <a:gd name="connsiteX12" fmla="*/ 10519971 w 12192000"/>
              <a:gd name="connsiteY12" fmla="*/ 3975018 h 5096785"/>
              <a:gd name="connsiteX13" fmla="*/ 10217282 w 12192000"/>
              <a:gd name="connsiteY13" fmla="*/ 4020809 h 5096785"/>
              <a:gd name="connsiteX14" fmla="*/ 9936427 w 12192000"/>
              <a:gd name="connsiteY14" fmla="*/ 4137843 h 5096785"/>
              <a:gd name="connsiteX15" fmla="*/ 9800299 w 12192000"/>
              <a:gd name="connsiteY15" fmla="*/ 4186098 h 5096785"/>
              <a:gd name="connsiteX16" fmla="*/ 9652162 w 12192000"/>
              <a:gd name="connsiteY16" fmla="*/ 4252712 h 5096785"/>
              <a:gd name="connsiteX17" fmla="*/ 9543973 w 12192000"/>
              <a:gd name="connsiteY17" fmla="*/ 4245802 h 5096785"/>
              <a:gd name="connsiteX18" fmla="*/ 9528747 w 12192000"/>
              <a:gd name="connsiteY18" fmla="*/ 4251724 h 5096785"/>
              <a:gd name="connsiteX19" fmla="*/ 9436976 w 12192000"/>
              <a:gd name="connsiteY19" fmla="*/ 4269351 h 5096785"/>
              <a:gd name="connsiteX20" fmla="*/ 9371827 w 12192000"/>
              <a:gd name="connsiteY20" fmla="*/ 4303912 h 5096785"/>
              <a:gd name="connsiteX21" fmla="*/ 9260304 w 12192000"/>
              <a:gd name="connsiteY21" fmla="*/ 4328021 h 5096785"/>
              <a:gd name="connsiteX22" fmla="*/ 9148799 w 12192000"/>
              <a:gd name="connsiteY22" fmla="*/ 4348506 h 5096785"/>
              <a:gd name="connsiteX23" fmla="*/ 9107898 w 12192000"/>
              <a:gd name="connsiteY23" fmla="*/ 4354282 h 5096785"/>
              <a:gd name="connsiteX24" fmla="*/ 9037321 w 12192000"/>
              <a:gd name="connsiteY24" fmla="*/ 4371817 h 5096785"/>
              <a:gd name="connsiteX25" fmla="*/ 8990743 w 12192000"/>
              <a:gd name="connsiteY25" fmla="*/ 4382161 h 5096785"/>
              <a:gd name="connsiteX26" fmla="*/ 8979819 w 12192000"/>
              <a:gd name="connsiteY26" fmla="*/ 4366419 h 5096785"/>
              <a:gd name="connsiteX27" fmla="*/ 8936044 w 12192000"/>
              <a:gd name="connsiteY27" fmla="*/ 4370992 h 5096785"/>
              <a:gd name="connsiteX28" fmla="*/ 8897707 w 12192000"/>
              <a:gd name="connsiteY28" fmla="*/ 4392673 h 5096785"/>
              <a:gd name="connsiteX29" fmla="*/ 8845635 w 12192000"/>
              <a:gd name="connsiteY29" fmla="*/ 4404300 h 5096785"/>
              <a:gd name="connsiteX30" fmla="*/ 8814562 w 12192000"/>
              <a:gd name="connsiteY30" fmla="*/ 4411434 h 5096785"/>
              <a:gd name="connsiteX31" fmla="*/ 8726349 w 12192000"/>
              <a:gd name="connsiteY31" fmla="*/ 4416668 h 5096785"/>
              <a:gd name="connsiteX32" fmla="*/ 8566678 w 12192000"/>
              <a:gd name="connsiteY32" fmla="*/ 4391711 h 5096785"/>
              <a:gd name="connsiteX33" fmla="*/ 8521516 w 12192000"/>
              <a:gd name="connsiteY33" fmla="*/ 4393927 h 5096785"/>
              <a:gd name="connsiteX34" fmla="*/ 8515998 w 12192000"/>
              <a:gd name="connsiteY34" fmla="*/ 4399124 h 5096785"/>
              <a:gd name="connsiteX35" fmla="*/ 8449547 w 12192000"/>
              <a:gd name="connsiteY35" fmla="*/ 4383170 h 5096785"/>
              <a:gd name="connsiteX36" fmla="*/ 8360285 w 12192000"/>
              <a:gd name="connsiteY36" fmla="*/ 4398502 h 5096785"/>
              <a:gd name="connsiteX37" fmla="*/ 8256584 w 12192000"/>
              <a:gd name="connsiteY37" fmla="*/ 4423564 h 5096785"/>
              <a:gd name="connsiteX38" fmla="*/ 8229821 w 12192000"/>
              <a:gd name="connsiteY38" fmla="*/ 4431840 h 5096785"/>
              <a:gd name="connsiteX39" fmla="*/ 8158476 w 12192000"/>
              <a:gd name="connsiteY39" fmla="*/ 4436904 h 5096785"/>
              <a:gd name="connsiteX40" fmla="*/ 7993707 w 12192000"/>
              <a:gd name="connsiteY40" fmla="*/ 4447962 h 5096785"/>
              <a:gd name="connsiteX41" fmla="*/ 7990346 w 12192000"/>
              <a:gd name="connsiteY41" fmla="*/ 4454853 h 5096785"/>
              <a:gd name="connsiteX42" fmla="*/ 7976786 w 12192000"/>
              <a:gd name="connsiteY42" fmla="*/ 4456820 h 5096785"/>
              <a:gd name="connsiteX43" fmla="*/ 7973491 w 12192000"/>
              <a:gd name="connsiteY43" fmla="*/ 4458577 h 5096785"/>
              <a:gd name="connsiteX44" fmla="*/ 7954281 w 12192000"/>
              <a:gd name="connsiteY44" fmla="*/ 4467421 h 5096785"/>
              <a:gd name="connsiteX45" fmla="*/ 7905540 w 12192000"/>
              <a:gd name="connsiteY45" fmla="*/ 4455628 h 5096785"/>
              <a:gd name="connsiteX46" fmla="*/ 7851932 w 12192000"/>
              <a:gd name="connsiteY46" fmla="*/ 4466353 h 5096785"/>
              <a:gd name="connsiteX47" fmla="*/ 7639078 w 12192000"/>
              <a:gd name="connsiteY47" fmla="*/ 4467635 h 5096785"/>
              <a:gd name="connsiteX48" fmla="*/ 7612359 w 12192000"/>
              <a:gd name="connsiteY48" fmla="*/ 4492789 h 5096785"/>
              <a:gd name="connsiteX49" fmla="*/ 7527328 w 12192000"/>
              <a:gd name="connsiteY49" fmla="*/ 4502199 h 5096785"/>
              <a:gd name="connsiteX50" fmla="*/ 7388717 w 12192000"/>
              <a:gd name="connsiteY50" fmla="*/ 4470799 h 5096785"/>
              <a:gd name="connsiteX51" fmla="*/ 7231898 w 12192000"/>
              <a:gd name="connsiteY51" fmla="*/ 4486028 h 5096785"/>
              <a:gd name="connsiteX52" fmla="*/ 7218425 w 12192000"/>
              <a:gd name="connsiteY52" fmla="*/ 4477288 h 5096785"/>
              <a:gd name="connsiteX53" fmla="*/ 7202795 w 12192000"/>
              <a:gd name="connsiteY53" fmla="*/ 4472972 h 5096785"/>
              <a:gd name="connsiteX54" fmla="*/ 7200744 w 12192000"/>
              <a:gd name="connsiteY54" fmla="*/ 4474099 h 5096785"/>
              <a:gd name="connsiteX55" fmla="*/ 7182163 w 12192000"/>
              <a:gd name="connsiteY55" fmla="*/ 4474005 h 5096785"/>
              <a:gd name="connsiteX56" fmla="*/ 7178368 w 12192000"/>
              <a:gd name="connsiteY56" fmla="*/ 4470673 h 5096785"/>
              <a:gd name="connsiteX57" fmla="*/ 7165705 w 12192000"/>
              <a:gd name="connsiteY57" fmla="*/ 4469569 h 5096785"/>
              <a:gd name="connsiteX58" fmla="*/ 7140991 w 12192000"/>
              <a:gd name="connsiteY58" fmla="*/ 4464599 h 5096785"/>
              <a:gd name="connsiteX59" fmla="*/ 7136152 w 12192000"/>
              <a:gd name="connsiteY59" fmla="*/ 4466292 h 5096785"/>
              <a:gd name="connsiteX60" fmla="*/ 7098544 w 12192000"/>
              <a:gd name="connsiteY60" fmla="*/ 4462879 h 5096785"/>
              <a:gd name="connsiteX61" fmla="*/ 7097922 w 12192000"/>
              <a:gd name="connsiteY61" fmla="*/ 4464077 h 5096785"/>
              <a:gd name="connsiteX62" fmla="*/ 7086877 w 12192000"/>
              <a:gd name="connsiteY62" fmla="*/ 4468554 h 5096785"/>
              <a:gd name="connsiteX63" fmla="*/ 7065999 w 12192000"/>
              <a:gd name="connsiteY63" fmla="*/ 4474270 h 5096785"/>
              <a:gd name="connsiteX64" fmla="*/ 7016598 w 12192000"/>
              <a:gd name="connsiteY64" fmla="*/ 4502855 h 5096785"/>
              <a:gd name="connsiteX65" fmla="*/ 6977375 w 12192000"/>
              <a:gd name="connsiteY65" fmla="*/ 4499434 h 5096785"/>
              <a:gd name="connsiteX66" fmla="*/ 6969409 w 12192000"/>
              <a:gd name="connsiteY66" fmla="*/ 4499424 h 5096785"/>
              <a:gd name="connsiteX67" fmla="*/ 6969218 w 12192000"/>
              <a:gd name="connsiteY67" fmla="*/ 4499704 h 5096785"/>
              <a:gd name="connsiteX68" fmla="*/ 6960755 w 12192000"/>
              <a:gd name="connsiteY68" fmla="*/ 4500249 h 5096785"/>
              <a:gd name="connsiteX69" fmla="*/ 6954882 w 12192000"/>
              <a:gd name="connsiteY69" fmla="*/ 4499405 h 5096785"/>
              <a:gd name="connsiteX70" fmla="*/ 6939428 w 12192000"/>
              <a:gd name="connsiteY70" fmla="*/ 4499385 h 5096785"/>
              <a:gd name="connsiteX71" fmla="*/ 6933902 w 12192000"/>
              <a:gd name="connsiteY71" fmla="*/ 4501239 h 5096785"/>
              <a:gd name="connsiteX72" fmla="*/ 6891244 w 12192000"/>
              <a:gd name="connsiteY72" fmla="*/ 4536371 h 5096785"/>
              <a:gd name="connsiteX73" fmla="*/ 6794496 w 12192000"/>
              <a:gd name="connsiteY73" fmla="*/ 4567924 h 5096785"/>
              <a:gd name="connsiteX74" fmla="*/ 6574528 w 12192000"/>
              <a:gd name="connsiteY74" fmla="*/ 4641155 h 5096785"/>
              <a:gd name="connsiteX75" fmla="*/ 6573036 w 12192000"/>
              <a:gd name="connsiteY75" fmla="*/ 4641049 h 5096785"/>
              <a:gd name="connsiteX76" fmla="*/ 6571920 w 12192000"/>
              <a:gd name="connsiteY76" fmla="*/ 4644739 h 5096785"/>
              <a:gd name="connsiteX77" fmla="*/ 6552021 w 12192000"/>
              <a:gd name="connsiteY77" fmla="*/ 4650379 h 5096785"/>
              <a:gd name="connsiteX78" fmla="*/ 6545925 w 12192000"/>
              <a:gd name="connsiteY78" fmla="*/ 4650675 h 5096785"/>
              <a:gd name="connsiteX79" fmla="*/ 6537822 w 12192000"/>
              <a:gd name="connsiteY79" fmla="*/ 4652769 h 5096785"/>
              <a:gd name="connsiteX80" fmla="*/ 6537743 w 12192000"/>
              <a:gd name="connsiteY80" fmla="*/ 4653068 h 5096785"/>
              <a:gd name="connsiteX81" fmla="*/ 6490057 w 12192000"/>
              <a:gd name="connsiteY81" fmla="*/ 4658624 h 5096785"/>
              <a:gd name="connsiteX82" fmla="*/ 6386800 w 12192000"/>
              <a:gd name="connsiteY82" fmla="*/ 4715431 h 5096785"/>
              <a:gd name="connsiteX83" fmla="*/ 6382703 w 12192000"/>
              <a:gd name="connsiteY83" fmla="*/ 4717930 h 5096785"/>
              <a:gd name="connsiteX84" fmla="*/ 6356495 w 12192000"/>
              <a:gd name="connsiteY84" fmla="*/ 4717843 h 5096785"/>
              <a:gd name="connsiteX85" fmla="*/ 6343628 w 12192000"/>
              <a:gd name="connsiteY85" fmla="*/ 4719161 h 5096785"/>
              <a:gd name="connsiteX86" fmla="*/ 6338605 w 12192000"/>
              <a:gd name="connsiteY86" fmla="*/ 4716723 h 5096785"/>
              <a:gd name="connsiteX87" fmla="*/ 6320318 w 12192000"/>
              <a:gd name="connsiteY87" fmla="*/ 4720095 h 5096785"/>
              <a:gd name="connsiteX88" fmla="*/ 6318742 w 12192000"/>
              <a:gd name="connsiteY88" fmla="*/ 4721541 h 5096785"/>
              <a:gd name="connsiteX89" fmla="*/ 6301708 w 12192000"/>
              <a:gd name="connsiteY89" fmla="*/ 4720380 h 5096785"/>
              <a:gd name="connsiteX90" fmla="*/ 6285082 w 12192000"/>
              <a:gd name="connsiteY90" fmla="*/ 4714639 h 5096785"/>
              <a:gd name="connsiteX91" fmla="*/ 6136936 w 12192000"/>
              <a:gd name="connsiteY91" fmla="*/ 4758246 h 5096785"/>
              <a:gd name="connsiteX92" fmla="*/ 5988578 w 12192000"/>
              <a:gd name="connsiteY92" fmla="*/ 4754427 h 5096785"/>
              <a:gd name="connsiteX93" fmla="*/ 5908701 w 12192000"/>
              <a:gd name="connsiteY93" fmla="*/ 4779160 h 5096785"/>
              <a:gd name="connsiteX94" fmla="*/ 5892219 w 12192000"/>
              <a:gd name="connsiteY94" fmla="*/ 4807892 h 5096785"/>
              <a:gd name="connsiteX95" fmla="*/ 5683612 w 12192000"/>
              <a:gd name="connsiteY95" fmla="*/ 4848770 h 5096785"/>
              <a:gd name="connsiteX96" fmla="*/ 5635111 w 12192000"/>
              <a:gd name="connsiteY96" fmla="*/ 4868888 h 5096785"/>
              <a:gd name="connsiteX97" fmla="*/ 5582652 w 12192000"/>
              <a:gd name="connsiteY97" fmla="*/ 4866836 h 5096785"/>
              <a:gd name="connsiteX98" fmla="*/ 5567213 w 12192000"/>
              <a:gd name="connsiteY98" fmla="*/ 4878769 h 5096785"/>
              <a:gd name="connsiteX99" fmla="*/ 5564659 w 12192000"/>
              <a:gd name="connsiteY99" fmla="*/ 4881042 h 5096785"/>
              <a:gd name="connsiteX100" fmla="*/ 5552102 w 12192000"/>
              <a:gd name="connsiteY100" fmla="*/ 4885426 h 5096785"/>
              <a:gd name="connsiteX101" fmla="*/ 5551475 w 12192000"/>
              <a:gd name="connsiteY101" fmla="*/ 4892560 h 5096785"/>
              <a:gd name="connsiteX102" fmla="*/ 5534664 w 12192000"/>
              <a:gd name="connsiteY102" fmla="*/ 4903385 h 5096785"/>
              <a:gd name="connsiteX103" fmla="*/ 5510737 w 12192000"/>
              <a:gd name="connsiteY103" fmla="*/ 4909807 h 5096785"/>
              <a:gd name="connsiteX104" fmla="*/ 5393901 w 12192000"/>
              <a:gd name="connsiteY104" fmla="*/ 4933709 h 5096785"/>
              <a:gd name="connsiteX105" fmla="*/ 5325782 w 12192000"/>
              <a:gd name="connsiteY105" fmla="*/ 4951789 h 5096785"/>
              <a:gd name="connsiteX106" fmla="*/ 5302703 w 12192000"/>
              <a:gd name="connsiteY106" fmla="*/ 4964590 h 5096785"/>
              <a:gd name="connsiteX107" fmla="*/ 5268591 w 12192000"/>
              <a:gd name="connsiteY107" fmla="*/ 4978479 h 5096785"/>
              <a:gd name="connsiteX108" fmla="*/ 5210559 w 12192000"/>
              <a:gd name="connsiteY108" fmla="*/ 5007585 h 5096785"/>
              <a:gd name="connsiteX109" fmla="*/ 5177597 w 12192000"/>
              <a:gd name="connsiteY109" fmla="*/ 5015926 h 5096785"/>
              <a:gd name="connsiteX110" fmla="*/ 5160569 w 12192000"/>
              <a:gd name="connsiteY110" fmla="*/ 5025681 h 5096785"/>
              <a:gd name="connsiteX111" fmla="*/ 5152748 w 12192000"/>
              <a:gd name="connsiteY111" fmla="*/ 5026569 h 5096785"/>
              <a:gd name="connsiteX112" fmla="*/ 5127678 w 12192000"/>
              <a:gd name="connsiteY112" fmla="*/ 5032947 h 5096785"/>
              <a:gd name="connsiteX113" fmla="*/ 5113147 w 12192000"/>
              <a:gd name="connsiteY113" fmla="*/ 5035818 h 5096785"/>
              <a:gd name="connsiteX114" fmla="*/ 5107301 w 12192000"/>
              <a:gd name="connsiteY114" fmla="*/ 5036672 h 5096785"/>
              <a:gd name="connsiteX115" fmla="*/ 5093215 w 12192000"/>
              <a:gd name="connsiteY115" fmla="*/ 5032880 h 5096785"/>
              <a:gd name="connsiteX116" fmla="*/ 5077058 w 12192000"/>
              <a:gd name="connsiteY116" fmla="*/ 5038681 h 5096785"/>
              <a:gd name="connsiteX117" fmla="*/ 5057349 w 12192000"/>
              <a:gd name="connsiteY117" fmla="*/ 5036015 h 5096785"/>
              <a:gd name="connsiteX118" fmla="*/ 5053945 w 12192000"/>
              <a:gd name="connsiteY118" fmla="*/ 5041952 h 5096785"/>
              <a:gd name="connsiteX119" fmla="*/ 5040021 w 12192000"/>
              <a:gd name="connsiteY119" fmla="*/ 5050052 h 5096785"/>
              <a:gd name="connsiteX120" fmla="*/ 5025913 w 12192000"/>
              <a:gd name="connsiteY120" fmla="*/ 5046535 h 5096785"/>
              <a:gd name="connsiteX121" fmla="*/ 4998218 w 12192000"/>
              <a:gd name="connsiteY121" fmla="*/ 5048065 h 5096785"/>
              <a:gd name="connsiteX122" fmla="*/ 4991008 w 12192000"/>
              <a:gd name="connsiteY122" fmla="*/ 5050439 h 5096785"/>
              <a:gd name="connsiteX123" fmla="*/ 4963503 w 12192000"/>
              <a:gd name="connsiteY123" fmla="*/ 5047575 h 5096785"/>
              <a:gd name="connsiteX124" fmla="*/ 4921053 w 12192000"/>
              <a:gd name="connsiteY124" fmla="*/ 5048925 h 5096785"/>
              <a:gd name="connsiteX125" fmla="*/ 4873420 w 12192000"/>
              <a:gd name="connsiteY125" fmla="*/ 5054929 h 5096785"/>
              <a:gd name="connsiteX126" fmla="*/ 4858825 w 12192000"/>
              <a:gd name="connsiteY126" fmla="*/ 5051329 h 5096785"/>
              <a:gd name="connsiteX127" fmla="*/ 4769340 w 12192000"/>
              <a:gd name="connsiteY127" fmla="*/ 5053090 h 5096785"/>
              <a:gd name="connsiteX128" fmla="*/ 4744152 w 12192000"/>
              <a:gd name="connsiteY128" fmla="*/ 5053391 h 5096785"/>
              <a:gd name="connsiteX129" fmla="*/ 4723556 w 12192000"/>
              <a:gd name="connsiteY129" fmla="*/ 5059633 h 5096785"/>
              <a:gd name="connsiteX130" fmla="*/ 4719699 w 12192000"/>
              <a:gd name="connsiteY130" fmla="*/ 5066298 h 5096785"/>
              <a:gd name="connsiteX131" fmla="*/ 4706016 w 12192000"/>
              <a:gd name="connsiteY131" fmla="*/ 5067422 h 5096785"/>
              <a:gd name="connsiteX132" fmla="*/ 4702593 w 12192000"/>
              <a:gd name="connsiteY132" fmla="*/ 5068973 h 5096785"/>
              <a:gd name="connsiteX133" fmla="*/ 4682766 w 12192000"/>
              <a:gd name="connsiteY133" fmla="*/ 5076609 h 5096785"/>
              <a:gd name="connsiteX134" fmla="*/ 4634960 w 12192000"/>
              <a:gd name="connsiteY134" fmla="*/ 5061852 h 5096785"/>
              <a:gd name="connsiteX135" fmla="*/ 4580645 w 12192000"/>
              <a:gd name="connsiteY135" fmla="*/ 5069246 h 5096785"/>
              <a:gd name="connsiteX136" fmla="*/ 4368005 w 12192000"/>
              <a:gd name="connsiteY136" fmla="*/ 5057426 h 5096785"/>
              <a:gd name="connsiteX137" fmla="*/ 4339489 w 12192000"/>
              <a:gd name="connsiteY137" fmla="*/ 5080858 h 5096785"/>
              <a:gd name="connsiteX138" fmla="*/ 4253895 w 12192000"/>
              <a:gd name="connsiteY138" fmla="*/ 5085008 h 5096785"/>
              <a:gd name="connsiteX139" fmla="*/ 4117780 w 12192000"/>
              <a:gd name="connsiteY139" fmla="*/ 5045175 h 5096785"/>
              <a:gd name="connsiteX140" fmla="*/ 3960074 w 12192000"/>
              <a:gd name="connsiteY140" fmla="*/ 5050708 h 5096785"/>
              <a:gd name="connsiteX141" fmla="*/ 3947260 w 12192000"/>
              <a:gd name="connsiteY141" fmla="*/ 5041167 h 5096785"/>
              <a:gd name="connsiteX142" fmla="*/ 3931969 w 12192000"/>
              <a:gd name="connsiteY142" fmla="*/ 5035902 h 5096785"/>
              <a:gd name="connsiteX143" fmla="*/ 3929836 w 12192000"/>
              <a:gd name="connsiteY143" fmla="*/ 5036901 h 5096785"/>
              <a:gd name="connsiteX144" fmla="*/ 3911296 w 12192000"/>
              <a:gd name="connsiteY144" fmla="*/ 5035663 h 5096785"/>
              <a:gd name="connsiteX145" fmla="*/ 3907746 w 12192000"/>
              <a:gd name="connsiteY145" fmla="*/ 5032107 h 5096785"/>
              <a:gd name="connsiteX146" fmla="*/ 3895182 w 12192000"/>
              <a:gd name="connsiteY146" fmla="*/ 5030229 h 5096785"/>
              <a:gd name="connsiteX147" fmla="*/ 3870866 w 12192000"/>
              <a:gd name="connsiteY147" fmla="*/ 5023753 h 5096785"/>
              <a:gd name="connsiteX148" fmla="*/ 3865913 w 12192000"/>
              <a:gd name="connsiteY148" fmla="*/ 5025143 h 5096785"/>
              <a:gd name="connsiteX149" fmla="*/ 3828606 w 12192000"/>
              <a:gd name="connsiteY149" fmla="*/ 5019426 h 5096785"/>
              <a:gd name="connsiteX150" fmla="*/ 3827901 w 12192000"/>
              <a:gd name="connsiteY150" fmla="*/ 5020583 h 5096785"/>
              <a:gd name="connsiteX151" fmla="*/ 3816543 w 12192000"/>
              <a:gd name="connsiteY151" fmla="*/ 5024366 h 5096785"/>
              <a:gd name="connsiteX152" fmla="*/ 3795278 w 12192000"/>
              <a:gd name="connsiteY152" fmla="*/ 5028779 h 5096785"/>
              <a:gd name="connsiteX153" fmla="*/ 3743858 w 12192000"/>
              <a:gd name="connsiteY153" fmla="*/ 5054237 h 5096785"/>
              <a:gd name="connsiteX154" fmla="*/ 3704945 w 12192000"/>
              <a:gd name="connsiteY154" fmla="*/ 5048413 h 5096785"/>
              <a:gd name="connsiteX155" fmla="*/ 3696992 w 12192000"/>
              <a:gd name="connsiteY155" fmla="*/ 5047914 h 5096785"/>
              <a:gd name="connsiteX156" fmla="*/ 3696780 w 12192000"/>
              <a:gd name="connsiteY156" fmla="*/ 5048181 h 5096785"/>
              <a:gd name="connsiteX157" fmla="*/ 3688290 w 12192000"/>
              <a:gd name="connsiteY157" fmla="*/ 5048204 h 5096785"/>
              <a:gd name="connsiteX158" fmla="*/ 3682486 w 12192000"/>
              <a:gd name="connsiteY158" fmla="*/ 5047000 h 5096785"/>
              <a:gd name="connsiteX159" fmla="*/ 3667056 w 12192000"/>
              <a:gd name="connsiteY159" fmla="*/ 5046030 h 5096785"/>
              <a:gd name="connsiteX160" fmla="*/ 3661403 w 12192000"/>
              <a:gd name="connsiteY160" fmla="*/ 5047537 h 5096785"/>
              <a:gd name="connsiteX161" fmla="*/ 3658673 w 12192000"/>
              <a:gd name="connsiteY161" fmla="*/ 5050790 h 5096785"/>
              <a:gd name="connsiteX162" fmla="*/ 3657333 w 12192000"/>
              <a:gd name="connsiteY162" fmla="*/ 5050325 h 5096785"/>
              <a:gd name="connsiteX163" fmla="*/ 3626778 w 12192000"/>
              <a:gd name="connsiteY163" fmla="*/ 5057882 h 5096785"/>
              <a:gd name="connsiteX164" fmla="*/ 3560067 w 12192000"/>
              <a:gd name="connsiteY164" fmla="*/ 5064266 h 5096785"/>
              <a:gd name="connsiteX165" fmla="*/ 3522641 w 12192000"/>
              <a:gd name="connsiteY165" fmla="*/ 5063654 h 5096785"/>
              <a:gd name="connsiteX166" fmla="*/ 3419275 w 12192000"/>
              <a:gd name="connsiteY166" fmla="*/ 5066646 h 5096785"/>
              <a:gd name="connsiteX167" fmla="*/ 3314869 w 12192000"/>
              <a:gd name="connsiteY167" fmla="*/ 5073197 h 5096785"/>
              <a:gd name="connsiteX168" fmla="*/ 3259088 w 12192000"/>
              <a:gd name="connsiteY168" fmla="*/ 5096363 h 5096785"/>
              <a:gd name="connsiteX169" fmla="*/ 3253104 w 12192000"/>
              <a:gd name="connsiteY169" fmla="*/ 5096785 h 5096785"/>
              <a:gd name="connsiteX170" fmla="*/ 3238751 w 12192000"/>
              <a:gd name="connsiteY170" fmla="*/ 5092996 h 5096785"/>
              <a:gd name="connsiteX171" fmla="*/ 3233681 w 12192000"/>
              <a:gd name="connsiteY171" fmla="*/ 5090758 h 5096785"/>
              <a:gd name="connsiteX172" fmla="*/ 3225562 w 12192000"/>
              <a:gd name="connsiteY172" fmla="*/ 5089215 h 5096785"/>
              <a:gd name="connsiteX173" fmla="*/ 3225260 w 12192000"/>
              <a:gd name="connsiteY173" fmla="*/ 5089437 h 5096785"/>
              <a:gd name="connsiteX174" fmla="*/ 3217859 w 12192000"/>
              <a:gd name="connsiteY174" fmla="*/ 5087484 h 5096785"/>
              <a:gd name="connsiteX175" fmla="*/ 3182980 w 12192000"/>
              <a:gd name="connsiteY175" fmla="*/ 5074650 h 5096785"/>
              <a:gd name="connsiteX176" fmla="*/ 3123938 w 12192000"/>
              <a:gd name="connsiteY176" fmla="*/ 5089912 h 5096785"/>
              <a:gd name="connsiteX177" fmla="*/ 3101912 w 12192000"/>
              <a:gd name="connsiteY177" fmla="*/ 5090281 h 5096785"/>
              <a:gd name="connsiteX178" fmla="*/ 3089591 w 12192000"/>
              <a:gd name="connsiteY178" fmla="*/ 5091865 h 5096785"/>
              <a:gd name="connsiteX179" fmla="*/ 3088465 w 12192000"/>
              <a:gd name="connsiteY179" fmla="*/ 5092858 h 5096785"/>
              <a:gd name="connsiteX180" fmla="*/ 3055081 w 12192000"/>
              <a:gd name="connsiteY180" fmla="*/ 5080424 h 5096785"/>
              <a:gd name="connsiteX181" fmla="*/ 3049807 w 12192000"/>
              <a:gd name="connsiteY181" fmla="*/ 5080860 h 5096785"/>
              <a:gd name="connsiteX182" fmla="*/ 3029122 w 12192000"/>
              <a:gd name="connsiteY182" fmla="*/ 5070085 h 5096785"/>
              <a:gd name="connsiteX183" fmla="*/ 3017862 w 12192000"/>
              <a:gd name="connsiteY183" fmla="*/ 5065942 h 5096785"/>
              <a:gd name="connsiteX184" fmla="*/ 3015868 w 12192000"/>
              <a:gd name="connsiteY184" fmla="*/ 5061832 h 5096785"/>
              <a:gd name="connsiteX185" fmla="*/ 2998644 w 12192000"/>
              <a:gd name="connsiteY185" fmla="*/ 5057210 h 5096785"/>
              <a:gd name="connsiteX186" fmla="*/ 2996219 w 12192000"/>
              <a:gd name="connsiteY186" fmla="*/ 5057788 h 5096785"/>
              <a:gd name="connsiteX187" fmla="*/ 2983676 w 12192000"/>
              <a:gd name="connsiteY187" fmla="*/ 5049852 h 5096785"/>
              <a:gd name="connsiteX188" fmla="*/ 2903609 w 12192000"/>
              <a:gd name="connsiteY188" fmla="*/ 4998457 h 5096785"/>
              <a:gd name="connsiteX189" fmla="*/ 2758830 w 12192000"/>
              <a:gd name="connsiteY189" fmla="*/ 4974760 h 5096785"/>
              <a:gd name="connsiteX190" fmla="*/ 2532669 w 12192000"/>
              <a:gd name="connsiteY190" fmla="*/ 4940573 h 5096785"/>
              <a:gd name="connsiteX191" fmla="*/ 2389931 w 12192000"/>
              <a:gd name="connsiteY191" fmla="*/ 4905785 h 5096785"/>
              <a:gd name="connsiteX192" fmla="*/ 2335186 w 12192000"/>
              <a:gd name="connsiteY192" fmla="*/ 4902957 h 5096785"/>
              <a:gd name="connsiteX193" fmla="*/ 2295307 w 12192000"/>
              <a:gd name="connsiteY193" fmla="*/ 4879800 h 5096785"/>
              <a:gd name="connsiteX194" fmla="*/ 2273393 w 12192000"/>
              <a:gd name="connsiteY194" fmla="*/ 4883565 h 5096785"/>
              <a:gd name="connsiteX195" fmla="*/ 2269523 w 12192000"/>
              <a:gd name="connsiteY195" fmla="*/ 4884442 h 5096785"/>
              <a:gd name="connsiteX196" fmla="*/ 2256015 w 12192000"/>
              <a:gd name="connsiteY196" fmla="*/ 4883014 h 5096785"/>
              <a:gd name="connsiteX197" fmla="*/ 2249731 w 12192000"/>
              <a:gd name="connsiteY197" fmla="*/ 4888778 h 5096785"/>
              <a:gd name="connsiteX198" fmla="*/ 2227629 w 12192000"/>
              <a:gd name="connsiteY198" fmla="*/ 4891047 h 5096785"/>
              <a:gd name="connsiteX199" fmla="*/ 2203460 w 12192000"/>
              <a:gd name="connsiteY199" fmla="*/ 4886696 h 5096785"/>
              <a:gd name="connsiteX200" fmla="*/ 2091528 w 12192000"/>
              <a:gd name="connsiteY200" fmla="*/ 4859155 h 5096785"/>
              <a:gd name="connsiteX201" fmla="*/ 2022901 w 12192000"/>
              <a:gd name="connsiteY201" fmla="*/ 4846594 h 5096785"/>
              <a:gd name="connsiteX202" fmla="*/ 1994227 w 12192000"/>
              <a:gd name="connsiteY202" fmla="*/ 4847973 h 5096785"/>
              <a:gd name="connsiteX203" fmla="*/ 1955936 w 12192000"/>
              <a:gd name="connsiteY203" fmla="*/ 4845765 h 5096785"/>
              <a:gd name="connsiteX204" fmla="*/ 1741924 w 12192000"/>
              <a:gd name="connsiteY204" fmla="*/ 4808054 h 5096785"/>
              <a:gd name="connsiteX205" fmla="*/ 1734410 w 12192000"/>
              <a:gd name="connsiteY205" fmla="*/ 4811675 h 5096785"/>
              <a:gd name="connsiteX206" fmla="*/ 1691423 w 12192000"/>
              <a:gd name="connsiteY206" fmla="*/ 4802777 h 5096785"/>
              <a:gd name="connsiteX207" fmla="*/ 1554504 w 12192000"/>
              <a:gd name="connsiteY207" fmla="*/ 4739985 h 5096785"/>
              <a:gd name="connsiteX208" fmla="*/ 1470119 w 12192000"/>
              <a:gd name="connsiteY208" fmla="*/ 4723470 h 5096785"/>
              <a:gd name="connsiteX209" fmla="*/ 1437967 w 12192000"/>
              <a:gd name="connsiteY209" fmla="*/ 4722710 h 5096785"/>
              <a:gd name="connsiteX210" fmla="*/ 1384234 w 12192000"/>
              <a:gd name="connsiteY210" fmla="*/ 4721117 h 5096785"/>
              <a:gd name="connsiteX211" fmla="*/ 1338647 w 12192000"/>
              <a:gd name="connsiteY211" fmla="*/ 4732483 h 5096785"/>
              <a:gd name="connsiteX212" fmla="*/ 1295869 w 12192000"/>
              <a:gd name="connsiteY212" fmla="*/ 4726175 h 5096785"/>
              <a:gd name="connsiteX213" fmla="*/ 1292949 w 12192000"/>
              <a:gd name="connsiteY213" fmla="*/ 4708469 h 5096785"/>
              <a:gd name="connsiteX214" fmla="*/ 1244908 w 12192000"/>
              <a:gd name="connsiteY214" fmla="*/ 4706993 h 5096785"/>
              <a:gd name="connsiteX215" fmla="*/ 1171266 w 12192000"/>
              <a:gd name="connsiteY215" fmla="*/ 4706535 h 5096785"/>
              <a:gd name="connsiteX216" fmla="*/ 1160868 w 12192000"/>
              <a:gd name="connsiteY216" fmla="*/ 4701936 h 5096785"/>
              <a:gd name="connsiteX217" fmla="*/ 1147599 w 12192000"/>
              <a:gd name="connsiteY217" fmla="*/ 4714833 h 5096785"/>
              <a:gd name="connsiteX218" fmla="*/ 1119603 w 12192000"/>
              <a:gd name="connsiteY218" fmla="*/ 4721303 h 5096785"/>
              <a:gd name="connsiteX219" fmla="*/ 997851 w 12192000"/>
              <a:gd name="connsiteY219" fmla="*/ 4722336 h 5096785"/>
              <a:gd name="connsiteX220" fmla="*/ 976455 w 12192000"/>
              <a:gd name="connsiteY220" fmla="*/ 4726407 h 5096785"/>
              <a:gd name="connsiteX221" fmla="*/ 949939 w 12192000"/>
              <a:gd name="connsiteY221" fmla="*/ 4719699 h 5096785"/>
              <a:gd name="connsiteX222" fmla="*/ 894148 w 12192000"/>
              <a:gd name="connsiteY222" fmla="*/ 4710406 h 5096785"/>
              <a:gd name="connsiteX223" fmla="*/ 857990 w 12192000"/>
              <a:gd name="connsiteY223" fmla="*/ 4696844 h 5096785"/>
              <a:gd name="connsiteX224" fmla="*/ 848649 w 12192000"/>
              <a:gd name="connsiteY224" fmla="*/ 4704021 h 5096785"/>
              <a:gd name="connsiteX225" fmla="*/ 826436 w 12192000"/>
              <a:gd name="connsiteY225" fmla="*/ 4707421 h 5096785"/>
              <a:gd name="connsiteX226" fmla="*/ 733052 w 12192000"/>
              <a:gd name="connsiteY226" fmla="*/ 4701884 h 5096785"/>
              <a:gd name="connsiteX227" fmla="*/ 716185 w 12192000"/>
              <a:gd name="connsiteY227" fmla="*/ 4703827 h 5096785"/>
              <a:gd name="connsiteX228" fmla="*/ 696663 w 12192000"/>
              <a:gd name="connsiteY228" fmla="*/ 4697420 h 5096785"/>
              <a:gd name="connsiteX229" fmla="*/ 582722 w 12192000"/>
              <a:gd name="connsiteY229" fmla="*/ 4658637 h 5096785"/>
              <a:gd name="connsiteX230" fmla="*/ 581118 w 12192000"/>
              <a:gd name="connsiteY230" fmla="*/ 4654120 h 5096785"/>
              <a:gd name="connsiteX231" fmla="*/ 546453 w 12192000"/>
              <a:gd name="connsiteY231" fmla="*/ 4652542 h 5096785"/>
              <a:gd name="connsiteX232" fmla="*/ 536773 w 12192000"/>
              <a:gd name="connsiteY232" fmla="*/ 4644609 h 5096785"/>
              <a:gd name="connsiteX233" fmla="*/ 518899 w 12192000"/>
              <a:gd name="connsiteY233" fmla="*/ 4642839 h 5096785"/>
              <a:gd name="connsiteX234" fmla="*/ 388896 w 12192000"/>
              <a:gd name="connsiteY234" fmla="*/ 4619173 h 5096785"/>
              <a:gd name="connsiteX235" fmla="*/ 366479 w 12192000"/>
              <a:gd name="connsiteY235" fmla="*/ 4618896 h 5096785"/>
              <a:gd name="connsiteX236" fmla="*/ 342781 w 12192000"/>
              <a:gd name="connsiteY236" fmla="*/ 4601239 h 5096785"/>
              <a:gd name="connsiteX237" fmla="*/ 255925 w 12192000"/>
              <a:gd name="connsiteY237" fmla="*/ 4598685 h 5096785"/>
              <a:gd name="connsiteX238" fmla="*/ 226919 w 12192000"/>
              <a:gd name="connsiteY238" fmla="*/ 4598460 h 5096785"/>
              <a:gd name="connsiteX239" fmla="*/ 213925 w 12192000"/>
              <a:gd name="connsiteY239" fmla="*/ 4597783 h 5096785"/>
              <a:gd name="connsiteX240" fmla="*/ 215196 w 12192000"/>
              <a:gd name="connsiteY240" fmla="*/ 4588576 h 5096785"/>
              <a:gd name="connsiteX241" fmla="*/ 180214 w 12192000"/>
              <a:gd name="connsiteY241" fmla="*/ 4583701 h 5096785"/>
              <a:gd name="connsiteX242" fmla="*/ 83203 w 12192000"/>
              <a:gd name="connsiteY242" fmla="*/ 4531664 h 5096785"/>
              <a:gd name="connsiteX243" fmla="*/ 4106 w 12192000"/>
              <a:gd name="connsiteY243" fmla="*/ 4517202 h 5096785"/>
              <a:gd name="connsiteX244" fmla="*/ 0 w 12192000"/>
              <a:gd name="connsiteY244" fmla="*/ 4516084 h 5096785"/>
              <a:gd name="connsiteX245" fmla="*/ 0 w 12192000"/>
              <a:gd name="connsiteY245" fmla="*/ 0 h 5096785"/>
              <a:gd name="connsiteX0" fmla="*/ 0 w 12192000"/>
              <a:gd name="connsiteY0" fmla="*/ 0 h 5096785"/>
              <a:gd name="connsiteX1" fmla="*/ 12192000 w 12192000"/>
              <a:gd name="connsiteY1" fmla="*/ 0 h 5096785"/>
              <a:gd name="connsiteX2" fmla="*/ 12192000 w 12192000"/>
              <a:gd name="connsiteY2" fmla="*/ 3809005 h 5096785"/>
              <a:gd name="connsiteX3" fmla="*/ 12142543 w 12192000"/>
              <a:gd name="connsiteY3" fmla="*/ 3817043 h 5096785"/>
              <a:gd name="connsiteX4" fmla="*/ 12109241 w 12192000"/>
              <a:gd name="connsiteY4" fmla="*/ 3824228 h 5096785"/>
              <a:gd name="connsiteX5" fmla="*/ 11668991 w 12192000"/>
              <a:gd name="connsiteY5" fmla="*/ 3788038 h 5096785"/>
              <a:gd name="connsiteX6" fmla="*/ 11476952 w 12192000"/>
              <a:gd name="connsiteY6" fmla="*/ 3866786 h 5096785"/>
              <a:gd name="connsiteX7" fmla="*/ 11336487 w 12192000"/>
              <a:gd name="connsiteY7" fmla="*/ 3971513 h 5096785"/>
              <a:gd name="connsiteX8" fmla="*/ 11214181 w 12192000"/>
              <a:gd name="connsiteY8" fmla="*/ 4004215 h 5096785"/>
              <a:gd name="connsiteX9" fmla="*/ 11042540 w 12192000"/>
              <a:gd name="connsiteY9" fmla="*/ 4002613 h 5096785"/>
              <a:gd name="connsiteX10" fmla="*/ 10833086 w 12192000"/>
              <a:gd name="connsiteY10" fmla="*/ 3997707 h 5096785"/>
              <a:gd name="connsiteX11" fmla="*/ 10599680 w 12192000"/>
              <a:gd name="connsiteY11" fmla="*/ 3982661 h 5096785"/>
              <a:gd name="connsiteX12" fmla="*/ 10519971 w 12192000"/>
              <a:gd name="connsiteY12" fmla="*/ 3975018 h 5096785"/>
              <a:gd name="connsiteX13" fmla="*/ 10217282 w 12192000"/>
              <a:gd name="connsiteY13" fmla="*/ 4020809 h 5096785"/>
              <a:gd name="connsiteX14" fmla="*/ 9936427 w 12192000"/>
              <a:gd name="connsiteY14" fmla="*/ 4137843 h 5096785"/>
              <a:gd name="connsiteX15" fmla="*/ 9800299 w 12192000"/>
              <a:gd name="connsiteY15" fmla="*/ 4186098 h 5096785"/>
              <a:gd name="connsiteX16" fmla="*/ 9707822 w 12192000"/>
              <a:gd name="connsiteY16" fmla="*/ 4189102 h 5096785"/>
              <a:gd name="connsiteX17" fmla="*/ 9543973 w 12192000"/>
              <a:gd name="connsiteY17" fmla="*/ 4245802 h 5096785"/>
              <a:gd name="connsiteX18" fmla="*/ 9528747 w 12192000"/>
              <a:gd name="connsiteY18" fmla="*/ 4251724 h 5096785"/>
              <a:gd name="connsiteX19" fmla="*/ 9436976 w 12192000"/>
              <a:gd name="connsiteY19" fmla="*/ 4269351 h 5096785"/>
              <a:gd name="connsiteX20" fmla="*/ 9371827 w 12192000"/>
              <a:gd name="connsiteY20" fmla="*/ 4303912 h 5096785"/>
              <a:gd name="connsiteX21" fmla="*/ 9260304 w 12192000"/>
              <a:gd name="connsiteY21" fmla="*/ 4328021 h 5096785"/>
              <a:gd name="connsiteX22" fmla="*/ 9148799 w 12192000"/>
              <a:gd name="connsiteY22" fmla="*/ 4348506 h 5096785"/>
              <a:gd name="connsiteX23" fmla="*/ 9107898 w 12192000"/>
              <a:gd name="connsiteY23" fmla="*/ 4354282 h 5096785"/>
              <a:gd name="connsiteX24" fmla="*/ 9037321 w 12192000"/>
              <a:gd name="connsiteY24" fmla="*/ 4371817 h 5096785"/>
              <a:gd name="connsiteX25" fmla="*/ 8990743 w 12192000"/>
              <a:gd name="connsiteY25" fmla="*/ 4382161 h 5096785"/>
              <a:gd name="connsiteX26" fmla="*/ 8979819 w 12192000"/>
              <a:gd name="connsiteY26" fmla="*/ 4366419 h 5096785"/>
              <a:gd name="connsiteX27" fmla="*/ 8936044 w 12192000"/>
              <a:gd name="connsiteY27" fmla="*/ 4370992 h 5096785"/>
              <a:gd name="connsiteX28" fmla="*/ 8897707 w 12192000"/>
              <a:gd name="connsiteY28" fmla="*/ 4392673 h 5096785"/>
              <a:gd name="connsiteX29" fmla="*/ 8845635 w 12192000"/>
              <a:gd name="connsiteY29" fmla="*/ 4404300 h 5096785"/>
              <a:gd name="connsiteX30" fmla="*/ 8814562 w 12192000"/>
              <a:gd name="connsiteY30" fmla="*/ 4411434 h 5096785"/>
              <a:gd name="connsiteX31" fmla="*/ 8726349 w 12192000"/>
              <a:gd name="connsiteY31" fmla="*/ 4416668 h 5096785"/>
              <a:gd name="connsiteX32" fmla="*/ 8566678 w 12192000"/>
              <a:gd name="connsiteY32" fmla="*/ 4391711 h 5096785"/>
              <a:gd name="connsiteX33" fmla="*/ 8521516 w 12192000"/>
              <a:gd name="connsiteY33" fmla="*/ 4393927 h 5096785"/>
              <a:gd name="connsiteX34" fmla="*/ 8515998 w 12192000"/>
              <a:gd name="connsiteY34" fmla="*/ 4399124 h 5096785"/>
              <a:gd name="connsiteX35" fmla="*/ 8449547 w 12192000"/>
              <a:gd name="connsiteY35" fmla="*/ 4383170 h 5096785"/>
              <a:gd name="connsiteX36" fmla="*/ 8360285 w 12192000"/>
              <a:gd name="connsiteY36" fmla="*/ 4398502 h 5096785"/>
              <a:gd name="connsiteX37" fmla="*/ 8256584 w 12192000"/>
              <a:gd name="connsiteY37" fmla="*/ 4423564 h 5096785"/>
              <a:gd name="connsiteX38" fmla="*/ 8229821 w 12192000"/>
              <a:gd name="connsiteY38" fmla="*/ 4431840 h 5096785"/>
              <a:gd name="connsiteX39" fmla="*/ 8158476 w 12192000"/>
              <a:gd name="connsiteY39" fmla="*/ 4436904 h 5096785"/>
              <a:gd name="connsiteX40" fmla="*/ 7993707 w 12192000"/>
              <a:gd name="connsiteY40" fmla="*/ 4447962 h 5096785"/>
              <a:gd name="connsiteX41" fmla="*/ 7990346 w 12192000"/>
              <a:gd name="connsiteY41" fmla="*/ 4454853 h 5096785"/>
              <a:gd name="connsiteX42" fmla="*/ 7976786 w 12192000"/>
              <a:gd name="connsiteY42" fmla="*/ 4456820 h 5096785"/>
              <a:gd name="connsiteX43" fmla="*/ 7973491 w 12192000"/>
              <a:gd name="connsiteY43" fmla="*/ 4458577 h 5096785"/>
              <a:gd name="connsiteX44" fmla="*/ 7954281 w 12192000"/>
              <a:gd name="connsiteY44" fmla="*/ 4467421 h 5096785"/>
              <a:gd name="connsiteX45" fmla="*/ 7905540 w 12192000"/>
              <a:gd name="connsiteY45" fmla="*/ 4455628 h 5096785"/>
              <a:gd name="connsiteX46" fmla="*/ 7851932 w 12192000"/>
              <a:gd name="connsiteY46" fmla="*/ 4466353 h 5096785"/>
              <a:gd name="connsiteX47" fmla="*/ 7639078 w 12192000"/>
              <a:gd name="connsiteY47" fmla="*/ 4467635 h 5096785"/>
              <a:gd name="connsiteX48" fmla="*/ 7612359 w 12192000"/>
              <a:gd name="connsiteY48" fmla="*/ 4492789 h 5096785"/>
              <a:gd name="connsiteX49" fmla="*/ 7527328 w 12192000"/>
              <a:gd name="connsiteY49" fmla="*/ 4502199 h 5096785"/>
              <a:gd name="connsiteX50" fmla="*/ 7388717 w 12192000"/>
              <a:gd name="connsiteY50" fmla="*/ 4470799 h 5096785"/>
              <a:gd name="connsiteX51" fmla="*/ 7231898 w 12192000"/>
              <a:gd name="connsiteY51" fmla="*/ 4486028 h 5096785"/>
              <a:gd name="connsiteX52" fmla="*/ 7218425 w 12192000"/>
              <a:gd name="connsiteY52" fmla="*/ 4477288 h 5096785"/>
              <a:gd name="connsiteX53" fmla="*/ 7202795 w 12192000"/>
              <a:gd name="connsiteY53" fmla="*/ 4472972 h 5096785"/>
              <a:gd name="connsiteX54" fmla="*/ 7200744 w 12192000"/>
              <a:gd name="connsiteY54" fmla="*/ 4474099 h 5096785"/>
              <a:gd name="connsiteX55" fmla="*/ 7182163 w 12192000"/>
              <a:gd name="connsiteY55" fmla="*/ 4474005 h 5096785"/>
              <a:gd name="connsiteX56" fmla="*/ 7178368 w 12192000"/>
              <a:gd name="connsiteY56" fmla="*/ 4470673 h 5096785"/>
              <a:gd name="connsiteX57" fmla="*/ 7165705 w 12192000"/>
              <a:gd name="connsiteY57" fmla="*/ 4469569 h 5096785"/>
              <a:gd name="connsiteX58" fmla="*/ 7140991 w 12192000"/>
              <a:gd name="connsiteY58" fmla="*/ 4464599 h 5096785"/>
              <a:gd name="connsiteX59" fmla="*/ 7136152 w 12192000"/>
              <a:gd name="connsiteY59" fmla="*/ 4466292 h 5096785"/>
              <a:gd name="connsiteX60" fmla="*/ 7098544 w 12192000"/>
              <a:gd name="connsiteY60" fmla="*/ 4462879 h 5096785"/>
              <a:gd name="connsiteX61" fmla="*/ 7097922 w 12192000"/>
              <a:gd name="connsiteY61" fmla="*/ 4464077 h 5096785"/>
              <a:gd name="connsiteX62" fmla="*/ 7086877 w 12192000"/>
              <a:gd name="connsiteY62" fmla="*/ 4468554 h 5096785"/>
              <a:gd name="connsiteX63" fmla="*/ 7065999 w 12192000"/>
              <a:gd name="connsiteY63" fmla="*/ 4474270 h 5096785"/>
              <a:gd name="connsiteX64" fmla="*/ 7016598 w 12192000"/>
              <a:gd name="connsiteY64" fmla="*/ 4502855 h 5096785"/>
              <a:gd name="connsiteX65" fmla="*/ 6977375 w 12192000"/>
              <a:gd name="connsiteY65" fmla="*/ 4499434 h 5096785"/>
              <a:gd name="connsiteX66" fmla="*/ 6969409 w 12192000"/>
              <a:gd name="connsiteY66" fmla="*/ 4499424 h 5096785"/>
              <a:gd name="connsiteX67" fmla="*/ 6969218 w 12192000"/>
              <a:gd name="connsiteY67" fmla="*/ 4499704 h 5096785"/>
              <a:gd name="connsiteX68" fmla="*/ 6960755 w 12192000"/>
              <a:gd name="connsiteY68" fmla="*/ 4500249 h 5096785"/>
              <a:gd name="connsiteX69" fmla="*/ 6954882 w 12192000"/>
              <a:gd name="connsiteY69" fmla="*/ 4499405 h 5096785"/>
              <a:gd name="connsiteX70" fmla="*/ 6939428 w 12192000"/>
              <a:gd name="connsiteY70" fmla="*/ 4499385 h 5096785"/>
              <a:gd name="connsiteX71" fmla="*/ 6933902 w 12192000"/>
              <a:gd name="connsiteY71" fmla="*/ 4501239 h 5096785"/>
              <a:gd name="connsiteX72" fmla="*/ 6891244 w 12192000"/>
              <a:gd name="connsiteY72" fmla="*/ 4536371 h 5096785"/>
              <a:gd name="connsiteX73" fmla="*/ 6794496 w 12192000"/>
              <a:gd name="connsiteY73" fmla="*/ 4567924 h 5096785"/>
              <a:gd name="connsiteX74" fmla="*/ 6574528 w 12192000"/>
              <a:gd name="connsiteY74" fmla="*/ 4641155 h 5096785"/>
              <a:gd name="connsiteX75" fmla="*/ 6573036 w 12192000"/>
              <a:gd name="connsiteY75" fmla="*/ 4641049 h 5096785"/>
              <a:gd name="connsiteX76" fmla="*/ 6571920 w 12192000"/>
              <a:gd name="connsiteY76" fmla="*/ 4644739 h 5096785"/>
              <a:gd name="connsiteX77" fmla="*/ 6552021 w 12192000"/>
              <a:gd name="connsiteY77" fmla="*/ 4650379 h 5096785"/>
              <a:gd name="connsiteX78" fmla="*/ 6545925 w 12192000"/>
              <a:gd name="connsiteY78" fmla="*/ 4650675 h 5096785"/>
              <a:gd name="connsiteX79" fmla="*/ 6537822 w 12192000"/>
              <a:gd name="connsiteY79" fmla="*/ 4652769 h 5096785"/>
              <a:gd name="connsiteX80" fmla="*/ 6537743 w 12192000"/>
              <a:gd name="connsiteY80" fmla="*/ 4653068 h 5096785"/>
              <a:gd name="connsiteX81" fmla="*/ 6490057 w 12192000"/>
              <a:gd name="connsiteY81" fmla="*/ 4658624 h 5096785"/>
              <a:gd name="connsiteX82" fmla="*/ 6386800 w 12192000"/>
              <a:gd name="connsiteY82" fmla="*/ 4715431 h 5096785"/>
              <a:gd name="connsiteX83" fmla="*/ 6382703 w 12192000"/>
              <a:gd name="connsiteY83" fmla="*/ 4717930 h 5096785"/>
              <a:gd name="connsiteX84" fmla="*/ 6356495 w 12192000"/>
              <a:gd name="connsiteY84" fmla="*/ 4717843 h 5096785"/>
              <a:gd name="connsiteX85" fmla="*/ 6343628 w 12192000"/>
              <a:gd name="connsiteY85" fmla="*/ 4719161 h 5096785"/>
              <a:gd name="connsiteX86" fmla="*/ 6338605 w 12192000"/>
              <a:gd name="connsiteY86" fmla="*/ 4716723 h 5096785"/>
              <a:gd name="connsiteX87" fmla="*/ 6320318 w 12192000"/>
              <a:gd name="connsiteY87" fmla="*/ 4720095 h 5096785"/>
              <a:gd name="connsiteX88" fmla="*/ 6318742 w 12192000"/>
              <a:gd name="connsiteY88" fmla="*/ 4721541 h 5096785"/>
              <a:gd name="connsiteX89" fmla="*/ 6301708 w 12192000"/>
              <a:gd name="connsiteY89" fmla="*/ 4720380 h 5096785"/>
              <a:gd name="connsiteX90" fmla="*/ 6285082 w 12192000"/>
              <a:gd name="connsiteY90" fmla="*/ 4714639 h 5096785"/>
              <a:gd name="connsiteX91" fmla="*/ 6136936 w 12192000"/>
              <a:gd name="connsiteY91" fmla="*/ 4758246 h 5096785"/>
              <a:gd name="connsiteX92" fmla="*/ 5988578 w 12192000"/>
              <a:gd name="connsiteY92" fmla="*/ 4754427 h 5096785"/>
              <a:gd name="connsiteX93" fmla="*/ 5908701 w 12192000"/>
              <a:gd name="connsiteY93" fmla="*/ 4779160 h 5096785"/>
              <a:gd name="connsiteX94" fmla="*/ 5892219 w 12192000"/>
              <a:gd name="connsiteY94" fmla="*/ 4807892 h 5096785"/>
              <a:gd name="connsiteX95" fmla="*/ 5683612 w 12192000"/>
              <a:gd name="connsiteY95" fmla="*/ 4848770 h 5096785"/>
              <a:gd name="connsiteX96" fmla="*/ 5635111 w 12192000"/>
              <a:gd name="connsiteY96" fmla="*/ 4868888 h 5096785"/>
              <a:gd name="connsiteX97" fmla="*/ 5582652 w 12192000"/>
              <a:gd name="connsiteY97" fmla="*/ 4866836 h 5096785"/>
              <a:gd name="connsiteX98" fmla="*/ 5567213 w 12192000"/>
              <a:gd name="connsiteY98" fmla="*/ 4878769 h 5096785"/>
              <a:gd name="connsiteX99" fmla="*/ 5564659 w 12192000"/>
              <a:gd name="connsiteY99" fmla="*/ 4881042 h 5096785"/>
              <a:gd name="connsiteX100" fmla="*/ 5552102 w 12192000"/>
              <a:gd name="connsiteY100" fmla="*/ 4885426 h 5096785"/>
              <a:gd name="connsiteX101" fmla="*/ 5551475 w 12192000"/>
              <a:gd name="connsiteY101" fmla="*/ 4892560 h 5096785"/>
              <a:gd name="connsiteX102" fmla="*/ 5534664 w 12192000"/>
              <a:gd name="connsiteY102" fmla="*/ 4903385 h 5096785"/>
              <a:gd name="connsiteX103" fmla="*/ 5510737 w 12192000"/>
              <a:gd name="connsiteY103" fmla="*/ 4909807 h 5096785"/>
              <a:gd name="connsiteX104" fmla="*/ 5393901 w 12192000"/>
              <a:gd name="connsiteY104" fmla="*/ 4933709 h 5096785"/>
              <a:gd name="connsiteX105" fmla="*/ 5325782 w 12192000"/>
              <a:gd name="connsiteY105" fmla="*/ 4951789 h 5096785"/>
              <a:gd name="connsiteX106" fmla="*/ 5302703 w 12192000"/>
              <a:gd name="connsiteY106" fmla="*/ 4964590 h 5096785"/>
              <a:gd name="connsiteX107" fmla="*/ 5268591 w 12192000"/>
              <a:gd name="connsiteY107" fmla="*/ 4978479 h 5096785"/>
              <a:gd name="connsiteX108" fmla="*/ 5210559 w 12192000"/>
              <a:gd name="connsiteY108" fmla="*/ 5007585 h 5096785"/>
              <a:gd name="connsiteX109" fmla="*/ 5177597 w 12192000"/>
              <a:gd name="connsiteY109" fmla="*/ 5015926 h 5096785"/>
              <a:gd name="connsiteX110" fmla="*/ 5160569 w 12192000"/>
              <a:gd name="connsiteY110" fmla="*/ 5025681 h 5096785"/>
              <a:gd name="connsiteX111" fmla="*/ 5152748 w 12192000"/>
              <a:gd name="connsiteY111" fmla="*/ 5026569 h 5096785"/>
              <a:gd name="connsiteX112" fmla="*/ 5127678 w 12192000"/>
              <a:gd name="connsiteY112" fmla="*/ 5032947 h 5096785"/>
              <a:gd name="connsiteX113" fmla="*/ 5113147 w 12192000"/>
              <a:gd name="connsiteY113" fmla="*/ 5035818 h 5096785"/>
              <a:gd name="connsiteX114" fmla="*/ 5107301 w 12192000"/>
              <a:gd name="connsiteY114" fmla="*/ 5036672 h 5096785"/>
              <a:gd name="connsiteX115" fmla="*/ 5093215 w 12192000"/>
              <a:gd name="connsiteY115" fmla="*/ 5032880 h 5096785"/>
              <a:gd name="connsiteX116" fmla="*/ 5077058 w 12192000"/>
              <a:gd name="connsiteY116" fmla="*/ 5038681 h 5096785"/>
              <a:gd name="connsiteX117" fmla="*/ 5057349 w 12192000"/>
              <a:gd name="connsiteY117" fmla="*/ 5036015 h 5096785"/>
              <a:gd name="connsiteX118" fmla="*/ 5053945 w 12192000"/>
              <a:gd name="connsiteY118" fmla="*/ 5041952 h 5096785"/>
              <a:gd name="connsiteX119" fmla="*/ 5040021 w 12192000"/>
              <a:gd name="connsiteY119" fmla="*/ 5050052 h 5096785"/>
              <a:gd name="connsiteX120" fmla="*/ 5025913 w 12192000"/>
              <a:gd name="connsiteY120" fmla="*/ 5046535 h 5096785"/>
              <a:gd name="connsiteX121" fmla="*/ 4998218 w 12192000"/>
              <a:gd name="connsiteY121" fmla="*/ 5048065 h 5096785"/>
              <a:gd name="connsiteX122" fmla="*/ 4991008 w 12192000"/>
              <a:gd name="connsiteY122" fmla="*/ 5050439 h 5096785"/>
              <a:gd name="connsiteX123" fmla="*/ 4963503 w 12192000"/>
              <a:gd name="connsiteY123" fmla="*/ 5047575 h 5096785"/>
              <a:gd name="connsiteX124" fmla="*/ 4921053 w 12192000"/>
              <a:gd name="connsiteY124" fmla="*/ 5048925 h 5096785"/>
              <a:gd name="connsiteX125" fmla="*/ 4873420 w 12192000"/>
              <a:gd name="connsiteY125" fmla="*/ 5054929 h 5096785"/>
              <a:gd name="connsiteX126" fmla="*/ 4858825 w 12192000"/>
              <a:gd name="connsiteY126" fmla="*/ 5051329 h 5096785"/>
              <a:gd name="connsiteX127" fmla="*/ 4769340 w 12192000"/>
              <a:gd name="connsiteY127" fmla="*/ 5053090 h 5096785"/>
              <a:gd name="connsiteX128" fmla="*/ 4744152 w 12192000"/>
              <a:gd name="connsiteY128" fmla="*/ 5053391 h 5096785"/>
              <a:gd name="connsiteX129" fmla="*/ 4723556 w 12192000"/>
              <a:gd name="connsiteY129" fmla="*/ 5059633 h 5096785"/>
              <a:gd name="connsiteX130" fmla="*/ 4719699 w 12192000"/>
              <a:gd name="connsiteY130" fmla="*/ 5066298 h 5096785"/>
              <a:gd name="connsiteX131" fmla="*/ 4706016 w 12192000"/>
              <a:gd name="connsiteY131" fmla="*/ 5067422 h 5096785"/>
              <a:gd name="connsiteX132" fmla="*/ 4702593 w 12192000"/>
              <a:gd name="connsiteY132" fmla="*/ 5068973 h 5096785"/>
              <a:gd name="connsiteX133" fmla="*/ 4682766 w 12192000"/>
              <a:gd name="connsiteY133" fmla="*/ 5076609 h 5096785"/>
              <a:gd name="connsiteX134" fmla="*/ 4634960 w 12192000"/>
              <a:gd name="connsiteY134" fmla="*/ 5061852 h 5096785"/>
              <a:gd name="connsiteX135" fmla="*/ 4580645 w 12192000"/>
              <a:gd name="connsiteY135" fmla="*/ 5069246 h 5096785"/>
              <a:gd name="connsiteX136" fmla="*/ 4368005 w 12192000"/>
              <a:gd name="connsiteY136" fmla="*/ 5057426 h 5096785"/>
              <a:gd name="connsiteX137" fmla="*/ 4339489 w 12192000"/>
              <a:gd name="connsiteY137" fmla="*/ 5080858 h 5096785"/>
              <a:gd name="connsiteX138" fmla="*/ 4253895 w 12192000"/>
              <a:gd name="connsiteY138" fmla="*/ 5085008 h 5096785"/>
              <a:gd name="connsiteX139" fmla="*/ 4117780 w 12192000"/>
              <a:gd name="connsiteY139" fmla="*/ 5045175 h 5096785"/>
              <a:gd name="connsiteX140" fmla="*/ 3960074 w 12192000"/>
              <a:gd name="connsiteY140" fmla="*/ 5050708 h 5096785"/>
              <a:gd name="connsiteX141" fmla="*/ 3947260 w 12192000"/>
              <a:gd name="connsiteY141" fmla="*/ 5041167 h 5096785"/>
              <a:gd name="connsiteX142" fmla="*/ 3931969 w 12192000"/>
              <a:gd name="connsiteY142" fmla="*/ 5035902 h 5096785"/>
              <a:gd name="connsiteX143" fmla="*/ 3929836 w 12192000"/>
              <a:gd name="connsiteY143" fmla="*/ 5036901 h 5096785"/>
              <a:gd name="connsiteX144" fmla="*/ 3911296 w 12192000"/>
              <a:gd name="connsiteY144" fmla="*/ 5035663 h 5096785"/>
              <a:gd name="connsiteX145" fmla="*/ 3907746 w 12192000"/>
              <a:gd name="connsiteY145" fmla="*/ 5032107 h 5096785"/>
              <a:gd name="connsiteX146" fmla="*/ 3895182 w 12192000"/>
              <a:gd name="connsiteY146" fmla="*/ 5030229 h 5096785"/>
              <a:gd name="connsiteX147" fmla="*/ 3870866 w 12192000"/>
              <a:gd name="connsiteY147" fmla="*/ 5023753 h 5096785"/>
              <a:gd name="connsiteX148" fmla="*/ 3865913 w 12192000"/>
              <a:gd name="connsiteY148" fmla="*/ 5025143 h 5096785"/>
              <a:gd name="connsiteX149" fmla="*/ 3828606 w 12192000"/>
              <a:gd name="connsiteY149" fmla="*/ 5019426 h 5096785"/>
              <a:gd name="connsiteX150" fmla="*/ 3827901 w 12192000"/>
              <a:gd name="connsiteY150" fmla="*/ 5020583 h 5096785"/>
              <a:gd name="connsiteX151" fmla="*/ 3816543 w 12192000"/>
              <a:gd name="connsiteY151" fmla="*/ 5024366 h 5096785"/>
              <a:gd name="connsiteX152" fmla="*/ 3795278 w 12192000"/>
              <a:gd name="connsiteY152" fmla="*/ 5028779 h 5096785"/>
              <a:gd name="connsiteX153" fmla="*/ 3743858 w 12192000"/>
              <a:gd name="connsiteY153" fmla="*/ 5054237 h 5096785"/>
              <a:gd name="connsiteX154" fmla="*/ 3704945 w 12192000"/>
              <a:gd name="connsiteY154" fmla="*/ 5048413 h 5096785"/>
              <a:gd name="connsiteX155" fmla="*/ 3696992 w 12192000"/>
              <a:gd name="connsiteY155" fmla="*/ 5047914 h 5096785"/>
              <a:gd name="connsiteX156" fmla="*/ 3696780 w 12192000"/>
              <a:gd name="connsiteY156" fmla="*/ 5048181 h 5096785"/>
              <a:gd name="connsiteX157" fmla="*/ 3688290 w 12192000"/>
              <a:gd name="connsiteY157" fmla="*/ 5048204 h 5096785"/>
              <a:gd name="connsiteX158" fmla="*/ 3682486 w 12192000"/>
              <a:gd name="connsiteY158" fmla="*/ 5047000 h 5096785"/>
              <a:gd name="connsiteX159" fmla="*/ 3667056 w 12192000"/>
              <a:gd name="connsiteY159" fmla="*/ 5046030 h 5096785"/>
              <a:gd name="connsiteX160" fmla="*/ 3661403 w 12192000"/>
              <a:gd name="connsiteY160" fmla="*/ 5047537 h 5096785"/>
              <a:gd name="connsiteX161" fmla="*/ 3658673 w 12192000"/>
              <a:gd name="connsiteY161" fmla="*/ 5050790 h 5096785"/>
              <a:gd name="connsiteX162" fmla="*/ 3657333 w 12192000"/>
              <a:gd name="connsiteY162" fmla="*/ 5050325 h 5096785"/>
              <a:gd name="connsiteX163" fmla="*/ 3626778 w 12192000"/>
              <a:gd name="connsiteY163" fmla="*/ 5057882 h 5096785"/>
              <a:gd name="connsiteX164" fmla="*/ 3560067 w 12192000"/>
              <a:gd name="connsiteY164" fmla="*/ 5064266 h 5096785"/>
              <a:gd name="connsiteX165" fmla="*/ 3522641 w 12192000"/>
              <a:gd name="connsiteY165" fmla="*/ 5063654 h 5096785"/>
              <a:gd name="connsiteX166" fmla="*/ 3419275 w 12192000"/>
              <a:gd name="connsiteY166" fmla="*/ 5066646 h 5096785"/>
              <a:gd name="connsiteX167" fmla="*/ 3314869 w 12192000"/>
              <a:gd name="connsiteY167" fmla="*/ 5073197 h 5096785"/>
              <a:gd name="connsiteX168" fmla="*/ 3259088 w 12192000"/>
              <a:gd name="connsiteY168" fmla="*/ 5096363 h 5096785"/>
              <a:gd name="connsiteX169" fmla="*/ 3253104 w 12192000"/>
              <a:gd name="connsiteY169" fmla="*/ 5096785 h 5096785"/>
              <a:gd name="connsiteX170" fmla="*/ 3238751 w 12192000"/>
              <a:gd name="connsiteY170" fmla="*/ 5092996 h 5096785"/>
              <a:gd name="connsiteX171" fmla="*/ 3233681 w 12192000"/>
              <a:gd name="connsiteY171" fmla="*/ 5090758 h 5096785"/>
              <a:gd name="connsiteX172" fmla="*/ 3225562 w 12192000"/>
              <a:gd name="connsiteY172" fmla="*/ 5089215 h 5096785"/>
              <a:gd name="connsiteX173" fmla="*/ 3225260 w 12192000"/>
              <a:gd name="connsiteY173" fmla="*/ 5089437 h 5096785"/>
              <a:gd name="connsiteX174" fmla="*/ 3217859 w 12192000"/>
              <a:gd name="connsiteY174" fmla="*/ 5087484 h 5096785"/>
              <a:gd name="connsiteX175" fmla="*/ 3182980 w 12192000"/>
              <a:gd name="connsiteY175" fmla="*/ 5074650 h 5096785"/>
              <a:gd name="connsiteX176" fmla="*/ 3123938 w 12192000"/>
              <a:gd name="connsiteY176" fmla="*/ 5089912 h 5096785"/>
              <a:gd name="connsiteX177" fmla="*/ 3101912 w 12192000"/>
              <a:gd name="connsiteY177" fmla="*/ 5090281 h 5096785"/>
              <a:gd name="connsiteX178" fmla="*/ 3089591 w 12192000"/>
              <a:gd name="connsiteY178" fmla="*/ 5091865 h 5096785"/>
              <a:gd name="connsiteX179" fmla="*/ 3088465 w 12192000"/>
              <a:gd name="connsiteY179" fmla="*/ 5092858 h 5096785"/>
              <a:gd name="connsiteX180" fmla="*/ 3055081 w 12192000"/>
              <a:gd name="connsiteY180" fmla="*/ 5080424 h 5096785"/>
              <a:gd name="connsiteX181" fmla="*/ 3049807 w 12192000"/>
              <a:gd name="connsiteY181" fmla="*/ 5080860 h 5096785"/>
              <a:gd name="connsiteX182" fmla="*/ 3029122 w 12192000"/>
              <a:gd name="connsiteY182" fmla="*/ 5070085 h 5096785"/>
              <a:gd name="connsiteX183" fmla="*/ 3017862 w 12192000"/>
              <a:gd name="connsiteY183" fmla="*/ 5065942 h 5096785"/>
              <a:gd name="connsiteX184" fmla="*/ 3015868 w 12192000"/>
              <a:gd name="connsiteY184" fmla="*/ 5061832 h 5096785"/>
              <a:gd name="connsiteX185" fmla="*/ 2998644 w 12192000"/>
              <a:gd name="connsiteY185" fmla="*/ 5057210 h 5096785"/>
              <a:gd name="connsiteX186" fmla="*/ 2996219 w 12192000"/>
              <a:gd name="connsiteY186" fmla="*/ 5057788 h 5096785"/>
              <a:gd name="connsiteX187" fmla="*/ 2983676 w 12192000"/>
              <a:gd name="connsiteY187" fmla="*/ 5049852 h 5096785"/>
              <a:gd name="connsiteX188" fmla="*/ 2903609 w 12192000"/>
              <a:gd name="connsiteY188" fmla="*/ 4998457 h 5096785"/>
              <a:gd name="connsiteX189" fmla="*/ 2758830 w 12192000"/>
              <a:gd name="connsiteY189" fmla="*/ 4974760 h 5096785"/>
              <a:gd name="connsiteX190" fmla="*/ 2532669 w 12192000"/>
              <a:gd name="connsiteY190" fmla="*/ 4940573 h 5096785"/>
              <a:gd name="connsiteX191" fmla="*/ 2389931 w 12192000"/>
              <a:gd name="connsiteY191" fmla="*/ 4905785 h 5096785"/>
              <a:gd name="connsiteX192" fmla="*/ 2335186 w 12192000"/>
              <a:gd name="connsiteY192" fmla="*/ 4902957 h 5096785"/>
              <a:gd name="connsiteX193" fmla="*/ 2295307 w 12192000"/>
              <a:gd name="connsiteY193" fmla="*/ 4879800 h 5096785"/>
              <a:gd name="connsiteX194" fmla="*/ 2273393 w 12192000"/>
              <a:gd name="connsiteY194" fmla="*/ 4883565 h 5096785"/>
              <a:gd name="connsiteX195" fmla="*/ 2269523 w 12192000"/>
              <a:gd name="connsiteY195" fmla="*/ 4884442 h 5096785"/>
              <a:gd name="connsiteX196" fmla="*/ 2256015 w 12192000"/>
              <a:gd name="connsiteY196" fmla="*/ 4883014 h 5096785"/>
              <a:gd name="connsiteX197" fmla="*/ 2249731 w 12192000"/>
              <a:gd name="connsiteY197" fmla="*/ 4888778 h 5096785"/>
              <a:gd name="connsiteX198" fmla="*/ 2227629 w 12192000"/>
              <a:gd name="connsiteY198" fmla="*/ 4891047 h 5096785"/>
              <a:gd name="connsiteX199" fmla="*/ 2203460 w 12192000"/>
              <a:gd name="connsiteY199" fmla="*/ 4886696 h 5096785"/>
              <a:gd name="connsiteX200" fmla="*/ 2091528 w 12192000"/>
              <a:gd name="connsiteY200" fmla="*/ 4859155 h 5096785"/>
              <a:gd name="connsiteX201" fmla="*/ 2022901 w 12192000"/>
              <a:gd name="connsiteY201" fmla="*/ 4846594 h 5096785"/>
              <a:gd name="connsiteX202" fmla="*/ 1994227 w 12192000"/>
              <a:gd name="connsiteY202" fmla="*/ 4847973 h 5096785"/>
              <a:gd name="connsiteX203" fmla="*/ 1955936 w 12192000"/>
              <a:gd name="connsiteY203" fmla="*/ 4845765 h 5096785"/>
              <a:gd name="connsiteX204" fmla="*/ 1741924 w 12192000"/>
              <a:gd name="connsiteY204" fmla="*/ 4808054 h 5096785"/>
              <a:gd name="connsiteX205" fmla="*/ 1734410 w 12192000"/>
              <a:gd name="connsiteY205" fmla="*/ 4811675 h 5096785"/>
              <a:gd name="connsiteX206" fmla="*/ 1691423 w 12192000"/>
              <a:gd name="connsiteY206" fmla="*/ 4802777 h 5096785"/>
              <a:gd name="connsiteX207" fmla="*/ 1554504 w 12192000"/>
              <a:gd name="connsiteY207" fmla="*/ 4739985 h 5096785"/>
              <a:gd name="connsiteX208" fmla="*/ 1470119 w 12192000"/>
              <a:gd name="connsiteY208" fmla="*/ 4723470 h 5096785"/>
              <a:gd name="connsiteX209" fmla="*/ 1437967 w 12192000"/>
              <a:gd name="connsiteY209" fmla="*/ 4722710 h 5096785"/>
              <a:gd name="connsiteX210" fmla="*/ 1384234 w 12192000"/>
              <a:gd name="connsiteY210" fmla="*/ 4721117 h 5096785"/>
              <a:gd name="connsiteX211" fmla="*/ 1338647 w 12192000"/>
              <a:gd name="connsiteY211" fmla="*/ 4732483 h 5096785"/>
              <a:gd name="connsiteX212" fmla="*/ 1295869 w 12192000"/>
              <a:gd name="connsiteY212" fmla="*/ 4726175 h 5096785"/>
              <a:gd name="connsiteX213" fmla="*/ 1292949 w 12192000"/>
              <a:gd name="connsiteY213" fmla="*/ 4708469 h 5096785"/>
              <a:gd name="connsiteX214" fmla="*/ 1244908 w 12192000"/>
              <a:gd name="connsiteY214" fmla="*/ 4706993 h 5096785"/>
              <a:gd name="connsiteX215" fmla="*/ 1171266 w 12192000"/>
              <a:gd name="connsiteY215" fmla="*/ 4706535 h 5096785"/>
              <a:gd name="connsiteX216" fmla="*/ 1160868 w 12192000"/>
              <a:gd name="connsiteY216" fmla="*/ 4701936 h 5096785"/>
              <a:gd name="connsiteX217" fmla="*/ 1147599 w 12192000"/>
              <a:gd name="connsiteY217" fmla="*/ 4714833 h 5096785"/>
              <a:gd name="connsiteX218" fmla="*/ 1119603 w 12192000"/>
              <a:gd name="connsiteY218" fmla="*/ 4721303 h 5096785"/>
              <a:gd name="connsiteX219" fmla="*/ 997851 w 12192000"/>
              <a:gd name="connsiteY219" fmla="*/ 4722336 h 5096785"/>
              <a:gd name="connsiteX220" fmla="*/ 976455 w 12192000"/>
              <a:gd name="connsiteY220" fmla="*/ 4726407 h 5096785"/>
              <a:gd name="connsiteX221" fmla="*/ 949939 w 12192000"/>
              <a:gd name="connsiteY221" fmla="*/ 4719699 h 5096785"/>
              <a:gd name="connsiteX222" fmla="*/ 894148 w 12192000"/>
              <a:gd name="connsiteY222" fmla="*/ 4710406 h 5096785"/>
              <a:gd name="connsiteX223" fmla="*/ 857990 w 12192000"/>
              <a:gd name="connsiteY223" fmla="*/ 4696844 h 5096785"/>
              <a:gd name="connsiteX224" fmla="*/ 848649 w 12192000"/>
              <a:gd name="connsiteY224" fmla="*/ 4704021 h 5096785"/>
              <a:gd name="connsiteX225" fmla="*/ 826436 w 12192000"/>
              <a:gd name="connsiteY225" fmla="*/ 4707421 h 5096785"/>
              <a:gd name="connsiteX226" fmla="*/ 733052 w 12192000"/>
              <a:gd name="connsiteY226" fmla="*/ 4701884 h 5096785"/>
              <a:gd name="connsiteX227" fmla="*/ 716185 w 12192000"/>
              <a:gd name="connsiteY227" fmla="*/ 4703827 h 5096785"/>
              <a:gd name="connsiteX228" fmla="*/ 696663 w 12192000"/>
              <a:gd name="connsiteY228" fmla="*/ 4697420 h 5096785"/>
              <a:gd name="connsiteX229" fmla="*/ 582722 w 12192000"/>
              <a:gd name="connsiteY229" fmla="*/ 4658637 h 5096785"/>
              <a:gd name="connsiteX230" fmla="*/ 581118 w 12192000"/>
              <a:gd name="connsiteY230" fmla="*/ 4654120 h 5096785"/>
              <a:gd name="connsiteX231" fmla="*/ 546453 w 12192000"/>
              <a:gd name="connsiteY231" fmla="*/ 4652542 h 5096785"/>
              <a:gd name="connsiteX232" fmla="*/ 536773 w 12192000"/>
              <a:gd name="connsiteY232" fmla="*/ 4644609 h 5096785"/>
              <a:gd name="connsiteX233" fmla="*/ 518899 w 12192000"/>
              <a:gd name="connsiteY233" fmla="*/ 4642839 h 5096785"/>
              <a:gd name="connsiteX234" fmla="*/ 388896 w 12192000"/>
              <a:gd name="connsiteY234" fmla="*/ 4619173 h 5096785"/>
              <a:gd name="connsiteX235" fmla="*/ 366479 w 12192000"/>
              <a:gd name="connsiteY235" fmla="*/ 4618896 h 5096785"/>
              <a:gd name="connsiteX236" fmla="*/ 342781 w 12192000"/>
              <a:gd name="connsiteY236" fmla="*/ 4601239 h 5096785"/>
              <a:gd name="connsiteX237" fmla="*/ 255925 w 12192000"/>
              <a:gd name="connsiteY237" fmla="*/ 4598685 h 5096785"/>
              <a:gd name="connsiteX238" fmla="*/ 226919 w 12192000"/>
              <a:gd name="connsiteY238" fmla="*/ 4598460 h 5096785"/>
              <a:gd name="connsiteX239" fmla="*/ 213925 w 12192000"/>
              <a:gd name="connsiteY239" fmla="*/ 4597783 h 5096785"/>
              <a:gd name="connsiteX240" fmla="*/ 215196 w 12192000"/>
              <a:gd name="connsiteY240" fmla="*/ 4588576 h 5096785"/>
              <a:gd name="connsiteX241" fmla="*/ 180214 w 12192000"/>
              <a:gd name="connsiteY241" fmla="*/ 4583701 h 5096785"/>
              <a:gd name="connsiteX242" fmla="*/ 83203 w 12192000"/>
              <a:gd name="connsiteY242" fmla="*/ 4531664 h 5096785"/>
              <a:gd name="connsiteX243" fmla="*/ 4106 w 12192000"/>
              <a:gd name="connsiteY243" fmla="*/ 4517202 h 5096785"/>
              <a:gd name="connsiteX244" fmla="*/ 0 w 12192000"/>
              <a:gd name="connsiteY244" fmla="*/ 4516084 h 5096785"/>
              <a:gd name="connsiteX245" fmla="*/ 0 w 12192000"/>
              <a:gd name="connsiteY245" fmla="*/ 0 h 5096785"/>
              <a:gd name="connsiteX0" fmla="*/ 0 w 12192000"/>
              <a:gd name="connsiteY0" fmla="*/ 0 h 5096785"/>
              <a:gd name="connsiteX1" fmla="*/ 12192000 w 12192000"/>
              <a:gd name="connsiteY1" fmla="*/ 0 h 5096785"/>
              <a:gd name="connsiteX2" fmla="*/ 12192000 w 12192000"/>
              <a:gd name="connsiteY2" fmla="*/ 3809005 h 5096785"/>
              <a:gd name="connsiteX3" fmla="*/ 12142543 w 12192000"/>
              <a:gd name="connsiteY3" fmla="*/ 3817043 h 5096785"/>
              <a:gd name="connsiteX4" fmla="*/ 12109241 w 12192000"/>
              <a:gd name="connsiteY4" fmla="*/ 3824228 h 5096785"/>
              <a:gd name="connsiteX5" fmla="*/ 11668991 w 12192000"/>
              <a:gd name="connsiteY5" fmla="*/ 3788038 h 5096785"/>
              <a:gd name="connsiteX6" fmla="*/ 11476952 w 12192000"/>
              <a:gd name="connsiteY6" fmla="*/ 3866786 h 5096785"/>
              <a:gd name="connsiteX7" fmla="*/ 11336487 w 12192000"/>
              <a:gd name="connsiteY7" fmla="*/ 3971513 h 5096785"/>
              <a:gd name="connsiteX8" fmla="*/ 11214181 w 12192000"/>
              <a:gd name="connsiteY8" fmla="*/ 4004215 h 5096785"/>
              <a:gd name="connsiteX9" fmla="*/ 11042540 w 12192000"/>
              <a:gd name="connsiteY9" fmla="*/ 4002613 h 5096785"/>
              <a:gd name="connsiteX10" fmla="*/ 10833086 w 12192000"/>
              <a:gd name="connsiteY10" fmla="*/ 3997707 h 5096785"/>
              <a:gd name="connsiteX11" fmla="*/ 10599680 w 12192000"/>
              <a:gd name="connsiteY11" fmla="*/ 3982661 h 5096785"/>
              <a:gd name="connsiteX12" fmla="*/ 10519971 w 12192000"/>
              <a:gd name="connsiteY12" fmla="*/ 3975018 h 5096785"/>
              <a:gd name="connsiteX13" fmla="*/ 10217282 w 12192000"/>
              <a:gd name="connsiteY13" fmla="*/ 4020809 h 5096785"/>
              <a:gd name="connsiteX14" fmla="*/ 9936427 w 12192000"/>
              <a:gd name="connsiteY14" fmla="*/ 4137843 h 5096785"/>
              <a:gd name="connsiteX15" fmla="*/ 9800299 w 12192000"/>
              <a:gd name="connsiteY15" fmla="*/ 4186098 h 5096785"/>
              <a:gd name="connsiteX16" fmla="*/ 9707822 w 12192000"/>
              <a:gd name="connsiteY16" fmla="*/ 4189102 h 5096785"/>
              <a:gd name="connsiteX17" fmla="*/ 9543973 w 12192000"/>
              <a:gd name="connsiteY17" fmla="*/ 4245802 h 5096785"/>
              <a:gd name="connsiteX18" fmla="*/ 9528747 w 12192000"/>
              <a:gd name="connsiteY18" fmla="*/ 4251724 h 5096785"/>
              <a:gd name="connsiteX19" fmla="*/ 9436976 w 12192000"/>
              <a:gd name="connsiteY19" fmla="*/ 4269351 h 5096785"/>
              <a:gd name="connsiteX20" fmla="*/ 9371827 w 12192000"/>
              <a:gd name="connsiteY20" fmla="*/ 4303912 h 5096785"/>
              <a:gd name="connsiteX21" fmla="*/ 9260304 w 12192000"/>
              <a:gd name="connsiteY21" fmla="*/ 4328021 h 5096785"/>
              <a:gd name="connsiteX22" fmla="*/ 9148799 w 12192000"/>
              <a:gd name="connsiteY22" fmla="*/ 4348506 h 5096785"/>
              <a:gd name="connsiteX23" fmla="*/ 9107898 w 12192000"/>
              <a:gd name="connsiteY23" fmla="*/ 4354282 h 5096785"/>
              <a:gd name="connsiteX24" fmla="*/ 8990743 w 12192000"/>
              <a:gd name="connsiteY24" fmla="*/ 4382161 h 5096785"/>
              <a:gd name="connsiteX25" fmla="*/ 8979819 w 12192000"/>
              <a:gd name="connsiteY25" fmla="*/ 4366419 h 5096785"/>
              <a:gd name="connsiteX26" fmla="*/ 8936044 w 12192000"/>
              <a:gd name="connsiteY26" fmla="*/ 4370992 h 5096785"/>
              <a:gd name="connsiteX27" fmla="*/ 8897707 w 12192000"/>
              <a:gd name="connsiteY27" fmla="*/ 4392673 h 5096785"/>
              <a:gd name="connsiteX28" fmla="*/ 8845635 w 12192000"/>
              <a:gd name="connsiteY28" fmla="*/ 4404300 h 5096785"/>
              <a:gd name="connsiteX29" fmla="*/ 8814562 w 12192000"/>
              <a:gd name="connsiteY29" fmla="*/ 4411434 h 5096785"/>
              <a:gd name="connsiteX30" fmla="*/ 8726349 w 12192000"/>
              <a:gd name="connsiteY30" fmla="*/ 4416668 h 5096785"/>
              <a:gd name="connsiteX31" fmla="*/ 8566678 w 12192000"/>
              <a:gd name="connsiteY31" fmla="*/ 4391711 h 5096785"/>
              <a:gd name="connsiteX32" fmla="*/ 8521516 w 12192000"/>
              <a:gd name="connsiteY32" fmla="*/ 4393927 h 5096785"/>
              <a:gd name="connsiteX33" fmla="*/ 8515998 w 12192000"/>
              <a:gd name="connsiteY33" fmla="*/ 4399124 h 5096785"/>
              <a:gd name="connsiteX34" fmla="*/ 8449547 w 12192000"/>
              <a:gd name="connsiteY34" fmla="*/ 4383170 h 5096785"/>
              <a:gd name="connsiteX35" fmla="*/ 8360285 w 12192000"/>
              <a:gd name="connsiteY35" fmla="*/ 4398502 h 5096785"/>
              <a:gd name="connsiteX36" fmla="*/ 8256584 w 12192000"/>
              <a:gd name="connsiteY36" fmla="*/ 4423564 h 5096785"/>
              <a:gd name="connsiteX37" fmla="*/ 8229821 w 12192000"/>
              <a:gd name="connsiteY37" fmla="*/ 4431840 h 5096785"/>
              <a:gd name="connsiteX38" fmla="*/ 8158476 w 12192000"/>
              <a:gd name="connsiteY38" fmla="*/ 4436904 h 5096785"/>
              <a:gd name="connsiteX39" fmla="*/ 7993707 w 12192000"/>
              <a:gd name="connsiteY39" fmla="*/ 4447962 h 5096785"/>
              <a:gd name="connsiteX40" fmla="*/ 7990346 w 12192000"/>
              <a:gd name="connsiteY40" fmla="*/ 4454853 h 5096785"/>
              <a:gd name="connsiteX41" fmla="*/ 7976786 w 12192000"/>
              <a:gd name="connsiteY41" fmla="*/ 4456820 h 5096785"/>
              <a:gd name="connsiteX42" fmla="*/ 7973491 w 12192000"/>
              <a:gd name="connsiteY42" fmla="*/ 4458577 h 5096785"/>
              <a:gd name="connsiteX43" fmla="*/ 7954281 w 12192000"/>
              <a:gd name="connsiteY43" fmla="*/ 4467421 h 5096785"/>
              <a:gd name="connsiteX44" fmla="*/ 7905540 w 12192000"/>
              <a:gd name="connsiteY44" fmla="*/ 4455628 h 5096785"/>
              <a:gd name="connsiteX45" fmla="*/ 7851932 w 12192000"/>
              <a:gd name="connsiteY45" fmla="*/ 4466353 h 5096785"/>
              <a:gd name="connsiteX46" fmla="*/ 7639078 w 12192000"/>
              <a:gd name="connsiteY46" fmla="*/ 4467635 h 5096785"/>
              <a:gd name="connsiteX47" fmla="*/ 7612359 w 12192000"/>
              <a:gd name="connsiteY47" fmla="*/ 4492789 h 5096785"/>
              <a:gd name="connsiteX48" fmla="*/ 7527328 w 12192000"/>
              <a:gd name="connsiteY48" fmla="*/ 4502199 h 5096785"/>
              <a:gd name="connsiteX49" fmla="*/ 7388717 w 12192000"/>
              <a:gd name="connsiteY49" fmla="*/ 4470799 h 5096785"/>
              <a:gd name="connsiteX50" fmla="*/ 7231898 w 12192000"/>
              <a:gd name="connsiteY50" fmla="*/ 4486028 h 5096785"/>
              <a:gd name="connsiteX51" fmla="*/ 7218425 w 12192000"/>
              <a:gd name="connsiteY51" fmla="*/ 4477288 h 5096785"/>
              <a:gd name="connsiteX52" fmla="*/ 7202795 w 12192000"/>
              <a:gd name="connsiteY52" fmla="*/ 4472972 h 5096785"/>
              <a:gd name="connsiteX53" fmla="*/ 7200744 w 12192000"/>
              <a:gd name="connsiteY53" fmla="*/ 4474099 h 5096785"/>
              <a:gd name="connsiteX54" fmla="*/ 7182163 w 12192000"/>
              <a:gd name="connsiteY54" fmla="*/ 4474005 h 5096785"/>
              <a:gd name="connsiteX55" fmla="*/ 7178368 w 12192000"/>
              <a:gd name="connsiteY55" fmla="*/ 4470673 h 5096785"/>
              <a:gd name="connsiteX56" fmla="*/ 7165705 w 12192000"/>
              <a:gd name="connsiteY56" fmla="*/ 4469569 h 5096785"/>
              <a:gd name="connsiteX57" fmla="*/ 7140991 w 12192000"/>
              <a:gd name="connsiteY57" fmla="*/ 4464599 h 5096785"/>
              <a:gd name="connsiteX58" fmla="*/ 7136152 w 12192000"/>
              <a:gd name="connsiteY58" fmla="*/ 4466292 h 5096785"/>
              <a:gd name="connsiteX59" fmla="*/ 7098544 w 12192000"/>
              <a:gd name="connsiteY59" fmla="*/ 4462879 h 5096785"/>
              <a:gd name="connsiteX60" fmla="*/ 7097922 w 12192000"/>
              <a:gd name="connsiteY60" fmla="*/ 4464077 h 5096785"/>
              <a:gd name="connsiteX61" fmla="*/ 7086877 w 12192000"/>
              <a:gd name="connsiteY61" fmla="*/ 4468554 h 5096785"/>
              <a:gd name="connsiteX62" fmla="*/ 7065999 w 12192000"/>
              <a:gd name="connsiteY62" fmla="*/ 4474270 h 5096785"/>
              <a:gd name="connsiteX63" fmla="*/ 7016598 w 12192000"/>
              <a:gd name="connsiteY63" fmla="*/ 4502855 h 5096785"/>
              <a:gd name="connsiteX64" fmla="*/ 6977375 w 12192000"/>
              <a:gd name="connsiteY64" fmla="*/ 4499434 h 5096785"/>
              <a:gd name="connsiteX65" fmla="*/ 6969409 w 12192000"/>
              <a:gd name="connsiteY65" fmla="*/ 4499424 h 5096785"/>
              <a:gd name="connsiteX66" fmla="*/ 6969218 w 12192000"/>
              <a:gd name="connsiteY66" fmla="*/ 4499704 h 5096785"/>
              <a:gd name="connsiteX67" fmla="*/ 6960755 w 12192000"/>
              <a:gd name="connsiteY67" fmla="*/ 4500249 h 5096785"/>
              <a:gd name="connsiteX68" fmla="*/ 6954882 w 12192000"/>
              <a:gd name="connsiteY68" fmla="*/ 4499405 h 5096785"/>
              <a:gd name="connsiteX69" fmla="*/ 6939428 w 12192000"/>
              <a:gd name="connsiteY69" fmla="*/ 4499385 h 5096785"/>
              <a:gd name="connsiteX70" fmla="*/ 6933902 w 12192000"/>
              <a:gd name="connsiteY70" fmla="*/ 4501239 h 5096785"/>
              <a:gd name="connsiteX71" fmla="*/ 6891244 w 12192000"/>
              <a:gd name="connsiteY71" fmla="*/ 4536371 h 5096785"/>
              <a:gd name="connsiteX72" fmla="*/ 6794496 w 12192000"/>
              <a:gd name="connsiteY72" fmla="*/ 4567924 h 5096785"/>
              <a:gd name="connsiteX73" fmla="*/ 6574528 w 12192000"/>
              <a:gd name="connsiteY73" fmla="*/ 4641155 h 5096785"/>
              <a:gd name="connsiteX74" fmla="*/ 6573036 w 12192000"/>
              <a:gd name="connsiteY74" fmla="*/ 4641049 h 5096785"/>
              <a:gd name="connsiteX75" fmla="*/ 6571920 w 12192000"/>
              <a:gd name="connsiteY75" fmla="*/ 4644739 h 5096785"/>
              <a:gd name="connsiteX76" fmla="*/ 6552021 w 12192000"/>
              <a:gd name="connsiteY76" fmla="*/ 4650379 h 5096785"/>
              <a:gd name="connsiteX77" fmla="*/ 6545925 w 12192000"/>
              <a:gd name="connsiteY77" fmla="*/ 4650675 h 5096785"/>
              <a:gd name="connsiteX78" fmla="*/ 6537822 w 12192000"/>
              <a:gd name="connsiteY78" fmla="*/ 4652769 h 5096785"/>
              <a:gd name="connsiteX79" fmla="*/ 6537743 w 12192000"/>
              <a:gd name="connsiteY79" fmla="*/ 4653068 h 5096785"/>
              <a:gd name="connsiteX80" fmla="*/ 6490057 w 12192000"/>
              <a:gd name="connsiteY80" fmla="*/ 4658624 h 5096785"/>
              <a:gd name="connsiteX81" fmla="*/ 6386800 w 12192000"/>
              <a:gd name="connsiteY81" fmla="*/ 4715431 h 5096785"/>
              <a:gd name="connsiteX82" fmla="*/ 6382703 w 12192000"/>
              <a:gd name="connsiteY82" fmla="*/ 4717930 h 5096785"/>
              <a:gd name="connsiteX83" fmla="*/ 6356495 w 12192000"/>
              <a:gd name="connsiteY83" fmla="*/ 4717843 h 5096785"/>
              <a:gd name="connsiteX84" fmla="*/ 6343628 w 12192000"/>
              <a:gd name="connsiteY84" fmla="*/ 4719161 h 5096785"/>
              <a:gd name="connsiteX85" fmla="*/ 6338605 w 12192000"/>
              <a:gd name="connsiteY85" fmla="*/ 4716723 h 5096785"/>
              <a:gd name="connsiteX86" fmla="*/ 6320318 w 12192000"/>
              <a:gd name="connsiteY86" fmla="*/ 4720095 h 5096785"/>
              <a:gd name="connsiteX87" fmla="*/ 6318742 w 12192000"/>
              <a:gd name="connsiteY87" fmla="*/ 4721541 h 5096785"/>
              <a:gd name="connsiteX88" fmla="*/ 6301708 w 12192000"/>
              <a:gd name="connsiteY88" fmla="*/ 4720380 h 5096785"/>
              <a:gd name="connsiteX89" fmla="*/ 6285082 w 12192000"/>
              <a:gd name="connsiteY89" fmla="*/ 4714639 h 5096785"/>
              <a:gd name="connsiteX90" fmla="*/ 6136936 w 12192000"/>
              <a:gd name="connsiteY90" fmla="*/ 4758246 h 5096785"/>
              <a:gd name="connsiteX91" fmla="*/ 5988578 w 12192000"/>
              <a:gd name="connsiteY91" fmla="*/ 4754427 h 5096785"/>
              <a:gd name="connsiteX92" fmla="*/ 5908701 w 12192000"/>
              <a:gd name="connsiteY92" fmla="*/ 4779160 h 5096785"/>
              <a:gd name="connsiteX93" fmla="*/ 5892219 w 12192000"/>
              <a:gd name="connsiteY93" fmla="*/ 4807892 h 5096785"/>
              <a:gd name="connsiteX94" fmla="*/ 5683612 w 12192000"/>
              <a:gd name="connsiteY94" fmla="*/ 4848770 h 5096785"/>
              <a:gd name="connsiteX95" fmla="*/ 5635111 w 12192000"/>
              <a:gd name="connsiteY95" fmla="*/ 4868888 h 5096785"/>
              <a:gd name="connsiteX96" fmla="*/ 5582652 w 12192000"/>
              <a:gd name="connsiteY96" fmla="*/ 4866836 h 5096785"/>
              <a:gd name="connsiteX97" fmla="*/ 5567213 w 12192000"/>
              <a:gd name="connsiteY97" fmla="*/ 4878769 h 5096785"/>
              <a:gd name="connsiteX98" fmla="*/ 5564659 w 12192000"/>
              <a:gd name="connsiteY98" fmla="*/ 4881042 h 5096785"/>
              <a:gd name="connsiteX99" fmla="*/ 5552102 w 12192000"/>
              <a:gd name="connsiteY99" fmla="*/ 4885426 h 5096785"/>
              <a:gd name="connsiteX100" fmla="*/ 5551475 w 12192000"/>
              <a:gd name="connsiteY100" fmla="*/ 4892560 h 5096785"/>
              <a:gd name="connsiteX101" fmla="*/ 5534664 w 12192000"/>
              <a:gd name="connsiteY101" fmla="*/ 4903385 h 5096785"/>
              <a:gd name="connsiteX102" fmla="*/ 5510737 w 12192000"/>
              <a:gd name="connsiteY102" fmla="*/ 4909807 h 5096785"/>
              <a:gd name="connsiteX103" fmla="*/ 5393901 w 12192000"/>
              <a:gd name="connsiteY103" fmla="*/ 4933709 h 5096785"/>
              <a:gd name="connsiteX104" fmla="*/ 5325782 w 12192000"/>
              <a:gd name="connsiteY104" fmla="*/ 4951789 h 5096785"/>
              <a:gd name="connsiteX105" fmla="*/ 5302703 w 12192000"/>
              <a:gd name="connsiteY105" fmla="*/ 4964590 h 5096785"/>
              <a:gd name="connsiteX106" fmla="*/ 5268591 w 12192000"/>
              <a:gd name="connsiteY106" fmla="*/ 4978479 h 5096785"/>
              <a:gd name="connsiteX107" fmla="*/ 5210559 w 12192000"/>
              <a:gd name="connsiteY107" fmla="*/ 5007585 h 5096785"/>
              <a:gd name="connsiteX108" fmla="*/ 5177597 w 12192000"/>
              <a:gd name="connsiteY108" fmla="*/ 5015926 h 5096785"/>
              <a:gd name="connsiteX109" fmla="*/ 5160569 w 12192000"/>
              <a:gd name="connsiteY109" fmla="*/ 5025681 h 5096785"/>
              <a:gd name="connsiteX110" fmla="*/ 5152748 w 12192000"/>
              <a:gd name="connsiteY110" fmla="*/ 5026569 h 5096785"/>
              <a:gd name="connsiteX111" fmla="*/ 5127678 w 12192000"/>
              <a:gd name="connsiteY111" fmla="*/ 5032947 h 5096785"/>
              <a:gd name="connsiteX112" fmla="*/ 5113147 w 12192000"/>
              <a:gd name="connsiteY112" fmla="*/ 5035818 h 5096785"/>
              <a:gd name="connsiteX113" fmla="*/ 5107301 w 12192000"/>
              <a:gd name="connsiteY113" fmla="*/ 5036672 h 5096785"/>
              <a:gd name="connsiteX114" fmla="*/ 5093215 w 12192000"/>
              <a:gd name="connsiteY114" fmla="*/ 5032880 h 5096785"/>
              <a:gd name="connsiteX115" fmla="*/ 5077058 w 12192000"/>
              <a:gd name="connsiteY115" fmla="*/ 5038681 h 5096785"/>
              <a:gd name="connsiteX116" fmla="*/ 5057349 w 12192000"/>
              <a:gd name="connsiteY116" fmla="*/ 5036015 h 5096785"/>
              <a:gd name="connsiteX117" fmla="*/ 5053945 w 12192000"/>
              <a:gd name="connsiteY117" fmla="*/ 5041952 h 5096785"/>
              <a:gd name="connsiteX118" fmla="*/ 5040021 w 12192000"/>
              <a:gd name="connsiteY118" fmla="*/ 5050052 h 5096785"/>
              <a:gd name="connsiteX119" fmla="*/ 5025913 w 12192000"/>
              <a:gd name="connsiteY119" fmla="*/ 5046535 h 5096785"/>
              <a:gd name="connsiteX120" fmla="*/ 4998218 w 12192000"/>
              <a:gd name="connsiteY120" fmla="*/ 5048065 h 5096785"/>
              <a:gd name="connsiteX121" fmla="*/ 4991008 w 12192000"/>
              <a:gd name="connsiteY121" fmla="*/ 5050439 h 5096785"/>
              <a:gd name="connsiteX122" fmla="*/ 4963503 w 12192000"/>
              <a:gd name="connsiteY122" fmla="*/ 5047575 h 5096785"/>
              <a:gd name="connsiteX123" fmla="*/ 4921053 w 12192000"/>
              <a:gd name="connsiteY123" fmla="*/ 5048925 h 5096785"/>
              <a:gd name="connsiteX124" fmla="*/ 4873420 w 12192000"/>
              <a:gd name="connsiteY124" fmla="*/ 5054929 h 5096785"/>
              <a:gd name="connsiteX125" fmla="*/ 4858825 w 12192000"/>
              <a:gd name="connsiteY125" fmla="*/ 5051329 h 5096785"/>
              <a:gd name="connsiteX126" fmla="*/ 4769340 w 12192000"/>
              <a:gd name="connsiteY126" fmla="*/ 5053090 h 5096785"/>
              <a:gd name="connsiteX127" fmla="*/ 4744152 w 12192000"/>
              <a:gd name="connsiteY127" fmla="*/ 5053391 h 5096785"/>
              <a:gd name="connsiteX128" fmla="*/ 4723556 w 12192000"/>
              <a:gd name="connsiteY128" fmla="*/ 5059633 h 5096785"/>
              <a:gd name="connsiteX129" fmla="*/ 4719699 w 12192000"/>
              <a:gd name="connsiteY129" fmla="*/ 5066298 h 5096785"/>
              <a:gd name="connsiteX130" fmla="*/ 4706016 w 12192000"/>
              <a:gd name="connsiteY130" fmla="*/ 5067422 h 5096785"/>
              <a:gd name="connsiteX131" fmla="*/ 4702593 w 12192000"/>
              <a:gd name="connsiteY131" fmla="*/ 5068973 h 5096785"/>
              <a:gd name="connsiteX132" fmla="*/ 4682766 w 12192000"/>
              <a:gd name="connsiteY132" fmla="*/ 5076609 h 5096785"/>
              <a:gd name="connsiteX133" fmla="*/ 4634960 w 12192000"/>
              <a:gd name="connsiteY133" fmla="*/ 5061852 h 5096785"/>
              <a:gd name="connsiteX134" fmla="*/ 4580645 w 12192000"/>
              <a:gd name="connsiteY134" fmla="*/ 5069246 h 5096785"/>
              <a:gd name="connsiteX135" fmla="*/ 4368005 w 12192000"/>
              <a:gd name="connsiteY135" fmla="*/ 5057426 h 5096785"/>
              <a:gd name="connsiteX136" fmla="*/ 4339489 w 12192000"/>
              <a:gd name="connsiteY136" fmla="*/ 5080858 h 5096785"/>
              <a:gd name="connsiteX137" fmla="*/ 4253895 w 12192000"/>
              <a:gd name="connsiteY137" fmla="*/ 5085008 h 5096785"/>
              <a:gd name="connsiteX138" fmla="*/ 4117780 w 12192000"/>
              <a:gd name="connsiteY138" fmla="*/ 5045175 h 5096785"/>
              <a:gd name="connsiteX139" fmla="*/ 3960074 w 12192000"/>
              <a:gd name="connsiteY139" fmla="*/ 5050708 h 5096785"/>
              <a:gd name="connsiteX140" fmla="*/ 3947260 w 12192000"/>
              <a:gd name="connsiteY140" fmla="*/ 5041167 h 5096785"/>
              <a:gd name="connsiteX141" fmla="*/ 3931969 w 12192000"/>
              <a:gd name="connsiteY141" fmla="*/ 5035902 h 5096785"/>
              <a:gd name="connsiteX142" fmla="*/ 3929836 w 12192000"/>
              <a:gd name="connsiteY142" fmla="*/ 5036901 h 5096785"/>
              <a:gd name="connsiteX143" fmla="*/ 3911296 w 12192000"/>
              <a:gd name="connsiteY143" fmla="*/ 5035663 h 5096785"/>
              <a:gd name="connsiteX144" fmla="*/ 3907746 w 12192000"/>
              <a:gd name="connsiteY144" fmla="*/ 5032107 h 5096785"/>
              <a:gd name="connsiteX145" fmla="*/ 3895182 w 12192000"/>
              <a:gd name="connsiteY145" fmla="*/ 5030229 h 5096785"/>
              <a:gd name="connsiteX146" fmla="*/ 3870866 w 12192000"/>
              <a:gd name="connsiteY146" fmla="*/ 5023753 h 5096785"/>
              <a:gd name="connsiteX147" fmla="*/ 3865913 w 12192000"/>
              <a:gd name="connsiteY147" fmla="*/ 5025143 h 5096785"/>
              <a:gd name="connsiteX148" fmla="*/ 3828606 w 12192000"/>
              <a:gd name="connsiteY148" fmla="*/ 5019426 h 5096785"/>
              <a:gd name="connsiteX149" fmla="*/ 3827901 w 12192000"/>
              <a:gd name="connsiteY149" fmla="*/ 5020583 h 5096785"/>
              <a:gd name="connsiteX150" fmla="*/ 3816543 w 12192000"/>
              <a:gd name="connsiteY150" fmla="*/ 5024366 h 5096785"/>
              <a:gd name="connsiteX151" fmla="*/ 3795278 w 12192000"/>
              <a:gd name="connsiteY151" fmla="*/ 5028779 h 5096785"/>
              <a:gd name="connsiteX152" fmla="*/ 3743858 w 12192000"/>
              <a:gd name="connsiteY152" fmla="*/ 5054237 h 5096785"/>
              <a:gd name="connsiteX153" fmla="*/ 3704945 w 12192000"/>
              <a:gd name="connsiteY153" fmla="*/ 5048413 h 5096785"/>
              <a:gd name="connsiteX154" fmla="*/ 3696992 w 12192000"/>
              <a:gd name="connsiteY154" fmla="*/ 5047914 h 5096785"/>
              <a:gd name="connsiteX155" fmla="*/ 3696780 w 12192000"/>
              <a:gd name="connsiteY155" fmla="*/ 5048181 h 5096785"/>
              <a:gd name="connsiteX156" fmla="*/ 3688290 w 12192000"/>
              <a:gd name="connsiteY156" fmla="*/ 5048204 h 5096785"/>
              <a:gd name="connsiteX157" fmla="*/ 3682486 w 12192000"/>
              <a:gd name="connsiteY157" fmla="*/ 5047000 h 5096785"/>
              <a:gd name="connsiteX158" fmla="*/ 3667056 w 12192000"/>
              <a:gd name="connsiteY158" fmla="*/ 5046030 h 5096785"/>
              <a:gd name="connsiteX159" fmla="*/ 3661403 w 12192000"/>
              <a:gd name="connsiteY159" fmla="*/ 5047537 h 5096785"/>
              <a:gd name="connsiteX160" fmla="*/ 3658673 w 12192000"/>
              <a:gd name="connsiteY160" fmla="*/ 5050790 h 5096785"/>
              <a:gd name="connsiteX161" fmla="*/ 3657333 w 12192000"/>
              <a:gd name="connsiteY161" fmla="*/ 5050325 h 5096785"/>
              <a:gd name="connsiteX162" fmla="*/ 3626778 w 12192000"/>
              <a:gd name="connsiteY162" fmla="*/ 5057882 h 5096785"/>
              <a:gd name="connsiteX163" fmla="*/ 3560067 w 12192000"/>
              <a:gd name="connsiteY163" fmla="*/ 5064266 h 5096785"/>
              <a:gd name="connsiteX164" fmla="*/ 3522641 w 12192000"/>
              <a:gd name="connsiteY164" fmla="*/ 5063654 h 5096785"/>
              <a:gd name="connsiteX165" fmla="*/ 3419275 w 12192000"/>
              <a:gd name="connsiteY165" fmla="*/ 5066646 h 5096785"/>
              <a:gd name="connsiteX166" fmla="*/ 3314869 w 12192000"/>
              <a:gd name="connsiteY166" fmla="*/ 5073197 h 5096785"/>
              <a:gd name="connsiteX167" fmla="*/ 3259088 w 12192000"/>
              <a:gd name="connsiteY167" fmla="*/ 5096363 h 5096785"/>
              <a:gd name="connsiteX168" fmla="*/ 3253104 w 12192000"/>
              <a:gd name="connsiteY168" fmla="*/ 5096785 h 5096785"/>
              <a:gd name="connsiteX169" fmla="*/ 3238751 w 12192000"/>
              <a:gd name="connsiteY169" fmla="*/ 5092996 h 5096785"/>
              <a:gd name="connsiteX170" fmla="*/ 3233681 w 12192000"/>
              <a:gd name="connsiteY170" fmla="*/ 5090758 h 5096785"/>
              <a:gd name="connsiteX171" fmla="*/ 3225562 w 12192000"/>
              <a:gd name="connsiteY171" fmla="*/ 5089215 h 5096785"/>
              <a:gd name="connsiteX172" fmla="*/ 3225260 w 12192000"/>
              <a:gd name="connsiteY172" fmla="*/ 5089437 h 5096785"/>
              <a:gd name="connsiteX173" fmla="*/ 3217859 w 12192000"/>
              <a:gd name="connsiteY173" fmla="*/ 5087484 h 5096785"/>
              <a:gd name="connsiteX174" fmla="*/ 3182980 w 12192000"/>
              <a:gd name="connsiteY174" fmla="*/ 5074650 h 5096785"/>
              <a:gd name="connsiteX175" fmla="*/ 3123938 w 12192000"/>
              <a:gd name="connsiteY175" fmla="*/ 5089912 h 5096785"/>
              <a:gd name="connsiteX176" fmla="*/ 3101912 w 12192000"/>
              <a:gd name="connsiteY176" fmla="*/ 5090281 h 5096785"/>
              <a:gd name="connsiteX177" fmla="*/ 3089591 w 12192000"/>
              <a:gd name="connsiteY177" fmla="*/ 5091865 h 5096785"/>
              <a:gd name="connsiteX178" fmla="*/ 3088465 w 12192000"/>
              <a:gd name="connsiteY178" fmla="*/ 5092858 h 5096785"/>
              <a:gd name="connsiteX179" fmla="*/ 3055081 w 12192000"/>
              <a:gd name="connsiteY179" fmla="*/ 5080424 h 5096785"/>
              <a:gd name="connsiteX180" fmla="*/ 3049807 w 12192000"/>
              <a:gd name="connsiteY180" fmla="*/ 5080860 h 5096785"/>
              <a:gd name="connsiteX181" fmla="*/ 3029122 w 12192000"/>
              <a:gd name="connsiteY181" fmla="*/ 5070085 h 5096785"/>
              <a:gd name="connsiteX182" fmla="*/ 3017862 w 12192000"/>
              <a:gd name="connsiteY182" fmla="*/ 5065942 h 5096785"/>
              <a:gd name="connsiteX183" fmla="*/ 3015868 w 12192000"/>
              <a:gd name="connsiteY183" fmla="*/ 5061832 h 5096785"/>
              <a:gd name="connsiteX184" fmla="*/ 2998644 w 12192000"/>
              <a:gd name="connsiteY184" fmla="*/ 5057210 h 5096785"/>
              <a:gd name="connsiteX185" fmla="*/ 2996219 w 12192000"/>
              <a:gd name="connsiteY185" fmla="*/ 5057788 h 5096785"/>
              <a:gd name="connsiteX186" fmla="*/ 2983676 w 12192000"/>
              <a:gd name="connsiteY186" fmla="*/ 5049852 h 5096785"/>
              <a:gd name="connsiteX187" fmla="*/ 2903609 w 12192000"/>
              <a:gd name="connsiteY187" fmla="*/ 4998457 h 5096785"/>
              <a:gd name="connsiteX188" fmla="*/ 2758830 w 12192000"/>
              <a:gd name="connsiteY188" fmla="*/ 4974760 h 5096785"/>
              <a:gd name="connsiteX189" fmla="*/ 2532669 w 12192000"/>
              <a:gd name="connsiteY189" fmla="*/ 4940573 h 5096785"/>
              <a:gd name="connsiteX190" fmla="*/ 2389931 w 12192000"/>
              <a:gd name="connsiteY190" fmla="*/ 4905785 h 5096785"/>
              <a:gd name="connsiteX191" fmla="*/ 2335186 w 12192000"/>
              <a:gd name="connsiteY191" fmla="*/ 4902957 h 5096785"/>
              <a:gd name="connsiteX192" fmla="*/ 2295307 w 12192000"/>
              <a:gd name="connsiteY192" fmla="*/ 4879800 h 5096785"/>
              <a:gd name="connsiteX193" fmla="*/ 2273393 w 12192000"/>
              <a:gd name="connsiteY193" fmla="*/ 4883565 h 5096785"/>
              <a:gd name="connsiteX194" fmla="*/ 2269523 w 12192000"/>
              <a:gd name="connsiteY194" fmla="*/ 4884442 h 5096785"/>
              <a:gd name="connsiteX195" fmla="*/ 2256015 w 12192000"/>
              <a:gd name="connsiteY195" fmla="*/ 4883014 h 5096785"/>
              <a:gd name="connsiteX196" fmla="*/ 2249731 w 12192000"/>
              <a:gd name="connsiteY196" fmla="*/ 4888778 h 5096785"/>
              <a:gd name="connsiteX197" fmla="*/ 2227629 w 12192000"/>
              <a:gd name="connsiteY197" fmla="*/ 4891047 h 5096785"/>
              <a:gd name="connsiteX198" fmla="*/ 2203460 w 12192000"/>
              <a:gd name="connsiteY198" fmla="*/ 4886696 h 5096785"/>
              <a:gd name="connsiteX199" fmla="*/ 2091528 w 12192000"/>
              <a:gd name="connsiteY199" fmla="*/ 4859155 h 5096785"/>
              <a:gd name="connsiteX200" fmla="*/ 2022901 w 12192000"/>
              <a:gd name="connsiteY200" fmla="*/ 4846594 h 5096785"/>
              <a:gd name="connsiteX201" fmla="*/ 1994227 w 12192000"/>
              <a:gd name="connsiteY201" fmla="*/ 4847973 h 5096785"/>
              <a:gd name="connsiteX202" fmla="*/ 1955936 w 12192000"/>
              <a:gd name="connsiteY202" fmla="*/ 4845765 h 5096785"/>
              <a:gd name="connsiteX203" fmla="*/ 1741924 w 12192000"/>
              <a:gd name="connsiteY203" fmla="*/ 4808054 h 5096785"/>
              <a:gd name="connsiteX204" fmla="*/ 1734410 w 12192000"/>
              <a:gd name="connsiteY204" fmla="*/ 4811675 h 5096785"/>
              <a:gd name="connsiteX205" fmla="*/ 1691423 w 12192000"/>
              <a:gd name="connsiteY205" fmla="*/ 4802777 h 5096785"/>
              <a:gd name="connsiteX206" fmla="*/ 1554504 w 12192000"/>
              <a:gd name="connsiteY206" fmla="*/ 4739985 h 5096785"/>
              <a:gd name="connsiteX207" fmla="*/ 1470119 w 12192000"/>
              <a:gd name="connsiteY207" fmla="*/ 4723470 h 5096785"/>
              <a:gd name="connsiteX208" fmla="*/ 1437967 w 12192000"/>
              <a:gd name="connsiteY208" fmla="*/ 4722710 h 5096785"/>
              <a:gd name="connsiteX209" fmla="*/ 1384234 w 12192000"/>
              <a:gd name="connsiteY209" fmla="*/ 4721117 h 5096785"/>
              <a:gd name="connsiteX210" fmla="*/ 1338647 w 12192000"/>
              <a:gd name="connsiteY210" fmla="*/ 4732483 h 5096785"/>
              <a:gd name="connsiteX211" fmla="*/ 1295869 w 12192000"/>
              <a:gd name="connsiteY211" fmla="*/ 4726175 h 5096785"/>
              <a:gd name="connsiteX212" fmla="*/ 1292949 w 12192000"/>
              <a:gd name="connsiteY212" fmla="*/ 4708469 h 5096785"/>
              <a:gd name="connsiteX213" fmla="*/ 1244908 w 12192000"/>
              <a:gd name="connsiteY213" fmla="*/ 4706993 h 5096785"/>
              <a:gd name="connsiteX214" fmla="*/ 1171266 w 12192000"/>
              <a:gd name="connsiteY214" fmla="*/ 4706535 h 5096785"/>
              <a:gd name="connsiteX215" fmla="*/ 1160868 w 12192000"/>
              <a:gd name="connsiteY215" fmla="*/ 4701936 h 5096785"/>
              <a:gd name="connsiteX216" fmla="*/ 1147599 w 12192000"/>
              <a:gd name="connsiteY216" fmla="*/ 4714833 h 5096785"/>
              <a:gd name="connsiteX217" fmla="*/ 1119603 w 12192000"/>
              <a:gd name="connsiteY217" fmla="*/ 4721303 h 5096785"/>
              <a:gd name="connsiteX218" fmla="*/ 997851 w 12192000"/>
              <a:gd name="connsiteY218" fmla="*/ 4722336 h 5096785"/>
              <a:gd name="connsiteX219" fmla="*/ 976455 w 12192000"/>
              <a:gd name="connsiteY219" fmla="*/ 4726407 h 5096785"/>
              <a:gd name="connsiteX220" fmla="*/ 949939 w 12192000"/>
              <a:gd name="connsiteY220" fmla="*/ 4719699 h 5096785"/>
              <a:gd name="connsiteX221" fmla="*/ 894148 w 12192000"/>
              <a:gd name="connsiteY221" fmla="*/ 4710406 h 5096785"/>
              <a:gd name="connsiteX222" fmla="*/ 857990 w 12192000"/>
              <a:gd name="connsiteY222" fmla="*/ 4696844 h 5096785"/>
              <a:gd name="connsiteX223" fmla="*/ 848649 w 12192000"/>
              <a:gd name="connsiteY223" fmla="*/ 4704021 h 5096785"/>
              <a:gd name="connsiteX224" fmla="*/ 826436 w 12192000"/>
              <a:gd name="connsiteY224" fmla="*/ 4707421 h 5096785"/>
              <a:gd name="connsiteX225" fmla="*/ 733052 w 12192000"/>
              <a:gd name="connsiteY225" fmla="*/ 4701884 h 5096785"/>
              <a:gd name="connsiteX226" fmla="*/ 716185 w 12192000"/>
              <a:gd name="connsiteY226" fmla="*/ 4703827 h 5096785"/>
              <a:gd name="connsiteX227" fmla="*/ 696663 w 12192000"/>
              <a:gd name="connsiteY227" fmla="*/ 4697420 h 5096785"/>
              <a:gd name="connsiteX228" fmla="*/ 582722 w 12192000"/>
              <a:gd name="connsiteY228" fmla="*/ 4658637 h 5096785"/>
              <a:gd name="connsiteX229" fmla="*/ 581118 w 12192000"/>
              <a:gd name="connsiteY229" fmla="*/ 4654120 h 5096785"/>
              <a:gd name="connsiteX230" fmla="*/ 546453 w 12192000"/>
              <a:gd name="connsiteY230" fmla="*/ 4652542 h 5096785"/>
              <a:gd name="connsiteX231" fmla="*/ 536773 w 12192000"/>
              <a:gd name="connsiteY231" fmla="*/ 4644609 h 5096785"/>
              <a:gd name="connsiteX232" fmla="*/ 518899 w 12192000"/>
              <a:gd name="connsiteY232" fmla="*/ 4642839 h 5096785"/>
              <a:gd name="connsiteX233" fmla="*/ 388896 w 12192000"/>
              <a:gd name="connsiteY233" fmla="*/ 4619173 h 5096785"/>
              <a:gd name="connsiteX234" fmla="*/ 366479 w 12192000"/>
              <a:gd name="connsiteY234" fmla="*/ 4618896 h 5096785"/>
              <a:gd name="connsiteX235" fmla="*/ 342781 w 12192000"/>
              <a:gd name="connsiteY235" fmla="*/ 4601239 h 5096785"/>
              <a:gd name="connsiteX236" fmla="*/ 255925 w 12192000"/>
              <a:gd name="connsiteY236" fmla="*/ 4598685 h 5096785"/>
              <a:gd name="connsiteX237" fmla="*/ 226919 w 12192000"/>
              <a:gd name="connsiteY237" fmla="*/ 4598460 h 5096785"/>
              <a:gd name="connsiteX238" fmla="*/ 213925 w 12192000"/>
              <a:gd name="connsiteY238" fmla="*/ 4597783 h 5096785"/>
              <a:gd name="connsiteX239" fmla="*/ 215196 w 12192000"/>
              <a:gd name="connsiteY239" fmla="*/ 4588576 h 5096785"/>
              <a:gd name="connsiteX240" fmla="*/ 180214 w 12192000"/>
              <a:gd name="connsiteY240" fmla="*/ 4583701 h 5096785"/>
              <a:gd name="connsiteX241" fmla="*/ 83203 w 12192000"/>
              <a:gd name="connsiteY241" fmla="*/ 4531664 h 5096785"/>
              <a:gd name="connsiteX242" fmla="*/ 4106 w 12192000"/>
              <a:gd name="connsiteY242" fmla="*/ 4517202 h 5096785"/>
              <a:gd name="connsiteX243" fmla="*/ 0 w 12192000"/>
              <a:gd name="connsiteY243" fmla="*/ 4516084 h 5096785"/>
              <a:gd name="connsiteX244" fmla="*/ 0 w 12192000"/>
              <a:gd name="connsiteY244" fmla="*/ 0 h 5096785"/>
              <a:gd name="connsiteX0" fmla="*/ 0 w 12192000"/>
              <a:gd name="connsiteY0" fmla="*/ 0 h 5096785"/>
              <a:gd name="connsiteX1" fmla="*/ 12192000 w 12192000"/>
              <a:gd name="connsiteY1" fmla="*/ 0 h 5096785"/>
              <a:gd name="connsiteX2" fmla="*/ 12192000 w 12192000"/>
              <a:gd name="connsiteY2" fmla="*/ 3809005 h 5096785"/>
              <a:gd name="connsiteX3" fmla="*/ 12142543 w 12192000"/>
              <a:gd name="connsiteY3" fmla="*/ 3817043 h 5096785"/>
              <a:gd name="connsiteX4" fmla="*/ 12109241 w 12192000"/>
              <a:gd name="connsiteY4" fmla="*/ 3824228 h 5096785"/>
              <a:gd name="connsiteX5" fmla="*/ 11668991 w 12192000"/>
              <a:gd name="connsiteY5" fmla="*/ 3788038 h 5096785"/>
              <a:gd name="connsiteX6" fmla="*/ 11476952 w 12192000"/>
              <a:gd name="connsiteY6" fmla="*/ 3866786 h 5096785"/>
              <a:gd name="connsiteX7" fmla="*/ 11336487 w 12192000"/>
              <a:gd name="connsiteY7" fmla="*/ 3971513 h 5096785"/>
              <a:gd name="connsiteX8" fmla="*/ 11214181 w 12192000"/>
              <a:gd name="connsiteY8" fmla="*/ 4004215 h 5096785"/>
              <a:gd name="connsiteX9" fmla="*/ 11042540 w 12192000"/>
              <a:gd name="connsiteY9" fmla="*/ 4002613 h 5096785"/>
              <a:gd name="connsiteX10" fmla="*/ 10833086 w 12192000"/>
              <a:gd name="connsiteY10" fmla="*/ 3997707 h 5096785"/>
              <a:gd name="connsiteX11" fmla="*/ 10599680 w 12192000"/>
              <a:gd name="connsiteY11" fmla="*/ 3982661 h 5096785"/>
              <a:gd name="connsiteX12" fmla="*/ 10519971 w 12192000"/>
              <a:gd name="connsiteY12" fmla="*/ 3975018 h 5096785"/>
              <a:gd name="connsiteX13" fmla="*/ 10217282 w 12192000"/>
              <a:gd name="connsiteY13" fmla="*/ 4020809 h 5096785"/>
              <a:gd name="connsiteX14" fmla="*/ 9936427 w 12192000"/>
              <a:gd name="connsiteY14" fmla="*/ 4137843 h 5096785"/>
              <a:gd name="connsiteX15" fmla="*/ 9800299 w 12192000"/>
              <a:gd name="connsiteY15" fmla="*/ 4186098 h 5096785"/>
              <a:gd name="connsiteX16" fmla="*/ 9707822 w 12192000"/>
              <a:gd name="connsiteY16" fmla="*/ 4189102 h 5096785"/>
              <a:gd name="connsiteX17" fmla="*/ 9543973 w 12192000"/>
              <a:gd name="connsiteY17" fmla="*/ 4245802 h 5096785"/>
              <a:gd name="connsiteX18" fmla="*/ 9528747 w 12192000"/>
              <a:gd name="connsiteY18" fmla="*/ 4251724 h 5096785"/>
              <a:gd name="connsiteX19" fmla="*/ 9436976 w 12192000"/>
              <a:gd name="connsiteY19" fmla="*/ 4269351 h 5096785"/>
              <a:gd name="connsiteX20" fmla="*/ 9371827 w 12192000"/>
              <a:gd name="connsiteY20" fmla="*/ 4303912 h 5096785"/>
              <a:gd name="connsiteX21" fmla="*/ 9260304 w 12192000"/>
              <a:gd name="connsiteY21" fmla="*/ 4328021 h 5096785"/>
              <a:gd name="connsiteX22" fmla="*/ 9148799 w 12192000"/>
              <a:gd name="connsiteY22" fmla="*/ 4348506 h 5096785"/>
              <a:gd name="connsiteX23" fmla="*/ 9107898 w 12192000"/>
              <a:gd name="connsiteY23" fmla="*/ 4354282 h 5096785"/>
              <a:gd name="connsiteX24" fmla="*/ 8990743 w 12192000"/>
              <a:gd name="connsiteY24" fmla="*/ 4382161 h 5096785"/>
              <a:gd name="connsiteX25" fmla="*/ 8979819 w 12192000"/>
              <a:gd name="connsiteY25" fmla="*/ 4366419 h 5096785"/>
              <a:gd name="connsiteX26" fmla="*/ 8936044 w 12192000"/>
              <a:gd name="connsiteY26" fmla="*/ 4370992 h 5096785"/>
              <a:gd name="connsiteX27" fmla="*/ 8897707 w 12192000"/>
              <a:gd name="connsiteY27" fmla="*/ 4392673 h 5096785"/>
              <a:gd name="connsiteX28" fmla="*/ 8845635 w 12192000"/>
              <a:gd name="connsiteY28" fmla="*/ 4404300 h 5096785"/>
              <a:gd name="connsiteX29" fmla="*/ 8814562 w 12192000"/>
              <a:gd name="connsiteY29" fmla="*/ 4411434 h 5096785"/>
              <a:gd name="connsiteX30" fmla="*/ 8726349 w 12192000"/>
              <a:gd name="connsiteY30" fmla="*/ 4416668 h 5096785"/>
              <a:gd name="connsiteX31" fmla="*/ 8566678 w 12192000"/>
              <a:gd name="connsiteY31" fmla="*/ 4391711 h 5096785"/>
              <a:gd name="connsiteX32" fmla="*/ 8521516 w 12192000"/>
              <a:gd name="connsiteY32" fmla="*/ 4393927 h 5096785"/>
              <a:gd name="connsiteX33" fmla="*/ 8515998 w 12192000"/>
              <a:gd name="connsiteY33" fmla="*/ 4399124 h 5096785"/>
              <a:gd name="connsiteX34" fmla="*/ 8449547 w 12192000"/>
              <a:gd name="connsiteY34" fmla="*/ 4383170 h 5096785"/>
              <a:gd name="connsiteX35" fmla="*/ 8360285 w 12192000"/>
              <a:gd name="connsiteY35" fmla="*/ 4398502 h 5096785"/>
              <a:gd name="connsiteX36" fmla="*/ 8256584 w 12192000"/>
              <a:gd name="connsiteY36" fmla="*/ 4423564 h 5096785"/>
              <a:gd name="connsiteX37" fmla="*/ 8229821 w 12192000"/>
              <a:gd name="connsiteY37" fmla="*/ 4431840 h 5096785"/>
              <a:gd name="connsiteX38" fmla="*/ 8158476 w 12192000"/>
              <a:gd name="connsiteY38" fmla="*/ 4436904 h 5096785"/>
              <a:gd name="connsiteX39" fmla="*/ 7993707 w 12192000"/>
              <a:gd name="connsiteY39" fmla="*/ 4447962 h 5096785"/>
              <a:gd name="connsiteX40" fmla="*/ 7990346 w 12192000"/>
              <a:gd name="connsiteY40" fmla="*/ 4454853 h 5096785"/>
              <a:gd name="connsiteX41" fmla="*/ 7976786 w 12192000"/>
              <a:gd name="connsiteY41" fmla="*/ 4456820 h 5096785"/>
              <a:gd name="connsiteX42" fmla="*/ 7973491 w 12192000"/>
              <a:gd name="connsiteY42" fmla="*/ 4458577 h 5096785"/>
              <a:gd name="connsiteX43" fmla="*/ 7954281 w 12192000"/>
              <a:gd name="connsiteY43" fmla="*/ 4467421 h 5096785"/>
              <a:gd name="connsiteX44" fmla="*/ 7905540 w 12192000"/>
              <a:gd name="connsiteY44" fmla="*/ 4455628 h 5096785"/>
              <a:gd name="connsiteX45" fmla="*/ 7851932 w 12192000"/>
              <a:gd name="connsiteY45" fmla="*/ 4466353 h 5096785"/>
              <a:gd name="connsiteX46" fmla="*/ 7639078 w 12192000"/>
              <a:gd name="connsiteY46" fmla="*/ 4467635 h 5096785"/>
              <a:gd name="connsiteX47" fmla="*/ 7612359 w 12192000"/>
              <a:gd name="connsiteY47" fmla="*/ 4492789 h 5096785"/>
              <a:gd name="connsiteX48" fmla="*/ 7527328 w 12192000"/>
              <a:gd name="connsiteY48" fmla="*/ 4502199 h 5096785"/>
              <a:gd name="connsiteX49" fmla="*/ 7388717 w 12192000"/>
              <a:gd name="connsiteY49" fmla="*/ 4470799 h 5096785"/>
              <a:gd name="connsiteX50" fmla="*/ 7231898 w 12192000"/>
              <a:gd name="connsiteY50" fmla="*/ 4486028 h 5096785"/>
              <a:gd name="connsiteX51" fmla="*/ 7218425 w 12192000"/>
              <a:gd name="connsiteY51" fmla="*/ 4477288 h 5096785"/>
              <a:gd name="connsiteX52" fmla="*/ 7202795 w 12192000"/>
              <a:gd name="connsiteY52" fmla="*/ 4472972 h 5096785"/>
              <a:gd name="connsiteX53" fmla="*/ 7200744 w 12192000"/>
              <a:gd name="connsiteY53" fmla="*/ 4474099 h 5096785"/>
              <a:gd name="connsiteX54" fmla="*/ 7182163 w 12192000"/>
              <a:gd name="connsiteY54" fmla="*/ 4474005 h 5096785"/>
              <a:gd name="connsiteX55" fmla="*/ 7178368 w 12192000"/>
              <a:gd name="connsiteY55" fmla="*/ 4470673 h 5096785"/>
              <a:gd name="connsiteX56" fmla="*/ 7165705 w 12192000"/>
              <a:gd name="connsiteY56" fmla="*/ 4469569 h 5096785"/>
              <a:gd name="connsiteX57" fmla="*/ 7140991 w 12192000"/>
              <a:gd name="connsiteY57" fmla="*/ 4464599 h 5096785"/>
              <a:gd name="connsiteX58" fmla="*/ 7136152 w 12192000"/>
              <a:gd name="connsiteY58" fmla="*/ 4466292 h 5096785"/>
              <a:gd name="connsiteX59" fmla="*/ 7098544 w 12192000"/>
              <a:gd name="connsiteY59" fmla="*/ 4462879 h 5096785"/>
              <a:gd name="connsiteX60" fmla="*/ 7097922 w 12192000"/>
              <a:gd name="connsiteY60" fmla="*/ 4464077 h 5096785"/>
              <a:gd name="connsiteX61" fmla="*/ 7086877 w 12192000"/>
              <a:gd name="connsiteY61" fmla="*/ 4468554 h 5096785"/>
              <a:gd name="connsiteX62" fmla="*/ 7065999 w 12192000"/>
              <a:gd name="connsiteY62" fmla="*/ 4474270 h 5096785"/>
              <a:gd name="connsiteX63" fmla="*/ 7016598 w 12192000"/>
              <a:gd name="connsiteY63" fmla="*/ 4502855 h 5096785"/>
              <a:gd name="connsiteX64" fmla="*/ 6977375 w 12192000"/>
              <a:gd name="connsiteY64" fmla="*/ 4499434 h 5096785"/>
              <a:gd name="connsiteX65" fmla="*/ 6969409 w 12192000"/>
              <a:gd name="connsiteY65" fmla="*/ 4499424 h 5096785"/>
              <a:gd name="connsiteX66" fmla="*/ 6969218 w 12192000"/>
              <a:gd name="connsiteY66" fmla="*/ 4499704 h 5096785"/>
              <a:gd name="connsiteX67" fmla="*/ 6960755 w 12192000"/>
              <a:gd name="connsiteY67" fmla="*/ 4500249 h 5096785"/>
              <a:gd name="connsiteX68" fmla="*/ 6954882 w 12192000"/>
              <a:gd name="connsiteY68" fmla="*/ 4499405 h 5096785"/>
              <a:gd name="connsiteX69" fmla="*/ 6939428 w 12192000"/>
              <a:gd name="connsiteY69" fmla="*/ 4499385 h 5096785"/>
              <a:gd name="connsiteX70" fmla="*/ 6933902 w 12192000"/>
              <a:gd name="connsiteY70" fmla="*/ 4501239 h 5096785"/>
              <a:gd name="connsiteX71" fmla="*/ 6891244 w 12192000"/>
              <a:gd name="connsiteY71" fmla="*/ 4536371 h 5096785"/>
              <a:gd name="connsiteX72" fmla="*/ 6794496 w 12192000"/>
              <a:gd name="connsiteY72" fmla="*/ 4567924 h 5096785"/>
              <a:gd name="connsiteX73" fmla="*/ 6574528 w 12192000"/>
              <a:gd name="connsiteY73" fmla="*/ 4641155 h 5096785"/>
              <a:gd name="connsiteX74" fmla="*/ 6573036 w 12192000"/>
              <a:gd name="connsiteY74" fmla="*/ 4641049 h 5096785"/>
              <a:gd name="connsiteX75" fmla="*/ 6571920 w 12192000"/>
              <a:gd name="connsiteY75" fmla="*/ 4644739 h 5096785"/>
              <a:gd name="connsiteX76" fmla="*/ 6552021 w 12192000"/>
              <a:gd name="connsiteY76" fmla="*/ 4650379 h 5096785"/>
              <a:gd name="connsiteX77" fmla="*/ 6545925 w 12192000"/>
              <a:gd name="connsiteY77" fmla="*/ 4650675 h 5096785"/>
              <a:gd name="connsiteX78" fmla="*/ 6537822 w 12192000"/>
              <a:gd name="connsiteY78" fmla="*/ 4652769 h 5096785"/>
              <a:gd name="connsiteX79" fmla="*/ 6537743 w 12192000"/>
              <a:gd name="connsiteY79" fmla="*/ 4653068 h 5096785"/>
              <a:gd name="connsiteX80" fmla="*/ 6490057 w 12192000"/>
              <a:gd name="connsiteY80" fmla="*/ 4658624 h 5096785"/>
              <a:gd name="connsiteX81" fmla="*/ 6386800 w 12192000"/>
              <a:gd name="connsiteY81" fmla="*/ 4715431 h 5096785"/>
              <a:gd name="connsiteX82" fmla="*/ 6382703 w 12192000"/>
              <a:gd name="connsiteY82" fmla="*/ 4717930 h 5096785"/>
              <a:gd name="connsiteX83" fmla="*/ 6356495 w 12192000"/>
              <a:gd name="connsiteY83" fmla="*/ 4717843 h 5096785"/>
              <a:gd name="connsiteX84" fmla="*/ 6343628 w 12192000"/>
              <a:gd name="connsiteY84" fmla="*/ 4719161 h 5096785"/>
              <a:gd name="connsiteX85" fmla="*/ 6338605 w 12192000"/>
              <a:gd name="connsiteY85" fmla="*/ 4716723 h 5096785"/>
              <a:gd name="connsiteX86" fmla="*/ 6320318 w 12192000"/>
              <a:gd name="connsiteY86" fmla="*/ 4720095 h 5096785"/>
              <a:gd name="connsiteX87" fmla="*/ 6318742 w 12192000"/>
              <a:gd name="connsiteY87" fmla="*/ 4721541 h 5096785"/>
              <a:gd name="connsiteX88" fmla="*/ 6301708 w 12192000"/>
              <a:gd name="connsiteY88" fmla="*/ 4720380 h 5096785"/>
              <a:gd name="connsiteX89" fmla="*/ 6285082 w 12192000"/>
              <a:gd name="connsiteY89" fmla="*/ 4714639 h 5096785"/>
              <a:gd name="connsiteX90" fmla="*/ 6136936 w 12192000"/>
              <a:gd name="connsiteY90" fmla="*/ 4758246 h 5096785"/>
              <a:gd name="connsiteX91" fmla="*/ 5988578 w 12192000"/>
              <a:gd name="connsiteY91" fmla="*/ 4754427 h 5096785"/>
              <a:gd name="connsiteX92" fmla="*/ 5908701 w 12192000"/>
              <a:gd name="connsiteY92" fmla="*/ 4779160 h 5096785"/>
              <a:gd name="connsiteX93" fmla="*/ 5892219 w 12192000"/>
              <a:gd name="connsiteY93" fmla="*/ 4807892 h 5096785"/>
              <a:gd name="connsiteX94" fmla="*/ 5683612 w 12192000"/>
              <a:gd name="connsiteY94" fmla="*/ 4848770 h 5096785"/>
              <a:gd name="connsiteX95" fmla="*/ 5635111 w 12192000"/>
              <a:gd name="connsiteY95" fmla="*/ 4868888 h 5096785"/>
              <a:gd name="connsiteX96" fmla="*/ 5582652 w 12192000"/>
              <a:gd name="connsiteY96" fmla="*/ 4866836 h 5096785"/>
              <a:gd name="connsiteX97" fmla="*/ 5567213 w 12192000"/>
              <a:gd name="connsiteY97" fmla="*/ 4878769 h 5096785"/>
              <a:gd name="connsiteX98" fmla="*/ 5564659 w 12192000"/>
              <a:gd name="connsiteY98" fmla="*/ 4881042 h 5096785"/>
              <a:gd name="connsiteX99" fmla="*/ 5552102 w 12192000"/>
              <a:gd name="connsiteY99" fmla="*/ 4885426 h 5096785"/>
              <a:gd name="connsiteX100" fmla="*/ 5551475 w 12192000"/>
              <a:gd name="connsiteY100" fmla="*/ 4892560 h 5096785"/>
              <a:gd name="connsiteX101" fmla="*/ 5534664 w 12192000"/>
              <a:gd name="connsiteY101" fmla="*/ 4903385 h 5096785"/>
              <a:gd name="connsiteX102" fmla="*/ 5510737 w 12192000"/>
              <a:gd name="connsiteY102" fmla="*/ 4909807 h 5096785"/>
              <a:gd name="connsiteX103" fmla="*/ 5393901 w 12192000"/>
              <a:gd name="connsiteY103" fmla="*/ 4933709 h 5096785"/>
              <a:gd name="connsiteX104" fmla="*/ 5325782 w 12192000"/>
              <a:gd name="connsiteY104" fmla="*/ 4951789 h 5096785"/>
              <a:gd name="connsiteX105" fmla="*/ 5302703 w 12192000"/>
              <a:gd name="connsiteY105" fmla="*/ 4964590 h 5096785"/>
              <a:gd name="connsiteX106" fmla="*/ 5268591 w 12192000"/>
              <a:gd name="connsiteY106" fmla="*/ 4978479 h 5096785"/>
              <a:gd name="connsiteX107" fmla="*/ 5210559 w 12192000"/>
              <a:gd name="connsiteY107" fmla="*/ 5007585 h 5096785"/>
              <a:gd name="connsiteX108" fmla="*/ 5177597 w 12192000"/>
              <a:gd name="connsiteY108" fmla="*/ 5015926 h 5096785"/>
              <a:gd name="connsiteX109" fmla="*/ 5160569 w 12192000"/>
              <a:gd name="connsiteY109" fmla="*/ 5025681 h 5096785"/>
              <a:gd name="connsiteX110" fmla="*/ 5152748 w 12192000"/>
              <a:gd name="connsiteY110" fmla="*/ 5026569 h 5096785"/>
              <a:gd name="connsiteX111" fmla="*/ 5127678 w 12192000"/>
              <a:gd name="connsiteY111" fmla="*/ 5032947 h 5096785"/>
              <a:gd name="connsiteX112" fmla="*/ 5113147 w 12192000"/>
              <a:gd name="connsiteY112" fmla="*/ 5035818 h 5096785"/>
              <a:gd name="connsiteX113" fmla="*/ 5107301 w 12192000"/>
              <a:gd name="connsiteY113" fmla="*/ 5036672 h 5096785"/>
              <a:gd name="connsiteX114" fmla="*/ 5093215 w 12192000"/>
              <a:gd name="connsiteY114" fmla="*/ 5032880 h 5096785"/>
              <a:gd name="connsiteX115" fmla="*/ 5077058 w 12192000"/>
              <a:gd name="connsiteY115" fmla="*/ 5038681 h 5096785"/>
              <a:gd name="connsiteX116" fmla="*/ 5057349 w 12192000"/>
              <a:gd name="connsiteY116" fmla="*/ 5036015 h 5096785"/>
              <a:gd name="connsiteX117" fmla="*/ 5053945 w 12192000"/>
              <a:gd name="connsiteY117" fmla="*/ 5041952 h 5096785"/>
              <a:gd name="connsiteX118" fmla="*/ 5040021 w 12192000"/>
              <a:gd name="connsiteY118" fmla="*/ 5050052 h 5096785"/>
              <a:gd name="connsiteX119" fmla="*/ 5025913 w 12192000"/>
              <a:gd name="connsiteY119" fmla="*/ 5046535 h 5096785"/>
              <a:gd name="connsiteX120" fmla="*/ 4998218 w 12192000"/>
              <a:gd name="connsiteY120" fmla="*/ 5048065 h 5096785"/>
              <a:gd name="connsiteX121" fmla="*/ 4991008 w 12192000"/>
              <a:gd name="connsiteY121" fmla="*/ 5050439 h 5096785"/>
              <a:gd name="connsiteX122" fmla="*/ 4963503 w 12192000"/>
              <a:gd name="connsiteY122" fmla="*/ 5047575 h 5096785"/>
              <a:gd name="connsiteX123" fmla="*/ 4921053 w 12192000"/>
              <a:gd name="connsiteY123" fmla="*/ 5048925 h 5096785"/>
              <a:gd name="connsiteX124" fmla="*/ 4873420 w 12192000"/>
              <a:gd name="connsiteY124" fmla="*/ 5054929 h 5096785"/>
              <a:gd name="connsiteX125" fmla="*/ 4858825 w 12192000"/>
              <a:gd name="connsiteY125" fmla="*/ 5051329 h 5096785"/>
              <a:gd name="connsiteX126" fmla="*/ 4769340 w 12192000"/>
              <a:gd name="connsiteY126" fmla="*/ 5053090 h 5096785"/>
              <a:gd name="connsiteX127" fmla="*/ 4744152 w 12192000"/>
              <a:gd name="connsiteY127" fmla="*/ 5053391 h 5096785"/>
              <a:gd name="connsiteX128" fmla="*/ 4723556 w 12192000"/>
              <a:gd name="connsiteY128" fmla="*/ 5059633 h 5096785"/>
              <a:gd name="connsiteX129" fmla="*/ 4719699 w 12192000"/>
              <a:gd name="connsiteY129" fmla="*/ 5066298 h 5096785"/>
              <a:gd name="connsiteX130" fmla="*/ 4706016 w 12192000"/>
              <a:gd name="connsiteY130" fmla="*/ 5067422 h 5096785"/>
              <a:gd name="connsiteX131" fmla="*/ 4702593 w 12192000"/>
              <a:gd name="connsiteY131" fmla="*/ 5068973 h 5096785"/>
              <a:gd name="connsiteX132" fmla="*/ 4682766 w 12192000"/>
              <a:gd name="connsiteY132" fmla="*/ 5076609 h 5096785"/>
              <a:gd name="connsiteX133" fmla="*/ 4634960 w 12192000"/>
              <a:gd name="connsiteY133" fmla="*/ 5061852 h 5096785"/>
              <a:gd name="connsiteX134" fmla="*/ 4580645 w 12192000"/>
              <a:gd name="connsiteY134" fmla="*/ 5069246 h 5096785"/>
              <a:gd name="connsiteX135" fmla="*/ 4368005 w 12192000"/>
              <a:gd name="connsiteY135" fmla="*/ 5057426 h 5096785"/>
              <a:gd name="connsiteX136" fmla="*/ 4339489 w 12192000"/>
              <a:gd name="connsiteY136" fmla="*/ 5080858 h 5096785"/>
              <a:gd name="connsiteX137" fmla="*/ 4253895 w 12192000"/>
              <a:gd name="connsiteY137" fmla="*/ 5085008 h 5096785"/>
              <a:gd name="connsiteX138" fmla="*/ 4117780 w 12192000"/>
              <a:gd name="connsiteY138" fmla="*/ 5045175 h 5096785"/>
              <a:gd name="connsiteX139" fmla="*/ 3960074 w 12192000"/>
              <a:gd name="connsiteY139" fmla="*/ 5050708 h 5096785"/>
              <a:gd name="connsiteX140" fmla="*/ 3947260 w 12192000"/>
              <a:gd name="connsiteY140" fmla="*/ 5041167 h 5096785"/>
              <a:gd name="connsiteX141" fmla="*/ 3931969 w 12192000"/>
              <a:gd name="connsiteY141" fmla="*/ 5035902 h 5096785"/>
              <a:gd name="connsiteX142" fmla="*/ 3929836 w 12192000"/>
              <a:gd name="connsiteY142" fmla="*/ 5036901 h 5096785"/>
              <a:gd name="connsiteX143" fmla="*/ 3911296 w 12192000"/>
              <a:gd name="connsiteY143" fmla="*/ 5035663 h 5096785"/>
              <a:gd name="connsiteX144" fmla="*/ 3907746 w 12192000"/>
              <a:gd name="connsiteY144" fmla="*/ 5032107 h 5096785"/>
              <a:gd name="connsiteX145" fmla="*/ 3895182 w 12192000"/>
              <a:gd name="connsiteY145" fmla="*/ 5030229 h 5096785"/>
              <a:gd name="connsiteX146" fmla="*/ 3870866 w 12192000"/>
              <a:gd name="connsiteY146" fmla="*/ 5023753 h 5096785"/>
              <a:gd name="connsiteX147" fmla="*/ 3865913 w 12192000"/>
              <a:gd name="connsiteY147" fmla="*/ 5025143 h 5096785"/>
              <a:gd name="connsiteX148" fmla="*/ 3828606 w 12192000"/>
              <a:gd name="connsiteY148" fmla="*/ 5019426 h 5096785"/>
              <a:gd name="connsiteX149" fmla="*/ 3827901 w 12192000"/>
              <a:gd name="connsiteY149" fmla="*/ 5020583 h 5096785"/>
              <a:gd name="connsiteX150" fmla="*/ 3816543 w 12192000"/>
              <a:gd name="connsiteY150" fmla="*/ 5024366 h 5096785"/>
              <a:gd name="connsiteX151" fmla="*/ 3795278 w 12192000"/>
              <a:gd name="connsiteY151" fmla="*/ 5028779 h 5096785"/>
              <a:gd name="connsiteX152" fmla="*/ 3743858 w 12192000"/>
              <a:gd name="connsiteY152" fmla="*/ 5054237 h 5096785"/>
              <a:gd name="connsiteX153" fmla="*/ 3704945 w 12192000"/>
              <a:gd name="connsiteY153" fmla="*/ 5048413 h 5096785"/>
              <a:gd name="connsiteX154" fmla="*/ 3696992 w 12192000"/>
              <a:gd name="connsiteY154" fmla="*/ 5047914 h 5096785"/>
              <a:gd name="connsiteX155" fmla="*/ 3696780 w 12192000"/>
              <a:gd name="connsiteY155" fmla="*/ 5048181 h 5096785"/>
              <a:gd name="connsiteX156" fmla="*/ 3688290 w 12192000"/>
              <a:gd name="connsiteY156" fmla="*/ 5048204 h 5096785"/>
              <a:gd name="connsiteX157" fmla="*/ 3682486 w 12192000"/>
              <a:gd name="connsiteY157" fmla="*/ 5047000 h 5096785"/>
              <a:gd name="connsiteX158" fmla="*/ 3667056 w 12192000"/>
              <a:gd name="connsiteY158" fmla="*/ 5046030 h 5096785"/>
              <a:gd name="connsiteX159" fmla="*/ 3661403 w 12192000"/>
              <a:gd name="connsiteY159" fmla="*/ 5047537 h 5096785"/>
              <a:gd name="connsiteX160" fmla="*/ 3658673 w 12192000"/>
              <a:gd name="connsiteY160" fmla="*/ 5050790 h 5096785"/>
              <a:gd name="connsiteX161" fmla="*/ 3657333 w 12192000"/>
              <a:gd name="connsiteY161" fmla="*/ 5050325 h 5096785"/>
              <a:gd name="connsiteX162" fmla="*/ 3626778 w 12192000"/>
              <a:gd name="connsiteY162" fmla="*/ 5057882 h 5096785"/>
              <a:gd name="connsiteX163" fmla="*/ 3560067 w 12192000"/>
              <a:gd name="connsiteY163" fmla="*/ 5064266 h 5096785"/>
              <a:gd name="connsiteX164" fmla="*/ 3522641 w 12192000"/>
              <a:gd name="connsiteY164" fmla="*/ 5063654 h 5096785"/>
              <a:gd name="connsiteX165" fmla="*/ 3419275 w 12192000"/>
              <a:gd name="connsiteY165" fmla="*/ 5066646 h 5096785"/>
              <a:gd name="connsiteX166" fmla="*/ 3314869 w 12192000"/>
              <a:gd name="connsiteY166" fmla="*/ 5073197 h 5096785"/>
              <a:gd name="connsiteX167" fmla="*/ 3259088 w 12192000"/>
              <a:gd name="connsiteY167" fmla="*/ 5096363 h 5096785"/>
              <a:gd name="connsiteX168" fmla="*/ 3253104 w 12192000"/>
              <a:gd name="connsiteY168" fmla="*/ 5096785 h 5096785"/>
              <a:gd name="connsiteX169" fmla="*/ 3238751 w 12192000"/>
              <a:gd name="connsiteY169" fmla="*/ 5092996 h 5096785"/>
              <a:gd name="connsiteX170" fmla="*/ 3233681 w 12192000"/>
              <a:gd name="connsiteY170" fmla="*/ 5090758 h 5096785"/>
              <a:gd name="connsiteX171" fmla="*/ 3225562 w 12192000"/>
              <a:gd name="connsiteY171" fmla="*/ 5089215 h 5096785"/>
              <a:gd name="connsiteX172" fmla="*/ 3225260 w 12192000"/>
              <a:gd name="connsiteY172" fmla="*/ 5089437 h 5096785"/>
              <a:gd name="connsiteX173" fmla="*/ 3217859 w 12192000"/>
              <a:gd name="connsiteY173" fmla="*/ 5087484 h 5096785"/>
              <a:gd name="connsiteX174" fmla="*/ 3182980 w 12192000"/>
              <a:gd name="connsiteY174" fmla="*/ 5074650 h 5096785"/>
              <a:gd name="connsiteX175" fmla="*/ 3123938 w 12192000"/>
              <a:gd name="connsiteY175" fmla="*/ 5089912 h 5096785"/>
              <a:gd name="connsiteX176" fmla="*/ 3101912 w 12192000"/>
              <a:gd name="connsiteY176" fmla="*/ 5090281 h 5096785"/>
              <a:gd name="connsiteX177" fmla="*/ 3089591 w 12192000"/>
              <a:gd name="connsiteY177" fmla="*/ 5091865 h 5096785"/>
              <a:gd name="connsiteX178" fmla="*/ 3055081 w 12192000"/>
              <a:gd name="connsiteY178" fmla="*/ 5080424 h 5096785"/>
              <a:gd name="connsiteX179" fmla="*/ 3049807 w 12192000"/>
              <a:gd name="connsiteY179" fmla="*/ 5080860 h 5096785"/>
              <a:gd name="connsiteX180" fmla="*/ 3029122 w 12192000"/>
              <a:gd name="connsiteY180" fmla="*/ 5070085 h 5096785"/>
              <a:gd name="connsiteX181" fmla="*/ 3017862 w 12192000"/>
              <a:gd name="connsiteY181" fmla="*/ 5065942 h 5096785"/>
              <a:gd name="connsiteX182" fmla="*/ 3015868 w 12192000"/>
              <a:gd name="connsiteY182" fmla="*/ 5061832 h 5096785"/>
              <a:gd name="connsiteX183" fmla="*/ 2998644 w 12192000"/>
              <a:gd name="connsiteY183" fmla="*/ 5057210 h 5096785"/>
              <a:gd name="connsiteX184" fmla="*/ 2996219 w 12192000"/>
              <a:gd name="connsiteY184" fmla="*/ 5057788 h 5096785"/>
              <a:gd name="connsiteX185" fmla="*/ 2983676 w 12192000"/>
              <a:gd name="connsiteY185" fmla="*/ 5049852 h 5096785"/>
              <a:gd name="connsiteX186" fmla="*/ 2903609 w 12192000"/>
              <a:gd name="connsiteY186" fmla="*/ 4998457 h 5096785"/>
              <a:gd name="connsiteX187" fmla="*/ 2758830 w 12192000"/>
              <a:gd name="connsiteY187" fmla="*/ 4974760 h 5096785"/>
              <a:gd name="connsiteX188" fmla="*/ 2532669 w 12192000"/>
              <a:gd name="connsiteY188" fmla="*/ 4940573 h 5096785"/>
              <a:gd name="connsiteX189" fmla="*/ 2389931 w 12192000"/>
              <a:gd name="connsiteY189" fmla="*/ 4905785 h 5096785"/>
              <a:gd name="connsiteX190" fmla="*/ 2335186 w 12192000"/>
              <a:gd name="connsiteY190" fmla="*/ 4902957 h 5096785"/>
              <a:gd name="connsiteX191" fmla="*/ 2295307 w 12192000"/>
              <a:gd name="connsiteY191" fmla="*/ 4879800 h 5096785"/>
              <a:gd name="connsiteX192" fmla="*/ 2273393 w 12192000"/>
              <a:gd name="connsiteY192" fmla="*/ 4883565 h 5096785"/>
              <a:gd name="connsiteX193" fmla="*/ 2269523 w 12192000"/>
              <a:gd name="connsiteY193" fmla="*/ 4884442 h 5096785"/>
              <a:gd name="connsiteX194" fmla="*/ 2256015 w 12192000"/>
              <a:gd name="connsiteY194" fmla="*/ 4883014 h 5096785"/>
              <a:gd name="connsiteX195" fmla="*/ 2249731 w 12192000"/>
              <a:gd name="connsiteY195" fmla="*/ 4888778 h 5096785"/>
              <a:gd name="connsiteX196" fmla="*/ 2227629 w 12192000"/>
              <a:gd name="connsiteY196" fmla="*/ 4891047 h 5096785"/>
              <a:gd name="connsiteX197" fmla="*/ 2203460 w 12192000"/>
              <a:gd name="connsiteY197" fmla="*/ 4886696 h 5096785"/>
              <a:gd name="connsiteX198" fmla="*/ 2091528 w 12192000"/>
              <a:gd name="connsiteY198" fmla="*/ 4859155 h 5096785"/>
              <a:gd name="connsiteX199" fmla="*/ 2022901 w 12192000"/>
              <a:gd name="connsiteY199" fmla="*/ 4846594 h 5096785"/>
              <a:gd name="connsiteX200" fmla="*/ 1994227 w 12192000"/>
              <a:gd name="connsiteY200" fmla="*/ 4847973 h 5096785"/>
              <a:gd name="connsiteX201" fmla="*/ 1955936 w 12192000"/>
              <a:gd name="connsiteY201" fmla="*/ 4845765 h 5096785"/>
              <a:gd name="connsiteX202" fmla="*/ 1741924 w 12192000"/>
              <a:gd name="connsiteY202" fmla="*/ 4808054 h 5096785"/>
              <a:gd name="connsiteX203" fmla="*/ 1734410 w 12192000"/>
              <a:gd name="connsiteY203" fmla="*/ 4811675 h 5096785"/>
              <a:gd name="connsiteX204" fmla="*/ 1691423 w 12192000"/>
              <a:gd name="connsiteY204" fmla="*/ 4802777 h 5096785"/>
              <a:gd name="connsiteX205" fmla="*/ 1554504 w 12192000"/>
              <a:gd name="connsiteY205" fmla="*/ 4739985 h 5096785"/>
              <a:gd name="connsiteX206" fmla="*/ 1470119 w 12192000"/>
              <a:gd name="connsiteY206" fmla="*/ 4723470 h 5096785"/>
              <a:gd name="connsiteX207" fmla="*/ 1437967 w 12192000"/>
              <a:gd name="connsiteY207" fmla="*/ 4722710 h 5096785"/>
              <a:gd name="connsiteX208" fmla="*/ 1384234 w 12192000"/>
              <a:gd name="connsiteY208" fmla="*/ 4721117 h 5096785"/>
              <a:gd name="connsiteX209" fmla="*/ 1338647 w 12192000"/>
              <a:gd name="connsiteY209" fmla="*/ 4732483 h 5096785"/>
              <a:gd name="connsiteX210" fmla="*/ 1295869 w 12192000"/>
              <a:gd name="connsiteY210" fmla="*/ 4726175 h 5096785"/>
              <a:gd name="connsiteX211" fmla="*/ 1292949 w 12192000"/>
              <a:gd name="connsiteY211" fmla="*/ 4708469 h 5096785"/>
              <a:gd name="connsiteX212" fmla="*/ 1244908 w 12192000"/>
              <a:gd name="connsiteY212" fmla="*/ 4706993 h 5096785"/>
              <a:gd name="connsiteX213" fmla="*/ 1171266 w 12192000"/>
              <a:gd name="connsiteY213" fmla="*/ 4706535 h 5096785"/>
              <a:gd name="connsiteX214" fmla="*/ 1160868 w 12192000"/>
              <a:gd name="connsiteY214" fmla="*/ 4701936 h 5096785"/>
              <a:gd name="connsiteX215" fmla="*/ 1147599 w 12192000"/>
              <a:gd name="connsiteY215" fmla="*/ 4714833 h 5096785"/>
              <a:gd name="connsiteX216" fmla="*/ 1119603 w 12192000"/>
              <a:gd name="connsiteY216" fmla="*/ 4721303 h 5096785"/>
              <a:gd name="connsiteX217" fmla="*/ 997851 w 12192000"/>
              <a:gd name="connsiteY217" fmla="*/ 4722336 h 5096785"/>
              <a:gd name="connsiteX218" fmla="*/ 976455 w 12192000"/>
              <a:gd name="connsiteY218" fmla="*/ 4726407 h 5096785"/>
              <a:gd name="connsiteX219" fmla="*/ 949939 w 12192000"/>
              <a:gd name="connsiteY219" fmla="*/ 4719699 h 5096785"/>
              <a:gd name="connsiteX220" fmla="*/ 894148 w 12192000"/>
              <a:gd name="connsiteY220" fmla="*/ 4710406 h 5096785"/>
              <a:gd name="connsiteX221" fmla="*/ 857990 w 12192000"/>
              <a:gd name="connsiteY221" fmla="*/ 4696844 h 5096785"/>
              <a:gd name="connsiteX222" fmla="*/ 848649 w 12192000"/>
              <a:gd name="connsiteY222" fmla="*/ 4704021 h 5096785"/>
              <a:gd name="connsiteX223" fmla="*/ 826436 w 12192000"/>
              <a:gd name="connsiteY223" fmla="*/ 4707421 h 5096785"/>
              <a:gd name="connsiteX224" fmla="*/ 733052 w 12192000"/>
              <a:gd name="connsiteY224" fmla="*/ 4701884 h 5096785"/>
              <a:gd name="connsiteX225" fmla="*/ 716185 w 12192000"/>
              <a:gd name="connsiteY225" fmla="*/ 4703827 h 5096785"/>
              <a:gd name="connsiteX226" fmla="*/ 696663 w 12192000"/>
              <a:gd name="connsiteY226" fmla="*/ 4697420 h 5096785"/>
              <a:gd name="connsiteX227" fmla="*/ 582722 w 12192000"/>
              <a:gd name="connsiteY227" fmla="*/ 4658637 h 5096785"/>
              <a:gd name="connsiteX228" fmla="*/ 581118 w 12192000"/>
              <a:gd name="connsiteY228" fmla="*/ 4654120 h 5096785"/>
              <a:gd name="connsiteX229" fmla="*/ 546453 w 12192000"/>
              <a:gd name="connsiteY229" fmla="*/ 4652542 h 5096785"/>
              <a:gd name="connsiteX230" fmla="*/ 536773 w 12192000"/>
              <a:gd name="connsiteY230" fmla="*/ 4644609 h 5096785"/>
              <a:gd name="connsiteX231" fmla="*/ 518899 w 12192000"/>
              <a:gd name="connsiteY231" fmla="*/ 4642839 h 5096785"/>
              <a:gd name="connsiteX232" fmla="*/ 388896 w 12192000"/>
              <a:gd name="connsiteY232" fmla="*/ 4619173 h 5096785"/>
              <a:gd name="connsiteX233" fmla="*/ 366479 w 12192000"/>
              <a:gd name="connsiteY233" fmla="*/ 4618896 h 5096785"/>
              <a:gd name="connsiteX234" fmla="*/ 342781 w 12192000"/>
              <a:gd name="connsiteY234" fmla="*/ 4601239 h 5096785"/>
              <a:gd name="connsiteX235" fmla="*/ 255925 w 12192000"/>
              <a:gd name="connsiteY235" fmla="*/ 4598685 h 5096785"/>
              <a:gd name="connsiteX236" fmla="*/ 226919 w 12192000"/>
              <a:gd name="connsiteY236" fmla="*/ 4598460 h 5096785"/>
              <a:gd name="connsiteX237" fmla="*/ 213925 w 12192000"/>
              <a:gd name="connsiteY237" fmla="*/ 4597783 h 5096785"/>
              <a:gd name="connsiteX238" fmla="*/ 215196 w 12192000"/>
              <a:gd name="connsiteY238" fmla="*/ 4588576 h 5096785"/>
              <a:gd name="connsiteX239" fmla="*/ 180214 w 12192000"/>
              <a:gd name="connsiteY239" fmla="*/ 4583701 h 5096785"/>
              <a:gd name="connsiteX240" fmla="*/ 83203 w 12192000"/>
              <a:gd name="connsiteY240" fmla="*/ 4531664 h 5096785"/>
              <a:gd name="connsiteX241" fmla="*/ 4106 w 12192000"/>
              <a:gd name="connsiteY241" fmla="*/ 4517202 h 5096785"/>
              <a:gd name="connsiteX242" fmla="*/ 0 w 12192000"/>
              <a:gd name="connsiteY242" fmla="*/ 4516084 h 5096785"/>
              <a:gd name="connsiteX243" fmla="*/ 0 w 12192000"/>
              <a:gd name="connsiteY243" fmla="*/ 0 h 5096785"/>
              <a:gd name="connsiteX0" fmla="*/ 0 w 12192000"/>
              <a:gd name="connsiteY0" fmla="*/ 0 h 5096785"/>
              <a:gd name="connsiteX1" fmla="*/ 12192000 w 12192000"/>
              <a:gd name="connsiteY1" fmla="*/ 0 h 5096785"/>
              <a:gd name="connsiteX2" fmla="*/ 12192000 w 12192000"/>
              <a:gd name="connsiteY2" fmla="*/ 3809005 h 5096785"/>
              <a:gd name="connsiteX3" fmla="*/ 12142543 w 12192000"/>
              <a:gd name="connsiteY3" fmla="*/ 3817043 h 5096785"/>
              <a:gd name="connsiteX4" fmla="*/ 12109241 w 12192000"/>
              <a:gd name="connsiteY4" fmla="*/ 3824228 h 5096785"/>
              <a:gd name="connsiteX5" fmla="*/ 11668991 w 12192000"/>
              <a:gd name="connsiteY5" fmla="*/ 3788038 h 5096785"/>
              <a:gd name="connsiteX6" fmla="*/ 11476952 w 12192000"/>
              <a:gd name="connsiteY6" fmla="*/ 3866786 h 5096785"/>
              <a:gd name="connsiteX7" fmla="*/ 11336487 w 12192000"/>
              <a:gd name="connsiteY7" fmla="*/ 3971513 h 5096785"/>
              <a:gd name="connsiteX8" fmla="*/ 11214181 w 12192000"/>
              <a:gd name="connsiteY8" fmla="*/ 4004215 h 5096785"/>
              <a:gd name="connsiteX9" fmla="*/ 11042540 w 12192000"/>
              <a:gd name="connsiteY9" fmla="*/ 4002613 h 5096785"/>
              <a:gd name="connsiteX10" fmla="*/ 10833086 w 12192000"/>
              <a:gd name="connsiteY10" fmla="*/ 3997707 h 5096785"/>
              <a:gd name="connsiteX11" fmla="*/ 10599680 w 12192000"/>
              <a:gd name="connsiteY11" fmla="*/ 3982661 h 5096785"/>
              <a:gd name="connsiteX12" fmla="*/ 10519971 w 12192000"/>
              <a:gd name="connsiteY12" fmla="*/ 3975018 h 5096785"/>
              <a:gd name="connsiteX13" fmla="*/ 10217282 w 12192000"/>
              <a:gd name="connsiteY13" fmla="*/ 4020809 h 5096785"/>
              <a:gd name="connsiteX14" fmla="*/ 9936427 w 12192000"/>
              <a:gd name="connsiteY14" fmla="*/ 4137843 h 5096785"/>
              <a:gd name="connsiteX15" fmla="*/ 9800299 w 12192000"/>
              <a:gd name="connsiteY15" fmla="*/ 4186098 h 5096785"/>
              <a:gd name="connsiteX16" fmla="*/ 9707822 w 12192000"/>
              <a:gd name="connsiteY16" fmla="*/ 4189102 h 5096785"/>
              <a:gd name="connsiteX17" fmla="*/ 9543973 w 12192000"/>
              <a:gd name="connsiteY17" fmla="*/ 4245802 h 5096785"/>
              <a:gd name="connsiteX18" fmla="*/ 9528747 w 12192000"/>
              <a:gd name="connsiteY18" fmla="*/ 4251724 h 5096785"/>
              <a:gd name="connsiteX19" fmla="*/ 9436976 w 12192000"/>
              <a:gd name="connsiteY19" fmla="*/ 4269351 h 5096785"/>
              <a:gd name="connsiteX20" fmla="*/ 9371827 w 12192000"/>
              <a:gd name="connsiteY20" fmla="*/ 4303912 h 5096785"/>
              <a:gd name="connsiteX21" fmla="*/ 9260304 w 12192000"/>
              <a:gd name="connsiteY21" fmla="*/ 4328021 h 5096785"/>
              <a:gd name="connsiteX22" fmla="*/ 9148799 w 12192000"/>
              <a:gd name="connsiteY22" fmla="*/ 4348506 h 5096785"/>
              <a:gd name="connsiteX23" fmla="*/ 9107898 w 12192000"/>
              <a:gd name="connsiteY23" fmla="*/ 4354282 h 5096785"/>
              <a:gd name="connsiteX24" fmla="*/ 8990743 w 12192000"/>
              <a:gd name="connsiteY24" fmla="*/ 4382161 h 5096785"/>
              <a:gd name="connsiteX25" fmla="*/ 8979819 w 12192000"/>
              <a:gd name="connsiteY25" fmla="*/ 4366419 h 5096785"/>
              <a:gd name="connsiteX26" fmla="*/ 8936044 w 12192000"/>
              <a:gd name="connsiteY26" fmla="*/ 4370992 h 5096785"/>
              <a:gd name="connsiteX27" fmla="*/ 8897707 w 12192000"/>
              <a:gd name="connsiteY27" fmla="*/ 4392673 h 5096785"/>
              <a:gd name="connsiteX28" fmla="*/ 8845635 w 12192000"/>
              <a:gd name="connsiteY28" fmla="*/ 4404300 h 5096785"/>
              <a:gd name="connsiteX29" fmla="*/ 8814562 w 12192000"/>
              <a:gd name="connsiteY29" fmla="*/ 4411434 h 5096785"/>
              <a:gd name="connsiteX30" fmla="*/ 8726349 w 12192000"/>
              <a:gd name="connsiteY30" fmla="*/ 4416668 h 5096785"/>
              <a:gd name="connsiteX31" fmla="*/ 8566678 w 12192000"/>
              <a:gd name="connsiteY31" fmla="*/ 4391711 h 5096785"/>
              <a:gd name="connsiteX32" fmla="*/ 8521516 w 12192000"/>
              <a:gd name="connsiteY32" fmla="*/ 4393927 h 5096785"/>
              <a:gd name="connsiteX33" fmla="*/ 8515998 w 12192000"/>
              <a:gd name="connsiteY33" fmla="*/ 4399124 h 5096785"/>
              <a:gd name="connsiteX34" fmla="*/ 8449547 w 12192000"/>
              <a:gd name="connsiteY34" fmla="*/ 4383170 h 5096785"/>
              <a:gd name="connsiteX35" fmla="*/ 8360285 w 12192000"/>
              <a:gd name="connsiteY35" fmla="*/ 4398502 h 5096785"/>
              <a:gd name="connsiteX36" fmla="*/ 8256584 w 12192000"/>
              <a:gd name="connsiteY36" fmla="*/ 4423564 h 5096785"/>
              <a:gd name="connsiteX37" fmla="*/ 8229821 w 12192000"/>
              <a:gd name="connsiteY37" fmla="*/ 4431840 h 5096785"/>
              <a:gd name="connsiteX38" fmla="*/ 8158476 w 12192000"/>
              <a:gd name="connsiteY38" fmla="*/ 4436904 h 5096785"/>
              <a:gd name="connsiteX39" fmla="*/ 7993707 w 12192000"/>
              <a:gd name="connsiteY39" fmla="*/ 4447962 h 5096785"/>
              <a:gd name="connsiteX40" fmla="*/ 7990346 w 12192000"/>
              <a:gd name="connsiteY40" fmla="*/ 4454853 h 5096785"/>
              <a:gd name="connsiteX41" fmla="*/ 7976786 w 12192000"/>
              <a:gd name="connsiteY41" fmla="*/ 4456820 h 5096785"/>
              <a:gd name="connsiteX42" fmla="*/ 7973491 w 12192000"/>
              <a:gd name="connsiteY42" fmla="*/ 4458577 h 5096785"/>
              <a:gd name="connsiteX43" fmla="*/ 7954281 w 12192000"/>
              <a:gd name="connsiteY43" fmla="*/ 4467421 h 5096785"/>
              <a:gd name="connsiteX44" fmla="*/ 7905540 w 12192000"/>
              <a:gd name="connsiteY44" fmla="*/ 4455628 h 5096785"/>
              <a:gd name="connsiteX45" fmla="*/ 7851932 w 12192000"/>
              <a:gd name="connsiteY45" fmla="*/ 4466353 h 5096785"/>
              <a:gd name="connsiteX46" fmla="*/ 7639078 w 12192000"/>
              <a:gd name="connsiteY46" fmla="*/ 4467635 h 5096785"/>
              <a:gd name="connsiteX47" fmla="*/ 7612359 w 12192000"/>
              <a:gd name="connsiteY47" fmla="*/ 4492789 h 5096785"/>
              <a:gd name="connsiteX48" fmla="*/ 7527328 w 12192000"/>
              <a:gd name="connsiteY48" fmla="*/ 4502199 h 5096785"/>
              <a:gd name="connsiteX49" fmla="*/ 7388717 w 12192000"/>
              <a:gd name="connsiteY49" fmla="*/ 4470799 h 5096785"/>
              <a:gd name="connsiteX50" fmla="*/ 7231898 w 12192000"/>
              <a:gd name="connsiteY50" fmla="*/ 4486028 h 5096785"/>
              <a:gd name="connsiteX51" fmla="*/ 7218425 w 12192000"/>
              <a:gd name="connsiteY51" fmla="*/ 4477288 h 5096785"/>
              <a:gd name="connsiteX52" fmla="*/ 7202795 w 12192000"/>
              <a:gd name="connsiteY52" fmla="*/ 4472972 h 5096785"/>
              <a:gd name="connsiteX53" fmla="*/ 7200744 w 12192000"/>
              <a:gd name="connsiteY53" fmla="*/ 4474099 h 5096785"/>
              <a:gd name="connsiteX54" fmla="*/ 7182163 w 12192000"/>
              <a:gd name="connsiteY54" fmla="*/ 4474005 h 5096785"/>
              <a:gd name="connsiteX55" fmla="*/ 7178368 w 12192000"/>
              <a:gd name="connsiteY55" fmla="*/ 4470673 h 5096785"/>
              <a:gd name="connsiteX56" fmla="*/ 7165705 w 12192000"/>
              <a:gd name="connsiteY56" fmla="*/ 4469569 h 5096785"/>
              <a:gd name="connsiteX57" fmla="*/ 7140991 w 12192000"/>
              <a:gd name="connsiteY57" fmla="*/ 4464599 h 5096785"/>
              <a:gd name="connsiteX58" fmla="*/ 7136152 w 12192000"/>
              <a:gd name="connsiteY58" fmla="*/ 4466292 h 5096785"/>
              <a:gd name="connsiteX59" fmla="*/ 7098544 w 12192000"/>
              <a:gd name="connsiteY59" fmla="*/ 4462879 h 5096785"/>
              <a:gd name="connsiteX60" fmla="*/ 7097922 w 12192000"/>
              <a:gd name="connsiteY60" fmla="*/ 4464077 h 5096785"/>
              <a:gd name="connsiteX61" fmla="*/ 7086877 w 12192000"/>
              <a:gd name="connsiteY61" fmla="*/ 4468554 h 5096785"/>
              <a:gd name="connsiteX62" fmla="*/ 7065999 w 12192000"/>
              <a:gd name="connsiteY62" fmla="*/ 4474270 h 5096785"/>
              <a:gd name="connsiteX63" fmla="*/ 7016598 w 12192000"/>
              <a:gd name="connsiteY63" fmla="*/ 4502855 h 5096785"/>
              <a:gd name="connsiteX64" fmla="*/ 6977375 w 12192000"/>
              <a:gd name="connsiteY64" fmla="*/ 4499434 h 5096785"/>
              <a:gd name="connsiteX65" fmla="*/ 6969409 w 12192000"/>
              <a:gd name="connsiteY65" fmla="*/ 4499424 h 5096785"/>
              <a:gd name="connsiteX66" fmla="*/ 6969218 w 12192000"/>
              <a:gd name="connsiteY66" fmla="*/ 4499704 h 5096785"/>
              <a:gd name="connsiteX67" fmla="*/ 6960755 w 12192000"/>
              <a:gd name="connsiteY67" fmla="*/ 4500249 h 5096785"/>
              <a:gd name="connsiteX68" fmla="*/ 6954882 w 12192000"/>
              <a:gd name="connsiteY68" fmla="*/ 4499405 h 5096785"/>
              <a:gd name="connsiteX69" fmla="*/ 6939428 w 12192000"/>
              <a:gd name="connsiteY69" fmla="*/ 4499385 h 5096785"/>
              <a:gd name="connsiteX70" fmla="*/ 6933902 w 12192000"/>
              <a:gd name="connsiteY70" fmla="*/ 4501239 h 5096785"/>
              <a:gd name="connsiteX71" fmla="*/ 6891244 w 12192000"/>
              <a:gd name="connsiteY71" fmla="*/ 4536371 h 5096785"/>
              <a:gd name="connsiteX72" fmla="*/ 6794496 w 12192000"/>
              <a:gd name="connsiteY72" fmla="*/ 4567924 h 5096785"/>
              <a:gd name="connsiteX73" fmla="*/ 6574528 w 12192000"/>
              <a:gd name="connsiteY73" fmla="*/ 4641155 h 5096785"/>
              <a:gd name="connsiteX74" fmla="*/ 6573036 w 12192000"/>
              <a:gd name="connsiteY74" fmla="*/ 4641049 h 5096785"/>
              <a:gd name="connsiteX75" fmla="*/ 6571920 w 12192000"/>
              <a:gd name="connsiteY75" fmla="*/ 4644739 h 5096785"/>
              <a:gd name="connsiteX76" fmla="*/ 6552021 w 12192000"/>
              <a:gd name="connsiteY76" fmla="*/ 4650379 h 5096785"/>
              <a:gd name="connsiteX77" fmla="*/ 6545925 w 12192000"/>
              <a:gd name="connsiteY77" fmla="*/ 4650675 h 5096785"/>
              <a:gd name="connsiteX78" fmla="*/ 6537822 w 12192000"/>
              <a:gd name="connsiteY78" fmla="*/ 4652769 h 5096785"/>
              <a:gd name="connsiteX79" fmla="*/ 6537743 w 12192000"/>
              <a:gd name="connsiteY79" fmla="*/ 4653068 h 5096785"/>
              <a:gd name="connsiteX80" fmla="*/ 6490057 w 12192000"/>
              <a:gd name="connsiteY80" fmla="*/ 4658624 h 5096785"/>
              <a:gd name="connsiteX81" fmla="*/ 6386800 w 12192000"/>
              <a:gd name="connsiteY81" fmla="*/ 4715431 h 5096785"/>
              <a:gd name="connsiteX82" fmla="*/ 6382703 w 12192000"/>
              <a:gd name="connsiteY82" fmla="*/ 4717930 h 5096785"/>
              <a:gd name="connsiteX83" fmla="*/ 6356495 w 12192000"/>
              <a:gd name="connsiteY83" fmla="*/ 4717843 h 5096785"/>
              <a:gd name="connsiteX84" fmla="*/ 6343628 w 12192000"/>
              <a:gd name="connsiteY84" fmla="*/ 4719161 h 5096785"/>
              <a:gd name="connsiteX85" fmla="*/ 6338605 w 12192000"/>
              <a:gd name="connsiteY85" fmla="*/ 4716723 h 5096785"/>
              <a:gd name="connsiteX86" fmla="*/ 6320318 w 12192000"/>
              <a:gd name="connsiteY86" fmla="*/ 4720095 h 5096785"/>
              <a:gd name="connsiteX87" fmla="*/ 6318742 w 12192000"/>
              <a:gd name="connsiteY87" fmla="*/ 4721541 h 5096785"/>
              <a:gd name="connsiteX88" fmla="*/ 6301708 w 12192000"/>
              <a:gd name="connsiteY88" fmla="*/ 4720380 h 5096785"/>
              <a:gd name="connsiteX89" fmla="*/ 6285082 w 12192000"/>
              <a:gd name="connsiteY89" fmla="*/ 4714639 h 5096785"/>
              <a:gd name="connsiteX90" fmla="*/ 6136936 w 12192000"/>
              <a:gd name="connsiteY90" fmla="*/ 4758246 h 5096785"/>
              <a:gd name="connsiteX91" fmla="*/ 5988578 w 12192000"/>
              <a:gd name="connsiteY91" fmla="*/ 4754427 h 5096785"/>
              <a:gd name="connsiteX92" fmla="*/ 5908701 w 12192000"/>
              <a:gd name="connsiteY92" fmla="*/ 4779160 h 5096785"/>
              <a:gd name="connsiteX93" fmla="*/ 5892219 w 12192000"/>
              <a:gd name="connsiteY93" fmla="*/ 4807892 h 5096785"/>
              <a:gd name="connsiteX94" fmla="*/ 5683612 w 12192000"/>
              <a:gd name="connsiteY94" fmla="*/ 4848770 h 5096785"/>
              <a:gd name="connsiteX95" fmla="*/ 5635111 w 12192000"/>
              <a:gd name="connsiteY95" fmla="*/ 4868888 h 5096785"/>
              <a:gd name="connsiteX96" fmla="*/ 5582652 w 12192000"/>
              <a:gd name="connsiteY96" fmla="*/ 4866836 h 5096785"/>
              <a:gd name="connsiteX97" fmla="*/ 5567213 w 12192000"/>
              <a:gd name="connsiteY97" fmla="*/ 4878769 h 5096785"/>
              <a:gd name="connsiteX98" fmla="*/ 5564659 w 12192000"/>
              <a:gd name="connsiteY98" fmla="*/ 4881042 h 5096785"/>
              <a:gd name="connsiteX99" fmla="*/ 5552102 w 12192000"/>
              <a:gd name="connsiteY99" fmla="*/ 4885426 h 5096785"/>
              <a:gd name="connsiteX100" fmla="*/ 5551475 w 12192000"/>
              <a:gd name="connsiteY100" fmla="*/ 4892560 h 5096785"/>
              <a:gd name="connsiteX101" fmla="*/ 5534664 w 12192000"/>
              <a:gd name="connsiteY101" fmla="*/ 4903385 h 5096785"/>
              <a:gd name="connsiteX102" fmla="*/ 5510737 w 12192000"/>
              <a:gd name="connsiteY102" fmla="*/ 4909807 h 5096785"/>
              <a:gd name="connsiteX103" fmla="*/ 5393901 w 12192000"/>
              <a:gd name="connsiteY103" fmla="*/ 4933709 h 5096785"/>
              <a:gd name="connsiteX104" fmla="*/ 5325782 w 12192000"/>
              <a:gd name="connsiteY104" fmla="*/ 4951789 h 5096785"/>
              <a:gd name="connsiteX105" fmla="*/ 5302703 w 12192000"/>
              <a:gd name="connsiteY105" fmla="*/ 4964590 h 5096785"/>
              <a:gd name="connsiteX106" fmla="*/ 5268591 w 12192000"/>
              <a:gd name="connsiteY106" fmla="*/ 4978479 h 5096785"/>
              <a:gd name="connsiteX107" fmla="*/ 5210559 w 12192000"/>
              <a:gd name="connsiteY107" fmla="*/ 5007585 h 5096785"/>
              <a:gd name="connsiteX108" fmla="*/ 5177597 w 12192000"/>
              <a:gd name="connsiteY108" fmla="*/ 5015926 h 5096785"/>
              <a:gd name="connsiteX109" fmla="*/ 5160569 w 12192000"/>
              <a:gd name="connsiteY109" fmla="*/ 5025681 h 5096785"/>
              <a:gd name="connsiteX110" fmla="*/ 5152748 w 12192000"/>
              <a:gd name="connsiteY110" fmla="*/ 5026569 h 5096785"/>
              <a:gd name="connsiteX111" fmla="*/ 5127678 w 12192000"/>
              <a:gd name="connsiteY111" fmla="*/ 5032947 h 5096785"/>
              <a:gd name="connsiteX112" fmla="*/ 5113147 w 12192000"/>
              <a:gd name="connsiteY112" fmla="*/ 5035818 h 5096785"/>
              <a:gd name="connsiteX113" fmla="*/ 5107301 w 12192000"/>
              <a:gd name="connsiteY113" fmla="*/ 5036672 h 5096785"/>
              <a:gd name="connsiteX114" fmla="*/ 5093215 w 12192000"/>
              <a:gd name="connsiteY114" fmla="*/ 5032880 h 5096785"/>
              <a:gd name="connsiteX115" fmla="*/ 5077058 w 12192000"/>
              <a:gd name="connsiteY115" fmla="*/ 5038681 h 5096785"/>
              <a:gd name="connsiteX116" fmla="*/ 5057349 w 12192000"/>
              <a:gd name="connsiteY116" fmla="*/ 5036015 h 5096785"/>
              <a:gd name="connsiteX117" fmla="*/ 5053945 w 12192000"/>
              <a:gd name="connsiteY117" fmla="*/ 5041952 h 5096785"/>
              <a:gd name="connsiteX118" fmla="*/ 5040021 w 12192000"/>
              <a:gd name="connsiteY118" fmla="*/ 5050052 h 5096785"/>
              <a:gd name="connsiteX119" fmla="*/ 5025913 w 12192000"/>
              <a:gd name="connsiteY119" fmla="*/ 5046535 h 5096785"/>
              <a:gd name="connsiteX120" fmla="*/ 4998218 w 12192000"/>
              <a:gd name="connsiteY120" fmla="*/ 5048065 h 5096785"/>
              <a:gd name="connsiteX121" fmla="*/ 4991008 w 12192000"/>
              <a:gd name="connsiteY121" fmla="*/ 5050439 h 5096785"/>
              <a:gd name="connsiteX122" fmla="*/ 4963503 w 12192000"/>
              <a:gd name="connsiteY122" fmla="*/ 5047575 h 5096785"/>
              <a:gd name="connsiteX123" fmla="*/ 4921053 w 12192000"/>
              <a:gd name="connsiteY123" fmla="*/ 5048925 h 5096785"/>
              <a:gd name="connsiteX124" fmla="*/ 4873420 w 12192000"/>
              <a:gd name="connsiteY124" fmla="*/ 5054929 h 5096785"/>
              <a:gd name="connsiteX125" fmla="*/ 4858825 w 12192000"/>
              <a:gd name="connsiteY125" fmla="*/ 5051329 h 5096785"/>
              <a:gd name="connsiteX126" fmla="*/ 4769340 w 12192000"/>
              <a:gd name="connsiteY126" fmla="*/ 5053090 h 5096785"/>
              <a:gd name="connsiteX127" fmla="*/ 4744152 w 12192000"/>
              <a:gd name="connsiteY127" fmla="*/ 5053391 h 5096785"/>
              <a:gd name="connsiteX128" fmla="*/ 4723556 w 12192000"/>
              <a:gd name="connsiteY128" fmla="*/ 5059633 h 5096785"/>
              <a:gd name="connsiteX129" fmla="*/ 4719699 w 12192000"/>
              <a:gd name="connsiteY129" fmla="*/ 5066298 h 5096785"/>
              <a:gd name="connsiteX130" fmla="*/ 4706016 w 12192000"/>
              <a:gd name="connsiteY130" fmla="*/ 5067422 h 5096785"/>
              <a:gd name="connsiteX131" fmla="*/ 4702593 w 12192000"/>
              <a:gd name="connsiteY131" fmla="*/ 5068973 h 5096785"/>
              <a:gd name="connsiteX132" fmla="*/ 4682766 w 12192000"/>
              <a:gd name="connsiteY132" fmla="*/ 5076609 h 5096785"/>
              <a:gd name="connsiteX133" fmla="*/ 4634960 w 12192000"/>
              <a:gd name="connsiteY133" fmla="*/ 5061852 h 5096785"/>
              <a:gd name="connsiteX134" fmla="*/ 4580645 w 12192000"/>
              <a:gd name="connsiteY134" fmla="*/ 5069246 h 5096785"/>
              <a:gd name="connsiteX135" fmla="*/ 4368005 w 12192000"/>
              <a:gd name="connsiteY135" fmla="*/ 5057426 h 5096785"/>
              <a:gd name="connsiteX136" fmla="*/ 4339489 w 12192000"/>
              <a:gd name="connsiteY136" fmla="*/ 5080858 h 5096785"/>
              <a:gd name="connsiteX137" fmla="*/ 4253895 w 12192000"/>
              <a:gd name="connsiteY137" fmla="*/ 5085008 h 5096785"/>
              <a:gd name="connsiteX138" fmla="*/ 4117780 w 12192000"/>
              <a:gd name="connsiteY138" fmla="*/ 5045175 h 5096785"/>
              <a:gd name="connsiteX139" fmla="*/ 3960074 w 12192000"/>
              <a:gd name="connsiteY139" fmla="*/ 5050708 h 5096785"/>
              <a:gd name="connsiteX140" fmla="*/ 3947260 w 12192000"/>
              <a:gd name="connsiteY140" fmla="*/ 5041167 h 5096785"/>
              <a:gd name="connsiteX141" fmla="*/ 3931969 w 12192000"/>
              <a:gd name="connsiteY141" fmla="*/ 5035902 h 5096785"/>
              <a:gd name="connsiteX142" fmla="*/ 3929836 w 12192000"/>
              <a:gd name="connsiteY142" fmla="*/ 5036901 h 5096785"/>
              <a:gd name="connsiteX143" fmla="*/ 3911296 w 12192000"/>
              <a:gd name="connsiteY143" fmla="*/ 5035663 h 5096785"/>
              <a:gd name="connsiteX144" fmla="*/ 3907746 w 12192000"/>
              <a:gd name="connsiteY144" fmla="*/ 5032107 h 5096785"/>
              <a:gd name="connsiteX145" fmla="*/ 3895182 w 12192000"/>
              <a:gd name="connsiteY145" fmla="*/ 5030229 h 5096785"/>
              <a:gd name="connsiteX146" fmla="*/ 3870866 w 12192000"/>
              <a:gd name="connsiteY146" fmla="*/ 5023753 h 5096785"/>
              <a:gd name="connsiteX147" fmla="*/ 3865913 w 12192000"/>
              <a:gd name="connsiteY147" fmla="*/ 5025143 h 5096785"/>
              <a:gd name="connsiteX148" fmla="*/ 3828606 w 12192000"/>
              <a:gd name="connsiteY148" fmla="*/ 5019426 h 5096785"/>
              <a:gd name="connsiteX149" fmla="*/ 3827901 w 12192000"/>
              <a:gd name="connsiteY149" fmla="*/ 5020583 h 5096785"/>
              <a:gd name="connsiteX150" fmla="*/ 3816543 w 12192000"/>
              <a:gd name="connsiteY150" fmla="*/ 5024366 h 5096785"/>
              <a:gd name="connsiteX151" fmla="*/ 3795278 w 12192000"/>
              <a:gd name="connsiteY151" fmla="*/ 5028779 h 5096785"/>
              <a:gd name="connsiteX152" fmla="*/ 3743858 w 12192000"/>
              <a:gd name="connsiteY152" fmla="*/ 5054237 h 5096785"/>
              <a:gd name="connsiteX153" fmla="*/ 3704945 w 12192000"/>
              <a:gd name="connsiteY153" fmla="*/ 5048413 h 5096785"/>
              <a:gd name="connsiteX154" fmla="*/ 3696992 w 12192000"/>
              <a:gd name="connsiteY154" fmla="*/ 5047914 h 5096785"/>
              <a:gd name="connsiteX155" fmla="*/ 3696780 w 12192000"/>
              <a:gd name="connsiteY155" fmla="*/ 5048181 h 5096785"/>
              <a:gd name="connsiteX156" fmla="*/ 3688290 w 12192000"/>
              <a:gd name="connsiteY156" fmla="*/ 5048204 h 5096785"/>
              <a:gd name="connsiteX157" fmla="*/ 3682486 w 12192000"/>
              <a:gd name="connsiteY157" fmla="*/ 5047000 h 5096785"/>
              <a:gd name="connsiteX158" fmla="*/ 3667056 w 12192000"/>
              <a:gd name="connsiteY158" fmla="*/ 5046030 h 5096785"/>
              <a:gd name="connsiteX159" fmla="*/ 3661403 w 12192000"/>
              <a:gd name="connsiteY159" fmla="*/ 5047537 h 5096785"/>
              <a:gd name="connsiteX160" fmla="*/ 3658673 w 12192000"/>
              <a:gd name="connsiteY160" fmla="*/ 5050790 h 5096785"/>
              <a:gd name="connsiteX161" fmla="*/ 3657333 w 12192000"/>
              <a:gd name="connsiteY161" fmla="*/ 5050325 h 5096785"/>
              <a:gd name="connsiteX162" fmla="*/ 3626778 w 12192000"/>
              <a:gd name="connsiteY162" fmla="*/ 5057882 h 5096785"/>
              <a:gd name="connsiteX163" fmla="*/ 3560067 w 12192000"/>
              <a:gd name="connsiteY163" fmla="*/ 5064266 h 5096785"/>
              <a:gd name="connsiteX164" fmla="*/ 3522641 w 12192000"/>
              <a:gd name="connsiteY164" fmla="*/ 5063654 h 5096785"/>
              <a:gd name="connsiteX165" fmla="*/ 3419275 w 12192000"/>
              <a:gd name="connsiteY165" fmla="*/ 5066646 h 5096785"/>
              <a:gd name="connsiteX166" fmla="*/ 3314869 w 12192000"/>
              <a:gd name="connsiteY166" fmla="*/ 5073197 h 5096785"/>
              <a:gd name="connsiteX167" fmla="*/ 3259088 w 12192000"/>
              <a:gd name="connsiteY167" fmla="*/ 5096363 h 5096785"/>
              <a:gd name="connsiteX168" fmla="*/ 3253104 w 12192000"/>
              <a:gd name="connsiteY168" fmla="*/ 5096785 h 5096785"/>
              <a:gd name="connsiteX169" fmla="*/ 3238751 w 12192000"/>
              <a:gd name="connsiteY169" fmla="*/ 5092996 h 5096785"/>
              <a:gd name="connsiteX170" fmla="*/ 3233681 w 12192000"/>
              <a:gd name="connsiteY170" fmla="*/ 5090758 h 5096785"/>
              <a:gd name="connsiteX171" fmla="*/ 3225562 w 12192000"/>
              <a:gd name="connsiteY171" fmla="*/ 5089215 h 5096785"/>
              <a:gd name="connsiteX172" fmla="*/ 3225260 w 12192000"/>
              <a:gd name="connsiteY172" fmla="*/ 5089437 h 5096785"/>
              <a:gd name="connsiteX173" fmla="*/ 3217859 w 12192000"/>
              <a:gd name="connsiteY173" fmla="*/ 5087484 h 5096785"/>
              <a:gd name="connsiteX174" fmla="*/ 3182980 w 12192000"/>
              <a:gd name="connsiteY174" fmla="*/ 5074650 h 5096785"/>
              <a:gd name="connsiteX175" fmla="*/ 3123938 w 12192000"/>
              <a:gd name="connsiteY175" fmla="*/ 5089912 h 5096785"/>
              <a:gd name="connsiteX176" fmla="*/ 3089591 w 12192000"/>
              <a:gd name="connsiteY176" fmla="*/ 5091865 h 5096785"/>
              <a:gd name="connsiteX177" fmla="*/ 3055081 w 12192000"/>
              <a:gd name="connsiteY177" fmla="*/ 5080424 h 5096785"/>
              <a:gd name="connsiteX178" fmla="*/ 3049807 w 12192000"/>
              <a:gd name="connsiteY178" fmla="*/ 5080860 h 5096785"/>
              <a:gd name="connsiteX179" fmla="*/ 3029122 w 12192000"/>
              <a:gd name="connsiteY179" fmla="*/ 5070085 h 5096785"/>
              <a:gd name="connsiteX180" fmla="*/ 3017862 w 12192000"/>
              <a:gd name="connsiteY180" fmla="*/ 5065942 h 5096785"/>
              <a:gd name="connsiteX181" fmla="*/ 3015868 w 12192000"/>
              <a:gd name="connsiteY181" fmla="*/ 5061832 h 5096785"/>
              <a:gd name="connsiteX182" fmla="*/ 2998644 w 12192000"/>
              <a:gd name="connsiteY182" fmla="*/ 5057210 h 5096785"/>
              <a:gd name="connsiteX183" fmla="*/ 2996219 w 12192000"/>
              <a:gd name="connsiteY183" fmla="*/ 5057788 h 5096785"/>
              <a:gd name="connsiteX184" fmla="*/ 2983676 w 12192000"/>
              <a:gd name="connsiteY184" fmla="*/ 5049852 h 5096785"/>
              <a:gd name="connsiteX185" fmla="*/ 2903609 w 12192000"/>
              <a:gd name="connsiteY185" fmla="*/ 4998457 h 5096785"/>
              <a:gd name="connsiteX186" fmla="*/ 2758830 w 12192000"/>
              <a:gd name="connsiteY186" fmla="*/ 4974760 h 5096785"/>
              <a:gd name="connsiteX187" fmla="*/ 2532669 w 12192000"/>
              <a:gd name="connsiteY187" fmla="*/ 4940573 h 5096785"/>
              <a:gd name="connsiteX188" fmla="*/ 2389931 w 12192000"/>
              <a:gd name="connsiteY188" fmla="*/ 4905785 h 5096785"/>
              <a:gd name="connsiteX189" fmla="*/ 2335186 w 12192000"/>
              <a:gd name="connsiteY189" fmla="*/ 4902957 h 5096785"/>
              <a:gd name="connsiteX190" fmla="*/ 2295307 w 12192000"/>
              <a:gd name="connsiteY190" fmla="*/ 4879800 h 5096785"/>
              <a:gd name="connsiteX191" fmla="*/ 2273393 w 12192000"/>
              <a:gd name="connsiteY191" fmla="*/ 4883565 h 5096785"/>
              <a:gd name="connsiteX192" fmla="*/ 2269523 w 12192000"/>
              <a:gd name="connsiteY192" fmla="*/ 4884442 h 5096785"/>
              <a:gd name="connsiteX193" fmla="*/ 2256015 w 12192000"/>
              <a:gd name="connsiteY193" fmla="*/ 4883014 h 5096785"/>
              <a:gd name="connsiteX194" fmla="*/ 2249731 w 12192000"/>
              <a:gd name="connsiteY194" fmla="*/ 4888778 h 5096785"/>
              <a:gd name="connsiteX195" fmla="*/ 2227629 w 12192000"/>
              <a:gd name="connsiteY195" fmla="*/ 4891047 h 5096785"/>
              <a:gd name="connsiteX196" fmla="*/ 2203460 w 12192000"/>
              <a:gd name="connsiteY196" fmla="*/ 4886696 h 5096785"/>
              <a:gd name="connsiteX197" fmla="*/ 2091528 w 12192000"/>
              <a:gd name="connsiteY197" fmla="*/ 4859155 h 5096785"/>
              <a:gd name="connsiteX198" fmla="*/ 2022901 w 12192000"/>
              <a:gd name="connsiteY198" fmla="*/ 4846594 h 5096785"/>
              <a:gd name="connsiteX199" fmla="*/ 1994227 w 12192000"/>
              <a:gd name="connsiteY199" fmla="*/ 4847973 h 5096785"/>
              <a:gd name="connsiteX200" fmla="*/ 1955936 w 12192000"/>
              <a:gd name="connsiteY200" fmla="*/ 4845765 h 5096785"/>
              <a:gd name="connsiteX201" fmla="*/ 1741924 w 12192000"/>
              <a:gd name="connsiteY201" fmla="*/ 4808054 h 5096785"/>
              <a:gd name="connsiteX202" fmla="*/ 1734410 w 12192000"/>
              <a:gd name="connsiteY202" fmla="*/ 4811675 h 5096785"/>
              <a:gd name="connsiteX203" fmla="*/ 1691423 w 12192000"/>
              <a:gd name="connsiteY203" fmla="*/ 4802777 h 5096785"/>
              <a:gd name="connsiteX204" fmla="*/ 1554504 w 12192000"/>
              <a:gd name="connsiteY204" fmla="*/ 4739985 h 5096785"/>
              <a:gd name="connsiteX205" fmla="*/ 1470119 w 12192000"/>
              <a:gd name="connsiteY205" fmla="*/ 4723470 h 5096785"/>
              <a:gd name="connsiteX206" fmla="*/ 1437967 w 12192000"/>
              <a:gd name="connsiteY206" fmla="*/ 4722710 h 5096785"/>
              <a:gd name="connsiteX207" fmla="*/ 1384234 w 12192000"/>
              <a:gd name="connsiteY207" fmla="*/ 4721117 h 5096785"/>
              <a:gd name="connsiteX208" fmla="*/ 1338647 w 12192000"/>
              <a:gd name="connsiteY208" fmla="*/ 4732483 h 5096785"/>
              <a:gd name="connsiteX209" fmla="*/ 1295869 w 12192000"/>
              <a:gd name="connsiteY209" fmla="*/ 4726175 h 5096785"/>
              <a:gd name="connsiteX210" fmla="*/ 1292949 w 12192000"/>
              <a:gd name="connsiteY210" fmla="*/ 4708469 h 5096785"/>
              <a:gd name="connsiteX211" fmla="*/ 1244908 w 12192000"/>
              <a:gd name="connsiteY211" fmla="*/ 4706993 h 5096785"/>
              <a:gd name="connsiteX212" fmla="*/ 1171266 w 12192000"/>
              <a:gd name="connsiteY212" fmla="*/ 4706535 h 5096785"/>
              <a:gd name="connsiteX213" fmla="*/ 1160868 w 12192000"/>
              <a:gd name="connsiteY213" fmla="*/ 4701936 h 5096785"/>
              <a:gd name="connsiteX214" fmla="*/ 1147599 w 12192000"/>
              <a:gd name="connsiteY214" fmla="*/ 4714833 h 5096785"/>
              <a:gd name="connsiteX215" fmla="*/ 1119603 w 12192000"/>
              <a:gd name="connsiteY215" fmla="*/ 4721303 h 5096785"/>
              <a:gd name="connsiteX216" fmla="*/ 997851 w 12192000"/>
              <a:gd name="connsiteY216" fmla="*/ 4722336 h 5096785"/>
              <a:gd name="connsiteX217" fmla="*/ 976455 w 12192000"/>
              <a:gd name="connsiteY217" fmla="*/ 4726407 h 5096785"/>
              <a:gd name="connsiteX218" fmla="*/ 949939 w 12192000"/>
              <a:gd name="connsiteY218" fmla="*/ 4719699 h 5096785"/>
              <a:gd name="connsiteX219" fmla="*/ 894148 w 12192000"/>
              <a:gd name="connsiteY219" fmla="*/ 4710406 h 5096785"/>
              <a:gd name="connsiteX220" fmla="*/ 857990 w 12192000"/>
              <a:gd name="connsiteY220" fmla="*/ 4696844 h 5096785"/>
              <a:gd name="connsiteX221" fmla="*/ 848649 w 12192000"/>
              <a:gd name="connsiteY221" fmla="*/ 4704021 h 5096785"/>
              <a:gd name="connsiteX222" fmla="*/ 826436 w 12192000"/>
              <a:gd name="connsiteY222" fmla="*/ 4707421 h 5096785"/>
              <a:gd name="connsiteX223" fmla="*/ 733052 w 12192000"/>
              <a:gd name="connsiteY223" fmla="*/ 4701884 h 5096785"/>
              <a:gd name="connsiteX224" fmla="*/ 716185 w 12192000"/>
              <a:gd name="connsiteY224" fmla="*/ 4703827 h 5096785"/>
              <a:gd name="connsiteX225" fmla="*/ 696663 w 12192000"/>
              <a:gd name="connsiteY225" fmla="*/ 4697420 h 5096785"/>
              <a:gd name="connsiteX226" fmla="*/ 582722 w 12192000"/>
              <a:gd name="connsiteY226" fmla="*/ 4658637 h 5096785"/>
              <a:gd name="connsiteX227" fmla="*/ 581118 w 12192000"/>
              <a:gd name="connsiteY227" fmla="*/ 4654120 h 5096785"/>
              <a:gd name="connsiteX228" fmla="*/ 546453 w 12192000"/>
              <a:gd name="connsiteY228" fmla="*/ 4652542 h 5096785"/>
              <a:gd name="connsiteX229" fmla="*/ 536773 w 12192000"/>
              <a:gd name="connsiteY229" fmla="*/ 4644609 h 5096785"/>
              <a:gd name="connsiteX230" fmla="*/ 518899 w 12192000"/>
              <a:gd name="connsiteY230" fmla="*/ 4642839 h 5096785"/>
              <a:gd name="connsiteX231" fmla="*/ 388896 w 12192000"/>
              <a:gd name="connsiteY231" fmla="*/ 4619173 h 5096785"/>
              <a:gd name="connsiteX232" fmla="*/ 366479 w 12192000"/>
              <a:gd name="connsiteY232" fmla="*/ 4618896 h 5096785"/>
              <a:gd name="connsiteX233" fmla="*/ 342781 w 12192000"/>
              <a:gd name="connsiteY233" fmla="*/ 4601239 h 5096785"/>
              <a:gd name="connsiteX234" fmla="*/ 255925 w 12192000"/>
              <a:gd name="connsiteY234" fmla="*/ 4598685 h 5096785"/>
              <a:gd name="connsiteX235" fmla="*/ 226919 w 12192000"/>
              <a:gd name="connsiteY235" fmla="*/ 4598460 h 5096785"/>
              <a:gd name="connsiteX236" fmla="*/ 213925 w 12192000"/>
              <a:gd name="connsiteY236" fmla="*/ 4597783 h 5096785"/>
              <a:gd name="connsiteX237" fmla="*/ 215196 w 12192000"/>
              <a:gd name="connsiteY237" fmla="*/ 4588576 h 5096785"/>
              <a:gd name="connsiteX238" fmla="*/ 180214 w 12192000"/>
              <a:gd name="connsiteY238" fmla="*/ 4583701 h 5096785"/>
              <a:gd name="connsiteX239" fmla="*/ 83203 w 12192000"/>
              <a:gd name="connsiteY239" fmla="*/ 4531664 h 5096785"/>
              <a:gd name="connsiteX240" fmla="*/ 4106 w 12192000"/>
              <a:gd name="connsiteY240" fmla="*/ 4517202 h 5096785"/>
              <a:gd name="connsiteX241" fmla="*/ 0 w 12192000"/>
              <a:gd name="connsiteY241" fmla="*/ 4516084 h 5096785"/>
              <a:gd name="connsiteX242" fmla="*/ 0 w 12192000"/>
              <a:gd name="connsiteY242" fmla="*/ 0 h 5096785"/>
              <a:gd name="connsiteX0" fmla="*/ 0 w 12192000"/>
              <a:gd name="connsiteY0" fmla="*/ 0 h 5096785"/>
              <a:gd name="connsiteX1" fmla="*/ 12192000 w 12192000"/>
              <a:gd name="connsiteY1" fmla="*/ 0 h 5096785"/>
              <a:gd name="connsiteX2" fmla="*/ 12192000 w 12192000"/>
              <a:gd name="connsiteY2" fmla="*/ 3809005 h 5096785"/>
              <a:gd name="connsiteX3" fmla="*/ 12142543 w 12192000"/>
              <a:gd name="connsiteY3" fmla="*/ 3817043 h 5096785"/>
              <a:gd name="connsiteX4" fmla="*/ 12109241 w 12192000"/>
              <a:gd name="connsiteY4" fmla="*/ 3824228 h 5096785"/>
              <a:gd name="connsiteX5" fmla="*/ 11668991 w 12192000"/>
              <a:gd name="connsiteY5" fmla="*/ 3788038 h 5096785"/>
              <a:gd name="connsiteX6" fmla="*/ 11476952 w 12192000"/>
              <a:gd name="connsiteY6" fmla="*/ 3866786 h 5096785"/>
              <a:gd name="connsiteX7" fmla="*/ 11336487 w 12192000"/>
              <a:gd name="connsiteY7" fmla="*/ 3971513 h 5096785"/>
              <a:gd name="connsiteX8" fmla="*/ 11214181 w 12192000"/>
              <a:gd name="connsiteY8" fmla="*/ 4004215 h 5096785"/>
              <a:gd name="connsiteX9" fmla="*/ 11042540 w 12192000"/>
              <a:gd name="connsiteY9" fmla="*/ 4002613 h 5096785"/>
              <a:gd name="connsiteX10" fmla="*/ 10833086 w 12192000"/>
              <a:gd name="connsiteY10" fmla="*/ 3997707 h 5096785"/>
              <a:gd name="connsiteX11" fmla="*/ 10599680 w 12192000"/>
              <a:gd name="connsiteY11" fmla="*/ 3982661 h 5096785"/>
              <a:gd name="connsiteX12" fmla="*/ 10519971 w 12192000"/>
              <a:gd name="connsiteY12" fmla="*/ 3975018 h 5096785"/>
              <a:gd name="connsiteX13" fmla="*/ 10217282 w 12192000"/>
              <a:gd name="connsiteY13" fmla="*/ 4020809 h 5096785"/>
              <a:gd name="connsiteX14" fmla="*/ 9936427 w 12192000"/>
              <a:gd name="connsiteY14" fmla="*/ 4137843 h 5096785"/>
              <a:gd name="connsiteX15" fmla="*/ 9800299 w 12192000"/>
              <a:gd name="connsiteY15" fmla="*/ 4186098 h 5096785"/>
              <a:gd name="connsiteX16" fmla="*/ 9707822 w 12192000"/>
              <a:gd name="connsiteY16" fmla="*/ 4189102 h 5096785"/>
              <a:gd name="connsiteX17" fmla="*/ 9543973 w 12192000"/>
              <a:gd name="connsiteY17" fmla="*/ 4245802 h 5096785"/>
              <a:gd name="connsiteX18" fmla="*/ 9528747 w 12192000"/>
              <a:gd name="connsiteY18" fmla="*/ 4251724 h 5096785"/>
              <a:gd name="connsiteX19" fmla="*/ 9436976 w 12192000"/>
              <a:gd name="connsiteY19" fmla="*/ 4269351 h 5096785"/>
              <a:gd name="connsiteX20" fmla="*/ 9371827 w 12192000"/>
              <a:gd name="connsiteY20" fmla="*/ 4303912 h 5096785"/>
              <a:gd name="connsiteX21" fmla="*/ 9260304 w 12192000"/>
              <a:gd name="connsiteY21" fmla="*/ 4328021 h 5096785"/>
              <a:gd name="connsiteX22" fmla="*/ 9148799 w 12192000"/>
              <a:gd name="connsiteY22" fmla="*/ 4348506 h 5096785"/>
              <a:gd name="connsiteX23" fmla="*/ 9107898 w 12192000"/>
              <a:gd name="connsiteY23" fmla="*/ 4354282 h 5096785"/>
              <a:gd name="connsiteX24" fmla="*/ 8990743 w 12192000"/>
              <a:gd name="connsiteY24" fmla="*/ 4382161 h 5096785"/>
              <a:gd name="connsiteX25" fmla="*/ 8979819 w 12192000"/>
              <a:gd name="connsiteY25" fmla="*/ 4366419 h 5096785"/>
              <a:gd name="connsiteX26" fmla="*/ 8936044 w 12192000"/>
              <a:gd name="connsiteY26" fmla="*/ 4370992 h 5096785"/>
              <a:gd name="connsiteX27" fmla="*/ 8897707 w 12192000"/>
              <a:gd name="connsiteY27" fmla="*/ 4392673 h 5096785"/>
              <a:gd name="connsiteX28" fmla="*/ 8845635 w 12192000"/>
              <a:gd name="connsiteY28" fmla="*/ 4404300 h 5096785"/>
              <a:gd name="connsiteX29" fmla="*/ 8814562 w 12192000"/>
              <a:gd name="connsiteY29" fmla="*/ 4411434 h 5096785"/>
              <a:gd name="connsiteX30" fmla="*/ 8726349 w 12192000"/>
              <a:gd name="connsiteY30" fmla="*/ 4416668 h 5096785"/>
              <a:gd name="connsiteX31" fmla="*/ 8566678 w 12192000"/>
              <a:gd name="connsiteY31" fmla="*/ 4391711 h 5096785"/>
              <a:gd name="connsiteX32" fmla="*/ 8521516 w 12192000"/>
              <a:gd name="connsiteY32" fmla="*/ 4393927 h 5096785"/>
              <a:gd name="connsiteX33" fmla="*/ 8515998 w 12192000"/>
              <a:gd name="connsiteY33" fmla="*/ 4399124 h 5096785"/>
              <a:gd name="connsiteX34" fmla="*/ 8449547 w 12192000"/>
              <a:gd name="connsiteY34" fmla="*/ 4383170 h 5096785"/>
              <a:gd name="connsiteX35" fmla="*/ 8360285 w 12192000"/>
              <a:gd name="connsiteY35" fmla="*/ 4398502 h 5096785"/>
              <a:gd name="connsiteX36" fmla="*/ 8256584 w 12192000"/>
              <a:gd name="connsiteY36" fmla="*/ 4423564 h 5096785"/>
              <a:gd name="connsiteX37" fmla="*/ 8229821 w 12192000"/>
              <a:gd name="connsiteY37" fmla="*/ 4431840 h 5096785"/>
              <a:gd name="connsiteX38" fmla="*/ 8158476 w 12192000"/>
              <a:gd name="connsiteY38" fmla="*/ 4436904 h 5096785"/>
              <a:gd name="connsiteX39" fmla="*/ 7993707 w 12192000"/>
              <a:gd name="connsiteY39" fmla="*/ 4447962 h 5096785"/>
              <a:gd name="connsiteX40" fmla="*/ 7990346 w 12192000"/>
              <a:gd name="connsiteY40" fmla="*/ 4454853 h 5096785"/>
              <a:gd name="connsiteX41" fmla="*/ 7976786 w 12192000"/>
              <a:gd name="connsiteY41" fmla="*/ 4456820 h 5096785"/>
              <a:gd name="connsiteX42" fmla="*/ 7973491 w 12192000"/>
              <a:gd name="connsiteY42" fmla="*/ 4458577 h 5096785"/>
              <a:gd name="connsiteX43" fmla="*/ 7954281 w 12192000"/>
              <a:gd name="connsiteY43" fmla="*/ 4467421 h 5096785"/>
              <a:gd name="connsiteX44" fmla="*/ 7905540 w 12192000"/>
              <a:gd name="connsiteY44" fmla="*/ 4455628 h 5096785"/>
              <a:gd name="connsiteX45" fmla="*/ 7851932 w 12192000"/>
              <a:gd name="connsiteY45" fmla="*/ 4466353 h 5096785"/>
              <a:gd name="connsiteX46" fmla="*/ 7639078 w 12192000"/>
              <a:gd name="connsiteY46" fmla="*/ 4467635 h 5096785"/>
              <a:gd name="connsiteX47" fmla="*/ 7612359 w 12192000"/>
              <a:gd name="connsiteY47" fmla="*/ 4492789 h 5096785"/>
              <a:gd name="connsiteX48" fmla="*/ 7527328 w 12192000"/>
              <a:gd name="connsiteY48" fmla="*/ 4502199 h 5096785"/>
              <a:gd name="connsiteX49" fmla="*/ 7388717 w 12192000"/>
              <a:gd name="connsiteY49" fmla="*/ 4470799 h 5096785"/>
              <a:gd name="connsiteX50" fmla="*/ 7231898 w 12192000"/>
              <a:gd name="connsiteY50" fmla="*/ 4486028 h 5096785"/>
              <a:gd name="connsiteX51" fmla="*/ 7218425 w 12192000"/>
              <a:gd name="connsiteY51" fmla="*/ 4477288 h 5096785"/>
              <a:gd name="connsiteX52" fmla="*/ 7202795 w 12192000"/>
              <a:gd name="connsiteY52" fmla="*/ 4472972 h 5096785"/>
              <a:gd name="connsiteX53" fmla="*/ 7200744 w 12192000"/>
              <a:gd name="connsiteY53" fmla="*/ 4474099 h 5096785"/>
              <a:gd name="connsiteX54" fmla="*/ 7182163 w 12192000"/>
              <a:gd name="connsiteY54" fmla="*/ 4474005 h 5096785"/>
              <a:gd name="connsiteX55" fmla="*/ 7178368 w 12192000"/>
              <a:gd name="connsiteY55" fmla="*/ 4470673 h 5096785"/>
              <a:gd name="connsiteX56" fmla="*/ 7165705 w 12192000"/>
              <a:gd name="connsiteY56" fmla="*/ 4469569 h 5096785"/>
              <a:gd name="connsiteX57" fmla="*/ 7140991 w 12192000"/>
              <a:gd name="connsiteY57" fmla="*/ 4464599 h 5096785"/>
              <a:gd name="connsiteX58" fmla="*/ 7136152 w 12192000"/>
              <a:gd name="connsiteY58" fmla="*/ 4466292 h 5096785"/>
              <a:gd name="connsiteX59" fmla="*/ 7098544 w 12192000"/>
              <a:gd name="connsiteY59" fmla="*/ 4462879 h 5096785"/>
              <a:gd name="connsiteX60" fmla="*/ 7097922 w 12192000"/>
              <a:gd name="connsiteY60" fmla="*/ 4464077 h 5096785"/>
              <a:gd name="connsiteX61" fmla="*/ 7086877 w 12192000"/>
              <a:gd name="connsiteY61" fmla="*/ 4468554 h 5096785"/>
              <a:gd name="connsiteX62" fmla="*/ 7065999 w 12192000"/>
              <a:gd name="connsiteY62" fmla="*/ 4474270 h 5096785"/>
              <a:gd name="connsiteX63" fmla="*/ 7016598 w 12192000"/>
              <a:gd name="connsiteY63" fmla="*/ 4502855 h 5096785"/>
              <a:gd name="connsiteX64" fmla="*/ 6977375 w 12192000"/>
              <a:gd name="connsiteY64" fmla="*/ 4499434 h 5096785"/>
              <a:gd name="connsiteX65" fmla="*/ 6969409 w 12192000"/>
              <a:gd name="connsiteY65" fmla="*/ 4499424 h 5096785"/>
              <a:gd name="connsiteX66" fmla="*/ 6969218 w 12192000"/>
              <a:gd name="connsiteY66" fmla="*/ 4499704 h 5096785"/>
              <a:gd name="connsiteX67" fmla="*/ 6960755 w 12192000"/>
              <a:gd name="connsiteY67" fmla="*/ 4500249 h 5096785"/>
              <a:gd name="connsiteX68" fmla="*/ 6954882 w 12192000"/>
              <a:gd name="connsiteY68" fmla="*/ 4499405 h 5096785"/>
              <a:gd name="connsiteX69" fmla="*/ 6939428 w 12192000"/>
              <a:gd name="connsiteY69" fmla="*/ 4499385 h 5096785"/>
              <a:gd name="connsiteX70" fmla="*/ 6933902 w 12192000"/>
              <a:gd name="connsiteY70" fmla="*/ 4501239 h 5096785"/>
              <a:gd name="connsiteX71" fmla="*/ 6891244 w 12192000"/>
              <a:gd name="connsiteY71" fmla="*/ 4536371 h 5096785"/>
              <a:gd name="connsiteX72" fmla="*/ 6794496 w 12192000"/>
              <a:gd name="connsiteY72" fmla="*/ 4567924 h 5096785"/>
              <a:gd name="connsiteX73" fmla="*/ 6574528 w 12192000"/>
              <a:gd name="connsiteY73" fmla="*/ 4641155 h 5096785"/>
              <a:gd name="connsiteX74" fmla="*/ 6573036 w 12192000"/>
              <a:gd name="connsiteY74" fmla="*/ 4641049 h 5096785"/>
              <a:gd name="connsiteX75" fmla="*/ 6571920 w 12192000"/>
              <a:gd name="connsiteY75" fmla="*/ 4644739 h 5096785"/>
              <a:gd name="connsiteX76" fmla="*/ 6552021 w 12192000"/>
              <a:gd name="connsiteY76" fmla="*/ 4650379 h 5096785"/>
              <a:gd name="connsiteX77" fmla="*/ 6545925 w 12192000"/>
              <a:gd name="connsiteY77" fmla="*/ 4650675 h 5096785"/>
              <a:gd name="connsiteX78" fmla="*/ 6537822 w 12192000"/>
              <a:gd name="connsiteY78" fmla="*/ 4652769 h 5096785"/>
              <a:gd name="connsiteX79" fmla="*/ 6537743 w 12192000"/>
              <a:gd name="connsiteY79" fmla="*/ 4653068 h 5096785"/>
              <a:gd name="connsiteX80" fmla="*/ 6490057 w 12192000"/>
              <a:gd name="connsiteY80" fmla="*/ 4658624 h 5096785"/>
              <a:gd name="connsiteX81" fmla="*/ 6386800 w 12192000"/>
              <a:gd name="connsiteY81" fmla="*/ 4715431 h 5096785"/>
              <a:gd name="connsiteX82" fmla="*/ 6382703 w 12192000"/>
              <a:gd name="connsiteY82" fmla="*/ 4717930 h 5096785"/>
              <a:gd name="connsiteX83" fmla="*/ 6356495 w 12192000"/>
              <a:gd name="connsiteY83" fmla="*/ 4717843 h 5096785"/>
              <a:gd name="connsiteX84" fmla="*/ 6343628 w 12192000"/>
              <a:gd name="connsiteY84" fmla="*/ 4719161 h 5096785"/>
              <a:gd name="connsiteX85" fmla="*/ 6338605 w 12192000"/>
              <a:gd name="connsiteY85" fmla="*/ 4716723 h 5096785"/>
              <a:gd name="connsiteX86" fmla="*/ 6320318 w 12192000"/>
              <a:gd name="connsiteY86" fmla="*/ 4720095 h 5096785"/>
              <a:gd name="connsiteX87" fmla="*/ 6318742 w 12192000"/>
              <a:gd name="connsiteY87" fmla="*/ 4721541 h 5096785"/>
              <a:gd name="connsiteX88" fmla="*/ 6301708 w 12192000"/>
              <a:gd name="connsiteY88" fmla="*/ 4720380 h 5096785"/>
              <a:gd name="connsiteX89" fmla="*/ 6285082 w 12192000"/>
              <a:gd name="connsiteY89" fmla="*/ 4714639 h 5096785"/>
              <a:gd name="connsiteX90" fmla="*/ 6136936 w 12192000"/>
              <a:gd name="connsiteY90" fmla="*/ 4758246 h 5096785"/>
              <a:gd name="connsiteX91" fmla="*/ 5988578 w 12192000"/>
              <a:gd name="connsiteY91" fmla="*/ 4754427 h 5096785"/>
              <a:gd name="connsiteX92" fmla="*/ 5908701 w 12192000"/>
              <a:gd name="connsiteY92" fmla="*/ 4779160 h 5096785"/>
              <a:gd name="connsiteX93" fmla="*/ 5892219 w 12192000"/>
              <a:gd name="connsiteY93" fmla="*/ 4807892 h 5096785"/>
              <a:gd name="connsiteX94" fmla="*/ 5683612 w 12192000"/>
              <a:gd name="connsiteY94" fmla="*/ 4848770 h 5096785"/>
              <a:gd name="connsiteX95" fmla="*/ 5635111 w 12192000"/>
              <a:gd name="connsiteY95" fmla="*/ 4868888 h 5096785"/>
              <a:gd name="connsiteX96" fmla="*/ 5582652 w 12192000"/>
              <a:gd name="connsiteY96" fmla="*/ 4866836 h 5096785"/>
              <a:gd name="connsiteX97" fmla="*/ 5567213 w 12192000"/>
              <a:gd name="connsiteY97" fmla="*/ 4878769 h 5096785"/>
              <a:gd name="connsiteX98" fmla="*/ 5564659 w 12192000"/>
              <a:gd name="connsiteY98" fmla="*/ 4881042 h 5096785"/>
              <a:gd name="connsiteX99" fmla="*/ 5552102 w 12192000"/>
              <a:gd name="connsiteY99" fmla="*/ 4885426 h 5096785"/>
              <a:gd name="connsiteX100" fmla="*/ 5551475 w 12192000"/>
              <a:gd name="connsiteY100" fmla="*/ 4892560 h 5096785"/>
              <a:gd name="connsiteX101" fmla="*/ 5534664 w 12192000"/>
              <a:gd name="connsiteY101" fmla="*/ 4903385 h 5096785"/>
              <a:gd name="connsiteX102" fmla="*/ 5510737 w 12192000"/>
              <a:gd name="connsiteY102" fmla="*/ 4909807 h 5096785"/>
              <a:gd name="connsiteX103" fmla="*/ 5393901 w 12192000"/>
              <a:gd name="connsiteY103" fmla="*/ 4933709 h 5096785"/>
              <a:gd name="connsiteX104" fmla="*/ 5325782 w 12192000"/>
              <a:gd name="connsiteY104" fmla="*/ 4951789 h 5096785"/>
              <a:gd name="connsiteX105" fmla="*/ 5302703 w 12192000"/>
              <a:gd name="connsiteY105" fmla="*/ 4964590 h 5096785"/>
              <a:gd name="connsiteX106" fmla="*/ 5268591 w 12192000"/>
              <a:gd name="connsiteY106" fmla="*/ 4978479 h 5096785"/>
              <a:gd name="connsiteX107" fmla="*/ 5210559 w 12192000"/>
              <a:gd name="connsiteY107" fmla="*/ 5007585 h 5096785"/>
              <a:gd name="connsiteX108" fmla="*/ 5177597 w 12192000"/>
              <a:gd name="connsiteY108" fmla="*/ 5015926 h 5096785"/>
              <a:gd name="connsiteX109" fmla="*/ 5160569 w 12192000"/>
              <a:gd name="connsiteY109" fmla="*/ 5025681 h 5096785"/>
              <a:gd name="connsiteX110" fmla="*/ 5152748 w 12192000"/>
              <a:gd name="connsiteY110" fmla="*/ 5026569 h 5096785"/>
              <a:gd name="connsiteX111" fmla="*/ 5127678 w 12192000"/>
              <a:gd name="connsiteY111" fmla="*/ 5032947 h 5096785"/>
              <a:gd name="connsiteX112" fmla="*/ 5113147 w 12192000"/>
              <a:gd name="connsiteY112" fmla="*/ 5035818 h 5096785"/>
              <a:gd name="connsiteX113" fmla="*/ 5107301 w 12192000"/>
              <a:gd name="connsiteY113" fmla="*/ 5036672 h 5096785"/>
              <a:gd name="connsiteX114" fmla="*/ 5093215 w 12192000"/>
              <a:gd name="connsiteY114" fmla="*/ 5032880 h 5096785"/>
              <a:gd name="connsiteX115" fmla="*/ 5077058 w 12192000"/>
              <a:gd name="connsiteY115" fmla="*/ 5038681 h 5096785"/>
              <a:gd name="connsiteX116" fmla="*/ 5057349 w 12192000"/>
              <a:gd name="connsiteY116" fmla="*/ 5036015 h 5096785"/>
              <a:gd name="connsiteX117" fmla="*/ 5053945 w 12192000"/>
              <a:gd name="connsiteY117" fmla="*/ 5041952 h 5096785"/>
              <a:gd name="connsiteX118" fmla="*/ 5040021 w 12192000"/>
              <a:gd name="connsiteY118" fmla="*/ 5050052 h 5096785"/>
              <a:gd name="connsiteX119" fmla="*/ 5025913 w 12192000"/>
              <a:gd name="connsiteY119" fmla="*/ 5046535 h 5096785"/>
              <a:gd name="connsiteX120" fmla="*/ 4998218 w 12192000"/>
              <a:gd name="connsiteY120" fmla="*/ 5048065 h 5096785"/>
              <a:gd name="connsiteX121" fmla="*/ 4991008 w 12192000"/>
              <a:gd name="connsiteY121" fmla="*/ 5050439 h 5096785"/>
              <a:gd name="connsiteX122" fmla="*/ 4963503 w 12192000"/>
              <a:gd name="connsiteY122" fmla="*/ 5047575 h 5096785"/>
              <a:gd name="connsiteX123" fmla="*/ 4921053 w 12192000"/>
              <a:gd name="connsiteY123" fmla="*/ 5048925 h 5096785"/>
              <a:gd name="connsiteX124" fmla="*/ 4873420 w 12192000"/>
              <a:gd name="connsiteY124" fmla="*/ 5054929 h 5096785"/>
              <a:gd name="connsiteX125" fmla="*/ 4858825 w 12192000"/>
              <a:gd name="connsiteY125" fmla="*/ 5051329 h 5096785"/>
              <a:gd name="connsiteX126" fmla="*/ 4769340 w 12192000"/>
              <a:gd name="connsiteY126" fmla="*/ 5053090 h 5096785"/>
              <a:gd name="connsiteX127" fmla="*/ 4744152 w 12192000"/>
              <a:gd name="connsiteY127" fmla="*/ 5053391 h 5096785"/>
              <a:gd name="connsiteX128" fmla="*/ 4723556 w 12192000"/>
              <a:gd name="connsiteY128" fmla="*/ 5059633 h 5096785"/>
              <a:gd name="connsiteX129" fmla="*/ 4719699 w 12192000"/>
              <a:gd name="connsiteY129" fmla="*/ 5066298 h 5096785"/>
              <a:gd name="connsiteX130" fmla="*/ 4706016 w 12192000"/>
              <a:gd name="connsiteY130" fmla="*/ 5067422 h 5096785"/>
              <a:gd name="connsiteX131" fmla="*/ 4702593 w 12192000"/>
              <a:gd name="connsiteY131" fmla="*/ 5068973 h 5096785"/>
              <a:gd name="connsiteX132" fmla="*/ 4682766 w 12192000"/>
              <a:gd name="connsiteY132" fmla="*/ 5076609 h 5096785"/>
              <a:gd name="connsiteX133" fmla="*/ 4634960 w 12192000"/>
              <a:gd name="connsiteY133" fmla="*/ 5061852 h 5096785"/>
              <a:gd name="connsiteX134" fmla="*/ 4580645 w 12192000"/>
              <a:gd name="connsiteY134" fmla="*/ 5069246 h 5096785"/>
              <a:gd name="connsiteX135" fmla="*/ 4368005 w 12192000"/>
              <a:gd name="connsiteY135" fmla="*/ 5057426 h 5096785"/>
              <a:gd name="connsiteX136" fmla="*/ 4339489 w 12192000"/>
              <a:gd name="connsiteY136" fmla="*/ 5080858 h 5096785"/>
              <a:gd name="connsiteX137" fmla="*/ 4253895 w 12192000"/>
              <a:gd name="connsiteY137" fmla="*/ 5085008 h 5096785"/>
              <a:gd name="connsiteX138" fmla="*/ 4117780 w 12192000"/>
              <a:gd name="connsiteY138" fmla="*/ 5045175 h 5096785"/>
              <a:gd name="connsiteX139" fmla="*/ 3960074 w 12192000"/>
              <a:gd name="connsiteY139" fmla="*/ 5050708 h 5096785"/>
              <a:gd name="connsiteX140" fmla="*/ 3947260 w 12192000"/>
              <a:gd name="connsiteY140" fmla="*/ 5041167 h 5096785"/>
              <a:gd name="connsiteX141" fmla="*/ 3931969 w 12192000"/>
              <a:gd name="connsiteY141" fmla="*/ 5035902 h 5096785"/>
              <a:gd name="connsiteX142" fmla="*/ 3929836 w 12192000"/>
              <a:gd name="connsiteY142" fmla="*/ 5036901 h 5096785"/>
              <a:gd name="connsiteX143" fmla="*/ 3911296 w 12192000"/>
              <a:gd name="connsiteY143" fmla="*/ 5035663 h 5096785"/>
              <a:gd name="connsiteX144" fmla="*/ 3907746 w 12192000"/>
              <a:gd name="connsiteY144" fmla="*/ 5032107 h 5096785"/>
              <a:gd name="connsiteX145" fmla="*/ 3895182 w 12192000"/>
              <a:gd name="connsiteY145" fmla="*/ 5030229 h 5096785"/>
              <a:gd name="connsiteX146" fmla="*/ 3870866 w 12192000"/>
              <a:gd name="connsiteY146" fmla="*/ 5023753 h 5096785"/>
              <a:gd name="connsiteX147" fmla="*/ 3865913 w 12192000"/>
              <a:gd name="connsiteY147" fmla="*/ 5025143 h 5096785"/>
              <a:gd name="connsiteX148" fmla="*/ 3828606 w 12192000"/>
              <a:gd name="connsiteY148" fmla="*/ 5019426 h 5096785"/>
              <a:gd name="connsiteX149" fmla="*/ 3827901 w 12192000"/>
              <a:gd name="connsiteY149" fmla="*/ 5020583 h 5096785"/>
              <a:gd name="connsiteX150" fmla="*/ 3816543 w 12192000"/>
              <a:gd name="connsiteY150" fmla="*/ 5024366 h 5096785"/>
              <a:gd name="connsiteX151" fmla="*/ 3795278 w 12192000"/>
              <a:gd name="connsiteY151" fmla="*/ 5028779 h 5096785"/>
              <a:gd name="connsiteX152" fmla="*/ 3743858 w 12192000"/>
              <a:gd name="connsiteY152" fmla="*/ 5054237 h 5096785"/>
              <a:gd name="connsiteX153" fmla="*/ 3704945 w 12192000"/>
              <a:gd name="connsiteY153" fmla="*/ 5048413 h 5096785"/>
              <a:gd name="connsiteX154" fmla="*/ 3696992 w 12192000"/>
              <a:gd name="connsiteY154" fmla="*/ 5047914 h 5096785"/>
              <a:gd name="connsiteX155" fmla="*/ 3696780 w 12192000"/>
              <a:gd name="connsiteY155" fmla="*/ 5048181 h 5096785"/>
              <a:gd name="connsiteX156" fmla="*/ 3688290 w 12192000"/>
              <a:gd name="connsiteY156" fmla="*/ 5048204 h 5096785"/>
              <a:gd name="connsiteX157" fmla="*/ 3682486 w 12192000"/>
              <a:gd name="connsiteY157" fmla="*/ 5047000 h 5096785"/>
              <a:gd name="connsiteX158" fmla="*/ 3667056 w 12192000"/>
              <a:gd name="connsiteY158" fmla="*/ 5046030 h 5096785"/>
              <a:gd name="connsiteX159" fmla="*/ 3661403 w 12192000"/>
              <a:gd name="connsiteY159" fmla="*/ 5047537 h 5096785"/>
              <a:gd name="connsiteX160" fmla="*/ 3658673 w 12192000"/>
              <a:gd name="connsiteY160" fmla="*/ 5050790 h 5096785"/>
              <a:gd name="connsiteX161" fmla="*/ 3657333 w 12192000"/>
              <a:gd name="connsiteY161" fmla="*/ 5050325 h 5096785"/>
              <a:gd name="connsiteX162" fmla="*/ 3626778 w 12192000"/>
              <a:gd name="connsiteY162" fmla="*/ 5057882 h 5096785"/>
              <a:gd name="connsiteX163" fmla="*/ 3560067 w 12192000"/>
              <a:gd name="connsiteY163" fmla="*/ 5064266 h 5096785"/>
              <a:gd name="connsiteX164" fmla="*/ 3522641 w 12192000"/>
              <a:gd name="connsiteY164" fmla="*/ 5063654 h 5096785"/>
              <a:gd name="connsiteX165" fmla="*/ 3419275 w 12192000"/>
              <a:gd name="connsiteY165" fmla="*/ 5066646 h 5096785"/>
              <a:gd name="connsiteX166" fmla="*/ 3314869 w 12192000"/>
              <a:gd name="connsiteY166" fmla="*/ 5073197 h 5096785"/>
              <a:gd name="connsiteX167" fmla="*/ 3259088 w 12192000"/>
              <a:gd name="connsiteY167" fmla="*/ 5096363 h 5096785"/>
              <a:gd name="connsiteX168" fmla="*/ 3253104 w 12192000"/>
              <a:gd name="connsiteY168" fmla="*/ 5096785 h 5096785"/>
              <a:gd name="connsiteX169" fmla="*/ 3238751 w 12192000"/>
              <a:gd name="connsiteY169" fmla="*/ 5092996 h 5096785"/>
              <a:gd name="connsiteX170" fmla="*/ 3233681 w 12192000"/>
              <a:gd name="connsiteY170" fmla="*/ 5090758 h 5096785"/>
              <a:gd name="connsiteX171" fmla="*/ 3225562 w 12192000"/>
              <a:gd name="connsiteY171" fmla="*/ 5089215 h 5096785"/>
              <a:gd name="connsiteX172" fmla="*/ 3225260 w 12192000"/>
              <a:gd name="connsiteY172" fmla="*/ 5089437 h 5096785"/>
              <a:gd name="connsiteX173" fmla="*/ 3217859 w 12192000"/>
              <a:gd name="connsiteY173" fmla="*/ 5087484 h 5096785"/>
              <a:gd name="connsiteX174" fmla="*/ 3182980 w 12192000"/>
              <a:gd name="connsiteY174" fmla="*/ 5074650 h 5096785"/>
              <a:gd name="connsiteX175" fmla="*/ 3123938 w 12192000"/>
              <a:gd name="connsiteY175" fmla="*/ 5089912 h 5096785"/>
              <a:gd name="connsiteX176" fmla="*/ 3055081 w 12192000"/>
              <a:gd name="connsiteY176" fmla="*/ 5080424 h 5096785"/>
              <a:gd name="connsiteX177" fmla="*/ 3049807 w 12192000"/>
              <a:gd name="connsiteY177" fmla="*/ 5080860 h 5096785"/>
              <a:gd name="connsiteX178" fmla="*/ 3029122 w 12192000"/>
              <a:gd name="connsiteY178" fmla="*/ 5070085 h 5096785"/>
              <a:gd name="connsiteX179" fmla="*/ 3017862 w 12192000"/>
              <a:gd name="connsiteY179" fmla="*/ 5065942 h 5096785"/>
              <a:gd name="connsiteX180" fmla="*/ 3015868 w 12192000"/>
              <a:gd name="connsiteY180" fmla="*/ 5061832 h 5096785"/>
              <a:gd name="connsiteX181" fmla="*/ 2998644 w 12192000"/>
              <a:gd name="connsiteY181" fmla="*/ 5057210 h 5096785"/>
              <a:gd name="connsiteX182" fmla="*/ 2996219 w 12192000"/>
              <a:gd name="connsiteY182" fmla="*/ 5057788 h 5096785"/>
              <a:gd name="connsiteX183" fmla="*/ 2983676 w 12192000"/>
              <a:gd name="connsiteY183" fmla="*/ 5049852 h 5096785"/>
              <a:gd name="connsiteX184" fmla="*/ 2903609 w 12192000"/>
              <a:gd name="connsiteY184" fmla="*/ 4998457 h 5096785"/>
              <a:gd name="connsiteX185" fmla="*/ 2758830 w 12192000"/>
              <a:gd name="connsiteY185" fmla="*/ 4974760 h 5096785"/>
              <a:gd name="connsiteX186" fmla="*/ 2532669 w 12192000"/>
              <a:gd name="connsiteY186" fmla="*/ 4940573 h 5096785"/>
              <a:gd name="connsiteX187" fmla="*/ 2389931 w 12192000"/>
              <a:gd name="connsiteY187" fmla="*/ 4905785 h 5096785"/>
              <a:gd name="connsiteX188" fmla="*/ 2335186 w 12192000"/>
              <a:gd name="connsiteY188" fmla="*/ 4902957 h 5096785"/>
              <a:gd name="connsiteX189" fmla="*/ 2295307 w 12192000"/>
              <a:gd name="connsiteY189" fmla="*/ 4879800 h 5096785"/>
              <a:gd name="connsiteX190" fmla="*/ 2273393 w 12192000"/>
              <a:gd name="connsiteY190" fmla="*/ 4883565 h 5096785"/>
              <a:gd name="connsiteX191" fmla="*/ 2269523 w 12192000"/>
              <a:gd name="connsiteY191" fmla="*/ 4884442 h 5096785"/>
              <a:gd name="connsiteX192" fmla="*/ 2256015 w 12192000"/>
              <a:gd name="connsiteY192" fmla="*/ 4883014 h 5096785"/>
              <a:gd name="connsiteX193" fmla="*/ 2249731 w 12192000"/>
              <a:gd name="connsiteY193" fmla="*/ 4888778 h 5096785"/>
              <a:gd name="connsiteX194" fmla="*/ 2227629 w 12192000"/>
              <a:gd name="connsiteY194" fmla="*/ 4891047 h 5096785"/>
              <a:gd name="connsiteX195" fmla="*/ 2203460 w 12192000"/>
              <a:gd name="connsiteY195" fmla="*/ 4886696 h 5096785"/>
              <a:gd name="connsiteX196" fmla="*/ 2091528 w 12192000"/>
              <a:gd name="connsiteY196" fmla="*/ 4859155 h 5096785"/>
              <a:gd name="connsiteX197" fmla="*/ 2022901 w 12192000"/>
              <a:gd name="connsiteY197" fmla="*/ 4846594 h 5096785"/>
              <a:gd name="connsiteX198" fmla="*/ 1994227 w 12192000"/>
              <a:gd name="connsiteY198" fmla="*/ 4847973 h 5096785"/>
              <a:gd name="connsiteX199" fmla="*/ 1955936 w 12192000"/>
              <a:gd name="connsiteY199" fmla="*/ 4845765 h 5096785"/>
              <a:gd name="connsiteX200" fmla="*/ 1741924 w 12192000"/>
              <a:gd name="connsiteY200" fmla="*/ 4808054 h 5096785"/>
              <a:gd name="connsiteX201" fmla="*/ 1734410 w 12192000"/>
              <a:gd name="connsiteY201" fmla="*/ 4811675 h 5096785"/>
              <a:gd name="connsiteX202" fmla="*/ 1691423 w 12192000"/>
              <a:gd name="connsiteY202" fmla="*/ 4802777 h 5096785"/>
              <a:gd name="connsiteX203" fmla="*/ 1554504 w 12192000"/>
              <a:gd name="connsiteY203" fmla="*/ 4739985 h 5096785"/>
              <a:gd name="connsiteX204" fmla="*/ 1470119 w 12192000"/>
              <a:gd name="connsiteY204" fmla="*/ 4723470 h 5096785"/>
              <a:gd name="connsiteX205" fmla="*/ 1437967 w 12192000"/>
              <a:gd name="connsiteY205" fmla="*/ 4722710 h 5096785"/>
              <a:gd name="connsiteX206" fmla="*/ 1384234 w 12192000"/>
              <a:gd name="connsiteY206" fmla="*/ 4721117 h 5096785"/>
              <a:gd name="connsiteX207" fmla="*/ 1338647 w 12192000"/>
              <a:gd name="connsiteY207" fmla="*/ 4732483 h 5096785"/>
              <a:gd name="connsiteX208" fmla="*/ 1295869 w 12192000"/>
              <a:gd name="connsiteY208" fmla="*/ 4726175 h 5096785"/>
              <a:gd name="connsiteX209" fmla="*/ 1292949 w 12192000"/>
              <a:gd name="connsiteY209" fmla="*/ 4708469 h 5096785"/>
              <a:gd name="connsiteX210" fmla="*/ 1244908 w 12192000"/>
              <a:gd name="connsiteY210" fmla="*/ 4706993 h 5096785"/>
              <a:gd name="connsiteX211" fmla="*/ 1171266 w 12192000"/>
              <a:gd name="connsiteY211" fmla="*/ 4706535 h 5096785"/>
              <a:gd name="connsiteX212" fmla="*/ 1160868 w 12192000"/>
              <a:gd name="connsiteY212" fmla="*/ 4701936 h 5096785"/>
              <a:gd name="connsiteX213" fmla="*/ 1147599 w 12192000"/>
              <a:gd name="connsiteY213" fmla="*/ 4714833 h 5096785"/>
              <a:gd name="connsiteX214" fmla="*/ 1119603 w 12192000"/>
              <a:gd name="connsiteY214" fmla="*/ 4721303 h 5096785"/>
              <a:gd name="connsiteX215" fmla="*/ 997851 w 12192000"/>
              <a:gd name="connsiteY215" fmla="*/ 4722336 h 5096785"/>
              <a:gd name="connsiteX216" fmla="*/ 976455 w 12192000"/>
              <a:gd name="connsiteY216" fmla="*/ 4726407 h 5096785"/>
              <a:gd name="connsiteX217" fmla="*/ 949939 w 12192000"/>
              <a:gd name="connsiteY217" fmla="*/ 4719699 h 5096785"/>
              <a:gd name="connsiteX218" fmla="*/ 894148 w 12192000"/>
              <a:gd name="connsiteY218" fmla="*/ 4710406 h 5096785"/>
              <a:gd name="connsiteX219" fmla="*/ 857990 w 12192000"/>
              <a:gd name="connsiteY219" fmla="*/ 4696844 h 5096785"/>
              <a:gd name="connsiteX220" fmla="*/ 848649 w 12192000"/>
              <a:gd name="connsiteY220" fmla="*/ 4704021 h 5096785"/>
              <a:gd name="connsiteX221" fmla="*/ 826436 w 12192000"/>
              <a:gd name="connsiteY221" fmla="*/ 4707421 h 5096785"/>
              <a:gd name="connsiteX222" fmla="*/ 733052 w 12192000"/>
              <a:gd name="connsiteY222" fmla="*/ 4701884 h 5096785"/>
              <a:gd name="connsiteX223" fmla="*/ 716185 w 12192000"/>
              <a:gd name="connsiteY223" fmla="*/ 4703827 h 5096785"/>
              <a:gd name="connsiteX224" fmla="*/ 696663 w 12192000"/>
              <a:gd name="connsiteY224" fmla="*/ 4697420 h 5096785"/>
              <a:gd name="connsiteX225" fmla="*/ 582722 w 12192000"/>
              <a:gd name="connsiteY225" fmla="*/ 4658637 h 5096785"/>
              <a:gd name="connsiteX226" fmla="*/ 581118 w 12192000"/>
              <a:gd name="connsiteY226" fmla="*/ 4654120 h 5096785"/>
              <a:gd name="connsiteX227" fmla="*/ 546453 w 12192000"/>
              <a:gd name="connsiteY227" fmla="*/ 4652542 h 5096785"/>
              <a:gd name="connsiteX228" fmla="*/ 536773 w 12192000"/>
              <a:gd name="connsiteY228" fmla="*/ 4644609 h 5096785"/>
              <a:gd name="connsiteX229" fmla="*/ 518899 w 12192000"/>
              <a:gd name="connsiteY229" fmla="*/ 4642839 h 5096785"/>
              <a:gd name="connsiteX230" fmla="*/ 388896 w 12192000"/>
              <a:gd name="connsiteY230" fmla="*/ 4619173 h 5096785"/>
              <a:gd name="connsiteX231" fmla="*/ 366479 w 12192000"/>
              <a:gd name="connsiteY231" fmla="*/ 4618896 h 5096785"/>
              <a:gd name="connsiteX232" fmla="*/ 342781 w 12192000"/>
              <a:gd name="connsiteY232" fmla="*/ 4601239 h 5096785"/>
              <a:gd name="connsiteX233" fmla="*/ 255925 w 12192000"/>
              <a:gd name="connsiteY233" fmla="*/ 4598685 h 5096785"/>
              <a:gd name="connsiteX234" fmla="*/ 226919 w 12192000"/>
              <a:gd name="connsiteY234" fmla="*/ 4598460 h 5096785"/>
              <a:gd name="connsiteX235" fmla="*/ 213925 w 12192000"/>
              <a:gd name="connsiteY235" fmla="*/ 4597783 h 5096785"/>
              <a:gd name="connsiteX236" fmla="*/ 215196 w 12192000"/>
              <a:gd name="connsiteY236" fmla="*/ 4588576 h 5096785"/>
              <a:gd name="connsiteX237" fmla="*/ 180214 w 12192000"/>
              <a:gd name="connsiteY237" fmla="*/ 4583701 h 5096785"/>
              <a:gd name="connsiteX238" fmla="*/ 83203 w 12192000"/>
              <a:gd name="connsiteY238" fmla="*/ 4531664 h 5096785"/>
              <a:gd name="connsiteX239" fmla="*/ 4106 w 12192000"/>
              <a:gd name="connsiteY239" fmla="*/ 4517202 h 5096785"/>
              <a:gd name="connsiteX240" fmla="*/ 0 w 12192000"/>
              <a:gd name="connsiteY240" fmla="*/ 4516084 h 5096785"/>
              <a:gd name="connsiteX241" fmla="*/ 0 w 12192000"/>
              <a:gd name="connsiteY241" fmla="*/ 0 h 5096785"/>
              <a:gd name="connsiteX0" fmla="*/ 0 w 12192000"/>
              <a:gd name="connsiteY0" fmla="*/ 0 h 5096785"/>
              <a:gd name="connsiteX1" fmla="*/ 12192000 w 12192000"/>
              <a:gd name="connsiteY1" fmla="*/ 0 h 5096785"/>
              <a:gd name="connsiteX2" fmla="*/ 12192000 w 12192000"/>
              <a:gd name="connsiteY2" fmla="*/ 3809005 h 5096785"/>
              <a:gd name="connsiteX3" fmla="*/ 12142543 w 12192000"/>
              <a:gd name="connsiteY3" fmla="*/ 3817043 h 5096785"/>
              <a:gd name="connsiteX4" fmla="*/ 12109241 w 12192000"/>
              <a:gd name="connsiteY4" fmla="*/ 3824228 h 5096785"/>
              <a:gd name="connsiteX5" fmla="*/ 11668991 w 12192000"/>
              <a:gd name="connsiteY5" fmla="*/ 3788038 h 5096785"/>
              <a:gd name="connsiteX6" fmla="*/ 11476952 w 12192000"/>
              <a:gd name="connsiteY6" fmla="*/ 3866786 h 5096785"/>
              <a:gd name="connsiteX7" fmla="*/ 11336487 w 12192000"/>
              <a:gd name="connsiteY7" fmla="*/ 3971513 h 5096785"/>
              <a:gd name="connsiteX8" fmla="*/ 11214181 w 12192000"/>
              <a:gd name="connsiteY8" fmla="*/ 4004215 h 5096785"/>
              <a:gd name="connsiteX9" fmla="*/ 11042540 w 12192000"/>
              <a:gd name="connsiteY9" fmla="*/ 4002613 h 5096785"/>
              <a:gd name="connsiteX10" fmla="*/ 10833086 w 12192000"/>
              <a:gd name="connsiteY10" fmla="*/ 3997707 h 5096785"/>
              <a:gd name="connsiteX11" fmla="*/ 10599680 w 12192000"/>
              <a:gd name="connsiteY11" fmla="*/ 3982661 h 5096785"/>
              <a:gd name="connsiteX12" fmla="*/ 10519971 w 12192000"/>
              <a:gd name="connsiteY12" fmla="*/ 3975018 h 5096785"/>
              <a:gd name="connsiteX13" fmla="*/ 10217282 w 12192000"/>
              <a:gd name="connsiteY13" fmla="*/ 4020809 h 5096785"/>
              <a:gd name="connsiteX14" fmla="*/ 9936427 w 12192000"/>
              <a:gd name="connsiteY14" fmla="*/ 4137843 h 5096785"/>
              <a:gd name="connsiteX15" fmla="*/ 9800299 w 12192000"/>
              <a:gd name="connsiteY15" fmla="*/ 4186098 h 5096785"/>
              <a:gd name="connsiteX16" fmla="*/ 9707822 w 12192000"/>
              <a:gd name="connsiteY16" fmla="*/ 4189102 h 5096785"/>
              <a:gd name="connsiteX17" fmla="*/ 9543973 w 12192000"/>
              <a:gd name="connsiteY17" fmla="*/ 4245802 h 5096785"/>
              <a:gd name="connsiteX18" fmla="*/ 9528747 w 12192000"/>
              <a:gd name="connsiteY18" fmla="*/ 4251724 h 5096785"/>
              <a:gd name="connsiteX19" fmla="*/ 9436976 w 12192000"/>
              <a:gd name="connsiteY19" fmla="*/ 4269351 h 5096785"/>
              <a:gd name="connsiteX20" fmla="*/ 9371827 w 12192000"/>
              <a:gd name="connsiteY20" fmla="*/ 4303912 h 5096785"/>
              <a:gd name="connsiteX21" fmla="*/ 9260304 w 12192000"/>
              <a:gd name="connsiteY21" fmla="*/ 4328021 h 5096785"/>
              <a:gd name="connsiteX22" fmla="*/ 9148799 w 12192000"/>
              <a:gd name="connsiteY22" fmla="*/ 4348506 h 5096785"/>
              <a:gd name="connsiteX23" fmla="*/ 9107898 w 12192000"/>
              <a:gd name="connsiteY23" fmla="*/ 4354282 h 5096785"/>
              <a:gd name="connsiteX24" fmla="*/ 8990743 w 12192000"/>
              <a:gd name="connsiteY24" fmla="*/ 4382161 h 5096785"/>
              <a:gd name="connsiteX25" fmla="*/ 8979819 w 12192000"/>
              <a:gd name="connsiteY25" fmla="*/ 4366419 h 5096785"/>
              <a:gd name="connsiteX26" fmla="*/ 8936044 w 12192000"/>
              <a:gd name="connsiteY26" fmla="*/ 4370992 h 5096785"/>
              <a:gd name="connsiteX27" fmla="*/ 8897707 w 12192000"/>
              <a:gd name="connsiteY27" fmla="*/ 4392673 h 5096785"/>
              <a:gd name="connsiteX28" fmla="*/ 8845635 w 12192000"/>
              <a:gd name="connsiteY28" fmla="*/ 4404300 h 5096785"/>
              <a:gd name="connsiteX29" fmla="*/ 8814562 w 12192000"/>
              <a:gd name="connsiteY29" fmla="*/ 4411434 h 5096785"/>
              <a:gd name="connsiteX30" fmla="*/ 8726349 w 12192000"/>
              <a:gd name="connsiteY30" fmla="*/ 4416668 h 5096785"/>
              <a:gd name="connsiteX31" fmla="*/ 8566678 w 12192000"/>
              <a:gd name="connsiteY31" fmla="*/ 4391711 h 5096785"/>
              <a:gd name="connsiteX32" fmla="*/ 8521516 w 12192000"/>
              <a:gd name="connsiteY32" fmla="*/ 4393927 h 5096785"/>
              <a:gd name="connsiteX33" fmla="*/ 8515998 w 12192000"/>
              <a:gd name="connsiteY33" fmla="*/ 4399124 h 5096785"/>
              <a:gd name="connsiteX34" fmla="*/ 8449547 w 12192000"/>
              <a:gd name="connsiteY34" fmla="*/ 4383170 h 5096785"/>
              <a:gd name="connsiteX35" fmla="*/ 8360285 w 12192000"/>
              <a:gd name="connsiteY35" fmla="*/ 4398502 h 5096785"/>
              <a:gd name="connsiteX36" fmla="*/ 8256584 w 12192000"/>
              <a:gd name="connsiteY36" fmla="*/ 4423564 h 5096785"/>
              <a:gd name="connsiteX37" fmla="*/ 8229821 w 12192000"/>
              <a:gd name="connsiteY37" fmla="*/ 4431840 h 5096785"/>
              <a:gd name="connsiteX38" fmla="*/ 8158476 w 12192000"/>
              <a:gd name="connsiteY38" fmla="*/ 4436904 h 5096785"/>
              <a:gd name="connsiteX39" fmla="*/ 7993707 w 12192000"/>
              <a:gd name="connsiteY39" fmla="*/ 4447962 h 5096785"/>
              <a:gd name="connsiteX40" fmla="*/ 7990346 w 12192000"/>
              <a:gd name="connsiteY40" fmla="*/ 4454853 h 5096785"/>
              <a:gd name="connsiteX41" fmla="*/ 7976786 w 12192000"/>
              <a:gd name="connsiteY41" fmla="*/ 4456820 h 5096785"/>
              <a:gd name="connsiteX42" fmla="*/ 7973491 w 12192000"/>
              <a:gd name="connsiteY42" fmla="*/ 4458577 h 5096785"/>
              <a:gd name="connsiteX43" fmla="*/ 7954281 w 12192000"/>
              <a:gd name="connsiteY43" fmla="*/ 4467421 h 5096785"/>
              <a:gd name="connsiteX44" fmla="*/ 7905540 w 12192000"/>
              <a:gd name="connsiteY44" fmla="*/ 4455628 h 5096785"/>
              <a:gd name="connsiteX45" fmla="*/ 7851932 w 12192000"/>
              <a:gd name="connsiteY45" fmla="*/ 4466353 h 5096785"/>
              <a:gd name="connsiteX46" fmla="*/ 7639078 w 12192000"/>
              <a:gd name="connsiteY46" fmla="*/ 4467635 h 5096785"/>
              <a:gd name="connsiteX47" fmla="*/ 7612359 w 12192000"/>
              <a:gd name="connsiteY47" fmla="*/ 4492789 h 5096785"/>
              <a:gd name="connsiteX48" fmla="*/ 7527328 w 12192000"/>
              <a:gd name="connsiteY48" fmla="*/ 4502199 h 5096785"/>
              <a:gd name="connsiteX49" fmla="*/ 7388717 w 12192000"/>
              <a:gd name="connsiteY49" fmla="*/ 4470799 h 5096785"/>
              <a:gd name="connsiteX50" fmla="*/ 7231898 w 12192000"/>
              <a:gd name="connsiteY50" fmla="*/ 4486028 h 5096785"/>
              <a:gd name="connsiteX51" fmla="*/ 7218425 w 12192000"/>
              <a:gd name="connsiteY51" fmla="*/ 4477288 h 5096785"/>
              <a:gd name="connsiteX52" fmla="*/ 7202795 w 12192000"/>
              <a:gd name="connsiteY52" fmla="*/ 4472972 h 5096785"/>
              <a:gd name="connsiteX53" fmla="*/ 7200744 w 12192000"/>
              <a:gd name="connsiteY53" fmla="*/ 4474099 h 5096785"/>
              <a:gd name="connsiteX54" fmla="*/ 7182163 w 12192000"/>
              <a:gd name="connsiteY54" fmla="*/ 4474005 h 5096785"/>
              <a:gd name="connsiteX55" fmla="*/ 7178368 w 12192000"/>
              <a:gd name="connsiteY55" fmla="*/ 4470673 h 5096785"/>
              <a:gd name="connsiteX56" fmla="*/ 7165705 w 12192000"/>
              <a:gd name="connsiteY56" fmla="*/ 4469569 h 5096785"/>
              <a:gd name="connsiteX57" fmla="*/ 7140991 w 12192000"/>
              <a:gd name="connsiteY57" fmla="*/ 4464599 h 5096785"/>
              <a:gd name="connsiteX58" fmla="*/ 7136152 w 12192000"/>
              <a:gd name="connsiteY58" fmla="*/ 4466292 h 5096785"/>
              <a:gd name="connsiteX59" fmla="*/ 7098544 w 12192000"/>
              <a:gd name="connsiteY59" fmla="*/ 4462879 h 5096785"/>
              <a:gd name="connsiteX60" fmla="*/ 7097922 w 12192000"/>
              <a:gd name="connsiteY60" fmla="*/ 4464077 h 5096785"/>
              <a:gd name="connsiteX61" fmla="*/ 7086877 w 12192000"/>
              <a:gd name="connsiteY61" fmla="*/ 4468554 h 5096785"/>
              <a:gd name="connsiteX62" fmla="*/ 7065999 w 12192000"/>
              <a:gd name="connsiteY62" fmla="*/ 4474270 h 5096785"/>
              <a:gd name="connsiteX63" fmla="*/ 7016598 w 12192000"/>
              <a:gd name="connsiteY63" fmla="*/ 4502855 h 5096785"/>
              <a:gd name="connsiteX64" fmla="*/ 6977375 w 12192000"/>
              <a:gd name="connsiteY64" fmla="*/ 4499434 h 5096785"/>
              <a:gd name="connsiteX65" fmla="*/ 6969409 w 12192000"/>
              <a:gd name="connsiteY65" fmla="*/ 4499424 h 5096785"/>
              <a:gd name="connsiteX66" fmla="*/ 6969218 w 12192000"/>
              <a:gd name="connsiteY66" fmla="*/ 4499704 h 5096785"/>
              <a:gd name="connsiteX67" fmla="*/ 6960755 w 12192000"/>
              <a:gd name="connsiteY67" fmla="*/ 4500249 h 5096785"/>
              <a:gd name="connsiteX68" fmla="*/ 6954882 w 12192000"/>
              <a:gd name="connsiteY68" fmla="*/ 4499405 h 5096785"/>
              <a:gd name="connsiteX69" fmla="*/ 6939428 w 12192000"/>
              <a:gd name="connsiteY69" fmla="*/ 4499385 h 5096785"/>
              <a:gd name="connsiteX70" fmla="*/ 6933902 w 12192000"/>
              <a:gd name="connsiteY70" fmla="*/ 4501239 h 5096785"/>
              <a:gd name="connsiteX71" fmla="*/ 6891244 w 12192000"/>
              <a:gd name="connsiteY71" fmla="*/ 4536371 h 5096785"/>
              <a:gd name="connsiteX72" fmla="*/ 6794496 w 12192000"/>
              <a:gd name="connsiteY72" fmla="*/ 4567924 h 5096785"/>
              <a:gd name="connsiteX73" fmla="*/ 6574528 w 12192000"/>
              <a:gd name="connsiteY73" fmla="*/ 4641155 h 5096785"/>
              <a:gd name="connsiteX74" fmla="*/ 6573036 w 12192000"/>
              <a:gd name="connsiteY74" fmla="*/ 4641049 h 5096785"/>
              <a:gd name="connsiteX75" fmla="*/ 6571920 w 12192000"/>
              <a:gd name="connsiteY75" fmla="*/ 4644739 h 5096785"/>
              <a:gd name="connsiteX76" fmla="*/ 6552021 w 12192000"/>
              <a:gd name="connsiteY76" fmla="*/ 4650379 h 5096785"/>
              <a:gd name="connsiteX77" fmla="*/ 6545925 w 12192000"/>
              <a:gd name="connsiteY77" fmla="*/ 4650675 h 5096785"/>
              <a:gd name="connsiteX78" fmla="*/ 6537822 w 12192000"/>
              <a:gd name="connsiteY78" fmla="*/ 4652769 h 5096785"/>
              <a:gd name="connsiteX79" fmla="*/ 6537743 w 12192000"/>
              <a:gd name="connsiteY79" fmla="*/ 4653068 h 5096785"/>
              <a:gd name="connsiteX80" fmla="*/ 6490057 w 12192000"/>
              <a:gd name="connsiteY80" fmla="*/ 4658624 h 5096785"/>
              <a:gd name="connsiteX81" fmla="*/ 6386800 w 12192000"/>
              <a:gd name="connsiteY81" fmla="*/ 4715431 h 5096785"/>
              <a:gd name="connsiteX82" fmla="*/ 6382703 w 12192000"/>
              <a:gd name="connsiteY82" fmla="*/ 4717930 h 5096785"/>
              <a:gd name="connsiteX83" fmla="*/ 6356495 w 12192000"/>
              <a:gd name="connsiteY83" fmla="*/ 4717843 h 5096785"/>
              <a:gd name="connsiteX84" fmla="*/ 6343628 w 12192000"/>
              <a:gd name="connsiteY84" fmla="*/ 4719161 h 5096785"/>
              <a:gd name="connsiteX85" fmla="*/ 6338605 w 12192000"/>
              <a:gd name="connsiteY85" fmla="*/ 4716723 h 5096785"/>
              <a:gd name="connsiteX86" fmla="*/ 6320318 w 12192000"/>
              <a:gd name="connsiteY86" fmla="*/ 4720095 h 5096785"/>
              <a:gd name="connsiteX87" fmla="*/ 6318742 w 12192000"/>
              <a:gd name="connsiteY87" fmla="*/ 4721541 h 5096785"/>
              <a:gd name="connsiteX88" fmla="*/ 6301708 w 12192000"/>
              <a:gd name="connsiteY88" fmla="*/ 4720380 h 5096785"/>
              <a:gd name="connsiteX89" fmla="*/ 6285082 w 12192000"/>
              <a:gd name="connsiteY89" fmla="*/ 4714639 h 5096785"/>
              <a:gd name="connsiteX90" fmla="*/ 6136936 w 12192000"/>
              <a:gd name="connsiteY90" fmla="*/ 4758246 h 5096785"/>
              <a:gd name="connsiteX91" fmla="*/ 5988578 w 12192000"/>
              <a:gd name="connsiteY91" fmla="*/ 4754427 h 5096785"/>
              <a:gd name="connsiteX92" fmla="*/ 5908701 w 12192000"/>
              <a:gd name="connsiteY92" fmla="*/ 4779160 h 5096785"/>
              <a:gd name="connsiteX93" fmla="*/ 5892219 w 12192000"/>
              <a:gd name="connsiteY93" fmla="*/ 4807892 h 5096785"/>
              <a:gd name="connsiteX94" fmla="*/ 5683612 w 12192000"/>
              <a:gd name="connsiteY94" fmla="*/ 4848770 h 5096785"/>
              <a:gd name="connsiteX95" fmla="*/ 5635111 w 12192000"/>
              <a:gd name="connsiteY95" fmla="*/ 4868888 h 5096785"/>
              <a:gd name="connsiteX96" fmla="*/ 5582652 w 12192000"/>
              <a:gd name="connsiteY96" fmla="*/ 4866836 h 5096785"/>
              <a:gd name="connsiteX97" fmla="*/ 5567213 w 12192000"/>
              <a:gd name="connsiteY97" fmla="*/ 4878769 h 5096785"/>
              <a:gd name="connsiteX98" fmla="*/ 5564659 w 12192000"/>
              <a:gd name="connsiteY98" fmla="*/ 4881042 h 5096785"/>
              <a:gd name="connsiteX99" fmla="*/ 5552102 w 12192000"/>
              <a:gd name="connsiteY99" fmla="*/ 4885426 h 5096785"/>
              <a:gd name="connsiteX100" fmla="*/ 5551475 w 12192000"/>
              <a:gd name="connsiteY100" fmla="*/ 4892560 h 5096785"/>
              <a:gd name="connsiteX101" fmla="*/ 5534664 w 12192000"/>
              <a:gd name="connsiteY101" fmla="*/ 4903385 h 5096785"/>
              <a:gd name="connsiteX102" fmla="*/ 5510737 w 12192000"/>
              <a:gd name="connsiteY102" fmla="*/ 4909807 h 5096785"/>
              <a:gd name="connsiteX103" fmla="*/ 5393901 w 12192000"/>
              <a:gd name="connsiteY103" fmla="*/ 4933709 h 5096785"/>
              <a:gd name="connsiteX104" fmla="*/ 5325782 w 12192000"/>
              <a:gd name="connsiteY104" fmla="*/ 4951789 h 5096785"/>
              <a:gd name="connsiteX105" fmla="*/ 5302703 w 12192000"/>
              <a:gd name="connsiteY105" fmla="*/ 4964590 h 5096785"/>
              <a:gd name="connsiteX106" fmla="*/ 5268591 w 12192000"/>
              <a:gd name="connsiteY106" fmla="*/ 4978479 h 5096785"/>
              <a:gd name="connsiteX107" fmla="*/ 5210559 w 12192000"/>
              <a:gd name="connsiteY107" fmla="*/ 5007585 h 5096785"/>
              <a:gd name="connsiteX108" fmla="*/ 5177597 w 12192000"/>
              <a:gd name="connsiteY108" fmla="*/ 5015926 h 5096785"/>
              <a:gd name="connsiteX109" fmla="*/ 5160569 w 12192000"/>
              <a:gd name="connsiteY109" fmla="*/ 5025681 h 5096785"/>
              <a:gd name="connsiteX110" fmla="*/ 5152748 w 12192000"/>
              <a:gd name="connsiteY110" fmla="*/ 5026569 h 5096785"/>
              <a:gd name="connsiteX111" fmla="*/ 5127678 w 12192000"/>
              <a:gd name="connsiteY111" fmla="*/ 5032947 h 5096785"/>
              <a:gd name="connsiteX112" fmla="*/ 5113147 w 12192000"/>
              <a:gd name="connsiteY112" fmla="*/ 5035818 h 5096785"/>
              <a:gd name="connsiteX113" fmla="*/ 5107301 w 12192000"/>
              <a:gd name="connsiteY113" fmla="*/ 5036672 h 5096785"/>
              <a:gd name="connsiteX114" fmla="*/ 5093215 w 12192000"/>
              <a:gd name="connsiteY114" fmla="*/ 5032880 h 5096785"/>
              <a:gd name="connsiteX115" fmla="*/ 5077058 w 12192000"/>
              <a:gd name="connsiteY115" fmla="*/ 5038681 h 5096785"/>
              <a:gd name="connsiteX116" fmla="*/ 5057349 w 12192000"/>
              <a:gd name="connsiteY116" fmla="*/ 5036015 h 5096785"/>
              <a:gd name="connsiteX117" fmla="*/ 5053945 w 12192000"/>
              <a:gd name="connsiteY117" fmla="*/ 5041952 h 5096785"/>
              <a:gd name="connsiteX118" fmla="*/ 5040021 w 12192000"/>
              <a:gd name="connsiteY118" fmla="*/ 5050052 h 5096785"/>
              <a:gd name="connsiteX119" fmla="*/ 5025913 w 12192000"/>
              <a:gd name="connsiteY119" fmla="*/ 5046535 h 5096785"/>
              <a:gd name="connsiteX120" fmla="*/ 4998218 w 12192000"/>
              <a:gd name="connsiteY120" fmla="*/ 5048065 h 5096785"/>
              <a:gd name="connsiteX121" fmla="*/ 4991008 w 12192000"/>
              <a:gd name="connsiteY121" fmla="*/ 5050439 h 5096785"/>
              <a:gd name="connsiteX122" fmla="*/ 4963503 w 12192000"/>
              <a:gd name="connsiteY122" fmla="*/ 5047575 h 5096785"/>
              <a:gd name="connsiteX123" fmla="*/ 4921053 w 12192000"/>
              <a:gd name="connsiteY123" fmla="*/ 5048925 h 5096785"/>
              <a:gd name="connsiteX124" fmla="*/ 4873420 w 12192000"/>
              <a:gd name="connsiteY124" fmla="*/ 5054929 h 5096785"/>
              <a:gd name="connsiteX125" fmla="*/ 4858825 w 12192000"/>
              <a:gd name="connsiteY125" fmla="*/ 5051329 h 5096785"/>
              <a:gd name="connsiteX126" fmla="*/ 4769340 w 12192000"/>
              <a:gd name="connsiteY126" fmla="*/ 5053090 h 5096785"/>
              <a:gd name="connsiteX127" fmla="*/ 4744152 w 12192000"/>
              <a:gd name="connsiteY127" fmla="*/ 5053391 h 5096785"/>
              <a:gd name="connsiteX128" fmla="*/ 4723556 w 12192000"/>
              <a:gd name="connsiteY128" fmla="*/ 5059633 h 5096785"/>
              <a:gd name="connsiteX129" fmla="*/ 4719699 w 12192000"/>
              <a:gd name="connsiteY129" fmla="*/ 5066298 h 5096785"/>
              <a:gd name="connsiteX130" fmla="*/ 4706016 w 12192000"/>
              <a:gd name="connsiteY130" fmla="*/ 5067422 h 5096785"/>
              <a:gd name="connsiteX131" fmla="*/ 4702593 w 12192000"/>
              <a:gd name="connsiteY131" fmla="*/ 5068973 h 5096785"/>
              <a:gd name="connsiteX132" fmla="*/ 4682766 w 12192000"/>
              <a:gd name="connsiteY132" fmla="*/ 5076609 h 5096785"/>
              <a:gd name="connsiteX133" fmla="*/ 4634960 w 12192000"/>
              <a:gd name="connsiteY133" fmla="*/ 5061852 h 5096785"/>
              <a:gd name="connsiteX134" fmla="*/ 4580645 w 12192000"/>
              <a:gd name="connsiteY134" fmla="*/ 5069246 h 5096785"/>
              <a:gd name="connsiteX135" fmla="*/ 4368005 w 12192000"/>
              <a:gd name="connsiteY135" fmla="*/ 5057426 h 5096785"/>
              <a:gd name="connsiteX136" fmla="*/ 4339489 w 12192000"/>
              <a:gd name="connsiteY136" fmla="*/ 5080858 h 5096785"/>
              <a:gd name="connsiteX137" fmla="*/ 4253895 w 12192000"/>
              <a:gd name="connsiteY137" fmla="*/ 5085008 h 5096785"/>
              <a:gd name="connsiteX138" fmla="*/ 4117780 w 12192000"/>
              <a:gd name="connsiteY138" fmla="*/ 5045175 h 5096785"/>
              <a:gd name="connsiteX139" fmla="*/ 3960074 w 12192000"/>
              <a:gd name="connsiteY139" fmla="*/ 5050708 h 5096785"/>
              <a:gd name="connsiteX140" fmla="*/ 3947260 w 12192000"/>
              <a:gd name="connsiteY140" fmla="*/ 5041167 h 5096785"/>
              <a:gd name="connsiteX141" fmla="*/ 3931969 w 12192000"/>
              <a:gd name="connsiteY141" fmla="*/ 5035902 h 5096785"/>
              <a:gd name="connsiteX142" fmla="*/ 3929836 w 12192000"/>
              <a:gd name="connsiteY142" fmla="*/ 5036901 h 5096785"/>
              <a:gd name="connsiteX143" fmla="*/ 3911296 w 12192000"/>
              <a:gd name="connsiteY143" fmla="*/ 5035663 h 5096785"/>
              <a:gd name="connsiteX144" fmla="*/ 3907746 w 12192000"/>
              <a:gd name="connsiteY144" fmla="*/ 5032107 h 5096785"/>
              <a:gd name="connsiteX145" fmla="*/ 3895182 w 12192000"/>
              <a:gd name="connsiteY145" fmla="*/ 5030229 h 5096785"/>
              <a:gd name="connsiteX146" fmla="*/ 3870866 w 12192000"/>
              <a:gd name="connsiteY146" fmla="*/ 5023753 h 5096785"/>
              <a:gd name="connsiteX147" fmla="*/ 3865913 w 12192000"/>
              <a:gd name="connsiteY147" fmla="*/ 5025143 h 5096785"/>
              <a:gd name="connsiteX148" fmla="*/ 3828606 w 12192000"/>
              <a:gd name="connsiteY148" fmla="*/ 5019426 h 5096785"/>
              <a:gd name="connsiteX149" fmla="*/ 3827901 w 12192000"/>
              <a:gd name="connsiteY149" fmla="*/ 5020583 h 5096785"/>
              <a:gd name="connsiteX150" fmla="*/ 3816543 w 12192000"/>
              <a:gd name="connsiteY150" fmla="*/ 5024366 h 5096785"/>
              <a:gd name="connsiteX151" fmla="*/ 3795278 w 12192000"/>
              <a:gd name="connsiteY151" fmla="*/ 5028779 h 5096785"/>
              <a:gd name="connsiteX152" fmla="*/ 3743858 w 12192000"/>
              <a:gd name="connsiteY152" fmla="*/ 5054237 h 5096785"/>
              <a:gd name="connsiteX153" fmla="*/ 3704945 w 12192000"/>
              <a:gd name="connsiteY153" fmla="*/ 5048413 h 5096785"/>
              <a:gd name="connsiteX154" fmla="*/ 3696992 w 12192000"/>
              <a:gd name="connsiteY154" fmla="*/ 5047914 h 5096785"/>
              <a:gd name="connsiteX155" fmla="*/ 3696780 w 12192000"/>
              <a:gd name="connsiteY155" fmla="*/ 5048181 h 5096785"/>
              <a:gd name="connsiteX156" fmla="*/ 3688290 w 12192000"/>
              <a:gd name="connsiteY156" fmla="*/ 5048204 h 5096785"/>
              <a:gd name="connsiteX157" fmla="*/ 3682486 w 12192000"/>
              <a:gd name="connsiteY157" fmla="*/ 5047000 h 5096785"/>
              <a:gd name="connsiteX158" fmla="*/ 3667056 w 12192000"/>
              <a:gd name="connsiteY158" fmla="*/ 5046030 h 5096785"/>
              <a:gd name="connsiteX159" fmla="*/ 3661403 w 12192000"/>
              <a:gd name="connsiteY159" fmla="*/ 5047537 h 5096785"/>
              <a:gd name="connsiteX160" fmla="*/ 3658673 w 12192000"/>
              <a:gd name="connsiteY160" fmla="*/ 5050790 h 5096785"/>
              <a:gd name="connsiteX161" fmla="*/ 3657333 w 12192000"/>
              <a:gd name="connsiteY161" fmla="*/ 5050325 h 5096785"/>
              <a:gd name="connsiteX162" fmla="*/ 3626778 w 12192000"/>
              <a:gd name="connsiteY162" fmla="*/ 5057882 h 5096785"/>
              <a:gd name="connsiteX163" fmla="*/ 3560067 w 12192000"/>
              <a:gd name="connsiteY163" fmla="*/ 5064266 h 5096785"/>
              <a:gd name="connsiteX164" fmla="*/ 3522641 w 12192000"/>
              <a:gd name="connsiteY164" fmla="*/ 5063654 h 5096785"/>
              <a:gd name="connsiteX165" fmla="*/ 3419275 w 12192000"/>
              <a:gd name="connsiteY165" fmla="*/ 5066646 h 5096785"/>
              <a:gd name="connsiteX166" fmla="*/ 3314869 w 12192000"/>
              <a:gd name="connsiteY166" fmla="*/ 5073197 h 5096785"/>
              <a:gd name="connsiteX167" fmla="*/ 3259088 w 12192000"/>
              <a:gd name="connsiteY167" fmla="*/ 5096363 h 5096785"/>
              <a:gd name="connsiteX168" fmla="*/ 3253104 w 12192000"/>
              <a:gd name="connsiteY168" fmla="*/ 5096785 h 5096785"/>
              <a:gd name="connsiteX169" fmla="*/ 3238751 w 12192000"/>
              <a:gd name="connsiteY169" fmla="*/ 5092996 h 5096785"/>
              <a:gd name="connsiteX170" fmla="*/ 3233681 w 12192000"/>
              <a:gd name="connsiteY170" fmla="*/ 5090758 h 5096785"/>
              <a:gd name="connsiteX171" fmla="*/ 3225562 w 12192000"/>
              <a:gd name="connsiteY171" fmla="*/ 5089215 h 5096785"/>
              <a:gd name="connsiteX172" fmla="*/ 3225260 w 12192000"/>
              <a:gd name="connsiteY172" fmla="*/ 5089437 h 5096785"/>
              <a:gd name="connsiteX173" fmla="*/ 3217859 w 12192000"/>
              <a:gd name="connsiteY173" fmla="*/ 5087484 h 5096785"/>
              <a:gd name="connsiteX174" fmla="*/ 3182980 w 12192000"/>
              <a:gd name="connsiteY174" fmla="*/ 5074650 h 5096785"/>
              <a:gd name="connsiteX175" fmla="*/ 3055081 w 12192000"/>
              <a:gd name="connsiteY175" fmla="*/ 5080424 h 5096785"/>
              <a:gd name="connsiteX176" fmla="*/ 3049807 w 12192000"/>
              <a:gd name="connsiteY176" fmla="*/ 5080860 h 5096785"/>
              <a:gd name="connsiteX177" fmla="*/ 3029122 w 12192000"/>
              <a:gd name="connsiteY177" fmla="*/ 5070085 h 5096785"/>
              <a:gd name="connsiteX178" fmla="*/ 3017862 w 12192000"/>
              <a:gd name="connsiteY178" fmla="*/ 5065942 h 5096785"/>
              <a:gd name="connsiteX179" fmla="*/ 3015868 w 12192000"/>
              <a:gd name="connsiteY179" fmla="*/ 5061832 h 5096785"/>
              <a:gd name="connsiteX180" fmla="*/ 2998644 w 12192000"/>
              <a:gd name="connsiteY180" fmla="*/ 5057210 h 5096785"/>
              <a:gd name="connsiteX181" fmla="*/ 2996219 w 12192000"/>
              <a:gd name="connsiteY181" fmla="*/ 5057788 h 5096785"/>
              <a:gd name="connsiteX182" fmla="*/ 2983676 w 12192000"/>
              <a:gd name="connsiteY182" fmla="*/ 5049852 h 5096785"/>
              <a:gd name="connsiteX183" fmla="*/ 2903609 w 12192000"/>
              <a:gd name="connsiteY183" fmla="*/ 4998457 h 5096785"/>
              <a:gd name="connsiteX184" fmla="*/ 2758830 w 12192000"/>
              <a:gd name="connsiteY184" fmla="*/ 4974760 h 5096785"/>
              <a:gd name="connsiteX185" fmla="*/ 2532669 w 12192000"/>
              <a:gd name="connsiteY185" fmla="*/ 4940573 h 5096785"/>
              <a:gd name="connsiteX186" fmla="*/ 2389931 w 12192000"/>
              <a:gd name="connsiteY186" fmla="*/ 4905785 h 5096785"/>
              <a:gd name="connsiteX187" fmla="*/ 2335186 w 12192000"/>
              <a:gd name="connsiteY187" fmla="*/ 4902957 h 5096785"/>
              <a:gd name="connsiteX188" fmla="*/ 2295307 w 12192000"/>
              <a:gd name="connsiteY188" fmla="*/ 4879800 h 5096785"/>
              <a:gd name="connsiteX189" fmla="*/ 2273393 w 12192000"/>
              <a:gd name="connsiteY189" fmla="*/ 4883565 h 5096785"/>
              <a:gd name="connsiteX190" fmla="*/ 2269523 w 12192000"/>
              <a:gd name="connsiteY190" fmla="*/ 4884442 h 5096785"/>
              <a:gd name="connsiteX191" fmla="*/ 2256015 w 12192000"/>
              <a:gd name="connsiteY191" fmla="*/ 4883014 h 5096785"/>
              <a:gd name="connsiteX192" fmla="*/ 2249731 w 12192000"/>
              <a:gd name="connsiteY192" fmla="*/ 4888778 h 5096785"/>
              <a:gd name="connsiteX193" fmla="*/ 2227629 w 12192000"/>
              <a:gd name="connsiteY193" fmla="*/ 4891047 h 5096785"/>
              <a:gd name="connsiteX194" fmla="*/ 2203460 w 12192000"/>
              <a:gd name="connsiteY194" fmla="*/ 4886696 h 5096785"/>
              <a:gd name="connsiteX195" fmla="*/ 2091528 w 12192000"/>
              <a:gd name="connsiteY195" fmla="*/ 4859155 h 5096785"/>
              <a:gd name="connsiteX196" fmla="*/ 2022901 w 12192000"/>
              <a:gd name="connsiteY196" fmla="*/ 4846594 h 5096785"/>
              <a:gd name="connsiteX197" fmla="*/ 1994227 w 12192000"/>
              <a:gd name="connsiteY197" fmla="*/ 4847973 h 5096785"/>
              <a:gd name="connsiteX198" fmla="*/ 1955936 w 12192000"/>
              <a:gd name="connsiteY198" fmla="*/ 4845765 h 5096785"/>
              <a:gd name="connsiteX199" fmla="*/ 1741924 w 12192000"/>
              <a:gd name="connsiteY199" fmla="*/ 4808054 h 5096785"/>
              <a:gd name="connsiteX200" fmla="*/ 1734410 w 12192000"/>
              <a:gd name="connsiteY200" fmla="*/ 4811675 h 5096785"/>
              <a:gd name="connsiteX201" fmla="*/ 1691423 w 12192000"/>
              <a:gd name="connsiteY201" fmla="*/ 4802777 h 5096785"/>
              <a:gd name="connsiteX202" fmla="*/ 1554504 w 12192000"/>
              <a:gd name="connsiteY202" fmla="*/ 4739985 h 5096785"/>
              <a:gd name="connsiteX203" fmla="*/ 1470119 w 12192000"/>
              <a:gd name="connsiteY203" fmla="*/ 4723470 h 5096785"/>
              <a:gd name="connsiteX204" fmla="*/ 1437967 w 12192000"/>
              <a:gd name="connsiteY204" fmla="*/ 4722710 h 5096785"/>
              <a:gd name="connsiteX205" fmla="*/ 1384234 w 12192000"/>
              <a:gd name="connsiteY205" fmla="*/ 4721117 h 5096785"/>
              <a:gd name="connsiteX206" fmla="*/ 1338647 w 12192000"/>
              <a:gd name="connsiteY206" fmla="*/ 4732483 h 5096785"/>
              <a:gd name="connsiteX207" fmla="*/ 1295869 w 12192000"/>
              <a:gd name="connsiteY207" fmla="*/ 4726175 h 5096785"/>
              <a:gd name="connsiteX208" fmla="*/ 1292949 w 12192000"/>
              <a:gd name="connsiteY208" fmla="*/ 4708469 h 5096785"/>
              <a:gd name="connsiteX209" fmla="*/ 1244908 w 12192000"/>
              <a:gd name="connsiteY209" fmla="*/ 4706993 h 5096785"/>
              <a:gd name="connsiteX210" fmla="*/ 1171266 w 12192000"/>
              <a:gd name="connsiteY210" fmla="*/ 4706535 h 5096785"/>
              <a:gd name="connsiteX211" fmla="*/ 1160868 w 12192000"/>
              <a:gd name="connsiteY211" fmla="*/ 4701936 h 5096785"/>
              <a:gd name="connsiteX212" fmla="*/ 1147599 w 12192000"/>
              <a:gd name="connsiteY212" fmla="*/ 4714833 h 5096785"/>
              <a:gd name="connsiteX213" fmla="*/ 1119603 w 12192000"/>
              <a:gd name="connsiteY213" fmla="*/ 4721303 h 5096785"/>
              <a:gd name="connsiteX214" fmla="*/ 997851 w 12192000"/>
              <a:gd name="connsiteY214" fmla="*/ 4722336 h 5096785"/>
              <a:gd name="connsiteX215" fmla="*/ 976455 w 12192000"/>
              <a:gd name="connsiteY215" fmla="*/ 4726407 h 5096785"/>
              <a:gd name="connsiteX216" fmla="*/ 949939 w 12192000"/>
              <a:gd name="connsiteY216" fmla="*/ 4719699 h 5096785"/>
              <a:gd name="connsiteX217" fmla="*/ 894148 w 12192000"/>
              <a:gd name="connsiteY217" fmla="*/ 4710406 h 5096785"/>
              <a:gd name="connsiteX218" fmla="*/ 857990 w 12192000"/>
              <a:gd name="connsiteY218" fmla="*/ 4696844 h 5096785"/>
              <a:gd name="connsiteX219" fmla="*/ 848649 w 12192000"/>
              <a:gd name="connsiteY219" fmla="*/ 4704021 h 5096785"/>
              <a:gd name="connsiteX220" fmla="*/ 826436 w 12192000"/>
              <a:gd name="connsiteY220" fmla="*/ 4707421 h 5096785"/>
              <a:gd name="connsiteX221" fmla="*/ 733052 w 12192000"/>
              <a:gd name="connsiteY221" fmla="*/ 4701884 h 5096785"/>
              <a:gd name="connsiteX222" fmla="*/ 716185 w 12192000"/>
              <a:gd name="connsiteY222" fmla="*/ 4703827 h 5096785"/>
              <a:gd name="connsiteX223" fmla="*/ 696663 w 12192000"/>
              <a:gd name="connsiteY223" fmla="*/ 4697420 h 5096785"/>
              <a:gd name="connsiteX224" fmla="*/ 582722 w 12192000"/>
              <a:gd name="connsiteY224" fmla="*/ 4658637 h 5096785"/>
              <a:gd name="connsiteX225" fmla="*/ 581118 w 12192000"/>
              <a:gd name="connsiteY225" fmla="*/ 4654120 h 5096785"/>
              <a:gd name="connsiteX226" fmla="*/ 546453 w 12192000"/>
              <a:gd name="connsiteY226" fmla="*/ 4652542 h 5096785"/>
              <a:gd name="connsiteX227" fmla="*/ 536773 w 12192000"/>
              <a:gd name="connsiteY227" fmla="*/ 4644609 h 5096785"/>
              <a:gd name="connsiteX228" fmla="*/ 518899 w 12192000"/>
              <a:gd name="connsiteY228" fmla="*/ 4642839 h 5096785"/>
              <a:gd name="connsiteX229" fmla="*/ 388896 w 12192000"/>
              <a:gd name="connsiteY229" fmla="*/ 4619173 h 5096785"/>
              <a:gd name="connsiteX230" fmla="*/ 366479 w 12192000"/>
              <a:gd name="connsiteY230" fmla="*/ 4618896 h 5096785"/>
              <a:gd name="connsiteX231" fmla="*/ 342781 w 12192000"/>
              <a:gd name="connsiteY231" fmla="*/ 4601239 h 5096785"/>
              <a:gd name="connsiteX232" fmla="*/ 255925 w 12192000"/>
              <a:gd name="connsiteY232" fmla="*/ 4598685 h 5096785"/>
              <a:gd name="connsiteX233" fmla="*/ 226919 w 12192000"/>
              <a:gd name="connsiteY233" fmla="*/ 4598460 h 5096785"/>
              <a:gd name="connsiteX234" fmla="*/ 213925 w 12192000"/>
              <a:gd name="connsiteY234" fmla="*/ 4597783 h 5096785"/>
              <a:gd name="connsiteX235" fmla="*/ 215196 w 12192000"/>
              <a:gd name="connsiteY235" fmla="*/ 4588576 h 5096785"/>
              <a:gd name="connsiteX236" fmla="*/ 180214 w 12192000"/>
              <a:gd name="connsiteY236" fmla="*/ 4583701 h 5096785"/>
              <a:gd name="connsiteX237" fmla="*/ 83203 w 12192000"/>
              <a:gd name="connsiteY237" fmla="*/ 4531664 h 5096785"/>
              <a:gd name="connsiteX238" fmla="*/ 4106 w 12192000"/>
              <a:gd name="connsiteY238" fmla="*/ 4517202 h 5096785"/>
              <a:gd name="connsiteX239" fmla="*/ 0 w 12192000"/>
              <a:gd name="connsiteY239" fmla="*/ 4516084 h 5096785"/>
              <a:gd name="connsiteX240" fmla="*/ 0 w 12192000"/>
              <a:gd name="connsiteY240" fmla="*/ 0 h 5096785"/>
              <a:gd name="connsiteX0" fmla="*/ 0 w 12192000"/>
              <a:gd name="connsiteY0" fmla="*/ 0 h 5096785"/>
              <a:gd name="connsiteX1" fmla="*/ 12192000 w 12192000"/>
              <a:gd name="connsiteY1" fmla="*/ 0 h 5096785"/>
              <a:gd name="connsiteX2" fmla="*/ 12192000 w 12192000"/>
              <a:gd name="connsiteY2" fmla="*/ 3809005 h 5096785"/>
              <a:gd name="connsiteX3" fmla="*/ 12142543 w 12192000"/>
              <a:gd name="connsiteY3" fmla="*/ 3817043 h 5096785"/>
              <a:gd name="connsiteX4" fmla="*/ 12109241 w 12192000"/>
              <a:gd name="connsiteY4" fmla="*/ 3824228 h 5096785"/>
              <a:gd name="connsiteX5" fmla="*/ 11668991 w 12192000"/>
              <a:gd name="connsiteY5" fmla="*/ 3788038 h 5096785"/>
              <a:gd name="connsiteX6" fmla="*/ 11476952 w 12192000"/>
              <a:gd name="connsiteY6" fmla="*/ 3866786 h 5096785"/>
              <a:gd name="connsiteX7" fmla="*/ 11336487 w 12192000"/>
              <a:gd name="connsiteY7" fmla="*/ 3971513 h 5096785"/>
              <a:gd name="connsiteX8" fmla="*/ 11214181 w 12192000"/>
              <a:gd name="connsiteY8" fmla="*/ 4004215 h 5096785"/>
              <a:gd name="connsiteX9" fmla="*/ 11042540 w 12192000"/>
              <a:gd name="connsiteY9" fmla="*/ 4002613 h 5096785"/>
              <a:gd name="connsiteX10" fmla="*/ 10833086 w 12192000"/>
              <a:gd name="connsiteY10" fmla="*/ 3997707 h 5096785"/>
              <a:gd name="connsiteX11" fmla="*/ 10599680 w 12192000"/>
              <a:gd name="connsiteY11" fmla="*/ 3982661 h 5096785"/>
              <a:gd name="connsiteX12" fmla="*/ 10519971 w 12192000"/>
              <a:gd name="connsiteY12" fmla="*/ 3975018 h 5096785"/>
              <a:gd name="connsiteX13" fmla="*/ 10217282 w 12192000"/>
              <a:gd name="connsiteY13" fmla="*/ 4020809 h 5096785"/>
              <a:gd name="connsiteX14" fmla="*/ 9936427 w 12192000"/>
              <a:gd name="connsiteY14" fmla="*/ 4137843 h 5096785"/>
              <a:gd name="connsiteX15" fmla="*/ 9800299 w 12192000"/>
              <a:gd name="connsiteY15" fmla="*/ 4186098 h 5096785"/>
              <a:gd name="connsiteX16" fmla="*/ 9707822 w 12192000"/>
              <a:gd name="connsiteY16" fmla="*/ 4189102 h 5096785"/>
              <a:gd name="connsiteX17" fmla="*/ 9543973 w 12192000"/>
              <a:gd name="connsiteY17" fmla="*/ 4245802 h 5096785"/>
              <a:gd name="connsiteX18" fmla="*/ 9528747 w 12192000"/>
              <a:gd name="connsiteY18" fmla="*/ 4251724 h 5096785"/>
              <a:gd name="connsiteX19" fmla="*/ 9436976 w 12192000"/>
              <a:gd name="connsiteY19" fmla="*/ 4269351 h 5096785"/>
              <a:gd name="connsiteX20" fmla="*/ 9371827 w 12192000"/>
              <a:gd name="connsiteY20" fmla="*/ 4303912 h 5096785"/>
              <a:gd name="connsiteX21" fmla="*/ 9260304 w 12192000"/>
              <a:gd name="connsiteY21" fmla="*/ 4328021 h 5096785"/>
              <a:gd name="connsiteX22" fmla="*/ 9148799 w 12192000"/>
              <a:gd name="connsiteY22" fmla="*/ 4348506 h 5096785"/>
              <a:gd name="connsiteX23" fmla="*/ 9107898 w 12192000"/>
              <a:gd name="connsiteY23" fmla="*/ 4354282 h 5096785"/>
              <a:gd name="connsiteX24" fmla="*/ 8990743 w 12192000"/>
              <a:gd name="connsiteY24" fmla="*/ 4382161 h 5096785"/>
              <a:gd name="connsiteX25" fmla="*/ 8979819 w 12192000"/>
              <a:gd name="connsiteY25" fmla="*/ 4366419 h 5096785"/>
              <a:gd name="connsiteX26" fmla="*/ 8936044 w 12192000"/>
              <a:gd name="connsiteY26" fmla="*/ 4370992 h 5096785"/>
              <a:gd name="connsiteX27" fmla="*/ 8897707 w 12192000"/>
              <a:gd name="connsiteY27" fmla="*/ 4392673 h 5096785"/>
              <a:gd name="connsiteX28" fmla="*/ 8845635 w 12192000"/>
              <a:gd name="connsiteY28" fmla="*/ 4404300 h 5096785"/>
              <a:gd name="connsiteX29" fmla="*/ 8814562 w 12192000"/>
              <a:gd name="connsiteY29" fmla="*/ 4411434 h 5096785"/>
              <a:gd name="connsiteX30" fmla="*/ 8726349 w 12192000"/>
              <a:gd name="connsiteY30" fmla="*/ 4416668 h 5096785"/>
              <a:gd name="connsiteX31" fmla="*/ 8566678 w 12192000"/>
              <a:gd name="connsiteY31" fmla="*/ 4391711 h 5096785"/>
              <a:gd name="connsiteX32" fmla="*/ 8521516 w 12192000"/>
              <a:gd name="connsiteY32" fmla="*/ 4393927 h 5096785"/>
              <a:gd name="connsiteX33" fmla="*/ 8515998 w 12192000"/>
              <a:gd name="connsiteY33" fmla="*/ 4399124 h 5096785"/>
              <a:gd name="connsiteX34" fmla="*/ 8449547 w 12192000"/>
              <a:gd name="connsiteY34" fmla="*/ 4383170 h 5096785"/>
              <a:gd name="connsiteX35" fmla="*/ 8360285 w 12192000"/>
              <a:gd name="connsiteY35" fmla="*/ 4398502 h 5096785"/>
              <a:gd name="connsiteX36" fmla="*/ 8256584 w 12192000"/>
              <a:gd name="connsiteY36" fmla="*/ 4423564 h 5096785"/>
              <a:gd name="connsiteX37" fmla="*/ 8229821 w 12192000"/>
              <a:gd name="connsiteY37" fmla="*/ 4431840 h 5096785"/>
              <a:gd name="connsiteX38" fmla="*/ 8158476 w 12192000"/>
              <a:gd name="connsiteY38" fmla="*/ 4436904 h 5096785"/>
              <a:gd name="connsiteX39" fmla="*/ 7993707 w 12192000"/>
              <a:gd name="connsiteY39" fmla="*/ 4447962 h 5096785"/>
              <a:gd name="connsiteX40" fmla="*/ 7990346 w 12192000"/>
              <a:gd name="connsiteY40" fmla="*/ 4454853 h 5096785"/>
              <a:gd name="connsiteX41" fmla="*/ 7976786 w 12192000"/>
              <a:gd name="connsiteY41" fmla="*/ 4456820 h 5096785"/>
              <a:gd name="connsiteX42" fmla="*/ 7973491 w 12192000"/>
              <a:gd name="connsiteY42" fmla="*/ 4458577 h 5096785"/>
              <a:gd name="connsiteX43" fmla="*/ 7954281 w 12192000"/>
              <a:gd name="connsiteY43" fmla="*/ 4467421 h 5096785"/>
              <a:gd name="connsiteX44" fmla="*/ 7905540 w 12192000"/>
              <a:gd name="connsiteY44" fmla="*/ 4455628 h 5096785"/>
              <a:gd name="connsiteX45" fmla="*/ 7851932 w 12192000"/>
              <a:gd name="connsiteY45" fmla="*/ 4466353 h 5096785"/>
              <a:gd name="connsiteX46" fmla="*/ 7639078 w 12192000"/>
              <a:gd name="connsiteY46" fmla="*/ 4467635 h 5096785"/>
              <a:gd name="connsiteX47" fmla="*/ 7612359 w 12192000"/>
              <a:gd name="connsiteY47" fmla="*/ 4492789 h 5096785"/>
              <a:gd name="connsiteX48" fmla="*/ 7527328 w 12192000"/>
              <a:gd name="connsiteY48" fmla="*/ 4502199 h 5096785"/>
              <a:gd name="connsiteX49" fmla="*/ 7388717 w 12192000"/>
              <a:gd name="connsiteY49" fmla="*/ 4470799 h 5096785"/>
              <a:gd name="connsiteX50" fmla="*/ 7231898 w 12192000"/>
              <a:gd name="connsiteY50" fmla="*/ 4486028 h 5096785"/>
              <a:gd name="connsiteX51" fmla="*/ 7218425 w 12192000"/>
              <a:gd name="connsiteY51" fmla="*/ 4477288 h 5096785"/>
              <a:gd name="connsiteX52" fmla="*/ 7202795 w 12192000"/>
              <a:gd name="connsiteY52" fmla="*/ 4472972 h 5096785"/>
              <a:gd name="connsiteX53" fmla="*/ 7200744 w 12192000"/>
              <a:gd name="connsiteY53" fmla="*/ 4474099 h 5096785"/>
              <a:gd name="connsiteX54" fmla="*/ 7182163 w 12192000"/>
              <a:gd name="connsiteY54" fmla="*/ 4474005 h 5096785"/>
              <a:gd name="connsiteX55" fmla="*/ 7178368 w 12192000"/>
              <a:gd name="connsiteY55" fmla="*/ 4470673 h 5096785"/>
              <a:gd name="connsiteX56" fmla="*/ 7165705 w 12192000"/>
              <a:gd name="connsiteY56" fmla="*/ 4469569 h 5096785"/>
              <a:gd name="connsiteX57" fmla="*/ 7140991 w 12192000"/>
              <a:gd name="connsiteY57" fmla="*/ 4464599 h 5096785"/>
              <a:gd name="connsiteX58" fmla="*/ 7136152 w 12192000"/>
              <a:gd name="connsiteY58" fmla="*/ 4466292 h 5096785"/>
              <a:gd name="connsiteX59" fmla="*/ 7098544 w 12192000"/>
              <a:gd name="connsiteY59" fmla="*/ 4462879 h 5096785"/>
              <a:gd name="connsiteX60" fmla="*/ 7097922 w 12192000"/>
              <a:gd name="connsiteY60" fmla="*/ 4464077 h 5096785"/>
              <a:gd name="connsiteX61" fmla="*/ 7086877 w 12192000"/>
              <a:gd name="connsiteY61" fmla="*/ 4468554 h 5096785"/>
              <a:gd name="connsiteX62" fmla="*/ 7065999 w 12192000"/>
              <a:gd name="connsiteY62" fmla="*/ 4474270 h 5096785"/>
              <a:gd name="connsiteX63" fmla="*/ 7016598 w 12192000"/>
              <a:gd name="connsiteY63" fmla="*/ 4502855 h 5096785"/>
              <a:gd name="connsiteX64" fmla="*/ 6977375 w 12192000"/>
              <a:gd name="connsiteY64" fmla="*/ 4499434 h 5096785"/>
              <a:gd name="connsiteX65" fmla="*/ 6969409 w 12192000"/>
              <a:gd name="connsiteY65" fmla="*/ 4499424 h 5096785"/>
              <a:gd name="connsiteX66" fmla="*/ 6969218 w 12192000"/>
              <a:gd name="connsiteY66" fmla="*/ 4499704 h 5096785"/>
              <a:gd name="connsiteX67" fmla="*/ 6960755 w 12192000"/>
              <a:gd name="connsiteY67" fmla="*/ 4500249 h 5096785"/>
              <a:gd name="connsiteX68" fmla="*/ 6954882 w 12192000"/>
              <a:gd name="connsiteY68" fmla="*/ 4499405 h 5096785"/>
              <a:gd name="connsiteX69" fmla="*/ 6939428 w 12192000"/>
              <a:gd name="connsiteY69" fmla="*/ 4499385 h 5096785"/>
              <a:gd name="connsiteX70" fmla="*/ 6933902 w 12192000"/>
              <a:gd name="connsiteY70" fmla="*/ 4501239 h 5096785"/>
              <a:gd name="connsiteX71" fmla="*/ 6891244 w 12192000"/>
              <a:gd name="connsiteY71" fmla="*/ 4536371 h 5096785"/>
              <a:gd name="connsiteX72" fmla="*/ 6794496 w 12192000"/>
              <a:gd name="connsiteY72" fmla="*/ 4567924 h 5096785"/>
              <a:gd name="connsiteX73" fmla="*/ 6574528 w 12192000"/>
              <a:gd name="connsiteY73" fmla="*/ 4641155 h 5096785"/>
              <a:gd name="connsiteX74" fmla="*/ 6573036 w 12192000"/>
              <a:gd name="connsiteY74" fmla="*/ 4641049 h 5096785"/>
              <a:gd name="connsiteX75" fmla="*/ 6571920 w 12192000"/>
              <a:gd name="connsiteY75" fmla="*/ 4644739 h 5096785"/>
              <a:gd name="connsiteX76" fmla="*/ 6552021 w 12192000"/>
              <a:gd name="connsiteY76" fmla="*/ 4650379 h 5096785"/>
              <a:gd name="connsiteX77" fmla="*/ 6545925 w 12192000"/>
              <a:gd name="connsiteY77" fmla="*/ 4650675 h 5096785"/>
              <a:gd name="connsiteX78" fmla="*/ 6537822 w 12192000"/>
              <a:gd name="connsiteY78" fmla="*/ 4652769 h 5096785"/>
              <a:gd name="connsiteX79" fmla="*/ 6537743 w 12192000"/>
              <a:gd name="connsiteY79" fmla="*/ 4653068 h 5096785"/>
              <a:gd name="connsiteX80" fmla="*/ 6490057 w 12192000"/>
              <a:gd name="connsiteY80" fmla="*/ 4658624 h 5096785"/>
              <a:gd name="connsiteX81" fmla="*/ 6386800 w 12192000"/>
              <a:gd name="connsiteY81" fmla="*/ 4715431 h 5096785"/>
              <a:gd name="connsiteX82" fmla="*/ 6382703 w 12192000"/>
              <a:gd name="connsiteY82" fmla="*/ 4717930 h 5096785"/>
              <a:gd name="connsiteX83" fmla="*/ 6356495 w 12192000"/>
              <a:gd name="connsiteY83" fmla="*/ 4717843 h 5096785"/>
              <a:gd name="connsiteX84" fmla="*/ 6343628 w 12192000"/>
              <a:gd name="connsiteY84" fmla="*/ 4719161 h 5096785"/>
              <a:gd name="connsiteX85" fmla="*/ 6338605 w 12192000"/>
              <a:gd name="connsiteY85" fmla="*/ 4716723 h 5096785"/>
              <a:gd name="connsiteX86" fmla="*/ 6320318 w 12192000"/>
              <a:gd name="connsiteY86" fmla="*/ 4720095 h 5096785"/>
              <a:gd name="connsiteX87" fmla="*/ 6318742 w 12192000"/>
              <a:gd name="connsiteY87" fmla="*/ 4721541 h 5096785"/>
              <a:gd name="connsiteX88" fmla="*/ 6301708 w 12192000"/>
              <a:gd name="connsiteY88" fmla="*/ 4720380 h 5096785"/>
              <a:gd name="connsiteX89" fmla="*/ 6285082 w 12192000"/>
              <a:gd name="connsiteY89" fmla="*/ 4714639 h 5096785"/>
              <a:gd name="connsiteX90" fmla="*/ 6136936 w 12192000"/>
              <a:gd name="connsiteY90" fmla="*/ 4758246 h 5096785"/>
              <a:gd name="connsiteX91" fmla="*/ 5988578 w 12192000"/>
              <a:gd name="connsiteY91" fmla="*/ 4754427 h 5096785"/>
              <a:gd name="connsiteX92" fmla="*/ 5908701 w 12192000"/>
              <a:gd name="connsiteY92" fmla="*/ 4779160 h 5096785"/>
              <a:gd name="connsiteX93" fmla="*/ 5892219 w 12192000"/>
              <a:gd name="connsiteY93" fmla="*/ 4807892 h 5096785"/>
              <a:gd name="connsiteX94" fmla="*/ 5683612 w 12192000"/>
              <a:gd name="connsiteY94" fmla="*/ 4848770 h 5096785"/>
              <a:gd name="connsiteX95" fmla="*/ 5635111 w 12192000"/>
              <a:gd name="connsiteY95" fmla="*/ 4868888 h 5096785"/>
              <a:gd name="connsiteX96" fmla="*/ 5582652 w 12192000"/>
              <a:gd name="connsiteY96" fmla="*/ 4866836 h 5096785"/>
              <a:gd name="connsiteX97" fmla="*/ 5567213 w 12192000"/>
              <a:gd name="connsiteY97" fmla="*/ 4878769 h 5096785"/>
              <a:gd name="connsiteX98" fmla="*/ 5564659 w 12192000"/>
              <a:gd name="connsiteY98" fmla="*/ 4881042 h 5096785"/>
              <a:gd name="connsiteX99" fmla="*/ 5552102 w 12192000"/>
              <a:gd name="connsiteY99" fmla="*/ 4885426 h 5096785"/>
              <a:gd name="connsiteX100" fmla="*/ 5551475 w 12192000"/>
              <a:gd name="connsiteY100" fmla="*/ 4892560 h 5096785"/>
              <a:gd name="connsiteX101" fmla="*/ 5534664 w 12192000"/>
              <a:gd name="connsiteY101" fmla="*/ 4903385 h 5096785"/>
              <a:gd name="connsiteX102" fmla="*/ 5510737 w 12192000"/>
              <a:gd name="connsiteY102" fmla="*/ 4909807 h 5096785"/>
              <a:gd name="connsiteX103" fmla="*/ 5393901 w 12192000"/>
              <a:gd name="connsiteY103" fmla="*/ 4933709 h 5096785"/>
              <a:gd name="connsiteX104" fmla="*/ 5325782 w 12192000"/>
              <a:gd name="connsiteY104" fmla="*/ 4951789 h 5096785"/>
              <a:gd name="connsiteX105" fmla="*/ 5302703 w 12192000"/>
              <a:gd name="connsiteY105" fmla="*/ 4964590 h 5096785"/>
              <a:gd name="connsiteX106" fmla="*/ 5268591 w 12192000"/>
              <a:gd name="connsiteY106" fmla="*/ 4978479 h 5096785"/>
              <a:gd name="connsiteX107" fmla="*/ 5210559 w 12192000"/>
              <a:gd name="connsiteY107" fmla="*/ 5007585 h 5096785"/>
              <a:gd name="connsiteX108" fmla="*/ 5177597 w 12192000"/>
              <a:gd name="connsiteY108" fmla="*/ 5015926 h 5096785"/>
              <a:gd name="connsiteX109" fmla="*/ 5160569 w 12192000"/>
              <a:gd name="connsiteY109" fmla="*/ 5025681 h 5096785"/>
              <a:gd name="connsiteX110" fmla="*/ 5152748 w 12192000"/>
              <a:gd name="connsiteY110" fmla="*/ 5026569 h 5096785"/>
              <a:gd name="connsiteX111" fmla="*/ 5127678 w 12192000"/>
              <a:gd name="connsiteY111" fmla="*/ 5032947 h 5096785"/>
              <a:gd name="connsiteX112" fmla="*/ 5113147 w 12192000"/>
              <a:gd name="connsiteY112" fmla="*/ 5035818 h 5096785"/>
              <a:gd name="connsiteX113" fmla="*/ 5107301 w 12192000"/>
              <a:gd name="connsiteY113" fmla="*/ 5036672 h 5096785"/>
              <a:gd name="connsiteX114" fmla="*/ 5093215 w 12192000"/>
              <a:gd name="connsiteY114" fmla="*/ 5032880 h 5096785"/>
              <a:gd name="connsiteX115" fmla="*/ 5077058 w 12192000"/>
              <a:gd name="connsiteY115" fmla="*/ 5038681 h 5096785"/>
              <a:gd name="connsiteX116" fmla="*/ 5057349 w 12192000"/>
              <a:gd name="connsiteY116" fmla="*/ 5036015 h 5096785"/>
              <a:gd name="connsiteX117" fmla="*/ 5053945 w 12192000"/>
              <a:gd name="connsiteY117" fmla="*/ 5041952 h 5096785"/>
              <a:gd name="connsiteX118" fmla="*/ 5040021 w 12192000"/>
              <a:gd name="connsiteY118" fmla="*/ 5050052 h 5096785"/>
              <a:gd name="connsiteX119" fmla="*/ 5025913 w 12192000"/>
              <a:gd name="connsiteY119" fmla="*/ 5046535 h 5096785"/>
              <a:gd name="connsiteX120" fmla="*/ 4998218 w 12192000"/>
              <a:gd name="connsiteY120" fmla="*/ 5048065 h 5096785"/>
              <a:gd name="connsiteX121" fmla="*/ 4991008 w 12192000"/>
              <a:gd name="connsiteY121" fmla="*/ 5050439 h 5096785"/>
              <a:gd name="connsiteX122" fmla="*/ 4963503 w 12192000"/>
              <a:gd name="connsiteY122" fmla="*/ 5047575 h 5096785"/>
              <a:gd name="connsiteX123" fmla="*/ 4921053 w 12192000"/>
              <a:gd name="connsiteY123" fmla="*/ 5048925 h 5096785"/>
              <a:gd name="connsiteX124" fmla="*/ 4873420 w 12192000"/>
              <a:gd name="connsiteY124" fmla="*/ 5054929 h 5096785"/>
              <a:gd name="connsiteX125" fmla="*/ 4858825 w 12192000"/>
              <a:gd name="connsiteY125" fmla="*/ 5051329 h 5096785"/>
              <a:gd name="connsiteX126" fmla="*/ 4769340 w 12192000"/>
              <a:gd name="connsiteY126" fmla="*/ 5053090 h 5096785"/>
              <a:gd name="connsiteX127" fmla="*/ 4744152 w 12192000"/>
              <a:gd name="connsiteY127" fmla="*/ 5053391 h 5096785"/>
              <a:gd name="connsiteX128" fmla="*/ 4723556 w 12192000"/>
              <a:gd name="connsiteY128" fmla="*/ 5059633 h 5096785"/>
              <a:gd name="connsiteX129" fmla="*/ 4719699 w 12192000"/>
              <a:gd name="connsiteY129" fmla="*/ 5066298 h 5096785"/>
              <a:gd name="connsiteX130" fmla="*/ 4706016 w 12192000"/>
              <a:gd name="connsiteY130" fmla="*/ 5067422 h 5096785"/>
              <a:gd name="connsiteX131" fmla="*/ 4702593 w 12192000"/>
              <a:gd name="connsiteY131" fmla="*/ 5068973 h 5096785"/>
              <a:gd name="connsiteX132" fmla="*/ 4682766 w 12192000"/>
              <a:gd name="connsiteY132" fmla="*/ 5076609 h 5096785"/>
              <a:gd name="connsiteX133" fmla="*/ 4634960 w 12192000"/>
              <a:gd name="connsiteY133" fmla="*/ 5061852 h 5096785"/>
              <a:gd name="connsiteX134" fmla="*/ 4580645 w 12192000"/>
              <a:gd name="connsiteY134" fmla="*/ 5069246 h 5096785"/>
              <a:gd name="connsiteX135" fmla="*/ 4368005 w 12192000"/>
              <a:gd name="connsiteY135" fmla="*/ 5057426 h 5096785"/>
              <a:gd name="connsiteX136" fmla="*/ 4339489 w 12192000"/>
              <a:gd name="connsiteY136" fmla="*/ 5080858 h 5096785"/>
              <a:gd name="connsiteX137" fmla="*/ 4253895 w 12192000"/>
              <a:gd name="connsiteY137" fmla="*/ 5085008 h 5096785"/>
              <a:gd name="connsiteX138" fmla="*/ 4117780 w 12192000"/>
              <a:gd name="connsiteY138" fmla="*/ 5045175 h 5096785"/>
              <a:gd name="connsiteX139" fmla="*/ 3960074 w 12192000"/>
              <a:gd name="connsiteY139" fmla="*/ 5050708 h 5096785"/>
              <a:gd name="connsiteX140" fmla="*/ 3947260 w 12192000"/>
              <a:gd name="connsiteY140" fmla="*/ 5041167 h 5096785"/>
              <a:gd name="connsiteX141" fmla="*/ 3931969 w 12192000"/>
              <a:gd name="connsiteY141" fmla="*/ 5035902 h 5096785"/>
              <a:gd name="connsiteX142" fmla="*/ 3929836 w 12192000"/>
              <a:gd name="connsiteY142" fmla="*/ 5036901 h 5096785"/>
              <a:gd name="connsiteX143" fmla="*/ 3911296 w 12192000"/>
              <a:gd name="connsiteY143" fmla="*/ 5035663 h 5096785"/>
              <a:gd name="connsiteX144" fmla="*/ 3907746 w 12192000"/>
              <a:gd name="connsiteY144" fmla="*/ 5032107 h 5096785"/>
              <a:gd name="connsiteX145" fmla="*/ 3895182 w 12192000"/>
              <a:gd name="connsiteY145" fmla="*/ 5030229 h 5096785"/>
              <a:gd name="connsiteX146" fmla="*/ 3870866 w 12192000"/>
              <a:gd name="connsiteY146" fmla="*/ 5023753 h 5096785"/>
              <a:gd name="connsiteX147" fmla="*/ 3865913 w 12192000"/>
              <a:gd name="connsiteY147" fmla="*/ 5025143 h 5096785"/>
              <a:gd name="connsiteX148" fmla="*/ 3828606 w 12192000"/>
              <a:gd name="connsiteY148" fmla="*/ 5019426 h 5096785"/>
              <a:gd name="connsiteX149" fmla="*/ 3827901 w 12192000"/>
              <a:gd name="connsiteY149" fmla="*/ 5020583 h 5096785"/>
              <a:gd name="connsiteX150" fmla="*/ 3816543 w 12192000"/>
              <a:gd name="connsiteY150" fmla="*/ 5024366 h 5096785"/>
              <a:gd name="connsiteX151" fmla="*/ 3795278 w 12192000"/>
              <a:gd name="connsiteY151" fmla="*/ 5028779 h 5096785"/>
              <a:gd name="connsiteX152" fmla="*/ 3743858 w 12192000"/>
              <a:gd name="connsiteY152" fmla="*/ 5054237 h 5096785"/>
              <a:gd name="connsiteX153" fmla="*/ 3704945 w 12192000"/>
              <a:gd name="connsiteY153" fmla="*/ 5048413 h 5096785"/>
              <a:gd name="connsiteX154" fmla="*/ 3696992 w 12192000"/>
              <a:gd name="connsiteY154" fmla="*/ 5047914 h 5096785"/>
              <a:gd name="connsiteX155" fmla="*/ 3696780 w 12192000"/>
              <a:gd name="connsiteY155" fmla="*/ 5048181 h 5096785"/>
              <a:gd name="connsiteX156" fmla="*/ 3688290 w 12192000"/>
              <a:gd name="connsiteY156" fmla="*/ 5048204 h 5096785"/>
              <a:gd name="connsiteX157" fmla="*/ 3682486 w 12192000"/>
              <a:gd name="connsiteY157" fmla="*/ 5047000 h 5096785"/>
              <a:gd name="connsiteX158" fmla="*/ 3667056 w 12192000"/>
              <a:gd name="connsiteY158" fmla="*/ 5046030 h 5096785"/>
              <a:gd name="connsiteX159" fmla="*/ 3661403 w 12192000"/>
              <a:gd name="connsiteY159" fmla="*/ 5047537 h 5096785"/>
              <a:gd name="connsiteX160" fmla="*/ 3658673 w 12192000"/>
              <a:gd name="connsiteY160" fmla="*/ 5050790 h 5096785"/>
              <a:gd name="connsiteX161" fmla="*/ 3657333 w 12192000"/>
              <a:gd name="connsiteY161" fmla="*/ 5050325 h 5096785"/>
              <a:gd name="connsiteX162" fmla="*/ 3626778 w 12192000"/>
              <a:gd name="connsiteY162" fmla="*/ 5057882 h 5096785"/>
              <a:gd name="connsiteX163" fmla="*/ 3560067 w 12192000"/>
              <a:gd name="connsiteY163" fmla="*/ 5064266 h 5096785"/>
              <a:gd name="connsiteX164" fmla="*/ 3522641 w 12192000"/>
              <a:gd name="connsiteY164" fmla="*/ 5063654 h 5096785"/>
              <a:gd name="connsiteX165" fmla="*/ 3419275 w 12192000"/>
              <a:gd name="connsiteY165" fmla="*/ 5066646 h 5096785"/>
              <a:gd name="connsiteX166" fmla="*/ 3314869 w 12192000"/>
              <a:gd name="connsiteY166" fmla="*/ 5073197 h 5096785"/>
              <a:gd name="connsiteX167" fmla="*/ 3259088 w 12192000"/>
              <a:gd name="connsiteY167" fmla="*/ 5096363 h 5096785"/>
              <a:gd name="connsiteX168" fmla="*/ 3253104 w 12192000"/>
              <a:gd name="connsiteY168" fmla="*/ 5096785 h 5096785"/>
              <a:gd name="connsiteX169" fmla="*/ 3238751 w 12192000"/>
              <a:gd name="connsiteY169" fmla="*/ 5092996 h 5096785"/>
              <a:gd name="connsiteX170" fmla="*/ 3233681 w 12192000"/>
              <a:gd name="connsiteY170" fmla="*/ 5090758 h 5096785"/>
              <a:gd name="connsiteX171" fmla="*/ 3225562 w 12192000"/>
              <a:gd name="connsiteY171" fmla="*/ 5089215 h 5096785"/>
              <a:gd name="connsiteX172" fmla="*/ 3225260 w 12192000"/>
              <a:gd name="connsiteY172" fmla="*/ 5089437 h 5096785"/>
              <a:gd name="connsiteX173" fmla="*/ 3217859 w 12192000"/>
              <a:gd name="connsiteY173" fmla="*/ 5087484 h 5096785"/>
              <a:gd name="connsiteX174" fmla="*/ 3182980 w 12192000"/>
              <a:gd name="connsiteY174" fmla="*/ 5074650 h 5096785"/>
              <a:gd name="connsiteX175" fmla="*/ 3055081 w 12192000"/>
              <a:gd name="connsiteY175" fmla="*/ 5080424 h 5096785"/>
              <a:gd name="connsiteX176" fmla="*/ 3049807 w 12192000"/>
              <a:gd name="connsiteY176" fmla="*/ 5080860 h 5096785"/>
              <a:gd name="connsiteX177" fmla="*/ 3029122 w 12192000"/>
              <a:gd name="connsiteY177" fmla="*/ 5070085 h 5096785"/>
              <a:gd name="connsiteX178" fmla="*/ 3017862 w 12192000"/>
              <a:gd name="connsiteY178" fmla="*/ 5065942 h 5096785"/>
              <a:gd name="connsiteX179" fmla="*/ 3015868 w 12192000"/>
              <a:gd name="connsiteY179" fmla="*/ 5061832 h 5096785"/>
              <a:gd name="connsiteX180" fmla="*/ 2998644 w 12192000"/>
              <a:gd name="connsiteY180" fmla="*/ 5057210 h 5096785"/>
              <a:gd name="connsiteX181" fmla="*/ 2996219 w 12192000"/>
              <a:gd name="connsiteY181" fmla="*/ 5057788 h 5096785"/>
              <a:gd name="connsiteX182" fmla="*/ 2983676 w 12192000"/>
              <a:gd name="connsiteY182" fmla="*/ 5049852 h 5096785"/>
              <a:gd name="connsiteX183" fmla="*/ 2903609 w 12192000"/>
              <a:gd name="connsiteY183" fmla="*/ 4998457 h 5096785"/>
              <a:gd name="connsiteX184" fmla="*/ 2758830 w 12192000"/>
              <a:gd name="connsiteY184" fmla="*/ 4974760 h 5096785"/>
              <a:gd name="connsiteX185" fmla="*/ 2532669 w 12192000"/>
              <a:gd name="connsiteY185" fmla="*/ 4940573 h 5096785"/>
              <a:gd name="connsiteX186" fmla="*/ 2389931 w 12192000"/>
              <a:gd name="connsiteY186" fmla="*/ 4905785 h 5096785"/>
              <a:gd name="connsiteX187" fmla="*/ 2335186 w 12192000"/>
              <a:gd name="connsiteY187" fmla="*/ 4902957 h 5096785"/>
              <a:gd name="connsiteX188" fmla="*/ 2273393 w 12192000"/>
              <a:gd name="connsiteY188" fmla="*/ 4883565 h 5096785"/>
              <a:gd name="connsiteX189" fmla="*/ 2269523 w 12192000"/>
              <a:gd name="connsiteY189" fmla="*/ 4884442 h 5096785"/>
              <a:gd name="connsiteX190" fmla="*/ 2256015 w 12192000"/>
              <a:gd name="connsiteY190" fmla="*/ 4883014 h 5096785"/>
              <a:gd name="connsiteX191" fmla="*/ 2249731 w 12192000"/>
              <a:gd name="connsiteY191" fmla="*/ 4888778 h 5096785"/>
              <a:gd name="connsiteX192" fmla="*/ 2227629 w 12192000"/>
              <a:gd name="connsiteY192" fmla="*/ 4891047 h 5096785"/>
              <a:gd name="connsiteX193" fmla="*/ 2203460 w 12192000"/>
              <a:gd name="connsiteY193" fmla="*/ 4886696 h 5096785"/>
              <a:gd name="connsiteX194" fmla="*/ 2091528 w 12192000"/>
              <a:gd name="connsiteY194" fmla="*/ 4859155 h 5096785"/>
              <a:gd name="connsiteX195" fmla="*/ 2022901 w 12192000"/>
              <a:gd name="connsiteY195" fmla="*/ 4846594 h 5096785"/>
              <a:gd name="connsiteX196" fmla="*/ 1994227 w 12192000"/>
              <a:gd name="connsiteY196" fmla="*/ 4847973 h 5096785"/>
              <a:gd name="connsiteX197" fmla="*/ 1955936 w 12192000"/>
              <a:gd name="connsiteY197" fmla="*/ 4845765 h 5096785"/>
              <a:gd name="connsiteX198" fmla="*/ 1741924 w 12192000"/>
              <a:gd name="connsiteY198" fmla="*/ 4808054 h 5096785"/>
              <a:gd name="connsiteX199" fmla="*/ 1734410 w 12192000"/>
              <a:gd name="connsiteY199" fmla="*/ 4811675 h 5096785"/>
              <a:gd name="connsiteX200" fmla="*/ 1691423 w 12192000"/>
              <a:gd name="connsiteY200" fmla="*/ 4802777 h 5096785"/>
              <a:gd name="connsiteX201" fmla="*/ 1554504 w 12192000"/>
              <a:gd name="connsiteY201" fmla="*/ 4739985 h 5096785"/>
              <a:gd name="connsiteX202" fmla="*/ 1470119 w 12192000"/>
              <a:gd name="connsiteY202" fmla="*/ 4723470 h 5096785"/>
              <a:gd name="connsiteX203" fmla="*/ 1437967 w 12192000"/>
              <a:gd name="connsiteY203" fmla="*/ 4722710 h 5096785"/>
              <a:gd name="connsiteX204" fmla="*/ 1384234 w 12192000"/>
              <a:gd name="connsiteY204" fmla="*/ 4721117 h 5096785"/>
              <a:gd name="connsiteX205" fmla="*/ 1338647 w 12192000"/>
              <a:gd name="connsiteY205" fmla="*/ 4732483 h 5096785"/>
              <a:gd name="connsiteX206" fmla="*/ 1295869 w 12192000"/>
              <a:gd name="connsiteY206" fmla="*/ 4726175 h 5096785"/>
              <a:gd name="connsiteX207" fmla="*/ 1292949 w 12192000"/>
              <a:gd name="connsiteY207" fmla="*/ 4708469 h 5096785"/>
              <a:gd name="connsiteX208" fmla="*/ 1244908 w 12192000"/>
              <a:gd name="connsiteY208" fmla="*/ 4706993 h 5096785"/>
              <a:gd name="connsiteX209" fmla="*/ 1171266 w 12192000"/>
              <a:gd name="connsiteY209" fmla="*/ 4706535 h 5096785"/>
              <a:gd name="connsiteX210" fmla="*/ 1160868 w 12192000"/>
              <a:gd name="connsiteY210" fmla="*/ 4701936 h 5096785"/>
              <a:gd name="connsiteX211" fmla="*/ 1147599 w 12192000"/>
              <a:gd name="connsiteY211" fmla="*/ 4714833 h 5096785"/>
              <a:gd name="connsiteX212" fmla="*/ 1119603 w 12192000"/>
              <a:gd name="connsiteY212" fmla="*/ 4721303 h 5096785"/>
              <a:gd name="connsiteX213" fmla="*/ 997851 w 12192000"/>
              <a:gd name="connsiteY213" fmla="*/ 4722336 h 5096785"/>
              <a:gd name="connsiteX214" fmla="*/ 976455 w 12192000"/>
              <a:gd name="connsiteY214" fmla="*/ 4726407 h 5096785"/>
              <a:gd name="connsiteX215" fmla="*/ 949939 w 12192000"/>
              <a:gd name="connsiteY215" fmla="*/ 4719699 h 5096785"/>
              <a:gd name="connsiteX216" fmla="*/ 894148 w 12192000"/>
              <a:gd name="connsiteY216" fmla="*/ 4710406 h 5096785"/>
              <a:gd name="connsiteX217" fmla="*/ 857990 w 12192000"/>
              <a:gd name="connsiteY217" fmla="*/ 4696844 h 5096785"/>
              <a:gd name="connsiteX218" fmla="*/ 848649 w 12192000"/>
              <a:gd name="connsiteY218" fmla="*/ 4704021 h 5096785"/>
              <a:gd name="connsiteX219" fmla="*/ 826436 w 12192000"/>
              <a:gd name="connsiteY219" fmla="*/ 4707421 h 5096785"/>
              <a:gd name="connsiteX220" fmla="*/ 733052 w 12192000"/>
              <a:gd name="connsiteY220" fmla="*/ 4701884 h 5096785"/>
              <a:gd name="connsiteX221" fmla="*/ 716185 w 12192000"/>
              <a:gd name="connsiteY221" fmla="*/ 4703827 h 5096785"/>
              <a:gd name="connsiteX222" fmla="*/ 696663 w 12192000"/>
              <a:gd name="connsiteY222" fmla="*/ 4697420 h 5096785"/>
              <a:gd name="connsiteX223" fmla="*/ 582722 w 12192000"/>
              <a:gd name="connsiteY223" fmla="*/ 4658637 h 5096785"/>
              <a:gd name="connsiteX224" fmla="*/ 581118 w 12192000"/>
              <a:gd name="connsiteY224" fmla="*/ 4654120 h 5096785"/>
              <a:gd name="connsiteX225" fmla="*/ 546453 w 12192000"/>
              <a:gd name="connsiteY225" fmla="*/ 4652542 h 5096785"/>
              <a:gd name="connsiteX226" fmla="*/ 536773 w 12192000"/>
              <a:gd name="connsiteY226" fmla="*/ 4644609 h 5096785"/>
              <a:gd name="connsiteX227" fmla="*/ 518899 w 12192000"/>
              <a:gd name="connsiteY227" fmla="*/ 4642839 h 5096785"/>
              <a:gd name="connsiteX228" fmla="*/ 388896 w 12192000"/>
              <a:gd name="connsiteY228" fmla="*/ 4619173 h 5096785"/>
              <a:gd name="connsiteX229" fmla="*/ 366479 w 12192000"/>
              <a:gd name="connsiteY229" fmla="*/ 4618896 h 5096785"/>
              <a:gd name="connsiteX230" fmla="*/ 342781 w 12192000"/>
              <a:gd name="connsiteY230" fmla="*/ 4601239 h 5096785"/>
              <a:gd name="connsiteX231" fmla="*/ 255925 w 12192000"/>
              <a:gd name="connsiteY231" fmla="*/ 4598685 h 5096785"/>
              <a:gd name="connsiteX232" fmla="*/ 226919 w 12192000"/>
              <a:gd name="connsiteY232" fmla="*/ 4598460 h 5096785"/>
              <a:gd name="connsiteX233" fmla="*/ 213925 w 12192000"/>
              <a:gd name="connsiteY233" fmla="*/ 4597783 h 5096785"/>
              <a:gd name="connsiteX234" fmla="*/ 215196 w 12192000"/>
              <a:gd name="connsiteY234" fmla="*/ 4588576 h 5096785"/>
              <a:gd name="connsiteX235" fmla="*/ 180214 w 12192000"/>
              <a:gd name="connsiteY235" fmla="*/ 4583701 h 5096785"/>
              <a:gd name="connsiteX236" fmla="*/ 83203 w 12192000"/>
              <a:gd name="connsiteY236" fmla="*/ 4531664 h 5096785"/>
              <a:gd name="connsiteX237" fmla="*/ 4106 w 12192000"/>
              <a:gd name="connsiteY237" fmla="*/ 4517202 h 5096785"/>
              <a:gd name="connsiteX238" fmla="*/ 0 w 12192000"/>
              <a:gd name="connsiteY238" fmla="*/ 4516084 h 5096785"/>
              <a:gd name="connsiteX239" fmla="*/ 0 w 12192000"/>
              <a:gd name="connsiteY239" fmla="*/ 0 h 5096785"/>
              <a:gd name="connsiteX0" fmla="*/ 0 w 12192000"/>
              <a:gd name="connsiteY0" fmla="*/ 0 h 5096785"/>
              <a:gd name="connsiteX1" fmla="*/ 12192000 w 12192000"/>
              <a:gd name="connsiteY1" fmla="*/ 0 h 5096785"/>
              <a:gd name="connsiteX2" fmla="*/ 12192000 w 12192000"/>
              <a:gd name="connsiteY2" fmla="*/ 3809005 h 5096785"/>
              <a:gd name="connsiteX3" fmla="*/ 12142543 w 12192000"/>
              <a:gd name="connsiteY3" fmla="*/ 3817043 h 5096785"/>
              <a:gd name="connsiteX4" fmla="*/ 12109241 w 12192000"/>
              <a:gd name="connsiteY4" fmla="*/ 3824228 h 5096785"/>
              <a:gd name="connsiteX5" fmla="*/ 11668991 w 12192000"/>
              <a:gd name="connsiteY5" fmla="*/ 3788038 h 5096785"/>
              <a:gd name="connsiteX6" fmla="*/ 11476952 w 12192000"/>
              <a:gd name="connsiteY6" fmla="*/ 3866786 h 5096785"/>
              <a:gd name="connsiteX7" fmla="*/ 11336487 w 12192000"/>
              <a:gd name="connsiteY7" fmla="*/ 3971513 h 5096785"/>
              <a:gd name="connsiteX8" fmla="*/ 11214181 w 12192000"/>
              <a:gd name="connsiteY8" fmla="*/ 4004215 h 5096785"/>
              <a:gd name="connsiteX9" fmla="*/ 11042540 w 12192000"/>
              <a:gd name="connsiteY9" fmla="*/ 4002613 h 5096785"/>
              <a:gd name="connsiteX10" fmla="*/ 10833086 w 12192000"/>
              <a:gd name="connsiteY10" fmla="*/ 3997707 h 5096785"/>
              <a:gd name="connsiteX11" fmla="*/ 10599680 w 12192000"/>
              <a:gd name="connsiteY11" fmla="*/ 3982661 h 5096785"/>
              <a:gd name="connsiteX12" fmla="*/ 10519971 w 12192000"/>
              <a:gd name="connsiteY12" fmla="*/ 3975018 h 5096785"/>
              <a:gd name="connsiteX13" fmla="*/ 10217282 w 12192000"/>
              <a:gd name="connsiteY13" fmla="*/ 4020809 h 5096785"/>
              <a:gd name="connsiteX14" fmla="*/ 9936427 w 12192000"/>
              <a:gd name="connsiteY14" fmla="*/ 4137843 h 5096785"/>
              <a:gd name="connsiteX15" fmla="*/ 9800299 w 12192000"/>
              <a:gd name="connsiteY15" fmla="*/ 4186098 h 5096785"/>
              <a:gd name="connsiteX16" fmla="*/ 9707822 w 12192000"/>
              <a:gd name="connsiteY16" fmla="*/ 4189102 h 5096785"/>
              <a:gd name="connsiteX17" fmla="*/ 9543973 w 12192000"/>
              <a:gd name="connsiteY17" fmla="*/ 4245802 h 5096785"/>
              <a:gd name="connsiteX18" fmla="*/ 9528747 w 12192000"/>
              <a:gd name="connsiteY18" fmla="*/ 4251724 h 5096785"/>
              <a:gd name="connsiteX19" fmla="*/ 9436976 w 12192000"/>
              <a:gd name="connsiteY19" fmla="*/ 4269351 h 5096785"/>
              <a:gd name="connsiteX20" fmla="*/ 9371827 w 12192000"/>
              <a:gd name="connsiteY20" fmla="*/ 4303912 h 5096785"/>
              <a:gd name="connsiteX21" fmla="*/ 9260304 w 12192000"/>
              <a:gd name="connsiteY21" fmla="*/ 4328021 h 5096785"/>
              <a:gd name="connsiteX22" fmla="*/ 9148799 w 12192000"/>
              <a:gd name="connsiteY22" fmla="*/ 4348506 h 5096785"/>
              <a:gd name="connsiteX23" fmla="*/ 9107898 w 12192000"/>
              <a:gd name="connsiteY23" fmla="*/ 4354282 h 5096785"/>
              <a:gd name="connsiteX24" fmla="*/ 8990743 w 12192000"/>
              <a:gd name="connsiteY24" fmla="*/ 4382161 h 5096785"/>
              <a:gd name="connsiteX25" fmla="*/ 8979819 w 12192000"/>
              <a:gd name="connsiteY25" fmla="*/ 4366419 h 5096785"/>
              <a:gd name="connsiteX26" fmla="*/ 8936044 w 12192000"/>
              <a:gd name="connsiteY26" fmla="*/ 4370992 h 5096785"/>
              <a:gd name="connsiteX27" fmla="*/ 8897707 w 12192000"/>
              <a:gd name="connsiteY27" fmla="*/ 4392673 h 5096785"/>
              <a:gd name="connsiteX28" fmla="*/ 8845635 w 12192000"/>
              <a:gd name="connsiteY28" fmla="*/ 4404300 h 5096785"/>
              <a:gd name="connsiteX29" fmla="*/ 8814562 w 12192000"/>
              <a:gd name="connsiteY29" fmla="*/ 4411434 h 5096785"/>
              <a:gd name="connsiteX30" fmla="*/ 8726349 w 12192000"/>
              <a:gd name="connsiteY30" fmla="*/ 4416668 h 5096785"/>
              <a:gd name="connsiteX31" fmla="*/ 8566678 w 12192000"/>
              <a:gd name="connsiteY31" fmla="*/ 4391711 h 5096785"/>
              <a:gd name="connsiteX32" fmla="*/ 8521516 w 12192000"/>
              <a:gd name="connsiteY32" fmla="*/ 4393927 h 5096785"/>
              <a:gd name="connsiteX33" fmla="*/ 8515998 w 12192000"/>
              <a:gd name="connsiteY33" fmla="*/ 4399124 h 5096785"/>
              <a:gd name="connsiteX34" fmla="*/ 8449547 w 12192000"/>
              <a:gd name="connsiteY34" fmla="*/ 4383170 h 5096785"/>
              <a:gd name="connsiteX35" fmla="*/ 8360285 w 12192000"/>
              <a:gd name="connsiteY35" fmla="*/ 4398502 h 5096785"/>
              <a:gd name="connsiteX36" fmla="*/ 8256584 w 12192000"/>
              <a:gd name="connsiteY36" fmla="*/ 4423564 h 5096785"/>
              <a:gd name="connsiteX37" fmla="*/ 8229821 w 12192000"/>
              <a:gd name="connsiteY37" fmla="*/ 4431840 h 5096785"/>
              <a:gd name="connsiteX38" fmla="*/ 8158476 w 12192000"/>
              <a:gd name="connsiteY38" fmla="*/ 4436904 h 5096785"/>
              <a:gd name="connsiteX39" fmla="*/ 7993707 w 12192000"/>
              <a:gd name="connsiteY39" fmla="*/ 4447962 h 5096785"/>
              <a:gd name="connsiteX40" fmla="*/ 7990346 w 12192000"/>
              <a:gd name="connsiteY40" fmla="*/ 4454853 h 5096785"/>
              <a:gd name="connsiteX41" fmla="*/ 7976786 w 12192000"/>
              <a:gd name="connsiteY41" fmla="*/ 4456820 h 5096785"/>
              <a:gd name="connsiteX42" fmla="*/ 7973491 w 12192000"/>
              <a:gd name="connsiteY42" fmla="*/ 4458577 h 5096785"/>
              <a:gd name="connsiteX43" fmla="*/ 7954281 w 12192000"/>
              <a:gd name="connsiteY43" fmla="*/ 4467421 h 5096785"/>
              <a:gd name="connsiteX44" fmla="*/ 7905540 w 12192000"/>
              <a:gd name="connsiteY44" fmla="*/ 4455628 h 5096785"/>
              <a:gd name="connsiteX45" fmla="*/ 7851932 w 12192000"/>
              <a:gd name="connsiteY45" fmla="*/ 4466353 h 5096785"/>
              <a:gd name="connsiteX46" fmla="*/ 7639078 w 12192000"/>
              <a:gd name="connsiteY46" fmla="*/ 4467635 h 5096785"/>
              <a:gd name="connsiteX47" fmla="*/ 7612359 w 12192000"/>
              <a:gd name="connsiteY47" fmla="*/ 4492789 h 5096785"/>
              <a:gd name="connsiteX48" fmla="*/ 7527328 w 12192000"/>
              <a:gd name="connsiteY48" fmla="*/ 4502199 h 5096785"/>
              <a:gd name="connsiteX49" fmla="*/ 7388717 w 12192000"/>
              <a:gd name="connsiteY49" fmla="*/ 4470799 h 5096785"/>
              <a:gd name="connsiteX50" fmla="*/ 7231898 w 12192000"/>
              <a:gd name="connsiteY50" fmla="*/ 4486028 h 5096785"/>
              <a:gd name="connsiteX51" fmla="*/ 7218425 w 12192000"/>
              <a:gd name="connsiteY51" fmla="*/ 4477288 h 5096785"/>
              <a:gd name="connsiteX52" fmla="*/ 7202795 w 12192000"/>
              <a:gd name="connsiteY52" fmla="*/ 4472972 h 5096785"/>
              <a:gd name="connsiteX53" fmla="*/ 7200744 w 12192000"/>
              <a:gd name="connsiteY53" fmla="*/ 4474099 h 5096785"/>
              <a:gd name="connsiteX54" fmla="*/ 7182163 w 12192000"/>
              <a:gd name="connsiteY54" fmla="*/ 4474005 h 5096785"/>
              <a:gd name="connsiteX55" fmla="*/ 7178368 w 12192000"/>
              <a:gd name="connsiteY55" fmla="*/ 4470673 h 5096785"/>
              <a:gd name="connsiteX56" fmla="*/ 7165705 w 12192000"/>
              <a:gd name="connsiteY56" fmla="*/ 4469569 h 5096785"/>
              <a:gd name="connsiteX57" fmla="*/ 7140991 w 12192000"/>
              <a:gd name="connsiteY57" fmla="*/ 4464599 h 5096785"/>
              <a:gd name="connsiteX58" fmla="*/ 7136152 w 12192000"/>
              <a:gd name="connsiteY58" fmla="*/ 4466292 h 5096785"/>
              <a:gd name="connsiteX59" fmla="*/ 7098544 w 12192000"/>
              <a:gd name="connsiteY59" fmla="*/ 4462879 h 5096785"/>
              <a:gd name="connsiteX60" fmla="*/ 7097922 w 12192000"/>
              <a:gd name="connsiteY60" fmla="*/ 4464077 h 5096785"/>
              <a:gd name="connsiteX61" fmla="*/ 7086877 w 12192000"/>
              <a:gd name="connsiteY61" fmla="*/ 4468554 h 5096785"/>
              <a:gd name="connsiteX62" fmla="*/ 7065999 w 12192000"/>
              <a:gd name="connsiteY62" fmla="*/ 4474270 h 5096785"/>
              <a:gd name="connsiteX63" fmla="*/ 7016598 w 12192000"/>
              <a:gd name="connsiteY63" fmla="*/ 4502855 h 5096785"/>
              <a:gd name="connsiteX64" fmla="*/ 6977375 w 12192000"/>
              <a:gd name="connsiteY64" fmla="*/ 4499434 h 5096785"/>
              <a:gd name="connsiteX65" fmla="*/ 6969409 w 12192000"/>
              <a:gd name="connsiteY65" fmla="*/ 4499424 h 5096785"/>
              <a:gd name="connsiteX66" fmla="*/ 6969218 w 12192000"/>
              <a:gd name="connsiteY66" fmla="*/ 4499704 h 5096785"/>
              <a:gd name="connsiteX67" fmla="*/ 6960755 w 12192000"/>
              <a:gd name="connsiteY67" fmla="*/ 4500249 h 5096785"/>
              <a:gd name="connsiteX68" fmla="*/ 6954882 w 12192000"/>
              <a:gd name="connsiteY68" fmla="*/ 4499405 h 5096785"/>
              <a:gd name="connsiteX69" fmla="*/ 6939428 w 12192000"/>
              <a:gd name="connsiteY69" fmla="*/ 4499385 h 5096785"/>
              <a:gd name="connsiteX70" fmla="*/ 6933902 w 12192000"/>
              <a:gd name="connsiteY70" fmla="*/ 4501239 h 5096785"/>
              <a:gd name="connsiteX71" fmla="*/ 6891244 w 12192000"/>
              <a:gd name="connsiteY71" fmla="*/ 4536371 h 5096785"/>
              <a:gd name="connsiteX72" fmla="*/ 6794496 w 12192000"/>
              <a:gd name="connsiteY72" fmla="*/ 4567924 h 5096785"/>
              <a:gd name="connsiteX73" fmla="*/ 6574528 w 12192000"/>
              <a:gd name="connsiteY73" fmla="*/ 4641155 h 5096785"/>
              <a:gd name="connsiteX74" fmla="*/ 6573036 w 12192000"/>
              <a:gd name="connsiteY74" fmla="*/ 4641049 h 5096785"/>
              <a:gd name="connsiteX75" fmla="*/ 6571920 w 12192000"/>
              <a:gd name="connsiteY75" fmla="*/ 4644739 h 5096785"/>
              <a:gd name="connsiteX76" fmla="*/ 6552021 w 12192000"/>
              <a:gd name="connsiteY76" fmla="*/ 4650379 h 5096785"/>
              <a:gd name="connsiteX77" fmla="*/ 6545925 w 12192000"/>
              <a:gd name="connsiteY77" fmla="*/ 4650675 h 5096785"/>
              <a:gd name="connsiteX78" fmla="*/ 6537822 w 12192000"/>
              <a:gd name="connsiteY78" fmla="*/ 4652769 h 5096785"/>
              <a:gd name="connsiteX79" fmla="*/ 6537743 w 12192000"/>
              <a:gd name="connsiteY79" fmla="*/ 4653068 h 5096785"/>
              <a:gd name="connsiteX80" fmla="*/ 6490057 w 12192000"/>
              <a:gd name="connsiteY80" fmla="*/ 4658624 h 5096785"/>
              <a:gd name="connsiteX81" fmla="*/ 6386800 w 12192000"/>
              <a:gd name="connsiteY81" fmla="*/ 4715431 h 5096785"/>
              <a:gd name="connsiteX82" fmla="*/ 6382703 w 12192000"/>
              <a:gd name="connsiteY82" fmla="*/ 4717930 h 5096785"/>
              <a:gd name="connsiteX83" fmla="*/ 6356495 w 12192000"/>
              <a:gd name="connsiteY83" fmla="*/ 4717843 h 5096785"/>
              <a:gd name="connsiteX84" fmla="*/ 6343628 w 12192000"/>
              <a:gd name="connsiteY84" fmla="*/ 4719161 h 5096785"/>
              <a:gd name="connsiteX85" fmla="*/ 6338605 w 12192000"/>
              <a:gd name="connsiteY85" fmla="*/ 4716723 h 5096785"/>
              <a:gd name="connsiteX86" fmla="*/ 6320318 w 12192000"/>
              <a:gd name="connsiteY86" fmla="*/ 4720095 h 5096785"/>
              <a:gd name="connsiteX87" fmla="*/ 6318742 w 12192000"/>
              <a:gd name="connsiteY87" fmla="*/ 4721541 h 5096785"/>
              <a:gd name="connsiteX88" fmla="*/ 6301708 w 12192000"/>
              <a:gd name="connsiteY88" fmla="*/ 4720380 h 5096785"/>
              <a:gd name="connsiteX89" fmla="*/ 6285082 w 12192000"/>
              <a:gd name="connsiteY89" fmla="*/ 4714639 h 5096785"/>
              <a:gd name="connsiteX90" fmla="*/ 6136936 w 12192000"/>
              <a:gd name="connsiteY90" fmla="*/ 4758246 h 5096785"/>
              <a:gd name="connsiteX91" fmla="*/ 5988578 w 12192000"/>
              <a:gd name="connsiteY91" fmla="*/ 4754427 h 5096785"/>
              <a:gd name="connsiteX92" fmla="*/ 5908701 w 12192000"/>
              <a:gd name="connsiteY92" fmla="*/ 4779160 h 5096785"/>
              <a:gd name="connsiteX93" fmla="*/ 5892219 w 12192000"/>
              <a:gd name="connsiteY93" fmla="*/ 4807892 h 5096785"/>
              <a:gd name="connsiteX94" fmla="*/ 5683612 w 12192000"/>
              <a:gd name="connsiteY94" fmla="*/ 4848770 h 5096785"/>
              <a:gd name="connsiteX95" fmla="*/ 5635111 w 12192000"/>
              <a:gd name="connsiteY95" fmla="*/ 4868888 h 5096785"/>
              <a:gd name="connsiteX96" fmla="*/ 5582652 w 12192000"/>
              <a:gd name="connsiteY96" fmla="*/ 4866836 h 5096785"/>
              <a:gd name="connsiteX97" fmla="*/ 5567213 w 12192000"/>
              <a:gd name="connsiteY97" fmla="*/ 4878769 h 5096785"/>
              <a:gd name="connsiteX98" fmla="*/ 5564659 w 12192000"/>
              <a:gd name="connsiteY98" fmla="*/ 4881042 h 5096785"/>
              <a:gd name="connsiteX99" fmla="*/ 5552102 w 12192000"/>
              <a:gd name="connsiteY99" fmla="*/ 4885426 h 5096785"/>
              <a:gd name="connsiteX100" fmla="*/ 5551475 w 12192000"/>
              <a:gd name="connsiteY100" fmla="*/ 4892560 h 5096785"/>
              <a:gd name="connsiteX101" fmla="*/ 5534664 w 12192000"/>
              <a:gd name="connsiteY101" fmla="*/ 4903385 h 5096785"/>
              <a:gd name="connsiteX102" fmla="*/ 5510737 w 12192000"/>
              <a:gd name="connsiteY102" fmla="*/ 4909807 h 5096785"/>
              <a:gd name="connsiteX103" fmla="*/ 5393901 w 12192000"/>
              <a:gd name="connsiteY103" fmla="*/ 4933709 h 5096785"/>
              <a:gd name="connsiteX104" fmla="*/ 5325782 w 12192000"/>
              <a:gd name="connsiteY104" fmla="*/ 4951789 h 5096785"/>
              <a:gd name="connsiteX105" fmla="*/ 5302703 w 12192000"/>
              <a:gd name="connsiteY105" fmla="*/ 4964590 h 5096785"/>
              <a:gd name="connsiteX106" fmla="*/ 5268591 w 12192000"/>
              <a:gd name="connsiteY106" fmla="*/ 4978479 h 5096785"/>
              <a:gd name="connsiteX107" fmla="*/ 5210559 w 12192000"/>
              <a:gd name="connsiteY107" fmla="*/ 5007585 h 5096785"/>
              <a:gd name="connsiteX108" fmla="*/ 5177597 w 12192000"/>
              <a:gd name="connsiteY108" fmla="*/ 5015926 h 5096785"/>
              <a:gd name="connsiteX109" fmla="*/ 5160569 w 12192000"/>
              <a:gd name="connsiteY109" fmla="*/ 5025681 h 5096785"/>
              <a:gd name="connsiteX110" fmla="*/ 5152748 w 12192000"/>
              <a:gd name="connsiteY110" fmla="*/ 5026569 h 5096785"/>
              <a:gd name="connsiteX111" fmla="*/ 5127678 w 12192000"/>
              <a:gd name="connsiteY111" fmla="*/ 5032947 h 5096785"/>
              <a:gd name="connsiteX112" fmla="*/ 5113147 w 12192000"/>
              <a:gd name="connsiteY112" fmla="*/ 5035818 h 5096785"/>
              <a:gd name="connsiteX113" fmla="*/ 5107301 w 12192000"/>
              <a:gd name="connsiteY113" fmla="*/ 5036672 h 5096785"/>
              <a:gd name="connsiteX114" fmla="*/ 5093215 w 12192000"/>
              <a:gd name="connsiteY114" fmla="*/ 5032880 h 5096785"/>
              <a:gd name="connsiteX115" fmla="*/ 5077058 w 12192000"/>
              <a:gd name="connsiteY115" fmla="*/ 5038681 h 5096785"/>
              <a:gd name="connsiteX116" fmla="*/ 5057349 w 12192000"/>
              <a:gd name="connsiteY116" fmla="*/ 5036015 h 5096785"/>
              <a:gd name="connsiteX117" fmla="*/ 5053945 w 12192000"/>
              <a:gd name="connsiteY117" fmla="*/ 5041952 h 5096785"/>
              <a:gd name="connsiteX118" fmla="*/ 5040021 w 12192000"/>
              <a:gd name="connsiteY118" fmla="*/ 5050052 h 5096785"/>
              <a:gd name="connsiteX119" fmla="*/ 5025913 w 12192000"/>
              <a:gd name="connsiteY119" fmla="*/ 5046535 h 5096785"/>
              <a:gd name="connsiteX120" fmla="*/ 4998218 w 12192000"/>
              <a:gd name="connsiteY120" fmla="*/ 5048065 h 5096785"/>
              <a:gd name="connsiteX121" fmla="*/ 4991008 w 12192000"/>
              <a:gd name="connsiteY121" fmla="*/ 5050439 h 5096785"/>
              <a:gd name="connsiteX122" fmla="*/ 4963503 w 12192000"/>
              <a:gd name="connsiteY122" fmla="*/ 5047575 h 5096785"/>
              <a:gd name="connsiteX123" fmla="*/ 4921053 w 12192000"/>
              <a:gd name="connsiteY123" fmla="*/ 5048925 h 5096785"/>
              <a:gd name="connsiteX124" fmla="*/ 4873420 w 12192000"/>
              <a:gd name="connsiteY124" fmla="*/ 5054929 h 5096785"/>
              <a:gd name="connsiteX125" fmla="*/ 4858825 w 12192000"/>
              <a:gd name="connsiteY125" fmla="*/ 5051329 h 5096785"/>
              <a:gd name="connsiteX126" fmla="*/ 4769340 w 12192000"/>
              <a:gd name="connsiteY126" fmla="*/ 5053090 h 5096785"/>
              <a:gd name="connsiteX127" fmla="*/ 4744152 w 12192000"/>
              <a:gd name="connsiteY127" fmla="*/ 5053391 h 5096785"/>
              <a:gd name="connsiteX128" fmla="*/ 4723556 w 12192000"/>
              <a:gd name="connsiteY128" fmla="*/ 5059633 h 5096785"/>
              <a:gd name="connsiteX129" fmla="*/ 4719699 w 12192000"/>
              <a:gd name="connsiteY129" fmla="*/ 5066298 h 5096785"/>
              <a:gd name="connsiteX130" fmla="*/ 4706016 w 12192000"/>
              <a:gd name="connsiteY130" fmla="*/ 5067422 h 5096785"/>
              <a:gd name="connsiteX131" fmla="*/ 4702593 w 12192000"/>
              <a:gd name="connsiteY131" fmla="*/ 5068973 h 5096785"/>
              <a:gd name="connsiteX132" fmla="*/ 4682766 w 12192000"/>
              <a:gd name="connsiteY132" fmla="*/ 5076609 h 5096785"/>
              <a:gd name="connsiteX133" fmla="*/ 4634960 w 12192000"/>
              <a:gd name="connsiteY133" fmla="*/ 5061852 h 5096785"/>
              <a:gd name="connsiteX134" fmla="*/ 4580645 w 12192000"/>
              <a:gd name="connsiteY134" fmla="*/ 5069246 h 5096785"/>
              <a:gd name="connsiteX135" fmla="*/ 4368005 w 12192000"/>
              <a:gd name="connsiteY135" fmla="*/ 5057426 h 5096785"/>
              <a:gd name="connsiteX136" fmla="*/ 4339489 w 12192000"/>
              <a:gd name="connsiteY136" fmla="*/ 5080858 h 5096785"/>
              <a:gd name="connsiteX137" fmla="*/ 4253895 w 12192000"/>
              <a:gd name="connsiteY137" fmla="*/ 5085008 h 5096785"/>
              <a:gd name="connsiteX138" fmla="*/ 4117780 w 12192000"/>
              <a:gd name="connsiteY138" fmla="*/ 5045175 h 5096785"/>
              <a:gd name="connsiteX139" fmla="*/ 3960074 w 12192000"/>
              <a:gd name="connsiteY139" fmla="*/ 5050708 h 5096785"/>
              <a:gd name="connsiteX140" fmla="*/ 3947260 w 12192000"/>
              <a:gd name="connsiteY140" fmla="*/ 5041167 h 5096785"/>
              <a:gd name="connsiteX141" fmla="*/ 3931969 w 12192000"/>
              <a:gd name="connsiteY141" fmla="*/ 5035902 h 5096785"/>
              <a:gd name="connsiteX142" fmla="*/ 3929836 w 12192000"/>
              <a:gd name="connsiteY142" fmla="*/ 5036901 h 5096785"/>
              <a:gd name="connsiteX143" fmla="*/ 3911296 w 12192000"/>
              <a:gd name="connsiteY143" fmla="*/ 5035663 h 5096785"/>
              <a:gd name="connsiteX144" fmla="*/ 3907746 w 12192000"/>
              <a:gd name="connsiteY144" fmla="*/ 5032107 h 5096785"/>
              <a:gd name="connsiteX145" fmla="*/ 3895182 w 12192000"/>
              <a:gd name="connsiteY145" fmla="*/ 5030229 h 5096785"/>
              <a:gd name="connsiteX146" fmla="*/ 3870866 w 12192000"/>
              <a:gd name="connsiteY146" fmla="*/ 5023753 h 5096785"/>
              <a:gd name="connsiteX147" fmla="*/ 3865913 w 12192000"/>
              <a:gd name="connsiteY147" fmla="*/ 5025143 h 5096785"/>
              <a:gd name="connsiteX148" fmla="*/ 3828606 w 12192000"/>
              <a:gd name="connsiteY148" fmla="*/ 5019426 h 5096785"/>
              <a:gd name="connsiteX149" fmla="*/ 3827901 w 12192000"/>
              <a:gd name="connsiteY149" fmla="*/ 5020583 h 5096785"/>
              <a:gd name="connsiteX150" fmla="*/ 3816543 w 12192000"/>
              <a:gd name="connsiteY150" fmla="*/ 5024366 h 5096785"/>
              <a:gd name="connsiteX151" fmla="*/ 3795278 w 12192000"/>
              <a:gd name="connsiteY151" fmla="*/ 5028779 h 5096785"/>
              <a:gd name="connsiteX152" fmla="*/ 3743858 w 12192000"/>
              <a:gd name="connsiteY152" fmla="*/ 5054237 h 5096785"/>
              <a:gd name="connsiteX153" fmla="*/ 3704945 w 12192000"/>
              <a:gd name="connsiteY153" fmla="*/ 5048413 h 5096785"/>
              <a:gd name="connsiteX154" fmla="*/ 3696992 w 12192000"/>
              <a:gd name="connsiteY154" fmla="*/ 5047914 h 5096785"/>
              <a:gd name="connsiteX155" fmla="*/ 3696780 w 12192000"/>
              <a:gd name="connsiteY155" fmla="*/ 5048181 h 5096785"/>
              <a:gd name="connsiteX156" fmla="*/ 3688290 w 12192000"/>
              <a:gd name="connsiteY156" fmla="*/ 5048204 h 5096785"/>
              <a:gd name="connsiteX157" fmla="*/ 3682486 w 12192000"/>
              <a:gd name="connsiteY157" fmla="*/ 5047000 h 5096785"/>
              <a:gd name="connsiteX158" fmla="*/ 3667056 w 12192000"/>
              <a:gd name="connsiteY158" fmla="*/ 5046030 h 5096785"/>
              <a:gd name="connsiteX159" fmla="*/ 3661403 w 12192000"/>
              <a:gd name="connsiteY159" fmla="*/ 5047537 h 5096785"/>
              <a:gd name="connsiteX160" fmla="*/ 3658673 w 12192000"/>
              <a:gd name="connsiteY160" fmla="*/ 5050790 h 5096785"/>
              <a:gd name="connsiteX161" fmla="*/ 3657333 w 12192000"/>
              <a:gd name="connsiteY161" fmla="*/ 5050325 h 5096785"/>
              <a:gd name="connsiteX162" fmla="*/ 3626778 w 12192000"/>
              <a:gd name="connsiteY162" fmla="*/ 5057882 h 5096785"/>
              <a:gd name="connsiteX163" fmla="*/ 3560067 w 12192000"/>
              <a:gd name="connsiteY163" fmla="*/ 5064266 h 5096785"/>
              <a:gd name="connsiteX164" fmla="*/ 3522641 w 12192000"/>
              <a:gd name="connsiteY164" fmla="*/ 5063654 h 5096785"/>
              <a:gd name="connsiteX165" fmla="*/ 3419275 w 12192000"/>
              <a:gd name="connsiteY165" fmla="*/ 5066646 h 5096785"/>
              <a:gd name="connsiteX166" fmla="*/ 3314869 w 12192000"/>
              <a:gd name="connsiteY166" fmla="*/ 5073197 h 5096785"/>
              <a:gd name="connsiteX167" fmla="*/ 3259088 w 12192000"/>
              <a:gd name="connsiteY167" fmla="*/ 5096363 h 5096785"/>
              <a:gd name="connsiteX168" fmla="*/ 3253104 w 12192000"/>
              <a:gd name="connsiteY168" fmla="*/ 5096785 h 5096785"/>
              <a:gd name="connsiteX169" fmla="*/ 3238751 w 12192000"/>
              <a:gd name="connsiteY169" fmla="*/ 5092996 h 5096785"/>
              <a:gd name="connsiteX170" fmla="*/ 3233681 w 12192000"/>
              <a:gd name="connsiteY170" fmla="*/ 5090758 h 5096785"/>
              <a:gd name="connsiteX171" fmla="*/ 3225562 w 12192000"/>
              <a:gd name="connsiteY171" fmla="*/ 5089215 h 5096785"/>
              <a:gd name="connsiteX172" fmla="*/ 3225260 w 12192000"/>
              <a:gd name="connsiteY172" fmla="*/ 5089437 h 5096785"/>
              <a:gd name="connsiteX173" fmla="*/ 3217859 w 12192000"/>
              <a:gd name="connsiteY173" fmla="*/ 5087484 h 5096785"/>
              <a:gd name="connsiteX174" fmla="*/ 3182980 w 12192000"/>
              <a:gd name="connsiteY174" fmla="*/ 5074650 h 5096785"/>
              <a:gd name="connsiteX175" fmla="*/ 3055081 w 12192000"/>
              <a:gd name="connsiteY175" fmla="*/ 5080424 h 5096785"/>
              <a:gd name="connsiteX176" fmla="*/ 3049807 w 12192000"/>
              <a:gd name="connsiteY176" fmla="*/ 5080860 h 5096785"/>
              <a:gd name="connsiteX177" fmla="*/ 3029122 w 12192000"/>
              <a:gd name="connsiteY177" fmla="*/ 5070085 h 5096785"/>
              <a:gd name="connsiteX178" fmla="*/ 3017862 w 12192000"/>
              <a:gd name="connsiteY178" fmla="*/ 5065942 h 5096785"/>
              <a:gd name="connsiteX179" fmla="*/ 3015868 w 12192000"/>
              <a:gd name="connsiteY179" fmla="*/ 5061832 h 5096785"/>
              <a:gd name="connsiteX180" fmla="*/ 2998644 w 12192000"/>
              <a:gd name="connsiteY180" fmla="*/ 5057210 h 5096785"/>
              <a:gd name="connsiteX181" fmla="*/ 2996219 w 12192000"/>
              <a:gd name="connsiteY181" fmla="*/ 5057788 h 5096785"/>
              <a:gd name="connsiteX182" fmla="*/ 2983676 w 12192000"/>
              <a:gd name="connsiteY182" fmla="*/ 5049852 h 5096785"/>
              <a:gd name="connsiteX183" fmla="*/ 2903609 w 12192000"/>
              <a:gd name="connsiteY183" fmla="*/ 4998457 h 5096785"/>
              <a:gd name="connsiteX184" fmla="*/ 2758830 w 12192000"/>
              <a:gd name="connsiteY184" fmla="*/ 4974760 h 5096785"/>
              <a:gd name="connsiteX185" fmla="*/ 2532669 w 12192000"/>
              <a:gd name="connsiteY185" fmla="*/ 4940573 h 5096785"/>
              <a:gd name="connsiteX186" fmla="*/ 2389931 w 12192000"/>
              <a:gd name="connsiteY186" fmla="*/ 4905785 h 5096785"/>
              <a:gd name="connsiteX187" fmla="*/ 2335186 w 12192000"/>
              <a:gd name="connsiteY187" fmla="*/ 4902957 h 5096785"/>
              <a:gd name="connsiteX188" fmla="*/ 2273393 w 12192000"/>
              <a:gd name="connsiteY188" fmla="*/ 4883565 h 5096785"/>
              <a:gd name="connsiteX189" fmla="*/ 2269523 w 12192000"/>
              <a:gd name="connsiteY189" fmla="*/ 4884442 h 5096785"/>
              <a:gd name="connsiteX190" fmla="*/ 2256015 w 12192000"/>
              <a:gd name="connsiteY190" fmla="*/ 4883014 h 5096785"/>
              <a:gd name="connsiteX191" fmla="*/ 2249731 w 12192000"/>
              <a:gd name="connsiteY191" fmla="*/ 4888778 h 5096785"/>
              <a:gd name="connsiteX192" fmla="*/ 2227629 w 12192000"/>
              <a:gd name="connsiteY192" fmla="*/ 4891047 h 5096785"/>
              <a:gd name="connsiteX193" fmla="*/ 2203460 w 12192000"/>
              <a:gd name="connsiteY193" fmla="*/ 4886696 h 5096785"/>
              <a:gd name="connsiteX194" fmla="*/ 2091528 w 12192000"/>
              <a:gd name="connsiteY194" fmla="*/ 4859155 h 5096785"/>
              <a:gd name="connsiteX195" fmla="*/ 2022901 w 12192000"/>
              <a:gd name="connsiteY195" fmla="*/ 4846594 h 5096785"/>
              <a:gd name="connsiteX196" fmla="*/ 1994227 w 12192000"/>
              <a:gd name="connsiteY196" fmla="*/ 4847973 h 5096785"/>
              <a:gd name="connsiteX197" fmla="*/ 1955936 w 12192000"/>
              <a:gd name="connsiteY197" fmla="*/ 4845765 h 5096785"/>
              <a:gd name="connsiteX198" fmla="*/ 1741924 w 12192000"/>
              <a:gd name="connsiteY198" fmla="*/ 4808054 h 5096785"/>
              <a:gd name="connsiteX199" fmla="*/ 1734410 w 12192000"/>
              <a:gd name="connsiteY199" fmla="*/ 4811675 h 5096785"/>
              <a:gd name="connsiteX200" fmla="*/ 1691423 w 12192000"/>
              <a:gd name="connsiteY200" fmla="*/ 4802777 h 5096785"/>
              <a:gd name="connsiteX201" fmla="*/ 1554504 w 12192000"/>
              <a:gd name="connsiteY201" fmla="*/ 4739985 h 5096785"/>
              <a:gd name="connsiteX202" fmla="*/ 1470119 w 12192000"/>
              <a:gd name="connsiteY202" fmla="*/ 4723470 h 5096785"/>
              <a:gd name="connsiteX203" fmla="*/ 1437967 w 12192000"/>
              <a:gd name="connsiteY203" fmla="*/ 4722710 h 5096785"/>
              <a:gd name="connsiteX204" fmla="*/ 1384234 w 12192000"/>
              <a:gd name="connsiteY204" fmla="*/ 4721117 h 5096785"/>
              <a:gd name="connsiteX205" fmla="*/ 1338647 w 12192000"/>
              <a:gd name="connsiteY205" fmla="*/ 4732483 h 5096785"/>
              <a:gd name="connsiteX206" fmla="*/ 1295869 w 12192000"/>
              <a:gd name="connsiteY206" fmla="*/ 4726175 h 5096785"/>
              <a:gd name="connsiteX207" fmla="*/ 1292949 w 12192000"/>
              <a:gd name="connsiteY207" fmla="*/ 4708469 h 5096785"/>
              <a:gd name="connsiteX208" fmla="*/ 1244908 w 12192000"/>
              <a:gd name="connsiteY208" fmla="*/ 4706993 h 5096785"/>
              <a:gd name="connsiteX209" fmla="*/ 1171266 w 12192000"/>
              <a:gd name="connsiteY209" fmla="*/ 4706535 h 5096785"/>
              <a:gd name="connsiteX210" fmla="*/ 1160868 w 12192000"/>
              <a:gd name="connsiteY210" fmla="*/ 4701936 h 5096785"/>
              <a:gd name="connsiteX211" fmla="*/ 1147599 w 12192000"/>
              <a:gd name="connsiteY211" fmla="*/ 4714833 h 5096785"/>
              <a:gd name="connsiteX212" fmla="*/ 1119603 w 12192000"/>
              <a:gd name="connsiteY212" fmla="*/ 4721303 h 5096785"/>
              <a:gd name="connsiteX213" fmla="*/ 997851 w 12192000"/>
              <a:gd name="connsiteY213" fmla="*/ 4722336 h 5096785"/>
              <a:gd name="connsiteX214" fmla="*/ 976455 w 12192000"/>
              <a:gd name="connsiteY214" fmla="*/ 4726407 h 5096785"/>
              <a:gd name="connsiteX215" fmla="*/ 949939 w 12192000"/>
              <a:gd name="connsiteY215" fmla="*/ 4719699 h 5096785"/>
              <a:gd name="connsiteX216" fmla="*/ 894148 w 12192000"/>
              <a:gd name="connsiteY216" fmla="*/ 4710406 h 5096785"/>
              <a:gd name="connsiteX217" fmla="*/ 857990 w 12192000"/>
              <a:gd name="connsiteY217" fmla="*/ 4696844 h 5096785"/>
              <a:gd name="connsiteX218" fmla="*/ 848649 w 12192000"/>
              <a:gd name="connsiteY218" fmla="*/ 4704021 h 5096785"/>
              <a:gd name="connsiteX219" fmla="*/ 826436 w 12192000"/>
              <a:gd name="connsiteY219" fmla="*/ 4707421 h 5096785"/>
              <a:gd name="connsiteX220" fmla="*/ 733052 w 12192000"/>
              <a:gd name="connsiteY220" fmla="*/ 4701884 h 5096785"/>
              <a:gd name="connsiteX221" fmla="*/ 716185 w 12192000"/>
              <a:gd name="connsiteY221" fmla="*/ 4703827 h 5096785"/>
              <a:gd name="connsiteX222" fmla="*/ 696663 w 12192000"/>
              <a:gd name="connsiteY222" fmla="*/ 4697420 h 5096785"/>
              <a:gd name="connsiteX223" fmla="*/ 582722 w 12192000"/>
              <a:gd name="connsiteY223" fmla="*/ 4658637 h 5096785"/>
              <a:gd name="connsiteX224" fmla="*/ 581118 w 12192000"/>
              <a:gd name="connsiteY224" fmla="*/ 4654120 h 5096785"/>
              <a:gd name="connsiteX225" fmla="*/ 546453 w 12192000"/>
              <a:gd name="connsiteY225" fmla="*/ 4652542 h 5096785"/>
              <a:gd name="connsiteX226" fmla="*/ 536773 w 12192000"/>
              <a:gd name="connsiteY226" fmla="*/ 4644609 h 5096785"/>
              <a:gd name="connsiteX227" fmla="*/ 388896 w 12192000"/>
              <a:gd name="connsiteY227" fmla="*/ 4619173 h 5096785"/>
              <a:gd name="connsiteX228" fmla="*/ 366479 w 12192000"/>
              <a:gd name="connsiteY228" fmla="*/ 4618896 h 5096785"/>
              <a:gd name="connsiteX229" fmla="*/ 342781 w 12192000"/>
              <a:gd name="connsiteY229" fmla="*/ 4601239 h 5096785"/>
              <a:gd name="connsiteX230" fmla="*/ 255925 w 12192000"/>
              <a:gd name="connsiteY230" fmla="*/ 4598685 h 5096785"/>
              <a:gd name="connsiteX231" fmla="*/ 226919 w 12192000"/>
              <a:gd name="connsiteY231" fmla="*/ 4598460 h 5096785"/>
              <a:gd name="connsiteX232" fmla="*/ 213925 w 12192000"/>
              <a:gd name="connsiteY232" fmla="*/ 4597783 h 5096785"/>
              <a:gd name="connsiteX233" fmla="*/ 215196 w 12192000"/>
              <a:gd name="connsiteY233" fmla="*/ 4588576 h 5096785"/>
              <a:gd name="connsiteX234" fmla="*/ 180214 w 12192000"/>
              <a:gd name="connsiteY234" fmla="*/ 4583701 h 5096785"/>
              <a:gd name="connsiteX235" fmla="*/ 83203 w 12192000"/>
              <a:gd name="connsiteY235" fmla="*/ 4531664 h 5096785"/>
              <a:gd name="connsiteX236" fmla="*/ 4106 w 12192000"/>
              <a:gd name="connsiteY236" fmla="*/ 4517202 h 5096785"/>
              <a:gd name="connsiteX237" fmla="*/ 0 w 12192000"/>
              <a:gd name="connsiteY237" fmla="*/ 4516084 h 5096785"/>
              <a:gd name="connsiteX238" fmla="*/ 0 w 12192000"/>
              <a:gd name="connsiteY238" fmla="*/ 0 h 5096785"/>
              <a:gd name="connsiteX0" fmla="*/ 0 w 12192000"/>
              <a:gd name="connsiteY0" fmla="*/ 0 h 5096785"/>
              <a:gd name="connsiteX1" fmla="*/ 12192000 w 12192000"/>
              <a:gd name="connsiteY1" fmla="*/ 0 h 5096785"/>
              <a:gd name="connsiteX2" fmla="*/ 12192000 w 12192000"/>
              <a:gd name="connsiteY2" fmla="*/ 3809005 h 5096785"/>
              <a:gd name="connsiteX3" fmla="*/ 12142543 w 12192000"/>
              <a:gd name="connsiteY3" fmla="*/ 3817043 h 5096785"/>
              <a:gd name="connsiteX4" fmla="*/ 12109241 w 12192000"/>
              <a:gd name="connsiteY4" fmla="*/ 3824228 h 5096785"/>
              <a:gd name="connsiteX5" fmla="*/ 11668991 w 12192000"/>
              <a:gd name="connsiteY5" fmla="*/ 3788038 h 5096785"/>
              <a:gd name="connsiteX6" fmla="*/ 11476952 w 12192000"/>
              <a:gd name="connsiteY6" fmla="*/ 3866786 h 5096785"/>
              <a:gd name="connsiteX7" fmla="*/ 11336487 w 12192000"/>
              <a:gd name="connsiteY7" fmla="*/ 3971513 h 5096785"/>
              <a:gd name="connsiteX8" fmla="*/ 11214181 w 12192000"/>
              <a:gd name="connsiteY8" fmla="*/ 4004215 h 5096785"/>
              <a:gd name="connsiteX9" fmla="*/ 11042540 w 12192000"/>
              <a:gd name="connsiteY9" fmla="*/ 4002613 h 5096785"/>
              <a:gd name="connsiteX10" fmla="*/ 10833086 w 12192000"/>
              <a:gd name="connsiteY10" fmla="*/ 3997707 h 5096785"/>
              <a:gd name="connsiteX11" fmla="*/ 10599680 w 12192000"/>
              <a:gd name="connsiteY11" fmla="*/ 3982661 h 5096785"/>
              <a:gd name="connsiteX12" fmla="*/ 10519971 w 12192000"/>
              <a:gd name="connsiteY12" fmla="*/ 3975018 h 5096785"/>
              <a:gd name="connsiteX13" fmla="*/ 10217282 w 12192000"/>
              <a:gd name="connsiteY13" fmla="*/ 4020809 h 5096785"/>
              <a:gd name="connsiteX14" fmla="*/ 9936427 w 12192000"/>
              <a:gd name="connsiteY14" fmla="*/ 4137843 h 5096785"/>
              <a:gd name="connsiteX15" fmla="*/ 9800299 w 12192000"/>
              <a:gd name="connsiteY15" fmla="*/ 4186098 h 5096785"/>
              <a:gd name="connsiteX16" fmla="*/ 9707822 w 12192000"/>
              <a:gd name="connsiteY16" fmla="*/ 4189102 h 5096785"/>
              <a:gd name="connsiteX17" fmla="*/ 9543973 w 12192000"/>
              <a:gd name="connsiteY17" fmla="*/ 4245802 h 5096785"/>
              <a:gd name="connsiteX18" fmla="*/ 9528747 w 12192000"/>
              <a:gd name="connsiteY18" fmla="*/ 4251724 h 5096785"/>
              <a:gd name="connsiteX19" fmla="*/ 9436976 w 12192000"/>
              <a:gd name="connsiteY19" fmla="*/ 4269351 h 5096785"/>
              <a:gd name="connsiteX20" fmla="*/ 9371827 w 12192000"/>
              <a:gd name="connsiteY20" fmla="*/ 4303912 h 5096785"/>
              <a:gd name="connsiteX21" fmla="*/ 9260304 w 12192000"/>
              <a:gd name="connsiteY21" fmla="*/ 4328021 h 5096785"/>
              <a:gd name="connsiteX22" fmla="*/ 9148799 w 12192000"/>
              <a:gd name="connsiteY22" fmla="*/ 4348506 h 5096785"/>
              <a:gd name="connsiteX23" fmla="*/ 9107898 w 12192000"/>
              <a:gd name="connsiteY23" fmla="*/ 4354282 h 5096785"/>
              <a:gd name="connsiteX24" fmla="*/ 8990743 w 12192000"/>
              <a:gd name="connsiteY24" fmla="*/ 4382161 h 5096785"/>
              <a:gd name="connsiteX25" fmla="*/ 8979819 w 12192000"/>
              <a:gd name="connsiteY25" fmla="*/ 4366419 h 5096785"/>
              <a:gd name="connsiteX26" fmla="*/ 8936044 w 12192000"/>
              <a:gd name="connsiteY26" fmla="*/ 4370992 h 5096785"/>
              <a:gd name="connsiteX27" fmla="*/ 8897707 w 12192000"/>
              <a:gd name="connsiteY27" fmla="*/ 4392673 h 5096785"/>
              <a:gd name="connsiteX28" fmla="*/ 8845635 w 12192000"/>
              <a:gd name="connsiteY28" fmla="*/ 4404300 h 5096785"/>
              <a:gd name="connsiteX29" fmla="*/ 8814562 w 12192000"/>
              <a:gd name="connsiteY29" fmla="*/ 4411434 h 5096785"/>
              <a:gd name="connsiteX30" fmla="*/ 8726349 w 12192000"/>
              <a:gd name="connsiteY30" fmla="*/ 4416668 h 5096785"/>
              <a:gd name="connsiteX31" fmla="*/ 8566678 w 12192000"/>
              <a:gd name="connsiteY31" fmla="*/ 4391711 h 5096785"/>
              <a:gd name="connsiteX32" fmla="*/ 8521516 w 12192000"/>
              <a:gd name="connsiteY32" fmla="*/ 4393927 h 5096785"/>
              <a:gd name="connsiteX33" fmla="*/ 8515998 w 12192000"/>
              <a:gd name="connsiteY33" fmla="*/ 4399124 h 5096785"/>
              <a:gd name="connsiteX34" fmla="*/ 8449547 w 12192000"/>
              <a:gd name="connsiteY34" fmla="*/ 4383170 h 5096785"/>
              <a:gd name="connsiteX35" fmla="*/ 8360285 w 12192000"/>
              <a:gd name="connsiteY35" fmla="*/ 4398502 h 5096785"/>
              <a:gd name="connsiteX36" fmla="*/ 8256584 w 12192000"/>
              <a:gd name="connsiteY36" fmla="*/ 4423564 h 5096785"/>
              <a:gd name="connsiteX37" fmla="*/ 8229821 w 12192000"/>
              <a:gd name="connsiteY37" fmla="*/ 4431840 h 5096785"/>
              <a:gd name="connsiteX38" fmla="*/ 8158476 w 12192000"/>
              <a:gd name="connsiteY38" fmla="*/ 4436904 h 5096785"/>
              <a:gd name="connsiteX39" fmla="*/ 7993707 w 12192000"/>
              <a:gd name="connsiteY39" fmla="*/ 4447962 h 5096785"/>
              <a:gd name="connsiteX40" fmla="*/ 7990346 w 12192000"/>
              <a:gd name="connsiteY40" fmla="*/ 4454853 h 5096785"/>
              <a:gd name="connsiteX41" fmla="*/ 7976786 w 12192000"/>
              <a:gd name="connsiteY41" fmla="*/ 4456820 h 5096785"/>
              <a:gd name="connsiteX42" fmla="*/ 7973491 w 12192000"/>
              <a:gd name="connsiteY42" fmla="*/ 4458577 h 5096785"/>
              <a:gd name="connsiteX43" fmla="*/ 7954281 w 12192000"/>
              <a:gd name="connsiteY43" fmla="*/ 4467421 h 5096785"/>
              <a:gd name="connsiteX44" fmla="*/ 7905540 w 12192000"/>
              <a:gd name="connsiteY44" fmla="*/ 4455628 h 5096785"/>
              <a:gd name="connsiteX45" fmla="*/ 7851932 w 12192000"/>
              <a:gd name="connsiteY45" fmla="*/ 4466353 h 5096785"/>
              <a:gd name="connsiteX46" fmla="*/ 7639078 w 12192000"/>
              <a:gd name="connsiteY46" fmla="*/ 4467635 h 5096785"/>
              <a:gd name="connsiteX47" fmla="*/ 7612359 w 12192000"/>
              <a:gd name="connsiteY47" fmla="*/ 4492789 h 5096785"/>
              <a:gd name="connsiteX48" fmla="*/ 7527328 w 12192000"/>
              <a:gd name="connsiteY48" fmla="*/ 4502199 h 5096785"/>
              <a:gd name="connsiteX49" fmla="*/ 7388717 w 12192000"/>
              <a:gd name="connsiteY49" fmla="*/ 4470799 h 5096785"/>
              <a:gd name="connsiteX50" fmla="*/ 7231898 w 12192000"/>
              <a:gd name="connsiteY50" fmla="*/ 4486028 h 5096785"/>
              <a:gd name="connsiteX51" fmla="*/ 7218425 w 12192000"/>
              <a:gd name="connsiteY51" fmla="*/ 4477288 h 5096785"/>
              <a:gd name="connsiteX52" fmla="*/ 7202795 w 12192000"/>
              <a:gd name="connsiteY52" fmla="*/ 4472972 h 5096785"/>
              <a:gd name="connsiteX53" fmla="*/ 7200744 w 12192000"/>
              <a:gd name="connsiteY53" fmla="*/ 4474099 h 5096785"/>
              <a:gd name="connsiteX54" fmla="*/ 7182163 w 12192000"/>
              <a:gd name="connsiteY54" fmla="*/ 4474005 h 5096785"/>
              <a:gd name="connsiteX55" fmla="*/ 7178368 w 12192000"/>
              <a:gd name="connsiteY55" fmla="*/ 4470673 h 5096785"/>
              <a:gd name="connsiteX56" fmla="*/ 7165705 w 12192000"/>
              <a:gd name="connsiteY56" fmla="*/ 4469569 h 5096785"/>
              <a:gd name="connsiteX57" fmla="*/ 7140991 w 12192000"/>
              <a:gd name="connsiteY57" fmla="*/ 4464599 h 5096785"/>
              <a:gd name="connsiteX58" fmla="*/ 7136152 w 12192000"/>
              <a:gd name="connsiteY58" fmla="*/ 4466292 h 5096785"/>
              <a:gd name="connsiteX59" fmla="*/ 7098544 w 12192000"/>
              <a:gd name="connsiteY59" fmla="*/ 4462879 h 5096785"/>
              <a:gd name="connsiteX60" fmla="*/ 7097922 w 12192000"/>
              <a:gd name="connsiteY60" fmla="*/ 4464077 h 5096785"/>
              <a:gd name="connsiteX61" fmla="*/ 7086877 w 12192000"/>
              <a:gd name="connsiteY61" fmla="*/ 4468554 h 5096785"/>
              <a:gd name="connsiteX62" fmla="*/ 7065999 w 12192000"/>
              <a:gd name="connsiteY62" fmla="*/ 4474270 h 5096785"/>
              <a:gd name="connsiteX63" fmla="*/ 7016598 w 12192000"/>
              <a:gd name="connsiteY63" fmla="*/ 4502855 h 5096785"/>
              <a:gd name="connsiteX64" fmla="*/ 6977375 w 12192000"/>
              <a:gd name="connsiteY64" fmla="*/ 4499434 h 5096785"/>
              <a:gd name="connsiteX65" fmla="*/ 6969409 w 12192000"/>
              <a:gd name="connsiteY65" fmla="*/ 4499424 h 5096785"/>
              <a:gd name="connsiteX66" fmla="*/ 6969218 w 12192000"/>
              <a:gd name="connsiteY66" fmla="*/ 4499704 h 5096785"/>
              <a:gd name="connsiteX67" fmla="*/ 6960755 w 12192000"/>
              <a:gd name="connsiteY67" fmla="*/ 4500249 h 5096785"/>
              <a:gd name="connsiteX68" fmla="*/ 6954882 w 12192000"/>
              <a:gd name="connsiteY68" fmla="*/ 4499405 h 5096785"/>
              <a:gd name="connsiteX69" fmla="*/ 6939428 w 12192000"/>
              <a:gd name="connsiteY69" fmla="*/ 4499385 h 5096785"/>
              <a:gd name="connsiteX70" fmla="*/ 6933902 w 12192000"/>
              <a:gd name="connsiteY70" fmla="*/ 4501239 h 5096785"/>
              <a:gd name="connsiteX71" fmla="*/ 6891244 w 12192000"/>
              <a:gd name="connsiteY71" fmla="*/ 4536371 h 5096785"/>
              <a:gd name="connsiteX72" fmla="*/ 6794496 w 12192000"/>
              <a:gd name="connsiteY72" fmla="*/ 4567924 h 5096785"/>
              <a:gd name="connsiteX73" fmla="*/ 6574528 w 12192000"/>
              <a:gd name="connsiteY73" fmla="*/ 4641155 h 5096785"/>
              <a:gd name="connsiteX74" fmla="*/ 6573036 w 12192000"/>
              <a:gd name="connsiteY74" fmla="*/ 4641049 h 5096785"/>
              <a:gd name="connsiteX75" fmla="*/ 6571920 w 12192000"/>
              <a:gd name="connsiteY75" fmla="*/ 4644739 h 5096785"/>
              <a:gd name="connsiteX76" fmla="*/ 6552021 w 12192000"/>
              <a:gd name="connsiteY76" fmla="*/ 4650379 h 5096785"/>
              <a:gd name="connsiteX77" fmla="*/ 6545925 w 12192000"/>
              <a:gd name="connsiteY77" fmla="*/ 4650675 h 5096785"/>
              <a:gd name="connsiteX78" fmla="*/ 6537822 w 12192000"/>
              <a:gd name="connsiteY78" fmla="*/ 4652769 h 5096785"/>
              <a:gd name="connsiteX79" fmla="*/ 6537743 w 12192000"/>
              <a:gd name="connsiteY79" fmla="*/ 4653068 h 5096785"/>
              <a:gd name="connsiteX80" fmla="*/ 6490057 w 12192000"/>
              <a:gd name="connsiteY80" fmla="*/ 4658624 h 5096785"/>
              <a:gd name="connsiteX81" fmla="*/ 6386800 w 12192000"/>
              <a:gd name="connsiteY81" fmla="*/ 4715431 h 5096785"/>
              <a:gd name="connsiteX82" fmla="*/ 6382703 w 12192000"/>
              <a:gd name="connsiteY82" fmla="*/ 4717930 h 5096785"/>
              <a:gd name="connsiteX83" fmla="*/ 6356495 w 12192000"/>
              <a:gd name="connsiteY83" fmla="*/ 4717843 h 5096785"/>
              <a:gd name="connsiteX84" fmla="*/ 6343628 w 12192000"/>
              <a:gd name="connsiteY84" fmla="*/ 4719161 h 5096785"/>
              <a:gd name="connsiteX85" fmla="*/ 6338605 w 12192000"/>
              <a:gd name="connsiteY85" fmla="*/ 4716723 h 5096785"/>
              <a:gd name="connsiteX86" fmla="*/ 6320318 w 12192000"/>
              <a:gd name="connsiteY86" fmla="*/ 4720095 h 5096785"/>
              <a:gd name="connsiteX87" fmla="*/ 6318742 w 12192000"/>
              <a:gd name="connsiteY87" fmla="*/ 4721541 h 5096785"/>
              <a:gd name="connsiteX88" fmla="*/ 6301708 w 12192000"/>
              <a:gd name="connsiteY88" fmla="*/ 4720380 h 5096785"/>
              <a:gd name="connsiteX89" fmla="*/ 6285082 w 12192000"/>
              <a:gd name="connsiteY89" fmla="*/ 4714639 h 5096785"/>
              <a:gd name="connsiteX90" fmla="*/ 6136936 w 12192000"/>
              <a:gd name="connsiteY90" fmla="*/ 4758246 h 5096785"/>
              <a:gd name="connsiteX91" fmla="*/ 5988578 w 12192000"/>
              <a:gd name="connsiteY91" fmla="*/ 4754427 h 5096785"/>
              <a:gd name="connsiteX92" fmla="*/ 5908701 w 12192000"/>
              <a:gd name="connsiteY92" fmla="*/ 4779160 h 5096785"/>
              <a:gd name="connsiteX93" fmla="*/ 5892219 w 12192000"/>
              <a:gd name="connsiteY93" fmla="*/ 4807892 h 5096785"/>
              <a:gd name="connsiteX94" fmla="*/ 5683612 w 12192000"/>
              <a:gd name="connsiteY94" fmla="*/ 4848770 h 5096785"/>
              <a:gd name="connsiteX95" fmla="*/ 5635111 w 12192000"/>
              <a:gd name="connsiteY95" fmla="*/ 4868888 h 5096785"/>
              <a:gd name="connsiteX96" fmla="*/ 5582652 w 12192000"/>
              <a:gd name="connsiteY96" fmla="*/ 4866836 h 5096785"/>
              <a:gd name="connsiteX97" fmla="*/ 5567213 w 12192000"/>
              <a:gd name="connsiteY97" fmla="*/ 4878769 h 5096785"/>
              <a:gd name="connsiteX98" fmla="*/ 5564659 w 12192000"/>
              <a:gd name="connsiteY98" fmla="*/ 4881042 h 5096785"/>
              <a:gd name="connsiteX99" fmla="*/ 5552102 w 12192000"/>
              <a:gd name="connsiteY99" fmla="*/ 4885426 h 5096785"/>
              <a:gd name="connsiteX100" fmla="*/ 5551475 w 12192000"/>
              <a:gd name="connsiteY100" fmla="*/ 4892560 h 5096785"/>
              <a:gd name="connsiteX101" fmla="*/ 5534664 w 12192000"/>
              <a:gd name="connsiteY101" fmla="*/ 4903385 h 5096785"/>
              <a:gd name="connsiteX102" fmla="*/ 5510737 w 12192000"/>
              <a:gd name="connsiteY102" fmla="*/ 4909807 h 5096785"/>
              <a:gd name="connsiteX103" fmla="*/ 5393901 w 12192000"/>
              <a:gd name="connsiteY103" fmla="*/ 4933709 h 5096785"/>
              <a:gd name="connsiteX104" fmla="*/ 5325782 w 12192000"/>
              <a:gd name="connsiteY104" fmla="*/ 4951789 h 5096785"/>
              <a:gd name="connsiteX105" fmla="*/ 5302703 w 12192000"/>
              <a:gd name="connsiteY105" fmla="*/ 4964590 h 5096785"/>
              <a:gd name="connsiteX106" fmla="*/ 5268591 w 12192000"/>
              <a:gd name="connsiteY106" fmla="*/ 4978479 h 5096785"/>
              <a:gd name="connsiteX107" fmla="*/ 5210559 w 12192000"/>
              <a:gd name="connsiteY107" fmla="*/ 5007585 h 5096785"/>
              <a:gd name="connsiteX108" fmla="*/ 5177597 w 12192000"/>
              <a:gd name="connsiteY108" fmla="*/ 5015926 h 5096785"/>
              <a:gd name="connsiteX109" fmla="*/ 5160569 w 12192000"/>
              <a:gd name="connsiteY109" fmla="*/ 5025681 h 5096785"/>
              <a:gd name="connsiteX110" fmla="*/ 5152748 w 12192000"/>
              <a:gd name="connsiteY110" fmla="*/ 5026569 h 5096785"/>
              <a:gd name="connsiteX111" fmla="*/ 5127678 w 12192000"/>
              <a:gd name="connsiteY111" fmla="*/ 5032947 h 5096785"/>
              <a:gd name="connsiteX112" fmla="*/ 5113147 w 12192000"/>
              <a:gd name="connsiteY112" fmla="*/ 5035818 h 5096785"/>
              <a:gd name="connsiteX113" fmla="*/ 5107301 w 12192000"/>
              <a:gd name="connsiteY113" fmla="*/ 5036672 h 5096785"/>
              <a:gd name="connsiteX114" fmla="*/ 5093215 w 12192000"/>
              <a:gd name="connsiteY114" fmla="*/ 5032880 h 5096785"/>
              <a:gd name="connsiteX115" fmla="*/ 5077058 w 12192000"/>
              <a:gd name="connsiteY115" fmla="*/ 5038681 h 5096785"/>
              <a:gd name="connsiteX116" fmla="*/ 5057349 w 12192000"/>
              <a:gd name="connsiteY116" fmla="*/ 5036015 h 5096785"/>
              <a:gd name="connsiteX117" fmla="*/ 5053945 w 12192000"/>
              <a:gd name="connsiteY117" fmla="*/ 5041952 h 5096785"/>
              <a:gd name="connsiteX118" fmla="*/ 5040021 w 12192000"/>
              <a:gd name="connsiteY118" fmla="*/ 5050052 h 5096785"/>
              <a:gd name="connsiteX119" fmla="*/ 5025913 w 12192000"/>
              <a:gd name="connsiteY119" fmla="*/ 5046535 h 5096785"/>
              <a:gd name="connsiteX120" fmla="*/ 4998218 w 12192000"/>
              <a:gd name="connsiteY120" fmla="*/ 5048065 h 5096785"/>
              <a:gd name="connsiteX121" fmla="*/ 4991008 w 12192000"/>
              <a:gd name="connsiteY121" fmla="*/ 5050439 h 5096785"/>
              <a:gd name="connsiteX122" fmla="*/ 4963503 w 12192000"/>
              <a:gd name="connsiteY122" fmla="*/ 5047575 h 5096785"/>
              <a:gd name="connsiteX123" fmla="*/ 4921053 w 12192000"/>
              <a:gd name="connsiteY123" fmla="*/ 5048925 h 5096785"/>
              <a:gd name="connsiteX124" fmla="*/ 4873420 w 12192000"/>
              <a:gd name="connsiteY124" fmla="*/ 5054929 h 5096785"/>
              <a:gd name="connsiteX125" fmla="*/ 4858825 w 12192000"/>
              <a:gd name="connsiteY125" fmla="*/ 5051329 h 5096785"/>
              <a:gd name="connsiteX126" fmla="*/ 4769340 w 12192000"/>
              <a:gd name="connsiteY126" fmla="*/ 5053090 h 5096785"/>
              <a:gd name="connsiteX127" fmla="*/ 4744152 w 12192000"/>
              <a:gd name="connsiteY127" fmla="*/ 5053391 h 5096785"/>
              <a:gd name="connsiteX128" fmla="*/ 4723556 w 12192000"/>
              <a:gd name="connsiteY128" fmla="*/ 5059633 h 5096785"/>
              <a:gd name="connsiteX129" fmla="*/ 4719699 w 12192000"/>
              <a:gd name="connsiteY129" fmla="*/ 5066298 h 5096785"/>
              <a:gd name="connsiteX130" fmla="*/ 4706016 w 12192000"/>
              <a:gd name="connsiteY130" fmla="*/ 5067422 h 5096785"/>
              <a:gd name="connsiteX131" fmla="*/ 4702593 w 12192000"/>
              <a:gd name="connsiteY131" fmla="*/ 5068973 h 5096785"/>
              <a:gd name="connsiteX132" fmla="*/ 4682766 w 12192000"/>
              <a:gd name="connsiteY132" fmla="*/ 5076609 h 5096785"/>
              <a:gd name="connsiteX133" fmla="*/ 4634960 w 12192000"/>
              <a:gd name="connsiteY133" fmla="*/ 5061852 h 5096785"/>
              <a:gd name="connsiteX134" fmla="*/ 4580645 w 12192000"/>
              <a:gd name="connsiteY134" fmla="*/ 5069246 h 5096785"/>
              <a:gd name="connsiteX135" fmla="*/ 4368005 w 12192000"/>
              <a:gd name="connsiteY135" fmla="*/ 5057426 h 5096785"/>
              <a:gd name="connsiteX136" fmla="*/ 4339489 w 12192000"/>
              <a:gd name="connsiteY136" fmla="*/ 5080858 h 5096785"/>
              <a:gd name="connsiteX137" fmla="*/ 4253895 w 12192000"/>
              <a:gd name="connsiteY137" fmla="*/ 5085008 h 5096785"/>
              <a:gd name="connsiteX138" fmla="*/ 4117780 w 12192000"/>
              <a:gd name="connsiteY138" fmla="*/ 5045175 h 5096785"/>
              <a:gd name="connsiteX139" fmla="*/ 3960074 w 12192000"/>
              <a:gd name="connsiteY139" fmla="*/ 5050708 h 5096785"/>
              <a:gd name="connsiteX140" fmla="*/ 3947260 w 12192000"/>
              <a:gd name="connsiteY140" fmla="*/ 5041167 h 5096785"/>
              <a:gd name="connsiteX141" fmla="*/ 3931969 w 12192000"/>
              <a:gd name="connsiteY141" fmla="*/ 5035902 h 5096785"/>
              <a:gd name="connsiteX142" fmla="*/ 3929836 w 12192000"/>
              <a:gd name="connsiteY142" fmla="*/ 5036901 h 5096785"/>
              <a:gd name="connsiteX143" fmla="*/ 3911296 w 12192000"/>
              <a:gd name="connsiteY143" fmla="*/ 5035663 h 5096785"/>
              <a:gd name="connsiteX144" fmla="*/ 3907746 w 12192000"/>
              <a:gd name="connsiteY144" fmla="*/ 5032107 h 5096785"/>
              <a:gd name="connsiteX145" fmla="*/ 3895182 w 12192000"/>
              <a:gd name="connsiteY145" fmla="*/ 5030229 h 5096785"/>
              <a:gd name="connsiteX146" fmla="*/ 3870866 w 12192000"/>
              <a:gd name="connsiteY146" fmla="*/ 5023753 h 5096785"/>
              <a:gd name="connsiteX147" fmla="*/ 3865913 w 12192000"/>
              <a:gd name="connsiteY147" fmla="*/ 5025143 h 5096785"/>
              <a:gd name="connsiteX148" fmla="*/ 3828606 w 12192000"/>
              <a:gd name="connsiteY148" fmla="*/ 5019426 h 5096785"/>
              <a:gd name="connsiteX149" fmla="*/ 3827901 w 12192000"/>
              <a:gd name="connsiteY149" fmla="*/ 5020583 h 5096785"/>
              <a:gd name="connsiteX150" fmla="*/ 3816543 w 12192000"/>
              <a:gd name="connsiteY150" fmla="*/ 5024366 h 5096785"/>
              <a:gd name="connsiteX151" fmla="*/ 3795278 w 12192000"/>
              <a:gd name="connsiteY151" fmla="*/ 5028779 h 5096785"/>
              <a:gd name="connsiteX152" fmla="*/ 3743858 w 12192000"/>
              <a:gd name="connsiteY152" fmla="*/ 5054237 h 5096785"/>
              <a:gd name="connsiteX153" fmla="*/ 3704945 w 12192000"/>
              <a:gd name="connsiteY153" fmla="*/ 5048413 h 5096785"/>
              <a:gd name="connsiteX154" fmla="*/ 3696992 w 12192000"/>
              <a:gd name="connsiteY154" fmla="*/ 5047914 h 5096785"/>
              <a:gd name="connsiteX155" fmla="*/ 3696780 w 12192000"/>
              <a:gd name="connsiteY155" fmla="*/ 5048181 h 5096785"/>
              <a:gd name="connsiteX156" fmla="*/ 3688290 w 12192000"/>
              <a:gd name="connsiteY156" fmla="*/ 5048204 h 5096785"/>
              <a:gd name="connsiteX157" fmla="*/ 3682486 w 12192000"/>
              <a:gd name="connsiteY157" fmla="*/ 5047000 h 5096785"/>
              <a:gd name="connsiteX158" fmla="*/ 3667056 w 12192000"/>
              <a:gd name="connsiteY158" fmla="*/ 5046030 h 5096785"/>
              <a:gd name="connsiteX159" fmla="*/ 3661403 w 12192000"/>
              <a:gd name="connsiteY159" fmla="*/ 5047537 h 5096785"/>
              <a:gd name="connsiteX160" fmla="*/ 3658673 w 12192000"/>
              <a:gd name="connsiteY160" fmla="*/ 5050790 h 5096785"/>
              <a:gd name="connsiteX161" fmla="*/ 3657333 w 12192000"/>
              <a:gd name="connsiteY161" fmla="*/ 5050325 h 5096785"/>
              <a:gd name="connsiteX162" fmla="*/ 3626778 w 12192000"/>
              <a:gd name="connsiteY162" fmla="*/ 5057882 h 5096785"/>
              <a:gd name="connsiteX163" fmla="*/ 3560067 w 12192000"/>
              <a:gd name="connsiteY163" fmla="*/ 5064266 h 5096785"/>
              <a:gd name="connsiteX164" fmla="*/ 3522641 w 12192000"/>
              <a:gd name="connsiteY164" fmla="*/ 5063654 h 5096785"/>
              <a:gd name="connsiteX165" fmla="*/ 3419275 w 12192000"/>
              <a:gd name="connsiteY165" fmla="*/ 5066646 h 5096785"/>
              <a:gd name="connsiteX166" fmla="*/ 3314869 w 12192000"/>
              <a:gd name="connsiteY166" fmla="*/ 5073197 h 5096785"/>
              <a:gd name="connsiteX167" fmla="*/ 3259088 w 12192000"/>
              <a:gd name="connsiteY167" fmla="*/ 5096363 h 5096785"/>
              <a:gd name="connsiteX168" fmla="*/ 3253104 w 12192000"/>
              <a:gd name="connsiteY168" fmla="*/ 5096785 h 5096785"/>
              <a:gd name="connsiteX169" fmla="*/ 3238751 w 12192000"/>
              <a:gd name="connsiteY169" fmla="*/ 5092996 h 5096785"/>
              <a:gd name="connsiteX170" fmla="*/ 3233681 w 12192000"/>
              <a:gd name="connsiteY170" fmla="*/ 5090758 h 5096785"/>
              <a:gd name="connsiteX171" fmla="*/ 3225562 w 12192000"/>
              <a:gd name="connsiteY171" fmla="*/ 5089215 h 5096785"/>
              <a:gd name="connsiteX172" fmla="*/ 3225260 w 12192000"/>
              <a:gd name="connsiteY172" fmla="*/ 5089437 h 5096785"/>
              <a:gd name="connsiteX173" fmla="*/ 3217859 w 12192000"/>
              <a:gd name="connsiteY173" fmla="*/ 5087484 h 5096785"/>
              <a:gd name="connsiteX174" fmla="*/ 3182980 w 12192000"/>
              <a:gd name="connsiteY174" fmla="*/ 5074650 h 5096785"/>
              <a:gd name="connsiteX175" fmla="*/ 3055081 w 12192000"/>
              <a:gd name="connsiteY175" fmla="*/ 5080424 h 5096785"/>
              <a:gd name="connsiteX176" fmla="*/ 3049807 w 12192000"/>
              <a:gd name="connsiteY176" fmla="*/ 5080860 h 5096785"/>
              <a:gd name="connsiteX177" fmla="*/ 3029122 w 12192000"/>
              <a:gd name="connsiteY177" fmla="*/ 5070085 h 5096785"/>
              <a:gd name="connsiteX178" fmla="*/ 3017862 w 12192000"/>
              <a:gd name="connsiteY178" fmla="*/ 5065942 h 5096785"/>
              <a:gd name="connsiteX179" fmla="*/ 3015868 w 12192000"/>
              <a:gd name="connsiteY179" fmla="*/ 5061832 h 5096785"/>
              <a:gd name="connsiteX180" fmla="*/ 2998644 w 12192000"/>
              <a:gd name="connsiteY180" fmla="*/ 5057210 h 5096785"/>
              <a:gd name="connsiteX181" fmla="*/ 2996219 w 12192000"/>
              <a:gd name="connsiteY181" fmla="*/ 5057788 h 5096785"/>
              <a:gd name="connsiteX182" fmla="*/ 2983676 w 12192000"/>
              <a:gd name="connsiteY182" fmla="*/ 5049852 h 5096785"/>
              <a:gd name="connsiteX183" fmla="*/ 2903609 w 12192000"/>
              <a:gd name="connsiteY183" fmla="*/ 4998457 h 5096785"/>
              <a:gd name="connsiteX184" fmla="*/ 2758830 w 12192000"/>
              <a:gd name="connsiteY184" fmla="*/ 4974760 h 5096785"/>
              <a:gd name="connsiteX185" fmla="*/ 2532669 w 12192000"/>
              <a:gd name="connsiteY185" fmla="*/ 4940573 h 5096785"/>
              <a:gd name="connsiteX186" fmla="*/ 2389931 w 12192000"/>
              <a:gd name="connsiteY186" fmla="*/ 4905785 h 5096785"/>
              <a:gd name="connsiteX187" fmla="*/ 2335186 w 12192000"/>
              <a:gd name="connsiteY187" fmla="*/ 4902957 h 5096785"/>
              <a:gd name="connsiteX188" fmla="*/ 2273393 w 12192000"/>
              <a:gd name="connsiteY188" fmla="*/ 4883565 h 5096785"/>
              <a:gd name="connsiteX189" fmla="*/ 2269523 w 12192000"/>
              <a:gd name="connsiteY189" fmla="*/ 4884442 h 5096785"/>
              <a:gd name="connsiteX190" fmla="*/ 2256015 w 12192000"/>
              <a:gd name="connsiteY190" fmla="*/ 4883014 h 5096785"/>
              <a:gd name="connsiteX191" fmla="*/ 2249731 w 12192000"/>
              <a:gd name="connsiteY191" fmla="*/ 4888778 h 5096785"/>
              <a:gd name="connsiteX192" fmla="*/ 2227629 w 12192000"/>
              <a:gd name="connsiteY192" fmla="*/ 4891047 h 5096785"/>
              <a:gd name="connsiteX193" fmla="*/ 2203460 w 12192000"/>
              <a:gd name="connsiteY193" fmla="*/ 4886696 h 5096785"/>
              <a:gd name="connsiteX194" fmla="*/ 2091528 w 12192000"/>
              <a:gd name="connsiteY194" fmla="*/ 4859155 h 5096785"/>
              <a:gd name="connsiteX195" fmla="*/ 2022901 w 12192000"/>
              <a:gd name="connsiteY195" fmla="*/ 4846594 h 5096785"/>
              <a:gd name="connsiteX196" fmla="*/ 1994227 w 12192000"/>
              <a:gd name="connsiteY196" fmla="*/ 4847973 h 5096785"/>
              <a:gd name="connsiteX197" fmla="*/ 1955936 w 12192000"/>
              <a:gd name="connsiteY197" fmla="*/ 4845765 h 5096785"/>
              <a:gd name="connsiteX198" fmla="*/ 1741924 w 12192000"/>
              <a:gd name="connsiteY198" fmla="*/ 4808054 h 5096785"/>
              <a:gd name="connsiteX199" fmla="*/ 1734410 w 12192000"/>
              <a:gd name="connsiteY199" fmla="*/ 4811675 h 5096785"/>
              <a:gd name="connsiteX200" fmla="*/ 1691423 w 12192000"/>
              <a:gd name="connsiteY200" fmla="*/ 4802777 h 5096785"/>
              <a:gd name="connsiteX201" fmla="*/ 1554504 w 12192000"/>
              <a:gd name="connsiteY201" fmla="*/ 4739985 h 5096785"/>
              <a:gd name="connsiteX202" fmla="*/ 1470119 w 12192000"/>
              <a:gd name="connsiteY202" fmla="*/ 4723470 h 5096785"/>
              <a:gd name="connsiteX203" fmla="*/ 1437967 w 12192000"/>
              <a:gd name="connsiteY203" fmla="*/ 4722710 h 5096785"/>
              <a:gd name="connsiteX204" fmla="*/ 1384234 w 12192000"/>
              <a:gd name="connsiteY204" fmla="*/ 4721117 h 5096785"/>
              <a:gd name="connsiteX205" fmla="*/ 1338647 w 12192000"/>
              <a:gd name="connsiteY205" fmla="*/ 4732483 h 5096785"/>
              <a:gd name="connsiteX206" fmla="*/ 1295869 w 12192000"/>
              <a:gd name="connsiteY206" fmla="*/ 4726175 h 5096785"/>
              <a:gd name="connsiteX207" fmla="*/ 1292949 w 12192000"/>
              <a:gd name="connsiteY207" fmla="*/ 4708469 h 5096785"/>
              <a:gd name="connsiteX208" fmla="*/ 1244908 w 12192000"/>
              <a:gd name="connsiteY208" fmla="*/ 4706993 h 5096785"/>
              <a:gd name="connsiteX209" fmla="*/ 1171266 w 12192000"/>
              <a:gd name="connsiteY209" fmla="*/ 4706535 h 5096785"/>
              <a:gd name="connsiteX210" fmla="*/ 1160868 w 12192000"/>
              <a:gd name="connsiteY210" fmla="*/ 4701936 h 5096785"/>
              <a:gd name="connsiteX211" fmla="*/ 1147599 w 12192000"/>
              <a:gd name="connsiteY211" fmla="*/ 4714833 h 5096785"/>
              <a:gd name="connsiteX212" fmla="*/ 1119603 w 12192000"/>
              <a:gd name="connsiteY212" fmla="*/ 4721303 h 5096785"/>
              <a:gd name="connsiteX213" fmla="*/ 997851 w 12192000"/>
              <a:gd name="connsiteY213" fmla="*/ 4722336 h 5096785"/>
              <a:gd name="connsiteX214" fmla="*/ 976455 w 12192000"/>
              <a:gd name="connsiteY214" fmla="*/ 4726407 h 5096785"/>
              <a:gd name="connsiteX215" fmla="*/ 949939 w 12192000"/>
              <a:gd name="connsiteY215" fmla="*/ 4719699 h 5096785"/>
              <a:gd name="connsiteX216" fmla="*/ 894148 w 12192000"/>
              <a:gd name="connsiteY216" fmla="*/ 4710406 h 5096785"/>
              <a:gd name="connsiteX217" fmla="*/ 857990 w 12192000"/>
              <a:gd name="connsiteY217" fmla="*/ 4696844 h 5096785"/>
              <a:gd name="connsiteX218" fmla="*/ 848649 w 12192000"/>
              <a:gd name="connsiteY218" fmla="*/ 4704021 h 5096785"/>
              <a:gd name="connsiteX219" fmla="*/ 826436 w 12192000"/>
              <a:gd name="connsiteY219" fmla="*/ 4707421 h 5096785"/>
              <a:gd name="connsiteX220" fmla="*/ 733052 w 12192000"/>
              <a:gd name="connsiteY220" fmla="*/ 4701884 h 5096785"/>
              <a:gd name="connsiteX221" fmla="*/ 716185 w 12192000"/>
              <a:gd name="connsiteY221" fmla="*/ 4703827 h 5096785"/>
              <a:gd name="connsiteX222" fmla="*/ 582722 w 12192000"/>
              <a:gd name="connsiteY222" fmla="*/ 4658637 h 5096785"/>
              <a:gd name="connsiteX223" fmla="*/ 581118 w 12192000"/>
              <a:gd name="connsiteY223" fmla="*/ 4654120 h 5096785"/>
              <a:gd name="connsiteX224" fmla="*/ 546453 w 12192000"/>
              <a:gd name="connsiteY224" fmla="*/ 4652542 h 5096785"/>
              <a:gd name="connsiteX225" fmla="*/ 536773 w 12192000"/>
              <a:gd name="connsiteY225" fmla="*/ 4644609 h 5096785"/>
              <a:gd name="connsiteX226" fmla="*/ 388896 w 12192000"/>
              <a:gd name="connsiteY226" fmla="*/ 4619173 h 5096785"/>
              <a:gd name="connsiteX227" fmla="*/ 366479 w 12192000"/>
              <a:gd name="connsiteY227" fmla="*/ 4618896 h 5096785"/>
              <a:gd name="connsiteX228" fmla="*/ 342781 w 12192000"/>
              <a:gd name="connsiteY228" fmla="*/ 4601239 h 5096785"/>
              <a:gd name="connsiteX229" fmla="*/ 255925 w 12192000"/>
              <a:gd name="connsiteY229" fmla="*/ 4598685 h 5096785"/>
              <a:gd name="connsiteX230" fmla="*/ 226919 w 12192000"/>
              <a:gd name="connsiteY230" fmla="*/ 4598460 h 5096785"/>
              <a:gd name="connsiteX231" fmla="*/ 213925 w 12192000"/>
              <a:gd name="connsiteY231" fmla="*/ 4597783 h 5096785"/>
              <a:gd name="connsiteX232" fmla="*/ 215196 w 12192000"/>
              <a:gd name="connsiteY232" fmla="*/ 4588576 h 5096785"/>
              <a:gd name="connsiteX233" fmla="*/ 180214 w 12192000"/>
              <a:gd name="connsiteY233" fmla="*/ 4583701 h 5096785"/>
              <a:gd name="connsiteX234" fmla="*/ 83203 w 12192000"/>
              <a:gd name="connsiteY234" fmla="*/ 4531664 h 5096785"/>
              <a:gd name="connsiteX235" fmla="*/ 4106 w 12192000"/>
              <a:gd name="connsiteY235" fmla="*/ 4517202 h 5096785"/>
              <a:gd name="connsiteX236" fmla="*/ 0 w 12192000"/>
              <a:gd name="connsiteY236" fmla="*/ 4516084 h 5096785"/>
              <a:gd name="connsiteX237" fmla="*/ 0 w 12192000"/>
              <a:gd name="connsiteY237" fmla="*/ 0 h 5096785"/>
              <a:gd name="connsiteX0" fmla="*/ 0 w 12192000"/>
              <a:gd name="connsiteY0" fmla="*/ 0 h 5096785"/>
              <a:gd name="connsiteX1" fmla="*/ 12192000 w 12192000"/>
              <a:gd name="connsiteY1" fmla="*/ 0 h 5096785"/>
              <a:gd name="connsiteX2" fmla="*/ 12192000 w 12192000"/>
              <a:gd name="connsiteY2" fmla="*/ 3809005 h 5096785"/>
              <a:gd name="connsiteX3" fmla="*/ 12142543 w 12192000"/>
              <a:gd name="connsiteY3" fmla="*/ 3817043 h 5096785"/>
              <a:gd name="connsiteX4" fmla="*/ 12109241 w 12192000"/>
              <a:gd name="connsiteY4" fmla="*/ 3824228 h 5096785"/>
              <a:gd name="connsiteX5" fmla="*/ 11668991 w 12192000"/>
              <a:gd name="connsiteY5" fmla="*/ 3788038 h 5096785"/>
              <a:gd name="connsiteX6" fmla="*/ 11476952 w 12192000"/>
              <a:gd name="connsiteY6" fmla="*/ 3866786 h 5096785"/>
              <a:gd name="connsiteX7" fmla="*/ 11336487 w 12192000"/>
              <a:gd name="connsiteY7" fmla="*/ 3971513 h 5096785"/>
              <a:gd name="connsiteX8" fmla="*/ 11214181 w 12192000"/>
              <a:gd name="connsiteY8" fmla="*/ 4004215 h 5096785"/>
              <a:gd name="connsiteX9" fmla="*/ 11042540 w 12192000"/>
              <a:gd name="connsiteY9" fmla="*/ 4002613 h 5096785"/>
              <a:gd name="connsiteX10" fmla="*/ 10833086 w 12192000"/>
              <a:gd name="connsiteY10" fmla="*/ 3997707 h 5096785"/>
              <a:gd name="connsiteX11" fmla="*/ 10599680 w 12192000"/>
              <a:gd name="connsiteY11" fmla="*/ 3982661 h 5096785"/>
              <a:gd name="connsiteX12" fmla="*/ 10519971 w 12192000"/>
              <a:gd name="connsiteY12" fmla="*/ 3975018 h 5096785"/>
              <a:gd name="connsiteX13" fmla="*/ 10217282 w 12192000"/>
              <a:gd name="connsiteY13" fmla="*/ 4020809 h 5096785"/>
              <a:gd name="connsiteX14" fmla="*/ 9936427 w 12192000"/>
              <a:gd name="connsiteY14" fmla="*/ 4137843 h 5096785"/>
              <a:gd name="connsiteX15" fmla="*/ 9800299 w 12192000"/>
              <a:gd name="connsiteY15" fmla="*/ 4186098 h 5096785"/>
              <a:gd name="connsiteX16" fmla="*/ 9707822 w 12192000"/>
              <a:gd name="connsiteY16" fmla="*/ 4189102 h 5096785"/>
              <a:gd name="connsiteX17" fmla="*/ 9543973 w 12192000"/>
              <a:gd name="connsiteY17" fmla="*/ 4245802 h 5096785"/>
              <a:gd name="connsiteX18" fmla="*/ 9528747 w 12192000"/>
              <a:gd name="connsiteY18" fmla="*/ 4251724 h 5096785"/>
              <a:gd name="connsiteX19" fmla="*/ 9436976 w 12192000"/>
              <a:gd name="connsiteY19" fmla="*/ 4269351 h 5096785"/>
              <a:gd name="connsiteX20" fmla="*/ 9371827 w 12192000"/>
              <a:gd name="connsiteY20" fmla="*/ 4303912 h 5096785"/>
              <a:gd name="connsiteX21" fmla="*/ 9260304 w 12192000"/>
              <a:gd name="connsiteY21" fmla="*/ 4328021 h 5096785"/>
              <a:gd name="connsiteX22" fmla="*/ 9148799 w 12192000"/>
              <a:gd name="connsiteY22" fmla="*/ 4348506 h 5096785"/>
              <a:gd name="connsiteX23" fmla="*/ 9107898 w 12192000"/>
              <a:gd name="connsiteY23" fmla="*/ 4354282 h 5096785"/>
              <a:gd name="connsiteX24" fmla="*/ 8990743 w 12192000"/>
              <a:gd name="connsiteY24" fmla="*/ 4382161 h 5096785"/>
              <a:gd name="connsiteX25" fmla="*/ 8979819 w 12192000"/>
              <a:gd name="connsiteY25" fmla="*/ 4366419 h 5096785"/>
              <a:gd name="connsiteX26" fmla="*/ 8936044 w 12192000"/>
              <a:gd name="connsiteY26" fmla="*/ 4370992 h 5096785"/>
              <a:gd name="connsiteX27" fmla="*/ 8897707 w 12192000"/>
              <a:gd name="connsiteY27" fmla="*/ 4392673 h 5096785"/>
              <a:gd name="connsiteX28" fmla="*/ 8845635 w 12192000"/>
              <a:gd name="connsiteY28" fmla="*/ 4404300 h 5096785"/>
              <a:gd name="connsiteX29" fmla="*/ 8814562 w 12192000"/>
              <a:gd name="connsiteY29" fmla="*/ 4411434 h 5096785"/>
              <a:gd name="connsiteX30" fmla="*/ 8726349 w 12192000"/>
              <a:gd name="connsiteY30" fmla="*/ 4416668 h 5096785"/>
              <a:gd name="connsiteX31" fmla="*/ 8566678 w 12192000"/>
              <a:gd name="connsiteY31" fmla="*/ 4391711 h 5096785"/>
              <a:gd name="connsiteX32" fmla="*/ 8521516 w 12192000"/>
              <a:gd name="connsiteY32" fmla="*/ 4393927 h 5096785"/>
              <a:gd name="connsiteX33" fmla="*/ 8515998 w 12192000"/>
              <a:gd name="connsiteY33" fmla="*/ 4399124 h 5096785"/>
              <a:gd name="connsiteX34" fmla="*/ 8449547 w 12192000"/>
              <a:gd name="connsiteY34" fmla="*/ 4383170 h 5096785"/>
              <a:gd name="connsiteX35" fmla="*/ 8360285 w 12192000"/>
              <a:gd name="connsiteY35" fmla="*/ 4398502 h 5096785"/>
              <a:gd name="connsiteX36" fmla="*/ 8256584 w 12192000"/>
              <a:gd name="connsiteY36" fmla="*/ 4423564 h 5096785"/>
              <a:gd name="connsiteX37" fmla="*/ 8229821 w 12192000"/>
              <a:gd name="connsiteY37" fmla="*/ 4431840 h 5096785"/>
              <a:gd name="connsiteX38" fmla="*/ 8158476 w 12192000"/>
              <a:gd name="connsiteY38" fmla="*/ 4436904 h 5096785"/>
              <a:gd name="connsiteX39" fmla="*/ 7993707 w 12192000"/>
              <a:gd name="connsiteY39" fmla="*/ 4447962 h 5096785"/>
              <a:gd name="connsiteX40" fmla="*/ 7990346 w 12192000"/>
              <a:gd name="connsiteY40" fmla="*/ 4454853 h 5096785"/>
              <a:gd name="connsiteX41" fmla="*/ 7976786 w 12192000"/>
              <a:gd name="connsiteY41" fmla="*/ 4456820 h 5096785"/>
              <a:gd name="connsiteX42" fmla="*/ 7973491 w 12192000"/>
              <a:gd name="connsiteY42" fmla="*/ 4458577 h 5096785"/>
              <a:gd name="connsiteX43" fmla="*/ 7954281 w 12192000"/>
              <a:gd name="connsiteY43" fmla="*/ 4467421 h 5096785"/>
              <a:gd name="connsiteX44" fmla="*/ 7905540 w 12192000"/>
              <a:gd name="connsiteY44" fmla="*/ 4455628 h 5096785"/>
              <a:gd name="connsiteX45" fmla="*/ 7851932 w 12192000"/>
              <a:gd name="connsiteY45" fmla="*/ 4466353 h 5096785"/>
              <a:gd name="connsiteX46" fmla="*/ 7639078 w 12192000"/>
              <a:gd name="connsiteY46" fmla="*/ 4467635 h 5096785"/>
              <a:gd name="connsiteX47" fmla="*/ 7612359 w 12192000"/>
              <a:gd name="connsiteY47" fmla="*/ 4492789 h 5096785"/>
              <a:gd name="connsiteX48" fmla="*/ 7527328 w 12192000"/>
              <a:gd name="connsiteY48" fmla="*/ 4502199 h 5096785"/>
              <a:gd name="connsiteX49" fmla="*/ 7388717 w 12192000"/>
              <a:gd name="connsiteY49" fmla="*/ 4470799 h 5096785"/>
              <a:gd name="connsiteX50" fmla="*/ 7231898 w 12192000"/>
              <a:gd name="connsiteY50" fmla="*/ 4486028 h 5096785"/>
              <a:gd name="connsiteX51" fmla="*/ 7218425 w 12192000"/>
              <a:gd name="connsiteY51" fmla="*/ 4477288 h 5096785"/>
              <a:gd name="connsiteX52" fmla="*/ 7202795 w 12192000"/>
              <a:gd name="connsiteY52" fmla="*/ 4472972 h 5096785"/>
              <a:gd name="connsiteX53" fmla="*/ 7200744 w 12192000"/>
              <a:gd name="connsiteY53" fmla="*/ 4474099 h 5096785"/>
              <a:gd name="connsiteX54" fmla="*/ 7182163 w 12192000"/>
              <a:gd name="connsiteY54" fmla="*/ 4474005 h 5096785"/>
              <a:gd name="connsiteX55" fmla="*/ 7178368 w 12192000"/>
              <a:gd name="connsiteY55" fmla="*/ 4470673 h 5096785"/>
              <a:gd name="connsiteX56" fmla="*/ 7165705 w 12192000"/>
              <a:gd name="connsiteY56" fmla="*/ 4469569 h 5096785"/>
              <a:gd name="connsiteX57" fmla="*/ 7140991 w 12192000"/>
              <a:gd name="connsiteY57" fmla="*/ 4464599 h 5096785"/>
              <a:gd name="connsiteX58" fmla="*/ 7136152 w 12192000"/>
              <a:gd name="connsiteY58" fmla="*/ 4466292 h 5096785"/>
              <a:gd name="connsiteX59" fmla="*/ 7098544 w 12192000"/>
              <a:gd name="connsiteY59" fmla="*/ 4462879 h 5096785"/>
              <a:gd name="connsiteX60" fmla="*/ 7097922 w 12192000"/>
              <a:gd name="connsiteY60" fmla="*/ 4464077 h 5096785"/>
              <a:gd name="connsiteX61" fmla="*/ 7086877 w 12192000"/>
              <a:gd name="connsiteY61" fmla="*/ 4468554 h 5096785"/>
              <a:gd name="connsiteX62" fmla="*/ 7065999 w 12192000"/>
              <a:gd name="connsiteY62" fmla="*/ 4474270 h 5096785"/>
              <a:gd name="connsiteX63" fmla="*/ 7016598 w 12192000"/>
              <a:gd name="connsiteY63" fmla="*/ 4502855 h 5096785"/>
              <a:gd name="connsiteX64" fmla="*/ 6977375 w 12192000"/>
              <a:gd name="connsiteY64" fmla="*/ 4499434 h 5096785"/>
              <a:gd name="connsiteX65" fmla="*/ 6969409 w 12192000"/>
              <a:gd name="connsiteY65" fmla="*/ 4499424 h 5096785"/>
              <a:gd name="connsiteX66" fmla="*/ 6969218 w 12192000"/>
              <a:gd name="connsiteY66" fmla="*/ 4499704 h 5096785"/>
              <a:gd name="connsiteX67" fmla="*/ 6960755 w 12192000"/>
              <a:gd name="connsiteY67" fmla="*/ 4500249 h 5096785"/>
              <a:gd name="connsiteX68" fmla="*/ 6954882 w 12192000"/>
              <a:gd name="connsiteY68" fmla="*/ 4499405 h 5096785"/>
              <a:gd name="connsiteX69" fmla="*/ 6939428 w 12192000"/>
              <a:gd name="connsiteY69" fmla="*/ 4499385 h 5096785"/>
              <a:gd name="connsiteX70" fmla="*/ 6933902 w 12192000"/>
              <a:gd name="connsiteY70" fmla="*/ 4501239 h 5096785"/>
              <a:gd name="connsiteX71" fmla="*/ 6891244 w 12192000"/>
              <a:gd name="connsiteY71" fmla="*/ 4536371 h 5096785"/>
              <a:gd name="connsiteX72" fmla="*/ 6794496 w 12192000"/>
              <a:gd name="connsiteY72" fmla="*/ 4567924 h 5096785"/>
              <a:gd name="connsiteX73" fmla="*/ 6574528 w 12192000"/>
              <a:gd name="connsiteY73" fmla="*/ 4641155 h 5096785"/>
              <a:gd name="connsiteX74" fmla="*/ 6573036 w 12192000"/>
              <a:gd name="connsiteY74" fmla="*/ 4641049 h 5096785"/>
              <a:gd name="connsiteX75" fmla="*/ 6571920 w 12192000"/>
              <a:gd name="connsiteY75" fmla="*/ 4644739 h 5096785"/>
              <a:gd name="connsiteX76" fmla="*/ 6552021 w 12192000"/>
              <a:gd name="connsiteY76" fmla="*/ 4650379 h 5096785"/>
              <a:gd name="connsiteX77" fmla="*/ 6545925 w 12192000"/>
              <a:gd name="connsiteY77" fmla="*/ 4650675 h 5096785"/>
              <a:gd name="connsiteX78" fmla="*/ 6537822 w 12192000"/>
              <a:gd name="connsiteY78" fmla="*/ 4652769 h 5096785"/>
              <a:gd name="connsiteX79" fmla="*/ 6537743 w 12192000"/>
              <a:gd name="connsiteY79" fmla="*/ 4653068 h 5096785"/>
              <a:gd name="connsiteX80" fmla="*/ 6490057 w 12192000"/>
              <a:gd name="connsiteY80" fmla="*/ 4658624 h 5096785"/>
              <a:gd name="connsiteX81" fmla="*/ 6386800 w 12192000"/>
              <a:gd name="connsiteY81" fmla="*/ 4715431 h 5096785"/>
              <a:gd name="connsiteX82" fmla="*/ 6382703 w 12192000"/>
              <a:gd name="connsiteY82" fmla="*/ 4717930 h 5096785"/>
              <a:gd name="connsiteX83" fmla="*/ 6356495 w 12192000"/>
              <a:gd name="connsiteY83" fmla="*/ 4717843 h 5096785"/>
              <a:gd name="connsiteX84" fmla="*/ 6343628 w 12192000"/>
              <a:gd name="connsiteY84" fmla="*/ 4719161 h 5096785"/>
              <a:gd name="connsiteX85" fmla="*/ 6338605 w 12192000"/>
              <a:gd name="connsiteY85" fmla="*/ 4716723 h 5096785"/>
              <a:gd name="connsiteX86" fmla="*/ 6320318 w 12192000"/>
              <a:gd name="connsiteY86" fmla="*/ 4720095 h 5096785"/>
              <a:gd name="connsiteX87" fmla="*/ 6318742 w 12192000"/>
              <a:gd name="connsiteY87" fmla="*/ 4721541 h 5096785"/>
              <a:gd name="connsiteX88" fmla="*/ 6301708 w 12192000"/>
              <a:gd name="connsiteY88" fmla="*/ 4720380 h 5096785"/>
              <a:gd name="connsiteX89" fmla="*/ 6285082 w 12192000"/>
              <a:gd name="connsiteY89" fmla="*/ 4714639 h 5096785"/>
              <a:gd name="connsiteX90" fmla="*/ 6136936 w 12192000"/>
              <a:gd name="connsiteY90" fmla="*/ 4758246 h 5096785"/>
              <a:gd name="connsiteX91" fmla="*/ 5988578 w 12192000"/>
              <a:gd name="connsiteY91" fmla="*/ 4754427 h 5096785"/>
              <a:gd name="connsiteX92" fmla="*/ 5908701 w 12192000"/>
              <a:gd name="connsiteY92" fmla="*/ 4779160 h 5096785"/>
              <a:gd name="connsiteX93" fmla="*/ 5892219 w 12192000"/>
              <a:gd name="connsiteY93" fmla="*/ 4807892 h 5096785"/>
              <a:gd name="connsiteX94" fmla="*/ 5683612 w 12192000"/>
              <a:gd name="connsiteY94" fmla="*/ 4848770 h 5096785"/>
              <a:gd name="connsiteX95" fmla="*/ 5635111 w 12192000"/>
              <a:gd name="connsiteY95" fmla="*/ 4868888 h 5096785"/>
              <a:gd name="connsiteX96" fmla="*/ 5582652 w 12192000"/>
              <a:gd name="connsiteY96" fmla="*/ 4866836 h 5096785"/>
              <a:gd name="connsiteX97" fmla="*/ 5567213 w 12192000"/>
              <a:gd name="connsiteY97" fmla="*/ 4878769 h 5096785"/>
              <a:gd name="connsiteX98" fmla="*/ 5564659 w 12192000"/>
              <a:gd name="connsiteY98" fmla="*/ 4881042 h 5096785"/>
              <a:gd name="connsiteX99" fmla="*/ 5552102 w 12192000"/>
              <a:gd name="connsiteY99" fmla="*/ 4885426 h 5096785"/>
              <a:gd name="connsiteX100" fmla="*/ 5551475 w 12192000"/>
              <a:gd name="connsiteY100" fmla="*/ 4892560 h 5096785"/>
              <a:gd name="connsiteX101" fmla="*/ 5534664 w 12192000"/>
              <a:gd name="connsiteY101" fmla="*/ 4903385 h 5096785"/>
              <a:gd name="connsiteX102" fmla="*/ 5510737 w 12192000"/>
              <a:gd name="connsiteY102" fmla="*/ 4909807 h 5096785"/>
              <a:gd name="connsiteX103" fmla="*/ 5393901 w 12192000"/>
              <a:gd name="connsiteY103" fmla="*/ 4933709 h 5096785"/>
              <a:gd name="connsiteX104" fmla="*/ 5325782 w 12192000"/>
              <a:gd name="connsiteY104" fmla="*/ 4951789 h 5096785"/>
              <a:gd name="connsiteX105" fmla="*/ 5302703 w 12192000"/>
              <a:gd name="connsiteY105" fmla="*/ 4964590 h 5096785"/>
              <a:gd name="connsiteX106" fmla="*/ 5268591 w 12192000"/>
              <a:gd name="connsiteY106" fmla="*/ 4978479 h 5096785"/>
              <a:gd name="connsiteX107" fmla="*/ 5210559 w 12192000"/>
              <a:gd name="connsiteY107" fmla="*/ 5007585 h 5096785"/>
              <a:gd name="connsiteX108" fmla="*/ 5177597 w 12192000"/>
              <a:gd name="connsiteY108" fmla="*/ 5015926 h 5096785"/>
              <a:gd name="connsiteX109" fmla="*/ 5160569 w 12192000"/>
              <a:gd name="connsiteY109" fmla="*/ 5025681 h 5096785"/>
              <a:gd name="connsiteX110" fmla="*/ 5152748 w 12192000"/>
              <a:gd name="connsiteY110" fmla="*/ 5026569 h 5096785"/>
              <a:gd name="connsiteX111" fmla="*/ 5127678 w 12192000"/>
              <a:gd name="connsiteY111" fmla="*/ 5032947 h 5096785"/>
              <a:gd name="connsiteX112" fmla="*/ 5113147 w 12192000"/>
              <a:gd name="connsiteY112" fmla="*/ 5035818 h 5096785"/>
              <a:gd name="connsiteX113" fmla="*/ 5107301 w 12192000"/>
              <a:gd name="connsiteY113" fmla="*/ 5036672 h 5096785"/>
              <a:gd name="connsiteX114" fmla="*/ 5093215 w 12192000"/>
              <a:gd name="connsiteY114" fmla="*/ 5032880 h 5096785"/>
              <a:gd name="connsiteX115" fmla="*/ 5077058 w 12192000"/>
              <a:gd name="connsiteY115" fmla="*/ 5038681 h 5096785"/>
              <a:gd name="connsiteX116" fmla="*/ 5057349 w 12192000"/>
              <a:gd name="connsiteY116" fmla="*/ 5036015 h 5096785"/>
              <a:gd name="connsiteX117" fmla="*/ 5053945 w 12192000"/>
              <a:gd name="connsiteY117" fmla="*/ 5041952 h 5096785"/>
              <a:gd name="connsiteX118" fmla="*/ 5040021 w 12192000"/>
              <a:gd name="connsiteY118" fmla="*/ 5050052 h 5096785"/>
              <a:gd name="connsiteX119" fmla="*/ 5025913 w 12192000"/>
              <a:gd name="connsiteY119" fmla="*/ 5046535 h 5096785"/>
              <a:gd name="connsiteX120" fmla="*/ 4998218 w 12192000"/>
              <a:gd name="connsiteY120" fmla="*/ 5048065 h 5096785"/>
              <a:gd name="connsiteX121" fmla="*/ 4991008 w 12192000"/>
              <a:gd name="connsiteY121" fmla="*/ 5050439 h 5096785"/>
              <a:gd name="connsiteX122" fmla="*/ 4963503 w 12192000"/>
              <a:gd name="connsiteY122" fmla="*/ 5047575 h 5096785"/>
              <a:gd name="connsiteX123" fmla="*/ 4921053 w 12192000"/>
              <a:gd name="connsiteY123" fmla="*/ 5048925 h 5096785"/>
              <a:gd name="connsiteX124" fmla="*/ 4873420 w 12192000"/>
              <a:gd name="connsiteY124" fmla="*/ 5054929 h 5096785"/>
              <a:gd name="connsiteX125" fmla="*/ 4858825 w 12192000"/>
              <a:gd name="connsiteY125" fmla="*/ 5051329 h 5096785"/>
              <a:gd name="connsiteX126" fmla="*/ 4769340 w 12192000"/>
              <a:gd name="connsiteY126" fmla="*/ 5053090 h 5096785"/>
              <a:gd name="connsiteX127" fmla="*/ 4744152 w 12192000"/>
              <a:gd name="connsiteY127" fmla="*/ 5053391 h 5096785"/>
              <a:gd name="connsiteX128" fmla="*/ 4723556 w 12192000"/>
              <a:gd name="connsiteY128" fmla="*/ 5059633 h 5096785"/>
              <a:gd name="connsiteX129" fmla="*/ 4719699 w 12192000"/>
              <a:gd name="connsiteY129" fmla="*/ 5066298 h 5096785"/>
              <a:gd name="connsiteX130" fmla="*/ 4706016 w 12192000"/>
              <a:gd name="connsiteY130" fmla="*/ 5067422 h 5096785"/>
              <a:gd name="connsiteX131" fmla="*/ 4702593 w 12192000"/>
              <a:gd name="connsiteY131" fmla="*/ 5068973 h 5096785"/>
              <a:gd name="connsiteX132" fmla="*/ 4682766 w 12192000"/>
              <a:gd name="connsiteY132" fmla="*/ 5076609 h 5096785"/>
              <a:gd name="connsiteX133" fmla="*/ 4634960 w 12192000"/>
              <a:gd name="connsiteY133" fmla="*/ 5061852 h 5096785"/>
              <a:gd name="connsiteX134" fmla="*/ 4580645 w 12192000"/>
              <a:gd name="connsiteY134" fmla="*/ 5069246 h 5096785"/>
              <a:gd name="connsiteX135" fmla="*/ 4368005 w 12192000"/>
              <a:gd name="connsiteY135" fmla="*/ 5057426 h 5096785"/>
              <a:gd name="connsiteX136" fmla="*/ 4339489 w 12192000"/>
              <a:gd name="connsiteY136" fmla="*/ 5080858 h 5096785"/>
              <a:gd name="connsiteX137" fmla="*/ 4253895 w 12192000"/>
              <a:gd name="connsiteY137" fmla="*/ 5085008 h 5096785"/>
              <a:gd name="connsiteX138" fmla="*/ 4117780 w 12192000"/>
              <a:gd name="connsiteY138" fmla="*/ 5045175 h 5096785"/>
              <a:gd name="connsiteX139" fmla="*/ 3960074 w 12192000"/>
              <a:gd name="connsiteY139" fmla="*/ 5050708 h 5096785"/>
              <a:gd name="connsiteX140" fmla="*/ 3947260 w 12192000"/>
              <a:gd name="connsiteY140" fmla="*/ 5041167 h 5096785"/>
              <a:gd name="connsiteX141" fmla="*/ 3931969 w 12192000"/>
              <a:gd name="connsiteY141" fmla="*/ 5035902 h 5096785"/>
              <a:gd name="connsiteX142" fmla="*/ 3929836 w 12192000"/>
              <a:gd name="connsiteY142" fmla="*/ 5036901 h 5096785"/>
              <a:gd name="connsiteX143" fmla="*/ 3911296 w 12192000"/>
              <a:gd name="connsiteY143" fmla="*/ 5035663 h 5096785"/>
              <a:gd name="connsiteX144" fmla="*/ 3907746 w 12192000"/>
              <a:gd name="connsiteY144" fmla="*/ 5032107 h 5096785"/>
              <a:gd name="connsiteX145" fmla="*/ 3895182 w 12192000"/>
              <a:gd name="connsiteY145" fmla="*/ 5030229 h 5096785"/>
              <a:gd name="connsiteX146" fmla="*/ 3870866 w 12192000"/>
              <a:gd name="connsiteY146" fmla="*/ 5023753 h 5096785"/>
              <a:gd name="connsiteX147" fmla="*/ 3865913 w 12192000"/>
              <a:gd name="connsiteY147" fmla="*/ 5025143 h 5096785"/>
              <a:gd name="connsiteX148" fmla="*/ 3828606 w 12192000"/>
              <a:gd name="connsiteY148" fmla="*/ 5019426 h 5096785"/>
              <a:gd name="connsiteX149" fmla="*/ 3827901 w 12192000"/>
              <a:gd name="connsiteY149" fmla="*/ 5020583 h 5096785"/>
              <a:gd name="connsiteX150" fmla="*/ 3816543 w 12192000"/>
              <a:gd name="connsiteY150" fmla="*/ 5024366 h 5096785"/>
              <a:gd name="connsiteX151" fmla="*/ 3795278 w 12192000"/>
              <a:gd name="connsiteY151" fmla="*/ 5028779 h 5096785"/>
              <a:gd name="connsiteX152" fmla="*/ 3743858 w 12192000"/>
              <a:gd name="connsiteY152" fmla="*/ 5054237 h 5096785"/>
              <a:gd name="connsiteX153" fmla="*/ 3704945 w 12192000"/>
              <a:gd name="connsiteY153" fmla="*/ 5048413 h 5096785"/>
              <a:gd name="connsiteX154" fmla="*/ 3696992 w 12192000"/>
              <a:gd name="connsiteY154" fmla="*/ 5047914 h 5096785"/>
              <a:gd name="connsiteX155" fmla="*/ 3696780 w 12192000"/>
              <a:gd name="connsiteY155" fmla="*/ 5048181 h 5096785"/>
              <a:gd name="connsiteX156" fmla="*/ 3688290 w 12192000"/>
              <a:gd name="connsiteY156" fmla="*/ 5048204 h 5096785"/>
              <a:gd name="connsiteX157" fmla="*/ 3682486 w 12192000"/>
              <a:gd name="connsiteY157" fmla="*/ 5047000 h 5096785"/>
              <a:gd name="connsiteX158" fmla="*/ 3667056 w 12192000"/>
              <a:gd name="connsiteY158" fmla="*/ 5046030 h 5096785"/>
              <a:gd name="connsiteX159" fmla="*/ 3661403 w 12192000"/>
              <a:gd name="connsiteY159" fmla="*/ 5047537 h 5096785"/>
              <a:gd name="connsiteX160" fmla="*/ 3658673 w 12192000"/>
              <a:gd name="connsiteY160" fmla="*/ 5050790 h 5096785"/>
              <a:gd name="connsiteX161" fmla="*/ 3657333 w 12192000"/>
              <a:gd name="connsiteY161" fmla="*/ 5050325 h 5096785"/>
              <a:gd name="connsiteX162" fmla="*/ 3626778 w 12192000"/>
              <a:gd name="connsiteY162" fmla="*/ 5057882 h 5096785"/>
              <a:gd name="connsiteX163" fmla="*/ 3560067 w 12192000"/>
              <a:gd name="connsiteY163" fmla="*/ 5064266 h 5096785"/>
              <a:gd name="connsiteX164" fmla="*/ 3522641 w 12192000"/>
              <a:gd name="connsiteY164" fmla="*/ 5063654 h 5096785"/>
              <a:gd name="connsiteX165" fmla="*/ 3419275 w 12192000"/>
              <a:gd name="connsiteY165" fmla="*/ 5066646 h 5096785"/>
              <a:gd name="connsiteX166" fmla="*/ 3314869 w 12192000"/>
              <a:gd name="connsiteY166" fmla="*/ 5073197 h 5096785"/>
              <a:gd name="connsiteX167" fmla="*/ 3259088 w 12192000"/>
              <a:gd name="connsiteY167" fmla="*/ 5096363 h 5096785"/>
              <a:gd name="connsiteX168" fmla="*/ 3253104 w 12192000"/>
              <a:gd name="connsiteY168" fmla="*/ 5096785 h 5096785"/>
              <a:gd name="connsiteX169" fmla="*/ 3238751 w 12192000"/>
              <a:gd name="connsiteY169" fmla="*/ 5092996 h 5096785"/>
              <a:gd name="connsiteX170" fmla="*/ 3233681 w 12192000"/>
              <a:gd name="connsiteY170" fmla="*/ 5090758 h 5096785"/>
              <a:gd name="connsiteX171" fmla="*/ 3225562 w 12192000"/>
              <a:gd name="connsiteY171" fmla="*/ 5089215 h 5096785"/>
              <a:gd name="connsiteX172" fmla="*/ 3225260 w 12192000"/>
              <a:gd name="connsiteY172" fmla="*/ 5089437 h 5096785"/>
              <a:gd name="connsiteX173" fmla="*/ 3217859 w 12192000"/>
              <a:gd name="connsiteY173" fmla="*/ 5087484 h 5096785"/>
              <a:gd name="connsiteX174" fmla="*/ 3182980 w 12192000"/>
              <a:gd name="connsiteY174" fmla="*/ 5074650 h 5096785"/>
              <a:gd name="connsiteX175" fmla="*/ 3055081 w 12192000"/>
              <a:gd name="connsiteY175" fmla="*/ 5080424 h 5096785"/>
              <a:gd name="connsiteX176" fmla="*/ 3049807 w 12192000"/>
              <a:gd name="connsiteY176" fmla="*/ 5080860 h 5096785"/>
              <a:gd name="connsiteX177" fmla="*/ 3029122 w 12192000"/>
              <a:gd name="connsiteY177" fmla="*/ 5070085 h 5096785"/>
              <a:gd name="connsiteX178" fmla="*/ 3017862 w 12192000"/>
              <a:gd name="connsiteY178" fmla="*/ 5065942 h 5096785"/>
              <a:gd name="connsiteX179" fmla="*/ 3015868 w 12192000"/>
              <a:gd name="connsiteY179" fmla="*/ 5061832 h 5096785"/>
              <a:gd name="connsiteX180" fmla="*/ 2998644 w 12192000"/>
              <a:gd name="connsiteY180" fmla="*/ 5057210 h 5096785"/>
              <a:gd name="connsiteX181" fmla="*/ 2996219 w 12192000"/>
              <a:gd name="connsiteY181" fmla="*/ 5057788 h 5096785"/>
              <a:gd name="connsiteX182" fmla="*/ 2983676 w 12192000"/>
              <a:gd name="connsiteY182" fmla="*/ 5049852 h 5096785"/>
              <a:gd name="connsiteX183" fmla="*/ 2903609 w 12192000"/>
              <a:gd name="connsiteY183" fmla="*/ 4998457 h 5096785"/>
              <a:gd name="connsiteX184" fmla="*/ 2758830 w 12192000"/>
              <a:gd name="connsiteY184" fmla="*/ 4974760 h 5096785"/>
              <a:gd name="connsiteX185" fmla="*/ 2532669 w 12192000"/>
              <a:gd name="connsiteY185" fmla="*/ 4940573 h 5096785"/>
              <a:gd name="connsiteX186" fmla="*/ 2389931 w 12192000"/>
              <a:gd name="connsiteY186" fmla="*/ 4905785 h 5096785"/>
              <a:gd name="connsiteX187" fmla="*/ 2335186 w 12192000"/>
              <a:gd name="connsiteY187" fmla="*/ 4902957 h 5096785"/>
              <a:gd name="connsiteX188" fmla="*/ 2273393 w 12192000"/>
              <a:gd name="connsiteY188" fmla="*/ 4883565 h 5096785"/>
              <a:gd name="connsiteX189" fmla="*/ 2269523 w 12192000"/>
              <a:gd name="connsiteY189" fmla="*/ 4884442 h 5096785"/>
              <a:gd name="connsiteX190" fmla="*/ 2256015 w 12192000"/>
              <a:gd name="connsiteY190" fmla="*/ 4883014 h 5096785"/>
              <a:gd name="connsiteX191" fmla="*/ 2249731 w 12192000"/>
              <a:gd name="connsiteY191" fmla="*/ 4888778 h 5096785"/>
              <a:gd name="connsiteX192" fmla="*/ 2227629 w 12192000"/>
              <a:gd name="connsiteY192" fmla="*/ 4891047 h 5096785"/>
              <a:gd name="connsiteX193" fmla="*/ 2203460 w 12192000"/>
              <a:gd name="connsiteY193" fmla="*/ 4886696 h 5096785"/>
              <a:gd name="connsiteX194" fmla="*/ 2091528 w 12192000"/>
              <a:gd name="connsiteY194" fmla="*/ 4859155 h 5096785"/>
              <a:gd name="connsiteX195" fmla="*/ 2022901 w 12192000"/>
              <a:gd name="connsiteY195" fmla="*/ 4846594 h 5096785"/>
              <a:gd name="connsiteX196" fmla="*/ 1994227 w 12192000"/>
              <a:gd name="connsiteY196" fmla="*/ 4847973 h 5096785"/>
              <a:gd name="connsiteX197" fmla="*/ 1955936 w 12192000"/>
              <a:gd name="connsiteY197" fmla="*/ 4845765 h 5096785"/>
              <a:gd name="connsiteX198" fmla="*/ 1741924 w 12192000"/>
              <a:gd name="connsiteY198" fmla="*/ 4808054 h 5096785"/>
              <a:gd name="connsiteX199" fmla="*/ 1734410 w 12192000"/>
              <a:gd name="connsiteY199" fmla="*/ 4811675 h 5096785"/>
              <a:gd name="connsiteX200" fmla="*/ 1691423 w 12192000"/>
              <a:gd name="connsiteY200" fmla="*/ 4802777 h 5096785"/>
              <a:gd name="connsiteX201" fmla="*/ 1554504 w 12192000"/>
              <a:gd name="connsiteY201" fmla="*/ 4739985 h 5096785"/>
              <a:gd name="connsiteX202" fmla="*/ 1470119 w 12192000"/>
              <a:gd name="connsiteY202" fmla="*/ 4723470 h 5096785"/>
              <a:gd name="connsiteX203" fmla="*/ 1437967 w 12192000"/>
              <a:gd name="connsiteY203" fmla="*/ 4722710 h 5096785"/>
              <a:gd name="connsiteX204" fmla="*/ 1384234 w 12192000"/>
              <a:gd name="connsiteY204" fmla="*/ 4721117 h 5096785"/>
              <a:gd name="connsiteX205" fmla="*/ 1338647 w 12192000"/>
              <a:gd name="connsiteY205" fmla="*/ 4732483 h 5096785"/>
              <a:gd name="connsiteX206" fmla="*/ 1295869 w 12192000"/>
              <a:gd name="connsiteY206" fmla="*/ 4726175 h 5096785"/>
              <a:gd name="connsiteX207" fmla="*/ 1292949 w 12192000"/>
              <a:gd name="connsiteY207" fmla="*/ 4708469 h 5096785"/>
              <a:gd name="connsiteX208" fmla="*/ 1244908 w 12192000"/>
              <a:gd name="connsiteY208" fmla="*/ 4706993 h 5096785"/>
              <a:gd name="connsiteX209" fmla="*/ 1171266 w 12192000"/>
              <a:gd name="connsiteY209" fmla="*/ 4706535 h 5096785"/>
              <a:gd name="connsiteX210" fmla="*/ 1160868 w 12192000"/>
              <a:gd name="connsiteY210" fmla="*/ 4701936 h 5096785"/>
              <a:gd name="connsiteX211" fmla="*/ 1147599 w 12192000"/>
              <a:gd name="connsiteY211" fmla="*/ 4714833 h 5096785"/>
              <a:gd name="connsiteX212" fmla="*/ 1119603 w 12192000"/>
              <a:gd name="connsiteY212" fmla="*/ 4721303 h 5096785"/>
              <a:gd name="connsiteX213" fmla="*/ 997851 w 12192000"/>
              <a:gd name="connsiteY213" fmla="*/ 4722336 h 5096785"/>
              <a:gd name="connsiteX214" fmla="*/ 976455 w 12192000"/>
              <a:gd name="connsiteY214" fmla="*/ 4726407 h 5096785"/>
              <a:gd name="connsiteX215" fmla="*/ 949939 w 12192000"/>
              <a:gd name="connsiteY215" fmla="*/ 4719699 h 5096785"/>
              <a:gd name="connsiteX216" fmla="*/ 894148 w 12192000"/>
              <a:gd name="connsiteY216" fmla="*/ 4710406 h 5096785"/>
              <a:gd name="connsiteX217" fmla="*/ 857990 w 12192000"/>
              <a:gd name="connsiteY217" fmla="*/ 4696844 h 5096785"/>
              <a:gd name="connsiteX218" fmla="*/ 848649 w 12192000"/>
              <a:gd name="connsiteY218" fmla="*/ 4704021 h 5096785"/>
              <a:gd name="connsiteX219" fmla="*/ 826436 w 12192000"/>
              <a:gd name="connsiteY219" fmla="*/ 4707421 h 5096785"/>
              <a:gd name="connsiteX220" fmla="*/ 733052 w 12192000"/>
              <a:gd name="connsiteY220" fmla="*/ 4701884 h 5096785"/>
              <a:gd name="connsiteX221" fmla="*/ 716185 w 12192000"/>
              <a:gd name="connsiteY221" fmla="*/ 4648168 h 5096785"/>
              <a:gd name="connsiteX222" fmla="*/ 582722 w 12192000"/>
              <a:gd name="connsiteY222" fmla="*/ 4658637 h 5096785"/>
              <a:gd name="connsiteX223" fmla="*/ 581118 w 12192000"/>
              <a:gd name="connsiteY223" fmla="*/ 4654120 h 5096785"/>
              <a:gd name="connsiteX224" fmla="*/ 546453 w 12192000"/>
              <a:gd name="connsiteY224" fmla="*/ 4652542 h 5096785"/>
              <a:gd name="connsiteX225" fmla="*/ 536773 w 12192000"/>
              <a:gd name="connsiteY225" fmla="*/ 4644609 h 5096785"/>
              <a:gd name="connsiteX226" fmla="*/ 388896 w 12192000"/>
              <a:gd name="connsiteY226" fmla="*/ 4619173 h 5096785"/>
              <a:gd name="connsiteX227" fmla="*/ 366479 w 12192000"/>
              <a:gd name="connsiteY227" fmla="*/ 4618896 h 5096785"/>
              <a:gd name="connsiteX228" fmla="*/ 342781 w 12192000"/>
              <a:gd name="connsiteY228" fmla="*/ 4601239 h 5096785"/>
              <a:gd name="connsiteX229" fmla="*/ 255925 w 12192000"/>
              <a:gd name="connsiteY229" fmla="*/ 4598685 h 5096785"/>
              <a:gd name="connsiteX230" fmla="*/ 226919 w 12192000"/>
              <a:gd name="connsiteY230" fmla="*/ 4598460 h 5096785"/>
              <a:gd name="connsiteX231" fmla="*/ 213925 w 12192000"/>
              <a:gd name="connsiteY231" fmla="*/ 4597783 h 5096785"/>
              <a:gd name="connsiteX232" fmla="*/ 215196 w 12192000"/>
              <a:gd name="connsiteY232" fmla="*/ 4588576 h 5096785"/>
              <a:gd name="connsiteX233" fmla="*/ 180214 w 12192000"/>
              <a:gd name="connsiteY233" fmla="*/ 4583701 h 5096785"/>
              <a:gd name="connsiteX234" fmla="*/ 83203 w 12192000"/>
              <a:gd name="connsiteY234" fmla="*/ 4531664 h 5096785"/>
              <a:gd name="connsiteX235" fmla="*/ 4106 w 12192000"/>
              <a:gd name="connsiteY235" fmla="*/ 4517202 h 5096785"/>
              <a:gd name="connsiteX236" fmla="*/ 0 w 12192000"/>
              <a:gd name="connsiteY236" fmla="*/ 4516084 h 5096785"/>
              <a:gd name="connsiteX237" fmla="*/ 0 w 12192000"/>
              <a:gd name="connsiteY237" fmla="*/ 0 h 5096785"/>
              <a:gd name="connsiteX0" fmla="*/ 0 w 12192000"/>
              <a:gd name="connsiteY0" fmla="*/ 0 h 5096785"/>
              <a:gd name="connsiteX1" fmla="*/ 12192000 w 12192000"/>
              <a:gd name="connsiteY1" fmla="*/ 0 h 5096785"/>
              <a:gd name="connsiteX2" fmla="*/ 12192000 w 12192000"/>
              <a:gd name="connsiteY2" fmla="*/ 3809005 h 5096785"/>
              <a:gd name="connsiteX3" fmla="*/ 12142543 w 12192000"/>
              <a:gd name="connsiteY3" fmla="*/ 3817043 h 5096785"/>
              <a:gd name="connsiteX4" fmla="*/ 12109241 w 12192000"/>
              <a:gd name="connsiteY4" fmla="*/ 3824228 h 5096785"/>
              <a:gd name="connsiteX5" fmla="*/ 11668991 w 12192000"/>
              <a:gd name="connsiteY5" fmla="*/ 3788038 h 5096785"/>
              <a:gd name="connsiteX6" fmla="*/ 11476952 w 12192000"/>
              <a:gd name="connsiteY6" fmla="*/ 3866786 h 5096785"/>
              <a:gd name="connsiteX7" fmla="*/ 11336487 w 12192000"/>
              <a:gd name="connsiteY7" fmla="*/ 3971513 h 5096785"/>
              <a:gd name="connsiteX8" fmla="*/ 11214181 w 12192000"/>
              <a:gd name="connsiteY8" fmla="*/ 4004215 h 5096785"/>
              <a:gd name="connsiteX9" fmla="*/ 11042540 w 12192000"/>
              <a:gd name="connsiteY9" fmla="*/ 4002613 h 5096785"/>
              <a:gd name="connsiteX10" fmla="*/ 10833086 w 12192000"/>
              <a:gd name="connsiteY10" fmla="*/ 3997707 h 5096785"/>
              <a:gd name="connsiteX11" fmla="*/ 10599680 w 12192000"/>
              <a:gd name="connsiteY11" fmla="*/ 3982661 h 5096785"/>
              <a:gd name="connsiteX12" fmla="*/ 10519971 w 12192000"/>
              <a:gd name="connsiteY12" fmla="*/ 3975018 h 5096785"/>
              <a:gd name="connsiteX13" fmla="*/ 10217282 w 12192000"/>
              <a:gd name="connsiteY13" fmla="*/ 4020809 h 5096785"/>
              <a:gd name="connsiteX14" fmla="*/ 9936427 w 12192000"/>
              <a:gd name="connsiteY14" fmla="*/ 4137843 h 5096785"/>
              <a:gd name="connsiteX15" fmla="*/ 9800299 w 12192000"/>
              <a:gd name="connsiteY15" fmla="*/ 4186098 h 5096785"/>
              <a:gd name="connsiteX16" fmla="*/ 9707822 w 12192000"/>
              <a:gd name="connsiteY16" fmla="*/ 4189102 h 5096785"/>
              <a:gd name="connsiteX17" fmla="*/ 9543973 w 12192000"/>
              <a:gd name="connsiteY17" fmla="*/ 4245802 h 5096785"/>
              <a:gd name="connsiteX18" fmla="*/ 9528747 w 12192000"/>
              <a:gd name="connsiteY18" fmla="*/ 4251724 h 5096785"/>
              <a:gd name="connsiteX19" fmla="*/ 9436976 w 12192000"/>
              <a:gd name="connsiteY19" fmla="*/ 4269351 h 5096785"/>
              <a:gd name="connsiteX20" fmla="*/ 9371827 w 12192000"/>
              <a:gd name="connsiteY20" fmla="*/ 4303912 h 5096785"/>
              <a:gd name="connsiteX21" fmla="*/ 9260304 w 12192000"/>
              <a:gd name="connsiteY21" fmla="*/ 4328021 h 5096785"/>
              <a:gd name="connsiteX22" fmla="*/ 9148799 w 12192000"/>
              <a:gd name="connsiteY22" fmla="*/ 4348506 h 5096785"/>
              <a:gd name="connsiteX23" fmla="*/ 9107898 w 12192000"/>
              <a:gd name="connsiteY23" fmla="*/ 4354282 h 5096785"/>
              <a:gd name="connsiteX24" fmla="*/ 8990743 w 12192000"/>
              <a:gd name="connsiteY24" fmla="*/ 4382161 h 5096785"/>
              <a:gd name="connsiteX25" fmla="*/ 8979819 w 12192000"/>
              <a:gd name="connsiteY25" fmla="*/ 4366419 h 5096785"/>
              <a:gd name="connsiteX26" fmla="*/ 8936044 w 12192000"/>
              <a:gd name="connsiteY26" fmla="*/ 4370992 h 5096785"/>
              <a:gd name="connsiteX27" fmla="*/ 8897707 w 12192000"/>
              <a:gd name="connsiteY27" fmla="*/ 4392673 h 5096785"/>
              <a:gd name="connsiteX28" fmla="*/ 8845635 w 12192000"/>
              <a:gd name="connsiteY28" fmla="*/ 4404300 h 5096785"/>
              <a:gd name="connsiteX29" fmla="*/ 8814562 w 12192000"/>
              <a:gd name="connsiteY29" fmla="*/ 4411434 h 5096785"/>
              <a:gd name="connsiteX30" fmla="*/ 8726349 w 12192000"/>
              <a:gd name="connsiteY30" fmla="*/ 4416668 h 5096785"/>
              <a:gd name="connsiteX31" fmla="*/ 8566678 w 12192000"/>
              <a:gd name="connsiteY31" fmla="*/ 4391711 h 5096785"/>
              <a:gd name="connsiteX32" fmla="*/ 8521516 w 12192000"/>
              <a:gd name="connsiteY32" fmla="*/ 4393927 h 5096785"/>
              <a:gd name="connsiteX33" fmla="*/ 8515998 w 12192000"/>
              <a:gd name="connsiteY33" fmla="*/ 4399124 h 5096785"/>
              <a:gd name="connsiteX34" fmla="*/ 8449547 w 12192000"/>
              <a:gd name="connsiteY34" fmla="*/ 4383170 h 5096785"/>
              <a:gd name="connsiteX35" fmla="*/ 8360285 w 12192000"/>
              <a:gd name="connsiteY35" fmla="*/ 4398502 h 5096785"/>
              <a:gd name="connsiteX36" fmla="*/ 8256584 w 12192000"/>
              <a:gd name="connsiteY36" fmla="*/ 4423564 h 5096785"/>
              <a:gd name="connsiteX37" fmla="*/ 8229821 w 12192000"/>
              <a:gd name="connsiteY37" fmla="*/ 4431840 h 5096785"/>
              <a:gd name="connsiteX38" fmla="*/ 8158476 w 12192000"/>
              <a:gd name="connsiteY38" fmla="*/ 4436904 h 5096785"/>
              <a:gd name="connsiteX39" fmla="*/ 7993707 w 12192000"/>
              <a:gd name="connsiteY39" fmla="*/ 4447962 h 5096785"/>
              <a:gd name="connsiteX40" fmla="*/ 7990346 w 12192000"/>
              <a:gd name="connsiteY40" fmla="*/ 4454853 h 5096785"/>
              <a:gd name="connsiteX41" fmla="*/ 7976786 w 12192000"/>
              <a:gd name="connsiteY41" fmla="*/ 4456820 h 5096785"/>
              <a:gd name="connsiteX42" fmla="*/ 7973491 w 12192000"/>
              <a:gd name="connsiteY42" fmla="*/ 4458577 h 5096785"/>
              <a:gd name="connsiteX43" fmla="*/ 7954281 w 12192000"/>
              <a:gd name="connsiteY43" fmla="*/ 4467421 h 5096785"/>
              <a:gd name="connsiteX44" fmla="*/ 7905540 w 12192000"/>
              <a:gd name="connsiteY44" fmla="*/ 4455628 h 5096785"/>
              <a:gd name="connsiteX45" fmla="*/ 7851932 w 12192000"/>
              <a:gd name="connsiteY45" fmla="*/ 4466353 h 5096785"/>
              <a:gd name="connsiteX46" fmla="*/ 7639078 w 12192000"/>
              <a:gd name="connsiteY46" fmla="*/ 4467635 h 5096785"/>
              <a:gd name="connsiteX47" fmla="*/ 7612359 w 12192000"/>
              <a:gd name="connsiteY47" fmla="*/ 4492789 h 5096785"/>
              <a:gd name="connsiteX48" fmla="*/ 7527328 w 12192000"/>
              <a:gd name="connsiteY48" fmla="*/ 4502199 h 5096785"/>
              <a:gd name="connsiteX49" fmla="*/ 7388717 w 12192000"/>
              <a:gd name="connsiteY49" fmla="*/ 4470799 h 5096785"/>
              <a:gd name="connsiteX50" fmla="*/ 7231898 w 12192000"/>
              <a:gd name="connsiteY50" fmla="*/ 4486028 h 5096785"/>
              <a:gd name="connsiteX51" fmla="*/ 7218425 w 12192000"/>
              <a:gd name="connsiteY51" fmla="*/ 4477288 h 5096785"/>
              <a:gd name="connsiteX52" fmla="*/ 7202795 w 12192000"/>
              <a:gd name="connsiteY52" fmla="*/ 4472972 h 5096785"/>
              <a:gd name="connsiteX53" fmla="*/ 7200744 w 12192000"/>
              <a:gd name="connsiteY53" fmla="*/ 4474099 h 5096785"/>
              <a:gd name="connsiteX54" fmla="*/ 7182163 w 12192000"/>
              <a:gd name="connsiteY54" fmla="*/ 4474005 h 5096785"/>
              <a:gd name="connsiteX55" fmla="*/ 7178368 w 12192000"/>
              <a:gd name="connsiteY55" fmla="*/ 4470673 h 5096785"/>
              <a:gd name="connsiteX56" fmla="*/ 7165705 w 12192000"/>
              <a:gd name="connsiteY56" fmla="*/ 4469569 h 5096785"/>
              <a:gd name="connsiteX57" fmla="*/ 7140991 w 12192000"/>
              <a:gd name="connsiteY57" fmla="*/ 4464599 h 5096785"/>
              <a:gd name="connsiteX58" fmla="*/ 7136152 w 12192000"/>
              <a:gd name="connsiteY58" fmla="*/ 4466292 h 5096785"/>
              <a:gd name="connsiteX59" fmla="*/ 7098544 w 12192000"/>
              <a:gd name="connsiteY59" fmla="*/ 4462879 h 5096785"/>
              <a:gd name="connsiteX60" fmla="*/ 7097922 w 12192000"/>
              <a:gd name="connsiteY60" fmla="*/ 4464077 h 5096785"/>
              <a:gd name="connsiteX61" fmla="*/ 7086877 w 12192000"/>
              <a:gd name="connsiteY61" fmla="*/ 4468554 h 5096785"/>
              <a:gd name="connsiteX62" fmla="*/ 7065999 w 12192000"/>
              <a:gd name="connsiteY62" fmla="*/ 4474270 h 5096785"/>
              <a:gd name="connsiteX63" fmla="*/ 7016598 w 12192000"/>
              <a:gd name="connsiteY63" fmla="*/ 4502855 h 5096785"/>
              <a:gd name="connsiteX64" fmla="*/ 6977375 w 12192000"/>
              <a:gd name="connsiteY64" fmla="*/ 4499434 h 5096785"/>
              <a:gd name="connsiteX65" fmla="*/ 6969409 w 12192000"/>
              <a:gd name="connsiteY65" fmla="*/ 4499424 h 5096785"/>
              <a:gd name="connsiteX66" fmla="*/ 6969218 w 12192000"/>
              <a:gd name="connsiteY66" fmla="*/ 4499704 h 5096785"/>
              <a:gd name="connsiteX67" fmla="*/ 6960755 w 12192000"/>
              <a:gd name="connsiteY67" fmla="*/ 4500249 h 5096785"/>
              <a:gd name="connsiteX68" fmla="*/ 6954882 w 12192000"/>
              <a:gd name="connsiteY68" fmla="*/ 4499405 h 5096785"/>
              <a:gd name="connsiteX69" fmla="*/ 6939428 w 12192000"/>
              <a:gd name="connsiteY69" fmla="*/ 4499385 h 5096785"/>
              <a:gd name="connsiteX70" fmla="*/ 6933902 w 12192000"/>
              <a:gd name="connsiteY70" fmla="*/ 4501239 h 5096785"/>
              <a:gd name="connsiteX71" fmla="*/ 6891244 w 12192000"/>
              <a:gd name="connsiteY71" fmla="*/ 4536371 h 5096785"/>
              <a:gd name="connsiteX72" fmla="*/ 6794496 w 12192000"/>
              <a:gd name="connsiteY72" fmla="*/ 4567924 h 5096785"/>
              <a:gd name="connsiteX73" fmla="*/ 6574528 w 12192000"/>
              <a:gd name="connsiteY73" fmla="*/ 4641155 h 5096785"/>
              <a:gd name="connsiteX74" fmla="*/ 6573036 w 12192000"/>
              <a:gd name="connsiteY74" fmla="*/ 4641049 h 5096785"/>
              <a:gd name="connsiteX75" fmla="*/ 6571920 w 12192000"/>
              <a:gd name="connsiteY75" fmla="*/ 4644739 h 5096785"/>
              <a:gd name="connsiteX76" fmla="*/ 6552021 w 12192000"/>
              <a:gd name="connsiteY76" fmla="*/ 4650379 h 5096785"/>
              <a:gd name="connsiteX77" fmla="*/ 6545925 w 12192000"/>
              <a:gd name="connsiteY77" fmla="*/ 4650675 h 5096785"/>
              <a:gd name="connsiteX78" fmla="*/ 6537822 w 12192000"/>
              <a:gd name="connsiteY78" fmla="*/ 4652769 h 5096785"/>
              <a:gd name="connsiteX79" fmla="*/ 6537743 w 12192000"/>
              <a:gd name="connsiteY79" fmla="*/ 4653068 h 5096785"/>
              <a:gd name="connsiteX80" fmla="*/ 6490057 w 12192000"/>
              <a:gd name="connsiteY80" fmla="*/ 4658624 h 5096785"/>
              <a:gd name="connsiteX81" fmla="*/ 6386800 w 12192000"/>
              <a:gd name="connsiteY81" fmla="*/ 4715431 h 5096785"/>
              <a:gd name="connsiteX82" fmla="*/ 6382703 w 12192000"/>
              <a:gd name="connsiteY82" fmla="*/ 4717930 h 5096785"/>
              <a:gd name="connsiteX83" fmla="*/ 6356495 w 12192000"/>
              <a:gd name="connsiteY83" fmla="*/ 4717843 h 5096785"/>
              <a:gd name="connsiteX84" fmla="*/ 6343628 w 12192000"/>
              <a:gd name="connsiteY84" fmla="*/ 4719161 h 5096785"/>
              <a:gd name="connsiteX85" fmla="*/ 6338605 w 12192000"/>
              <a:gd name="connsiteY85" fmla="*/ 4716723 h 5096785"/>
              <a:gd name="connsiteX86" fmla="*/ 6320318 w 12192000"/>
              <a:gd name="connsiteY86" fmla="*/ 4720095 h 5096785"/>
              <a:gd name="connsiteX87" fmla="*/ 6318742 w 12192000"/>
              <a:gd name="connsiteY87" fmla="*/ 4721541 h 5096785"/>
              <a:gd name="connsiteX88" fmla="*/ 6301708 w 12192000"/>
              <a:gd name="connsiteY88" fmla="*/ 4720380 h 5096785"/>
              <a:gd name="connsiteX89" fmla="*/ 6285082 w 12192000"/>
              <a:gd name="connsiteY89" fmla="*/ 4714639 h 5096785"/>
              <a:gd name="connsiteX90" fmla="*/ 6136936 w 12192000"/>
              <a:gd name="connsiteY90" fmla="*/ 4758246 h 5096785"/>
              <a:gd name="connsiteX91" fmla="*/ 5988578 w 12192000"/>
              <a:gd name="connsiteY91" fmla="*/ 4754427 h 5096785"/>
              <a:gd name="connsiteX92" fmla="*/ 5908701 w 12192000"/>
              <a:gd name="connsiteY92" fmla="*/ 4779160 h 5096785"/>
              <a:gd name="connsiteX93" fmla="*/ 5892219 w 12192000"/>
              <a:gd name="connsiteY93" fmla="*/ 4807892 h 5096785"/>
              <a:gd name="connsiteX94" fmla="*/ 5683612 w 12192000"/>
              <a:gd name="connsiteY94" fmla="*/ 4848770 h 5096785"/>
              <a:gd name="connsiteX95" fmla="*/ 5635111 w 12192000"/>
              <a:gd name="connsiteY95" fmla="*/ 4868888 h 5096785"/>
              <a:gd name="connsiteX96" fmla="*/ 5582652 w 12192000"/>
              <a:gd name="connsiteY96" fmla="*/ 4866836 h 5096785"/>
              <a:gd name="connsiteX97" fmla="*/ 5567213 w 12192000"/>
              <a:gd name="connsiteY97" fmla="*/ 4878769 h 5096785"/>
              <a:gd name="connsiteX98" fmla="*/ 5564659 w 12192000"/>
              <a:gd name="connsiteY98" fmla="*/ 4881042 h 5096785"/>
              <a:gd name="connsiteX99" fmla="*/ 5552102 w 12192000"/>
              <a:gd name="connsiteY99" fmla="*/ 4885426 h 5096785"/>
              <a:gd name="connsiteX100" fmla="*/ 5551475 w 12192000"/>
              <a:gd name="connsiteY100" fmla="*/ 4892560 h 5096785"/>
              <a:gd name="connsiteX101" fmla="*/ 5534664 w 12192000"/>
              <a:gd name="connsiteY101" fmla="*/ 4903385 h 5096785"/>
              <a:gd name="connsiteX102" fmla="*/ 5510737 w 12192000"/>
              <a:gd name="connsiteY102" fmla="*/ 4909807 h 5096785"/>
              <a:gd name="connsiteX103" fmla="*/ 5393901 w 12192000"/>
              <a:gd name="connsiteY103" fmla="*/ 4933709 h 5096785"/>
              <a:gd name="connsiteX104" fmla="*/ 5325782 w 12192000"/>
              <a:gd name="connsiteY104" fmla="*/ 4951789 h 5096785"/>
              <a:gd name="connsiteX105" fmla="*/ 5302703 w 12192000"/>
              <a:gd name="connsiteY105" fmla="*/ 4964590 h 5096785"/>
              <a:gd name="connsiteX106" fmla="*/ 5268591 w 12192000"/>
              <a:gd name="connsiteY106" fmla="*/ 4978479 h 5096785"/>
              <a:gd name="connsiteX107" fmla="*/ 5210559 w 12192000"/>
              <a:gd name="connsiteY107" fmla="*/ 5007585 h 5096785"/>
              <a:gd name="connsiteX108" fmla="*/ 5177597 w 12192000"/>
              <a:gd name="connsiteY108" fmla="*/ 5015926 h 5096785"/>
              <a:gd name="connsiteX109" fmla="*/ 5160569 w 12192000"/>
              <a:gd name="connsiteY109" fmla="*/ 5025681 h 5096785"/>
              <a:gd name="connsiteX110" fmla="*/ 5152748 w 12192000"/>
              <a:gd name="connsiteY110" fmla="*/ 5026569 h 5096785"/>
              <a:gd name="connsiteX111" fmla="*/ 5127678 w 12192000"/>
              <a:gd name="connsiteY111" fmla="*/ 5032947 h 5096785"/>
              <a:gd name="connsiteX112" fmla="*/ 5113147 w 12192000"/>
              <a:gd name="connsiteY112" fmla="*/ 5035818 h 5096785"/>
              <a:gd name="connsiteX113" fmla="*/ 5107301 w 12192000"/>
              <a:gd name="connsiteY113" fmla="*/ 5036672 h 5096785"/>
              <a:gd name="connsiteX114" fmla="*/ 5093215 w 12192000"/>
              <a:gd name="connsiteY114" fmla="*/ 5032880 h 5096785"/>
              <a:gd name="connsiteX115" fmla="*/ 5077058 w 12192000"/>
              <a:gd name="connsiteY115" fmla="*/ 5038681 h 5096785"/>
              <a:gd name="connsiteX116" fmla="*/ 5057349 w 12192000"/>
              <a:gd name="connsiteY116" fmla="*/ 5036015 h 5096785"/>
              <a:gd name="connsiteX117" fmla="*/ 5053945 w 12192000"/>
              <a:gd name="connsiteY117" fmla="*/ 5041952 h 5096785"/>
              <a:gd name="connsiteX118" fmla="*/ 5040021 w 12192000"/>
              <a:gd name="connsiteY118" fmla="*/ 5050052 h 5096785"/>
              <a:gd name="connsiteX119" fmla="*/ 5025913 w 12192000"/>
              <a:gd name="connsiteY119" fmla="*/ 5046535 h 5096785"/>
              <a:gd name="connsiteX120" fmla="*/ 4998218 w 12192000"/>
              <a:gd name="connsiteY120" fmla="*/ 5048065 h 5096785"/>
              <a:gd name="connsiteX121" fmla="*/ 4991008 w 12192000"/>
              <a:gd name="connsiteY121" fmla="*/ 5050439 h 5096785"/>
              <a:gd name="connsiteX122" fmla="*/ 4963503 w 12192000"/>
              <a:gd name="connsiteY122" fmla="*/ 5047575 h 5096785"/>
              <a:gd name="connsiteX123" fmla="*/ 4921053 w 12192000"/>
              <a:gd name="connsiteY123" fmla="*/ 5048925 h 5096785"/>
              <a:gd name="connsiteX124" fmla="*/ 4873420 w 12192000"/>
              <a:gd name="connsiteY124" fmla="*/ 5054929 h 5096785"/>
              <a:gd name="connsiteX125" fmla="*/ 4858825 w 12192000"/>
              <a:gd name="connsiteY125" fmla="*/ 5051329 h 5096785"/>
              <a:gd name="connsiteX126" fmla="*/ 4769340 w 12192000"/>
              <a:gd name="connsiteY126" fmla="*/ 5053090 h 5096785"/>
              <a:gd name="connsiteX127" fmla="*/ 4744152 w 12192000"/>
              <a:gd name="connsiteY127" fmla="*/ 5053391 h 5096785"/>
              <a:gd name="connsiteX128" fmla="*/ 4723556 w 12192000"/>
              <a:gd name="connsiteY128" fmla="*/ 5059633 h 5096785"/>
              <a:gd name="connsiteX129" fmla="*/ 4719699 w 12192000"/>
              <a:gd name="connsiteY129" fmla="*/ 5066298 h 5096785"/>
              <a:gd name="connsiteX130" fmla="*/ 4706016 w 12192000"/>
              <a:gd name="connsiteY130" fmla="*/ 5067422 h 5096785"/>
              <a:gd name="connsiteX131" fmla="*/ 4702593 w 12192000"/>
              <a:gd name="connsiteY131" fmla="*/ 5068973 h 5096785"/>
              <a:gd name="connsiteX132" fmla="*/ 4682766 w 12192000"/>
              <a:gd name="connsiteY132" fmla="*/ 5076609 h 5096785"/>
              <a:gd name="connsiteX133" fmla="*/ 4634960 w 12192000"/>
              <a:gd name="connsiteY133" fmla="*/ 5061852 h 5096785"/>
              <a:gd name="connsiteX134" fmla="*/ 4580645 w 12192000"/>
              <a:gd name="connsiteY134" fmla="*/ 5069246 h 5096785"/>
              <a:gd name="connsiteX135" fmla="*/ 4368005 w 12192000"/>
              <a:gd name="connsiteY135" fmla="*/ 5057426 h 5096785"/>
              <a:gd name="connsiteX136" fmla="*/ 4339489 w 12192000"/>
              <a:gd name="connsiteY136" fmla="*/ 5080858 h 5096785"/>
              <a:gd name="connsiteX137" fmla="*/ 4253895 w 12192000"/>
              <a:gd name="connsiteY137" fmla="*/ 5085008 h 5096785"/>
              <a:gd name="connsiteX138" fmla="*/ 4117780 w 12192000"/>
              <a:gd name="connsiteY138" fmla="*/ 5045175 h 5096785"/>
              <a:gd name="connsiteX139" fmla="*/ 3960074 w 12192000"/>
              <a:gd name="connsiteY139" fmla="*/ 5050708 h 5096785"/>
              <a:gd name="connsiteX140" fmla="*/ 3947260 w 12192000"/>
              <a:gd name="connsiteY140" fmla="*/ 5041167 h 5096785"/>
              <a:gd name="connsiteX141" fmla="*/ 3931969 w 12192000"/>
              <a:gd name="connsiteY141" fmla="*/ 5035902 h 5096785"/>
              <a:gd name="connsiteX142" fmla="*/ 3929836 w 12192000"/>
              <a:gd name="connsiteY142" fmla="*/ 5036901 h 5096785"/>
              <a:gd name="connsiteX143" fmla="*/ 3911296 w 12192000"/>
              <a:gd name="connsiteY143" fmla="*/ 5035663 h 5096785"/>
              <a:gd name="connsiteX144" fmla="*/ 3907746 w 12192000"/>
              <a:gd name="connsiteY144" fmla="*/ 5032107 h 5096785"/>
              <a:gd name="connsiteX145" fmla="*/ 3895182 w 12192000"/>
              <a:gd name="connsiteY145" fmla="*/ 5030229 h 5096785"/>
              <a:gd name="connsiteX146" fmla="*/ 3870866 w 12192000"/>
              <a:gd name="connsiteY146" fmla="*/ 5023753 h 5096785"/>
              <a:gd name="connsiteX147" fmla="*/ 3865913 w 12192000"/>
              <a:gd name="connsiteY147" fmla="*/ 5025143 h 5096785"/>
              <a:gd name="connsiteX148" fmla="*/ 3828606 w 12192000"/>
              <a:gd name="connsiteY148" fmla="*/ 5019426 h 5096785"/>
              <a:gd name="connsiteX149" fmla="*/ 3827901 w 12192000"/>
              <a:gd name="connsiteY149" fmla="*/ 5020583 h 5096785"/>
              <a:gd name="connsiteX150" fmla="*/ 3816543 w 12192000"/>
              <a:gd name="connsiteY150" fmla="*/ 5024366 h 5096785"/>
              <a:gd name="connsiteX151" fmla="*/ 3795278 w 12192000"/>
              <a:gd name="connsiteY151" fmla="*/ 5028779 h 5096785"/>
              <a:gd name="connsiteX152" fmla="*/ 3743858 w 12192000"/>
              <a:gd name="connsiteY152" fmla="*/ 5054237 h 5096785"/>
              <a:gd name="connsiteX153" fmla="*/ 3704945 w 12192000"/>
              <a:gd name="connsiteY153" fmla="*/ 5048413 h 5096785"/>
              <a:gd name="connsiteX154" fmla="*/ 3696992 w 12192000"/>
              <a:gd name="connsiteY154" fmla="*/ 5047914 h 5096785"/>
              <a:gd name="connsiteX155" fmla="*/ 3696780 w 12192000"/>
              <a:gd name="connsiteY155" fmla="*/ 5048181 h 5096785"/>
              <a:gd name="connsiteX156" fmla="*/ 3688290 w 12192000"/>
              <a:gd name="connsiteY156" fmla="*/ 5048204 h 5096785"/>
              <a:gd name="connsiteX157" fmla="*/ 3682486 w 12192000"/>
              <a:gd name="connsiteY157" fmla="*/ 5047000 h 5096785"/>
              <a:gd name="connsiteX158" fmla="*/ 3667056 w 12192000"/>
              <a:gd name="connsiteY158" fmla="*/ 5046030 h 5096785"/>
              <a:gd name="connsiteX159" fmla="*/ 3661403 w 12192000"/>
              <a:gd name="connsiteY159" fmla="*/ 5047537 h 5096785"/>
              <a:gd name="connsiteX160" fmla="*/ 3658673 w 12192000"/>
              <a:gd name="connsiteY160" fmla="*/ 5050790 h 5096785"/>
              <a:gd name="connsiteX161" fmla="*/ 3657333 w 12192000"/>
              <a:gd name="connsiteY161" fmla="*/ 5050325 h 5096785"/>
              <a:gd name="connsiteX162" fmla="*/ 3626778 w 12192000"/>
              <a:gd name="connsiteY162" fmla="*/ 5057882 h 5096785"/>
              <a:gd name="connsiteX163" fmla="*/ 3560067 w 12192000"/>
              <a:gd name="connsiteY163" fmla="*/ 5064266 h 5096785"/>
              <a:gd name="connsiteX164" fmla="*/ 3522641 w 12192000"/>
              <a:gd name="connsiteY164" fmla="*/ 5063654 h 5096785"/>
              <a:gd name="connsiteX165" fmla="*/ 3419275 w 12192000"/>
              <a:gd name="connsiteY165" fmla="*/ 5066646 h 5096785"/>
              <a:gd name="connsiteX166" fmla="*/ 3314869 w 12192000"/>
              <a:gd name="connsiteY166" fmla="*/ 5073197 h 5096785"/>
              <a:gd name="connsiteX167" fmla="*/ 3259088 w 12192000"/>
              <a:gd name="connsiteY167" fmla="*/ 5096363 h 5096785"/>
              <a:gd name="connsiteX168" fmla="*/ 3253104 w 12192000"/>
              <a:gd name="connsiteY168" fmla="*/ 5096785 h 5096785"/>
              <a:gd name="connsiteX169" fmla="*/ 3238751 w 12192000"/>
              <a:gd name="connsiteY169" fmla="*/ 5092996 h 5096785"/>
              <a:gd name="connsiteX170" fmla="*/ 3233681 w 12192000"/>
              <a:gd name="connsiteY170" fmla="*/ 5090758 h 5096785"/>
              <a:gd name="connsiteX171" fmla="*/ 3225562 w 12192000"/>
              <a:gd name="connsiteY171" fmla="*/ 5089215 h 5096785"/>
              <a:gd name="connsiteX172" fmla="*/ 3225260 w 12192000"/>
              <a:gd name="connsiteY172" fmla="*/ 5089437 h 5096785"/>
              <a:gd name="connsiteX173" fmla="*/ 3217859 w 12192000"/>
              <a:gd name="connsiteY173" fmla="*/ 5087484 h 5096785"/>
              <a:gd name="connsiteX174" fmla="*/ 3182980 w 12192000"/>
              <a:gd name="connsiteY174" fmla="*/ 5074650 h 5096785"/>
              <a:gd name="connsiteX175" fmla="*/ 3055081 w 12192000"/>
              <a:gd name="connsiteY175" fmla="*/ 5080424 h 5096785"/>
              <a:gd name="connsiteX176" fmla="*/ 3049807 w 12192000"/>
              <a:gd name="connsiteY176" fmla="*/ 5080860 h 5096785"/>
              <a:gd name="connsiteX177" fmla="*/ 3029122 w 12192000"/>
              <a:gd name="connsiteY177" fmla="*/ 5070085 h 5096785"/>
              <a:gd name="connsiteX178" fmla="*/ 3017862 w 12192000"/>
              <a:gd name="connsiteY178" fmla="*/ 5065942 h 5096785"/>
              <a:gd name="connsiteX179" fmla="*/ 3015868 w 12192000"/>
              <a:gd name="connsiteY179" fmla="*/ 5061832 h 5096785"/>
              <a:gd name="connsiteX180" fmla="*/ 2998644 w 12192000"/>
              <a:gd name="connsiteY180" fmla="*/ 5057210 h 5096785"/>
              <a:gd name="connsiteX181" fmla="*/ 2996219 w 12192000"/>
              <a:gd name="connsiteY181" fmla="*/ 5057788 h 5096785"/>
              <a:gd name="connsiteX182" fmla="*/ 2983676 w 12192000"/>
              <a:gd name="connsiteY182" fmla="*/ 5049852 h 5096785"/>
              <a:gd name="connsiteX183" fmla="*/ 2903609 w 12192000"/>
              <a:gd name="connsiteY183" fmla="*/ 4998457 h 5096785"/>
              <a:gd name="connsiteX184" fmla="*/ 2758830 w 12192000"/>
              <a:gd name="connsiteY184" fmla="*/ 4974760 h 5096785"/>
              <a:gd name="connsiteX185" fmla="*/ 2532669 w 12192000"/>
              <a:gd name="connsiteY185" fmla="*/ 4940573 h 5096785"/>
              <a:gd name="connsiteX186" fmla="*/ 2389931 w 12192000"/>
              <a:gd name="connsiteY186" fmla="*/ 4905785 h 5096785"/>
              <a:gd name="connsiteX187" fmla="*/ 2335186 w 12192000"/>
              <a:gd name="connsiteY187" fmla="*/ 4902957 h 5096785"/>
              <a:gd name="connsiteX188" fmla="*/ 2273393 w 12192000"/>
              <a:gd name="connsiteY188" fmla="*/ 4883565 h 5096785"/>
              <a:gd name="connsiteX189" fmla="*/ 2269523 w 12192000"/>
              <a:gd name="connsiteY189" fmla="*/ 4884442 h 5096785"/>
              <a:gd name="connsiteX190" fmla="*/ 2256015 w 12192000"/>
              <a:gd name="connsiteY190" fmla="*/ 4883014 h 5096785"/>
              <a:gd name="connsiteX191" fmla="*/ 2249731 w 12192000"/>
              <a:gd name="connsiteY191" fmla="*/ 4888778 h 5096785"/>
              <a:gd name="connsiteX192" fmla="*/ 2227629 w 12192000"/>
              <a:gd name="connsiteY192" fmla="*/ 4891047 h 5096785"/>
              <a:gd name="connsiteX193" fmla="*/ 2203460 w 12192000"/>
              <a:gd name="connsiteY193" fmla="*/ 4886696 h 5096785"/>
              <a:gd name="connsiteX194" fmla="*/ 2091528 w 12192000"/>
              <a:gd name="connsiteY194" fmla="*/ 4859155 h 5096785"/>
              <a:gd name="connsiteX195" fmla="*/ 2022901 w 12192000"/>
              <a:gd name="connsiteY195" fmla="*/ 4846594 h 5096785"/>
              <a:gd name="connsiteX196" fmla="*/ 1994227 w 12192000"/>
              <a:gd name="connsiteY196" fmla="*/ 4847973 h 5096785"/>
              <a:gd name="connsiteX197" fmla="*/ 1955936 w 12192000"/>
              <a:gd name="connsiteY197" fmla="*/ 4845765 h 5096785"/>
              <a:gd name="connsiteX198" fmla="*/ 1741924 w 12192000"/>
              <a:gd name="connsiteY198" fmla="*/ 4808054 h 5096785"/>
              <a:gd name="connsiteX199" fmla="*/ 1734410 w 12192000"/>
              <a:gd name="connsiteY199" fmla="*/ 4811675 h 5096785"/>
              <a:gd name="connsiteX200" fmla="*/ 1691423 w 12192000"/>
              <a:gd name="connsiteY200" fmla="*/ 4802777 h 5096785"/>
              <a:gd name="connsiteX201" fmla="*/ 1554504 w 12192000"/>
              <a:gd name="connsiteY201" fmla="*/ 4739985 h 5096785"/>
              <a:gd name="connsiteX202" fmla="*/ 1470119 w 12192000"/>
              <a:gd name="connsiteY202" fmla="*/ 4723470 h 5096785"/>
              <a:gd name="connsiteX203" fmla="*/ 1437967 w 12192000"/>
              <a:gd name="connsiteY203" fmla="*/ 4722710 h 5096785"/>
              <a:gd name="connsiteX204" fmla="*/ 1384234 w 12192000"/>
              <a:gd name="connsiteY204" fmla="*/ 4721117 h 5096785"/>
              <a:gd name="connsiteX205" fmla="*/ 1295869 w 12192000"/>
              <a:gd name="connsiteY205" fmla="*/ 4726175 h 5096785"/>
              <a:gd name="connsiteX206" fmla="*/ 1292949 w 12192000"/>
              <a:gd name="connsiteY206" fmla="*/ 4708469 h 5096785"/>
              <a:gd name="connsiteX207" fmla="*/ 1244908 w 12192000"/>
              <a:gd name="connsiteY207" fmla="*/ 4706993 h 5096785"/>
              <a:gd name="connsiteX208" fmla="*/ 1171266 w 12192000"/>
              <a:gd name="connsiteY208" fmla="*/ 4706535 h 5096785"/>
              <a:gd name="connsiteX209" fmla="*/ 1160868 w 12192000"/>
              <a:gd name="connsiteY209" fmla="*/ 4701936 h 5096785"/>
              <a:gd name="connsiteX210" fmla="*/ 1147599 w 12192000"/>
              <a:gd name="connsiteY210" fmla="*/ 4714833 h 5096785"/>
              <a:gd name="connsiteX211" fmla="*/ 1119603 w 12192000"/>
              <a:gd name="connsiteY211" fmla="*/ 4721303 h 5096785"/>
              <a:gd name="connsiteX212" fmla="*/ 997851 w 12192000"/>
              <a:gd name="connsiteY212" fmla="*/ 4722336 h 5096785"/>
              <a:gd name="connsiteX213" fmla="*/ 976455 w 12192000"/>
              <a:gd name="connsiteY213" fmla="*/ 4726407 h 5096785"/>
              <a:gd name="connsiteX214" fmla="*/ 949939 w 12192000"/>
              <a:gd name="connsiteY214" fmla="*/ 4719699 h 5096785"/>
              <a:gd name="connsiteX215" fmla="*/ 894148 w 12192000"/>
              <a:gd name="connsiteY215" fmla="*/ 4710406 h 5096785"/>
              <a:gd name="connsiteX216" fmla="*/ 857990 w 12192000"/>
              <a:gd name="connsiteY216" fmla="*/ 4696844 h 5096785"/>
              <a:gd name="connsiteX217" fmla="*/ 848649 w 12192000"/>
              <a:gd name="connsiteY217" fmla="*/ 4704021 h 5096785"/>
              <a:gd name="connsiteX218" fmla="*/ 826436 w 12192000"/>
              <a:gd name="connsiteY218" fmla="*/ 4707421 h 5096785"/>
              <a:gd name="connsiteX219" fmla="*/ 733052 w 12192000"/>
              <a:gd name="connsiteY219" fmla="*/ 4701884 h 5096785"/>
              <a:gd name="connsiteX220" fmla="*/ 716185 w 12192000"/>
              <a:gd name="connsiteY220" fmla="*/ 4648168 h 5096785"/>
              <a:gd name="connsiteX221" fmla="*/ 582722 w 12192000"/>
              <a:gd name="connsiteY221" fmla="*/ 4658637 h 5096785"/>
              <a:gd name="connsiteX222" fmla="*/ 581118 w 12192000"/>
              <a:gd name="connsiteY222" fmla="*/ 4654120 h 5096785"/>
              <a:gd name="connsiteX223" fmla="*/ 546453 w 12192000"/>
              <a:gd name="connsiteY223" fmla="*/ 4652542 h 5096785"/>
              <a:gd name="connsiteX224" fmla="*/ 536773 w 12192000"/>
              <a:gd name="connsiteY224" fmla="*/ 4644609 h 5096785"/>
              <a:gd name="connsiteX225" fmla="*/ 388896 w 12192000"/>
              <a:gd name="connsiteY225" fmla="*/ 4619173 h 5096785"/>
              <a:gd name="connsiteX226" fmla="*/ 366479 w 12192000"/>
              <a:gd name="connsiteY226" fmla="*/ 4618896 h 5096785"/>
              <a:gd name="connsiteX227" fmla="*/ 342781 w 12192000"/>
              <a:gd name="connsiteY227" fmla="*/ 4601239 h 5096785"/>
              <a:gd name="connsiteX228" fmla="*/ 255925 w 12192000"/>
              <a:gd name="connsiteY228" fmla="*/ 4598685 h 5096785"/>
              <a:gd name="connsiteX229" fmla="*/ 226919 w 12192000"/>
              <a:gd name="connsiteY229" fmla="*/ 4598460 h 5096785"/>
              <a:gd name="connsiteX230" fmla="*/ 213925 w 12192000"/>
              <a:gd name="connsiteY230" fmla="*/ 4597783 h 5096785"/>
              <a:gd name="connsiteX231" fmla="*/ 215196 w 12192000"/>
              <a:gd name="connsiteY231" fmla="*/ 4588576 h 5096785"/>
              <a:gd name="connsiteX232" fmla="*/ 180214 w 12192000"/>
              <a:gd name="connsiteY232" fmla="*/ 4583701 h 5096785"/>
              <a:gd name="connsiteX233" fmla="*/ 83203 w 12192000"/>
              <a:gd name="connsiteY233" fmla="*/ 4531664 h 5096785"/>
              <a:gd name="connsiteX234" fmla="*/ 4106 w 12192000"/>
              <a:gd name="connsiteY234" fmla="*/ 4517202 h 5096785"/>
              <a:gd name="connsiteX235" fmla="*/ 0 w 12192000"/>
              <a:gd name="connsiteY235" fmla="*/ 4516084 h 5096785"/>
              <a:gd name="connsiteX236" fmla="*/ 0 w 12192000"/>
              <a:gd name="connsiteY236" fmla="*/ 0 h 5096785"/>
              <a:gd name="connsiteX0" fmla="*/ 0 w 12192000"/>
              <a:gd name="connsiteY0" fmla="*/ 0 h 5096785"/>
              <a:gd name="connsiteX1" fmla="*/ 12192000 w 12192000"/>
              <a:gd name="connsiteY1" fmla="*/ 0 h 5096785"/>
              <a:gd name="connsiteX2" fmla="*/ 12192000 w 12192000"/>
              <a:gd name="connsiteY2" fmla="*/ 3809005 h 5096785"/>
              <a:gd name="connsiteX3" fmla="*/ 12142543 w 12192000"/>
              <a:gd name="connsiteY3" fmla="*/ 3817043 h 5096785"/>
              <a:gd name="connsiteX4" fmla="*/ 12109241 w 12192000"/>
              <a:gd name="connsiteY4" fmla="*/ 3824228 h 5096785"/>
              <a:gd name="connsiteX5" fmla="*/ 11668991 w 12192000"/>
              <a:gd name="connsiteY5" fmla="*/ 3788038 h 5096785"/>
              <a:gd name="connsiteX6" fmla="*/ 11476952 w 12192000"/>
              <a:gd name="connsiteY6" fmla="*/ 3866786 h 5096785"/>
              <a:gd name="connsiteX7" fmla="*/ 11336487 w 12192000"/>
              <a:gd name="connsiteY7" fmla="*/ 3971513 h 5096785"/>
              <a:gd name="connsiteX8" fmla="*/ 11214181 w 12192000"/>
              <a:gd name="connsiteY8" fmla="*/ 4004215 h 5096785"/>
              <a:gd name="connsiteX9" fmla="*/ 11042540 w 12192000"/>
              <a:gd name="connsiteY9" fmla="*/ 4002613 h 5096785"/>
              <a:gd name="connsiteX10" fmla="*/ 10833086 w 12192000"/>
              <a:gd name="connsiteY10" fmla="*/ 3997707 h 5096785"/>
              <a:gd name="connsiteX11" fmla="*/ 10599680 w 12192000"/>
              <a:gd name="connsiteY11" fmla="*/ 3982661 h 5096785"/>
              <a:gd name="connsiteX12" fmla="*/ 10519971 w 12192000"/>
              <a:gd name="connsiteY12" fmla="*/ 3975018 h 5096785"/>
              <a:gd name="connsiteX13" fmla="*/ 10217282 w 12192000"/>
              <a:gd name="connsiteY13" fmla="*/ 4020809 h 5096785"/>
              <a:gd name="connsiteX14" fmla="*/ 9936427 w 12192000"/>
              <a:gd name="connsiteY14" fmla="*/ 4137843 h 5096785"/>
              <a:gd name="connsiteX15" fmla="*/ 9800299 w 12192000"/>
              <a:gd name="connsiteY15" fmla="*/ 4186098 h 5096785"/>
              <a:gd name="connsiteX16" fmla="*/ 9707822 w 12192000"/>
              <a:gd name="connsiteY16" fmla="*/ 4189102 h 5096785"/>
              <a:gd name="connsiteX17" fmla="*/ 9543973 w 12192000"/>
              <a:gd name="connsiteY17" fmla="*/ 4245802 h 5096785"/>
              <a:gd name="connsiteX18" fmla="*/ 9528747 w 12192000"/>
              <a:gd name="connsiteY18" fmla="*/ 4251724 h 5096785"/>
              <a:gd name="connsiteX19" fmla="*/ 9436976 w 12192000"/>
              <a:gd name="connsiteY19" fmla="*/ 4269351 h 5096785"/>
              <a:gd name="connsiteX20" fmla="*/ 9371827 w 12192000"/>
              <a:gd name="connsiteY20" fmla="*/ 4303912 h 5096785"/>
              <a:gd name="connsiteX21" fmla="*/ 9260304 w 12192000"/>
              <a:gd name="connsiteY21" fmla="*/ 4328021 h 5096785"/>
              <a:gd name="connsiteX22" fmla="*/ 9148799 w 12192000"/>
              <a:gd name="connsiteY22" fmla="*/ 4348506 h 5096785"/>
              <a:gd name="connsiteX23" fmla="*/ 9107898 w 12192000"/>
              <a:gd name="connsiteY23" fmla="*/ 4354282 h 5096785"/>
              <a:gd name="connsiteX24" fmla="*/ 8990743 w 12192000"/>
              <a:gd name="connsiteY24" fmla="*/ 4382161 h 5096785"/>
              <a:gd name="connsiteX25" fmla="*/ 8979819 w 12192000"/>
              <a:gd name="connsiteY25" fmla="*/ 4366419 h 5096785"/>
              <a:gd name="connsiteX26" fmla="*/ 8936044 w 12192000"/>
              <a:gd name="connsiteY26" fmla="*/ 4370992 h 5096785"/>
              <a:gd name="connsiteX27" fmla="*/ 8897707 w 12192000"/>
              <a:gd name="connsiteY27" fmla="*/ 4392673 h 5096785"/>
              <a:gd name="connsiteX28" fmla="*/ 8845635 w 12192000"/>
              <a:gd name="connsiteY28" fmla="*/ 4404300 h 5096785"/>
              <a:gd name="connsiteX29" fmla="*/ 8814562 w 12192000"/>
              <a:gd name="connsiteY29" fmla="*/ 4411434 h 5096785"/>
              <a:gd name="connsiteX30" fmla="*/ 8726349 w 12192000"/>
              <a:gd name="connsiteY30" fmla="*/ 4416668 h 5096785"/>
              <a:gd name="connsiteX31" fmla="*/ 8566678 w 12192000"/>
              <a:gd name="connsiteY31" fmla="*/ 4391711 h 5096785"/>
              <a:gd name="connsiteX32" fmla="*/ 8521516 w 12192000"/>
              <a:gd name="connsiteY32" fmla="*/ 4393927 h 5096785"/>
              <a:gd name="connsiteX33" fmla="*/ 8515998 w 12192000"/>
              <a:gd name="connsiteY33" fmla="*/ 4399124 h 5096785"/>
              <a:gd name="connsiteX34" fmla="*/ 8449547 w 12192000"/>
              <a:gd name="connsiteY34" fmla="*/ 4383170 h 5096785"/>
              <a:gd name="connsiteX35" fmla="*/ 8360285 w 12192000"/>
              <a:gd name="connsiteY35" fmla="*/ 4398502 h 5096785"/>
              <a:gd name="connsiteX36" fmla="*/ 8256584 w 12192000"/>
              <a:gd name="connsiteY36" fmla="*/ 4423564 h 5096785"/>
              <a:gd name="connsiteX37" fmla="*/ 8229821 w 12192000"/>
              <a:gd name="connsiteY37" fmla="*/ 4431840 h 5096785"/>
              <a:gd name="connsiteX38" fmla="*/ 8158476 w 12192000"/>
              <a:gd name="connsiteY38" fmla="*/ 4436904 h 5096785"/>
              <a:gd name="connsiteX39" fmla="*/ 7993707 w 12192000"/>
              <a:gd name="connsiteY39" fmla="*/ 4447962 h 5096785"/>
              <a:gd name="connsiteX40" fmla="*/ 7990346 w 12192000"/>
              <a:gd name="connsiteY40" fmla="*/ 4454853 h 5096785"/>
              <a:gd name="connsiteX41" fmla="*/ 7976786 w 12192000"/>
              <a:gd name="connsiteY41" fmla="*/ 4456820 h 5096785"/>
              <a:gd name="connsiteX42" fmla="*/ 7973491 w 12192000"/>
              <a:gd name="connsiteY42" fmla="*/ 4458577 h 5096785"/>
              <a:gd name="connsiteX43" fmla="*/ 7954281 w 12192000"/>
              <a:gd name="connsiteY43" fmla="*/ 4467421 h 5096785"/>
              <a:gd name="connsiteX44" fmla="*/ 7905540 w 12192000"/>
              <a:gd name="connsiteY44" fmla="*/ 4455628 h 5096785"/>
              <a:gd name="connsiteX45" fmla="*/ 7851932 w 12192000"/>
              <a:gd name="connsiteY45" fmla="*/ 4466353 h 5096785"/>
              <a:gd name="connsiteX46" fmla="*/ 7639078 w 12192000"/>
              <a:gd name="connsiteY46" fmla="*/ 4467635 h 5096785"/>
              <a:gd name="connsiteX47" fmla="*/ 7612359 w 12192000"/>
              <a:gd name="connsiteY47" fmla="*/ 4492789 h 5096785"/>
              <a:gd name="connsiteX48" fmla="*/ 7527328 w 12192000"/>
              <a:gd name="connsiteY48" fmla="*/ 4502199 h 5096785"/>
              <a:gd name="connsiteX49" fmla="*/ 7388717 w 12192000"/>
              <a:gd name="connsiteY49" fmla="*/ 4470799 h 5096785"/>
              <a:gd name="connsiteX50" fmla="*/ 7231898 w 12192000"/>
              <a:gd name="connsiteY50" fmla="*/ 4486028 h 5096785"/>
              <a:gd name="connsiteX51" fmla="*/ 7218425 w 12192000"/>
              <a:gd name="connsiteY51" fmla="*/ 4477288 h 5096785"/>
              <a:gd name="connsiteX52" fmla="*/ 7202795 w 12192000"/>
              <a:gd name="connsiteY52" fmla="*/ 4472972 h 5096785"/>
              <a:gd name="connsiteX53" fmla="*/ 7200744 w 12192000"/>
              <a:gd name="connsiteY53" fmla="*/ 4474099 h 5096785"/>
              <a:gd name="connsiteX54" fmla="*/ 7182163 w 12192000"/>
              <a:gd name="connsiteY54" fmla="*/ 4474005 h 5096785"/>
              <a:gd name="connsiteX55" fmla="*/ 7178368 w 12192000"/>
              <a:gd name="connsiteY55" fmla="*/ 4470673 h 5096785"/>
              <a:gd name="connsiteX56" fmla="*/ 7165705 w 12192000"/>
              <a:gd name="connsiteY56" fmla="*/ 4469569 h 5096785"/>
              <a:gd name="connsiteX57" fmla="*/ 7140991 w 12192000"/>
              <a:gd name="connsiteY57" fmla="*/ 4464599 h 5096785"/>
              <a:gd name="connsiteX58" fmla="*/ 7136152 w 12192000"/>
              <a:gd name="connsiteY58" fmla="*/ 4466292 h 5096785"/>
              <a:gd name="connsiteX59" fmla="*/ 7098544 w 12192000"/>
              <a:gd name="connsiteY59" fmla="*/ 4462879 h 5096785"/>
              <a:gd name="connsiteX60" fmla="*/ 7097922 w 12192000"/>
              <a:gd name="connsiteY60" fmla="*/ 4464077 h 5096785"/>
              <a:gd name="connsiteX61" fmla="*/ 7086877 w 12192000"/>
              <a:gd name="connsiteY61" fmla="*/ 4468554 h 5096785"/>
              <a:gd name="connsiteX62" fmla="*/ 7065999 w 12192000"/>
              <a:gd name="connsiteY62" fmla="*/ 4474270 h 5096785"/>
              <a:gd name="connsiteX63" fmla="*/ 7016598 w 12192000"/>
              <a:gd name="connsiteY63" fmla="*/ 4502855 h 5096785"/>
              <a:gd name="connsiteX64" fmla="*/ 6977375 w 12192000"/>
              <a:gd name="connsiteY64" fmla="*/ 4499434 h 5096785"/>
              <a:gd name="connsiteX65" fmla="*/ 6969409 w 12192000"/>
              <a:gd name="connsiteY65" fmla="*/ 4499424 h 5096785"/>
              <a:gd name="connsiteX66" fmla="*/ 6969218 w 12192000"/>
              <a:gd name="connsiteY66" fmla="*/ 4499704 h 5096785"/>
              <a:gd name="connsiteX67" fmla="*/ 6960755 w 12192000"/>
              <a:gd name="connsiteY67" fmla="*/ 4500249 h 5096785"/>
              <a:gd name="connsiteX68" fmla="*/ 6954882 w 12192000"/>
              <a:gd name="connsiteY68" fmla="*/ 4499405 h 5096785"/>
              <a:gd name="connsiteX69" fmla="*/ 6939428 w 12192000"/>
              <a:gd name="connsiteY69" fmla="*/ 4499385 h 5096785"/>
              <a:gd name="connsiteX70" fmla="*/ 6933902 w 12192000"/>
              <a:gd name="connsiteY70" fmla="*/ 4501239 h 5096785"/>
              <a:gd name="connsiteX71" fmla="*/ 6891244 w 12192000"/>
              <a:gd name="connsiteY71" fmla="*/ 4536371 h 5096785"/>
              <a:gd name="connsiteX72" fmla="*/ 6794496 w 12192000"/>
              <a:gd name="connsiteY72" fmla="*/ 4567924 h 5096785"/>
              <a:gd name="connsiteX73" fmla="*/ 6574528 w 12192000"/>
              <a:gd name="connsiteY73" fmla="*/ 4641155 h 5096785"/>
              <a:gd name="connsiteX74" fmla="*/ 6573036 w 12192000"/>
              <a:gd name="connsiteY74" fmla="*/ 4641049 h 5096785"/>
              <a:gd name="connsiteX75" fmla="*/ 6571920 w 12192000"/>
              <a:gd name="connsiteY75" fmla="*/ 4644739 h 5096785"/>
              <a:gd name="connsiteX76" fmla="*/ 6552021 w 12192000"/>
              <a:gd name="connsiteY76" fmla="*/ 4650379 h 5096785"/>
              <a:gd name="connsiteX77" fmla="*/ 6545925 w 12192000"/>
              <a:gd name="connsiteY77" fmla="*/ 4650675 h 5096785"/>
              <a:gd name="connsiteX78" fmla="*/ 6537822 w 12192000"/>
              <a:gd name="connsiteY78" fmla="*/ 4652769 h 5096785"/>
              <a:gd name="connsiteX79" fmla="*/ 6537743 w 12192000"/>
              <a:gd name="connsiteY79" fmla="*/ 4653068 h 5096785"/>
              <a:gd name="connsiteX80" fmla="*/ 6490057 w 12192000"/>
              <a:gd name="connsiteY80" fmla="*/ 4658624 h 5096785"/>
              <a:gd name="connsiteX81" fmla="*/ 6386800 w 12192000"/>
              <a:gd name="connsiteY81" fmla="*/ 4715431 h 5096785"/>
              <a:gd name="connsiteX82" fmla="*/ 6382703 w 12192000"/>
              <a:gd name="connsiteY82" fmla="*/ 4717930 h 5096785"/>
              <a:gd name="connsiteX83" fmla="*/ 6356495 w 12192000"/>
              <a:gd name="connsiteY83" fmla="*/ 4717843 h 5096785"/>
              <a:gd name="connsiteX84" fmla="*/ 6343628 w 12192000"/>
              <a:gd name="connsiteY84" fmla="*/ 4719161 h 5096785"/>
              <a:gd name="connsiteX85" fmla="*/ 6338605 w 12192000"/>
              <a:gd name="connsiteY85" fmla="*/ 4716723 h 5096785"/>
              <a:gd name="connsiteX86" fmla="*/ 6320318 w 12192000"/>
              <a:gd name="connsiteY86" fmla="*/ 4720095 h 5096785"/>
              <a:gd name="connsiteX87" fmla="*/ 6318742 w 12192000"/>
              <a:gd name="connsiteY87" fmla="*/ 4721541 h 5096785"/>
              <a:gd name="connsiteX88" fmla="*/ 6301708 w 12192000"/>
              <a:gd name="connsiteY88" fmla="*/ 4720380 h 5096785"/>
              <a:gd name="connsiteX89" fmla="*/ 6285082 w 12192000"/>
              <a:gd name="connsiteY89" fmla="*/ 4714639 h 5096785"/>
              <a:gd name="connsiteX90" fmla="*/ 6136936 w 12192000"/>
              <a:gd name="connsiteY90" fmla="*/ 4758246 h 5096785"/>
              <a:gd name="connsiteX91" fmla="*/ 5988578 w 12192000"/>
              <a:gd name="connsiteY91" fmla="*/ 4754427 h 5096785"/>
              <a:gd name="connsiteX92" fmla="*/ 5908701 w 12192000"/>
              <a:gd name="connsiteY92" fmla="*/ 4779160 h 5096785"/>
              <a:gd name="connsiteX93" fmla="*/ 5892219 w 12192000"/>
              <a:gd name="connsiteY93" fmla="*/ 4807892 h 5096785"/>
              <a:gd name="connsiteX94" fmla="*/ 5683612 w 12192000"/>
              <a:gd name="connsiteY94" fmla="*/ 4848770 h 5096785"/>
              <a:gd name="connsiteX95" fmla="*/ 5635111 w 12192000"/>
              <a:gd name="connsiteY95" fmla="*/ 4868888 h 5096785"/>
              <a:gd name="connsiteX96" fmla="*/ 5582652 w 12192000"/>
              <a:gd name="connsiteY96" fmla="*/ 4866836 h 5096785"/>
              <a:gd name="connsiteX97" fmla="*/ 5567213 w 12192000"/>
              <a:gd name="connsiteY97" fmla="*/ 4878769 h 5096785"/>
              <a:gd name="connsiteX98" fmla="*/ 5564659 w 12192000"/>
              <a:gd name="connsiteY98" fmla="*/ 4881042 h 5096785"/>
              <a:gd name="connsiteX99" fmla="*/ 5552102 w 12192000"/>
              <a:gd name="connsiteY99" fmla="*/ 4885426 h 5096785"/>
              <a:gd name="connsiteX100" fmla="*/ 5551475 w 12192000"/>
              <a:gd name="connsiteY100" fmla="*/ 4892560 h 5096785"/>
              <a:gd name="connsiteX101" fmla="*/ 5534664 w 12192000"/>
              <a:gd name="connsiteY101" fmla="*/ 4903385 h 5096785"/>
              <a:gd name="connsiteX102" fmla="*/ 5510737 w 12192000"/>
              <a:gd name="connsiteY102" fmla="*/ 4909807 h 5096785"/>
              <a:gd name="connsiteX103" fmla="*/ 5393901 w 12192000"/>
              <a:gd name="connsiteY103" fmla="*/ 4933709 h 5096785"/>
              <a:gd name="connsiteX104" fmla="*/ 5325782 w 12192000"/>
              <a:gd name="connsiteY104" fmla="*/ 4951789 h 5096785"/>
              <a:gd name="connsiteX105" fmla="*/ 5302703 w 12192000"/>
              <a:gd name="connsiteY105" fmla="*/ 4964590 h 5096785"/>
              <a:gd name="connsiteX106" fmla="*/ 5268591 w 12192000"/>
              <a:gd name="connsiteY106" fmla="*/ 4978479 h 5096785"/>
              <a:gd name="connsiteX107" fmla="*/ 5210559 w 12192000"/>
              <a:gd name="connsiteY107" fmla="*/ 5007585 h 5096785"/>
              <a:gd name="connsiteX108" fmla="*/ 5177597 w 12192000"/>
              <a:gd name="connsiteY108" fmla="*/ 5015926 h 5096785"/>
              <a:gd name="connsiteX109" fmla="*/ 5160569 w 12192000"/>
              <a:gd name="connsiteY109" fmla="*/ 5025681 h 5096785"/>
              <a:gd name="connsiteX110" fmla="*/ 5152748 w 12192000"/>
              <a:gd name="connsiteY110" fmla="*/ 5026569 h 5096785"/>
              <a:gd name="connsiteX111" fmla="*/ 5127678 w 12192000"/>
              <a:gd name="connsiteY111" fmla="*/ 5032947 h 5096785"/>
              <a:gd name="connsiteX112" fmla="*/ 5113147 w 12192000"/>
              <a:gd name="connsiteY112" fmla="*/ 5035818 h 5096785"/>
              <a:gd name="connsiteX113" fmla="*/ 5107301 w 12192000"/>
              <a:gd name="connsiteY113" fmla="*/ 5036672 h 5096785"/>
              <a:gd name="connsiteX114" fmla="*/ 5093215 w 12192000"/>
              <a:gd name="connsiteY114" fmla="*/ 5032880 h 5096785"/>
              <a:gd name="connsiteX115" fmla="*/ 5077058 w 12192000"/>
              <a:gd name="connsiteY115" fmla="*/ 5038681 h 5096785"/>
              <a:gd name="connsiteX116" fmla="*/ 5057349 w 12192000"/>
              <a:gd name="connsiteY116" fmla="*/ 5036015 h 5096785"/>
              <a:gd name="connsiteX117" fmla="*/ 5053945 w 12192000"/>
              <a:gd name="connsiteY117" fmla="*/ 5041952 h 5096785"/>
              <a:gd name="connsiteX118" fmla="*/ 5040021 w 12192000"/>
              <a:gd name="connsiteY118" fmla="*/ 5050052 h 5096785"/>
              <a:gd name="connsiteX119" fmla="*/ 5025913 w 12192000"/>
              <a:gd name="connsiteY119" fmla="*/ 5046535 h 5096785"/>
              <a:gd name="connsiteX120" fmla="*/ 4998218 w 12192000"/>
              <a:gd name="connsiteY120" fmla="*/ 5048065 h 5096785"/>
              <a:gd name="connsiteX121" fmla="*/ 4991008 w 12192000"/>
              <a:gd name="connsiteY121" fmla="*/ 5050439 h 5096785"/>
              <a:gd name="connsiteX122" fmla="*/ 4963503 w 12192000"/>
              <a:gd name="connsiteY122" fmla="*/ 5047575 h 5096785"/>
              <a:gd name="connsiteX123" fmla="*/ 4921053 w 12192000"/>
              <a:gd name="connsiteY123" fmla="*/ 5048925 h 5096785"/>
              <a:gd name="connsiteX124" fmla="*/ 4873420 w 12192000"/>
              <a:gd name="connsiteY124" fmla="*/ 5054929 h 5096785"/>
              <a:gd name="connsiteX125" fmla="*/ 4858825 w 12192000"/>
              <a:gd name="connsiteY125" fmla="*/ 5051329 h 5096785"/>
              <a:gd name="connsiteX126" fmla="*/ 4769340 w 12192000"/>
              <a:gd name="connsiteY126" fmla="*/ 5053090 h 5096785"/>
              <a:gd name="connsiteX127" fmla="*/ 4744152 w 12192000"/>
              <a:gd name="connsiteY127" fmla="*/ 5053391 h 5096785"/>
              <a:gd name="connsiteX128" fmla="*/ 4723556 w 12192000"/>
              <a:gd name="connsiteY128" fmla="*/ 5059633 h 5096785"/>
              <a:gd name="connsiteX129" fmla="*/ 4719699 w 12192000"/>
              <a:gd name="connsiteY129" fmla="*/ 5066298 h 5096785"/>
              <a:gd name="connsiteX130" fmla="*/ 4706016 w 12192000"/>
              <a:gd name="connsiteY130" fmla="*/ 5067422 h 5096785"/>
              <a:gd name="connsiteX131" fmla="*/ 4702593 w 12192000"/>
              <a:gd name="connsiteY131" fmla="*/ 5068973 h 5096785"/>
              <a:gd name="connsiteX132" fmla="*/ 4682766 w 12192000"/>
              <a:gd name="connsiteY132" fmla="*/ 5076609 h 5096785"/>
              <a:gd name="connsiteX133" fmla="*/ 4634960 w 12192000"/>
              <a:gd name="connsiteY133" fmla="*/ 5061852 h 5096785"/>
              <a:gd name="connsiteX134" fmla="*/ 4580645 w 12192000"/>
              <a:gd name="connsiteY134" fmla="*/ 5069246 h 5096785"/>
              <a:gd name="connsiteX135" fmla="*/ 4368005 w 12192000"/>
              <a:gd name="connsiteY135" fmla="*/ 5057426 h 5096785"/>
              <a:gd name="connsiteX136" fmla="*/ 4339489 w 12192000"/>
              <a:gd name="connsiteY136" fmla="*/ 5080858 h 5096785"/>
              <a:gd name="connsiteX137" fmla="*/ 4253895 w 12192000"/>
              <a:gd name="connsiteY137" fmla="*/ 5085008 h 5096785"/>
              <a:gd name="connsiteX138" fmla="*/ 4117780 w 12192000"/>
              <a:gd name="connsiteY138" fmla="*/ 5045175 h 5096785"/>
              <a:gd name="connsiteX139" fmla="*/ 3960074 w 12192000"/>
              <a:gd name="connsiteY139" fmla="*/ 5050708 h 5096785"/>
              <a:gd name="connsiteX140" fmla="*/ 3947260 w 12192000"/>
              <a:gd name="connsiteY140" fmla="*/ 5041167 h 5096785"/>
              <a:gd name="connsiteX141" fmla="*/ 3931969 w 12192000"/>
              <a:gd name="connsiteY141" fmla="*/ 5035902 h 5096785"/>
              <a:gd name="connsiteX142" fmla="*/ 3929836 w 12192000"/>
              <a:gd name="connsiteY142" fmla="*/ 5036901 h 5096785"/>
              <a:gd name="connsiteX143" fmla="*/ 3911296 w 12192000"/>
              <a:gd name="connsiteY143" fmla="*/ 5035663 h 5096785"/>
              <a:gd name="connsiteX144" fmla="*/ 3907746 w 12192000"/>
              <a:gd name="connsiteY144" fmla="*/ 5032107 h 5096785"/>
              <a:gd name="connsiteX145" fmla="*/ 3895182 w 12192000"/>
              <a:gd name="connsiteY145" fmla="*/ 5030229 h 5096785"/>
              <a:gd name="connsiteX146" fmla="*/ 3870866 w 12192000"/>
              <a:gd name="connsiteY146" fmla="*/ 5023753 h 5096785"/>
              <a:gd name="connsiteX147" fmla="*/ 3865913 w 12192000"/>
              <a:gd name="connsiteY147" fmla="*/ 5025143 h 5096785"/>
              <a:gd name="connsiteX148" fmla="*/ 3828606 w 12192000"/>
              <a:gd name="connsiteY148" fmla="*/ 5019426 h 5096785"/>
              <a:gd name="connsiteX149" fmla="*/ 3827901 w 12192000"/>
              <a:gd name="connsiteY149" fmla="*/ 5020583 h 5096785"/>
              <a:gd name="connsiteX150" fmla="*/ 3816543 w 12192000"/>
              <a:gd name="connsiteY150" fmla="*/ 5024366 h 5096785"/>
              <a:gd name="connsiteX151" fmla="*/ 3795278 w 12192000"/>
              <a:gd name="connsiteY151" fmla="*/ 5028779 h 5096785"/>
              <a:gd name="connsiteX152" fmla="*/ 3743858 w 12192000"/>
              <a:gd name="connsiteY152" fmla="*/ 5054237 h 5096785"/>
              <a:gd name="connsiteX153" fmla="*/ 3704945 w 12192000"/>
              <a:gd name="connsiteY153" fmla="*/ 5048413 h 5096785"/>
              <a:gd name="connsiteX154" fmla="*/ 3696992 w 12192000"/>
              <a:gd name="connsiteY154" fmla="*/ 5047914 h 5096785"/>
              <a:gd name="connsiteX155" fmla="*/ 3696780 w 12192000"/>
              <a:gd name="connsiteY155" fmla="*/ 5048181 h 5096785"/>
              <a:gd name="connsiteX156" fmla="*/ 3688290 w 12192000"/>
              <a:gd name="connsiteY156" fmla="*/ 5048204 h 5096785"/>
              <a:gd name="connsiteX157" fmla="*/ 3682486 w 12192000"/>
              <a:gd name="connsiteY157" fmla="*/ 5047000 h 5096785"/>
              <a:gd name="connsiteX158" fmla="*/ 3667056 w 12192000"/>
              <a:gd name="connsiteY158" fmla="*/ 5046030 h 5096785"/>
              <a:gd name="connsiteX159" fmla="*/ 3661403 w 12192000"/>
              <a:gd name="connsiteY159" fmla="*/ 5047537 h 5096785"/>
              <a:gd name="connsiteX160" fmla="*/ 3658673 w 12192000"/>
              <a:gd name="connsiteY160" fmla="*/ 5050790 h 5096785"/>
              <a:gd name="connsiteX161" fmla="*/ 3657333 w 12192000"/>
              <a:gd name="connsiteY161" fmla="*/ 5050325 h 5096785"/>
              <a:gd name="connsiteX162" fmla="*/ 3626778 w 12192000"/>
              <a:gd name="connsiteY162" fmla="*/ 5057882 h 5096785"/>
              <a:gd name="connsiteX163" fmla="*/ 3560067 w 12192000"/>
              <a:gd name="connsiteY163" fmla="*/ 5064266 h 5096785"/>
              <a:gd name="connsiteX164" fmla="*/ 3522641 w 12192000"/>
              <a:gd name="connsiteY164" fmla="*/ 5063654 h 5096785"/>
              <a:gd name="connsiteX165" fmla="*/ 3419275 w 12192000"/>
              <a:gd name="connsiteY165" fmla="*/ 5066646 h 5096785"/>
              <a:gd name="connsiteX166" fmla="*/ 3314869 w 12192000"/>
              <a:gd name="connsiteY166" fmla="*/ 5073197 h 5096785"/>
              <a:gd name="connsiteX167" fmla="*/ 3259088 w 12192000"/>
              <a:gd name="connsiteY167" fmla="*/ 5096363 h 5096785"/>
              <a:gd name="connsiteX168" fmla="*/ 3253104 w 12192000"/>
              <a:gd name="connsiteY168" fmla="*/ 5096785 h 5096785"/>
              <a:gd name="connsiteX169" fmla="*/ 3238751 w 12192000"/>
              <a:gd name="connsiteY169" fmla="*/ 5092996 h 5096785"/>
              <a:gd name="connsiteX170" fmla="*/ 3233681 w 12192000"/>
              <a:gd name="connsiteY170" fmla="*/ 5090758 h 5096785"/>
              <a:gd name="connsiteX171" fmla="*/ 3225562 w 12192000"/>
              <a:gd name="connsiteY171" fmla="*/ 5089215 h 5096785"/>
              <a:gd name="connsiteX172" fmla="*/ 3225260 w 12192000"/>
              <a:gd name="connsiteY172" fmla="*/ 5089437 h 5096785"/>
              <a:gd name="connsiteX173" fmla="*/ 3217859 w 12192000"/>
              <a:gd name="connsiteY173" fmla="*/ 5087484 h 5096785"/>
              <a:gd name="connsiteX174" fmla="*/ 3182980 w 12192000"/>
              <a:gd name="connsiteY174" fmla="*/ 5074650 h 5096785"/>
              <a:gd name="connsiteX175" fmla="*/ 3055081 w 12192000"/>
              <a:gd name="connsiteY175" fmla="*/ 5080424 h 5096785"/>
              <a:gd name="connsiteX176" fmla="*/ 3049807 w 12192000"/>
              <a:gd name="connsiteY176" fmla="*/ 5080860 h 5096785"/>
              <a:gd name="connsiteX177" fmla="*/ 3029122 w 12192000"/>
              <a:gd name="connsiteY177" fmla="*/ 5070085 h 5096785"/>
              <a:gd name="connsiteX178" fmla="*/ 3017862 w 12192000"/>
              <a:gd name="connsiteY178" fmla="*/ 5065942 h 5096785"/>
              <a:gd name="connsiteX179" fmla="*/ 3015868 w 12192000"/>
              <a:gd name="connsiteY179" fmla="*/ 5061832 h 5096785"/>
              <a:gd name="connsiteX180" fmla="*/ 2998644 w 12192000"/>
              <a:gd name="connsiteY180" fmla="*/ 5057210 h 5096785"/>
              <a:gd name="connsiteX181" fmla="*/ 2996219 w 12192000"/>
              <a:gd name="connsiteY181" fmla="*/ 5057788 h 5096785"/>
              <a:gd name="connsiteX182" fmla="*/ 2983676 w 12192000"/>
              <a:gd name="connsiteY182" fmla="*/ 5049852 h 5096785"/>
              <a:gd name="connsiteX183" fmla="*/ 2903609 w 12192000"/>
              <a:gd name="connsiteY183" fmla="*/ 4998457 h 5096785"/>
              <a:gd name="connsiteX184" fmla="*/ 2758830 w 12192000"/>
              <a:gd name="connsiteY184" fmla="*/ 4974760 h 5096785"/>
              <a:gd name="connsiteX185" fmla="*/ 2532669 w 12192000"/>
              <a:gd name="connsiteY185" fmla="*/ 4940573 h 5096785"/>
              <a:gd name="connsiteX186" fmla="*/ 2389931 w 12192000"/>
              <a:gd name="connsiteY186" fmla="*/ 4905785 h 5096785"/>
              <a:gd name="connsiteX187" fmla="*/ 2335186 w 12192000"/>
              <a:gd name="connsiteY187" fmla="*/ 4902957 h 5096785"/>
              <a:gd name="connsiteX188" fmla="*/ 2273393 w 12192000"/>
              <a:gd name="connsiteY188" fmla="*/ 4883565 h 5096785"/>
              <a:gd name="connsiteX189" fmla="*/ 2269523 w 12192000"/>
              <a:gd name="connsiteY189" fmla="*/ 4884442 h 5096785"/>
              <a:gd name="connsiteX190" fmla="*/ 2256015 w 12192000"/>
              <a:gd name="connsiteY190" fmla="*/ 4883014 h 5096785"/>
              <a:gd name="connsiteX191" fmla="*/ 2249731 w 12192000"/>
              <a:gd name="connsiteY191" fmla="*/ 4888778 h 5096785"/>
              <a:gd name="connsiteX192" fmla="*/ 2227629 w 12192000"/>
              <a:gd name="connsiteY192" fmla="*/ 4891047 h 5096785"/>
              <a:gd name="connsiteX193" fmla="*/ 2203460 w 12192000"/>
              <a:gd name="connsiteY193" fmla="*/ 4886696 h 5096785"/>
              <a:gd name="connsiteX194" fmla="*/ 2091528 w 12192000"/>
              <a:gd name="connsiteY194" fmla="*/ 4859155 h 5096785"/>
              <a:gd name="connsiteX195" fmla="*/ 2022901 w 12192000"/>
              <a:gd name="connsiteY195" fmla="*/ 4846594 h 5096785"/>
              <a:gd name="connsiteX196" fmla="*/ 1994227 w 12192000"/>
              <a:gd name="connsiteY196" fmla="*/ 4847973 h 5096785"/>
              <a:gd name="connsiteX197" fmla="*/ 1955936 w 12192000"/>
              <a:gd name="connsiteY197" fmla="*/ 4845765 h 5096785"/>
              <a:gd name="connsiteX198" fmla="*/ 1741924 w 12192000"/>
              <a:gd name="connsiteY198" fmla="*/ 4808054 h 5096785"/>
              <a:gd name="connsiteX199" fmla="*/ 1734410 w 12192000"/>
              <a:gd name="connsiteY199" fmla="*/ 4811675 h 5096785"/>
              <a:gd name="connsiteX200" fmla="*/ 1691423 w 12192000"/>
              <a:gd name="connsiteY200" fmla="*/ 4802777 h 5096785"/>
              <a:gd name="connsiteX201" fmla="*/ 1554504 w 12192000"/>
              <a:gd name="connsiteY201" fmla="*/ 4739985 h 5096785"/>
              <a:gd name="connsiteX202" fmla="*/ 1470119 w 12192000"/>
              <a:gd name="connsiteY202" fmla="*/ 4723470 h 5096785"/>
              <a:gd name="connsiteX203" fmla="*/ 1437967 w 12192000"/>
              <a:gd name="connsiteY203" fmla="*/ 4722710 h 5096785"/>
              <a:gd name="connsiteX204" fmla="*/ 1384234 w 12192000"/>
              <a:gd name="connsiteY204" fmla="*/ 4721117 h 5096785"/>
              <a:gd name="connsiteX205" fmla="*/ 1295869 w 12192000"/>
              <a:gd name="connsiteY205" fmla="*/ 4726175 h 5096785"/>
              <a:gd name="connsiteX206" fmla="*/ 1292949 w 12192000"/>
              <a:gd name="connsiteY206" fmla="*/ 4684615 h 5096785"/>
              <a:gd name="connsiteX207" fmla="*/ 1244908 w 12192000"/>
              <a:gd name="connsiteY207" fmla="*/ 4706993 h 5096785"/>
              <a:gd name="connsiteX208" fmla="*/ 1171266 w 12192000"/>
              <a:gd name="connsiteY208" fmla="*/ 4706535 h 5096785"/>
              <a:gd name="connsiteX209" fmla="*/ 1160868 w 12192000"/>
              <a:gd name="connsiteY209" fmla="*/ 4701936 h 5096785"/>
              <a:gd name="connsiteX210" fmla="*/ 1147599 w 12192000"/>
              <a:gd name="connsiteY210" fmla="*/ 4714833 h 5096785"/>
              <a:gd name="connsiteX211" fmla="*/ 1119603 w 12192000"/>
              <a:gd name="connsiteY211" fmla="*/ 4721303 h 5096785"/>
              <a:gd name="connsiteX212" fmla="*/ 997851 w 12192000"/>
              <a:gd name="connsiteY212" fmla="*/ 4722336 h 5096785"/>
              <a:gd name="connsiteX213" fmla="*/ 976455 w 12192000"/>
              <a:gd name="connsiteY213" fmla="*/ 4726407 h 5096785"/>
              <a:gd name="connsiteX214" fmla="*/ 949939 w 12192000"/>
              <a:gd name="connsiteY214" fmla="*/ 4719699 h 5096785"/>
              <a:gd name="connsiteX215" fmla="*/ 894148 w 12192000"/>
              <a:gd name="connsiteY215" fmla="*/ 4710406 h 5096785"/>
              <a:gd name="connsiteX216" fmla="*/ 857990 w 12192000"/>
              <a:gd name="connsiteY216" fmla="*/ 4696844 h 5096785"/>
              <a:gd name="connsiteX217" fmla="*/ 848649 w 12192000"/>
              <a:gd name="connsiteY217" fmla="*/ 4704021 h 5096785"/>
              <a:gd name="connsiteX218" fmla="*/ 826436 w 12192000"/>
              <a:gd name="connsiteY218" fmla="*/ 4707421 h 5096785"/>
              <a:gd name="connsiteX219" fmla="*/ 733052 w 12192000"/>
              <a:gd name="connsiteY219" fmla="*/ 4701884 h 5096785"/>
              <a:gd name="connsiteX220" fmla="*/ 716185 w 12192000"/>
              <a:gd name="connsiteY220" fmla="*/ 4648168 h 5096785"/>
              <a:gd name="connsiteX221" fmla="*/ 582722 w 12192000"/>
              <a:gd name="connsiteY221" fmla="*/ 4658637 h 5096785"/>
              <a:gd name="connsiteX222" fmla="*/ 581118 w 12192000"/>
              <a:gd name="connsiteY222" fmla="*/ 4654120 h 5096785"/>
              <a:gd name="connsiteX223" fmla="*/ 546453 w 12192000"/>
              <a:gd name="connsiteY223" fmla="*/ 4652542 h 5096785"/>
              <a:gd name="connsiteX224" fmla="*/ 536773 w 12192000"/>
              <a:gd name="connsiteY224" fmla="*/ 4644609 h 5096785"/>
              <a:gd name="connsiteX225" fmla="*/ 388896 w 12192000"/>
              <a:gd name="connsiteY225" fmla="*/ 4619173 h 5096785"/>
              <a:gd name="connsiteX226" fmla="*/ 366479 w 12192000"/>
              <a:gd name="connsiteY226" fmla="*/ 4618896 h 5096785"/>
              <a:gd name="connsiteX227" fmla="*/ 342781 w 12192000"/>
              <a:gd name="connsiteY227" fmla="*/ 4601239 h 5096785"/>
              <a:gd name="connsiteX228" fmla="*/ 255925 w 12192000"/>
              <a:gd name="connsiteY228" fmla="*/ 4598685 h 5096785"/>
              <a:gd name="connsiteX229" fmla="*/ 226919 w 12192000"/>
              <a:gd name="connsiteY229" fmla="*/ 4598460 h 5096785"/>
              <a:gd name="connsiteX230" fmla="*/ 213925 w 12192000"/>
              <a:gd name="connsiteY230" fmla="*/ 4597783 h 5096785"/>
              <a:gd name="connsiteX231" fmla="*/ 215196 w 12192000"/>
              <a:gd name="connsiteY231" fmla="*/ 4588576 h 5096785"/>
              <a:gd name="connsiteX232" fmla="*/ 180214 w 12192000"/>
              <a:gd name="connsiteY232" fmla="*/ 4583701 h 5096785"/>
              <a:gd name="connsiteX233" fmla="*/ 83203 w 12192000"/>
              <a:gd name="connsiteY233" fmla="*/ 4531664 h 5096785"/>
              <a:gd name="connsiteX234" fmla="*/ 4106 w 12192000"/>
              <a:gd name="connsiteY234" fmla="*/ 4517202 h 5096785"/>
              <a:gd name="connsiteX235" fmla="*/ 0 w 12192000"/>
              <a:gd name="connsiteY235" fmla="*/ 4516084 h 5096785"/>
              <a:gd name="connsiteX236" fmla="*/ 0 w 12192000"/>
              <a:gd name="connsiteY236" fmla="*/ 0 h 5096785"/>
              <a:gd name="connsiteX0" fmla="*/ 0 w 12192000"/>
              <a:gd name="connsiteY0" fmla="*/ 0 h 5096785"/>
              <a:gd name="connsiteX1" fmla="*/ 12192000 w 12192000"/>
              <a:gd name="connsiteY1" fmla="*/ 0 h 5096785"/>
              <a:gd name="connsiteX2" fmla="*/ 12192000 w 12192000"/>
              <a:gd name="connsiteY2" fmla="*/ 3809005 h 5096785"/>
              <a:gd name="connsiteX3" fmla="*/ 12142543 w 12192000"/>
              <a:gd name="connsiteY3" fmla="*/ 3817043 h 5096785"/>
              <a:gd name="connsiteX4" fmla="*/ 12109241 w 12192000"/>
              <a:gd name="connsiteY4" fmla="*/ 3824228 h 5096785"/>
              <a:gd name="connsiteX5" fmla="*/ 11668991 w 12192000"/>
              <a:gd name="connsiteY5" fmla="*/ 3788038 h 5096785"/>
              <a:gd name="connsiteX6" fmla="*/ 11476952 w 12192000"/>
              <a:gd name="connsiteY6" fmla="*/ 3866786 h 5096785"/>
              <a:gd name="connsiteX7" fmla="*/ 11336487 w 12192000"/>
              <a:gd name="connsiteY7" fmla="*/ 3971513 h 5096785"/>
              <a:gd name="connsiteX8" fmla="*/ 11214181 w 12192000"/>
              <a:gd name="connsiteY8" fmla="*/ 4004215 h 5096785"/>
              <a:gd name="connsiteX9" fmla="*/ 11042540 w 12192000"/>
              <a:gd name="connsiteY9" fmla="*/ 4002613 h 5096785"/>
              <a:gd name="connsiteX10" fmla="*/ 10833086 w 12192000"/>
              <a:gd name="connsiteY10" fmla="*/ 3997707 h 5096785"/>
              <a:gd name="connsiteX11" fmla="*/ 10599680 w 12192000"/>
              <a:gd name="connsiteY11" fmla="*/ 3982661 h 5096785"/>
              <a:gd name="connsiteX12" fmla="*/ 10519971 w 12192000"/>
              <a:gd name="connsiteY12" fmla="*/ 3975018 h 5096785"/>
              <a:gd name="connsiteX13" fmla="*/ 10217282 w 12192000"/>
              <a:gd name="connsiteY13" fmla="*/ 4020809 h 5096785"/>
              <a:gd name="connsiteX14" fmla="*/ 9936427 w 12192000"/>
              <a:gd name="connsiteY14" fmla="*/ 4137843 h 5096785"/>
              <a:gd name="connsiteX15" fmla="*/ 9800299 w 12192000"/>
              <a:gd name="connsiteY15" fmla="*/ 4186098 h 5096785"/>
              <a:gd name="connsiteX16" fmla="*/ 9707822 w 12192000"/>
              <a:gd name="connsiteY16" fmla="*/ 4189102 h 5096785"/>
              <a:gd name="connsiteX17" fmla="*/ 9543973 w 12192000"/>
              <a:gd name="connsiteY17" fmla="*/ 4245802 h 5096785"/>
              <a:gd name="connsiteX18" fmla="*/ 9528747 w 12192000"/>
              <a:gd name="connsiteY18" fmla="*/ 4251724 h 5096785"/>
              <a:gd name="connsiteX19" fmla="*/ 9436976 w 12192000"/>
              <a:gd name="connsiteY19" fmla="*/ 4269351 h 5096785"/>
              <a:gd name="connsiteX20" fmla="*/ 9371827 w 12192000"/>
              <a:gd name="connsiteY20" fmla="*/ 4303912 h 5096785"/>
              <a:gd name="connsiteX21" fmla="*/ 9260304 w 12192000"/>
              <a:gd name="connsiteY21" fmla="*/ 4328021 h 5096785"/>
              <a:gd name="connsiteX22" fmla="*/ 9148799 w 12192000"/>
              <a:gd name="connsiteY22" fmla="*/ 4348506 h 5096785"/>
              <a:gd name="connsiteX23" fmla="*/ 9107898 w 12192000"/>
              <a:gd name="connsiteY23" fmla="*/ 4354282 h 5096785"/>
              <a:gd name="connsiteX24" fmla="*/ 8990743 w 12192000"/>
              <a:gd name="connsiteY24" fmla="*/ 4382161 h 5096785"/>
              <a:gd name="connsiteX25" fmla="*/ 8979819 w 12192000"/>
              <a:gd name="connsiteY25" fmla="*/ 4366419 h 5096785"/>
              <a:gd name="connsiteX26" fmla="*/ 8936044 w 12192000"/>
              <a:gd name="connsiteY26" fmla="*/ 4370992 h 5096785"/>
              <a:gd name="connsiteX27" fmla="*/ 8897707 w 12192000"/>
              <a:gd name="connsiteY27" fmla="*/ 4392673 h 5096785"/>
              <a:gd name="connsiteX28" fmla="*/ 8845635 w 12192000"/>
              <a:gd name="connsiteY28" fmla="*/ 4404300 h 5096785"/>
              <a:gd name="connsiteX29" fmla="*/ 8814562 w 12192000"/>
              <a:gd name="connsiteY29" fmla="*/ 4411434 h 5096785"/>
              <a:gd name="connsiteX30" fmla="*/ 8726349 w 12192000"/>
              <a:gd name="connsiteY30" fmla="*/ 4416668 h 5096785"/>
              <a:gd name="connsiteX31" fmla="*/ 8566678 w 12192000"/>
              <a:gd name="connsiteY31" fmla="*/ 4391711 h 5096785"/>
              <a:gd name="connsiteX32" fmla="*/ 8521516 w 12192000"/>
              <a:gd name="connsiteY32" fmla="*/ 4393927 h 5096785"/>
              <a:gd name="connsiteX33" fmla="*/ 8515998 w 12192000"/>
              <a:gd name="connsiteY33" fmla="*/ 4399124 h 5096785"/>
              <a:gd name="connsiteX34" fmla="*/ 8449547 w 12192000"/>
              <a:gd name="connsiteY34" fmla="*/ 4383170 h 5096785"/>
              <a:gd name="connsiteX35" fmla="*/ 8360285 w 12192000"/>
              <a:gd name="connsiteY35" fmla="*/ 4398502 h 5096785"/>
              <a:gd name="connsiteX36" fmla="*/ 8256584 w 12192000"/>
              <a:gd name="connsiteY36" fmla="*/ 4423564 h 5096785"/>
              <a:gd name="connsiteX37" fmla="*/ 8229821 w 12192000"/>
              <a:gd name="connsiteY37" fmla="*/ 4431840 h 5096785"/>
              <a:gd name="connsiteX38" fmla="*/ 8158476 w 12192000"/>
              <a:gd name="connsiteY38" fmla="*/ 4436904 h 5096785"/>
              <a:gd name="connsiteX39" fmla="*/ 7993707 w 12192000"/>
              <a:gd name="connsiteY39" fmla="*/ 4447962 h 5096785"/>
              <a:gd name="connsiteX40" fmla="*/ 7990346 w 12192000"/>
              <a:gd name="connsiteY40" fmla="*/ 4454853 h 5096785"/>
              <a:gd name="connsiteX41" fmla="*/ 7976786 w 12192000"/>
              <a:gd name="connsiteY41" fmla="*/ 4456820 h 5096785"/>
              <a:gd name="connsiteX42" fmla="*/ 7973491 w 12192000"/>
              <a:gd name="connsiteY42" fmla="*/ 4458577 h 5096785"/>
              <a:gd name="connsiteX43" fmla="*/ 7954281 w 12192000"/>
              <a:gd name="connsiteY43" fmla="*/ 4467421 h 5096785"/>
              <a:gd name="connsiteX44" fmla="*/ 7905540 w 12192000"/>
              <a:gd name="connsiteY44" fmla="*/ 4455628 h 5096785"/>
              <a:gd name="connsiteX45" fmla="*/ 7851932 w 12192000"/>
              <a:gd name="connsiteY45" fmla="*/ 4466353 h 5096785"/>
              <a:gd name="connsiteX46" fmla="*/ 7639078 w 12192000"/>
              <a:gd name="connsiteY46" fmla="*/ 4467635 h 5096785"/>
              <a:gd name="connsiteX47" fmla="*/ 7612359 w 12192000"/>
              <a:gd name="connsiteY47" fmla="*/ 4492789 h 5096785"/>
              <a:gd name="connsiteX48" fmla="*/ 7527328 w 12192000"/>
              <a:gd name="connsiteY48" fmla="*/ 4502199 h 5096785"/>
              <a:gd name="connsiteX49" fmla="*/ 7388717 w 12192000"/>
              <a:gd name="connsiteY49" fmla="*/ 4470799 h 5096785"/>
              <a:gd name="connsiteX50" fmla="*/ 7231898 w 12192000"/>
              <a:gd name="connsiteY50" fmla="*/ 4486028 h 5096785"/>
              <a:gd name="connsiteX51" fmla="*/ 7218425 w 12192000"/>
              <a:gd name="connsiteY51" fmla="*/ 4477288 h 5096785"/>
              <a:gd name="connsiteX52" fmla="*/ 7202795 w 12192000"/>
              <a:gd name="connsiteY52" fmla="*/ 4472972 h 5096785"/>
              <a:gd name="connsiteX53" fmla="*/ 7200744 w 12192000"/>
              <a:gd name="connsiteY53" fmla="*/ 4474099 h 5096785"/>
              <a:gd name="connsiteX54" fmla="*/ 7182163 w 12192000"/>
              <a:gd name="connsiteY54" fmla="*/ 4474005 h 5096785"/>
              <a:gd name="connsiteX55" fmla="*/ 7178368 w 12192000"/>
              <a:gd name="connsiteY55" fmla="*/ 4470673 h 5096785"/>
              <a:gd name="connsiteX56" fmla="*/ 7165705 w 12192000"/>
              <a:gd name="connsiteY56" fmla="*/ 4469569 h 5096785"/>
              <a:gd name="connsiteX57" fmla="*/ 7140991 w 12192000"/>
              <a:gd name="connsiteY57" fmla="*/ 4464599 h 5096785"/>
              <a:gd name="connsiteX58" fmla="*/ 7136152 w 12192000"/>
              <a:gd name="connsiteY58" fmla="*/ 4466292 h 5096785"/>
              <a:gd name="connsiteX59" fmla="*/ 7098544 w 12192000"/>
              <a:gd name="connsiteY59" fmla="*/ 4462879 h 5096785"/>
              <a:gd name="connsiteX60" fmla="*/ 7097922 w 12192000"/>
              <a:gd name="connsiteY60" fmla="*/ 4464077 h 5096785"/>
              <a:gd name="connsiteX61" fmla="*/ 7086877 w 12192000"/>
              <a:gd name="connsiteY61" fmla="*/ 4468554 h 5096785"/>
              <a:gd name="connsiteX62" fmla="*/ 7065999 w 12192000"/>
              <a:gd name="connsiteY62" fmla="*/ 4474270 h 5096785"/>
              <a:gd name="connsiteX63" fmla="*/ 7016598 w 12192000"/>
              <a:gd name="connsiteY63" fmla="*/ 4502855 h 5096785"/>
              <a:gd name="connsiteX64" fmla="*/ 6977375 w 12192000"/>
              <a:gd name="connsiteY64" fmla="*/ 4499434 h 5096785"/>
              <a:gd name="connsiteX65" fmla="*/ 6969409 w 12192000"/>
              <a:gd name="connsiteY65" fmla="*/ 4499424 h 5096785"/>
              <a:gd name="connsiteX66" fmla="*/ 6969218 w 12192000"/>
              <a:gd name="connsiteY66" fmla="*/ 4499704 h 5096785"/>
              <a:gd name="connsiteX67" fmla="*/ 6960755 w 12192000"/>
              <a:gd name="connsiteY67" fmla="*/ 4500249 h 5096785"/>
              <a:gd name="connsiteX68" fmla="*/ 6954882 w 12192000"/>
              <a:gd name="connsiteY68" fmla="*/ 4499405 h 5096785"/>
              <a:gd name="connsiteX69" fmla="*/ 6939428 w 12192000"/>
              <a:gd name="connsiteY69" fmla="*/ 4499385 h 5096785"/>
              <a:gd name="connsiteX70" fmla="*/ 6933902 w 12192000"/>
              <a:gd name="connsiteY70" fmla="*/ 4501239 h 5096785"/>
              <a:gd name="connsiteX71" fmla="*/ 6891244 w 12192000"/>
              <a:gd name="connsiteY71" fmla="*/ 4536371 h 5096785"/>
              <a:gd name="connsiteX72" fmla="*/ 6794496 w 12192000"/>
              <a:gd name="connsiteY72" fmla="*/ 4567924 h 5096785"/>
              <a:gd name="connsiteX73" fmla="*/ 6574528 w 12192000"/>
              <a:gd name="connsiteY73" fmla="*/ 4641155 h 5096785"/>
              <a:gd name="connsiteX74" fmla="*/ 6573036 w 12192000"/>
              <a:gd name="connsiteY74" fmla="*/ 4641049 h 5096785"/>
              <a:gd name="connsiteX75" fmla="*/ 6571920 w 12192000"/>
              <a:gd name="connsiteY75" fmla="*/ 4644739 h 5096785"/>
              <a:gd name="connsiteX76" fmla="*/ 6552021 w 12192000"/>
              <a:gd name="connsiteY76" fmla="*/ 4650379 h 5096785"/>
              <a:gd name="connsiteX77" fmla="*/ 6545925 w 12192000"/>
              <a:gd name="connsiteY77" fmla="*/ 4650675 h 5096785"/>
              <a:gd name="connsiteX78" fmla="*/ 6537822 w 12192000"/>
              <a:gd name="connsiteY78" fmla="*/ 4652769 h 5096785"/>
              <a:gd name="connsiteX79" fmla="*/ 6537743 w 12192000"/>
              <a:gd name="connsiteY79" fmla="*/ 4653068 h 5096785"/>
              <a:gd name="connsiteX80" fmla="*/ 6490057 w 12192000"/>
              <a:gd name="connsiteY80" fmla="*/ 4658624 h 5096785"/>
              <a:gd name="connsiteX81" fmla="*/ 6386800 w 12192000"/>
              <a:gd name="connsiteY81" fmla="*/ 4715431 h 5096785"/>
              <a:gd name="connsiteX82" fmla="*/ 6382703 w 12192000"/>
              <a:gd name="connsiteY82" fmla="*/ 4717930 h 5096785"/>
              <a:gd name="connsiteX83" fmla="*/ 6356495 w 12192000"/>
              <a:gd name="connsiteY83" fmla="*/ 4717843 h 5096785"/>
              <a:gd name="connsiteX84" fmla="*/ 6343628 w 12192000"/>
              <a:gd name="connsiteY84" fmla="*/ 4719161 h 5096785"/>
              <a:gd name="connsiteX85" fmla="*/ 6338605 w 12192000"/>
              <a:gd name="connsiteY85" fmla="*/ 4716723 h 5096785"/>
              <a:gd name="connsiteX86" fmla="*/ 6320318 w 12192000"/>
              <a:gd name="connsiteY86" fmla="*/ 4720095 h 5096785"/>
              <a:gd name="connsiteX87" fmla="*/ 6318742 w 12192000"/>
              <a:gd name="connsiteY87" fmla="*/ 4721541 h 5096785"/>
              <a:gd name="connsiteX88" fmla="*/ 6301708 w 12192000"/>
              <a:gd name="connsiteY88" fmla="*/ 4720380 h 5096785"/>
              <a:gd name="connsiteX89" fmla="*/ 6285082 w 12192000"/>
              <a:gd name="connsiteY89" fmla="*/ 4714639 h 5096785"/>
              <a:gd name="connsiteX90" fmla="*/ 6136936 w 12192000"/>
              <a:gd name="connsiteY90" fmla="*/ 4758246 h 5096785"/>
              <a:gd name="connsiteX91" fmla="*/ 5988578 w 12192000"/>
              <a:gd name="connsiteY91" fmla="*/ 4754427 h 5096785"/>
              <a:gd name="connsiteX92" fmla="*/ 5908701 w 12192000"/>
              <a:gd name="connsiteY92" fmla="*/ 4779160 h 5096785"/>
              <a:gd name="connsiteX93" fmla="*/ 5892219 w 12192000"/>
              <a:gd name="connsiteY93" fmla="*/ 4807892 h 5096785"/>
              <a:gd name="connsiteX94" fmla="*/ 5683612 w 12192000"/>
              <a:gd name="connsiteY94" fmla="*/ 4848770 h 5096785"/>
              <a:gd name="connsiteX95" fmla="*/ 5635111 w 12192000"/>
              <a:gd name="connsiteY95" fmla="*/ 4868888 h 5096785"/>
              <a:gd name="connsiteX96" fmla="*/ 5582652 w 12192000"/>
              <a:gd name="connsiteY96" fmla="*/ 4866836 h 5096785"/>
              <a:gd name="connsiteX97" fmla="*/ 5567213 w 12192000"/>
              <a:gd name="connsiteY97" fmla="*/ 4878769 h 5096785"/>
              <a:gd name="connsiteX98" fmla="*/ 5564659 w 12192000"/>
              <a:gd name="connsiteY98" fmla="*/ 4881042 h 5096785"/>
              <a:gd name="connsiteX99" fmla="*/ 5552102 w 12192000"/>
              <a:gd name="connsiteY99" fmla="*/ 4885426 h 5096785"/>
              <a:gd name="connsiteX100" fmla="*/ 5551475 w 12192000"/>
              <a:gd name="connsiteY100" fmla="*/ 4892560 h 5096785"/>
              <a:gd name="connsiteX101" fmla="*/ 5534664 w 12192000"/>
              <a:gd name="connsiteY101" fmla="*/ 4903385 h 5096785"/>
              <a:gd name="connsiteX102" fmla="*/ 5510737 w 12192000"/>
              <a:gd name="connsiteY102" fmla="*/ 4909807 h 5096785"/>
              <a:gd name="connsiteX103" fmla="*/ 5393901 w 12192000"/>
              <a:gd name="connsiteY103" fmla="*/ 4933709 h 5096785"/>
              <a:gd name="connsiteX104" fmla="*/ 5325782 w 12192000"/>
              <a:gd name="connsiteY104" fmla="*/ 4951789 h 5096785"/>
              <a:gd name="connsiteX105" fmla="*/ 5302703 w 12192000"/>
              <a:gd name="connsiteY105" fmla="*/ 4964590 h 5096785"/>
              <a:gd name="connsiteX106" fmla="*/ 5268591 w 12192000"/>
              <a:gd name="connsiteY106" fmla="*/ 4978479 h 5096785"/>
              <a:gd name="connsiteX107" fmla="*/ 5210559 w 12192000"/>
              <a:gd name="connsiteY107" fmla="*/ 5007585 h 5096785"/>
              <a:gd name="connsiteX108" fmla="*/ 5177597 w 12192000"/>
              <a:gd name="connsiteY108" fmla="*/ 5015926 h 5096785"/>
              <a:gd name="connsiteX109" fmla="*/ 5160569 w 12192000"/>
              <a:gd name="connsiteY109" fmla="*/ 5025681 h 5096785"/>
              <a:gd name="connsiteX110" fmla="*/ 5152748 w 12192000"/>
              <a:gd name="connsiteY110" fmla="*/ 5026569 h 5096785"/>
              <a:gd name="connsiteX111" fmla="*/ 5127678 w 12192000"/>
              <a:gd name="connsiteY111" fmla="*/ 5032947 h 5096785"/>
              <a:gd name="connsiteX112" fmla="*/ 5113147 w 12192000"/>
              <a:gd name="connsiteY112" fmla="*/ 5035818 h 5096785"/>
              <a:gd name="connsiteX113" fmla="*/ 5107301 w 12192000"/>
              <a:gd name="connsiteY113" fmla="*/ 5036672 h 5096785"/>
              <a:gd name="connsiteX114" fmla="*/ 5093215 w 12192000"/>
              <a:gd name="connsiteY114" fmla="*/ 5032880 h 5096785"/>
              <a:gd name="connsiteX115" fmla="*/ 5077058 w 12192000"/>
              <a:gd name="connsiteY115" fmla="*/ 5038681 h 5096785"/>
              <a:gd name="connsiteX116" fmla="*/ 5057349 w 12192000"/>
              <a:gd name="connsiteY116" fmla="*/ 5036015 h 5096785"/>
              <a:gd name="connsiteX117" fmla="*/ 5053945 w 12192000"/>
              <a:gd name="connsiteY117" fmla="*/ 5041952 h 5096785"/>
              <a:gd name="connsiteX118" fmla="*/ 5040021 w 12192000"/>
              <a:gd name="connsiteY118" fmla="*/ 5050052 h 5096785"/>
              <a:gd name="connsiteX119" fmla="*/ 5025913 w 12192000"/>
              <a:gd name="connsiteY119" fmla="*/ 5046535 h 5096785"/>
              <a:gd name="connsiteX120" fmla="*/ 4998218 w 12192000"/>
              <a:gd name="connsiteY120" fmla="*/ 5048065 h 5096785"/>
              <a:gd name="connsiteX121" fmla="*/ 4991008 w 12192000"/>
              <a:gd name="connsiteY121" fmla="*/ 5050439 h 5096785"/>
              <a:gd name="connsiteX122" fmla="*/ 4963503 w 12192000"/>
              <a:gd name="connsiteY122" fmla="*/ 5047575 h 5096785"/>
              <a:gd name="connsiteX123" fmla="*/ 4921053 w 12192000"/>
              <a:gd name="connsiteY123" fmla="*/ 5048925 h 5096785"/>
              <a:gd name="connsiteX124" fmla="*/ 4873420 w 12192000"/>
              <a:gd name="connsiteY124" fmla="*/ 5054929 h 5096785"/>
              <a:gd name="connsiteX125" fmla="*/ 4858825 w 12192000"/>
              <a:gd name="connsiteY125" fmla="*/ 5051329 h 5096785"/>
              <a:gd name="connsiteX126" fmla="*/ 4769340 w 12192000"/>
              <a:gd name="connsiteY126" fmla="*/ 5053090 h 5096785"/>
              <a:gd name="connsiteX127" fmla="*/ 4744152 w 12192000"/>
              <a:gd name="connsiteY127" fmla="*/ 5053391 h 5096785"/>
              <a:gd name="connsiteX128" fmla="*/ 4723556 w 12192000"/>
              <a:gd name="connsiteY128" fmla="*/ 5059633 h 5096785"/>
              <a:gd name="connsiteX129" fmla="*/ 4719699 w 12192000"/>
              <a:gd name="connsiteY129" fmla="*/ 5066298 h 5096785"/>
              <a:gd name="connsiteX130" fmla="*/ 4706016 w 12192000"/>
              <a:gd name="connsiteY130" fmla="*/ 5067422 h 5096785"/>
              <a:gd name="connsiteX131" fmla="*/ 4702593 w 12192000"/>
              <a:gd name="connsiteY131" fmla="*/ 5068973 h 5096785"/>
              <a:gd name="connsiteX132" fmla="*/ 4682766 w 12192000"/>
              <a:gd name="connsiteY132" fmla="*/ 5076609 h 5096785"/>
              <a:gd name="connsiteX133" fmla="*/ 4634960 w 12192000"/>
              <a:gd name="connsiteY133" fmla="*/ 5061852 h 5096785"/>
              <a:gd name="connsiteX134" fmla="*/ 4580645 w 12192000"/>
              <a:gd name="connsiteY134" fmla="*/ 5069246 h 5096785"/>
              <a:gd name="connsiteX135" fmla="*/ 4368005 w 12192000"/>
              <a:gd name="connsiteY135" fmla="*/ 5057426 h 5096785"/>
              <a:gd name="connsiteX136" fmla="*/ 4339489 w 12192000"/>
              <a:gd name="connsiteY136" fmla="*/ 5080858 h 5096785"/>
              <a:gd name="connsiteX137" fmla="*/ 4253895 w 12192000"/>
              <a:gd name="connsiteY137" fmla="*/ 5085008 h 5096785"/>
              <a:gd name="connsiteX138" fmla="*/ 4117780 w 12192000"/>
              <a:gd name="connsiteY138" fmla="*/ 5045175 h 5096785"/>
              <a:gd name="connsiteX139" fmla="*/ 3960074 w 12192000"/>
              <a:gd name="connsiteY139" fmla="*/ 5050708 h 5096785"/>
              <a:gd name="connsiteX140" fmla="*/ 3947260 w 12192000"/>
              <a:gd name="connsiteY140" fmla="*/ 5041167 h 5096785"/>
              <a:gd name="connsiteX141" fmla="*/ 3931969 w 12192000"/>
              <a:gd name="connsiteY141" fmla="*/ 5035902 h 5096785"/>
              <a:gd name="connsiteX142" fmla="*/ 3929836 w 12192000"/>
              <a:gd name="connsiteY142" fmla="*/ 5036901 h 5096785"/>
              <a:gd name="connsiteX143" fmla="*/ 3911296 w 12192000"/>
              <a:gd name="connsiteY143" fmla="*/ 5035663 h 5096785"/>
              <a:gd name="connsiteX144" fmla="*/ 3907746 w 12192000"/>
              <a:gd name="connsiteY144" fmla="*/ 5032107 h 5096785"/>
              <a:gd name="connsiteX145" fmla="*/ 3895182 w 12192000"/>
              <a:gd name="connsiteY145" fmla="*/ 5030229 h 5096785"/>
              <a:gd name="connsiteX146" fmla="*/ 3870866 w 12192000"/>
              <a:gd name="connsiteY146" fmla="*/ 5023753 h 5096785"/>
              <a:gd name="connsiteX147" fmla="*/ 3865913 w 12192000"/>
              <a:gd name="connsiteY147" fmla="*/ 5025143 h 5096785"/>
              <a:gd name="connsiteX148" fmla="*/ 3828606 w 12192000"/>
              <a:gd name="connsiteY148" fmla="*/ 5019426 h 5096785"/>
              <a:gd name="connsiteX149" fmla="*/ 3827901 w 12192000"/>
              <a:gd name="connsiteY149" fmla="*/ 5020583 h 5096785"/>
              <a:gd name="connsiteX150" fmla="*/ 3816543 w 12192000"/>
              <a:gd name="connsiteY150" fmla="*/ 5024366 h 5096785"/>
              <a:gd name="connsiteX151" fmla="*/ 3795278 w 12192000"/>
              <a:gd name="connsiteY151" fmla="*/ 5028779 h 5096785"/>
              <a:gd name="connsiteX152" fmla="*/ 3743858 w 12192000"/>
              <a:gd name="connsiteY152" fmla="*/ 5054237 h 5096785"/>
              <a:gd name="connsiteX153" fmla="*/ 3704945 w 12192000"/>
              <a:gd name="connsiteY153" fmla="*/ 5048413 h 5096785"/>
              <a:gd name="connsiteX154" fmla="*/ 3696992 w 12192000"/>
              <a:gd name="connsiteY154" fmla="*/ 5047914 h 5096785"/>
              <a:gd name="connsiteX155" fmla="*/ 3696780 w 12192000"/>
              <a:gd name="connsiteY155" fmla="*/ 5048181 h 5096785"/>
              <a:gd name="connsiteX156" fmla="*/ 3688290 w 12192000"/>
              <a:gd name="connsiteY156" fmla="*/ 5048204 h 5096785"/>
              <a:gd name="connsiteX157" fmla="*/ 3682486 w 12192000"/>
              <a:gd name="connsiteY157" fmla="*/ 5047000 h 5096785"/>
              <a:gd name="connsiteX158" fmla="*/ 3667056 w 12192000"/>
              <a:gd name="connsiteY158" fmla="*/ 5046030 h 5096785"/>
              <a:gd name="connsiteX159" fmla="*/ 3661403 w 12192000"/>
              <a:gd name="connsiteY159" fmla="*/ 5047537 h 5096785"/>
              <a:gd name="connsiteX160" fmla="*/ 3658673 w 12192000"/>
              <a:gd name="connsiteY160" fmla="*/ 5050790 h 5096785"/>
              <a:gd name="connsiteX161" fmla="*/ 3657333 w 12192000"/>
              <a:gd name="connsiteY161" fmla="*/ 5050325 h 5096785"/>
              <a:gd name="connsiteX162" fmla="*/ 3626778 w 12192000"/>
              <a:gd name="connsiteY162" fmla="*/ 5057882 h 5096785"/>
              <a:gd name="connsiteX163" fmla="*/ 3560067 w 12192000"/>
              <a:gd name="connsiteY163" fmla="*/ 5064266 h 5096785"/>
              <a:gd name="connsiteX164" fmla="*/ 3522641 w 12192000"/>
              <a:gd name="connsiteY164" fmla="*/ 5063654 h 5096785"/>
              <a:gd name="connsiteX165" fmla="*/ 3419275 w 12192000"/>
              <a:gd name="connsiteY165" fmla="*/ 5066646 h 5096785"/>
              <a:gd name="connsiteX166" fmla="*/ 3314869 w 12192000"/>
              <a:gd name="connsiteY166" fmla="*/ 5073197 h 5096785"/>
              <a:gd name="connsiteX167" fmla="*/ 3259088 w 12192000"/>
              <a:gd name="connsiteY167" fmla="*/ 5096363 h 5096785"/>
              <a:gd name="connsiteX168" fmla="*/ 3253104 w 12192000"/>
              <a:gd name="connsiteY168" fmla="*/ 5096785 h 5096785"/>
              <a:gd name="connsiteX169" fmla="*/ 3238751 w 12192000"/>
              <a:gd name="connsiteY169" fmla="*/ 5092996 h 5096785"/>
              <a:gd name="connsiteX170" fmla="*/ 3233681 w 12192000"/>
              <a:gd name="connsiteY170" fmla="*/ 5090758 h 5096785"/>
              <a:gd name="connsiteX171" fmla="*/ 3225562 w 12192000"/>
              <a:gd name="connsiteY171" fmla="*/ 5089215 h 5096785"/>
              <a:gd name="connsiteX172" fmla="*/ 3225260 w 12192000"/>
              <a:gd name="connsiteY172" fmla="*/ 5089437 h 5096785"/>
              <a:gd name="connsiteX173" fmla="*/ 3217859 w 12192000"/>
              <a:gd name="connsiteY173" fmla="*/ 5087484 h 5096785"/>
              <a:gd name="connsiteX174" fmla="*/ 3182980 w 12192000"/>
              <a:gd name="connsiteY174" fmla="*/ 5074650 h 5096785"/>
              <a:gd name="connsiteX175" fmla="*/ 3055081 w 12192000"/>
              <a:gd name="connsiteY175" fmla="*/ 5080424 h 5096785"/>
              <a:gd name="connsiteX176" fmla="*/ 3049807 w 12192000"/>
              <a:gd name="connsiteY176" fmla="*/ 5080860 h 5096785"/>
              <a:gd name="connsiteX177" fmla="*/ 3029122 w 12192000"/>
              <a:gd name="connsiteY177" fmla="*/ 5070085 h 5096785"/>
              <a:gd name="connsiteX178" fmla="*/ 3017862 w 12192000"/>
              <a:gd name="connsiteY178" fmla="*/ 5065942 h 5096785"/>
              <a:gd name="connsiteX179" fmla="*/ 3015868 w 12192000"/>
              <a:gd name="connsiteY179" fmla="*/ 5061832 h 5096785"/>
              <a:gd name="connsiteX180" fmla="*/ 2998644 w 12192000"/>
              <a:gd name="connsiteY180" fmla="*/ 5057210 h 5096785"/>
              <a:gd name="connsiteX181" fmla="*/ 2996219 w 12192000"/>
              <a:gd name="connsiteY181" fmla="*/ 5057788 h 5096785"/>
              <a:gd name="connsiteX182" fmla="*/ 2983676 w 12192000"/>
              <a:gd name="connsiteY182" fmla="*/ 5049852 h 5096785"/>
              <a:gd name="connsiteX183" fmla="*/ 2903609 w 12192000"/>
              <a:gd name="connsiteY183" fmla="*/ 4998457 h 5096785"/>
              <a:gd name="connsiteX184" fmla="*/ 2758830 w 12192000"/>
              <a:gd name="connsiteY184" fmla="*/ 4974760 h 5096785"/>
              <a:gd name="connsiteX185" fmla="*/ 2532669 w 12192000"/>
              <a:gd name="connsiteY185" fmla="*/ 4940573 h 5096785"/>
              <a:gd name="connsiteX186" fmla="*/ 2389931 w 12192000"/>
              <a:gd name="connsiteY186" fmla="*/ 4905785 h 5096785"/>
              <a:gd name="connsiteX187" fmla="*/ 2335186 w 12192000"/>
              <a:gd name="connsiteY187" fmla="*/ 4902957 h 5096785"/>
              <a:gd name="connsiteX188" fmla="*/ 2273393 w 12192000"/>
              <a:gd name="connsiteY188" fmla="*/ 4883565 h 5096785"/>
              <a:gd name="connsiteX189" fmla="*/ 2269523 w 12192000"/>
              <a:gd name="connsiteY189" fmla="*/ 4884442 h 5096785"/>
              <a:gd name="connsiteX190" fmla="*/ 2256015 w 12192000"/>
              <a:gd name="connsiteY190" fmla="*/ 4883014 h 5096785"/>
              <a:gd name="connsiteX191" fmla="*/ 2249731 w 12192000"/>
              <a:gd name="connsiteY191" fmla="*/ 4888778 h 5096785"/>
              <a:gd name="connsiteX192" fmla="*/ 2227629 w 12192000"/>
              <a:gd name="connsiteY192" fmla="*/ 4891047 h 5096785"/>
              <a:gd name="connsiteX193" fmla="*/ 2203460 w 12192000"/>
              <a:gd name="connsiteY193" fmla="*/ 4886696 h 5096785"/>
              <a:gd name="connsiteX194" fmla="*/ 2091528 w 12192000"/>
              <a:gd name="connsiteY194" fmla="*/ 4859155 h 5096785"/>
              <a:gd name="connsiteX195" fmla="*/ 2022901 w 12192000"/>
              <a:gd name="connsiteY195" fmla="*/ 4846594 h 5096785"/>
              <a:gd name="connsiteX196" fmla="*/ 1994227 w 12192000"/>
              <a:gd name="connsiteY196" fmla="*/ 4847973 h 5096785"/>
              <a:gd name="connsiteX197" fmla="*/ 1955936 w 12192000"/>
              <a:gd name="connsiteY197" fmla="*/ 4845765 h 5096785"/>
              <a:gd name="connsiteX198" fmla="*/ 1741924 w 12192000"/>
              <a:gd name="connsiteY198" fmla="*/ 4808054 h 5096785"/>
              <a:gd name="connsiteX199" fmla="*/ 1734410 w 12192000"/>
              <a:gd name="connsiteY199" fmla="*/ 4811675 h 5096785"/>
              <a:gd name="connsiteX200" fmla="*/ 1691423 w 12192000"/>
              <a:gd name="connsiteY200" fmla="*/ 4802777 h 5096785"/>
              <a:gd name="connsiteX201" fmla="*/ 1554504 w 12192000"/>
              <a:gd name="connsiteY201" fmla="*/ 4739985 h 5096785"/>
              <a:gd name="connsiteX202" fmla="*/ 1470119 w 12192000"/>
              <a:gd name="connsiteY202" fmla="*/ 4723470 h 5096785"/>
              <a:gd name="connsiteX203" fmla="*/ 1437967 w 12192000"/>
              <a:gd name="connsiteY203" fmla="*/ 4722710 h 5096785"/>
              <a:gd name="connsiteX204" fmla="*/ 1295869 w 12192000"/>
              <a:gd name="connsiteY204" fmla="*/ 4726175 h 5096785"/>
              <a:gd name="connsiteX205" fmla="*/ 1292949 w 12192000"/>
              <a:gd name="connsiteY205" fmla="*/ 4684615 h 5096785"/>
              <a:gd name="connsiteX206" fmla="*/ 1244908 w 12192000"/>
              <a:gd name="connsiteY206" fmla="*/ 4706993 h 5096785"/>
              <a:gd name="connsiteX207" fmla="*/ 1171266 w 12192000"/>
              <a:gd name="connsiteY207" fmla="*/ 4706535 h 5096785"/>
              <a:gd name="connsiteX208" fmla="*/ 1160868 w 12192000"/>
              <a:gd name="connsiteY208" fmla="*/ 4701936 h 5096785"/>
              <a:gd name="connsiteX209" fmla="*/ 1147599 w 12192000"/>
              <a:gd name="connsiteY209" fmla="*/ 4714833 h 5096785"/>
              <a:gd name="connsiteX210" fmla="*/ 1119603 w 12192000"/>
              <a:gd name="connsiteY210" fmla="*/ 4721303 h 5096785"/>
              <a:gd name="connsiteX211" fmla="*/ 997851 w 12192000"/>
              <a:gd name="connsiteY211" fmla="*/ 4722336 h 5096785"/>
              <a:gd name="connsiteX212" fmla="*/ 976455 w 12192000"/>
              <a:gd name="connsiteY212" fmla="*/ 4726407 h 5096785"/>
              <a:gd name="connsiteX213" fmla="*/ 949939 w 12192000"/>
              <a:gd name="connsiteY213" fmla="*/ 4719699 h 5096785"/>
              <a:gd name="connsiteX214" fmla="*/ 894148 w 12192000"/>
              <a:gd name="connsiteY214" fmla="*/ 4710406 h 5096785"/>
              <a:gd name="connsiteX215" fmla="*/ 857990 w 12192000"/>
              <a:gd name="connsiteY215" fmla="*/ 4696844 h 5096785"/>
              <a:gd name="connsiteX216" fmla="*/ 848649 w 12192000"/>
              <a:gd name="connsiteY216" fmla="*/ 4704021 h 5096785"/>
              <a:gd name="connsiteX217" fmla="*/ 826436 w 12192000"/>
              <a:gd name="connsiteY217" fmla="*/ 4707421 h 5096785"/>
              <a:gd name="connsiteX218" fmla="*/ 733052 w 12192000"/>
              <a:gd name="connsiteY218" fmla="*/ 4701884 h 5096785"/>
              <a:gd name="connsiteX219" fmla="*/ 716185 w 12192000"/>
              <a:gd name="connsiteY219" fmla="*/ 4648168 h 5096785"/>
              <a:gd name="connsiteX220" fmla="*/ 582722 w 12192000"/>
              <a:gd name="connsiteY220" fmla="*/ 4658637 h 5096785"/>
              <a:gd name="connsiteX221" fmla="*/ 581118 w 12192000"/>
              <a:gd name="connsiteY221" fmla="*/ 4654120 h 5096785"/>
              <a:gd name="connsiteX222" fmla="*/ 546453 w 12192000"/>
              <a:gd name="connsiteY222" fmla="*/ 4652542 h 5096785"/>
              <a:gd name="connsiteX223" fmla="*/ 536773 w 12192000"/>
              <a:gd name="connsiteY223" fmla="*/ 4644609 h 5096785"/>
              <a:gd name="connsiteX224" fmla="*/ 388896 w 12192000"/>
              <a:gd name="connsiteY224" fmla="*/ 4619173 h 5096785"/>
              <a:gd name="connsiteX225" fmla="*/ 366479 w 12192000"/>
              <a:gd name="connsiteY225" fmla="*/ 4618896 h 5096785"/>
              <a:gd name="connsiteX226" fmla="*/ 342781 w 12192000"/>
              <a:gd name="connsiteY226" fmla="*/ 4601239 h 5096785"/>
              <a:gd name="connsiteX227" fmla="*/ 255925 w 12192000"/>
              <a:gd name="connsiteY227" fmla="*/ 4598685 h 5096785"/>
              <a:gd name="connsiteX228" fmla="*/ 226919 w 12192000"/>
              <a:gd name="connsiteY228" fmla="*/ 4598460 h 5096785"/>
              <a:gd name="connsiteX229" fmla="*/ 213925 w 12192000"/>
              <a:gd name="connsiteY229" fmla="*/ 4597783 h 5096785"/>
              <a:gd name="connsiteX230" fmla="*/ 215196 w 12192000"/>
              <a:gd name="connsiteY230" fmla="*/ 4588576 h 5096785"/>
              <a:gd name="connsiteX231" fmla="*/ 180214 w 12192000"/>
              <a:gd name="connsiteY231" fmla="*/ 4583701 h 5096785"/>
              <a:gd name="connsiteX232" fmla="*/ 83203 w 12192000"/>
              <a:gd name="connsiteY232" fmla="*/ 4531664 h 5096785"/>
              <a:gd name="connsiteX233" fmla="*/ 4106 w 12192000"/>
              <a:gd name="connsiteY233" fmla="*/ 4517202 h 5096785"/>
              <a:gd name="connsiteX234" fmla="*/ 0 w 12192000"/>
              <a:gd name="connsiteY234" fmla="*/ 4516084 h 5096785"/>
              <a:gd name="connsiteX235" fmla="*/ 0 w 12192000"/>
              <a:gd name="connsiteY235" fmla="*/ 0 h 5096785"/>
              <a:gd name="connsiteX0" fmla="*/ 0 w 12192000"/>
              <a:gd name="connsiteY0" fmla="*/ 0 h 5096785"/>
              <a:gd name="connsiteX1" fmla="*/ 12192000 w 12192000"/>
              <a:gd name="connsiteY1" fmla="*/ 0 h 5096785"/>
              <a:gd name="connsiteX2" fmla="*/ 12192000 w 12192000"/>
              <a:gd name="connsiteY2" fmla="*/ 3809005 h 5096785"/>
              <a:gd name="connsiteX3" fmla="*/ 12142543 w 12192000"/>
              <a:gd name="connsiteY3" fmla="*/ 3817043 h 5096785"/>
              <a:gd name="connsiteX4" fmla="*/ 12109241 w 12192000"/>
              <a:gd name="connsiteY4" fmla="*/ 3824228 h 5096785"/>
              <a:gd name="connsiteX5" fmla="*/ 11668991 w 12192000"/>
              <a:gd name="connsiteY5" fmla="*/ 3788038 h 5096785"/>
              <a:gd name="connsiteX6" fmla="*/ 11476952 w 12192000"/>
              <a:gd name="connsiteY6" fmla="*/ 3866786 h 5096785"/>
              <a:gd name="connsiteX7" fmla="*/ 11336487 w 12192000"/>
              <a:gd name="connsiteY7" fmla="*/ 3971513 h 5096785"/>
              <a:gd name="connsiteX8" fmla="*/ 11214181 w 12192000"/>
              <a:gd name="connsiteY8" fmla="*/ 4004215 h 5096785"/>
              <a:gd name="connsiteX9" fmla="*/ 11042540 w 12192000"/>
              <a:gd name="connsiteY9" fmla="*/ 4002613 h 5096785"/>
              <a:gd name="connsiteX10" fmla="*/ 10833086 w 12192000"/>
              <a:gd name="connsiteY10" fmla="*/ 3997707 h 5096785"/>
              <a:gd name="connsiteX11" fmla="*/ 10599680 w 12192000"/>
              <a:gd name="connsiteY11" fmla="*/ 3982661 h 5096785"/>
              <a:gd name="connsiteX12" fmla="*/ 10519971 w 12192000"/>
              <a:gd name="connsiteY12" fmla="*/ 3975018 h 5096785"/>
              <a:gd name="connsiteX13" fmla="*/ 10217282 w 12192000"/>
              <a:gd name="connsiteY13" fmla="*/ 4020809 h 5096785"/>
              <a:gd name="connsiteX14" fmla="*/ 9936427 w 12192000"/>
              <a:gd name="connsiteY14" fmla="*/ 4137843 h 5096785"/>
              <a:gd name="connsiteX15" fmla="*/ 9800299 w 12192000"/>
              <a:gd name="connsiteY15" fmla="*/ 4186098 h 5096785"/>
              <a:gd name="connsiteX16" fmla="*/ 9707822 w 12192000"/>
              <a:gd name="connsiteY16" fmla="*/ 4189102 h 5096785"/>
              <a:gd name="connsiteX17" fmla="*/ 9543973 w 12192000"/>
              <a:gd name="connsiteY17" fmla="*/ 4245802 h 5096785"/>
              <a:gd name="connsiteX18" fmla="*/ 9528747 w 12192000"/>
              <a:gd name="connsiteY18" fmla="*/ 4251724 h 5096785"/>
              <a:gd name="connsiteX19" fmla="*/ 9436976 w 12192000"/>
              <a:gd name="connsiteY19" fmla="*/ 4269351 h 5096785"/>
              <a:gd name="connsiteX20" fmla="*/ 9371827 w 12192000"/>
              <a:gd name="connsiteY20" fmla="*/ 4303912 h 5096785"/>
              <a:gd name="connsiteX21" fmla="*/ 9260304 w 12192000"/>
              <a:gd name="connsiteY21" fmla="*/ 4328021 h 5096785"/>
              <a:gd name="connsiteX22" fmla="*/ 9148799 w 12192000"/>
              <a:gd name="connsiteY22" fmla="*/ 4348506 h 5096785"/>
              <a:gd name="connsiteX23" fmla="*/ 9107898 w 12192000"/>
              <a:gd name="connsiteY23" fmla="*/ 4354282 h 5096785"/>
              <a:gd name="connsiteX24" fmla="*/ 8990743 w 12192000"/>
              <a:gd name="connsiteY24" fmla="*/ 4382161 h 5096785"/>
              <a:gd name="connsiteX25" fmla="*/ 8979819 w 12192000"/>
              <a:gd name="connsiteY25" fmla="*/ 4366419 h 5096785"/>
              <a:gd name="connsiteX26" fmla="*/ 8936044 w 12192000"/>
              <a:gd name="connsiteY26" fmla="*/ 4370992 h 5096785"/>
              <a:gd name="connsiteX27" fmla="*/ 8897707 w 12192000"/>
              <a:gd name="connsiteY27" fmla="*/ 4392673 h 5096785"/>
              <a:gd name="connsiteX28" fmla="*/ 8845635 w 12192000"/>
              <a:gd name="connsiteY28" fmla="*/ 4404300 h 5096785"/>
              <a:gd name="connsiteX29" fmla="*/ 8814562 w 12192000"/>
              <a:gd name="connsiteY29" fmla="*/ 4411434 h 5096785"/>
              <a:gd name="connsiteX30" fmla="*/ 8726349 w 12192000"/>
              <a:gd name="connsiteY30" fmla="*/ 4416668 h 5096785"/>
              <a:gd name="connsiteX31" fmla="*/ 8566678 w 12192000"/>
              <a:gd name="connsiteY31" fmla="*/ 4391711 h 5096785"/>
              <a:gd name="connsiteX32" fmla="*/ 8521516 w 12192000"/>
              <a:gd name="connsiteY32" fmla="*/ 4393927 h 5096785"/>
              <a:gd name="connsiteX33" fmla="*/ 8515998 w 12192000"/>
              <a:gd name="connsiteY33" fmla="*/ 4399124 h 5096785"/>
              <a:gd name="connsiteX34" fmla="*/ 8449547 w 12192000"/>
              <a:gd name="connsiteY34" fmla="*/ 4383170 h 5096785"/>
              <a:gd name="connsiteX35" fmla="*/ 8360285 w 12192000"/>
              <a:gd name="connsiteY35" fmla="*/ 4398502 h 5096785"/>
              <a:gd name="connsiteX36" fmla="*/ 8256584 w 12192000"/>
              <a:gd name="connsiteY36" fmla="*/ 4423564 h 5096785"/>
              <a:gd name="connsiteX37" fmla="*/ 8229821 w 12192000"/>
              <a:gd name="connsiteY37" fmla="*/ 4431840 h 5096785"/>
              <a:gd name="connsiteX38" fmla="*/ 8158476 w 12192000"/>
              <a:gd name="connsiteY38" fmla="*/ 4436904 h 5096785"/>
              <a:gd name="connsiteX39" fmla="*/ 7993707 w 12192000"/>
              <a:gd name="connsiteY39" fmla="*/ 4447962 h 5096785"/>
              <a:gd name="connsiteX40" fmla="*/ 7990346 w 12192000"/>
              <a:gd name="connsiteY40" fmla="*/ 4454853 h 5096785"/>
              <a:gd name="connsiteX41" fmla="*/ 7976786 w 12192000"/>
              <a:gd name="connsiteY41" fmla="*/ 4456820 h 5096785"/>
              <a:gd name="connsiteX42" fmla="*/ 7973491 w 12192000"/>
              <a:gd name="connsiteY42" fmla="*/ 4458577 h 5096785"/>
              <a:gd name="connsiteX43" fmla="*/ 7954281 w 12192000"/>
              <a:gd name="connsiteY43" fmla="*/ 4467421 h 5096785"/>
              <a:gd name="connsiteX44" fmla="*/ 7905540 w 12192000"/>
              <a:gd name="connsiteY44" fmla="*/ 4455628 h 5096785"/>
              <a:gd name="connsiteX45" fmla="*/ 7851932 w 12192000"/>
              <a:gd name="connsiteY45" fmla="*/ 4466353 h 5096785"/>
              <a:gd name="connsiteX46" fmla="*/ 7639078 w 12192000"/>
              <a:gd name="connsiteY46" fmla="*/ 4467635 h 5096785"/>
              <a:gd name="connsiteX47" fmla="*/ 7612359 w 12192000"/>
              <a:gd name="connsiteY47" fmla="*/ 4492789 h 5096785"/>
              <a:gd name="connsiteX48" fmla="*/ 7527328 w 12192000"/>
              <a:gd name="connsiteY48" fmla="*/ 4502199 h 5096785"/>
              <a:gd name="connsiteX49" fmla="*/ 7388717 w 12192000"/>
              <a:gd name="connsiteY49" fmla="*/ 4470799 h 5096785"/>
              <a:gd name="connsiteX50" fmla="*/ 7231898 w 12192000"/>
              <a:gd name="connsiteY50" fmla="*/ 4486028 h 5096785"/>
              <a:gd name="connsiteX51" fmla="*/ 7218425 w 12192000"/>
              <a:gd name="connsiteY51" fmla="*/ 4477288 h 5096785"/>
              <a:gd name="connsiteX52" fmla="*/ 7202795 w 12192000"/>
              <a:gd name="connsiteY52" fmla="*/ 4472972 h 5096785"/>
              <a:gd name="connsiteX53" fmla="*/ 7200744 w 12192000"/>
              <a:gd name="connsiteY53" fmla="*/ 4474099 h 5096785"/>
              <a:gd name="connsiteX54" fmla="*/ 7182163 w 12192000"/>
              <a:gd name="connsiteY54" fmla="*/ 4474005 h 5096785"/>
              <a:gd name="connsiteX55" fmla="*/ 7178368 w 12192000"/>
              <a:gd name="connsiteY55" fmla="*/ 4470673 h 5096785"/>
              <a:gd name="connsiteX56" fmla="*/ 7165705 w 12192000"/>
              <a:gd name="connsiteY56" fmla="*/ 4469569 h 5096785"/>
              <a:gd name="connsiteX57" fmla="*/ 7140991 w 12192000"/>
              <a:gd name="connsiteY57" fmla="*/ 4464599 h 5096785"/>
              <a:gd name="connsiteX58" fmla="*/ 7136152 w 12192000"/>
              <a:gd name="connsiteY58" fmla="*/ 4466292 h 5096785"/>
              <a:gd name="connsiteX59" fmla="*/ 7098544 w 12192000"/>
              <a:gd name="connsiteY59" fmla="*/ 4462879 h 5096785"/>
              <a:gd name="connsiteX60" fmla="*/ 7097922 w 12192000"/>
              <a:gd name="connsiteY60" fmla="*/ 4464077 h 5096785"/>
              <a:gd name="connsiteX61" fmla="*/ 7086877 w 12192000"/>
              <a:gd name="connsiteY61" fmla="*/ 4468554 h 5096785"/>
              <a:gd name="connsiteX62" fmla="*/ 7065999 w 12192000"/>
              <a:gd name="connsiteY62" fmla="*/ 4474270 h 5096785"/>
              <a:gd name="connsiteX63" fmla="*/ 7016598 w 12192000"/>
              <a:gd name="connsiteY63" fmla="*/ 4502855 h 5096785"/>
              <a:gd name="connsiteX64" fmla="*/ 6977375 w 12192000"/>
              <a:gd name="connsiteY64" fmla="*/ 4499434 h 5096785"/>
              <a:gd name="connsiteX65" fmla="*/ 6969409 w 12192000"/>
              <a:gd name="connsiteY65" fmla="*/ 4499424 h 5096785"/>
              <a:gd name="connsiteX66" fmla="*/ 6969218 w 12192000"/>
              <a:gd name="connsiteY66" fmla="*/ 4499704 h 5096785"/>
              <a:gd name="connsiteX67" fmla="*/ 6960755 w 12192000"/>
              <a:gd name="connsiteY67" fmla="*/ 4500249 h 5096785"/>
              <a:gd name="connsiteX68" fmla="*/ 6954882 w 12192000"/>
              <a:gd name="connsiteY68" fmla="*/ 4499405 h 5096785"/>
              <a:gd name="connsiteX69" fmla="*/ 6939428 w 12192000"/>
              <a:gd name="connsiteY69" fmla="*/ 4499385 h 5096785"/>
              <a:gd name="connsiteX70" fmla="*/ 6933902 w 12192000"/>
              <a:gd name="connsiteY70" fmla="*/ 4501239 h 5096785"/>
              <a:gd name="connsiteX71" fmla="*/ 6891244 w 12192000"/>
              <a:gd name="connsiteY71" fmla="*/ 4536371 h 5096785"/>
              <a:gd name="connsiteX72" fmla="*/ 6794496 w 12192000"/>
              <a:gd name="connsiteY72" fmla="*/ 4567924 h 5096785"/>
              <a:gd name="connsiteX73" fmla="*/ 6574528 w 12192000"/>
              <a:gd name="connsiteY73" fmla="*/ 4641155 h 5096785"/>
              <a:gd name="connsiteX74" fmla="*/ 6573036 w 12192000"/>
              <a:gd name="connsiteY74" fmla="*/ 4641049 h 5096785"/>
              <a:gd name="connsiteX75" fmla="*/ 6571920 w 12192000"/>
              <a:gd name="connsiteY75" fmla="*/ 4644739 h 5096785"/>
              <a:gd name="connsiteX76" fmla="*/ 6552021 w 12192000"/>
              <a:gd name="connsiteY76" fmla="*/ 4650379 h 5096785"/>
              <a:gd name="connsiteX77" fmla="*/ 6545925 w 12192000"/>
              <a:gd name="connsiteY77" fmla="*/ 4650675 h 5096785"/>
              <a:gd name="connsiteX78" fmla="*/ 6537822 w 12192000"/>
              <a:gd name="connsiteY78" fmla="*/ 4652769 h 5096785"/>
              <a:gd name="connsiteX79" fmla="*/ 6537743 w 12192000"/>
              <a:gd name="connsiteY79" fmla="*/ 4653068 h 5096785"/>
              <a:gd name="connsiteX80" fmla="*/ 6490057 w 12192000"/>
              <a:gd name="connsiteY80" fmla="*/ 4658624 h 5096785"/>
              <a:gd name="connsiteX81" fmla="*/ 6386800 w 12192000"/>
              <a:gd name="connsiteY81" fmla="*/ 4715431 h 5096785"/>
              <a:gd name="connsiteX82" fmla="*/ 6382703 w 12192000"/>
              <a:gd name="connsiteY82" fmla="*/ 4717930 h 5096785"/>
              <a:gd name="connsiteX83" fmla="*/ 6356495 w 12192000"/>
              <a:gd name="connsiteY83" fmla="*/ 4717843 h 5096785"/>
              <a:gd name="connsiteX84" fmla="*/ 6343628 w 12192000"/>
              <a:gd name="connsiteY84" fmla="*/ 4719161 h 5096785"/>
              <a:gd name="connsiteX85" fmla="*/ 6338605 w 12192000"/>
              <a:gd name="connsiteY85" fmla="*/ 4716723 h 5096785"/>
              <a:gd name="connsiteX86" fmla="*/ 6320318 w 12192000"/>
              <a:gd name="connsiteY86" fmla="*/ 4720095 h 5096785"/>
              <a:gd name="connsiteX87" fmla="*/ 6318742 w 12192000"/>
              <a:gd name="connsiteY87" fmla="*/ 4721541 h 5096785"/>
              <a:gd name="connsiteX88" fmla="*/ 6301708 w 12192000"/>
              <a:gd name="connsiteY88" fmla="*/ 4720380 h 5096785"/>
              <a:gd name="connsiteX89" fmla="*/ 6285082 w 12192000"/>
              <a:gd name="connsiteY89" fmla="*/ 4714639 h 5096785"/>
              <a:gd name="connsiteX90" fmla="*/ 6136936 w 12192000"/>
              <a:gd name="connsiteY90" fmla="*/ 4758246 h 5096785"/>
              <a:gd name="connsiteX91" fmla="*/ 5988578 w 12192000"/>
              <a:gd name="connsiteY91" fmla="*/ 4754427 h 5096785"/>
              <a:gd name="connsiteX92" fmla="*/ 5908701 w 12192000"/>
              <a:gd name="connsiteY92" fmla="*/ 4779160 h 5096785"/>
              <a:gd name="connsiteX93" fmla="*/ 5892219 w 12192000"/>
              <a:gd name="connsiteY93" fmla="*/ 4807892 h 5096785"/>
              <a:gd name="connsiteX94" fmla="*/ 5683612 w 12192000"/>
              <a:gd name="connsiteY94" fmla="*/ 4848770 h 5096785"/>
              <a:gd name="connsiteX95" fmla="*/ 5635111 w 12192000"/>
              <a:gd name="connsiteY95" fmla="*/ 4868888 h 5096785"/>
              <a:gd name="connsiteX96" fmla="*/ 5582652 w 12192000"/>
              <a:gd name="connsiteY96" fmla="*/ 4866836 h 5096785"/>
              <a:gd name="connsiteX97" fmla="*/ 5567213 w 12192000"/>
              <a:gd name="connsiteY97" fmla="*/ 4878769 h 5096785"/>
              <a:gd name="connsiteX98" fmla="*/ 5564659 w 12192000"/>
              <a:gd name="connsiteY98" fmla="*/ 4881042 h 5096785"/>
              <a:gd name="connsiteX99" fmla="*/ 5552102 w 12192000"/>
              <a:gd name="connsiteY99" fmla="*/ 4885426 h 5096785"/>
              <a:gd name="connsiteX100" fmla="*/ 5551475 w 12192000"/>
              <a:gd name="connsiteY100" fmla="*/ 4892560 h 5096785"/>
              <a:gd name="connsiteX101" fmla="*/ 5534664 w 12192000"/>
              <a:gd name="connsiteY101" fmla="*/ 4903385 h 5096785"/>
              <a:gd name="connsiteX102" fmla="*/ 5510737 w 12192000"/>
              <a:gd name="connsiteY102" fmla="*/ 4909807 h 5096785"/>
              <a:gd name="connsiteX103" fmla="*/ 5393901 w 12192000"/>
              <a:gd name="connsiteY103" fmla="*/ 4933709 h 5096785"/>
              <a:gd name="connsiteX104" fmla="*/ 5325782 w 12192000"/>
              <a:gd name="connsiteY104" fmla="*/ 4951789 h 5096785"/>
              <a:gd name="connsiteX105" fmla="*/ 5302703 w 12192000"/>
              <a:gd name="connsiteY105" fmla="*/ 4964590 h 5096785"/>
              <a:gd name="connsiteX106" fmla="*/ 5268591 w 12192000"/>
              <a:gd name="connsiteY106" fmla="*/ 4978479 h 5096785"/>
              <a:gd name="connsiteX107" fmla="*/ 5210559 w 12192000"/>
              <a:gd name="connsiteY107" fmla="*/ 5007585 h 5096785"/>
              <a:gd name="connsiteX108" fmla="*/ 5177597 w 12192000"/>
              <a:gd name="connsiteY108" fmla="*/ 5015926 h 5096785"/>
              <a:gd name="connsiteX109" fmla="*/ 5160569 w 12192000"/>
              <a:gd name="connsiteY109" fmla="*/ 5025681 h 5096785"/>
              <a:gd name="connsiteX110" fmla="*/ 5152748 w 12192000"/>
              <a:gd name="connsiteY110" fmla="*/ 5026569 h 5096785"/>
              <a:gd name="connsiteX111" fmla="*/ 5127678 w 12192000"/>
              <a:gd name="connsiteY111" fmla="*/ 5032947 h 5096785"/>
              <a:gd name="connsiteX112" fmla="*/ 5113147 w 12192000"/>
              <a:gd name="connsiteY112" fmla="*/ 5035818 h 5096785"/>
              <a:gd name="connsiteX113" fmla="*/ 5107301 w 12192000"/>
              <a:gd name="connsiteY113" fmla="*/ 5036672 h 5096785"/>
              <a:gd name="connsiteX114" fmla="*/ 5093215 w 12192000"/>
              <a:gd name="connsiteY114" fmla="*/ 5032880 h 5096785"/>
              <a:gd name="connsiteX115" fmla="*/ 5077058 w 12192000"/>
              <a:gd name="connsiteY115" fmla="*/ 5038681 h 5096785"/>
              <a:gd name="connsiteX116" fmla="*/ 5057349 w 12192000"/>
              <a:gd name="connsiteY116" fmla="*/ 5036015 h 5096785"/>
              <a:gd name="connsiteX117" fmla="*/ 5053945 w 12192000"/>
              <a:gd name="connsiteY117" fmla="*/ 5041952 h 5096785"/>
              <a:gd name="connsiteX118" fmla="*/ 5040021 w 12192000"/>
              <a:gd name="connsiteY118" fmla="*/ 5050052 h 5096785"/>
              <a:gd name="connsiteX119" fmla="*/ 5025913 w 12192000"/>
              <a:gd name="connsiteY119" fmla="*/ 5046535 h 5096785"/>
              <a:gd name="connsiteX120" fmla="*/ 4998218 w 12192000"/>
              <a:gd name="connsiteY120" fmla="*/ 5048065 h 5096785"/>
              <a:gd name="connsiteX121" fmla="*/ 4991008 w 12192000"/>
              <a:gd name="connsiteY121" fmla="*/ 5050439 h 5096785"/>
              <a:gd name="connsiteX122" fmla="*/ 4963503 w 12192000"/>
              <a:gd name="connsiteY122" fmla="*/ 5047575 h 5096785"/>
              <a:gd name="connsiteX123" fmla="*/ 4921053 w 12192000"/>
              <a:gd name="connsiteY123" fmla="*/ 5048925 h 5096785"/>
              <a:gd name="connsiteX124" fmla="*/ 4873420 w 12192000"/>
              <a:gd name="connsiteY124" fmla="*/ 5054929 h 5096785"/>
              <a:gd name="connsiteX125" fmla="*/ 4858825 w 12192000"/>
              <a:gd name="connsiteY125" fmla="*/ 5051329 h 5096785"/>
              <a:gd name="connsiteX126" fmla="*/ 4769340 w 12192000"/>
              <a:gd name="connsiteY126" fmla="*/ 5053090 h 5096785"/>
              <a:gd name="connsiteX127" fmla="*/ 4744152 w 12192000"/>
              <a:gd name="connsiteY127" fmla="*/ 5053391 h 5096785"/>
              <a:gd name="connsiteX128" fmla="*/ 4723556 w 12192000"/>
              <a:gd name="connsiteY128" fmla="*/ 5059633 h 5096785"/>
              <a:gd name="connsiteX129" fmla="*/ 4719699 w 12192000"/>
              <a:gd name="connsiteY129" fmla="*/ 5066298 h 5096785"/>
              <a:gd name="connsiteX130" fmla="*/ 4706016 w 12192000"/>
              <a:gd name="connsiteY130" fmla="*/ 5067422 h 5096785"/>
              <a:gd name="connsiteX131" fmla="*/ 4702593 w 12192000"/>
              <a:gd name="connsiteY131" fmla="*/ 5068973 h 5096785"/>
              <a:gd name="connsiteX132" fmla="*/ 4682766 w 12192000"/>
              <a:gd name="connsiteY132" fmla="*/ 5076609 h 5096785"/>
              <a:gd name="connsiteX133" fmla="*/ 4634960 w 12192000"/>
              <a:gd name="connsiteY133" fmla="*/ 5061852 h 5096785"/>
              <a:gd name="connsiteX134" fmla="*/ 4580645 w 12192000"/>
              <a:gd name="connsiteY134" fmla="*/ 5069246 h 5096785"/>
              <a:gd name="connsiteX135" fmla="*/ 4368005 w 12192000"/>
              <a:gd name="connsiteY135" fmla="*/ 5057426 h 5096785"/>
              <a:gd name="connsiteX136" fmla="*/ 4339489 w 12192000"/>
              <a:gd name="connsiteY136" fmla="*/ 5080858 h 5096785"/>
              <a:gd name="connsiteX137" fmla="*/ 4253895 w 12192000"/>
              <a:gd name="connsiteY137" fmla="*/ 5085008 h 5096785"/>
              <a:gd name="connsiteX138" fmla="*/ 3960074 w 12192000"/>
              <a:gd name="connsiteY138" fmla="*/ 5050708 h 5096785"/>
              <a:gd name="connsiteX139" fmla="*/ 3947260 w 12192000"/>
              <a:gd name="connsiteY139" fmla="*/ 5041167 h 5096785"/>
              <a:gd name="connsiteX140" fmla="*/ 3931969 w 12192000"/>
              <a:gd name="connsiteY140" fmla="*/ 5035902 h 5096785"/>
              <a:gd name="connsiteX141" fmla="*/ 3929836 w 12192000"/>
              <a:gd name="connsiteY141" fmla="*/ 5036901 h 5096785"/>
              <a:gd name="connsiteX142" fmla="*/ 3911296 w 12192000"/>
              <a:gd name="connsiteY142" fmla="*/ 5035663 h 5096785"/>
              <a:gd name="connsiteX143" fmla="*/ 3907746 w 12192000"/>
              <a:gd name="connsiteY143" fmla="*/ 5032107 h 5096785"/>
              <a:gd name="connsiteX144" fmla="*/ 3895182 w 12192000"/>
              <a:gd name="connsiteY144" fmla="*/ 5030229 h 5096785"/>
              <a:gd name="connsiteX145" fmla="*/ 3870866 w 12192000"/>
              <a:gd name="connsiteY145" fmla="*/ 5023753 h 5096785"/>
              <a:gd name="connsiteX146" fmla="*/ 3865913 w 12192000"/>
              <a:gd name="connsiteY146" fmla="*/ 5025143 h 5096785"/>
              <a:gd name="connsiteX147" fmla="*/ 3828606 w 12192000"/>
              <a:gd name="connsiteY147" fmla="*/ 5019426 h 5096785"/>
              <a:gd name="connsiteX148" fmla="*/ 3827901 w 12192000"/>
              <a:gd name="connsiteY148" fmla="*/ 5020583 h 5096785"/>
              <a:gd name="connsiteX149" fmla="*/ 3816543 w 12192000"/>
              <a:gd name="connsiteY149" fmla="*/ 5024366 h 5096785"/>
              <a:gd name="connsiteX150" fmla="*/ 3795278 w 12192000"/>
              <a:gd name="connsiteY150" fmla="*/ 5028779 h 5096785"/>
              <a:gd name="connsiteX151" fmla="*/ 3743858 w 12192000"/>
              <a:gd name="connsiteY151" fmla="*/ 5054237 h 5096785"/>
              <a:gd name="connsiteX152" fmla="*/ 3704945 w 12192000"/>
              <a:gd name="connsiteY152" fmla="*/ 5048413 h 5096785"/>
              <a:gd name="connsiteX153" fmla="*/ 3696992 w 12192000"/>
              <a:gd name="connsiteY153" fmla="*/ 5047914 h 5096785"/>
              <a:gd name="connsiteX154" fmla="*/ 3696780 w 12192000"/>
              <a:gd name="connsiteY154" fmla="*/ 5048181 h 5096785"/>
              <a:gd name="connsiteX155" fmla="*/ 3688290 w 12192000"/>
              <a:gd name="connsiteY155" fmla="*/ 5048204 h 5096785"/>
              <a:gd name="connsiteX156" fmla="*/ 3682486 w 12192000"/>
              <a:gd name="connsiteY156" fmla="*/ 5047000 h 5096785"/>
              <a:gd name="connsiteX157" fmla="*/ 3667056 w 12192000"/>
              <a:gd name="connsiteY157" fmla="*/ 5046030 h 5096785"/>
              <a:gd name="connsiteX158" fmla="*/ 3661403 w 12192000"/>
              <a:gd name="connsiteY158" fmla="*/ 5047537 h 5096785"/>
              <a:gd name="connsiteX159" fmla="*/ 3658673 w 12192000"/>
              <a:gd name="connsiteY159" fmla="*/ 5050790 h 5096785"/>
              <a:gd name="connsiteX160" fmla="*/ 3657333 w 12192000"/>
              <a:gd name="connsiteY160" fmla="*/ 5050325 h 5096785"/>
              <a:gd name="connsiteX161" fmla="*/ 3626778 w 12192000"/>
              <a:gd name="connsiteY161" fmla="*/ 5057882 h 5096785"/>
              <a:gd name="connsiteX162" fmla="*/ 3560067 w 12192000"/>
              <a:gd name="connsiteY162" fmla="*/ 5064266 h 5096785"/>
              <a:gd name="connsiteX163" fmla="*/ 3522641 w 12192000"/>
              <a:gd name="connsiteY163" fmla="*/ 5063654 h 5096785"/>
              <a:gd name="connsiteX164" fmla="*/ 3419275 w 12192000"/>
              <a:gd name="connsiteY164" fmla="*/ 5066646 h 5096785"/>
              <a:gd name="connsiteX165" fmla="*/ 3314869 w 12192000"/>
              <a:gd name="connsiteY165" fmla="*/ 5073197 h 5096785"/>
              <a:gd name="connsiteX166" fmla="*/ 3259088 w 12192000"/>
              <a:gd name="connsiteY166" fmla="*/ 5096363 h 5096785"/>
              <a:gd name="connsiteX167" fmla="*/ 3253104 w 12192000"/>
              <a:gd name="connsiteY167" fmla="*/ 5096785 h 5096785"/>
              <a:gd name="connsiteX168" fmla="*/ 3238751 w 12192000"/>
              <a:gd name="connsiteY168" fmla="*/ 5092996 h 5096785"/>
              <a:gd name="connsiteX169" fmla="*/ 3233681 w 12192000"/>
              <a:gd name="connsiteY169" fmla="*/ 5090758 h 5096785"/>
              <a:gd name="connsiteX170" fmla="*/ 3225562 w 12192000"/>
              <a:gd name="connsiteY170" fmla="*/ 5089215 h 5096785"/>
              <a:gd name="connsiteX171" fmla="*/ 3225260 w 12192000"/>
              <a:gd name="connsiteY171" fmla="*/ 5089437 h 5096785"/>
              <a:gd name="connsiteX172" fmla="*/ 3217859 w 12192000"/>
              <a:gd name="connsiteY172" fmla="*/ 5087484 h 5096785"/>
              <a:gd name="connsiteX173" fmla="*/ 3182980 w 12192000"/>
              <a:gd name="connsiteY173" fmla="*/ 5074650 h 5096785"/>
              <a:gd name="connsiteX174" fmla="*/ 3055081 w 12192000"/>
              <a:gd name="connsiteY174" fmla="*/ 5080424 h 5096785"/>
              <a:gd name="connsiteX175" fmla="*/ 3049807 w 12192000"/>
              <a:gd name="connsiteY175" fmla="*/ 5080860 h 5096785"/>
              <a:gd name="connsiteX176" fmla="*/ 3029122 w 12192000"/>
              <a:gd name="connsiteY176" fmla="*/ 5070085 h 5096785"/>
              <a:gd name="connsiteX177" fmla="*/ 3017862 w 12192000"/>
              <a:gd name="connsiteY177" fmla="*/ 5065942 h 5096785"/>
              <a:gd name="connsiteX178" fmla="*/ 3015868 w 12192000"/>
              <a:gd name="connsiteY178" fmla="*/ 5061832 h 5096785"/>
              <a:gd name="connsiteX179" fmla="*/ 2998644 w 12192000"/>
              <a:gd name="connsiteY179" fmla="*/ 5057210 h 5096785"/>
              <a:gd name="connsiteX180" fmla="*/ 2996219 w 12192000"/>
              <a:gd name="connsiteY180" fmla="*/ 5057788 h 5096785"/>
              <a:gd name="connsiteX181" fmla="*/ 2983676 w 12192000"/>
              <a:gd name="connsiteY181" fmla="*/ 5049852 h 5096785"/>
              <a:gd name="connsiteX182" fmla="*/ 2903609 w 12192000"/>
              <a:gd name="connsiteY182" fmla="*/ 4998457 h 5096785"/>
              <a:gd name="connsiteX183" fmla="*/ 2758830 w 12192000"/>
              <a:gd name="connsiteY183" fmla="*/ 4974760 h 5096785"/>
              <a:gd name="connsiteX184" fmla="*/ 2532669 w 12192000"/>
              <a:gd name="connsiteY184" fmla="*/ 4940573 h 5096785"/>
              <a:gd name="connsiteX185" fmla="*/ 2389931 w 12192000"/>
              <a:gd name="connsiteY185" fmla="*/ 4905785 h 5096785"/>
              <a:gd name="connsiteX186" fmla="*/ 2335186 w 12192000"/>
              <a:gd name="connsiteY186" fmla="*/ 4902957 h 5096785"/>
              <a:gd name="connsiteX187" fmla="*/ 2273393 w 12192000"/>
              <a:gd name="connsiteY187" fmla="*/ 4883565 h 5096785"/>
              <a:gd name="connsiteX188" fmla="*/ 2269523 w 12192000"/>
              <a:gd name="connsiteY188" fmla="*/ 4884442 h 5096785"/>
              <a:gd name="connsiteX189" fmla="*/ 2256015 w 12192000"/>
              <a:gd name="connsiteY189" fmla="*/ 4883014 h 5096785"/>
              <a:gd name="connsiteX190" fmla="*/ 2249731 w 12192000"/>
              <a:gd name="connsiteY190" fmla="*/ 4888778 h 5096785"/>
              <a:gd name="connsiteX191" fmla="*/ 2227629 w 12192000"/>
              <a:gd name="connsiteY191" fmla="*/ 4891047 h 5096785"/>
              <a:gd name="connsiteX192" fmla="*/ 2203460 w 12192000"/>
              <a:gd name="connsiteY192" fmla="*/ 4886696 h 5096785"/>
              <a:gd name="connsiteX193" fmla="*/ 2091528 w 12192000"/>
              <a:gd name="connsiteY193" fmla="*/ 4859155 h 5096785"/>
              <a:gd name="connsiteX194" fmla="*/ 2022901 w 12192000"/>
              <a:gd name="connsiteY194" fmla="*/ 4846594 h 5096785"/>
              <a:gd name="connsiteX195" fmla="*/ 1994227 w 12192000"/>
              <a:gd name="connsiteY195" fmla="*/ 4847973 h 5096785"/>
              <a:gd name="connsiteX196" fmla="*/ 1955936 w 12192000"/>
              <a:gd name="connsiteY196" fmla="*/ 4845765 h 5096785"/>
              <a:gd name="connsiteX197" fmla="*/ 1741924 w 12192000"/>
              <a:gd name="connsiteY197" fmla="*/ 4808054 h 5096785"/>
              <a:gd name="connsiteX198" fmla="*/ 1734410 w 12192000"/>
              <a:gd name="connsiteY198" fmla="*/ 4811675 h 5096785"/>
              <a:gd name="connsiteX199" fmla="*/ 1691423 w 12192000"/>
              <a:gd name="connsiteY199" fmla="*/ 4802777 h 5096785"/>
              <a:gd name="connsiteX200" fmla="*/ 1554504 w 12192000"/>
              <a:gd name="connsiteY200" fmla="*/ 4739985 h 5096785"/>
              <a:gd name="connsiteX201" fmla="*/ 1470119 w 12192000"/>
              <a:gd name="connsiteY201" fmla="*/ 4723470 h 5096785"/>
              <a:gd name="connsiteX202" fmla="*/ 1437967 w 12192000"/>
              <a:gd name="connsiteY202" fmla="*/ 4722710 h 5096785"/>
              <a:gd name="connsiteX203" fmla="*/ 1295869 w 12192000"/>
              <a:gd name="connsiteY203" fmla="*/ 4726175 h 5096785"/>
              <a:gd name="connsiteX204" fmla="*/ 1292949 w 12192000"/>
              <a:gd name="connsiteY204" fmla="*/ 4684615 h 5096785"/>
              <a:gd name="connsiteX205" fmla="*/ 1244908 w 12192000"/>
              <a:gd name="connsiteY205" fmla="*/ 4706993 h 5096785"/>
              <a:gd name="connsiteX206" fmla="*/ 1171266 w 12192000"/>
              <a:gd name="connsiteY206" fmla="*/ 4706535 h 5096785"/>
              <a:gd name="connsiteX207" fmla="*/ 1160868 w 12192000"/>
              <a:gd name="connsiteY207" fmla="*/ 4701936 h 5096785"/>
              <a:gd name="connsiteX208" fmla="*/ 1147599 w 12192000"/>
              <a:gd name="connsiteY208" fmla="*/ 4714833 h 5096785"/>
              <a:gd name="connsiteX209" fmla="*/ 1119603 w 12192000"/>
              <a:gd name="connsiteY209" fmla="*/ 4721303 h 5096785"/>
              <a:gd name="connsiteX210" fmla="*/ 997851 w 12192000"/>
              <a:gd name="connsiteY210" fmla="*/ 4722336 h 5096785"/>
              <a:gd name="connsiteX211" fmla="*/ 976455 w 12192000"/>
              <a:gd name="connsiteY211" fmla="*/ 4726407 h 5096785"/>
              <a:gd name="connsiteX212" fmla="*/ 949939 w 12192000"/>
              <a:gd name="connsiteY212" fmla="*/ 4719699 h 5096785"/>
              <a:gd name="connsiteX213" fmla="*/ 894148 w 12192000"/>
              <a:gd name="connsiteY213" fmla="*/ 4710406 h 5096785"/>
              <a:gd name="connsiteX214" fmla="*/ 857990 w 12192000"/>
              <a:gd name="connsiteY214" fmla="*/ 4696844 h 5096785"/>
              <a:gd name="connsiteX215" fmla="*/ 848649 w 12192000"/>
              <a:gd name="connsiteY215" fmla="*/ 4704021 h 5096785"/>
              <a:gd name="connsiteX216" fmla="*/ 826436 w 12192000"/>
              <a:gd name="connsiteY216" fmla="*/ 4707421 h 5096785"/>
              <a:gd name="connsiteX217" fmla="*/ 733052 w 12192000"/>
              <a:gd name="connsiteY217" fmla="*/ 4701884 h 5096785"/>
              <a:gd name="connsiteX218" fmla="*/ 716185 w 12192000"/>
              <a:gd name="connsiteY218" fmla="*/ 4648168 h 5096785"/>
              <a:gd name="connsiteX219" fmla="*/ 582722 w 12192000"/>
              <a:gd name="connsiteY219" fmla="*/ 4658637 h 5096785"/>
              <a:gd name="connsiteX220" fmla="*/ 581118 w 12192000"/>
              <a:gd name="connsiteY220" fmla="*/ 4654120 h 5096785"/>
              <a:gd name="connsiteX221" fmla="*/ 546453 w 12192000"/>
              <a:gd name="connsiteY221" fmla="*/ 4652542 h 5096785"/>
              <a:gd name="connsiteX222" fmla="*/ 536773 w 12192000"/>
              <a:gd name="connsiteY222" fmla="*/ 4644609 h 5096785"/>
              <a:gd name="connsiteX223" fmla="*/ 388896 w 12192000"/>
              <a:gd name="connsiteY223" fmla="*/ 4619173 h 5096785"/>
              <a:gd name="connsiteX224" fmla="*/ 366479 w 12192000"/>
              <a:gd name="connsiteY224" fmla="*/ 4618896 h 5096785"/>
              <a:gd name="connsiteX225" fmla="*/ 342781 w 12192000"/>
              <a:gd name="connsiteY225" fmla="*/ 4601239 h 5096785"/>
              <a:gd name="connsiteX226" fmla="*/ 255925 w 12192000"/>
              <a:gd name="connsiteY226" fmla="*/ 4598685 h 5096785"/>
              <a:gd name="connsiteX227" fmla="*/ 226919 w 12192000"/>
              <a:gd name="connsiteY227" fmla="*/ 4598460 h 5096785"/>
              <a:gd name="connsiteX228" fmla="*/ 213925 w 12192000"/>
              <a:gd name="connsiteY228" fmla="*/ 4597783 h 5096785"/>
              <a:gd name="connsiteX229" fmla="*/ 215196 w 12192000"/>
              <a:gd name="connsiteY229" fmla="*/ 4588576 h 5096785"/>
              <a:gd name="connsiteX230" fmla="*/ 180214 w 12192000"/>
              <a:gd name="connsiteY230" fmla="*/ 4583701 h 5096785"/>
              <a:gd name="connsiteX231" fmla="*/ 83203 w 12192000"/>
              <a:gd name="connsiteY231" fmla="*/ 4531664 h 5096785"/>
              <a:gd name="connsiteX232" fmla="*/ 4106 w 12192000"/>
              <a:gd name="connsiteY232" fmla="*/ 4517202 h 5096785"/>
              <a:gd name="connsiteX233" fmla="*/ 0 w 12192000"/>
              <a:gd name="connsiteY233" fmla="*/ 4516084 h 5096785"/>
              <a:gd name="connsiteX234" fmla="*/ 0 w 12192000"/>
              <a:gd name="connsiteY234" fmla="*/ 0 h 5096785"/>
              <a:gd name="connsiteX0" fmla="*/ 0 w 12192000"/>
              <a:gd name="connsiteY0" fmla="*/ 0 h 5096785"/>
              <a:gd name="connsiteX1" fmla="*/ 12192000 w 12192000"/>
              <a:gd name="connsiteY1" fmla="*/ 0 h 5096785"/>
              <a:gd name="connsiteX2" fmla="*/ 12192000 w 12192000"/>
              <a:gd name="connsiteY2" fmla="*/ 3809005 h 5096785"/>
              <a:gd name="connsiteX3" fmla="*/ 12142543 w 12192000"/>
              <a:gd name="connsiteY3" fmla="*/ 3817043 h 5096785"/>
              <a:gd name="connsiteX4" fmla="*/ 12109241 w 12192000"/>
              <a:gd name="connsiteY4" fmla="*/ 3824228 h 5096785"/>
              <a:gd name="connsiteX5" fmla="*/ 11668991 w 12192000"/>
              <a:gd name="connsiteY5" fmla="*/ 3788038 h 5096785"/>
              <a:gd name="connsiteX6" fmla="*/ 11476952 w 12192000"/>
              <a:gd name="connsiteY6" fmla="*/ 3866786 h 5096785"/>
              <a:gd name="connsiteX7" fmla="*/ 11336487 w 12192000"/>
              <a:gd name="connsiteY7" fmla="*/ 3971513 h 5096785"/>
              <a:gd name="connsiteX8" fmla="*/ 11214181 w 12192000"/>
              <a:gd name="connsiteY8" fmla="*/ 4004215 h 5096785"/>
              <a:gd name="connsiteX9" fmla="*/ 11042540 w 12192000"/>
              <a:gd name="connsiteY9" fmla="*/ 4002613 h 5096785"/>
              <a:gd name="connsiteX10" fmla="*/ 10833086 w 12192000"/>
              <a:gd name="connsiteY10" fmla="*/ 3997707 h 5096785"/>
              <a:gd name="connsiteX11" fmla="*/ 10599680 w 12192000"/>
              <a:gd name="connsiteY11" fmla="*/ 3982661 h 5096785"/>
              <a:gd name="connsiteX12" fmla="*/ 10519971 w 12192000"/>
              <a:gd name="connsiteY12" fmla="*/ 3975018 h 5096785"/>
              <a:gd name="connsiteX13" fmla="*/ 10217282 w 12192000"/>
              <a:gd name="connsiteY13" fmla="*/ 4020809 h 5096785"/>
              <a:gd name="connsiteX14" fmla="*/ 9936427 w 12192000"/>
              <a:gd name="connsiteY14" fmla="*/ 4137843 h 5096785"/>
              <a:gd name="connsiteX15" fmla="*/ 9800299 w 12192000"/>
              <a:gd name="connsiteY15" fmla="*/ 4186098 h 5096785"/>
              <a:gd name="connsiteX16" fmla="*/ 9707822 w 12192000"/>
              <a:gd name="connsiteY16" fmla="*/ 4189102 h 5096785"/>
              <a:gd name="connsiteX17" fmla="*/ 9543973 w 12192000"/>
              <a:gd name="connsiteY17" fmla="*/ 4245802 h 5096785"/>
              <a:gd name="connsiteX18" fmla="*/ 9528747 w 12192000"/>
              <a:gd name="connsiteY18" fmla="*/ 4251724 h 5096785"/>
              <a:gd name="connsiteX19" fmla="*/ 9436976 w 12192000"/>
              <a:gd name="connsiteY19" fmla="*/ 4269351 h 5096785"/>
              <a:gd name="connsiteX20" fmla="*/ 9371827 w 12192000"/>
              <a:gd name="connsiteY20" fmla="*/ 4303912 h 5096785"/>
              <a:gd name="connsiteX21" fmla="*/ 9260304 w 12192000"/>
              <a:gd name="connsiteY21" fmla="*/ 4328021 h 5096785"/>
              <a:gd name="connsiteX22" fmla="*/ 9148799 w 12192000"/>
              <a:gd name="connsiteY22" fmla="*/ 4348506 h 5096785"/>
              <a:gd name="connsiteX23" fmla="*/ 9107898 w 12192000"/>
              <a:gd name="connsiteY23" fmla="*/ 4354282 h 5096785"/>
              <a:gd name="connsiteX24" fmla="*/ 8990743 w 12192000"/>
              <a:gd name="connsiteY24" fmla="*/ 4382161 h 5096785"/>
              <a:gd name="connsiteX25" fmla="*/ 8979819 w 12192000"/>
              <a:gd name="connsiteY25" fmla="*/ 4366419 h 5096785"/>
              <a:gd name="connsiteX26" fmla="*/ 8936044 w 12192000"/>
              <a:gd name="connsiteY26" fmla="*/ 4370992 h 5096785"/>
              <a:gd name="connsiteX27" fmla="*/ 8897707 w 12192000"/>
              <a:gd name="connsiteY27" fmla="*/ 4392673 h 5096785"/>
              <a:gd name="connsiteX28" fmla="*/ 8845635 w 12192000"/>
              <a:gd name="connsiteY28" fmla="*/ 4404300 h 5096785"/>
              <a:gd name="connsiteX29" fmla="*/ 8814562 w 12192000"/>
              <a:gd name="connsiteY29" fmla="*/ 4411434 h 5096785"/>
              <a:gd name="connsiteX30" fmla="*/ 8726349 w 12192000"/>
              <a:gd name="connsiteY30" fmla="*/ 4416668 h 5096785"/>
              <a:gd name="connsiteX31" fmla="*/ 8566678 w 12192000"/>
              <a:gd name="connsiteY31" fmla="*/ 4391711 h 5096785"/>
              <a:gd name="connsiteX32" fmla="*/ 8521516 w 12192000"/>
              <a:gd name="connsiteY32" fmla="*/ 4393927 h 5096785"/>
              <a:gd name="connsiteX33" fmla="*/ 8515998 w 12192000"/>
              <a:gd name="connsiteY33" fmla="*/ 4399124 h 5096785"/>
              <a:gd name="connsiteX34" fmla="*/ 8449547 w 12192000"/>
              <a:gd name="connsiteY34" fmla="*/ 4383170 h 5096785"/>
              <a:gd name="connsiteX35" fmla="*/ 8360285 w 12192000"/>
              <a:gd name="connsiteY35" fmla="*/ 4398502 h 5096785"/>
              <a:gd name="connsiteX36" fmla="*/ 8256584 w 12192000"/>
              <a:gd name="connsiteY36" fmla="*/ 4423564 h 5096785"/>
              <a:gd name="connsiteX37" fmla="*/ 8229821 w 12192000"/>
              <a:gd name="connsiteY37" fmla="*/ 4431840 h 5096785"/>
              <a:gd name="connsiteX38" fmla="*/ 8158476 w 12192000"/>
              <a:gd name="connsiteY38" fmla="*/ 4436904 h 5096785"/>
              <a:gd name="connsiteX39" fmla="*/ 7993707 w 12192000"/>
              <a:gd name="connsiteY39" fmla="*/ 4447962 h 5096785"/>
              <a:gd name="connsiteX40" fmla="*/ 7990346 w 12192000"/>
              <a:gd name="connsiteY40" fmla="*/ 4454853 h 5096785"/>
              <a:gd name="connsiteX41" fmla="*/ 7976786 w 12192000"/>
              <a:gd name="connsiteY41" fmla="*/ 4456820 h 5096785"/>
              <a:gd name="connsiteX42" fmla="*/ 7973491 w 12192000"/>
              <a:gd name="connsiteY42" fmla="*/ 4458577 h 5096785"/>
              <a:gd name="connsiteX43" fmla="*/ 7954281 w 12192000"/>
              <a:gd name="connsiteY43" fmla="*/ 4467421 h 5096785"/>
              <a:gd name="connsiteX44" fmla="*/ 7905540 w 12192000"/>
              <a:gd name="connsiteY44" fmla="*/ 4455628 h 5096785"/>
              <a:gd name="connsiteX45" fmla="*/ 7851932 w 12192000"/>
              <a:gd name="connsiteY45" fmla="*/ 4466353 h 5096785"/>
              <a:gd name="connsiteX46" fmla="*/ 7639078 w 12192000"/>
              <a:gd name="connsiteY46" fmla="*/ 4467635 h 5096785"/>
              <a:gd name="connsiteX47" fmla="*/ 7612359 w 12192000"/>
              <a:gd name="connsiteY47" fmla="*/ 4492789 h 5096785"/>
              <a:gd name="connsiteX48" fmla="*/ 7527328 w 12192000"/>
              <a:gd name="connsiteY48" fmla="*/ 4502199 h 5096785"/>
              <a:gd name="connsiteX49" fmla="*/ 7388717 w 12192000"/>
              <a:gd name="connsiteY49" fmla="*/ 4470799 h 5096785"/>
              <a:gd name="connsiteX50" fmla="*/ 7231898 w 12192000"/>
              <a:gd name="connsiteY50" fmla="*/ 4486028 h 5096785"/>
              <a:gd name="connsiteX51" fmla="*/ 7218425 w 12192000"/>
              <a:gd name="connsiteY51" fmla="*/ 4477288 h 5096785"/>
              <a:gd name="connsiteX52" fmla="*/ 7202795 w 12192000"/>
              <a:gd name="connsiteY52" fmla="*/ 4472972 h 5096785"/>
              <a:gd name="connsiteX53" fmla="*/ 7200744 w 12192000"/>
              <a:gd name="connsiteY53" fmla="*/ 4474099 h 5096785"/>
              <a:gd name="connsiteX54" fmla="*/ 7182163 w 12192000"/>
              <a:gd name="connsiteY54" fmla="*/ 4474005 h 5096785"/>
              <a:gd name="connsiteX55" fmla="*/ 7178368 w 12192000"/>
              <a:gd name="connsiteY55" fmla="*/ 4470673 h 5096785"/>
              <a:gd name="connsiteX56" fmla="*/ 7165705 w 12192000"/>
              <a:gd name="connsiteY56" fmla="*/ 4469569 h 5096785"/>
              <a:gd name="connsiteX57" fmla="*/ 7140991 w 12192000"/>
              <a:gd name="connsiteY57" fmla="*/ 4464599 h 5096785"/>
              <a:gd name="connsiteX58" fmla="*/ 7136152 w 12192000"/>
              <a:gd name="connsiteY58" fmla="*/ 4466292 h 5096785"/>
              <a:gd name="connsiteX59" fmla="*/ 7098544 w 12192000"/>
              <a:gd name="connsiteY59" fmla="*/ 4462879 h 5096785"/>
              <a:gd name="connsiteX60" fmla="*/ 7097922 w 12192000"/>
              <a:gd name="connsiteY60" fmla="*/ 4464077 h 5096785"/>
              <a:gd name="connsiteX61" fmla="*/ 7086877 w 12192000"/>
              <a:gd name="connsiteY61" fmla="*/ 4468554 h 5096785"/>
              <a:gd name="connsiteX62" fmla="*/ 7065999 w 12192000"/>
              <a:gd name="connsiteY62" fmla="*/ 4474270 h 5096785"/>
              <a:gd name="connsiteX63" fmla="*/ 7016598 w 12192000"/>
              <a:gd name="connsiteY63" fmla="*/ 4502855 h 5096785"/>
              <a:gd name="connsiteX64" fmla="*/ 6977375 w 12192000"/>
              <a:gd name="connsiteY64" fmla="*/ 4499434 h 5096785"/>
              <a:gd name="connsiteX65" fmla="*/ 6969409 w 12192000"/>
              <a:gd name="connsiteY65" fmla="*/ 4499424 h 5096785"/>
              <a:gd name="connsiteX66" fmla="*/ 6969218 w 12192000"/>
              <a:gd name="connsiteY66" fmla="*/ 4499704 h 5096785"/>
              <a:gd name="connsiteX67" fmla="*/ 6960755 w 12192000"/>
              <a:gd name="connsiteY67" fmla="*/ 4500249 h 5096785"/>
              <a:gd name="connsiteX68" fmla="*/ 6954882 w 12192000"/>
              <a:gd name="connsiteY68" fmla="*/ 4499405 h 5096785"/>
              <a:gd name="connsiteX69" fmla="*/ 6939428 w 12192000"/>
              <a:gd name="connsiteY69" fmla="*/ 4499385 h 5096785"/>
              <a:gd name="connsiteX70" fmla="*/ 6933902 w 12192000"/>
              <a:gd name="connsiteY70" fmla="*/ 4501239 h 5096785"/>
              <a:gd name="connsiteX71" fmla="*/ 6891244 w 12192000"/>
              <a:gd name="connsiteY71" fmla="*/ 4536371 h 5096785"/>
              <a:gd name="connsiteX72" fmla="*/ 6794496 w 12192000"/>
              <a:gd name="connsiteY72" fmla="*/ 4567924 h 5096785"/>
              <a:gd name="connsiteX73" fmla="*/ 6574528 w 12192000"/>
              <a:gd name="connsiteY73" fmla="*/ 4641155 h 5096785"/>
              <a:gd name="connsiteX74" fmla="*/ 6573036 w 12192000"/>
              <a:gd name="connsiteY74" fmla="*/ 4641049 h 5096785"/>
              <a:gd name="connsiteX75" fmla="*/ 6571920 w 12192000"/>
              <a:gd name="connsiteY75" fmla="*/ 4644739 h 5096785"/>
              <a:gd name="connsiteX76" fmla="*/ 6552021 w 12192000"/>
              <a:gd name="connsiteY76" fmla="*/ 4650379 h 5096785"/>
              <a:gd name="connsiteX77" fmla="*/ 6545925 w 12192000"/>
              <a:gd name="connsiteY77" fmla="*/ 4650675 h 5096785"/>
              <a:gd name="connsiteX78" fmla="*/ 6537822 w 12192000"/>
              <a:gd name="connsiteY78" fmla="*/ 4652769 h 5096785"/>
              <a:gd name="connsiteX79" fmla="*/ 6537743 w 12192000"/>
              <a:gd name="connsiteY79" fmla="*/ 4653068 h 5096785"/>
              <a:gd name="connsiteX80" fmla="*/ 6490057 w 12192000"/>
              <a:gd name="connsiteY80" fmla="*/ 4658624 h 5096785"/>
              <a:gd name="connsiteX81" fmla="*/ 6386800 w 12192000"/>
              <a:gd name="connsiteY81" fmla="*/ 4715431 h 5096785"/>
              <a:gd name="connsiteX82" fmla="*/ 6382703 w 12192000"/>
              <a:gd name="connsiteY82" fmla="*/ 4717930 h 5096785"/>
              <a:gd name="connsiteX83" fmla="*/ 6356495 w 12192000"/>
              <a:gd name="connsiteY83" fmla="*/ 4717843 h 5096785"/>
              <a:gd name="connsiteX84" fmla="*/ 6343628 w 12192000"/>
              <a:gd name="connsiteY84" fmla="*/ 4719161 h 5096785"/>
              <a:gd name="connsiteX85" fmla="*/ 6338605 w 12192000"/>
              <a:gd name="connsiteY85" fmla="*/ 4716723 h 5096785"/>
              <a:gd name="connsiteX86" fmla="*/ 6320318 w 12192000"/>
              <a:gd name="connsiteY86" fmla="*/ 4720095 h 5096785"/>
              <a:gd name="connsiteX87" fmla="*/ 6318742 w 12192000"/>
              <a:gd name="connsiteY87" fmla="*/ 4721541 h 5096785"/>
              <a:gd name="connsiteX88" fmla="*/ 6301708 w 12192000"/>
              <a:gd name="connsiteY88" fmla="*/ 4720380 h 5096785"/>
              <a:gd name="connsiteX89" fmla="*/ 6285082 w 12192000"/>
              <a:gd name="connsiteY89" fmla="*/ 4714639 h 5096785"/>
              <a:gd name="connsiteX90" fmla="*/ 6136936 w 12192000"/>
              <a:gd name="connsiteY90" fmla="*/ 4758246 h 5096785"/>
              <a:gd name="connsiteX91" fmla="*/ 5988578 w 12192000"/>
              <a:gd name="connsiteY91" fmla="*/ 4754427 h 5096785"/>
              <a:gd name="connsiteX92" fmla="*/ 5908701 w 12192000"/>
              <a:gd name="connsiteY92" fmla="*/ 4779160 h 5096785"/>
              <a:gd name="connsiteX93" fmla="*/ 5892219 w 12192000"/>
              <a:gd name="connsiteY93" fmla="*/ 4807892 h 5096785"/>
              <a:gd name="connsiteX94" fmla="*/ 5683612 w 12192000"/>
              <a:gd name="connsiteY94" fmla="*/ 4848770 h 5096785"/>
              <a:gd name="connsiteX95" fmla="*/ 5635111 w 12192000"/>
              <a:gd name="connsiteY95" fmla="*/ 4868888 h 5096785"/>
              <a:gd name="connsiteX96" fmla="*/ 5582652 w 12192000"/>
              <a:gd name="connsiteY96" fmla="*/ 4866836 h 5096785"/>
              <a:gd name="connsiteX97" fmla="*/ 5567213 w 12192000"/>
              <a:gd name="connsiteY97" fmla="*/ 4878769 h 5096785"/>
              <a:gd name="connsiteX98" fmla="*/ 5564659 w 12192000"/>
              <a:gd name="connsiteY98" fmla="*/ 4881042 h 5096785"/>
              <a:gd name="connsiteX99" fmla="*/ 5552102 w 12192000"/>
              <a:gd name="connsiteY99" fmla="*/ 4885426 h 5096785"/>
              <a:gd name="connsiteX100" fmla="*/ 5551475 w 12192000"/>
              <a:gd name="connsiteY100" fmla="*/ 4892560 h 5096785"/>
              <a:gd name="connsiteX101" fmla="*/ 5534664 w 12192000"/>
              <a:gd name="connsiteY101" fmla="*/ 4903385 h 5096785"/>
              <a:gd name="connsiteX102" fmla="*/ 5510737 w 12192000"/>
              <a:gd name="connsiteY102" fmla="*/ 4909807 h 5096785"/>
              <a:gd name="connsiteX103" fmla="*/ 5393901 w 12192000"/>
              <a:gd name="connsiteY103" fmla="*/ 4933709 h 5096785"/>
              <a:gd name="connsiteX104" fmla="*/ 5325782 w 12192000"/>
              <a:gd name="connsiteY104" fmla="*/ 4951789 h 5096785"/>
              <a:gd name="connsiteX105" fmla="*/ 5302703 w 12192000"/>
              <a:gd name="connsiteY105" fmla="*/ 4964590 h 5096785"/>
              <a:gd name="connsiteX106" fmla="*/ 5268591 w 12192000"/>
              <a:gd name="connsiteY106" fmla="*/ 4978479 h 5096785"/>
              <a:gd name="connsiteX107" fmla="*/ 5210559 w 12192000"/>
              <a:gd name="connsiteY107" fmla="*/ 5007585 h 5096785"/>
              <a:gd name="connsiteX108" fmla="*/ 5177597 w 12192000"/>
              <a:gd name="connsiteY108" fmla="*/ 5015926 h 5096785"/>
              <a:gd name="connsiteX109" fmla="*/ 5160569 w 12192000"/>
              <a:gd name="connsiteY109" fmla="*/ 5025681 h 5096785"/>
              <a:gd name="connsiteX110" fmla="*/ 5152748 w 12192000"/>
              <a:gd name="connsiteY110" fmla="*/ 5026569 h 5096785"/>
              <a:gd name="connsiteX111" fmla="*/ 5127678 w 12192000"/>
              <a:gd name="connsiteY111" fmla="*/ 5032947 h 5096785"/>
              <a:gd name="connsiteX112" fmla="*/ 5113147 w 12192000"/>
              <a:gd name="connsiteY112" fmla="*/ 5035818 h 5096785"/>
              <a:gd name="connsiteX113" fmla="*/ 5107301 w 12192000"/>
              <a:gd name="connsiteY113" fmla="*/ 5036672 h 5096785"/>
              <a:gd name="connsiteX114" fmla="*/ 5093215 w 12192000"/>
              <a:gd name="connsiteY114" fmla="*/ 5032880 h 5096785"/>
              <a:gd name="connsiteX115" fmla="*/ 5077058 w 12192000"/>
              <a:gd name="connsiteY115" fmla="*/ 5038681 h 5096785"/>
              <a:gd name="connsiteX116" fmla="*/ 5057349 w 12192000"/>
              <a:gd name="connsiteY116" fmla="*/ 5036015 h 5096785"/>
              <a:gd name="connsiteX117" fmla="*/ 5053945 w 12192000"/>
              <a:gd name="connsiteY117" fmla="*/ 5041952 h 5096785"/>
              <a:gd name="connsiteX118" fmla="*/ 5040021 w 12192000"/>
              <a:gd name="connsiteY118" fmla="*/ 5050052 h 5096785"/>
              <a:gd name="connsiteX119" fmla="*/ 5025913 w 12192000"/>
              <a:gd name="connsiteY119" fmla="*/ 5046535 h 5096785"/>
              <a:gd name="connsiteX120" fmla="*/ 4998218 w 12192000"/>
              <a:gd name="connsiteY120" fmla="*/ 5048065 h 5096785"/>
              <a:gd name="connsiteX121" fmla="*/ 4991008 w 12192000"/>
              <a:gd name="connsiteY121" fmla="*/ 5050439 h 5096785"/>
              <a:gd name="connsiteX122" fmla="*/ 4963503 w 12192000"/>
              <a:gd name="connsiteY122" fmla="*/ 5047575 h 5096785"/>
              <a:gd name="connsiteX123" fmla="*/ 4921053 w 12192000"/>
              <a:gd name="connsiteY123" fmla="*/ 5048925 h 5096785"/>
              <a:gd name="connsiteX124" fmla="*/ 4873420 w 12192000"/>
              <a:gd name="connsiteY124" fmla="*/ 5054929 h 5096785"/>
              <a:gd name="connsiteX125" fmla="*/ 4858825 w 12192000"/>
              <a:gd name="connsiteY125" fmla="*/ 5051329 h 5096785"/>
              <a:gd name="connsiteX126" fmla="*/ 4769340 w 12192000"/>
              <a:gd name="connsiteY126" fmla="*/ 5053090 h 5096785"/>
              <a:gd name="connsiteX127" fmla="*/ 4744152 w 12192000"/>
              <a:gd name="connsiteY127" fmla="*/ 5053391 h 5096785"/>
              <a:gd name="connsiteX128" fmla="*/ 4723556 w 12192000"/>
              <a:gd name="connsiteY128" fmla="*/ 5059633 h 5096785"/>
              <a:gd name="connsiteX129" fmla="*/ 4719699 w 12192000"/>
              <a:gd name="connsiteY129" fmla="*/ 5066298 h 5096785"/>
              <a:gd name="connsiteX130" fmla="*/ 4706016 w 12192000"/>
              <a:gd name="connsiteY130" fmla="*/ 5067422 h 5096785"/>
              <a:gd name="connsiteX131" fmla="*/ 4702593 w 12192000"/>
              <a:gd name="connsiteY131" fmla="*/ 5068973 h 5096785"/>
              <a:gd name="connsiteX132" fmla="*/ 4682766 w 12192000"/>
              <a:gd name="connsiteY132" fmla="*/ 5076609 h 5096785"/>
              <a:gd name="connsiteX133" fmla="*/ 4634960 w 12192000"/>
              <a:gd name="connsiteY133" fmla="*/ 5061852 h 5096785"/>
              <a:gd name="connsiteX134" fmla="*/ 4580645 w 12192000"/>
              <a:gd name="connsiteY134" fmla="*/ 5069246 h 5096785"/>
              <a:gd name="connsiteX135" fmla="*/ 4368005 w 12192000"/>
              <a:gd name="connsiteY135" fmla="*/ 5057426 h 5096785"/>
              <a:gd name="connsiteX136" fmla="*/ 4339489 w 12192000"/>
              <a:gd name="connsiteY136" fmla="*/ 5080858 h 5096785"/>
              <a:gd name="connsiteX137" fmla="*/ 4253895 w 12192000"/>
              <a:gd name="connsiteY137" fmla="*/ 5085008 h 5096785"/>
              <a:gd name="connsiteX138" fmla="*/ 3947260 w 12192000"/>
              <a:gd name="connsiteY138" fmla="*/ 5041167 h 5096785"/>
              <a:gd name="connsiteX139" fmla="*/ 3931969 w 12192000"/>
              <a:gd name="connsiteY139" fmla="*/ 5035902 h 5096785"/>
              <a:gd name="connsiteX140" fmla="*/ 3929836 w 12192000"/>
              <a:gd name="connsiteY140" fmla="*/ 5036901 h 5096785"/>
              <a:gd name="connsiteX141" fmla="*/ 3911296 w 12192000"/>
              <a:gd name="connsiteY141" fmla="*/ 5035663 h 5096785"/>
              <a:gd name="connsiteX142" fmla="*/ 3907746 w 12192000"/>
              <a:gd name="connsiteY142" fmla="*/ 5032107 h 5096785"/>
              <a:gd name="connsiteX143" fmla="*/ 3895182 w 12192000"/>
              <a:gd name="connsiteY143" fmla="*/ 5030229 h 5096785"/>
              <a:gd name="connsiteX144" fmla="*/ 3870866 w 12192000"/>
              <a:gd name="connsiteY144" fmla="*/ 5023753 h 5096785"/>
              <a:gd name="connsiteX145" fmla="*/ 3865913 w 12192000"/>
              <a:gd name="connsiteY145" fmla="*/ 5025143 h 5096785"/>
              <a:gd name="connsiteX146" fmla="*/ 3828606 w 12192000"/>
              <a:gd name="connsiteY146" fmla="*/ 5019426 h 5096785"/>
              <a:gd name="connsiteX147" fmla="*/ 3827901 w 12192000"/>
              <a:gd name="connsiteY147" fmla="*/ 5020583 h 5096785"/>
              <a:gd name="connsiteX148" fmla="*/ 3816543 w 12192000"/>
              <a:gd name="connsiteY148" fmla="*/ 5024366 h 5096785"/>
              <a:gd name="connsiteX149" fmla="*/ 3795278 w 12192000"/>
              <a:gd name="connsiteY149" fmla="*/ 5028779 h 5096785"/>
              <a:gd name="connsiteX150" fmla="*/ 3743858 w 12192000"/>
              <a:gd name="connsiteY150" fmla="*/ 5054237 h 5096785"/>
              <a:gd name="connsiteX151" fmla="*/ 3704945 w 12192000"/>
              <a:gd name="connsiteY151" fmla="*/ 5048413 h 5096785"/>
              <a:gd name="connsiteX152" fmla="*/ 3696992 w 12192000"/>
              <a:gd name="connsiteY152" fmla="*/ 5047914 h 5096785"/>
              <a:gd name="connsiteX153" fmla="*/ 3696780 w 12192000"/>
              <a:gd name="connsiteY153" fmla="*/ 5048181 h 5096785"/>
              <a:gd name="connsiteX154" fmla="*/ 3688290 w 12192000"/>
              <a:gd name="connsiteY154" fmla="*/ 5048204 h 5096785"/>
              <a:gd name="connsiteX155" fmla="*/ 3682486 w 12192000"/>
              <a:gd name="connsiteY155" fmla="*/ 5047000 h 5096785"/>
              <a:gd name="connsiteX156" fmla="*/ 3667056 w 12192000"/>
              <a:gd name="connsiteY156" fmla="*/ 5046030 h 5096785"/>
              <a:gd name="connsiteX157" fmla="*/ 3661403 w 12192000"/>
              <a:gd name="connsiteY157" fmla="*/ 5047537 h 5096785"/>
              <a:gd name="connsiteX158" fmla="*/ 3658673 w 12192000"/>
              <a:gd name="connsiteY158" fmla="*/ 5050790 h 5096785"/>
              <a:gd name="connsiteX159" fmla="*/ 3657333 w 12192000"/>
              <a:gd name="connsiteY159" fmla="*/ 5050325 h 5096785"/>
              <a:gd name="connsiteX160" fmla="*/ 3626778 w 12192000"/>
              <a:gd name="connsiteY160" fmla="*/ 5057882 h 5096785"/>
              <a:gd name="connsiteX161" fmla="*/ 3560067 w 12192000"/>
              <a:gd name="connsiteY161" fmla="*/ 5064266 h 5096785"/>
              <a:gd name="connsiteX162" fmla="*/ 3522641 w 12192000"/>
              <a:gd name="connsiteY162" fmla="*/ 5063654 h 5096785"/>
              <a:gd name="connsiteX163" fmla="*/ 3419275 w 12192000"/>
              <a:gd name="connsiteY163" fmla="*/ 5066646 h 5096785"/>
              <a:gd name="connsiteX164" fmla="*/ 3314869 w 12192000"/>
              <a:gd name="connsiteY164" fmla="*/ 5073197 h 5096785"/>
              <a:gd name="connsiteX165" fmla="*/ 3259088 w 12192000"/>
              <a:gd name="connsiteY165" fmla="*/ 5096363 h 5096785"/>
              <a:gd name="connsiteX166" fmla="*/ 3253104 w 12192000"/>
              <a:gd name="connsiteY166" fmla="*/ 5096785 h 5096785"/>
              <a:gd name="connsiteX167" fmla="*/ 3238751 w 12192000"/>
              <a:gd name="connsiteY167" fmla="*/ 5092996 h 5096785"/>
              <a:gd name="connsiteX168" fmla="*/ 3233681 w 12192000"/>
              <a:gd name="connsiteY168" fmla="*/ 5090758 h 5096785"/>
              <a:gd name="connsiteX169" fmla="*/ 3225562 w 12192000"/>
              <a:gd name="connsiteY169" fmla="*/ 5089215 h 5096785"/>
              <a:gd name="connsiteX170" fmla="*/ 3225260 w 12192000"/>
              <a:gd name="connsiteY170" fmla="*/ 5089437 h 5096785"/>
              <a:gd name="connsiteX171" fmla="*/ 3217859 w 12192000"/>
              <a:gd name="connsiteY171" fmla="*/ 5087484 h 5096785"/>
              <a:gd name="connsiteX172" fmla="*/ 3182980 w 12192000"/>
              <a:gd name="connsiteY172" fmla="*/ 5074650 h 5096785"/>
              <a:gd name="connsiteX173" fmla="*/ 3055081 w 12192000"/>
              <a:gd name="connsiteY173" fmla="*/ 5080424 h 5096785"/>
              <a:gd name="connsiteX174" fmla="*/ 3049807 w 12192000"/>
              <a:gd name="connsiteY174" fmla="*/ 5080860 h 5096785"/>
              <a:gd name="connsiteX175" fmla="*/ 3029122 w 12192000"/>
              <a:gd name="connsiteY175" fmla="*/ 5070085 h 5096785"/>
              <a:gd name="connsiteX176" fmla="*/ 3017862 w 12192000"/>
              <a:gd name="connsiteY176" fmla="*/ 5065942 h 5096785"/>
              <a:gd name="connsiteX177" fmla="*/ 3015868 w 12192000"/>
              <a:gd name="connsiteY177" fmla="*/ 5061832 h 5096785"/>
              <a:gd name="connsiteX178" fmla="*/ 2998644 w 12192000"/>
              <a:gd name="connsiteY178" fmla="*/ 5057210 h 5096785"/>
              <a:gd name="connsiteX179" fmla="*/ 2996219 w 12192000"/>
              <a:gd name="connsiteY179" fmla="*/ 5057788 h 5096785"/>
              <a:gd name="connsiteX180" fmla="*/ 2983676 w 12192000"/>
              <a:gd name="connsiteY180" fmla="*/ 5049852 h 5096785"/>
              <a:gd name="connsiteX181" fmla="*/ 2903609 w 12192000"/>
              <a:gd name="connsiteY181" fmla="*/ 4998457 h 5096785"/>
              <a:gd name="connsiteX182" fmla="*/ 2758830 w 12192000"/>
              <a:gd name="connsiteY182" fmla="*/ 4974760 h 5096785"/>
              <a:gd name="connsiteX183" fmla="*/ 2532669 w 12192000"/>
              <a:gd name="connsiteY183" fmla="*/ 4940573 h 5096785"/>
              <a:gd name="connsiteX184" fmla="*/ 2389931 w 12192000"/>
              <a:gd name="connsiteY184" fmla="*/ 4905785 h 5096785"/>
              <a:gd name="connsiteX185" fmla="*/ 2335186 w 12192000"/>
              <a:gd name="connsiteY185" fmla="*/ 4902957 h 5096785"/>
              <a:gd name="connsiteX186" fmla="*/ 2273393 w 12192000"/>
              <a:gd name="connsiteY186" fmla="*/ 4883565 h 5096785"/>
              <a:gd name="connsiteX187" fmla="*/ 2269523 w 12192000"/>
              <a:gd name="connsiteY187" fmla="*/ 4884442 h 5096785"/>
              <a:gd name="connsiteX188" fmla="*/ 2256015 w 12192000"/>
              <a:gd name="connsiteY188" fmla="*/ 4883014 h 5096785"/>
              <a:gd name="connsiteX189" fmla="*/ 2249731 w 12192000"/>
              <a:gd name="connsiteY189" fmla="*/ 4888778 h 5096785"/>
              <a:gd name="connsiteX190" fmla="*/ 2227629 w 12192000"/>
              <a:gd name="connsiteY190" fmla="*/ 4891047 h 5096785"/>
              <a:gd name="connsiteX191" fmla="*/ 2203460 w 12192000"/>
              <a:gd name="connsiteY191" fmla="*/ 4886696 h 5096785"/>
              <a:gd name="connsiteX192" fmla="*/ 2091528 w 12192000"/>
              <a:gd name="connsiteY192" fmla="*/ 4859155 h 5096785"/>
              <a:gd name="connsiteX193" fmla="*/ 2022901 w 12192000"/>
              <a:gd name="connsiteY193" fmla="*/ 4846594 h 5096785"/>
              <a:gd name="connsiteX194" fmla="*/ 1994227 w 12192000"/>
              <a:gd name="connsiteY194" fmla="*/ 4847973 h 5096785"/>
              <a:gd name="connsiteX195" fmla="*/ 1955936 w 12192000"/>
              <a:gd name="connsiteY195" fmla="*/ 4845765 h 5096785"/>
              <a:gd name="connsiteX196" fmla="*/ 1741924 w 12192000"/>
              <a:gd name="connsiteY196" fmla="*/ 4808054 h 5096785"/>
              <a:gd name="connsiteX197" fmla="*/ 1734410 w 12192000"/>
              <a:gd name="connsiteY197" fmla="*/ 4811675 h 5096785"/>
              <a:gd name="connsiteX198" fmla="*/ 1691423 w 12192000"/>
              <a:gd name="connsiteY198" fmla="*/ 4802777 h 5096785"/>
              <a:gd name="connsiteX199" fmla="*/ 1554504 w 12192000"/>
              <a:gd name="connsiteY199" fmla="*/ 4739985 h 5096785"/>
              <a:gd name="connsiteX200" fmla="*/ 1470119 w 12192000"/>
              <a:gd name="connsiteY200" fmla="*/ 4723470 h 5096785"/>
              <a:gd name="connsiteX201" fmla="*/ 1437967 w 12192000"/>
              <a:gd name="connsiteY201" fmla="*/ 4722710 h 5096785"/>
              <a:gd name="connsiteX202" fmla="*/ 1295869 w 12192000"/>
              <a:gd name="connsiteY202" fmla="*/ 4726175 h 5096785"/>
              <a:gd name="connsiteX203" fmla="*/ 1292949 w 12192000"/>
              <a:gd name="connsiteY203" fmla="*/ 4684615 h 5096785"/>
              <a:gd name="connsiteX204" fmla="*/ 1244908 w 12192000"/>
              <a:gd name="connsiteY204" fmla="*/ 4706993 h 5096785"/>
              <a:gd name="connsiteX205" fmla="*/ 1171266 w 12192000"/>
              <a:gd name="connsiteY205" fmla="*/ 4706535 h 5096785"/>
              <a:gd name="connsiteX206" fmla="*/ 1160868 w 12192000"/>
              <a:gd name="connsiteY206" fmla="*/ 4701936 h 5096785"/>
              <a:gd name="connsiteX207" fmla="*/ 1147599 w 12192000"/>
              <a:gd name="connsiteY207" fmla="*/ 4714833 h 5096785"/>
              <a:gd name="connsiteX208" fmla="*/ 1119603 w 12192000"/>
              <a:gd name="connsiteY208" fmla="*/ 4721303 h 5096785"/>
              <a:gd name="connsiteX209" fmla="*/ 997851 w 12192000"/>
              <a:gd name="connsiteY209" fmla="*/ 4722336 h 5096785"/>
              <a:gd name="connsiteX210" fmla="*/ 976455 w 12192000"/>
              <a:gd name="connsiteY210" fmla="*/ 4726407 h 5096785"/>
              <a:gd name="connsiteX211" fmla="*/ 949939 w 12192000"/>
              <a:gd name="connsiteY211" fmla="*/ 4719699 h 5096785"/>
              <a:gd name="connsiteX212" fmla="*/ 894148 w 12192000"/>
              <a:gd name="connsiteY212" fmla="*/ 4710406 h 5096785"/>
              <a:gd name="connsiteX213" fmla="*/ 857990 w 12192000"/>
              <a:gd name="connsiteY213" fmla="*/ 4696844 h 5096785"/>
              <a:gd name="connsiteX214" fmla="*/ 848649 w 12192000"/>
              <a:gd name="connsiteY214" fmla="*/ 4704021 h 5096785"/>
              <a:gd name="connsiteX215" fmla="*/ 826436 w 12192000"/>
              <a:gd name="connsiteY215" fmla="*/ 4707421 h 5096785"/>
              <a:gd name="connsiteX216" fmla="*/ 733052 w 12192000"/>
              <a:gd name="connsiteY216" fmla="*/ 4701884 h 5096785"/>
              <a:gd name="connsiteX217" fmla="*/ 716185 w 12192000"/>
              <a:gd name="connsiteY217" fmla="*/ 4648168 h 5096785"/>
              <a:gd name="connsiteX218" fmla="*/ 582722 w 12192000"/>
              <a:gd name="connsiteY218" fmla="*/ 4658637 h 5096785"/>
              <a:gd name="connsiteX219" fmla="*/ 581118 w 12192000"/>
              <a:gd name="connsiteY219" fmla="*/ 4654120 h 5096785"/>
              <a:gd name="connsiteX220" fmla="*/ 546453 w 12192000"/>
              <a:gd name="connsiteY220" fmla="*/ 4652542 h 5096785"/>
              <a:gd name="connsiteX221" fmla="*/ 536773 w 12192000"/>
              <a:gd name="connsiteY221" fmla="*/ 4644609 h 5096785"/>
              <a:gd name="connsiteX222" fmla="*/ 388896 w 12192000"/>
              <a:gd name="connsiteY222" fmla="*/ 4619173 h 5096785"/>
              <a:gd name="connsiteX223" fmla="*/ 366479 w 12192000"/>
              <a:gd name="connsiteY223" fmla="*/ 4618896 h 5096785"/>
              <a:gd name="connsiteX224" fmla="*/ 342781 w 12192000"/>
              <a:gd name="connsiteY224" fmla="*/ 4601239 h 5096785"/>
              <a:gd name="connsiteX225" fmla="*/ 255925 w 12192000"/>
              <a:gd name="connsiteY225" fmla="*/ 4598685 h 5096785"/>
              <a:gd name="connsiteX226" fmla="*/ 226919 w 12192000"/>
              <a:gd name="connsiteY226" fmla="*/ 4598460 h 5096785"/>
              <a:gd name="connsiteX227" fmla="*/ 213925 w 12192000"/>
              <a:gd name="connsiteY227" fmla="*/ 4597783 h 5096785"/>
              <a:gd name="connsiteX228" fmla="*/ 215196 w 12192000"/>
              <a:gd name="connsiteY228" fmla="*/ 4588576 h 5096785"/>
              <a:gd name="connsiteX229" fmla="*/ 180214 w 12192000"/>
              <a:gd name="connsiteY229" fmla="*/ 4583701 h 5096785"/>
              <a:gd name="connsiteX230" fmla="*/ 83203 w 12192000"/>
              <a:gd name="connsiteY230" fmla="*/ 4531664 h 5096785"/>
              <a:gd name="connsiteX231" fmla="*/ 4106 w 12192000"/>
              <a:gd name="connsiteY231" fmla="*/ 4517202 h 5096785"/>
              <a:gd name="connsiteX232" fmla="*/ 0 w 12192000"/>
              <a:gd name="connsiteY232" fmla="*/ 4516084 h 5096785"/>
              <a:gd name="connsiteX233" fmla="*/ 0 w 12192000"/>
              <a:gd name="connsiteY233" fmla="*/ 0 h 5096785"/>
              <a:gd name="connsiteX0" fmla="*/ 0 w 12192000"/>
              <a:gd name="connsiteY0" fmla="*/ 0 h 5238841"/>
              <a:gd name="connsiteX1" fmla="*/ 12192000 w 12192000"/>
              <a:gd name="connsiteY1" fmla="*/ 0 h 5238841"/>
              <a:gd name="connsiteX2" fmla="*/ 12192000 w 12192000"/>
              <a:gd name="connsiteY2" fmla="*/ 3809005 h 5238841"/>
              <a:gd name="connsiteX3" fmla="*/ 12142543 w 12192000"/>
              <a:gd name="connsiteY3" fmla="*/ 3817043 h 5238841"/>
              <a:gd name="connsiteX4" fmla="*/ 12109241 w 12192000"/>
              <a:gd name="connsiteY4" fmla="*/ 3824228 h 5238841"/>
              <a:gd name="connsiteX5" fmla="*/ 11668991 w 12192000"/>
              <a:gd name="connsiteY5" fmla="*/ 3788038 h 5238841"/>
              <a:gd name="connsiteX6" fmla="*/ 11476952 w 12192000"/>
              <a:gd name="connsiteY6" fmla="*/ 3866786 h 5238841"/>
              <a:gd name="connsiteX7" fmla="*/ 11336487 w 12192000"/>
              <a:gd name="connsiteY7" fmla="*/ 3971513 h 5238841"/>
              <a:gd name="connsiteX8" fmla="*/ 11214181 w 12192000"/>
              <a:gd name="connsiteY8" fmla="*/ 4004215 h 5238841"/>
              <a:gd name="connsiteX9" fmla="*/ 11042540 w 12192000"/>
              <a:gd name="connsiteY9" fmla="*/ 4002613 h 5238841"/>
              <a:gd name="connsiteX10" fmla="*/ 10833086 w 12192000"/>
              <a:gd name="connsiteY10" fmla="*/ 3997707 h 5238841"/>
              <a:gd name="connsiteX11" fmla="*/ 10599680 w 12192000"/>
              <a:gd name="connsiteY11" fmla="*/ 3982661 h 5238841"/>
              <a:gd name="connsiteX12" fmla="*/ 10519971 w 12192000"/>
              <a:gd name="connsiteY12" fmla="*/ 3975018 h 5238841"/>
              <a:gd name="connsiteX13" fmla="*/ 10217282 w 12192000"/>
              <a:gd name="connsiteY13" fmla="*/ 4020809 h 5238841"/>
              <a:gd name="connsiteX14" fmla="*/ 9936427 w 12192000"/>
              <a:gd name="connsiteY14" fmla="*/ 4137843 h 5238841"/>
              <a:gd name="connsiteX15" fmla="*/ 9800299 w 12192000"/>
              <a:gd name="connsiteY15" fmla="*/ 4186098 h 5238841"/>
              <a:gd name="connsiteX16" fmla="*/ 9707822 w 12192000"/>
              <a:gd name="connsiteY16" fmla="*/ 4189102 h 5238841"/>
              <a:gd name="connsiteX17" fmla="*/ 9543973 w 12192000"/>
              <a:gd name="connsiteY17" fmla="*/ 4245802 h 5238841"/>
              <a:gd name="connsiteX18" fmla="*/ 9528747 w 12192000"/>
              <a:gd name="connsiteY18" fmla="*/ 4251724 h 5238841"/>
              <a:gd name="connsiteX19" fmla="*/ 9436976 w 12192000"/>
              <a:gd name="connsiteY19" fmla="*/ 4269351 h 5238841"/>
              <a:gd name="connsiteX20" fmla="*/ 9371827 w 12192000"/>
              <a:gd name="connsiteY20" fmla="*/ 4303912 h 5238841"/>
              <a:gd name="connsiteX21" fmla="*/ 9260304 w 12192000"/>
              <a:gd name="connsiteY21" fmla="*/ 4328021 h 5238841"/>
              <a:gd name="connsiteX22" fmla="*/ 9148799 w 12192000"/>
              <a:gd name="connsiteY22" fmla="*/ 4348506 h 5238841"/>
              <a:gd name="connsiteX23" fmla="*/ 9107898 w 12192000"/>
              <a:gd name="connsiteY23" fmla="*/ 4354282 h 5238841"/>
              <a:gd name="connsiteX24" fmla="*/ 8990743 w 12192000"/>
              <a:gd name="connsiteY24" fmla="*/ 4382161 h 5238841"/>
              <a:gd name="connsiteX25" fmla="*/ 8979819 w 12192000"/>
              <a:gd name="connsiteY25" fmla="*/ 4366419 h 5238841"/>
              <a:gd name="connsiteX26" fmla="*/ 8936044 w 12192000"/>
              <a:gd name="connsiteY26" fmla="*/ 4370992 h 5238841"/>
              <a:gd name="connsiteX27" fmla="*/ 8897707 w 12192000"/>
              <a:gd name="connsiteY27" fmla="*/ 4392673 h 5238841"/>
              <a:gd name="connsiteX28" fmla="*/ 8845635 w 12192000"/>
              <a:gd name="connsiteY28" fmla="*/ 4404300 h 5238841"/>
              <a:gd name="connsiteX29" fmla="*/ 8814562 w 12192000"/>
              <a:gd name="connsiteY29" fmla="*/ 4411434 h 5238841"/>
              <a:gd name="connsiteX30" fmla="*/ 8726349 w 12192000"/>
              <a:gd name="connsiteY30" fmla="*/ 4416668 h 5238841"/>
              <a:gd name="connsiteX31" fmla="*/ 8566678 w 12192000"/>
              <a:gd name="connsiteY31" fmla="*/ 4391711 h 5238841"/>
              <a:gd name="connsiteX32" fmla="*/ 8521516 w 12192000"/>
              <a:gd name="connsiteY32" fmla="*/ 4393927 h 5238841"/>
              <a:gd name="connsiteX33" fmla="*/ 8515998 w 12192000"/>
              <a:gd name="connsiteY33" fmla="*/ 4399124 h 5238841"/>
              <a:gd name="connsiteX34" fmla="*/ 8449547 w 12192000"/>
              <a:gd name="connsiteY34" fmla="*/ 4383170 h 5238841"/>
              <a:gd name="connsiteX35" fmla="*/ 8360285 w 12192000"/>
              <a:gd name="connsiteY35" fmla="*/ 4398502 h 5238841"/>
              <a:gd name="connsiteX36" fmla="*/ 8256584 w 12192000"/>
              <a:gd name="connsiteY36" fmla="*/ 4423564 h 5238841"/>
              <a:gd name="connsiteX37" fmla="*/ 8229821 w 12192000"/>
              <a:gd name="connsiteY37" fmla="*/ 4431840 h 5238841"/>
              <a:gd name="connsiteX38" fmla="*/ 8158476 w 12192000"/>
              <a:gd name="connsiteY38" fmla="*/ 4436904 h 5238841"/>
              <a:gd name="connsiteX39" fmla="*/ 7993707 w 12192000"/>
              <a:gd name="connsiteY39" fmla="*/ 4447962 h 5238841"/>
              <a:gd name="connsiteX40" fmla="*/ 7990346 w 12192000"/>
              <a:gd name="connsiteY40" fmla="*/ 4454853 h 5238841"/>
              <a:gd name="connsiteX41" fmla="*/ 7976786 w 12192000"/>
              <a:gd name="connsiteY41" fmla="*/ 4456820 h 5238841"/>
              <a:gd name="connsiteX42" fmla="*/ 7973491 w 12192000"/>
              <a:gd name="connsiteY42" fmla="*/ 4458577 h 5238841"/>
              <a:gd name="connsiteX43" fmla="*/ 7954281 w 12192000"/>
              <a:gd name="connsiteY43" fmla="*/ 4467421 h 5238841"/>
              <a:gd name="connsiteX44" fmla="*/ 7905540 w 12192000"/>
              <a:gd name="connsiteY44" fmla="*/ 4455628 h 5238841"/>
              <a:gd name="connsiteX45" fmla="*/ 7851932 w 12192000"/>
              <a:gd name="connsiteY45" fmla="*/ 4466353 h 5238841"/>
              <a:gd name="connsiteX46" fmla="*/ 7639078 w 12192000"/>
              <a:gd name="connsiteY46" fmla="*/ 4467635 h 5238841"/>
              <a:gd name="connsiteX47" fmla="*/ 7612359 w 12192000"/>
              <a:gd name="connsiteY47" fmla="*/ 4492789 h 5238841"/>
              <a:gd name="connsiteX48" fmla="*/ 7527328 w 12192000"/>
              <a:gd name="connsiteY48" fmla="*/ 4502199 h 5238841"/>
              <a:gd name="connsiteX49" fmla="*/ 7388717 w 12192000"/>
              <a:gd name="connsiteY49" fmla="*/ 4470799 h 5238841"/>
              <a:gd name="connsiteX50" fmla="*/ 7231898 w 12192000"/>
              <a:gd name="connsiteY50" fmla="*/ 4486028 h 5238841"/>
              <a:gd name="connsiteX51" fmla="*/ 7218425 w 12192000"/>
              <a:gd name="connsiteY51" fmla="*/ 4477288 h 5238841"/>
              <a:gd name="connsiteX52" fmla="*/ 7202795 w 12192000"/>
              <a:gd name="connsiteY52" fmla="*/ 4472972 h 5238841"/>
              <a:gd name="connsiteX53" fmla="*/ 7200744 w 12192000"/>
              <a:gd name="connsiteY53" fmla="*/ 4474099 h 5238841"/>
              <a:gd name="connsiteX54" fmla="*/ 7182163 w 12192000"/>
              <a:gd name="connsiteY54" fmla="*/ 4474005 h 5238841"/>
              <a:gd name="connsiteX55" fmla="*/ 7178368 w 12192000"/>
              <a:gd name="connsiteY55" fmla="*/ 4470673 h 5238841"/>
              <a:gd name="connsiteX56" fmla="*/ 7165705 w 12192000"/>
              <a:gd name="connsiteY56" fmla="*/ 4469569 h 5238841"/>
              <a:gd name="connsiteX57" fmla="*/ 7140991 w 12192000"/>
              <a:gd name="connsiteY57" fmla="*/ 4464599 h 5238841"/>
              <a:gd name="connsiteX58" fmla="*/ 7136152 w 12192000"/>
              <a:gd name="connsiteY58" fmla="*/ 4466292 h 5238841"/>
              <a:gd name="connsiteX59" fmla="*/ 7098544 w 12192000"/>
              <a:gd name="connsiteY59" fmla="*/ 4462879 h 5238841"/>
              <a:gd name="connsiteX60" fmla="*/ 7097922 w 12192000"/>
              <a:gd name="connsiteY60" fmla="*/ 4464077 h 5238841"/>
              <a:gd name="connsiteX61" fmla="*/ 7086877 w 12192000"/>
              <a:gd name="connsiteY61" fmla="*/ 4468554 h 5238841"/>
              <a:gd name="connsiteX62" fmla="*/ 7065999 w 12192000"/>
              <a:gd name="connsiteY62" fmla="*/ 4474270 h 5238841"/>
              <a:gd name="connsiteX63" fmla="*/ 7016598 w 12192000"/>
              <a:gd name="connsiteY63" fmla="*/ 4502855 h 5238841"/>
              <a:gd name="connsiteX64" fmla="*/ 6977375 w 12192000"/>
              <a:gd name="connsiteY64" fmla="*/ 4499434 h 5238841"/>
              <a:gd name="connsiteX65" fmla="*/ 6969409 w 12192000"/>
              <a:gd name="connsiteY65" fmla="*/ 4499424 h 5238841"/>
              <a:gd name="connsiteX66" fmla="*/ 6969218 w 12192000"/>
              <a:gd name="connsiteY66" fmla="*/ 4499704 h 5238841"/>
              <a:gd name="connsiteX67" fmla="*/ 6960755 w 12192000"/>
              <a:gd name="connsiteY67" fmla="*/ 4500249 h 5238841"/>
              <a:gd name="connsiteX68" fmla="*/ 6954882 w 12192000"/>
              <a:gd name="connsiteY68" fmla="*/ 4499405 h 5238841"/>
              <a:gd name="connsiteX69" fmla="*/ 6939428 w 12192000"/>
              <a:gd name="connsiteY69" fmla="*/ 4499385 h 5238841"/>
              <a:gd name="connsiteX70" fmla="*/ 6933902 w 12192000"/>
              <a:gd name="connsiteY70" fmla="*/ 4501239 h 5238841"/>
              <a:gd name="connsiteX71" fmla="*/ 6891244 w 12192000"/>
              <a:gd name="connsiteY71" fmla="*/ 4536371 h 5238841"/>
              <a:gd name="connsiteX72" fmla="*/ 6794496 w 12192000"/>
              <a:gd name="connsiteY72" fmla="*/ 4567924 h 5238841"/>
              <a:gd name="connsiteX73" fmla="*/ 6574528 w 12192000"/>
              <a:gd name="connsiteY73" fmla="*/ 4641155 h 5238841"/>
              <a:gd name="connsiteX74" fmla="*/ 6573036 w 12192000"/>
              <a:gd name="connsiteY74" fmla="*/ 4641049 h 5238841"/>
              <a:gd name="connsiteX75" fmla="*/ 6571920 w 12192000"/>
              <a:gd name="connsiteY75" fmla="*/ 4644739 h 5238841"/>
              <a:gd name="connsiteX76" fmla="*/ 6552021 w 12192000"/>
              <a:gd name="connsiteY76" fmla="*/ 4650379 h 5238841"/>
              <a:gd name="connsiteX77" fmla="*/ 6545925 w 12192000"/>
              <a:gd name="connsiteY77" fmla="*/ 4650675 h 5238841"/>
              <a:gd name="connsiteX78" fmla="*/ 6537822 w 12192000"/>
              <a:gd name="connsiteY78" fmla="*/ 4652769 h 5238841"/>
              <a:gd name="connsiteX79" fmla="*/ 6537743 w 12192000"/>
              <a:gd name="connsiteY79" fmla="*/ 4653068 h 5238841"/>
              <a:gd name="connsiteX80" fmla="*/ 6490057 w 12192000"/>
              <a:gd name="connsiteY80" fmla="*/ 4658624 h 5238841"/>
              <a:gd name="connsiteX81" fmla="*/ 6386800 w 12192000"/>
              <a:gd name="connsiteY81" fmla="*/ 4715431 h 5238841"/>
              <a:gd name="connsiteX82" fmla="*/ 6382703 w 12192000"/>
              <a:gd name="connsiteY82" fmla="*/ 4717930 h 5238841"/>
              <a:gd name="connsiteX83" fmla="*/ 6356495 w 12192000"/>
              <a:gd name="connsiteY83" fmla="*/ 4717843 h 5238841"/>
              <a:gd name="connsiteX84" fmla="*/ 6343628 w 12192000"/>
              <a:gd name="connsiteY84" fmla="*/ 4719161 h 5238841"/>
              <a:gd name="connsiteX85" fmla="*/ 6338605 w 12192000"/>
              <a:gd name="connsiteY85" fmla="*/ 4716723 h 5238841"/>
              <a:gd name="connsiteX86" fmla="*/ 6320318 w 12192000"/>
              <a:gd name="connsiteY86" fmla="*/ 4720095 h 5238841"/>
              <a:gd name="connsiteX87" fmla="*/ 6318742 w 12192000"/>
              <a:gd name="connsiteY87" fmla="*/ 4721541 h 5238841"/>
              <a:gd name="connsiteX88" fmla="*/ 6301708 w 12192000"/>
              <a:gd name="connsiteY88" fmla="*/ 4720380 h 5238841"/>
              <a:gd name="connsiteX89" fmla="*/ 6285082 w 12192000"/>
              <a:gd name="connsiteY89" fmla="*/ 4714639 h 5238841"/>
              <a:gd name="connsiteX90" fmla="*/ 6136936 w 12192000"/>
              <a:gd name="connsiteY90" fmla="*/ 4758246 h 5238841"/>
              <a:gd name="connsiteX91" fmla="*/ 5988578 w 12192000"/>
              <a:gd name="connsiteY91" fmla="*/ 4754427 h 5238841"/>
              <a:gd name="connsiteX92" fmla="*/ 5908701 w 12192000"/>
              <a:gd name="connsiteY92" fmla="*/ 4779160 h 5238841"/>
              <a:gd name="connsiteX93" fmla="*/ 5892219 w 12192000"/>
              <a:gd name="connsiteY93" fmla="*/ 4807892 h 5238841"/>
              <a:gd name="connsiteX94" fmla="*/ 5683612 w 12192000"/>
              <a:gd name="connsiteY94" fmla="*/ 4848770 h 5238841"/>
              <a:gd name="connsiteX95" fmla="*/ 5635111 w 12192000"/>
              <a:gd name="connsiteY95" fmla="*/ 4868888 h 5238841"/>
              <a:gd name="connsiteX96" fmla="*/ 5582652 w 12192000"/>
              <a:gd name="connsiteY96" fmla="*/ 4866836 h 5238841"/>
              <a:gd name="connsiteX97" fmla="*/ 5567213 w 12192000"/>
              <a:gd name="connsiteY97" fmla="*/ 4878769 h 5238841"/>
              <a:gd name="connsiteX98" fmla="*/ 5564659 w 12192000"/>
              <a:gd name="connsiteY98" fmla="*/ 4881042 h 5238841"/>
              <a:gd name="connsiteX99" fmla="*/ 5552102 w 12192000"/>
              <a:gd name="connsiteY99" fmla="*/ 4885426 h 5238841"/>
              <a:gd name="connsiteX100" fmla="*/ 5551475 w 12192000"/>
              <a:gd name="connsiteY100" fmla="*/ 4892560 h 5238841"/>
              <a:gd name="connsiteX101" fmla="*/ 5534664 w 12192000"/>
              <a:gd name="connsiteY101" fmla="*/ 4903385 h 5238841"/>
              <a:gd name="connsiteX102" fmla="*/ 5510737 w 12192000"/>
              <a:gd name="connsiteY102" fmla="*/ 4909807 h 5238841"/>
              <a:gd name="connsiteX103" fmla="*/ 5393901 w 12192000"/>
              <a:gd name="connsiteY103" fmla="*/ 4933709 h 5238841"/>
              <a:gd name="connsiteX104" fmla="*/ 5325782 w 12192000"/>
              <a:gd name="connsiteY104" fmla="*/ 4951789 h 5238841"/>
              <a:gd name="connsiteX105" fmla="*/ 5302703 w 12192000"/>
              <a:gd name="connsiteY105" fmla="*/ 4964590 h 5238841"/>
              <a:gd name="connsiteX106" fmla="*/ 5268591 w 12192000"/>
              <a:gd name="connsiteY106" fmla="*/ 4978479 h 5238841"/>
              <a:gd name="connsiteX107" fmla="*/ 5210559 w 12192000"/>
              <a:gd name="connsiteY107" fmla="*/ 5007585 h 5238841"/>
              <a:gd name="connsiteX108" fmla="*/ 5177597 w 12192000"/>
              <a:gd name="connsiteY108" fmla="*/ 5015926 h 5238841"/>
              <a:gd name="connsiteX109" fmla="*/ 5160569 w 12192000"/>
              <a:gd name="connsiteY109" fmla="*/ 5025681 h 5238841"/>
              <a:gd name="connsiteX110" fmla="*/ 5152748 w 12192000"/>
              <a:gd name="connsiteY110" fmla="*/ 5026569 h 5238841"/>
              <a:gd name="connsiteX111" fmla="*/ 5127678 w 12192000"/>
              <a:gd name="connsiteY111" fmla="*/ 5032947 h 5238841"/>
              <a:gd name="connsiteX112" fmla="*/ 5113147 w 12192000"/>
              <a:gd name="connsiteY112" fmla="*/ 5035818 h 5238841"/>
              <a:gd name="connsiteX113" fmla="*/ 5107301 w 12192000"/>
              <a:gd name="connsiteY113" fmla="*/ 5036672 h 5238841"/>
              <a:gd name="connsiteX114" fmla="*/ 5093215 w 12192000"/>
              <a:gd name="connsiteY114" fmla="*/ 5032880 h 5238841"/>
              <a:gd name="connsiteX115" fmla="*/ 5077058 w 12192000"/>
              <a:gd name="connsiteY115" fmla="*/ 5038681 h 5238841"/>
              <a:gd name="connsiteX116" fmla="*/ 5057349 w 12192000"/>
              <a:gd name="connsiteY116" fmla="*/ 5036015 h 5238841"/>
              <a:gd name="connsiteX117" fmla="*/ 5053945 w 12192000"/>
              <a:gd name="connsiteY117" fmla="*/ 5041952 h 5238841"/>
              <a:gd name="connsiteX118" fmla="*/ 5040021 w 12192000"/>
              <a:gd name="connsiteY118" fmla="*/ 5050052 h 5238841"/>
              <a:gd name="connsiteX119" fmla="*/ 5025913 w 12192000"/>
              <a:gd name="connsiteY119" fmla="*/ 5046535 h 5238841"/>
              <a:gd name="connsiteX120" fmla="*/ 4998218 w 12192000"/>
              <a:gd name="connsiteY120" fmla="*/ 5048065 h 5238841"/>
              <a:gd name="connsiteX121" fmla="*/ 4991008 w 12192000"/>
              <a:gd name="connsiteY121" fmla="*/ 5050439 h 5238841"/>
              <a:gd name="connsiteX122" fmla="*/ 4963503 w 12192000"/>
              <a:gd name="connsiteY122" fmla="*/ 5047575 h 5238841"/>
              <a:gd name="connsiteX123" fmla="*/ 4921053 w 12192000"/>
              <a:gd name="connsiteY123" fmla="*/ 5048925 h 5238841"/>
              <a:gd name="connsiteX124" fmla="*/ 4873420 w 12192000"/>
              <a:gd name="connsiteY124" fmla="*/ 5054929 h 5238841"/>
              <a:gd name="connsiteX125" fmla="*/ 4858825 w 12192000"/>
              <a:gd name="connsiteY125" fmla="*/ 5051329 h 5238841"/>
              <a:gd name="connsiteX126" fmla="*/ 4769340 w 12192000"/>
              <a:gd name="connsiteY126" fmla="*/ 5053090 h 5238841"/>
              <a:gd name="connsiteX127" fmla="*/ 4744152 w 12192000"/>
              <a:gd name="connsiteY127" fmla="*/ 5053391 h 5238841"/>
              <a:gd name="connsiteX128" fmla="*/ 4723556 w 12192000"/>
              <a:gd name="connsiteY128" fmla="*/ 5059633 h 5238841"/>
              <a:gd name="connsiteX129" fmla="*/ 4719699 w 12192000"/>
              <a:gd name="connsiteY129" fmla="*/ 5066298 h 5238841"/>
              <a:gd name="connsiteX130" fmla="*/ 4706016 w 12192000"/>
              <a:gd name="connsiteY130" fmla="*/ 5067422 h 5238841"/>
              <a:gd name="connsiteX131" fmla="*/ 4702593 w 12192000"/>
              <a:gd name="connsiteY131" fmla="*/ 5068973 h 5238841"/>
              <a:gd name="connsiteX132" fmla="*/ 4682766 w 12192000"/>
              <a:gd name="connsiteY132" fmla="*/ 5076609 h 5238841"/>
              <a:gd name="connsiteX133" fmla="*/ 4634960 w 12192000"/>
              <a:gd name="connsiteY133" fmla="*/ 5061852 h 5238841"/>
              <a:gd name="connsiteX134" fmla="*/ 4580645 w 12192000"/>
              <a:gd name="connsiteY134" fmla="*/ 5069246 h 5238841"/>
              <a:gd name="connsiteX135" fmla="*/ 4368005 w 12192000"/>
              <a:gd name="connsiteY135" fmla="*/ 5057426 h 5238841"/>
              <a:gd name="connsiteX136" fmla="*/ 4339489 w 12192000"/>
              <a:gd name="connsiteY136" fmla="*/ 5080858 h 5238841"/>
              <a:gd name="connsiteX137" fmla="*/ 4253895 w 12192000"/>
              <a:gd name="connsiteY137" fmla="*/ 5085008 h 5238841"/>
              <a:gd name="connsiteX138" fmla="*/ 3947260 w 12192000"/>
              <a:gd name="connsiteY138" fmla="*/ 5041167 h 5238841"/>
              <a:gd name="connsiteX139" fmla="*/ 3931969 w 12192000"/>
              <a:gd name="connsiteY139" fmla="*/ 5035902 h 5238841"/>
              <a:gd name="connsiteX140" fmla="*/ 3929836 w 12192000"/>
              <a:gd name="connsiteY140" fmla="*/ 5036901 h 5238841"/>
              <a:gd name="connsiteX141" fmla="*/ 3911296 w 12192000"/>
              <a:gd name="connsiteY141" fmla="*/ 5035663 h 5238841"/>
              <a:gd name="connsiteX142" fmla="*/ 3955454 w 12192000"/>
              <a:gd name="connsiteY142" fmla="*/ 5238841 h 5238841"/>
              <a:gd name="connsiteX143" fmla="*/ 3895182 w 12192000"/>
              <a:gd name="connsiteY143" fmla="*/ 5030229 h 5238841"/>
              <a:gd name="connsiteX144" fmla="*/ 3870866 w 12192000"/>
              <a:gd name="connsiteY144" fmla="*/ 5023753 h 5238841"/>
              <a:gd name="connsiteX145" fmla="*/ 3865913 w 12192000"/>
              <a:gd name="connsiteY145" fmla="*/ 5025143 h 5238841"/>
              <a:gd name="connsiteX146" fmla="*/ 3828606 w 12192000"/>
              <a:gd name="connsiteY146" fmla="*/ 5019426 h 5238841"/>
              <a:gd name="connsiteX147" fmla="*/ 3827901 w 12192000"/>
              <a:gd name="connsiteY147" fmla="*/ 5020583 h 5238841"/>
              <a:gd name="connsiteX148" fmla="*/ 3816543 w 12192000"/>
              <a:gd name="connsiteY148" fmla="*/ 5024366 h 5238841"/>
              <a:gd name="connsiteX149" fmla="*/ 3795278 w 12192000"/>
              <a:gd name="connsiteY149" fmla="*/ 5028779 h 5238841"/>
              <a:gd name="connsiteX150" fmla="*/ 3743858 w 12192000"/>
              <a:gd name="connsiteY150" fmla="*/ 5054237 h 5238841"/>
              <a:gd name="connsiteX151" fmla="*/ 3704945 w 12192000"/>
              <a:gd name="connsiteY151" fmla="*/ 5048413 h 5238841"/>
              <a:gd name="connsiteX152" fmla="*/ 3696992 w 12192000"/>
              <a:gd name="connsiteY152" fmla="*/ 5047914 h 5238841"/>
              <a:gd name="connsiteX153" fmla="*/ 3696780 w 12192000"/>
              <a:gd name="connsiteY153" fmla="*/ 5048181 h 5238841"/>
              <a:gd name="connsiteX154" fmla="*/ 3688290 w 12192000"/>
              <a:gd name="connsiteY154" fmla="*/ 5048204 h 5238841"/>
              <a:gd name="connsiteX155" fmla="*/ 3682486 w 12192000"/>
              <a:gd name="connsiteY155" fmla="*/ 5047000 h 5238841"/>
              <a:gd name="connsiteX156" fmla="*/ 3667056 w 12192000"/>
              <a:gd name="connsiteY156" fmla="*/ 5046030 h 5238841"/>
              <a:gd name="connsiteX157" fmla="*/ 3661403 w 12192000"/>
              <a:gd name="connsiteY157" fmla="*/ 5047537 h 5238841"/>
              <a:gd name="connsiteX158" fmla="*/ 3658673 w 12192000"/>
              <a:gd name="connsiteY158" fmla="*/ 5050790 h 5238841"/>
              <a:gd name="connsiteX159" fmla="*/ 3657333 w 12192000"/>
              <a:gd name="connsiteY159" fmla="*/ 5050325 h 5238841"/>
              <a:gd name="connsiteX160" fmla="*/ 3626778 w 12192000"/>
              <a:gd name="connsiteY160" fmla="*/ 5057882 h 5238841"/>
              <a:gd name="connsiteX161" fmla="*/ 3560067 w 12192000"/>
              <a:gd name="connsiteY161" fmla="*/ 5064266 h 5238841"/>
              <a:gd name="connsiteX162" fmla="*/ 3522641 w 12192000"/>
              <a:gd name="connsiteY162" fmla="*/ 5063654 h 5238841"/>
              <a:gd name="connsiteX163" fmla="*/ 3419275 w 12192000"/>
              <a:gd name="connsiteY163" fmla="*/ 5066646 h 5238841"/>
              <a:gd name="connsiteX164" fmla="*/ 3314869 w 12192000"/>
              <a:gd name="connsiteY164" fmla="*/ 5073197 h 5238841"/>
              <a:gd name="connsiteX165" fmla="*/ 3259088 w 12192000"/>
              <a:gd name="connsiteY165" fmla="*/ 5096363 h 5238841"/>
              <a:gd name="connsiteX166" fmla="*/ 3253104 w 12192000"/>
              <a:gd name="connsiteY166" fmla="*/ 5096785 h 5238841"/>
              <a:gd name="connsiteX167" fmla="*/ 3238751 w 12192000"/>
              <a:gd name="connsiteY167" fmla="*/ 5092996 h 5238841"/>
              <a:gd name="connsiteX168" fmla="*/ 3233681 w 12192000"/>
              <a:gd name="connsiteY168" fmla="*/ 5090758 h 5238841"/>
              <a:gd name="connsiteX169" fmla="*/ 3225562 w 12192000"/>
              <a:gd name="connsiteY169" fmla="*/ 5089215 h 5238841"/>
              <a:gd name="connsiteX170" fmla="*/ 3225260 w 12192000"/>
              <a:gd name="connsiteY170" fmla="*/ 5089437 h 5238841"/>
              <a:gd name="connsiteX171" fmla="*/ 3217859 w 12192000"/>
              <a:gd name="connsiteY171" fmla="*/ 5087484 h 5238841"/>
              <a:gd name="connsiteX172" fmla="*/ 3182980 w 12192000"/>
              <a:gd name="connsiteY172" fmla="*/ 5074650 h 5238841"/>
              <a:gd name="connsiteX173" fmla="*/ 3055081 w 12192000"/>
              <a:gd name="connsiteY173" fmla="*/ 5080424 h 5238841"/>
              <a:gd name="connsiteX174" fmla="*/ 3049807 w 12192000"/>
              <a:gd name="connsiteY174" fmla="*/ 5080860 h 5238841"/>
              <a:gd name="connsiteX175" fmla="*/ 3029122 w 12192000"/>
              <a:gd name="connsiteY175" fmla="*/ 5070085 h 5238841"/>
              <a:gd name="connsiteX176" fmla="*/ 3017862 w 12192000"/>
              <a:gd name="connsiteY176" fmla="*/ 5065942 h 5238841"/>
              <a:gd name="connsiteX177" fmla="*/ 3015868 w 12192000"/>
              <a:gd name="connsiteY177" fmla="*/ 5061832 h 5238841"/>
              <a:gd name="connsiteX178" fmla="*/ 2998644 w 12192000"/>
              <a:gd name="connsiteY178" fmla="*/ 5057210 h 5238841"/>
              <a:gd name="connsiteX179" fmla="*/ 2996219 w 12192000"/>
              <a:gd name="connsiteY179" fmla="*/ 5057788 h 5238841"/>
              <a:gd name="connsiteX180" fmla="*/ 2983676 w 12192000"/>
              <a:gd name="connsiteY180" fmla="*/ 5049852 h 5238841"/>
              <a:gd name="connsiteX181" fmla="*/ 2903609 w 12192000"/>
              <a:gd name="connsiteY181" fmla="*/ 4998457 h 5238841"/>
              <a:gd name="connsiteX182" fmla="*/ 2758830 w 12192000"/>
              <a:gd name="connsiteY182" fmla="*/ 4974760 h 5238841"/>
              <a:gd name="connsiteX183" fmla="*/ 2532669 w 12192000"/>
              <a:gd name="connsiteY183" fmla="*/ 4940573 h 5238841"/>
              <a:gd name="connsiteX184" fmla="*/ 2389931 w 12192000"/>
              <a:gd name="connsiteY184" fmla="*/ 4905785 h 5238841"/>
              <a:gd name="connsiteX185" fmla="*/ 2335186 w 12192000"/>
              <a:gd name="connsiteY185" fmla="*/ 4902957 h 5238841"/>
              <a:gd name="connsiteX186" fmla="*/ 2273393 w 12192000"/>
              <a:gd name="connsiteY186" fmla="*/ 4883565 h 5238841"/>
              <a:gd name="connsiteX187" fmla="*/ 2269523 w 12192000"/>
              <a:gd name="connsiteY187" fmla="*/ 4884442 h 5238841"/>
              <a:gd name="connsiteX188" fmla="*/ 2256015 w 12192000"/>
              <a:gd name="connsiteY188" fmla="*/ 4883014 h 5238841"/>
              <a:gd name="connsiteX189" fmla="*/ 2249731 w 12192000"/>
              <a:gd name="connsiteY189" fmla="*/ 4888778 h 5238841"/>
              <a:gd name="connsiteX190" fmla="*/ 2227629 w 12192000"/>
              <a:gd name="connsiteY190" fmla="*/ 4891047 h 5238841"/>
              <a:gd name="connsiteX191" fmla="*/ 2203460 w 12192000"/>
              <a:gd name="connsiteY191" fmla="*/ 4886696 h 5238841"/>
              <a:gd name="connsiteX192" fmla="*/ 2091528 w 12192000"/>
              <a:gd name="connsiteY192" fmla="*/ 4859155 h 5238841"/>
              <a:gd name="connsiteX193" fmla="*/ 2022901 w 12192000"/>
              <a:gd name="connsiteY193" fmla="*/ 4846594 h 5238841"/>
              <a:gd name="connsiteX194" fmla="*/ 1994227 w 12192000"/>
              <a:gd name="connsiteY194" fmla="*/ 4847973 h 5238841"/>
              <a:gd name="connsiteX195" fmla="*/ 1955936 w 12192000"/>
              <a:gd name="connsiteY195" fmla="*/ 4845765 h 5238841"/>
              <a:gd name="connsiteX196" fmla="*/ 1741924 w 12192000"/>
              <a:gd name="connsiteY196" fmla="*/ 4808054 h 5238841"/>
              <a:gd name="connsiteX197" fmla="*/ 1734410 w 12192000"/>
              <a:gd name="connsiteY197" fmla="*/ 4811675 h 5238841"/>
              <a:gd name="connsiteX198" fmla="*/ 1691423 w 12192000"/>
              <a:gd name="connsiteY198" fmla="*/ 4802777 h 5238841"/>
              <a:gd name="connsiteX199" fmla="*/ 1554504 w 12192000"/>
              <a:gd name="connsiteY199" fmla="*/ 4739985 h 5238841"/>
              <a:gd name="connsiteX200" fmla="*/ 1470119 w 12192000"/>
              <a:gd name="connsiteY200" fmla="*/ 4723470 h 5238841"/>
              <a:gd name="connsiteX201" fmla="*/ 1437967 w 12192000"/>
              <a:gd name="connsiteY201" fmla="*/ 4722710 h 5238841"/>
              <a:gd name="connsiteX202" fmla="*/ 1295869 w 12192000"/>
              <a:gd name="connsiteY202" fmla="*/ 4726175 h 5238841"/>
              <a:gd name="connsiteX203" fmla="*/ 1292949 w 12192000"/>
              <a:gd name="connsiteY203" fmla="*/ 4684615 h 5238841"/>
              <a:gd name="connsiteX204" fmla="*/ 1244908 w 12192000"/>
              <a:gd name="connsiteY204" fmla="*/ 4706993 h 5238841"/>
              <a:gd name="connsiteX205" fmla="*/ 1171266 w 12192000"/>
              <a:gd name="connsiteY205" fmla="*/ 4706535 h 5238841"/>
              <a:gd name="connsiteX206" fmla="*/ 1160868 w 12192000"/>
              <a:gd name="connsiteY206" fmla="*/ 4701936 h 5238841"/>
              <a:gd name="connsiteX207" fmla="*/ 1147599 w 12192000"/>
              <a:gd name="connsiteY207" fmla="*/ 4714833 h 5238841"/>
              <a:gd name="connsiteX208" fmla="*/ 1119603 w 12192000"/>
              <a:gd name="connsiteY208" fmla="*/ 4721303 h 5238841"/>
              <a:gd name="connsiteX209" fmla="*/ 997851 w 12192000"/>
              <a:gd name="connsiteY209" fmla="*/ 4722336 h 5238841"/>
              <a:gd name="connsiteX210" fmla="*/ 976455 w 12192000"/>
              <a:gd name="connsiteY210" fmla="*/ 4726407 h 5238841"/>
              <a:gd name="connsiteX211" fmla="*/ 949939 w 12192000"/>
              <a:gd name="connsiteY211" fmla="*/ 4719699 h 5238841"/>
              <a:gd name="connsiteX212" fmla="*/ 894148 w 12192000"/>
              <a:gd name="connsiteY212" fmla="*/ 4710406 h 5238841"/>
              <a:gd name="connsiteX213" fmla="*/ 857990 w 12192000"/>
              <a:gd name="connsiteY213" fmla="*/ 4696844 h 5238841"/>
              <a:gd name="connsiteX214" fmla="*/ 848649 w 12192000"/>
              <a:gd name="connsiteY214" fmla="*/ 4704021 h 5238841"/>
              <a:gd name="connsiteX215" fmla="*/ 826436 w 12192000"/>
              <a:gd name="connsiteY215" fmla="*/ 4707421 h 5238841"/>
              <a:gd name="connsiteX216" fmla="*/ 733052 w 12192000"/>
              <a:gd name="connsiteY216" fmla="*/ 4701884 h 5238841"/>
              <a:gd name="connsiteX217" fmla="*/ 716185 w 12192000"/>
              <a:gd name="connsiteY217" fmla="*/ 4648168 h 5238841"/>
              <a:gd name="connsiteX218" fmla="*/ 582722 w 12192000"/>
              <a:gd name="connsiteY218" fmla="*/ 4658637 h 5238841"/>
              <a:gd name="connsiteX219" fmla="*/ 581118 w 12192000"/>
              <a:gd name="connsiteY219" fmla="*/ 4654120 h 5238841"/>
              <a:gd name="connsiteX220" fmla="*/ 546453 w 12192000"/>
              <a:gd name="connsiteY220" fmla="*/ 4652542 h 5238841"/>
              <a:gd name="connsiteX221" fmla="*/ 536773 w 12192000"/>
              <a:gd name="connsiteY221" fmla="*/ 4644609 h 5238841"/>
              <a:gd name="connsiteX222" fmla="*/ 388896 w 12192000"/>
              <a:gd name="connsiteY222" fmla="*/ 4619173 h 5238841"/>
              <a:gd name="connsiteX223" fmla="*/ 366479 w 12192000"/>
              <a:gd name="connsiteY223" fmla="*/ 4618896 h 5238841"/>
              <a:gd name="connsiteX224" fmla="*/ 342781 w 12192000"/>
              <a:gd name="connsiteY224" fmla="*/ 4601239 h 5238841"/>
              <a:gd name="connsiteX225" fmla="*/ 255925 w 12192000"/>
              <a:gd name="connsiteY225" fmla="*/ 4598685 h 5238841"/>
              <a:gd name="connsiteX226" fmla="*/ 226919 w 12192000"/>
              <a:gd name="connsiteY226" fmla="*/ 4598460 h 5238841"/>
              <a:gd name="connsiteX227" fmla="*/ 213925 w 12192000"/>
              <a:gd name="connsiteY227" fmla="*/ 4597783 h 5238841"/>
              <a:gd name="connsiteX228" fmla="*/ 215196 w 12192000"/>
              <a:gd name="connsiteY228" fmla="*/ 4588576 h 5238841"/>
              <a:gd name="connsiteX229" fmla="*/ 180214 w 12192000"/>
              <a:gd name="connsiteY229" fmla="*/ 4583701 h 5238841"/>
              <a:gd name="connsiteX230" fmla="*/ 83203 w 12192000"/>
              <a:gd name="connsiteY230" fmla="*/ 4531664 h 5238841"/>
              <a:gd name="connsiteX231" fmla="*/ 4106 w 12192000"/>
              <a:gd name="connsiteY231" fmla="*/ 4517202 h 5238841"/>
              <a:gd name="connsiteX232" fmla="*/ 0 w 12192000"/>
              <a:gd name="connsiteY232" fmla="*/ 4516084 h 5238841"/>
              <a:gd name="connsiteX233" fmla="*/ 0 w 12192000"/>
              <a:gd name="connsiteY233" fmla="*/ 0 h 5238841"/>
              <a:gd name="connsiteX0" fmla="*/ 0 w 12192000"/>
              <a:gd name="connsiteY0" fmla="*/ 0 h 5238841"/>
              <a:gd name="connsiteX1" fmla="*/ 12192000 w 12192000"/>
              <a:gd name="connsiteY1" fmla="*/ 0 h 5238841"/>
              <a:gd name="connsiteX2" fmla="*/ 12192000 w 12192000"/>
              <a:gd name="connsiteY2" fmla="*/ 3809005 h 5238841"/>
              <a:gd name="connsiteX3" fmla="*/ 12142543 w 12192000"/>
              <a:gd name="connsiteY3" fmla="*/ 3817043 h 5238841"/>
              <a:gd name="connsiteX4" fmla="*/ 12109241 w 12192000"/>
              <a:gd name="connsiteY4" fmla="*/ 3824228 h 5238841"/>
              <a:gd name="connsiteX5" fmla="*/ 11668991 w 12192000"/>
              <a:gd name="connsiteY5" fmla="*/ 3788038 h 5238841"/>
              <a:gd name="connsiteX6" fmla="*/ 11476952 w 12192000"/>
              <a:gd name="connsiteY6" fmla="*/ 3866786 h 5238841"/>
              <a:gd name="connsiteX7" fmla="*/ 11336487 w 12192000"/>
              <a:gd name="connsiteY7" fmla="*/ 3971513 h 5238841"/>
              <a:gd name="connsiteX8" fmla="*/ 11214181 w 12192000"/>
              <a:gd name="connsiteY8" fmla="*/ 4004215 h 5238841"/>
              <a:gd name="connsiteX9" fmla="*/ 11042540 w 12192000"/>
              <a:gd name="connsiteY9" fmla="*/ 4002613 h 5238841"/>
              <a:gd name="connsiteX10" fmla="*/ 10833086 w 12192000"/>
              <a:gd name="connsiteY10" fmla="*/ 3997707 h 5238841"/>
              <a:gd name="connsiteX11" fmla="*/ 10599680 w 12192000"/>
              <a:gd name="connsiteY11" fmla="*/ 3982661 h 5238841"/>
              <a:gd name="connsiteX12" fmla="*/ 10519971 w 12192000"/>
              <a:gd name="connsiteY12" fmla="*/ 3975018 h 5238841"/>
              <a:gd name="connsiteX13" fmla="*/ 10217282 w 12192000"/>
              <a:gd name="connsiteY13" fmla="*/ 4020809 h 5238841"/>
              <a:gd name="connsiteX14" fmla="*/ 9936427 w 12192000"/>
              <a:gd name="connsiteY14" fmla="*/ 4137843 h 5238841"/>
              <a:gd name="connsiteX15" fmla="*/ 9800299 w 12192000"/>
              <a:gd name="connsiteY15" fmla="*/ 4186098 h 5238841"/>
              <a:gd name="connsiteX16" fmla="*/ 9707822 w 12192000"/>
              <a:gd name="connsiteY16" fmla="*/ 4189102 h 5238841"/>
              <a:gd name="connsiteX17" fmla="*/ 9543973 w 12192000"/>
              <a:gd name="connsiteY17" fmla="*/ 4245802 h 5238841"/>
              <a:gd name="connsiteX18" fmla="*/ 9528747 w 12192000"/>
              <a:gd name="connsiteY18" fmla="*/ 4251724 h 5238841"/>
              <a:gd name="connsiteX19" fmla="*/ 9436976 w 12192000"/>
              <a:gd name="connsiteY19" fmla="*/ 4269351 h 5238841"/>
              <a:gd name="connsiteX20" fmla="*/ 9371827 w 12192000"/>
              <a:gd name="connsiteY20" fmla="*/ 4303912 h 5238841"/>
              <a:gd name="connsiteX21" fmla="*/ 9260304 w 12192000"/>
              <a:gd name="connsiteY21" fmla="*/ 4328021 h 5238841"/>
              <a:gd name="connsiteX22" fmla="*/ 9148799 w 12192000"/>
              <a:gd name="connsiteY22" fmla="*/ 4348506 h 5238841"/>
              <a:gd name="connsiteX23" fmla="*/ 9107898 w 12192000"/>
              <a:gd name="connsiteY23" fmla="*/ 4354282 h 5238841"/>
              <a:gd name="connsiteX24" fmla="*/ 8990743 w 12192000"/>
              <a:gd name="connsiteY24" fmla="*/ 4382161 h 5238841"/>
              <a:gd name="connsiteX25" fmla="*/ 8979819 w 12192000"/>
              <a:gd name="connsiteY25" fmla="*/ 4366419 h 5238841"/>
              <a:gd name="connsiteX26" fmla="*/ 8936044 w 12192000"/>
              <a:gd name="connsiteY26" fmla="*/ 4370992 h 5238841"/>
              <a:gd name="connsiteX27" fmla="*/ 8897707 w 12192000"/>
              <a:gd name="connsiteY27" fmla="*/ 4392673 h 5238841"/>
              <a:gd name="connsiteX28" fmla="*/ 8845635 w 12192000"/>
              <a:gd name="connsiteY28" fmla="*/ 4404300 h 5238841"/>
              <a:gd name="connsiteX29" fmla="*/ 8814562 w 12192000"/>
              <a:gd name="connsiteY29" fmla="*/ 4411434 h 5238841"/>
              <a:gd name="connsiteX30" fmla="*/ 8726349 w 12192000"/>
              <a:gd name="connsiteY30" fmla="*/ 4416668 h 5238841"/>
              <a:gd name="connsiteX31" fmla="*/ 8566678 w 12192000"/>
              <a:gd name="connsiteY31" fmla="*/ 4391711 h 5238841"/>
              <a:gd name="connsiteX32" fmla="*/ 8521516 w 12192000"/>
              <a:gd name="connsiteY32" fmla="*/ 4393927 h 5238841"/>
              <a:gd name="connsiteX33" fmla="*/ 8515998 w 12192000"/>
              <a:gd name="connsiteY33" fmla="*/ 4399124 h 5238841"/>
              <a:gd name="connsiteX34" fmla="*/ 8449547 w 12192000"/>
              <a:gd name="connsiteY34" fmla="*/ 4383170 h 5238841"/>
              <a:gd name="connsiteX35" fmla="*/ 8360285 w 12192000"/>
              <a:gd name="connsiteY35" fmla="*/ 4398502 h 5238841"/>
              <a:gd name="connsiteX36" fmla="*/ 8256584 w 12192000"/>
              <a:gd name="connsiteY36" fmla="*/ 4423564 h 5238841"/>
              <a:gd name="connsiteX37" fmla="*/ 8229821 w 12192000"/>
              <a:gd name="connsiteY37" fmla="*/ 4431840 h 5238841"/>
              <a:gd name="connsiteX38" fmla="*/ 8158476 w 12192000"/>
              <a:gd name="connsiteY38" fmla="*/ 4436904 h 5238841"/>
              <a:gd name="connsiteX39" fmla="*/ 7993707 w 12192000"/>
              <a:gd name="connsiteY39" fmla="*/ 4447962 h 5238841"/>
              <a:gd name="connsiteX40" fmla="*/ 7990346 w 12192000"/>
              <a:gd name="connsiteY40" fmla="*/ 4454853 h 5238841"/>
              <a:gd name="connsiteX41" fmla="*/ 7976786 w 12192000"/>
              <a:gd name="connsiteY41" fmla="*/ 4456820 h 5238841"/>
              <a:gd name="connsiteX42" fmla="*/ 7973491 w 12192000"/>
              <a:gd name="connsiteY42" fmla="*/ 4458577 h 5238841"/>
              <a:gd name="connsiteX43" fmla="*/ 7954281 w 12192000"/>
              <a:gd name="connsiteY43" fmla="*/ 4467421 h 5238841"/>
              <a:gd name="connsiteX44" fmla="*/ 7905540 w 12192000"/>
              <a:gd name="connsiteY44" fmla="*/ 4455628 h 5238841"/>
              <a:gd name="connsiteX45" fmla="*/ 7851932 w 12192000"/>
              <a:gd name="connsiteY45" fmla="*/ 4466353 h 5238841"/>
              <a:gd name="connsiteX46" fmla="*/ 7639078 w 12192000"/>
              <a:gd name="connsiteY46" fmla="*/ 4467635 h 5238841"/>
              <a:gd name="connsiteX47" fmla="*/ 7612359 w 12192000"/>
              <a:gd name="connsiteY47" fmla="*/ 4492789 h 5238841"/>
              <a:gd name="connsiteX48" fmla="*/ 7527328 w 12192000"/>
              <a:gd name="connsiteY48" fmla="*/ 4502199 h 5238841"/>
              <a:gd name="connsiteX49" fmla="*/ 7388717 w 12192000"/>
              <a:gd name="connsiteY49" fmla="*/ 4470799 h 5238841"/>
              <a:gd name="connsiteX50" fmla="*/ 7231898 w 12192000"/>
              <a:gd name="connsiteY50" fmla="*/ 4486028 h 5238841"/>
              <a:gd name="connsiteX51" fmla="*/ 7218425 w 12192000"/>
              <a:gd name="connsiteY51" fmla="*/ 4477288 h 5238841"/>
              <a:gd name="connsiteX52" fmla="*/ 7202795 w 12192000"/>
              <a:gd name="connsiteY52" fmla="*/ 4472972 h 5238841"/>
              <a:gd name="connsiteX53" fmla="*/ 7200744 w 12192000"/>
              <a:gd name="connsiteY53" fmla="*/ 4474099 h 5238841"/>
              <a:gd name="connsiteX54" fmla="*/ 7182163 w 12192000"/>
              <a:gd name="connsiteY54" fmla="*/ 4474005 h 5238841"/>
              <a:gd name="connsiteX55" fmla="*/ 7178368 w 12192000"/>
              <a:gd name="connsiteY55" fmla="*/ 4470673 h 5238841"/>
              <a:gd name="connsiteX56" fmla="*/ 7165705 w 12192000"/>
              <a:gd name="connsiteY56" fmla="*/ 4469569 h 5238841"/>
              <a:gd name="connsiteX57" fmla="*/ 7140991 w 12192000"/>
              <a:gd name="connsiteY57" fmla="*/ 4464599 h 5238841"/>
              <a:gd name="connsiteX58" fmla="*/ 7136152 w 12192000"/>
              <a:gd name="connsiteY58" fmla="*/ 4466292 h 5238841"/>
              <a:gd name="connsiteX59" fmla="*/ 7098544 w 12192000"/>
              <a:gd name="connsiteY59" fmla="*/ 4462879 h 5238841"/>
              <a:gd name="connsiteX60" fmla="*/ 7097922 w 12192000"/>
              <a:gd name="connsiteY60" fmla="*/ 4464077 h 5238841"/>
              <a:gd name="connsiteX61" fmla="*/ 7086877 w 12192000"/>
              <a:gd name="connsiteY61" fmla="*/ 4468554 h 5238841"/>
              <a:gd name="connsiteX62" fmla="*/ 7065999 w 12192000"/>
              <a:gd name="connsiteY62" fmla="*/ 4474270 h 5238841"/>
              <a:gd name="connsiteX63" fmla="*/ 7016598 w 12192000"/>
              <a:gd name="connsiteY63" fmla="*/ 4502855 h 5238841"/>
              <a:gd name="connsiteX64" fmla="*/ 6977375 w 12192000"/>
              <a:gd name="connsiteY64" fmla="*/ 4499434 h 5238841"/>
              <a:gd name="connsiteX65" fmla="*/ 6969409 w 12192000"/>
              <a:gd name="connsiteY65" fmla="*/ 4499424 h 5238841"/>
              <a:gd name="connsiteX66" fmla="*/ 6969218 w 12192000"/>
              <a:gd name="connsiteY66" fmla="*/ 4499704 h 5238841"/>
              <a:gd name="connsiteX67" fmla="*/ 6960755 w 12192000"/>
              <a:gd name="connsiteY67" fmla="*/ 4500249 h 5238841"/>
              <a:gd name="connsiteX68" fmla="*/ 6954882 w 12192000"/>
              <a:gd name="connsiteY68" fmla="*/ 4499405 h 5238841"/>
              <a:gd name="connsiteX69" fmla="*/ 6939428 w 12192000"/>
              <a:gd name="connsiteY69" fmla="*/ 4499385 h 5238841"/>
              <a:gd name="connsiteX70" fmla="*/ 6933902 w 12192000"/>
              <a:gd name="connsiteY70" fmla="*/ 4501239 h 5238841"/>
              <a:gd name="connsiteX71" fmla="*/ 6891244 w 12192000"/>
              <a:gd name="connsiteY71" fmla="*/ 4536371 h 5238841"/>
              <a:gd name="connsiteX72" fmla="*/ 6794496 w 12192000"/>
              <a:gd name="connsiteY72" fmla="*/ 4567924 h 5238841"/>
              <a:gd name="connsiteX73" fmla="*/ 6574528 w 12192000"/>
              <a:gd name="connsiteY73" fmla="*/ 4641155 h 5238841"/>
              <a:gd name="connsiteX74" fmla="*/ 6573036 w 12192000"/>
              <a:gd name="connsiteY74" fmla="*/ 4641049 h 5238841"/>
              <a:gd name="connsiteX75" fmla="*/ 6571920 w 12192000"/>
              <a:gd name="connsiteY75" fmla="*/ 4644739 h 5238841"/>
              <a:gd name="connsiteX76" fmla="*/ 6552021 w 12192000"/>
              <a:gd name="connsiteY76" fmla="*/ 4650379 h 5238841"/>
              <a:gd name="connsiteX77" fmla="*/ 6545925 w 12192000"/>
              <a:gd name="connsiteY77" fmla="*/ 4650675 h 5238841"/>
              <a:gd name="connsiteX78" fmla="*/ 6537822 w 12192000"/>
              <a:gd name="connsiteY78" fmla="*/ 4652769 h 5238841"/>
              <a:gd name="connsiteX79" fmla="*/ 6537743 w 12192000"/>
              <a:gd name="connsiteY79" fmla="*/ 4653068 h 5238841"/>
              <a:gd name="connsiteX80" fmla="*/ 6490057 w 12192000"/>
              <a:gd name="connsiteY80" fmla="*/ 4658624 h 5238841"/>
              <a:gd name="connsiteX81" fmla="*/ 6386800 w 12192000"/>
              <a:gd name="connsiteY81" fmla="*/ 4715431 h 5238841"/>
              <a:gd name="connsiteX82" fmla="*/ 6382703 w 12192000"/>
              <a:gd name="connsiteY82" fmla="*/ 4717930 h 5238841"/>
              <a:gd name="connsiteX83" fmla="*/ 6356495 w 12192000"/>
              <a:gd name="connsiteY83" fmla="*/ 4717843 h 5238841"/>
              <a:gd name="connsiteX84" fmla="*/ 6343628 w 12192000"/>
              <a:gd name="connsiteY84" fmla="*/ 4719161 h 5238841"/>
              <a:gd name="connsiteX85" fmla="*/ 6338605 w 12192000"/>
              <a:gd name="connsiteY85" fmla="*/ 4716723 h 5238841"/>
              <a:gd name="connsiteX86" fmla="*/ 6320318 w 12192000"/>
              <a:gd name="connsiteY86" fmla="*/ 4720095 h 5238841"/>
              <a:gd name="connsiteX87" fmla="*/ 6318742 w 12192000"/>
              <a:gd name="connsiteY87" fmla="*/ 4721541 h 5238841"/>
              <a:gd name="connsiteX88" fmla="*/ 6301708 w 12192000"/>
              <a:gd name="connsiteY88" fmla="*/ 4720380 h 5238841"/>
              <a:gd name="connsiteX89" fmla="*/ 6285082 w 12192000"/>
              <a:gd name="connsiteY89" fmla="*/ 4714639 h 5238841"/>
              <a:gd name="connsiteX90" fmla="*/ 6136936 w 12192000"/>
              <a:gd name="connsiteY90" fmla="*/ 4758246 h 5238841"/>
              <a:gd name="connsiteX91" fmla="*/ 5988578 w 12192000"/>
              <a:gd name="connsiteY91" fmla="*/ 4754427 h 5238841"/>
              <a:gd name="connsiteX92" fmla="*/ 5908701 w 12192000"/>
              <a:gd name="connsiteY92" fmla="*/ 4779160 h 5238841"/>
              <a:gd name="connsiteX93" fmla="*/ 5892219 w 12192000"/>
              <a:gd name="connsiteY93" fmla="*/ 4807892 h 5238841"/>
              <a:gd name="connsiteX94" fmla="*/ 5683612 w 12192000"/>
              <a:gd name="connsiteY94" fmla="*/ 4848770 h 5238841"/>
              <a:gd name="connsiteX95" fmla="*/ 5635111 w 12192000"/>
              <a:gd name="connsiteY95" fmla="*/ 4868888 h 5238841"/>
              <a:gd name="connsiteX96" fmla="*/ 5582652 w 12192000"/>
              <a:gd name="connsiteY96" fmla="*/ 4866836 h 5238841"/>
              <a:gd name="connsiteX97" fmla="*/ 5567213 w 12192000"/>
              <a:gd name="connsiteY97" fmla="*/ 4878769 h 5238841"/>
              <a:gd name="connsiteX98" fmla="*/ 5564659 w 12192000"/>
              <a:gd name="connsiteY98" fmla="*/ 4881042 h 5238841"/>
              <a:gd name="connsiteX99" fmla="*/ 5552102 w 12192000"/>
              <a:gd name="connsiteY99" fmla="*/ 4885426 h 5238841"/>
              <a:gd name="connsiteX100" fmla="*/ 5551475 w 12192000"/>
              <a:gd name="connsiteY100" fmla="*/ 4892560 h 5238841"/>
              <a:gd name="connsiteX101" fmla="*/ 5534664 w 12192000"/>
              <a:gd name="connsiteY101" fmla="*/ 4903385 h 5238841"/>
              <a:gd name="connsiteX102" fmla="*/ 5510737 w 12192000"/>
              <a:gd name="connsiteY102" fmla="*/ 4909807 h 5238841"/>
              <a:gd name="connsiteX103" fmla="*/ 5393901 w 12192000"/>
              <a:gd name="connsiteY103" fmla="*/ 4933709 h 5238841"/>
              <a:gd name="connsiteX104" fmla="*/ 5325782 w 12192000"/>
              <a:gd name="connsiteY104" fmla="*/ 4951789 h 5238841"/>
              <a:gd name="connsiteX105" fmla="*/ 5302703 w 12192000"/>
              <a:gd name="connsiteY105" fmla="*/ 4964590 h 5238841"/>
              <a:gd name="connsiteX106" fmla="*/ 5268591 w 12192000"/>
              <a:gd name="connsiteY106" fmla="*/ 4978479 h 5238841"/>
              <a:gd name="connsiteX107" fmla="*/ 5210559 w 12192000"/>
              <a:gd name="connsiteY107" fmla="*/ 5007585 h 5238841"/>
              <a:gd name="connsiteX108" fmla="*/ 5177597 w 12192000"/>
              <a:gd name="connsiteY108" fmla="*/ 5015926 h 5238841"/>
              <a:gd name="connsiteX109" fmla="*/ 5160569 w 12192000"/>
              <a:gd name="connsiteY109" fmla="*/ 5025681 h 5238841"/>
              <a:gd name="connsiteX110" fmla="*/ 5152748 w 12192000"/>
              <a:gd name="connsiteY110" fmla="*/ 5026569 h 5238841"/>
              <a:gd name="connsiteX111" fmla="*/ 5127678 w 12192000"/>
              <a:gd name="connsiteY111" fmla="*/ 5032947 h 5238841"/>
              <a:gd name="connsiteX112" fmla="*/ 5113147 w 12192000"/>
              <a:gd name="connsiteY112" fmla="*/ 5035818 h 5238841"/>
              <a:gd name="connsiteX113" fmla="*/ 5107301 w 12192000"/>
              <a:gd name="connsiteY113" fmla="*/ 5036672 h 5238841"/>
              <a:gd name="connsiteX114" fmla="*/ 5093215 w 12192000"/>
              <a:gd name="connsiteY114" fmla="*/ 5032880 h 5238841"/>
              <a:gd name="connsiteX115" fmla="*/ 5077058 w 12192000"/>
              <a:gd name="connsiteY115" fmla="*/ 5038681 h 5238841"/>
              <a:gd name="connsiteX116" fmla="*/ 5057349 w 12192000"/>
              <a:gd name="connsiteY116" fmla="*/ 5036015 h 5238841"/>
              <a:gd name="connsiteX117" fmla="*/ 5053945 w 12192000"/>
              <a:gd name="connsiteY117" fmla="*/ 5041952 h 5238841"/>
              <a:gd name="connsiteX118" fmla="*/ 5040021 w 12192000"/>
              <a:gd name="connsiteY118" fmla="*/ 5050052 h 5238841"/>
              <a:gd name="connsiteX119" fmla="*/ 5025913 w 12192000"/>
              <a:gd name="connsiteY119" fmla="*/ 5046535 h 5238841"/>
              <a:gd name="connsiteX120" fmla="*/ 4998218 w 12192000"/>
              <a:gd name="connsiteY120" fmla="*/ 5048065 h 5238841"/>
              <a:gd name="connsiteX121" fmla="*/ 4991008 w 12192000"/>
              <a:gd name="connsiteY121" fmla="*/ 5050439 h 5238841"/>
              <a:gd name="connsiteX122" fmla="*/ 4963503 w 12192000"/>
              <a:gd name="connsiteY122" fmla="*/ 5047575 h 5238841"/>
              <a:gd name="connsiteX123" fmla="*/ 4921053 w 12192000"/>
              <a:gd name="connsiteY123" fmla="*/ 5048925 h 5238841"/>
              <a:gd name="connsiteX124" fmla="*/ 4873420 w 12192000"/>
              <a:gd name="connsiteY124" fmla="*/ 5054929 h 5238841"/>
              <a:gd name="connsiteX125" fmla="*/ 4858825 w 12192000"/>
              <a:gd name="connsiteY125" fmla="*/ 5051329 h 5238841"/>
              <a:gd name="connsiteX126" fmla="*/ 4769340 w 12192000"/>
              <a:gd name="connsiteY126" fmla="*/ 5053090 h 5238841"/>
              <a:gd name="connsiteX127" fmla="*/ 4744152 w 12192000"/>
              <a:gd name="connsiteY127" fmla="*/ 5053391 h 5238841"/>
              <a:gd name="connsiteX128" fmla="*/ 4723556 w 12192000"/>
              <a:gd name="connsiteY128" fmla="*/ 5059633 h 5238841"/>
              <a:gd name="connsiteX129" fmla="*/ 4719699 w 12192000"/>
              <a:gd name="connsiteY129" fmla="*/ 5066298 h 5238841"/>
              <a:gd name="connsiteX130" fmla="*/ 4706016 w 12192000"/>
              <a:gd name="connsiteY130" fmla="*/ 5067422 h 5238841"/>
              <a:gd name="connsiteX131" fmla="*/ 4702593 w 12192000"/>
              <a:gd name="connsiteY131" fmla="*/ 5068973 h 5238841"/>
              <a:gd name="connsiteX132" fmla="*/ 4682766 w 12192000"/>
              <a:gd name="connsiteY132" fmla="*/ 5076609 h 5238841"/>
              <a:gd name="connsiteX133" fmla="*/ 4634960 w 12192000"/>
              <a:gd name="connsiteY133" fmla="*/ 5061852 h 5238841"/>
              <a:gd name="connsiteX134" fmla="*/ 4580645 w 12192000"/>
              <a:gd name="connsiteY134" fmla="*/ 5069246 h 5238841"/>
              <a:gd name="connsiteX135" fmla="*/ 4368005 w 12192000"/>
              <a:gd name="connsiteY135" fmla="*/ 5057426 h 5238841"/>
              <a:gd name="connsiteX136" fmla="*/ 4339489 w 12192000"/>
              <a:gd name="connsiteY136" fmla="*/ 5080858 h 5238841"/>
              <a:gd name="connsiteX137" fmla="*/ 4253895 w 12192000"/>
              <a:gd name="connsiteY137" fmla="*/ 5085008 h 5238841"/>
              <a:gd name="connsiteX138" fmla="*/ 3947260 w 12192000"/>
              <a:gd name="connsiteY138" fmla="*/ 5041167 h 5238841"/>
              <a:gd name="connsiteX139" fmla="*/ 3931969 w 12192000"/>
              <a:gd name="connsiteY139" fmla="*/ 5035902 h 5238841"/>
              <a:gd name="connsiteX140" fmla="*/ 3911296 w 12192000"/>
              <a:gd name="connsiteY140" fmla="*/ 5035663 h 5238841"/>
              <a:gd name="connsiteX141" fmla="*/ 3955454 w 12192000"/>
              <a:gd name="connsiteY141" fmla="*/ 5238841 h 5238841"/>
              <a:gd name="connsiteX142" fmla="*/ 3895182 w 12192000"/>
              <a:gd name="connsiteY142" fmla="*/ 5030229 h 5238841"/>
              <a:gd name="connsiteX143" fmla="*/ 3870866 w 12192000"/>
              <a:gd name="connsiteY143" fmla="*/ 5023753 h 5238841"/>
              <a:gd name="connsiteX144" fmla="*/ 3865913 w 12192000"/>
              <a:gd name="connsiteY144" fmla="*/ 5025143 h 5238841"/>
              <a:gd name="connsiteX145" fmla="*/ 3828606 w 12192000"/>
              <a:gd name="connsiteY145" fmla="*/ 5019426 h 5238841"/>
              <a:gd name="connsiteX146" fmla="*/ 3827901 w 12192000"/>
              <a:gd name="connsiteY146" fmla="*/ 5020583 h 5238841"/>
              <a:gd name="connsiteX147" fmla="*/ 3816543 w 12192000"/>
              <a:gd name="connsiteY147" fmla="*/ 5024366 h 5238841"/>
              <a:gd name="connsiteX148" fmla="*/ 3795278 w 12192000"/>
              <a:gd name="connsiteY148" fmla="*/ 5028779 h 5238841"/>
              <a:gd name="connsiteX149" fmla="*/ 3743858 w 12192000"/>
              <a:gd name="connsiteY149" fmla="*/ 5054237 h 5238841"/>
              <a:gd name="connsiteX150" fmla="*/ 3704945 w 12192000"/>
              <a:gd name="connsiteY150" fmla="*/ 5048413 h 5238841"/>
              <a:gd name="connsiteX151" fmla="*/ 3696992 w 12192000"/>
              <a:gd name="connsiteY151" fmla="*/ 5047914 h 5238841"/>
              <a:gd name="connsiteX152" fmla="*/ 3696780 w 12192000"/>
              <a:gd name="connsiteY152" fmla="*/ 5048181 h 5238841"/>
              <a:gd name="connsiteX153" fmla="*/ 3688290 w 12192000"/>
              <a:gd name="connsiteY153" fmla="*/ 5048204 h 5238841"/>
              <a:gd name="connsiteX154" fmla="*/ 3682486 w 12192000"/>
              <a:gd name="connsiteY154" fmla="*/ 5047000 h 5238841"/>
              <a:gd name="connsiteX155" fmla="*/ 3667056 w 12192000"/>
              <a:gd name="connsiteY155" fmla="*/ 5046030 h 5238841"/>
              <a:gd name="connsiteX156" fmla="*/ 3661403 w 12192000"/>
              <a:gd name="connsiteY156" fmla="*/ 5047537 h 5238841"/>
              <a:gd name="connsiteX157" fmla="*/ 3658673 w 12192000"/>
              <a:gd name="connsiteY157" fmla="*/ 5050790 h 5238841"/>
              <a:gd name="connsiteX158" fmla="*/ 3657333 w 12192000"/>
              <a:gd name="connsiteY158" fmla="*/ 5050325 h 5238841"/>
              <a:gd name="connsiteX159" fmla="*/ 3626778 w 12192000"/>
              <a:gd name="connsiteY159" fmla="*/ 5057882 h 5238841"/>
              <a:gd name="connsiteX160" fmla="*/ 3560067 w 12192000"/>
              <a:gd name="connsiteY160" fmla="*/ 5064266 h 5238841"/>
              <a:gd name="connsiteX161" fmla="*/ 3522641 w 12192000"/>
              <a:gd name="connsiteY161" fmla="*/ 5063654 h 5238841"/>
              <a:gd name="connsiteX162" fmla="*/ 3419275 w 12192000"/>
              <a:gd name="connsiteY162" fmla="*/ 5066646 h 5238841"/>
              <a:gd name="connsiteX163" fmla="*/ 3314869 w 12192000"/>
              <a:gd name="connsiteY163" fmla="*/ 5073197 h 5238841"/>
              <a:gd name="connsiteX164" fmla="*/ 3259088 w 12192000"/>
              <a:gd name="connsiteY164" fmla="*/ 5096363 h 5238841"/>
              <a:gd name="connsiteX165" fmla="*/ 3253104 w 12192000"/>
              <a:gd name="connsiteY165" fmla="*/ 5096785 h 5238841"/>
              <a:gd name="connsiteX166" fmla="*/ 3238751 w 12192000"/>
              <a:gd name="connsiteY166" fmla="*/ 5092996 h 5238841"/>
              <a:gd name="connsiteX167" fmla="*/ 3233681 w 12192000"/>
              <a:gd name="connsiteY167" fmla="*/ 5090758 h 5238841"/>
              <a:gd name="connsiteX168" fmla="*/ 3225562 w 12192000"/>
              <a:gd name="connsiteY168" fmla="*/ 5089215 h 5238841"/>
              <a:gd name="connsiteX169" fmla="*/ 3225260 w 12192000"/>
              <a:gd name="connsiteY169" fmla="*/ 5089437 h 5238841"/>
              <a:gd name="connsiteX170" fmla="*/ 3217859 w 12192000"/>
              <a:gd name="connsiteY170" fmla="*/ 5087484 h 5238841"/>
              <a:gd name="connsiteX171" fmla="*/ 3182980 w 12192000"/>
              <a:gd name="connsiteY171" fmla="*/ 5074650 h 5238841"/>
              <a:gd name="connsiteX172" fmla="*/ 3055081 w 12192000"/>
              <a:gd name="connsiteY172" fmla="*/ 5080424 h 5238841"/>
              <a:gd name="connsiteX173" fmla="*/ 3049807 w 12192000"/>
              <a:gd name="connsiteY173" fmla="*/ 5080860 h 5238841"/>
              <a:gd name="connsiteX174" fmla="*/ 3029122 w 12192000"/>
              <a:gd name="connsiteY174" fmla="*/ 5070085 h 5238841"/>
              <a:gd name="connsiteX175" fmla="*/ 3017862 w 12192000"/>
              <a:gd name="connsiteY175" fmla="*/ 5065942 h 5238841"/>
              <a:gd name="connsiteX176" fmla="*/ 3015868 w 12192000"/>
              <a:gd name="connsiteY176" fmla="*/ 5061832 h 5238841"/>
              <a:gd name="connsiteX177" fmla="*/ 2998644 w 12192000"/>
              <a:gd name="connsiteY177" fmla="*/ 5057210 h 5238841"/>
              <a:gd name="connsiteX178" fmla="*/ 2996219 w 12192000"/>
              <a:gd name="connsiteY178" fmla="*/ 5057788 h 5238841"/>
              <a:gd name="connsiteX179" fmla="*/ 2983676 w 12192000"/>
              <a:gd name="connsiteY179" fmla="*/ 5049852 h 5238841"/>
              <a:gd name="connsiteX180" fmla="*/ 2903609 w 12192000"/>
              <a:gd name="connsiteY180" fmla="*/ 4998457 h 5238841"/>
              <a:gd name="connsiteX181" fmla="*/ 2758830 w 12192000"/>
              <a:gd name="connsiteY181" fmla="*/ 4974760 h 5238841"/>
              <a:gd name="connsiteX182" fmla="*/ 2532669 w 12192000"/>
              <a:gd name="connsiteY182" fmla="*/ 4940573 h 5238841"/>
              <a:gd name="connsiteX183" fmla="*/ 2389931 w 12192000"/>
              <a:gd name="connsiteY183" fmla="*/ 4905785 h 5238841"/>
              <a:gd name="connsiteX184" fmla="*/ 2335186 w 12192000"/>
              <a:gd name="connsiteY184" fmla="*/ 4902957 h 5238841"/>
              <a:gd name="connsiteX185" fmla="*/ 2273393 w 12192000"/>
              <a:gd name="connsiteY185" fmla="*/ 4883565 h 5238841"/>
              <a:gd name="connsiteX186" fmla="*/ 2269523 w 12192000"/>
              <a:gd name="connsiteY186" fmla="*/ 4884442 h 5238841"/>
              <a:gd name="connsiteX187" fmla="*/ 2256015 w 12192000"/>
              <a:gd name="connsiteY187" fmla="*/ 4883014 h 5238841"/>
              <a:gd name="connsiteX188" fmla="*/ 2249731 w 12192000"/>
              <a:gd name="connsiteY188" fmla="*/ 4888778 h 5238841"/>
              <a:gd name="connsiteX189" fmla="*/ 2227629 w 12192000"/>
              <a:gd name="connsiteY189" fmla="*/ 4891047 h 5238841"/>
              <a:gd name="connsiteX190" fmla="*/ 2203460 w 12192000"/>
              <a:gd name="connsiteY190" fmla="*/ 4886696 h 5238841"/>
              <a:gd name="connsiteX191" fmla="*/ 2091528 w 12192000"/>
              <a:gd name="connsiteY191" fmla="*/ 4859155 h 5238841"/>
              <a:gd name="connsiteX192" fmla="*/ 2022901 w 12192000"/>
              <a:gd name="connsiteY192" fmla="*/ 4846594 h 5238841"/>
              <a:gd name="connsiteX193" fmla="*/ 1994227 w 12192000"/>
              <a:gd name="connsiteY193" fmla="*/ 4847973 h 5238841"/>
              <a:gd name="connsiteX194" fmla="*/ 1955936 w 12192000"/>
              <a:gd name="connsiteY194" fmla="*/ 4845765 h 5238841"/>
              <a:gd name="connsiteX195" fmla="*/ 1741924 w 12192000"/>
              <a:gd name="connsiteY195" fmla="*/ 4808054 h 5238841"/>
              <a:gd name="connsiteX196" fmla="*/ 1734410 w 12192000"/>
              <a:gd name="connsiteY196" fmla="*/ 4811675 h 5238841"/>
              <a:gd name="connsiteX197" fmla="*/ 1691423 w 12192000"/>
              <a:gd name="connsiteY197" fmla="*/ 4802777 h 5238841"/>
              <a:gd name="connsiteX198" fmla="*/ 1554504 w 12192000"/>
              <a:gd name="connsiteY198" fmla="*/ 4739985 h 5238841"/>
              <a:gd name="connsiteX199" fmla="*/ 1470119 w 12192000"/>
              <a:gd name="connsiteY199" fmla="*/ 4723470 h 5238841"/>
              <a:gd name="connsiteX200" fmla="*/ 1437967 w 12192000"/>
              <a:gd name="connsiteY200" fmla="*/ 4722710 h 5238841"/>
              <a:gd name="connsiteX201" fmla="*/ 1295869 w 12192000"/>
              <a:gd name="connsiteY201" fmla="*/ 4726175 h 5238841"/>
              <a:gd name="connsiteX202" fmla="*/ 1292949 w 12192000"/>
              <a:gd name="connsiteY202" fmla="*/ 4684615 h 5238841"/>
              <a:gd name="connsiteX203" fmla="*/ 1244908 w 12192000"/>
              <a:gd name="connsiteY203" fmla="*/ 4706993 h 5238841"/>
              <a:gd name="connsiteX204" fmla="*/ 1171266 w 12192000"/>
              <a:gd name="connsiteY204" fmla="*/ 4706535 h 5238841"/>
              <a:gd name="connsiteX205" fmla="*/ 1160868 w 12192000"/>
              <a:gd name="connsiteY205" fmla="*/ 4701936 h 5238841"/>
              <a:gd name="connsiteX206" fmla="*/ 1147599 w 12192000"/>
              <a:gd name="connsiteY206" fmla="*/ 4714833 h 5238841"/>
              <a:gd name="connsiteX207" fmla="*/ 1119603 w 12192000"/>
              <a:gd name="connsiteY207" fmla="*/ 4721303 h 5238841"/>
              <a:gd name="connsiteX208" fmla="*/ 997851 w 12192000"/>
              <a:gd name="connsiteY208" fmla="*/ 4722336 h 5238841"/>
              <a:gd name="connsiteX209" fmla="*/ 976455 w 12192000"/>
              <a:gd name="connsiteY209" fmla="*/ 4726407 h 5238841"/>
              <a:gd name="connsiteX210" fmla="*/ 949939 w 12192000"/>
              <a:gd name="connsiteY210" fmla="*/ 4719699 h 5238841"/>
              <a:gd name="connsiteX211" fmla="*/ 894148 w 12192000"/>
              <a:gd name="connsiteY211" fmla="*/ 4710406 h 5238841"/>
              <a:gd name="connsiteX212" fmla="*/ 857990 w 12192000"/>
              <a:gd name="connsiteY212" fmla="*/ 4696844 h 5238841"/>
              <a:gd name="connsiteX213" fmla="*/ 848649 w 12192000"/>
              <a:gd name="connsiteY213" fmla="*/ 4704021 h 5238841"/>
              <a:gd name="connsiteX214" fmla="*/ 826436 w 12192000"/>
              <a:gd name="connsiteY214" fmla="*/ 4707421 h 5238841"/>
              <a:gd name="connsiteX215" fmla="*/ 733052 w 12192000"/>
              <a:gd name="connsiteY215" fmla="*/ 4701884 h 5238841"/>
              <a:gd name="connsiteX216" fmla="*/ 716185 w 12192000"/>
              <a:gd name="connsiteY216" fmla="*/ 4648168 h 5238841"/>
              <a:gd name="connsiteX217" fmla="*/ 582722 w 12192000"/>
              <a:gd name="connsiteY217" fmla="*/ 4658637 h 5238841"/>
              <a:gd name="connsiteX218" fmla="*/ 581118 w 12192000"/>
              <a:gd name="connsiteY218" fmla="*/ 4654120 h 5238841"/>
              <a:gd name="connsiteX219" fmla="*/ 546453 w 12192000"/>
              <a:gd name="connsiteY219" fmla="*/ 4652542 h 5238841"/>
              <a:gd name="connsiteX220" fmla="*/ 536773 w 12192000"/>
              <a:gd name="connsiteY220" fmla="*/ 4644609 h 5238841"/>
              <a:gd name="connsiteX221" fmla="*/ 388896 w 12192000"/>
              <a:gd name="connsiteY221" fmla="*/ 4619173 h 5238841"/>
              <a:gd name="connsiteX222" fmla="*/ 366479 w 12192000"/>
              <a:gd name="connsiteY222" fmla="*/ 4618896 h 5238841"/>
              <a:gd name="connsiteX223" fmla="*/ 342781 w 12192000"/>
              <a:gd name="connsiteY223" fmla="*/ 4601239 h 5238841"/>
              <a:gd name="connsiteX224" fmla="*/ 255925 w 12192000"/>
              <a:gd name="connsiteY224" fmla="*/ 4598685 h 5238841"/>
              <a:gd name="connsiteX225" fmla="*/ 226919 w 12192000"/>
              <a:gd name="connsiteY225" fmla="*/ 4598460 h 5238841"/>
              <a:gd name="connsiteX226" fmla="*/ 213925 w 12192000"/>
              <a:gd name="connsiteY226" fmla="*/ 4597783 h 5238841"/>
              <a:gd name="connsiteX227" fmla="*/ 215196 w 12192000"/>
              <a:gd name="connsiteY227" fmla="*/ 4588576 h 5238841"/>
              <a:gd name="connsiteX228" fmla="*/ 180214 w 12192000"/>
              <a:gd name="connsiteY228" fmla="*/ 4583701 h 5238841"/>
              <a:gd name="connsiteX229" fmla="*/ 83203 w 12192000"/>
              <a:gd name="connsiteY229" fmla="*/ 4531664 h 5238841"/>
              <a:gd name="connsiteX230" fmla="*/ 4106 w 12192000"/>
              <a:gd name="connsiteY230" fmla="*/ 4517202 h 5238841"/>
              <a:gd name="connsiteX231" fmla="*/ 0 w 12192000"/>
              <a:gd name="connsiteY231" fmla="*/ 4516084 h 5238841"/>
              <a:gd name="connsiteX232" fmla="*/ 0 w 12192000"/>
              <a:gd name="connsiteY232" fmla="*/ 0 h 5238841"/>
              <a:gd name="connsiteX0" fmla="*/ 0 w 12192000"/>
              <a:gd name="connsiteY0" fmla="*/ 0 h 5238841"/>
              <a:gd name="connsiteX1" fmla="*/ 12192000 w 12192000"/>
              <a:gd name="connsiteY1" fmla="*/ 0 h 5238841"/>
              <a:gd name="connsiteX2" fmla="*/ 12192000 w 12192000"/>
              <a:gd name="connsiteY2" fmla="*/ 3809005 h 5238841"/>
              <a:gd name="connsiteX3" fmla="*/ 12142543 w 12192000"/>
              <a:gd name="connsiteY3" fmla="*/ 3817043 h 5238841"/>
              <a:gd name="connsiteX4" fmla="*/ 12109241 w 12192000"/>
              <a:gd name="connsiteY4" fmla="*/ 3824228 h 5238841"/>
              <a:gd name="connsiteX5" fmla="*/ 11668991 w 12192000"/>
              <a:gd name="connsiteY5" fmla="*/ 3788038 h 5238841"/>
              <a:gd name="connsiteX6" fmla="*/ 11476952 w 12192000"/>
              <a:gd name="connsiteY6" fmla="*/ 3866786 h 5238841"/>
              <a:gd name="connsiteX7" fmla="*/ 11336487 w 12192000"/>
              <a:gd name="connsiteY7" fmla="*/ 3971513 h 5238841"/>
              <a:gd name="connsiteX8" fmla="*/ 11214181 w 12192000"/>
              <a:gd name="connsiteY8" fmla="*/ 4004215 h 5238841"/>
              <a:gd name="connsiteX9" fmla="*/ 11042540 w 12192000"/>
              <a:gd name="connsiteY9" fmla="*/ 4002613 h 5238841"/>
              <a:gd name="connsiteX10" fmla="*/ 10833086 w 12192000"/>
              <a:gd name="connsiteY10" fmla="*/ 3997707 h 5238841"/>
              <a:gd name="connsiteX11" fmla="*/ 10599680 w 12192000"/>
              <a:gd name="connsiteY11" fmla="*/ 3982661 h 5238841"/>
              <a:gd name="connsiteX12" fmla="*/ 10519971 w 12192000"/>
              <a:gd name="connsiteY12" fmla="*/ 3975018 h 5238841"/>
              <a:gd name="connsiteX13" fmla="*/ 10217282 w 12192000"/>
              <a:gd name="connsiteY13" fmla="*/ 4020809 h 5238841"/>
              <a:gd name="connsiteX14" fmla="*/ 9936427 w 12192000"/>
              <a:gd name="connsiteY14" fmla="*/ 4137843 h 5238841"/>
              <a:gd name="connsiteX15" fmla="*/ 9800299 w 12192000"/>
              <a:gd name="connsiteY15" fmla="*/ 4186098 h 5238841"/>
              <a:gd name="connsiteX16" fmla="*/ 9707822 w 12192000"/>
              <a:gd name="connsiteY16" fmla="*/ 4189102 h 5238841"/>
              <a:gd name="connsiteX17" fmla="*/ 9543973 w 12192000"/>
              <a:gd name="connsiteY17" fmla="*/ 4245802 h 5238841"/>
              <a:gd name="connsiteX18" fmla="*/ 9528747 w 12192000"/>
              <a:gd name="connsiteY18" fmla="*/ 4251724 h 5238841"/>
              <a:gd name="connsiteX19" fmla="*/ 9436976 w 12192000"/>
              <a:gd name="connsiteY19" fmla="*/ 4269351 h 5238841"/>
              <a:gd name="connsiteX20" fmla="*/ 9371827 w 12192000"/>
              <a:gd name="connsiteY20" fmla="*/ 4303912 h 5238841"/>
              <a:gd name="connsiteX21" fmla="*/ 9260304 w 12192000"/>
              <a:gd name="connsiteY21" fmla="*/ 4328021 h 5238841"/>
              <a:gd name="connsiteX22" fmla="*/ 9148799 w 12192000"/>
              <a:gd name="connsiteY22" fmla="*/ 4348506 h 5238841"/>
              <a:gd name="connsiteX23" fmla="*/ 9107898 w 12192000"/>
              <a:gd name="connsiteY23" fmla="*/ 4354282 h 5238841"/>
              <a:gd name="connsiteX24" fmla="*/ 8990743 w 12192000"/>
              <a:gd name="connsiteY24" fmla="*/ 4382161 h 5238841"/>
              <a:gd name="connsiteX25" fmla="*/ 8979819 w 12192000"/>
              <a:gd name="connsiteY25" fmla="*/ 4366419 h 5238841"/>
              <a:gd name="connsiteX26" fmla="*/ 8936044 w 12192000"/>
              <a:gd name="connsiteY26" fmla="*/ 4370992 h 5238841"/>
              <a:gd name="connsiteX27" fmla="*/ 8897707 w 12192000"/>
              <a:gd name="connsiteY27" fmla="*/ 4392673 h 5238841"/>
              <a:gd name="connsiteX28" fmla="*/ 8845635 w 12192000"/>
              <a:gd name="connsiteY28" fmla="*/ 4404300 h 5238841"/>
              <a:gd name="connsiteX29" fmla="*/ 8814562 w 12192000"/>
              <a:gd name="connsiteY29" fmla="*/ 4411434 h 5238841"/>
              <a:gd name="connsiteX30" fmla="*/ 8726349 w 12192000"/>
              <a:gd name="connsiteY30" fmla="*/ 4416668 h 5238841"/>
              <a:gd name="connsiteX31" fmla="*/ 8566678 w 12192000"/>
              <a:gd name="connsiteY31" fmla="*/ 4391711 h 5238841"/>
              <a:gd name="connsiteX32" fmla="*/ 8521516 w 12192000"/>
              <a:gd name="connsiteY32" fmla="*/ 4393927 h 5238841"/>
              <a:gd name="connsiteX33" fmla="*/ 8515998 w 12192000"/>
              <a:gd name="connsiteY33" fmla="*/ 4399124 h 5238841"/>
              <a:gd name="connsiteX34" fmla="*/ 8449547 w 12192000"/>
              <a:gd name="connsiteY34" fmla="*/ 4383170 h 5238841"/>
              <a:gd name="connsiteX35" fmla="*/ 8360285 w 12192000"/>
              <a:gd name="connsiteY35" fmla="*/ 4398502 h 5238841"/>
              <a:gd name="connsiteX36" fmla="*/ 8256584 w 12192000"/>
              <a:gd name="connsiteY36" fmla="*/ 4423564 h 5238841"/>
              <a:gd name="connsiteX37" fmla="*/ 8229821 w 12192000"/>
              <a:gd name="connsiteY37" fmla="*/ 4431840 h 5238841"/>
              <a:gd name="connsiteX38" fmla="*/ 8158476 w 12192000"/>
              <a:gd name="connsiteY38" fmla="*/ 4436904 h 5238841"/>
              <a:gd name="connsiteX39" fmla="*/ 7993707 w 12192000"/>
              <a:gd name="connsiteY39" fmla="*/ 4447962 h 5238841"/>
              <a:gd name="connsiteX40" fmla="*/ 7990346 w 12192000"/>
              <a:gd name="connsiteY40" fmla="*/ 4454853 h 5238841"/>
              <a:gd name="connsiteX41" fmla="*/ 7976786 w 12192000"/>
              <a:gd name="connsiteY41" fmla="*/ 4456820 h 5238841"/>
              <a:gd name="connsiteX42" fmla="*/ 7973491 w 12192000"/>
              <a:gd name="connsiteY42" fmla="*/ 4458577 h 5238841"/>
              <a:gd name="connsiteX43" fmla="*/ 7954281 w 12192000"/>
              <a:gd name="connsiteY43" fmla="*/ 4467421 h 5238841"/>
              <a:gd name="connsiteX44" fmla="*/ 7905540 w 12192000"/>
              <a:gd name="connsiteY44" fmla="*/ 4455628 h 5238841"/>
              <a:gd name="connsiteX45" fmla="*/ 7851932 w 12192000"/>
              <a:gd name="connsiteY45" fmla="*/ 4466353 h 5238841"/>
              <a:gd name="connsiteX46" fmla="*/ 7639078 w 12192000"/>
              <a:gd name="connsiteY46" fmla="*/ 4467635 h 5238841"/>
              <a:gd name="connsiteX47" fmla="*/ 7612359 w 12192000"/>
              <a:gd name="connsiteY47" fmla="*/ 4492789 h 5238841"/>
              <a:gd name="connsiteX48" fmla="*/ 7527328 w 12192000"/>
              <a:gd name="connsiteY48" fmla="*/ 4502199 h 5238841"/>
              <a:gd name="connsiteX49" fmla="*/ 7388717 w 12192000"/>
              <a:gd name="connsiteY49" fmla="*/ 4470799 h 5238841"/>
              <a:gd name="connsiteX50" fmla="*/ 7231898 w 12192000"/>
              <a:gd name="connsiteY50" fmla="*/ 4486028 h 5238841"/>
              <a:gd name="connsiteX51" fmla="*/ 7218425 w 12192000"/>
              <a:gd name="connsiteY51" fmla="*/ 4477288 h 5238841"/>
              <a:gd name="connsiteX52" fmla="*/ 7202795 w 12192000"/>
              <a:gd name="connsiteY52" fmla="*/ 4472972 h 5238841"/>
              <a:gd name="connsiteX53" fmla="*/ 7200744 w 12192000"/>
              <a:gd name="connsiteY53" fmla="*/ 4474099 h 5238841"/>
              <a:gd name="connsiteX54" fmla="*/ 7182163 w 12192000"/>
              <a:gd name="connsiteY54" fmla="*/ 4474005 h 5238841"/>
              <a:gd name="connsiteX55" fmla="*/ 7178368 w 12192000"/>
              <a:gd name="connsiteY55" fmla="*/ 4470673 h 5238841"/>
              <a:gd name="connsiteX56" fmla="*/ 7165705 w 12192000"/>
              <a:gd name="connsiteY56" fmla="*/ 4469569 h 5238841"/>
              <a:gd name="connsiteX57" fmla="*/ 7140991 w 12192000"/>
              <a:gd name="connsiteY57" fmla="*/ 4464599 h 5238841"/>
              <a:gd name="connsiteX58" fmla="*/ 7136152 w 12192000"/>
              <a:gd name="connsiteY58" fmla="*/ 4466292 h 5238841"/>
              <a:gd name="connsiteX59" fmla="*/ 7098544 w 12192000"/>
              <a:gd name="connsiteY59" fmla="*/ 4462879 h 5238841"/>
              <a:gd name="connsiteX60" fmla="*/ 7097922 w 12192000"/>
              <a:gd name="connsiteY60" fmla="*/ 4464077 h 5238841"/>
              <a:gd name="connsiteX61" fmla="*/ 7086877 w 12192000"/>
              <a:gd name="connsiteY61" fmla="*/ 4468554 h 5238841"/>
              <a:gd name="connsiteX62" fmla="*/ 7065999 w 12192000"/>
              <a:gd name="connsiteY62" fmla="*/ 4474270 h 5238841"/>
              <a:gd name="connsiteX63" fmla="*/ 7016598 w 12192000"/>
              <a:gd name="connsiteY63" fmla="*/ 4502855 h 5238841"/>
              <a:gd name="connsiteX64" fmla="*/ 6977375 w 12192000"/>
              <a:gd name="connsiteY64" fmla="*/ 4499434 h 5238841"/>
              <a:gd name="connsiteX65" fmla="*/ 6969409 w 12192000"/>
              <a:gd name="connsiteY65" fmla="*/ 4499424 h 5238841"/>
              <a:gd name="connsiteX66" fmla="*/ 6969218 w 12192000"/>
              <a:gd name="connsiteY66" fmla="*/ 4499704 h 5238841"/>
              <a:gd name="connsiteX67" fmla="*/ 6960755 w 12192000"/>
              <a:gd name="connsiteY67" fmla="*/ 4500249 h 5238841"/>
              <a:gd name="connsiteX68" fmla="*/ 6954882 w 12192000"/>
              <a:gd name="connsiteY68" fmla="*/ 4499405 h 5238841"/>
              <a:gd name="connsiteX69" fmla="*/ 6939428 w 12192000"/>
              <a:gd name="connsiteY69" fmla="*/ 4499385 h 5238841"/>
              <a:gd name="connsiteX70" fmla="*/ 6933902 w 12192000"/>
              <a:gd name="connsiteY70" fmla="*/ 4501239 h 5238841"/>
              <a:gd name="connsiteX71" fmla="*/ 6891244 w 12192000"/>
              <a:gd name="connsiteY71" fmla="*/ 4536371 h 5238841"/>
              <a:gd name="connsiteX72" fmla="*/ 6794496 w 12192000"/>
              <a:gd name="connsiteY72" fmla="*/ 4567924 h 5238841"/>
              <a:gd name="connsiteX73" fmla="*/ 6574528 w 12192000"/>
              <a:gd name="connsiteY73" fmla="*/ 4641155 h 5238841"/>
              <a:gd name="connsiteX74" fmla="*/ 6573036 w 12192000"/>
              <a:gd name="connsiteY74" fmla="*/ 4641049 h 5238841"/>
              <a:gd name="connsiteX75" fmla="*/ 6571920 w 12192000"/>
              <a:gd name="connsiteY75" fmla="*/ 4644739 h 5238841"/>
              <a:gd name="connsiteX76" fmla="*/ 6552021 w 12192000"/>
              <a:gd name="connsiteY76" fmla="*/ 4650379 h 5238841"/>
              <a:gd name="connsiteX77" fmla="*/ 6545925 w 12192000"/>
              <a:gd name="connsiteY77" fmla="*/ 4650675 h 5238841"/>
              <a:gd name="connsiteX78" fmla="*/ 6537822 w 12192000"/>
              <a:gd name="connsiteY78" fmla="*/ 4652769 h 5238841"/>
              <a:gd name="connsiteX79" fmla="*/ 6537743 w 12192000"/>
              <a:gd name="connsiteY79" fmla="*/ 4653068 h 5238841"/>
              <a:gd name="connsiteX80" fmla="*/ 6490057 w 12192000"/>
              <a:gd name="connsiteY80" fmla="*/ 4658624 h 5238841"/>
              <a:gd name="connsiteX81" fmla="*/ 6386800 w 12192000"/>
              <a:gd name="connsiteY81" fmla="*/ 4715431 h 5238841"/>
              <a:gd name="connsiteX82" fmla="*/ 6382703 w 12192000"/>
              <a:gd name="connsiteY82" fmla="*/ 4717930 h 5238841"/>
              <a:gd name="connsiteX83" fmla="*/ 6356495 w 12192000"/>
              <a:gd name="connsiteY83" fmla="*/ 4717843 h 5238841"/>
              <a:gd name="connsiteX84" fmla="*/ 6343628 w 12192000"/>
              <a:gd name="connsiteY84" fmla="*/ 4719161 h 5238841"/>
              <a:gd name="connsiteX85" fmla="*/ 6338605 w 12192000"/>
              <a:gd name="connsiteY85" fmla="*/ 4716723 h 5238841"/>
              <a:gd name="connsiteX86" fmla="*/ 6320318 w 12192000"/>
              <a:gd name="connsiteY86" fmla="*/ 4720095 h 5238841"/>
              <a:gd name="connsiteX87" fmla="*/ 6318742 w 12192000"/>
              <a:gd name="connsiteY87" fmla="*/ 4721541 h 5238841"/>
              <a:gd name="connsiteX88" fmla="*/ 6301708 w 12192000"/>
              <a:gd name="connsiteY88" fmla="*/ 4720380 h 5238841"/>
              <a:gd name="connsiteX89" fmla="*/ 6285082 w 12192000"/>
              <a:gd name="connsiteY89" fmla="*/ 4714639 h 5238841"/>
              <a:gd name="connsiteX90" fmla="*/ 6136936 w 12192000"/>
              <a:gd name="connsiteY90" fmla="*/ 4758246 h 5238841"/>
              <a:gd name="connsiteX91" fmla="*/ 5988578 w 12192000"/>
              <a:gd name="connsiteY91" fmla="*/ 4754427 h 5238841"/>
              <a:gd name="connsiteX92" fmla="*/ 5908701 w 12192000"/>
              <a:gd name="connsiteY92" fmla="*/ 4779160 h 5238841"/>
              <a:gd name="connsiteX93" fmla="*/ 5892219 w 12192000"/>
              <a:gd name="connsiteY93" fmla="*/ 4807892 h 5238841"/>
              <a:gd name="connsiteX94" fmla="*/ 5683612 w 12192000"/>
              <a:gd name="connsiteY94" fmla="*/ 4848770 h 5238841"/>
              <a:gd name="connsiteX95" fmla="*/ 5635111 w 12192000"/>
              <a:gd name="connsiteY95" fmla="*/ 4868888 h 5238841"/>
              <a:gd name="connsiteX96" fmla="*/ 5582652 w 12192000"/>
              <a:gd name="connsiteY96" fmla="*/ 4866836 h 5238841"/>
              <a:gd name="connsiteX97" fmla="*/ 5567213 w 12192000"/>
              <a:gd name="connsiteY97" fmla="*/ 4878769 h 5238841"/>
              <a:gd name="connsiteX98" fmla="*/ 5564659 w 12192000"/>
              <a:gd name="connsiteY98" fmla="*/ 4881042 h 5238841"/>
              <a:gd name="connsiteX99" fmla="*/ 5552102 w 12192000"/>
              <a:gd name="connsiteY99" fmla="*/ 4885426 h 5238841"/>
              <a:gd name="connsiteX100" fmla="*/ 5551475 w 12192000"/>
              <a:gd name="connsiteY100" fmla="*/ 4892560 h 5238841"/>
              <a:gd name="connsiteX101" fmla="*/ 5534664 w 12192000"/>
              <a:gd name="connsiteY101" fmla="*/ 4903385 h 5238841"/>
              <a:gd name="connsiteX102" fmla="*/ 5510737 w 12192000"/>
              <a:gd name="connsiteY102" fmla="*/ 4909807 h 5238841"/>
              <a:gd name="connsiteX103" fmla="*/ 5393901 w 12192000"/>
              <a:gd name="connsiteY103" fmla="*/ 4933709 h 5238841"/>
              <a:gd name="connsiteX104" fmla="*/ 5325782 w 12192000"/>
              <a:gd name="connsiteY104" fmla="*/ 4951789 h 5238841"/>
              <a:gd name="connsiteX105" fmla="*/ 5302703 w 12192000"/>
              <a:gd name="connsiteY105" fmla="*/ 4964590 h 5238841"/>
              <a:gd name="connsiteX106" fmla="*/ 5268591 w 12192000"/>
              <a:gd name="connsiteY106" fmla="*/ 4978479 h 5238841"/>
              <a:gd name="connsiteX107" fmla="*/ 5210559 w 12192000"/>
              <a:gd name="connsiteY107" fmla="*/ 5007585 h 5238841"/>
              <a:gd name="connsiteX108" fmla="*/ 5177597 w 12192000"/>
              <a:gd name="connsiteY108" fmla="*/ 5015926 h 5238841"/>
              <a:gd name="connsiteX109" fmla="*/ 5160569 w 12192000"/>
              <a:gd name="connsiteY109" fmla="*/ 5025681 h 5238841"/>
              <a:gd name="connsiteX110" fmla="*/ 5152748 w 12192000"/>
              <a:gd name="connsiteY110" fmla="*/ 5026569 h 5238841"/>
              <a:gd name="connsiteX111" fmla="*/ 5127678 w 12192000"/>
              <a:gd name="connsiteY111" fmla="*/ 5032947 h 5238841"/>
              <a:gd name="connsiteX112" fmla="*/ 5113147 w 12192000"/>
              <a:gd name="connsiteY112" fmla="*/ 5035818 h 5238841"/>
              <a:gd name="connsiteX113" fmla="*/ 5107301 w 12192000"/>
              <a:gd name="connsiteY113" fmla="*/ 5036672 h 5238841"/>
              <a:gd name="connsiteX114" fmla="*/ 5093215 w 12192000"/>
              <a:gd name="connsiteY114" fmla="*/ 5032880 h 5238841"/>
              <a:gd name="connsiteX115" fmla="*/ 5077058 w 12192000"/>
              <a:gd name="connsiteY115" fmla="*/ 5038681 h 5238841"/>
              <a:gd name="connsiteX116" fmla="*/ 5057349 w 12192000"/>
              <a:gd name="connsiteY116" fmla="*/ 5036015 h 5238841"/>
              <a:gd name="connsiteX117" fmla="*/ 5053945 w 12192000"/>
              <a:gd name="connsiteY117" fmla="*/ 5041952 h 5238841"/>
              <a:gd name="connsiteX118" fmla="*/ 5040021 w 12192000"/>
              <a:gd name="connsiteY118" fmla="*/ 5050052 h 5238841"/>
              <a:gd name="connsiteX119" fmla="*/ 5025913 w 12192000"/>
              <a:gd name="connsiteY119" fmla="*/ 5046535 h 5238841"/>
              <a:gd name="connsiteX120" fmla="*/ 4998218 w 12192000"/>
              <a:gd name="connsiteY120" fmla="*/ 5048065 h 5238841"/>
              <a:gd name="connsiteX121" fmla="*/ 4991008 w 12192000"/>
              <a:gd name="connsiteY121" fmla="*/ 5050439 h 5238841"/>
              <a:gd name="connsiteX122" fmla="*/ 4963503 w 12192000"/>
              <a:gd name="connsiteY122" fmla="*/ 5047575 h 5238841"/>
              <a:gd name="connsiteX123" fmla="*/ 4921053 w 12192000"/>
              <a:gd name="connsiteY123" fmla="*/ 5048925 h 5238841"/>
              <a:gd name="connsiteX124" fmla="*/ 4873420 w 12192000"/>
              <a:gd name="connsiteY124" fmla="*/ 5054929 h 5238841"/>
              <a:gd name="connsiteX125" fmla="*/ 4858825 w 12192000"/>
              <a:gd name="connsiteY125" fmla="*/ 5051329 h 5238841"/>
              <a:gd name="connsiteX126" fmla="*/ 4769340 w 12192000"/>
              <a:gd name="connsiteY126" fmla="*/ 5053090 h 5238841"/>
              <a:gd name="connsiteX127" fmla="*/ 4744152 w 12192000"/>
              <a:gd name="connsiteY127" fmla="*/ 5053391 h 5238841"/>
              <a:gd name="connsiteX128" fmla="*/ 4723556 w 12192000"/>
              <a:gd name="connsiteY128" fmla="*/ 5059633 h 5238841"/>
              <a:gd name="connsiteX129" fmla="*/ 4719699 w 12192000"/>
              <a:gd name="connsiteY129" fmla="*/ 5066298 h 5238841"/>
              <a:gd name="connsiteX130" fmla="*/ 4706016 w 12192000"/>
              <a:gd name="connsiteY130" fmla="*/ 5067422 h 5238841"/>
              <a:gd name="connsiteX131" fmla="*/ 4702593 w 12192000"/>
              <a:gd name="connsiteY131" fmla="*/ 5068973 h 5238841"/>
              <a:gd name="connsiteX132" fmla="*/ 4682766 w 12192000"/>
              <a:gd name="connsiteY132" fmla="*/ 5076609 h 5238841"/>
              <a:gd name="connsiteX133" fmla="*/ 4634960 w 12192000"/>
              <a:gd name="connsiteY133" fmla="*/ 5061852 h 5238841"/>
              <a:gd name="connsiteX134" fmla="*/ 4580645 w 12192000"/>
              <a:gd name="connsiteY134" fmla="*/ 5069246 h 5238841"/>
              <a:gd name="connsiteX135" fmla="*/ 4368005 w 12192000"/>
              <a:gd name="connsiteY135" fmla="*/ 5057426 h 5238841"/>
              <a:gd name="connsiteX136" fmla="*/ 4339489 w 12192000"/>
              <a:gd name="connsiteY136" fmla="*/ 5080858 h 5238841"/>
              <a:gd name="connsiteX137" fmla="*/ 4253895 w 12192000"/>
              <a:gd name="connsiteY137" fmla="*/ 5085008 h 5238841"/>
              <a:gd name="connsiteX138" fmla="*/ 3947260 w 12192000"/>
              <a:gd name="connsiteY138" fmla="*/ 5041167 h 5238841"/>
              <a:gd name="connsiteX139" fmla="*/ 3911296 w 12192000"/>
              <a:gd name="connsiteY139" fmla="*/ 5035663 h 5238841"/>
              <a:gd name="connsiteX140" fmla="*/ 3955454 w 12192000"/>
              <a:gd name="connsiteY140" fmla="*/ 5238841 h 5238841"/>
              <a:gd name="connsiteX141" fmla="*/ 3895182 w 12192000"/>
              <a:gd name="connsiteY141" fmla="*/ 5030229 h 5238841"/>
              <a:gd name="connsiteX142" fmla="*/ 3870866 w 12192000"/>
              <a:gd name="connsiteY142" fmla="*/ 5023753 h 5238841"/>
              <a:gd name="connsiteX143" fmla="*/ 3865913 w 12192000"/>
              <a:gd name="connsiteY143" fmla="*/ 5025143 h 5238841"/>
              <a:gd name="connsiteX144" fmla="*/ 3828606 w 12192000"/>
              <a:gd name="connsiteY144" fmla="*/ 5019426 h 5238841"/>
              <a:gd name="connsiteX145" fmla="*/ 3827901 w 12192000"/>
              <a:gd name="connsiteY145" fmla="*/ 5020583 h 5238841"/>
              <a:gd name="connsiteX146" fmla="*/ 3816543 w 12192000"/>
              <a:gd name="connsiteY146" fmla="*/ 5024366 h 5238841"/>
              <a:gd name="connsiteX147" fmla="*/ 3795278 w 12192000"/>
              <a:gd name="connsiteY147" fmla="*/ 5028779 h 5238841"/>
              <a:gd name="connsiteX148" fmla="*/ 3743858 w 12192000"/>
              <a:gd name="connsiteY148" fmla="*/ 5054237 h 5238841"/>
              <a:gd name="connsiteX149" fmla="*/ 3704945 w 12192000"/>
              <a:gd name="connsiteY149" fmla="*/ 5048413 h 5238841"/>
              <a:gd name="connsiteX150" fmla="*/ 3696992 w 12192000"/>
              <a:gd name="connsiteY150" fmla="*/ 5047914 h 5238841"/>
              <a:gd name="connsiteX151" fmla="*/ 3696780 w 12192000"/>
              <a:gd name="connsiteY151" fmla="*/ 5048181 h 5238841"/>
              <a:gd name="connsiteX152" fmla="*/ 3688290 w 12192000"/>
              <a:gd name="connsiteY152" fmla="*/ 5048204 h 5238841"/>
              <a:gd name="connsiteX153" fmla="*/ 3682486 w 12192000"/>
              <a:gd name="connsiteY153" fmla="*/ 5047000 h 5238841"/>
              <a:gd name="connsiteX154" fmla="*/ 3667056 w 12192000"/>
              <a:gd name="connsiteY154" fmla="*/ 5046030 h 5238841"/>
              <a:gd name="connsiteX155" fmla="*/ 3661403 w 12192000"/>
              <a:gd name="connsiteY155" fmla="*/ 5047537 h 5238841"/>
              <a:gd name="connsiteX156" fmla="*/ 3658673 w 12192000"/>
              <a:gd name="connsiteY156" fmla="*/ 5050790 h 5238841"/>
              <a:gd name="connsiteX157" fmla="*/ 3657333 w 12192000"/>
              <a:gd name="connsiteY157" fmla="*/ 5050325 h 5238841"/>
              <a:gd name="connsiteX158" fmla="*/ 3626778 w 12192000"/>
              <a:gd name="connsiteY158" fmla="*/ 5057882 h 5238841"/>
              <a:gd name="connsiteX159" fmla="*/ 3560067 w 12192000"/>
              <a:gd name="connsiteY159" fmla="*/ 5064266 h 5238841"/>
              <a:gd name="connsiteX160" fmla="*/ 3522641 w 12192000"/>
              <a:gd name="connsiteY160" fmla="*/ 5063654 h 5238841"/>
              <a:gd name="connsiteX161" fmla="*/ 3419275 w 12192000"/>
              <a:gd name="connsiteY161" fmla="*/ 5066646 h 5238841"/>
              <a:gd name="connsiteX162" fmla="*/ 3314869 w 12192000"/>
              <a:gd name="connsiteY162" fmla="*/ 5073197 h 5238841"/>
              <a:gd name="connsiteX163" fmla="*/ 3259088 w 12192000"/>
              <a:gd name="connsiteY163" fmla="*/ 5096363 h 5238841"/>
              <a:gd name="connsiteX164" fmla="*/ 3253104 w 12192000"/>
              <a:gd name="connsiteY164" fmla="*/ 5096785 h 5238841"/>
              <a:gd name="connsiteX165" fmla="*/ 3238751 w 12192000"/>
              <a:gd name="connsiteY165" fmla="*/ 5092996 h 5238841"/>
              <a:gd name="connsiteX166" fmla="*/ 3233681 w 12192000"/>
              <a:gd name="connsiteY166" fmla="*/ 5090758 h 5238841"/>
              <a:gd name="connsiteX167" fmla="*/ 3225562 w 12192000"/>
              <a:gd name="connsiteY167" fmla="*/ 5089215 h 5238841"/>
              <a:gd name="connsiteX168" fmla="*/ 3225260 w 12192000"/>
              <a:gd name="connsiteY168" fmla="*/ 5089437 h 5238841"/>
              <a:gd name="connsiteX169" fmla="*/ 3217859 w 12192000"/>
              <a:gd name="connsiteY169" fmla="*/ 5087484 h 5238841"/>
              <a:gd name="connsiteX170" fmla="*/ 3182980 w 12192000"/>
              <a:gd name="connsiteY170" fmla="*/ 5074650 h 5238841"/>
              <a:gd name="connsiteX171" fmla="*/ 3055081 w 12192000"/>
              <a:gd name="connsiteY171" fmla="*/ 5080424 h 5238841"/>
              <a:gd name="connsiteX172" fmla="*/ 3049807 w 12192000"/>
              <a:gd name="connsiteY172" fmla="*/ 5080860 h 5238841"/>
              <a:gd name="connsiteX173" fmla="*/ 3029122 w 12192000"/>
              <a:gd name="connsiteY173" fmla="*/ 5070085 h 5238841"/>
              <a:gd name="connsiteX174" fmla="*/ 3017862 w 12192000"/>
              <a:gd name="connsiteY174" fmla="*/ 5065942 h 5238841"/>
              <a:gd name="connsiteX175" fmla="*/ 3015868 w 12192000"/>
              <a:gd name="connsiteY175" fmla="*/ 5061832 h 5238841"/>
              <a:gd name="connsiteX176" fmla="*/ 2998644 w 12192000"/>
              <a:gd name="connsiteY176" fmla="*/ 5057210 h 5238841"/>
              <a:gd name="connsiteX177" fmla="*/ 2996219 w 12192000"/>
              <a:gd name="connsiteY177" fmla="*/ 5057788 h 5238841"/>
              <a:gd name="connsiteX178" fmla="*/ 2983676 w 12192000"/>
              <a:gd name="connsiteY178" fmla="*/ 5049852 h 5238841"/>
              <a:gd name="connsiteX179" fmla="*/ 2903609 w 12192000"/>
              <a:gd name="connsiteY179" fmla="*/ 4998457 h 5238841"/>
              <a:gd name="connsiteX180" fmla="*/ 2758830 w 12192000"/>
              <a:gd name="connsiteY180" fmla="*/ 4974760 h 5238841"/>
              <a:gd name="connsiteX181" fmla="*/ 2532669 w 12192000"/>
              <a:gd name="connsiteY181" fmla="*/ 4940573 h 5238841"/>
              <a:gd name="connsiteX182" fmla="*/ 2389931 w 12192000"/>
              <a:gd name="connsiteY182" fmla="*/ 4905785 h 5238841"/>
              <a:gd name="connsiteX183" fmla="*/ 2335186 w 12192000"/>
              <a:gd name="connsiteY183" fmla="*/ 4902957 h 5238841"/>
              <a:gd name="connsiteX184" fmla="*/ 2273393 w 12192000"/>
              <a:gd name="connsiteY184" fmla="*/ 4883565 h 5238841"/>
              <a:gd name="connsiteX185" fmla="*/ 2269523 w 12192000"/>
              <a:gd name="connsiteY185" fmla="*/ 4884442 h 5238841"/>
              <a:gd name="connsiteX186" fmla="*/ 2256015 w 12192000"/>
              <a:gd name="connsiteY186" fmla="*/ 4883014 h 5238841"/>
              <a:gd name="connsiteX187" fmla="*/ 2249731 w 12192000"/>
              <a:gd name="connsiteY187" fmla="*/ 4888778 h 5238841"/>
              <a:gd name="connsiteX188" fmla="*/ 2227629 w 12192000"/>
              <a:gd name="connsiteY188" fmla="*/ 4891047 h 5238841"/>
              <a:gd name="connsiteX189" fmla="*/ 2203460 w 12192000"/>
              <a:gd name="connsiteY189" fmla="*/ 4886696 h 5238841"/>
              <a:gd name="connsiteX190" fmla="*/ 2091528 w 12192000"/>
              <a:gd name="connsiteY190" fmla="*/ 4859155 h 5238841"/>
              <a:gd name="connsiteX191" fmla="*/ 2022901 w 12192000"/>
              <a:gd name="connsiteY191" fmla="*/ 4846594 h 5238841"/>
              <a:gd name="connsiteX192" fmla="*/ 1994227 w 12192000"/>
              <a:gd name="connsiteY192" fmla="*/ 4847973 h 5238841"/>
              <a:gd name="connsiteX193" fmla="*/ 1955936 w 12192000"/>
              <a:gd name="connsiteY193" fmla="*/ 4845765 h 5238841"/>
              <a:gd name="connsiteX194" fmla="*/ 1741924 w 12192000"/>
              <a:gd name="connsiteY194" fmla="*/ 4808054 h 5238841"/>
              <a:gd name="connsiteX195" fmla="*/ 1734410 w 12192000"/>
              <a:gd name="connsiteY195" fmla="*/ 4811675 h 5238841"/>
              <a:gd name="connsiteX196" fmla="*/ 1691423 w 12192000"/>
              <a:gd name="connsiteY196" fmla="*/ 4802777 h 5238841"/>
              <a:gd name="connsiteX197" fmla="*/ 1554504 w 12192000"/>
              <a:gd name="connsiteY197" fmla="*/ 4739985 h 5238841"/>
              <a:gd name="connsiteX198" fmla="*/ 1470119 w 12192000"/>
              <a:gd name="connsiteY198" fmla="*/ 4723470 h 5238841"/>
              <a:gd name="connsiteX199" fmla="*/ 1437967 w 12192000"/>
              <a:gd name="connsiteY199" fmla="*/ 4722710 h 5238841"/>
              <a:gd name="connsiteX200" fmla="*/ 1295869 w 12192000"/>
              <a:gd name="connsiteY200" fmla="*/ 4726175 h 5238841"/>
              <a:gd name="connsiteX201" fmla="*/ 1292949 w 12192000"/>
              <a:gd name="connsiteY201" fmla="*/ 4684615 h 5238841"/>
              <a:gd name="connsiteX202" fmla="*/ 1244908 w 12192000"/>
              <a:gd name="connsiteY202" fmla="*/ 4706993 h 5238841"/>
              <a:gd name="connsiteX203" fmla="*/ 1171266 w 12192000"/>
              <a:gd name="connsiteY203" fmla="*/ 4706535 h 5238841"/>
              <a:gd name="connsiteX204" fmla="*/ 1160868 w 12192000"/>
              <a:gd name="connsiteY204" fmla="*/ 4701936 h 5238841"/>
              <a:gd name="connsiteX205" fmla="*/ 1147599 w 12192000"/>
              <a:gd name="connsiteY205" fmla="*/ 4714833 h 5238841"/>
              <a:gd name="connsiteX206" fmla="*/ 1119603 w 12192000"/>
              <a:gd name="connsiteY206" fmla="*/ 4721303 h 5238841"/>
              <a:gd name="connsiteX207" fmla="*/ 997851 w 12192000"/>
              <a:gd name="connsiteY207" fmla="*/ 4722336 h 5238841"/>
              <a:gd name="connsiteX208" fmla="*/ 976455 w 12192000"/>
              <a:gd name="connsiteY208" fmla="*/ 4726407 h 5238841"/>
              <a:gd name="connsiteX209" fmla="*/ 949939 w 12192000"/>
              <a:gd name="connsiteY209" fmla="*/ 4719699 h 5238841"/>
              <a:gd name="connsiteX210" fmla="*/ 894148 w 12192000"/>
              <a:gd name="connsiteY210" fmla="*/ 4710406 h 5238841"/>
              <a:gd name="connsiteX211" fmla="*/ 857990 w 12192000"/>
              <a:gd name="connsiteY211" fmla="*/ 4696844 h 5238841"/>
              <a:gd name="connsiteX212" fmla="*/ 848649 w 12192000"/>
              <a:gd name="connsiteY212" fmla="*/ 4704021 h 5238841"/>
              <a:gd name="connsiteX213" fmla="*/ 826436 w 12192000"/>
              <a:gd name="connsiteY213" fmla="*/ 4707421 h 5238841"/>
              <a:gd name="connsiteX214" fmla="*/ 733052 w 12192000"/>
              <a:gd name="connsiteY214" fmla="*/ 4701884 h 5238841"/>
              <a:gd name="connsiteX215" fmla="*/ 716185 w 12192000"/>
              <a:gd name="connsiteY215" fmla="*/ 4648168 h 5238841"/>
              <a:gd name="connsiteX216" fmla="*/ 582722 w 12192000"/>
              <a:gd name="connsiteY216" fmla="*/ 4658637 h 5238841"/>
              <a:gd name="connsiteX217" fmla="*/ 581118 w 12192000"/>
              <a:gd name="connsiteY217" fmla="*/ 4654120 h 5238841"/>
              <a:gd name="connsiteX218" fmla="*/ 546453 w 12192000"/>
              <a:gd name="connsiteY218" fmla="*/ 4652542 h 5238841"/>
              <a:gd name="connsiteX219" fmla="*/ 536773 w 12192000"/>
              <a:gd name="connsiteY219" fmla="*/ 4644609 h 5238841"/>
              <a:gd name="connsiteX220" fmla="*/ 388896 w 12192000"/>
              <a:gd name="connsiteY220" fmla="*/ 4619173 h 5238841"/>
              <a:gd name="connsiteX221" fmla="*/ 366479 w 12192000"/>
              <a:gd name="connsiteY221" fmla="*/ 4618896 h 5238841"/>
              <a:gd name="connsiteX222" fmla="*/ 342781 w 12192000"/>
              <a:gd name="connsiteY222" fmla="*/ 4601239 h 5238841"/>
              <a:gd name="connsiteX223" fmla="*/ 255925 w 12192000"/>
              <a:gd name="connsiteY223" fmla="*/ 4598685 h 5238841"/>
              <a:gd name="connsiteX224" fmla="*/ 226919 w 12192000"/>
              <a:gd name="connsiteY224" fmla="*/ 4598460 h 5238841"/>
              <a:gd name="connsiteX225" fmla="*/ 213925 w 12192000"/>
              <a:gd name="connsiteY225" fmla="*/ 4597783 h 5238841"/>
              <a:gd name="connsiteX226" fmla="*/ 215196 w 12192000"/>
              <a:gd name="connsiteY226" fmla="*/ 4588576 h 5238841"/>
              <a:gd name="connsiteX227" fmla="*/ 180214 w 12192000"/>
              <a:gd name="connsiteY227" fmla="*/ 4583701 h 5238841"/>
              <a:gd name="connsiteX228" fmla="*/ 83203 w 12192000"/>
              <a:gd name="connsiteY228" fmla="*/ 4531664 h 5238841"/>
              <a:gd name="connsiteX229" fmla="*/ 4106 w 12192000"/>
              <a:gd name="connsiteY229" fmla="*/ 4517202 h 5238841"/>
              <a:gd name="connsiteX230" fmla="*/ 0 w 12192000"/>
              <a:gd name="connsiteY230" fmla="*/ 4516084 h 5238841"/>
              <a:gd name="connsiteX231" fmla="*/ 0 w 12192000"/>
              <a:gd name="connsiteY231" fmla="*/ 0 h 5238841"/>
              <a:gd name="connsiteX0" fmla="*/ 0 w 12192000"/>
              <a:gd name="connsiteY0" fmla="*/ 0 h 5238841"/>
              <a:gd name="connsiteX1" fmla="*/ 12192000 w 12192000"/>
              <a:gd name="connsiteY1" fmla="*/ 0 h 5238841"/>
              <a:gd name="connsiteX2" fmla="*/ 12192000 w 12192000"/>
              <a:gd name="connsiteY2" fmla="*/ 3809005 h 5238841"/>
              <a:gd name="connsiteX3" fmla="*/ 12142543 w 12192000"/>
              <a:gd name="connsiteY3" fmla="*/ 3817043 h 5238841"/>
              <a:gd name="connsiteX4" fmla="*/ 12109241 w 12192000"/>
              <a:gd name="connsiteY4" fmla="*/ 3824228 h 5238841"/>
              <a:gd name="connsiteX5" fmla="*/ 11668991 w 12192000"/>
              <a:gd name="connsiteY5" fmla="*/ 3788038 h 5238841"/>
              <a:gd name="connsiteX6" fmla="*/ 11476952 w 12192000"/>
              <a:gd name="connsiteY6" fmla="*/ 3866786 h 5238841"/>
              <a:gd name="connsiteX7" fmla="*/ 11336487 w 12192000"/>
              <a:gd name="connsiteY7" fmla="*/ 3971513 h 5238841"/>
              <a:gd name="connsiteX8" fmla="*/ 11214181 w 12192000"/>
              <a:gd name="connsiteY8" fmla="*/ 4004215 h 5238841"/>
              <a:gd name="connsiteX9" fmla="*/ 11042540 w 12192000"/>
              <a:gd name="connsiteY9" fmla="*/ 4002613 h 5238841"/>
              <a:gd name="connsiteX10" fmla="*/ 10833086 w 12192000"/>
              <a:gd name="connsiteY10" fmla="*/ 3997707 h 5238841"/>
              <a:gd name="connsiteX11" fmla="*/ 10599680 w 12192000"/>
              <a:gd name="connsiteY11" fmla="*/ 3982661 h 5238841"/>
              <a:gd name="connsiteX12" fmla="*/ 10519971 w 12192000"/>
              <a:gd name="connsiteY12" fmla="*/ 3975018 h 5238841"/>
              <a:gd name="connsiteX13" fmla="*/ 10217282 w 12192000"/>
              <a:gd name="connsiteY13" fmla="*/ 4020809 h 5238841"/>
              <a:gd name="connsiteX14" fmla="*/ 9936427 w 12192000"/>
              <a:gd name="connsiteY14" fmla="*/ 4137843 h 5238841"/>
              <a:gd name="connsiteX15" fmla="*/ 9800299 w 12192000"/>
              <a:gd name="connsiteY15" fmla="*/ 4186098 h 5238841"/>
              <a:gd name="connsiteX16" fmla="*/ 9707822 w 12192000"/>
              <a:gd name="connsiteY16" fmla="*/ 4189102 h 5238841"/>
              <a:gd name="connsiteX17" fmla="*/ 9543973 w 12192000"/>
              <a:gd name="connsiteY17" fmla="*/ 4245802 h 5238841"/>
              <a:gd name="connsiteX18" fmla="*/ 9528747 w 12192000"/>
              <a:gd name="connsiteY18" fmla="*/ 4251724 h 5238841"/>
              <a:gd name="connsiteX19" fmla="*/ 9436976 w 12192000"/>
              <a:gd name="connsiteY19" fmla="*/ 4269351 h 5238841"/>
              <a:gd name="connsiteX20" fmla="*/ 9371827 w 12192000"/>
              <a:gd name="connsiteY20" fmla="*/ 4303912 h 5238841"/>
              <a:gd name="connsiteX21" fmla="*/ 9260304 w 12192000"/>
              <a:gd name="connsiteY21" fmla="*/ 4328021 h 5238841"/>
              <a:gd name="connsiteX22" fmla="*/ 9148799 w 12192000"/>
              <a:gd name="connsiteY22" fmla="*/ 4348506 h 5238841"/>
              <a:gd name="connsiteX23" fmla="*/ 9107898 w 12192000"/>
              <a:gd name="connsiteY23" fmla="*/ 4354282 h 5238841"/>
              <a:gd name="connsiteX24" fmla="*/ 8990743 w 12192000"/>
              <a:gd name="connsiteY24" fmla="*/ 4382161 h 5238841"/>
              <a:gd name="connsiteX25" fmla="*/ 8979819 w 12192000"/>
              <a:gd name="connsiteY25" fmla="*/ 4366419 h 5238841"/>
              <a:gd name="connsiteX26" fmla="*/ 8936044 w 12192000"/>
              <a:gd name="connsiteY26" fmla="*/ 4370992 h 5238841"/>
              <a:gd name="connsiteX27" fmla="*/ 8897707 w 12192000"/>
              <a:gd name="connsiteY27" fmla="*/ 4392673 h 5238841"/>
              <a:gd name="connsiteX28" fmla="*/ 8845635 w 12192000"/>
              <a:gd name="connsiteY28" fmla="*/ 4404300 h 5238841"/>
              <a:gd name="connsiteX29" fmla="*/ 8814562 w 12192000"/>
              <a:gd name="connsiteY29" fmla="*/ 4411434 h 5238841"/>
              <a:gd name="connsiteX30" fmla="*/ 8726349 w 12192000"/>
              <a:gd name="connsiteY30" fmla="*/ 4416668 h 5238841"/>
              <a:gd name="connsiteX31" fmla="*/ 8566678 w 12192000"/>
              <a:gd name="connsiteY31" fmla="*/ 4391711 h 5238841"/>
              <a:gd name="connsiteX32" fmla="*/ 8521516 w 12192000"/>
              <a:gd name="connsiteY32" fmla="*/ 4393927 h 5238841"/>
              <a:gd name="connsiteX33" fmla="*/ 8515998 w 12192000"/>
              <a:gd name="connsiteY33" fmla="*/ 4399124 h 5238841"/>
              <a:gd name="connsiteX34" fmla="*/ 8449547 w 12192000"/>
              <a:gd name="connsiteY34" fmla="*/ 4383170 h 5238841"/>
              <a:gd name="connsiteX35" fmla="*/ 8360285 w 12192000"/>
              <a:gd name="connsiteY35" fmla="*/ 4398502 h 5238841"/>
              <a:gd name="connsiteX36" fmla="*/ 8256584 w 12192000"/>
              <a:gd name="connsiteY36" fmla="*/ 4423564 h 5238841"/>
              <a:gd name="connsiteX37" fmla="*/ 8229821 w 12192000"/>
              <a:gd name="connsiteY37" fmla="*/ 4431840 h 5238841"/>
              <a:gd name="connsiteX38" fmla="*/ 8158476 w 12192000"/>
              <a:gd name="connsiteY38" fmla="*/ 4436904 h 5238841"/>
              <a:gd name="connsiteX39" fmla="*/ 7993707 w 12192000"/>
              <a:gd name="connsiteY39" fmla="*/ 4447962 h 5238841"/>
              <a:gd name="connsiteX40" fmla="*/ 7990346 w 12192000"/>
              <a:gd name="connsiteY40" fmla="*/ 4454853 h 5238841"/>
              <a:gd name="connsiteX41" fmla="*/ 7976786 w 12192000"/>
              <a:gd name="connsiteY41" fmla="*/ 4456820 h 5238841"/>
              <a:gd name="connsiteX42" fmla="*/ 7973491 w 12192000"/>
              <a:gd name="connsiteY42" fmla="*/ 4458577 h 5238841"/>
              <a:gd name="connsiteX43" fmla="*/ 7954281 w 12192000"/>
              <a:gd name="connsiteY43" fmla="*/ 4467421 h 5238841"/>
              <a:gd name="connsiteX44" fmla="*/ 7905540 w 12192000"/>
              <a:gd name="connsiteY44" fmla="*/ 4455628 h 5238841"/>
              <a:gd name="connsiteX45" fmla="*/ 7851932 w 12192000"/>
              <a:gd name="connsiteY45" fmla="*/ 4466353 h 5238841"/>
              <a:gd name="connsiteX46" fmla="*/ 7639078 w 12192000"/>
              <a:gd name="connsiteY46" fmla="*/ 4467635 h 5238841"/>
              <a:gd name="connsiteX47" fmla="*/ 7612359 w 12192000"/>
              <a:gd name="connsiteY47" fmla="*/ 4492789 h 5238841"/>
              <a:gd name="connsiteX48" fmla="*/ 7527328 w 12192000"/>
              <a:gd name="connsiteY48" fmla="*/ 4502199 h 5238841"/>
              <a:gd name="connsiteX49" fmla="*/ 7388717 w 12192000"/>
              <a:gd name="connsiteY49" fmla="*/ 4470799 h 5238841"/>
              <a:gd name="connsiteX50" fmla="*/ 7231898 w 12192000"/>
              <a:gd name="connsiteY50" fmla="*/ 4486028 h 5238841"/>
              <a:gd name="connsiteX51" fmla="*/ 7218425 w 12192000"/>
              <a:gd name="connsiteY51" fmla="*/ 4477288 h 5238841"/>
              <a:gd name="connsiteX52" fmla="*/ 7202795 w 12192000"/>
              <a:gd name="connsiteY52" fmla="*/ 4472972 h 5238841"/>
              <a:gd name="connsiteX53" fmla="*/ 7200744 w 12192000"/>
              <a:gd name="connsiteY53" fmla="*/ 4474099 h 5238841"/>
              <a:gd name="connsiteX54" fmla="*/ 7182163 w 12192000"/>
              <a:gd name="connsiteY54" fmla="*/ 4474005 h 5238841"/>
              <a:gd name="connsiteX55" fmla="*/ 7178368 w 12192000"/>
              <a:gd name="connsiteY55" fmla="*/ 4470673 h 5238841"/>
              <a:gd name="connsiteX56" fmla="*/ 7165705 w 12192000"/>
              <a:gd name="connsiteY56" fmla="*/ 4469569 h 5238841"/>
              <a:gd name="connsiteX57" fmla="*/ 7140991 w 12192000"/>
              <a:gd name="connsiteY57" fmla="*/ 4464599 h 5238841"/>
              <a:gd name="connsiteX58" fmla="*/ 7136152 w 12192000"/>
              <a:gd name="connsiteY58" fmla="*/ 4466292 h 5238841"/>
              <a:gd name="connsiteX59" fmla="*/ 7098544 w 12192000"/>
              <a:gd name="connsiteY59" fmla="*/ 4462879 h 5238841"/>
              <a:gd name="connsiteX60" fmla="*/ 7097922 w 12192000"/>
              <a:gd name="connsiteY60" fmla="*/ 4464077 h 5238841"/>
              <a:gd name="connsiteX61" fmla="*/ 7086877 w 12192000"/>
              <a:gd name="connsiteY61" fmla="*/ 4468554 h 5238841"/>
              <a:gd name="connsiteX62" fmla="*/ 7065999 w 12192000"/>
              <a:gd name="connsiteY62" fmla="*/ 4474270 h 5238841"/>
              <a:gd name="connsiteX63" fmla="*/ 7016598 w 12192000"/>
              <a:gd name="connsiteY63" fmla="*/ 4502855 h 5238841"/>
              <a:gd name="connsiteX64" fmla="*/ 6977375 w 12192000"/>
              <a:gd name="connsiteY64" fmla="*/ 4499434 h 5238841"/>
              <a:gd name="connsiteX65" fmla="*/ 6969409 w 12192000"/>
              <a:gd name="connsiteY65" fmla="*/ 4499424 h 5238841"/>
              <a:gd name="connsiteX66" fmla="*/ 6969218 w 12192000"/>
              <a:gd name="connsiteY66" fmla="*/ 4499704 h 5238841"/>
              <a:gd name="connsiteX67" fmla="*/ 6960755 w 12192000"/>
              <a:gd name="connsiteY67" fmla="*/ 4500249 h 5238841"/>
              <a:gd name="connsiteX68" fmla="*/ 6954882 w 12192000"/>
              <a:gd name="connsiteY68" fmla="*/ 4499405 h 5238841"/>
              <a:gd name="connsiteX69" fmla="*/ 6939428 w 12192000"/>
              <a:gd name="connsiteY69" fmla="*/ 4499385 h 5238841"/>
              <a:gd name="connsiteX70" fmla="*/ 6933902 w 12192000"/>
              <a:gd name="connsiteY70" fmla="*/ 4501239 h 5238841"/>
              <a:gd name="connsiteX71" fmla="*/ 6891244 w 12192000"/>
              <a:gd name="connsiteY71" fmla="*/ 4536371 h 5238841"/>
              <a:gd name="connsiteX72" fmla="*/ 6794496 w 12192000"/>
              <a:gd name="connsiteY72" fmla="*/ 4567924 h 5238841"/>
              <a:gd name="connsiteX73" fmla="*/ 6574528 w 12192000"/>
              <a:gd name="connsiteY73" fmla="*/ 4641155 h 5238841"/>
              <a:gd name="connsiteX74" fmla="*/ 6573036 w 12192000"/>
              <a:gd name="connsiteY74" fmla="*/ 4641049 h 5238841"/>
              <a:gd name="connsiteX75" fmla="*/ 6571920 w 12192000"/>
              <a:gd name="connsiteY75" fmla="*/ 4644739 h 5238841"/>
              <a:gd name="connsiteX76" fmla="*/ 6552021 w 12192000"/>
              <a:gd name="connsiteY76" fmla="*/ 4650379 h 5238841"/>
              <a:gd name="connsiteX77" fmla="*/ 6545925 w 12192000"/>
              <a:gd name="connsiteY77" fmla="*/ 4650675 h 5238841"/>
              <a:gd name="connsiteX78" fmla="*/ 6537822 w 12192000"/>
              <a:gd name="connsiteY78" fmla="*/ 4652769 h 5238841"/>
              <a:gd name="connsiteX79" fmla="*/ 6537743 w 12192000"/>
              <a:gd name="connsiteY79" fmla="*/ 4653068 h 5238841"/>
              <a:gd name="connsiteX80" fmla="*/ 6490057 w 12192000"/>
              <a:gd name="connsiteY80" fmla="*/ 4658624 h 5238841"/>
              <a:gd name="connsiteX81" fmla="*/ 6386800 w 12192000"/>
              <a:gd name="connsiteY81" fmla="*/ 4715431 h 5238841"/>
              <a:gd name="connsiteX82" fmla="*/ 6382703 w 12192000"/>
              <a:gd name="connsiteY82" fmla="*/ 4717930 h 5238841"/>
              <a:gd name="connsiteX83" fmla="*/ 6356495 w 12192000"/>
              <a:gd name="connsiteY83" fmla="*/ 4717843 h 5238841"/>
              <a:gd name="connsiteX84" fmla="*/ 6343628 w 12192000"/>
              <a:gd name="connsiteY84" fmla="*/ 4719161 h 5238841"/>
              <a:gd name="connsiteX85" fmla="*/ 6338605 w 12192000"/>
              <a:gd name="connsiteY85" fmla="*/ 4716723 h 5238841"/>
              <a:gd name="connsiteX86" fmla="*/ 6320318 w 12192000"/>
              <a:gd name="connsiteY86" fmla="*/ 4720095 h 5238841"/>
              <a:gd name="connsiteX87" fmla="*/ 6318742 w 12192000"/>
              <a:gd name="connsiteY87" fmla="*/ 4721541 h 5238841"/>
              <a:gd name="connsiteX88" fmla="*/ 6301708 w 12192000"/>
              <a:gd name="connsiteY88" fmla="*/ 4720380 h 5238841"/>
              <a:gd name="connsiteX89" fmla="*/ 6285082 w 12192000"/>
              <a:gd name="connsiteY89" fmla="*/ 4714639 h 5238841"/>
              <a:gd name="connsiteX90" fmla="*/ 6136936 w 12192000"/>
              <a:gd name="connsiteY90" fmla="*/ 4758246 h 5238841"/>
              <a:gd name="connsiteX91" fmla="*/ 5988578 w 12192000"/>
              <a:gd name="connsiteY91" fmla="*/ 4754427 h 5238841"/>
              <a:gd name="connsiteX92" fmla="*/ 5908701 w 12192000"/>
              <a:gd name="connsiteY92" fmla="*/ 4779160 h 5238841"/>
              <a:gd name="connsiteX93" fmla="*/ 5892219 w 12192000"/>
              <a:gd name="connsiteY93" fmla="*/ 4807892 h 5238841"/>
              <a:gd name="connsiteX94" fmla="*/ 5683612 w 12192000"/>
              <a:gd name="connsiteY94" fmla="*/ 4848770 h 5238841"/>
              <a:gd name="connsiteX95" fmla="*/ 5635111 w 12192000"/>
              <a:gd name="connsiteY95" fmla="*/ 4868888 h 5238841"/>
              <a:gd name="connsiteX96" fmla="*/ 5582652 w 12192000"/>
              <a:gd name="connsiteY96" fmla="*/ 4866836 h 5238841"/>
              <a:gd name="connsiteX97" fmla="*/ 5567213 w 12192000"/>
              <a:gd name="connsiteY97" fmla="*/ 4878769 h 5238841"/>
              <a:gd name="connsiteX98" fmla="*/ 5564659 w 12192000"/>
              <a:gd name="connsiteY98" fmla="*/ 4881042 h 5238841"/>
              <a:gd name="connsiteX99" fmla="*/ 5552102 w 12192000"/>
              <a:gd name="connsiteY99" fmla="*/ 4885426 h 5238841"/>
              <a:gd name="connsiteX100" fmla="*/ 5551475 w 12192000"/>
              <a:gd name="connsiteY100" fmla="*/ 4892560 h 5238841"/>
              <a:gd name="connsiteX101" fmla="*/ 5534664 w 12192000"/>
              <a:gd name="connsiteY101" fmla="*/ 4903385 h 5238841"/>
              <a:gd name="connsiteX102" fmla="*/ 5510737 w 12192000"/>
              <a:gd name="connsiteY102" fmla="*/ 4909807 h 5238841"/>
              <a:gd name="connsiteX103" fmla="*/ 5393901 w 12192000"/>
              <a:gd name="connsiteY103" fmla="*/ 4933709 h 5238841"/>
              <a:gd name="connsiteX104" fmla="*/ 5325782 w 12192000"/>
              <a:gd name="connsiteY104" fmla="*/ 4951789 h 5238841"/>
              <a:gd name="connsiteX105" fmla="*/ 5302703 w 12192000"/>
              <a:gd name="connsiteY105" fmla="*/ 4964590 h 5238841"/>
              <a:gd name="connsiteX106" fmla="*/ 5268591 w 12192000"/>
              <a:gd name="connsiteY106" fmla="*/ 4978479 h 5238841"/>
              <a:gd name="connsiteX107" fmla="*/ 5210559 w 12192000"/>
              <a:gd name="connsiteY107" fmla="*/ 5007585 h 5238841"/>
              <a:gd name="connsiteX108" fmla="*/ 5177597 w 12192000"/>
              <a:gd name="connsiteY108" fmla="*/ 5015926 h 5238841"/>
              <a:gd name="connsiteX109" fmla="*/ 5160569 w 12192000"/>
              <a:gd name="connsiteY109" fmla="*/ 5025681 h 5238841"/>
              <a:gd name="connsiteX110" fmla="*/ 5152748 w 12192000"/>
              <a:gd name="connsiteY110" fmla="*/ 5026569 h 5238841"/>
              <a:gd name="connsiteX111" fmla="*/ 5127678 w 12192000"/>
              <a:gd name="connsiteY111" fmla="*/ 5032947 h 5238841"/>
              <a:gd name="connsiteX112" fmla="*/ 5113147 w 12192000"/>
              <a:gd name="connsiteY112" fmla="*/ 5035818 h 5238841"/>
              <a:gd name="connsiteX113" fmla="*/ 5107301 w 12192000"/>
              <a:gd name="connsiteY113" fmla="*/ 5036672 h 5238841"/>
              <a:gd name="connsiteX114" fmla="*/ 5093215 w 12192000"/>
              <a:gd name="connsiteY114" fmla="*/ 5032880 h 5238841"/>
              <a:gd name="connsiteX115" fmla="*/ 5077058 w 12192000"/>
              <a:gd name="connsiteY115" fmla="*/ 5038681 h 5238841"/>
              <a:gd name="connsiteX116" fmla="*/ 5057349 w 12192000"/>
              <a:gd name="connsiteY116" fmla="*/ 5036015 h 5238841"/>
              <a:gd name="connsiteX117" fmla="*/ 5053945 w 12192000"/>
              <a:gd name="connsiteY117" fmla="*/ 5041952 h 5238841"/>
              <a:gd name="connsiteX118" fmla="*/ 5040021 w 12192000"/>
              <a:gd name="connsiteY118" fmla="*/ 5050052 h 5238841"/>
              <a:gd name="connsiteX119" fmla="*/ 5025913 w 12192000"/>
              <a:gd name="connsiteY119" fmla="*/ 5046535 h 5238841"/>
              <a:gd name="connsiteX120" fmla="*/ 4998218 w 12192000"/>
              <a:gd name="connsiteY120" fmla="*/ 5048065 h 5238841"/>
              <a:gd name="connsiteX121" fmla="*/ 4991008 w 12192000"/>
              <a:gd name="connsiteY121" fmla="*/ 5050439 h 5238841"/>
              <a:gd name="connsiteX122" fmla="*/ 4963503 w 12192000"/>
              <a:gd name="connsiteY122" fmla="*/ 5047575 h 5238841"/>
              <a:gd name="connsiteX123" fmla="*/ 4921053 w 12192000"/>
              <a:gd name="connsiteY123" fmla="*/ 5048925 h 5238841"/>
              <a:gd name="connsiteX124" fmla="*/ 4873420 w 12192000"/>
              <a:gd name="connsiteY124" fmla="*/ 5054929 h 5238841"/>
              <a:gd name="connsiteX125" fmla="*/ 4858825 w 12192000"/>
              <a:gd name="connsiteY125" fmla="*/ 5051329 h 5238841"/>
              <a:gd name="connsiteX126" fmla="*/ 4769340 w 12192000"/>
              <a:gd name="connsiteY126" fmla="*/ 5053090 h 5238841"/>
              <a:gd name="connsiteX127" fmla="*/ 4744152 w 12192000"/>
              <a:gd name="connsiteY127" fmla="*/ 5053391 h 5238841"/>
              <a:gd name="connsiteX128" fmla="*/ 4723556 w 12192000"/>
              <a:gd name="connsiteY128" fmla="*/ 5059633 h 5238841"/>
              <a:gd name="connsiteX129" fmla="*/ 4719699 w 12192000"/>
              <a:gd name="connsiteY129" fmla="*/ 5066298 h 5238841"/>
              <a:gd name="connsiteX130" fmla="*/ 4706016 w 12192000"/>
              <a:gd name="connsiteY130" fmla="*/ 5067422 h 5238841"/>
              <a:gd name="connsiteX131" fmla="*/ 4702593 w 12192000"/>
              <a:gd name="connsiteY131" fmla="*/ 5068973 h 5238841"/>
              <a:gd name="connsiteX132" fmla="*/ 4682766 w 12192000"/>
              <a:gd name="connsiteY132" fmla="*/ 5076609 h 5238841"/>
              <a:gd name="connsiteX133" fmla="*/ 4634960 w 12192000"/>
              <a:gd name="connsiteY133" fmla="*/ 5061852 h 5238841"/>
              <a:gd name="connsiteX134" fmla="*/ 4580645 w 12192000"/>
              <a:gd name="connsiteY134" fmla="*/ 5069246 h 5238841"/>
              <a:gd name="connsiteX135" fmla="*/ 4368005 w 12192000"/>
              <a:gd name="connsiteY135" fmla="*/ 5057426 h 5238841"/>
              <a:gd name="connsiteX136" fmla="*/ 4339489 w 12192000"/>
              <a:gd name="connsiteY136" fmla="*/ 5080858 h 5238841"/>
              <a:gd name="connsiteX137" fmla="*/ 4253895 w 12192000"/>
              <a:gd name="connsiteY137" fmla="*/ 5085008 h 5238841"/>
              <a:gd name="connsiteX138" fmla="*/ 4082432 w 12192000"/>
              <a:gd name="connsiteY138" fmla="*/ 5176339 h 5238841"/>
              <a:gd name="connsiteX139" fmla="*/ 3911296 w 12192000"/>
              <a:gd name="connsiteY139" fmla="*/ 5035663 h 5238841"/>
              <a:gd name="connsiteX140" fmla="*/ 3955454 w 12192000"/>
              <a:gd name="connsiteY140" fmla="*/ 5238841 h 5238841"/>
              <a:gd name="connsiteX141" fmla="*/ 3895182 w 12192000"/>
              <a:gd name="connsiteY141" fmla="*/ 5030229 h 5238841"/>
              <a:gd name="connsiteX142" fmla="*/ 3870866 w 12192000"/>
              <a:gd name="connsiteY142" fmla="*/ 5023753 h 5238841"/>
              <a:gd name="connsiteX143" fmla="*/ 3865913 w 12192000"/>
              <a:gd name="connsiteY143" fmla="*/ 5025143 h 5238841"/>
              <a:gd name="connsiteX144" fmla="*/ 3828606 w 12192000"/>
              <a:gd name="connsiteY144" fmla="*/ 5019426 h 5238841"/>
              <a:gd name="connsiteX145" fmla="*/ 3827901 w 12192000"/>
              <a:gd name="connsiteY145" fmla="*/ 5020583 h 5238841"/>
              <a:gd name="connsiteX146" fmla="*/ 3816543 w 12192000"/>
              <a:gd name="connsiteY146" fmla="*/ 5024366 h 5238841"/>
              <a:gd name="connsiteX147" fmla="*/ 3795278 w 12192000"/>
              <a:gd name="connsiteY147" fmla="*/ 5028779 h 5238841"/>
              <a:gd name="connsiteX148" fmla="*/ 3743858 w 12192000"/>
              <a:gd name="connsiteY148" fmla="*/ 5054237 h 5238841"/>
              <a:gd name="connsiteX149" fmla="*/ 3704945 w 12192000"/>
              <a:gd name="connsiteY149" fmla="*/ 5048413 h 5238841"/>
              <a:gd name="connsiteX150" fmla="*/ 3696992 w 12192000"/>
              <a:gd name="connsiteY150" fmla="*/ 5047914 h 5238841"/>
              <a:gd name="connsiteX151" fmla="*/ 3696780 w 12192000"/>
              <a:gd name="connsiteY151" fmla="*/ 5048181 h 5238841"/>
              <a:gd name="connsiteX152" fmla="*/ 3688290 w 12192000"/>
              <a:gd name="connsiteY152" fmla="*/ 5048204 h 5238841"/>
              <a:gd name="connsiteX153" fmla="*/ 3682486 w 12192000"/>
              <a:gd name="connsiteY153" fmla="*/ 5047000 h 5238841"/>
              <a:gd name="connsiteX154" fmla="*/ 3667056 w 12192000"/>
              <a:gd name="connsiteY154" fmla="*/ 5046030 h 5238841"/>
              <a:gd name="connsiteX155" fmla="*/ 3661403 w 12192000"/>
              <a:gd name="connsiteY155" fmla="*/ 5047537 h 5238841"/>
              <a:gd name="connsiteX156" fmla="*/ 3658673 w 12192000"/>
              <a:gd name="connsiteY156" fmla="*/ 5050790 h 5238841"/>
              <a:gd name="connsiteX157" fmla="*/ 3657333 w 12192000"/>
              <a:gd name="connsiteY157" fmla="*/ 5050325 h 5238841"/>
              <a:gd name="connsiteX158" fmla="*/ 3626778 w 12192000"/>
              <a:gd name="connsiteY158" fmla="*/ 5057882 h 5238841"/>
              <a:gd name="connsiteX159" fmla="*/ 3560067 w 12192000"/>
              <a:gd name="connsiteY159" fmla="*/ 5064266 h 5238841"/>
              <a:gd name="connsiteX160" fmla="*/ 3522641 w 12192000"/>
              <a:gd name="connsiteY160" fmla="*/ 5063654 h 5238841"/>
              <a:gd name="connsiteX161" fmla="*/ 3419275 w 12192000"/>
              <a:gd name="connsiteY161" fmla="*/ 5066646 h 5238841"/>
              <a:gd name="connsiteX162" fmla="*/ 3314869 w 12192000"/>
              <a:gd name="connsiteY162" fmla="*/ 5073197 h 5238841"/>
              <a:gd name="connsiteX163" fmla="*/ 3259088 w 12192000"/>
              <a:gd name="connsiteY163" fmla="*/ 5096363 h 5238841"/>
              <a:gd name="connsiteX164" fmla="*/ 3253104 w 12192000"/>
              <a:gd name="connsiteY164" fmla="*/ 5096785 h 5238841"/>
              <a:gd name="connsiteX165" fmla="*/ 3238751 w 12192000"/>
              <a:gd name="connsiteY165" fmla="*/ 5092996 h 5238841"/>
              <a:gd name="connsiteX166" fmla="*/ 3233681 w 12192000"/>
              <a:gd name="connsiteY166" fmla="*/ 5090758 h 5238841"/>
              <a:gd name="connsiteX167" fmla="*/ 3225562 w 12192000"/>
              <a:gd name="connsiteY167" fmla="*/ 5089215 h 5238841"/>
              <a:gd name="connsiteX168" fmla="*/ 3225260 w 12192000"/>
              <a:gd name="connsiteY168" fmla="*/ 5089437 h 5238841"/>
              <a:gd name="connsiteX169" fmla="*/ 3217859 w 12192000"/>
              <a:gd name="connsiteY169" fmla="*/ 5087484 h 5238841"/>
              <a:gd name="connsiteX170" fmla="*/ 3182980 w 12192000"/>
              <a:gd name="connsiteY170" fmla="*/ 5074650 h 5238841"/>
              <a:gd name="connsiteX171" fmla="*/ 3055081 w 12192000"/>
              <a:gd name="connsiteY171" fmla="*/ 5080424 h 5238841"/>
              <a:gd name="connsiteX172" fmla="*/ 3049807 w 12192000"/>
              <a:gd name="connsiteY172" fmla="*/ 5080860 h 5238841"/>
              <a:gd name="connsiteX173" fmla="*/ 3029122 w 12192000"/>
              <a:gd name="connsiteY173" fmla="*/ 5070085 h 5238841"/>
              <a:gd name="connsiteX174" fmla="*/ 3017862 w 12192000"/>
              <a:gd name="connsiteY174" fmla="*/ 5065942 h 5238841"/>
              <a:gd name="connsiteX175" fmla="*/ 3015868 w 12192000"/>
              <a:gd name="connsiteY175" fmla="*/ 5061832 h 5238841"/>
              <a:gd name="connsiteX176" fmla="*/ 2998644 w 12192000"/>
              <a:gd name="connsiteY176" fmla="*/ 5057210 h 5238841"/>
              <a:gd name="connsiteX177" fmla="*/ 2996219 w 12192000"/>
              <a:gd name="connsiteY177" fmla="*/ 5057788 h 5238841"/>
              <a:gd name="connsiteX178" fmla="*/ 2983676 w 12192000"/>
              <a:gd name="connsiteY178" fmla="*/ 5049852 h 5238841"/>
              <a:gd name="connsiteX179" fmla="*/ 2903609 w 12192000"/>
              <a:gd name="connsiteY179" fmla="*/ 4998457 h 5238841"/>
              <a:gd name="connsiteX180" fmla="*/ 2758830 w 12192000"/>
              <a:gd name="connsiteY180" fmla="*/ 4974760 h 5238841"/>
              <a:gd name="connsiteX181" fmla="*/ 2532669 w 12192000"/>
              <a:gd name="connsiteY181" fmla="*/ 4940573 h 5238841"/>
              <a:gd name="connsiteX182" fmla="*/ 2389931 w 12192000"/>
              <a:gd name="connsiteY182" fmla="*/ 4905785 h 5238841"/>
              <a:gd name="connsiteX183" fmla="*/ 2335186 w 12192000"/>
              <a:gd name="connsiteY183" fmla="*/ 4902957 h 5238841"/>
              <a:gd name="connsiteX184" fmla="*/ 2273393 w 12192000"/>
              <a:gd name="connsiteY184" fmla="*/ 4883565 h 5238841"/>
              <a:gd name="connsiteX185" fmla="*/ 2269523 w 12192000"/>
              <a:gd name="connsiteY185" fmla="*/ 4884442 h 5238841"/>
              <a:gd name="connsiteX186" fmla="*/ 2256015 w 12192000"/>
              <a:gd name="connsiteY186" fmla="*/ 4883014 h 5238841"/>
              <a:gd name="connsiteX187" fmla="*/ 2249731 w 12192000"/>
              <a:gd name="connsiteY187" fmla="*/ 4888778 h 5238841"/>
              <a:gd name="connsiteX188" fmla="*/ 2227629 w 12192000"/>
              <a:gd name="connsiteY188" fmla="*/ 4891047 h 5238841"/>
              <a:gd name="connsiteX189" fmla="*/ 2203460 w 12192000"/>
              <a:gd name="connsiteY189" fmla="*/ 4886696 h 5238841"/>
              <a:gd name="connsiteX190" fmla="*/ 2091528 w 12192000"/>
              <a:gd name="connsiteY190" fmla="*/ 4859155 h 5238841"/>
              <a:gd name="connsiteX191" fmla="*/ 2022901 w 12192000"/>
              <a:gd name="connsiteY191" fmla="*/ 4846594 h 5238841"/>
              <a:gd name="connsiteX192" fmla="*/ 1994227 w 12192000"/>
              <a:gd name="connsiteY192" fmla="*/ 4847973 h 5238841"/>
              <a:gd name="connsiteX193" fmla="*/ 1955936 w 12192000"/>
              <a:gd name="connsiteY193" fmla="*/ 4845765 h 5238841"/>
              <a:gd name="connsiteX194" fmla="*/ 1741924 w 12192000"/>
              <a:gd name="connsiteY194" fmla="*/ 4808054 h 5238841"/>
              <a:gd name="connsiteX195" fmla="*/ 1734410 w 12192000"/>
              <a:gd name="connsiteY195" fmla="*/ 4811675 h 5238841"/>
              <a:gd name="connsiteX196" fmla="*/ 1691423 w 12192000"/>
              <a:gd name="connsiteY196" fmla="*/ 4802777 h 5238841"/>
              <a:gd name="connsiteX197" fmla="*/ 1554504 w 12192000"/>
              <a:gd name="connsiteY197" fmla="*/ 4739985 h 5238841"/>
              <a:gd name="connsiteX198" fmla="*/ 1470119 w 12192000"/>
              <a:gd name="connsiteY198" fmla="*/ 4723470 h 5238841"/>
              <a:gd name="connsiteX199" fmla="*/ 1437967 w 12192000"/>
              <a:gd name="connsiteY199" fmla="*/ 4722710 h 5238841"/>
              <a:gd name="connsiteX200" fmla="*/ 1295869 w 12192000"/>
              <a:gd name="connsiteY200" fmla="*/ 4726175 h 5238841"/>
              <a:gd name="connsiteX201" fmla="*/ 1292949 w 12192000"/>
              <a:gd name="connsiteY201" fmla="*/ 4684615 h 5238841"/>
              <a:gd name="connsiteX202" fmla="*/ 1244908 w 12192000"/>
              <a:gd name="connsiteY202" fmla="*/ 4706993 h 5238841"/>
              <a:gd name="connsiteX203" fmla="*/ 1171266 w 12192000"/>
              <a:gd name="connsiteY203" fmla="*/ 4706535 h 5238841"/>
              <a:gd name="connsiteX204" fmla="*/ 1160868 w 12192000"/>
              <a:gd name="connsiteY204" fmla="*/ 4701936 h 5238841"/>
              <a:gd name="connsiteX205" fmla="*/ 1147599 w 12192000"/>
              <a:gd name="connsiteY205" fmla="*/ 4714833 h 5238841"/>
              <a:gd name="connsiteX206" fmla="*/ 1119603 w 12192000"/>
              <a:gd name="connsiteY206" fmla="*/ 4721303 h 5238841"/>
              <a:gd name="connsiteX207" fmla="*/ 997851 w 12192000"/>
              <a:gd name="connsiteY207" fmla="*/ 4722336 h 5238841"/>
              <a:gd name="connsiteX208" fmla="*/ 976455 w 12192000"/>
              <a:gd name="connsiteY208" fmla="*/ 4726407 h 5238841"/>
              <a:gd name="connsiteX209" fmla="*/ 949939 w 12192000"/>
              <a:gd name="connsiteY209" fmla="*/ 4719699 h 5238841"/>
              <a:gd name="connsiteX210" fmla="*/ 894148 w 12192000"/>
              <a:gd name="connsiteY210" fmla="*/ 4710406 h 5238841"/>
              <a:gd name="connsiteX211" fmla="*/ 857990 w 12192000"/>
              <a:gd name="connsiteY211" fmla="*/ 4696844 h 5238841"/>
              <a:gd name="connsiteX212" fmla="*/ 848649 w 12192000"/>
              <a:gd name="connsiteY212" fmla="*/ 4704021 h 5238841"/>
              <a:gd name="connsiteX213" fmla="*/ 826436 w 12192000"/>
              <a:gd name="connsiteY213" fmla="*/ 4707421 h 5238841"/>
              <a:gd name="connsiteX214" fmla="*/ 733052 w 12192000"/>
              <a:gd name="connsiteY214" fmla="*/ 4701884 h 5238841"/>
              <a:gd name="connsiteX215" fmla="*/ 716185 w 12192000"/>
              <a:gd name="connsiteY215" fmla="*/ 4648168 h 5238841"/>
              <a:gd name="connsiteX216" fmla="*/ 582722 w 12192000"/>
              <a:gd name="connsiteY216" fmla="*/ 4658637 h 5238841"/>
              <a:gd name="connsiteX217" fmla="*/ 581118 w 12192000"/>
              <a:gd name="connsiteY217" fmla="*/ 4654120 h 5238841"/>
              <a:gd name="connsiteX218" fmla="*/ 546453 w 12192000"/>
              <a:gd name="connsiteY218" fmla="*/ 4652542 h 5238841"/>
              <a:gd name="connsiteX219" fmla="*/ 536773 w 12192000"/>
              <a:gd name="connsiteY219" fmla="*/ 4644609 h 5238841"/>
              <a:gd name="connsiteX220" fmla="*/ 388896 w 12192000"/>
              <a:gd name="connsiteY220" fmla="*/ 4619173 h 5238841"/>
              <a:gd name="connsiteX221" fmla="*/ 366479 w 12192000"/>
              <a:gd name="connsiteY221" fmla="*/ 4618896 h 5238841"/>
              <a:gd name="connsiteX222" fmla="*/ 342781 w 12192000"/>
              <a:gd name="connsiteY222" fmla="*/ 4601239 h 5238841"/>
              <a:gd name="connsiteX223" fmla="*/ 255925 w 12192000"/>
              <a:gd name="connsiteY223" fmla="*/ 4598685 h 5238841"/>
              <a:gd name="connsiteX224" fmla="*/ 226919 w 12192000"/>
              <a:gd name="connsiteY224" fmla="*/ 4598460 h 5238841"/>
              <a:gd name="connsiteX225" fmla="*/ 213925 w 12192000"/>
              <a:gd name="connsiteY225" fmla="*/ 4597783 h 5238841"/>
              <a:gd name="connsiteX226" fmla="*/ 215196 w 12192000"/>
              <a:gd name="connsiteY226" fmla="*/ 4588576 h 5238841"/>
              <a:gd name="connsiteX227" fmla="*/ 180214 w 12192000"/>
              <a:gd name="connsiteY227" fmla="*/ 4583701 h 5238841"/>
              <a:gd name="connsiteX228" fmla="*/ 83203 w 12192000"/>
              <a:gd name="connsiteY228" fmla="*/ 4531664 h 5238841"/>
              <a:gd name="connsiteX229" fmla="*/ 4106 w 12192000"/>
              <a:gd name="connsiteY229" fmla="*/ 4517202 h 5238841"/>
              <a:gd name="connsiteX230" fmla="*/ 0 w 12192000"/>
              <a:gd name="connsiteY230" fmla="*/ 4516084 h 5238841"/>
              <a:gd name="connsiteX231" fmla="*/ 0 w 12192000"/>
              <a:gd name="connsiteY231" fmla="*/ 0 h 5238841"/>
              <a:gd name="connsiteX0" fmla="*/ 0 w 12192000"/>
              <a:gd name="connsiteY0" fmla="*/ 0 h 5176789"/>
              <a:gd name="connsiteX1" fmla="*/ 12192000 w 12192000"/>
              <a:gd name="connsiteY1" fmla="*/ 0 h 5176789"/>
              <a:gd name="connsiteX2" fmla="*/ 12192000 w 12192000"/>
              <a:gd name="connsiteY2" fmla="*/ 3809005 h 5176789"/>
              <a:gd name="connsiteX3" fmla="*/ 12142543 w 12192000"/>
              <a:gd name="connsiteY3" fmla="*/ 3817043 h 5176789"/>
              <a:gd name="connsiteX4" fmla="*/ 12109241 w 12192000"/>
              <a:gd name="connsiteY4" fmla="*/ 3824228 h 5176789"/>
              <a:gd name="connsiteX5" fmla="*/ 11668991 w 12192000"/>
              <a:gd name="connsiteY5" fmla="*/ 3788038 h 5176789"/>
              <a:gd name="connsiteX6" fmla="*/ 11476952 w 12192000"/>
              <a:gd name="connsiteY6" fmla="*/ 3866786 h 5176789"/>
              <a:gd name="connsiteX7" fmla="*/ 11336487 w 12192000"/>
              <a:gd name="connsiteY7" fmla="*/ 3971513 h 5176789"/>
              <a:gd name="connsiteX8" fmla="*/ 11214181 w 12192000"/>
              <a:gd name="connsiteY8" fmla="*/ 4004215 h 5176789"/>
              <a:gd name="connsiteX9" fmla="*/ 11042540 w 12192000"/>
              <a:gd name="connsiteY9" fmla="*/ 4002613 h 5176789"/>
              <a:gd name="connsiteX10" fmla="*/ 10833086 w 12192000"/>
              <a:gd name="connsiteY10" fmla="*/ 3997707 h 5176789"/>
              <a:gd name="connsiteX11" fmla="*/ 10599680 w 12192000"/>
              <a:gd name="connsiteY11" fmla="*/ 3982661 h 5176789"/>
              <a:gd name="connsiteX12" fmla="*/ 10519971 w 12192000"/>
              <a:gd name="connsiteY12" fmla="*/ 3975018 h 5176789"/>
              <a:gd name="connsiteX13" fmla="*/ 10217282 w 12192000"/>
              <a:gd name="connsiteY13" fmla="*/ 4020809 h 5176789"/>
              <a:gd name="connsiteX14" fmla="*/ 9936427 w 12192000"/>
              <a:gd name="connsiteY14" fmla="*/ 4137843 h 5176789"/>
              <a:gd name="connsiteX15" fmla="*/ 9800299 w 12192000"/>
              <a:gd name="connsiteY15" fmla="*/ 4186098 h 5176789"/>
              <a:gd name="connsiteX16" fmla="*/ 9707822 w 12192000"/>
              <a:gd name="connsiteY16" fmla="*/ 4189102 h 5176789"/>
              <a:gd name="connsiteX17" fmla="*/ 9543973 w 12192000"/>
              <a:gd name="connsiteY17" fmla="*/ 4245802 h 5176789"/>
              <a:gd name="connsiteX18" fmla="*/ 9528747 w 12192000"/>
              <a:gd name="connsiteY18" fmla="*/ 4251724 h 5176789"/>
              <a:gd name="connsiteX19" fmla="*/ 9436976 w 12192000"/>
              <a:gd name="connsiteY19" fmla="*/ 4269351 h 5176789"/>
              <a:gd name="connsiteX20" fmla="*/ 9371827 w 12192000"/>
              <a:gd name="connsiteY20" fmla="*/ 4303912 h 5176789"/>
              <a:gd name="connsiteX21" fmla="*/ 9260304 w 12192000"/>
              <a:gd name="connsiteY21" fmla="*/ 4328021 h 5176789"/>
              <a:gd name="connsiteX22" fmla="*/ 9148799 w 12192000"/>
              <a:gd name="connsiteY22" fmla="*/ 4348506 h 5176789"/>
              <a:gd name="connsiteX23" fmla="*/ 9107898 w 12192000"/>
              <a:gd name="connsiteY23" fmla="*/ 4354282 h 5176789"/>
              <a:gd name="connsiteX24" fmla="*/ 8990743 w 12192000"/>
              <a:gd name="connsiteY24" fmla="*/ 4382161 h 5176789"/>
              <a:gd name="connsiteX25" fmla="*/ 8979819 w 12192000"/>
              <a:gd name="connsiteY25" fmla="*/ 4366419 h 5176789"/>
              <a:gd name="connsiteX26" fmla="*/ 8936044 w 12192000"/>
              <a:gd name="connsiteY26" fmla="*/ 4370992 h 5176789"/>
              <a:gd name="connsiteX27" fmla="*/ 8897707 w 12192000"/>
              <a:gd name="connsiteY27" fmla="*/ 4392673 h 5176789"/>
              <a:gd name="connsiteX28" fmla="*/ 8845635 w 12192000"/>
              <a:gd name="connsiteY28" fmla="*/ 4404300 h 5176789"/>
              <a:gd name="connsiteX29" fmla="*/ 8814562 w 12192000"/>
              <a:gd name="connsiteY29" fmla="*/ 4411434 h 5176789"/>
              <a:gd name="connsiteX30" fmla="*/ 8726349 w 12192000"/>
              <a:gd name="connsiteY30" fmla="*/ 4416668 h 5176789"/>
              <a:gd name="connsiteX31" fmla="*/ 8566678 w 12192000"/>
              <a:gd name="connsiteY31" fmla="*/ 4391711 h 5176789"/>
              <a:gd name="connsiteX32" fmla="*/ 8521516 w 12192000"/>
              <a:gd name="connsiteY32" fmla="*/ 4393927 h 5176789"/>
              <a:gd name="connsiteX33" fmla="*/ 8515998 w 12192000"/>
              <a:gd name="connsiteY33" fmla="*/ 4399124 h 5176789"/>
              <a:gd name="connsiteX34" fmla="*/ 8449547 w 12192000"/>
              <a:gd name="connsiteY34" fmla="*/ 4383170 h 5176789"/>
              <a:gd name="connsiteX35" fmla="*/ 8360285 w 12192000"/>
              <a:gd name="connsiteY35" fmla="*/ 4398502 h 5176789"/>
              <a:gd name="connsiteX36" fmla="*/ 8256584 w 12192000"/>
              <a:gd name="connsiteY36" fmla="*/ 4423564 h 5176789"/>
              <a:gd name="connsiteX37" fmla="*/ 8229821 w 12192000"/>
              <a:gd name="connsiteY37" fmla="*/ 4431840 h 5176789"/>
              <a:gd name="connsiteX38" fmla="*/ 8158476 w 12192000"/>
              <a:gd name="connsiteY38" fmla="*/ 4436904 h 5176789"/>
              <a:gd name="connsiteX39" fmla="*/ 7993707 w 12192000"/>
              <a:gd name="connsiteY39" fmla="*/ 4447962 h 5176789"/>
              <a:gd name="connsiteX40" fmla="*/ 7990346 w 12192000"/>
              <a:gd name="connsiteY40" fmla="*/ 4454853 h 5176789"/>
              <a:gd name="connsiteX41" fmla="*/ 7976786 w 12192000"/>
              <a:gd name="connsiteY41" fmla="*/ 4456820 h 5176789"/>
              <a:gd name="connsiteX42" fmla="*/ 7973491 w 12192000"/>
              <a:gd name="connsiteY42" fmla="*/ 4458577 h 5176789"/>
              <a:gd name="connsiteX43" fmla="*/ 7954281 w 12192000"/>
              <a:gd name="connsiteY43" fmla="*/ 4467421 h 5176789"/>
              <a:gd name="connsiteX44" fmla="*/ 7905540 w 12192000"/>
              <a:gd name="connsiteY44" fmla="*/ 4455628 h 5176789"/>
              <a:gd name="connsiteX45" fmla="*/ 7851932 w 12192000"/>
              <a:gd name="connsiteY45" fmla="*/ 4466353 h 5176789"/>
              <a:gd name="connsiteX46" fmla="*/ 7639078 w 12192000"/>
              <a:gd name="connsiteY46" fmla="*/ 4467635 h 5176789"/>
              <a:gd name="connsiteX47" fmla="*/ 7612359 w 12192000"/>
              <a:gd name="connsiteY47" fmla="*/ 4492789 h 5176789"/>
              <a:gd name="connsiteX48" fmla="*/ 7527328 w 12192000"/>
              <a:gd name="connsiteY48" fmla="*/ 4502199 h 5176789"/>
              <a:gd name="connsiteX49" fmla="*/ 7388717 w 12192000"/>
              <a:gd name="connsiteY49" fmla="*/ 4470799 h 5176789"/>
              <a:gd name="connsiteX50" fmla="*/ 7231898 w 12192000"/>
              <a:gd name="connsiteY50" fmla="*/ 4486028 h 5176789"/>
              <a:gd name="connsiteX51" fmla="*/ 7218425 w 12192000"/>
              <a:gd name="connsiteY51" fmla="*/ 4477288 h 5176789"/>
              <a:gd name="connsiteX52" fmla="*/ 7202795 w 12192000"/>
              <a:gd name="connsiteY52" fmla="*/ 4472972 h 5176789"/>
              <a:gd name="connsiteX53" fmla="*/ 7200744 w 12192000"/>
              <a:gd name="connsiteY53" fmla="*/ 4474099 h 5176789"/>
              <a:gd name="connsiteX54" fmla="*/ 7182163 w 12192000"/>
              <a:gd name="connsiteY54" fmla="*/ 4474005 h 5176789"/>
              <a:gd name="connsiteX55" fmla="*/ 7178368 w 12192000"/>
              <a:gd name="connsiteY55" fmla="*/ 4470673 h 5176789"/>
              <a:gd name="connsiteX56" fmla="*/ 7165705 w 12192000"/>
              <a:gd name="connsiteY56" fmla="*/ 4469569 h 5176789"/>
              <a:gd name="connsiteX57" fmla="*/ 7140991 w 12192000"/>
              <a:gd name="connsiteY57" fmla="*/ 4464599 h 5176789"/>
              <a:gd name="connsiteX58" fmla="*/ 7136152 w 12192000"/>
              <a:gd name="connsiteY58" fmla="*/ 4466292 h 5176789"/>
              <a:gd name="connsiteX59" fmla="*/ 7098544 w 12192000"/>
              <a:gd name="connsiteY59" fmla="*/ 4462879 h 5176789"/>
              <a:gd name="connsiteX60" fmla="*/ 7097922 w 12192000"/>
              <a:gd name="connsiteY60" fmla="*/ 4464077 h 5176789"/>
              <a:gd name="connsiteX61" fmla="*/ 7086877 w 12192000"/>
              <a:gd name="connsiteY61" fmla="*/ 4468554 h 5176789"/>
              <a:gd name="connsiteX62" fmla="*/ 7065999 w 12192000"/>
              <a:gd name="connsiteY62" fmla="*/ 4474270 h 5176789"/>
              <a:gd name="connsiteX63" fmla="*/ 7016598 w 12192000"/>
              <a:gd name="connsiteY63" fmla="*/ 4502855 h 5176789"/>
              <a:gd name="connsiteX64" fmla="*/ 6977375 w 12192000"/>
              <a:gd name="connsiteY64" fmla="*/ 4499434 h 5176789"/>
              <a:gd name="connsiteX65" fmla="*/ 6969409 w 12192000"/>
              <a:gd name="connsiteY65" fmla="*/ 4499424 h 5176789"/>
              <a:gd name="connsiteX66" fmla="*/ 6969218 w 12192000"/>
              <a:gd name="connsiteY66" fmla="*/ 4499704 h 5176789"/>
              <a:gd name="connsiteX67" fmla="*/ 6960755 w 12192000"/>
              <a:gd name="connsiteY67" fmla="*/ 4500249 h 5176789"/>
              <a:gd name="connsiteX68" fmla="*/ 6954882 w 12192000"/>
              <a:gd name="connsiteY68" fmla="*/ 4499405 h 5176789"/>
              <a:gd name="connsiteX69" fmla="*/ 6939428 w 12192000"/>
              <a:gd name="connsiteY69" fmla="*/ 4499385 h 5176789"/>
              <a:gd name="connsiteX70" fmla="*/ 6933902 w 12192000"/>
              <a:gd name="connsiteY70" fmla="*/ 4501239 h 5176789"/>
              <a:gd name="connsiteX71" fmla="*/ 6891244 w 12192000"/>
              <a:gd name="connsiteY71" fmla="*/ 4536371 h 5176789"/>
              <a:gd name="connsiteX72" fmla="*/ 6794496 w 12192000"/>
              <a:gd name="connsiteY72" fmla="*/ 4567924 h 5176789"/>
              <a:gd name="connsiteX73" fmla="*/ 6574528 w 12192000"/>
              <a:gd name="connsiteY73" fmla="*/ 4641155 h 5176789"/>
              <a:gd name="connsiteX74" fmla="*/ 6573036 w 12192000"/>
              <a:gd name="connsiteY74" fmla="*/ 4641049 h 5176789"/>
              <a:gd name="connsiteX75" fmla="*/ 6571920 w 12192000"/>
              <a:gd name="connsiteY75" fmla="*/ 4644739 h 5176789"/>
              <a:gd name="connsiteX76" fmla="*/ 6552021 w 12192000"/>
              <a:gd name="connsiteY76" fmla="*/ 4650379 h 5176789"/>
              <a:gd name="connsiteX77" fmla="*/ 6545925 w 12192000"/>
              <a:gd name="connsiteY77" fmla="*/ 4650675 h 5176789"/>
              <a:gd name="connsiteX78" fmla="*/ 6537822 w 12192000"/>
              <a:gd name="connsiteY78" fmla="*/ 4652769 h 5176789"/>
              <a:gd name="connsiteX79" fmla="*/ 6537743 w 12192000"/>
              <a:gd name="connsiteY79" fmla="*/ 4653068 h 5176789"/>
              <a:gd name="connsiteX80" fmla="*/ 6490057 w 12192000"/>
              <a:gd name="connsiteY80" fmla="*/ 4658624 h 5176789"/>
              <a:gd name="connsiteX81" fmla="*/ 6386800 w 12192000"/>
              <a:gd name="connsiteY81" fmla="*/ 4715431 h 5176789"/>
              <a:gd name="connsiteX82" fmla="*/ 6382703 w 12192000"/>
              <a:gd name="connsiteY82" fmla="*/ 4717930 h 5176789"/>
              <a:gd name="connsiteX83" fmla="*/ 6356495 w 12192000"/>
              <a:gd name="connsiteY83" fmla="*/ 4717843 h 5176789"/>
              <a:gd name="connsiteX84" fmla="*/ 6343628 w 12192000"/>
              <a:gd name="connsiteY84" fmla="*/ 4719161 h 5176789"/>
              <a:gd name="connsiteX85" fmla="*/ 6338605 w 12192000"/>
              <a:gd name="connsiteY85" fmla="*/ 4716723 h 5176789"/>
              <a:gd name="connsiteX86" fmla="*/ 6320318 w 12192000"/>
              <a:gd name="connsiteY86" fmla="*/ 4720095 h 5176789"/>
              <a:gd name="connsiteX87" fmla="*/ 6318742 w 12192000"/>
              <a:gd name="connsiteY87" fmla="*/ 4721541 h 5176789"/>
              <a:gd name="connsiteX88" fmla="*/ 6301708 w 12192000"/>
              <a:gd name="connsiteY88" fmla="*/ 4720380 h 5176789"/>
              <a:gd name="connsiteX89" fmla="*/ 6285082 w 12192000"/>
              <a:gd name="connsiteY89" fmla="*/ 4714639 h 5176789"/>
              <a:gd name="connsiteX90" fmla="*/ 6136936 w 12192000"/>
              <a:gd name="connsiteY90" fmla="*/ 4758246 h 5176789"/>
              <a:gd name="connsiteX91" fmla="*/ 5988578 w 12192000"/>
              <a:gd name="connsiteY91" fmla="*/ 4754427 h 5176789"/>
              <a:gd name="connsiteX92" fmla="*/ 5908701 w 12192000"/>
              <a:gd name="connsiteY92" fmla="*/ 4779160 h 5176789"/>
              <a:gd name="connsiteX93" fmla="*/ 5892219 w 12192000"/>
              <a:gd name="connsiteY93" fmla="*/ 4807892 h 5176789"/>
              <a:gd name="connsiteX94" fmla="*/ 5683612 w 12192000"/>
              <a:gd name="connsiteY94" fmla="*/ 4848770 h 5176789"/>
              <a:gd name="connsiteX95" fmla="*/ 5635111 w 12192000"/>
              <a:gd name="connsiteY95" fmla="*/ 4868888 h 5176789"/>
              <a:gd name="connsiteX96" fmla="*/ 5582652 w 12192000"/>
              <a:gd name="connsiteY96" fmla="*/ 4866836 h 5176789"/>
              <a:gd name="connsiteX97" fmla="*/ 5567213 w 12192000"/>
              <a:gd name="connsiteY97" fmla="*/ 4878769 h 5176789"/>
              <a:gd name="connsiteX98" fmla="*/ 5564659 w 12192000"/>
              <a:gd name="connsiteY98" fmla="*/ 4881042 h 5176789"/>
              <a:gd name="connsiteX99" fmla="*/ 5552102 w 12192000"/>
              <a:gd name="connsiteY99" fmla="*/ 4885426 h 5176789"/>
              <a:gd name="connsiteX100" fmla="*/ 5551475 w 12192000"/>
              <a:gd name="connsiteY100" fmla="*/ 4892560 h 5176789"/>
              <a:gd name="connsiteX101" fmla="*/ 5534664 w 12192000"/>
              <a:gd name="connsiteY101" fmla="*/ 4903385 h 5176789"/>
              <a:gd name="connsiteX102" fmla="*/ 5510737 w 12192000"/>
              <a:gd name="connsiteY102" fmla="*/ 4909807 h 5176789"/>
              <a:gd name="connsiteX103" fmla="*/ 5393901 w 12192000"/>
              <a:gd name="connsiteY103" fmla="*/ 4933709 h 5176789"/>
              <a:gd name="connsiteX104" fmla="*/ 5325782 w 12192000"/>
              <a:gd name="connsiteY104" fmla="*/ 4951789 h 5176789"/>
              <a:gd name="connsiteX105" fmla="*/ 5302703 w 12192000"/>
              <a:gd name="connsiteY105" fmla="*/ 4964590 h 5176789"/>
              <a:gd name="connsiteX106" fmla="*/ 5268591 w 12192000"/>
              <a:gd name="connsiteY106" fmla="*/ 4978479 h 5176789"/>
              <a:gd name="connsiteX107" fmla="*/ 5210559 w 12192000"/>
              <a:gd name="connsiteY107" fmla="*/ 5007585 h 5176789"/>
              <a:gd name="connsiteX108" fmla="*/ 5177597 w 12192000"/>
              <a:gd name="connsiteY108" fmla="*/ 5015926 h 5176789"/>
              <a:gd name="connsiteX109" fmla="*/ 5160569 w 12192000"/>
              <a:gd name="connsiteY109" fmla="*/ 5025681 h 5176789"/>
              <a:gd name="connsiteX110" fmla="*/ 5152748 w 12192000"/>
              <a:gd name="connsiteY110" fmla="*/ 5026569 h 5176789"/>
              <a:gd name="connsiteX111" fmla="*/ 5127678 w 12192000"/>
              <a:gd name="connsiteY111" fmla="*/ 5032947 h 5176789"/>
              <a:gd name="connsiteX112" fmla="*/ 5113147 w 12192000"/>
              <a:gd name="connsiteY112" fmla="*/ 5035818 h 5176789"/>
              <a:gd name="connsiteX113" fmla="*/ 5107301 w 12192000"/>
              <a:gd name="connsiteY113" fmla="*/ 5036672 h 5176789"/>
              <a:gd name="connsiteX114" fmla="*/ 5093215 w 12192000"/>
              <a:gd name="connsiteY114" fmla="*/ 5032880 h 5176789"/>
              <a:gd name="connsiteX115" fmla="*/ 5077058 w 12192000"/>
              <a:gd name="connsiteY115" fmla="*/ 5038681 h 5176789"/>
              <a:gd name="connsiteX116" fmla="*/ 5057349 w 12192000"/>
              <a:gd name="connsiteY116" fmla="*/ 5036015 h 5176789"/>
              <a:gd name="connsiteX117" fmla="*/ 5053945 w 12192000"/>
              <a:gd name="connsiteY117" fmla="*/ 5041952 h 5176789"/>
              <a:gd name="connsiteX118" fmla="*/ 5040021 w 12192000"/>
              <a:gd name="connsiteY118" fmla="*/ 5050052 h 5176789"/>
              <a:gd name="connsiteX119" fmla="*/ 5025913 w 12192000"/>
              <a:gd name="connsiteY119" fmla="*/ 5046535 h 5176789"/>
              <a:gd name="connsiteX120" fmla="*/ 4998218 w 12192000"/>
              <a:gd name="connsiteY120" fmla="*/ 5048065 h 5176789"/>
              <a:gd name="connsiteX121" fmla="*/ 4991008 w 12192000"/>
              <a:gd name="connsiteY121" fmla="*/ 5050439 h 5176789"/>
              <a:gd name="connsiteX122" fmla="*/ 4963503 w 12192000"/>
              <a:gd name="connsiteY122" fmla="*/ 5047575 h 5176789"/>
              <a:gd name="connsiteX123" fmla="*/ 4921053 w 12192000"/>
              <a:gd name="connsiteY123" fmla="*/ 5048925 h 5176789"/>
              <a:gd name="connsiteX124" fmla="*/ 4873420 w 12192000"/>
              <a:gd name="connsiteY124" fmla="*/ 5054929 h 5176789"/>
              <a:gd name="connsiteX125" fmla="*/ 4858825 w 12192000"/>
              <a:gd name="connsiteY125" fmla="*/ 5051329 h 5176789"/>
              <a:gd name="connsiteX126" fmla="*/ 4769340 w 12192000"/>
              <a:gd name="connsiteY126" fmla="*/ 5053090 h 5176789"/>
              <a:gd name="connsiteX127" fmla="*/ 4744152 w 12192000"/>
              <a:gd name="connsiteY127" fmla="*/ 5053391 h 5176789"/>
              <a:gd name="connsiteX128" fmla="*/ 4723556 w 12192000"/>
              <a:gd name="connsiteY128" fmla="*/ 5059633 h 5176789"/>
              <a:gd name="connsiteX129" fmla="*/ 4719699 w 12192000"/>
              <a:gd name="connsiteY129" fmla="*/ 5066298 h 5176789"/>
              <a:gd name="connsiteX130" fmla="*/ 4706016 w 12192000"/>
              <a:gd name="connsiteY130" fmla="*/ 5067422 h 5176789"/>
              <a:gd name="connsiteX131" fmla="*/ 4702593 w 12192000"/>
              <a:gd name="connsiteY131" fmla="*/ 5068973 h 5176789"/>
              <a:gd name="connsiteX132" fmla="*/ 4682766 w 12192000"/>
              <a:gd name="connsiteY132" fmla="*/ 5076609 h 5176789"/>
              <a:gd name="connsiteX133" fmla="*/ 4634960 w 12192000"/>
              <a:gd name="connsiteY133" fmla="*/ 5061852 h 5176789"/>
              <a:gd name="connsiteX134" fmla="*/ 4580645 w 12192000"/>
              <a:gd name="connsiteY134" fmla="*/ 5069246 h 5176789"/>
              <a:gd name="connsiteX135" fmla="*/ 4368005 w 12192000"/>
              <a:gd name="connsiteY135" fmla="*/ 5057426 h 5176789"/>
              <a:gd name="connsiteX136" fmla="*/ 4339489 w 12192000"/>
              <a:gd name="connsiteY136" fmla="*/ 5080858 h 5176789"/>
              <a:gd name="connsiteX137" fmla="*/ 4253895 w 12192000"/>
              <a:gd name="connsiteY137" fmla="*/ 5085008 h 5176789"/>
              <a:gd name="connsiteX138" fmla="*/ 4082432 w 12192000"/>
              <a:gd name="connsiteY138" fmla="*/ 5176339 h 5176789"/>
              <a:gd name="connsiteX139" fmla="*/ 3911296 w 12192000"/>
              <a:gd name="connsiteY139" fmla="*/ 5035663 h 5176789"/>
              <a:gd name="connsiteX140" fmla="*/ 3895182 w 12192000"/>
              <a:gd name="connsiteY140" fmla="*/ 5030229 h 5176789"/>
              <a:gd name="connsiteX141" fmla="*/ 3870866 w 12192000"/>
              <a:gd name="connsiteY141" fmla="*/ 5023753 h 5176789"/>
              <a:gd name="connsiteX142" fmla="*/ 3865913 w 12192000"/>
              <a:gd name="connsiteY142" fmla="*/ 5025143 h 5176789"/>
              <a:gd name="connsiteX143" fmla="*/ 3828606 w 12192000"/>
              <a:gd name="connsiteY143" fmla="*/ 5019426 h 5176789"/>
              <a:gd name="connsiteX144" fmla="*/ 3827901 w 12192000"/>
              <a:gd name="connsiteY144" fmla="*/ 5020583 h 5176789"/>
              <a:gd name="connsiteX145" fmla="*/ 3816543 w 12192000"/>
              <a:gd name="connsiteY145" fmla="*/ 5024366 h 5176789"/>
              <a:gd name="connsiteX146" fmla="*/ 3795278 w 12192000"/>
              <a:gd name="connsiteY146" fmla="*/ 5028779 h 5176789"/>
              <a:gd name="connsiteX147" fmla="*/ 3743858 w 12192000"/>
              <a:gd name="connsiteY147" fmla="*/ 5054237 h 5176789"/>
              <a:gd name="connsiteX148" fmla="*/ 3704945 w 12192000"/>
              <a:gd name="connsiteY148" fmla="*/ 5048413 h 5176789"/>
              <a:gd name="connsiteX149" fmla="*/ 3696992 w 12192000"/>
              <a:gd name="connsiteY149" fmla="*/ 5047914 h 5176789"/>
              <a:gd name="connsiteX150" fmla="*/ 3696780 w 12192000"/>
              <a:gd name="connsiteY150" fmla="*/ 5048181 h 5176789"/>
              <a:gd name="connsiteX151" fmla="*/ 3688290 w 12192000"/>
              <a:gd name="connsiteY151" fmla="*/ 5048204 h 5176789"/>
              <a:gd name="connsiteX152" fmla="*/ 3682486 w 12192000"/>
              <a:gd name="connsiteY152" fmla="*/ 5047000 h 5176789"/>
              <a:gd name="connsiteX153" fmla="*/ 3667056 w 12192000"/>
              <a:gd name="connsiteY153" fmla="*/ 5046030 h 5176789"/>
              <a:gd name="connsiteX154" fmla="*/ 3661403 w 12192000"/>
              <a:gd name="connsiteY154" fmla="*/ 5047537 h 5176789"/>
              <a:gd name="connsiteX155" fmla="*/ 3658673 w 12192000"/>
              <a:gd name="connsiteY155" fmla="*/ 5050790 h 5176789"/>
              <a:gd name="connsiteX156" fmla="*/ 3657333 w 12192000"/>
              <a:gd name="connsiteY156" fmla="*/ 5050325 h 5176789"/>
              <a:gd name="connsiteX157" fmla="*/ 3626778 w 12192000"/>
              <a:gd name="connsiteY157" fmla="*/ 5057882 h 5176789"/>
              <a:gd name="connsiteX158" fmla="*/ 3560067 w 12192000"/>
              <a:gd name="connsiteY158" fmla="*/ 5064266 h 5176789"/>
              <a:gd name="connsiteX159" fmla="*/ 3522641 w 12192000"/>
              <a:gd name="connsiteY159" fmla="*/ 5063654 h 5176789"/>
              <a:gd name="connsiteX160" fmla="*/ 3419275 w 12192000"/>
              <a:gd name="connsiteY160" fmla="*/ 5066646 h 5176789"/>
              <a:gd name="connsiteX161" fmla="*/ 3314869 w 12192000"/>
              <a:gd name="connsiteY161" fmla="*/ 5073197 h 5176789"/>
              <a:gd name="connsiteX162" fmla="*/ 3259088 w 12192000"/>
              <a:gd name="connsiteY162" fmla="*/ 5096363 h 5176789"/>
              <a:gd name="connsiteX163" fmla="*/ 3253104 w 12192000"/>
              <a:gd name="connsiteY163" fmla="*/ 5096785 h 5176789"/>
              <a:gd name="connsiteX164" fmla="*/ 3238751 w 12192000"/>
              <a:gd name="connsiteY164" fmla="*/ 5092996 h 5176789"/>
              <a:gd name="connsiteX165" fmla="*/ 3233681 w 12192000"/>
              <a:gd name="connsiteY165" fmla="*/ 5090758 h 5176789"/>
              <a:gd name="connsiteX166" fmla="*/ 3225562 w 12192000"/>
              <a:gd name="connsiteY166" fmla="*/ 5089215 h 5176789"/>
              <a:gd name="connsiteX167" fmla="*/ 3225260 w 12192000"/>
              <a:gd name="connsiteY167" fmla="*/ 5089437 h 5176789"/>
              <a:gd name="connsiteX168" fmla="*/ 3217859 w 12192000"/>
              <a:gd name="connsiteY168" fmla="*/ 5087484 h 5176789"/>
              <a:gd name="connsiteX169" fmla="*/ 3182980 w 12192000"/>
              <a:gd name="connsiteY169" fmla="*/ 5074650 h 5176789"/>
              <a:gd name="connsiteX170" fmla="*/ 3055081 w 12192000"/>
              <a:gd name="connsiteY170" fmla="*/ 5080424 h 5176789"/>
              <a:gd name="connsiteX171" fmla="*/ 3049807 w 12192000"/>
              <a:gd name="connsiteY171" fmla="*/ 5080860 h 5176789"/>
              <a:gd name="connsiteX172" fmla="*/ 3029122 w 12192000"/>
              <a:gd name="connsiteY172" fmla="*/ 5070085 h 5176789"/>
              <a:gd name="connsiteX173" fmla="*/ 3017862 w 12192000"/>
              <a:gd name="connsiteY173" fmla="*/ 5065942 h 5176789"/>
              <a:gd name="connsiteX174" fmla="*/ 3015868 w 12192000"/>
              <a:gd name="connsiteY174" fmla="*/ 5061832 h 5176789"/>
              <a:gd name="connsiteX175" fmla="*/ 2998644 w 12192000"/>
              <a:gd name="connsiteY175" fmla="*/ 5057210 h 5176789"/>
              <a:gd name="connsiteX176" fmla="*/ 2996219 w 12192000"/>
              <a:gd name="connsiteY176" fmla="*/ 5057788 h 5176789"/>
              <a:gd name="connsiteX177" fmla="*/ 2983676 w 12192000"/>
              <a:gd name="connsiteY177" fmla="*/ 5049852 h 5176789"/>
              <a:gd name="connsiteX178" fmla="*/ 2903609 w 12192000"/>
              <a:gd name="connsiteY178" fmla="*/ 4998457 h 5176789"/>
              <a:gd name="connsiteX179" fmla="*/ 2758830 w 12192000"/>
              <a:gd name="connsiteY179" fmla="*/ 4974760 h 5176789"/>
              <a:gd name="connsiteX180" fmla="*/ 2532669 w 12192000"/>
              <a:gd name="connsiteY180" fmla="*/ 4940573 h 5176789"/>
              <a:gd name="connsiteX181" fmla="*/ 2389931 w 12192000"/>
              <a:gd name="connsiteY181" fmla="*/ 4905785 h 5176789"/>
              <a:gd name="connsiteX182" fmla="*/ 2335186 w 12192000"/>
              <a:gd name="connsiteY182" fmla="*/ 4902957 h 5176789"/>
              <a:gd name="connsiteX183" fmla="*/ 2273393 w 12192000"/>
              <a:gd name="connsiteY183" fmla="*/ 4883565 h 5176789"/>
              <a:gd name="connsiteX184" fmla="*/ 2269523 w 12192000"/>
              <a:gd name="connsiteY184" fmla="*/ 4884442 h 5176789"/>
              <a:gd name="connsiteX185" fmla="*/ 2256015 w 12192000"/>
              <a:gd name="connsiteY185" fmla="*/ 4883014 h 5176789"/>
              <a:gd name="connsiteX186" fmla="*/ 2249731 w 12192000"/>
              <a:gd name="connsiteY186" fmla="*/ 4888778 h 5176789"/>
              <a:gd name="connsiteX187" fmla="*/ 2227629 w 12192000"/>
              <a:gd name="connsiteY187" fmla="*/ 4891047 h 5176789"/>
              <a:gd name="connsiteX188" fmla="*/ 2203460 w 12192000"/>
              <a:gd name="connsiteY188" fmla="*/ 4886696 h 5176789"/>
              <a:gd name="connsiteX189" fmla="*/ 2091528 w 12192000"/>
              <a:gd name="connsiteY189" fmla="*/ 4859155 h 5176789"/>
              <a:gd name="connsiteX190" fmla="*/ 2022901 w 12192000"/>
              <a:gd name="connsiteY190" fmla="*/ 4846594 h 5176789"/>
              <a:gd name="connsiteX191" fmla="*/ 1994227 w 12192000"/>
              <a:gd name="connsiteY191" fmla="*/ 4847973 h 5176789"/>
              <a:gd name="connsiteX192" fmla="*/ 1955936 w 12192000"/>
              <a:gd name="connsiteY192" fmla="*/ 4845765 h 5176789"/>
              <a:gd name="connsiteX193" fmla="*/ 1741924 w 12192000"/>
              <a:gd name="connsiteY193" fmla="*/ 4808054 h 5176789"/>
              <a:gd name="connsiteX194" fmla="*/ 1734410 w 12192000"/>
              <a:gd name="connsiteY194" fmla="*/ 4811675 h 5176789"/>
              <a:gd name="connsiteX195" fmla="*/ 1691423 w 12192000"/>
              <a:gd name="connsiteY195" fmla="*/ 4802777 h 5176789"/>
              <a:gd name="connsiteX196" fmla="*/ 1554504 w 12192000"/>
              <a:gd name="connsiteY196" fmla="*/ 4739985 h 5176789"/>
              <a:gd name="connsiteX197" fmla="*/ 1470119 w 12192000"/>
              <a:gd name="connsiteY197" fmla="*/ 4723470 h 5176789"/>
              <a:gd name="connsiteX198" fmla="*/ 1437967 w 12192000"/>
              <a:gd name="connsiteY198" fmla="*/ 4722710 h 5176789"/>
              <a:gd name="connsiteX199" fmla="*/ 1295869 w 12192000"/>
              <a:gd name="connsiteY199" fmla="*/ 4726175 h 5176789"/>
              <a:gd name="connsiteX200" fmla="*/ 1292949 w 12192000"/>
              <a:gd name="connsiteY200" fmla="*/ 4684615 h 5176789"/>
              <a:gd name="connsiteX201" fmla="*/ 1244908 w 12192000"/>
              <a:gd name="connsiteY201" fmla="*/ 4706993 h 5176789"/>
              <a:gd name="connsiteX202" fmla="*/ 1171266 w 12192000"/>
              <a:gd name="connsiteY202" fmla="*/ 4706535 h 5176789"/>
              <a:gd name="connsiteX203" fmla="*/ 1160868 w 12192000"/>
              <a:gd name="connsiteY203" fmla="*/ 4701936 h 5176789"/>
              <a:gd name="connsiteX204" fmla="*/ 1147599 w 12192000"/>
              <a:gd name="connsiteY204" fmla="*/ 4714833 h 5176789"/>
              <a:gd name="connsiteX205" fmla="*/ 1119603 w 12192000"/>
              <a:gd name="connsiteY205" fmla="*/ 4721303 h 5176789"/>
              <a:gd name="connsiteX206" fmla="*/ 997851 w 12192000"/>
              <a:gd name="connsiteY206" fmla="*/ 4722336 h 5176789"/>
              <a:gd name="connsiteX207" fmla="*/ 976455 w 12192000"/>
              <a:gd name="connsiteY207" fmla="*/ 4726407 h 5176789"/>
              <a:gd name="connsiteX208" fmla="*/ 949939 w 12192000"/>
              <a:gd name="connsiteY208" fmla="*/ 4719699 h 5176789"/>
              <a:gd name="connsiteX209" fmla="*/ 894148 w 12192000"/>
              <a:gd name="connsiteY209" fmla="*/ 4710406 h 5176789"/>
              <a:gd name="connsiteX210" fmla="*/ 857990 w 12192000"/>
              <a:gd name="connsiteY210" fmla="*/ 4696844 h 5176789"/>
              <a:gd name="connsiteX211" fmla="*/ 848649 w 12192000"/>
              <a:gd name="connsiteY211" fmla="*/ 4704021 h 5176789"/>
              <a:gd name="connsiteX212" fmla="*/ 826436 w 12192000"/>
              <a:gd name="connsiteY212" fmla="*/ 4707421 h 5176789"/>
              <a:gd name="connsiteX213" fmla="*/ 733052 w 12192000"/>
              <a:gd name="connsiteY213" fmla="*/ 4701884 h 5176789"/>
              <a:gd name="connsiteX214" fmla="*/ 716185 w 12192000"/>
              <a:gd name="connsiteY214" fmla="*/ 4648168 h 5176789"/>
              <a:gd name="connsiteX215" fmla="*/ 582722 w 12192000"/>
              <a:gd name="connsiteY215" fmla="*/ 4658637 h 5176789"/>
              <a:gd name="connsiteX216" fmla="*/ 581118 w 12192000"/>
              <a:gd name="connsiteY216" fmla="*/ 4654120 h 5176789"/>
              <a:gd name="connsiteX217" fmla="*/ 546453 w 12192000"/>
              <a:gd name="connsiteY217" fmla="*/ 4652542 h 5176789"/>
              <a:gd name="connsiteX218" fmla="*/ 536773 w 12192000"/>
              <a:gd name="connsiteY218" fmla="*/ 4644609 h 5176789"/>
              <a:gd name="connsiteX219" fmla="*/ 388896 w 12192000"/>
              <a:gd name="connsiteY219" fmla="*/ 4619173 h 5176789"/>
              <a:gd name="connsiteX220" fmla="*/ 366479 w 12192000"/>
              <a:gd name="connsiteY220" fmla="*/ 4618896 h 5176789"/>
              <a:gd name="connsiteX221" fmla="*/ 342781 w 12192000"/>
              <a:gd name="connsiteY221" fmla="*/ 4601239 h 5176789"/>
              <a:gd name="connsiteX222" fmla="*/ 255925 w 12192000"/>
              <a:gd name="connsiteY222" fmla="*/ 4598685 h 5176789"/>
              <a:gd name="connsiteX223" fmla="*/ 226919 w 12192000"/>
              <a:gd name="connsiteY223" fmla="*/ 4598460 h 5176789"/>
              <a:gd name="connsiteX224" fmla="*/ 213925 w 12192000"/>
              <a:gd name="connsiteY224" fmla="*/ 4597783 h 5176789"/>
              <a:gd name="connsiteX225" fmla="*/ 215196 w 12192000"/>
              <a:gd name="connsiteY225" fmla="*/ 4588576 h 5176789"/>
              <a:gd name="connsiteX226" fmla="*/ 180214 w 12192000"/>
              <a:gd name="connsiteY226" fmla="*/ 4583701 h 5176789"/>
              <a:gd name="connsiteX227" fmla="*/ 83203 w 12192000"/>
              <a:gd name="connsiteY227" fmla="*/ 4531664 h 5176789"/>
              <a:gd name="connsiteX228" fmla="*/ 4106 w 12192000"/>
              <a:gd name="connsiteY228" fmla="*/ 4517202 h 5176789"/>
              <a:gd name="connsiteX229" fmla="*/ 0 w 12192000"/>
              <a:gd name="connsiteY229" fmla="*/ 4516084 h 5176789"/>
              <a:gd name="connsiteX230" fmla="*/ 0 w 12192000"/>
              <a:gd name="connsiteY230" fmla="*/ 0 h 5176789"/>
              <a:gd name="connsiteX0" fmla="*/ 0 w 12192000"/>
              <a:gd name="connsiteY0" fmla="*/ 0 h 5096785"/>
              <a:gd name="connsiteX1" fmla="*/ 12192000 w 12192000"/>
              <a:gd name="connsiteY1" fmla="*/ 0 h 5096785"/>
              <a:gd name="connsiteX2" fmla="*/ 12192000 w 12192000"/>
              <a:gd name="connsiteY2" fmla="*/ 3809005 h 5096785"/>
              <a:gd name="connsiteX3" fmla="*/ 12142543 w 12192000"/>
              <a:gd name="connsiteY3" fmla="*/ 3817043 h 5096785"/>
              <a:gd name="connsiteX4" fmla="*/ 12109241 w 12192000"/>
              <a:gd name="connsiteY4" fmla="*/ 3824228 h 5096785"/>
              <a:gd name="connsiteX5" fmla="*/ 11668991 w 12192000"/>
              <a:gd name="connsiteY5" fmla="*/ 3788038 h 5096785"/>
              <a:gd name="connsiteX6" fmla="*/ 11476952 w 12192000"/>
              <a:gd name="connsiteY6" fmla="*/ 3866786 h 5096785"/>
              <a:gd name="connsiteX7" fmla="*/ 11336487 w 12192000"/>
              <a:gd name="connsiteY7" fmla="*/ 3971513 h 5096785"/>
              <a:gd name="connsiteX8" fmla="*/ 11214181 w 12192000"/>
              <a:gd name="connsiteY8" fmla="*/ 4004215 h 5096785"/>
              <a:gd name="connsiteX9" fmla="*/ 11042540 w 12192000"/>
              <a:gd name="connsiteY9" fmla="*/ 4002613 h 5096785"/>
              <a:gd name="connsiteX10" fmla="*/ 10833086 w 12192000"/>
              <a:gd name="connsiteY10" fmla="*/ 3997707 h 5096785"/>
              <a:gd name="connsiteX11" fmla="*/ 10599680 w 12192000"/>
              <a:gd name="connsiteY11" fmla="*/ 3982661 h 5096785"/>
              <a:gd name="connsiteX12" fmla="*/ 10519971 w 12192000"/>
              <a:gd name="connsiteY12" fmla="*/ 3975018 h 5096785"/>
              <a:gd name="connsiteX13" fmla="*/ 10217282 w 12192000"/>
              <a:gd name="connsiteY13" fmla="*/ 4020809 h 5096785"/>
              <a:gd name="connsiteX14" fmla="*/ 9936427 w 12192000"/>
              <a:gd name="connsiteY14" fmla="*/ 4137843 h 5096785"/>
              <a:gd name="connsiteX15" fmla="*/ 9800299 w 12192000"/>
              <a:gd name="connsiteY15" fmla="*/ 4186098 h 5096785"/>
              <a:gd name="connsiteX16" fmla="*/ 9707822 w 12192000"/>
              <a:gd name="connsiteY16" fmla="*/ 4189102 h 5096785"/>
              <a:gd name="connsiteX17" fmla="*/ 9543973 w 12192000"/>
              <a:gd name="connsiteY17" fmla="*/ 4245802 h 5096785"/>
              <a:gd name="connsiteX18" fmla="*/ 9528747 w 12192000"/>
              <a:gd name="connsiteY18" fmla="*/ 4251724 h 5096785"/>
              <a:gd name="connsiteX19" fmla="*/ 9436976 w 12192000"/>
              <a:gd name="connsiteY19" fmla="*/ 4269351 h 5096785"/>
              <a:gd name="connsiteX20" fmla="*/ 9371827 w 12192000"/>
              <a:gd name="connsiteY20" fmla="*/ 4303912 h 5096785"/>
              <a:gd name="connsiteX21" fmla="*/ 9260304 w 12192000"/>
              <a:gd name="connsiteY21" fmla="*/ 4328021 h 5096785"/>
              <a:gd name="connsiteX22" fmla="*/ 9148799 w 12192000"/>
              <a:gd name="connsiteY22" fmla="*/ 4348506 h 5096785"/>
              <a:gd name="connsiteX23" fmla="*/ 9107898 w 12192000"/>
              <a:gd name="connsiteY23" fmla="*/ 4354282 h 5096785"/>
              <a:gd name="connsiteX24" fmla="*/ 8990743 w 12192000"/>
              <a:gd name="connsiteY24" fmla="*/ 4382161 h 5096785"/>
              <a:gd name="connsiteX25" fmla="*/ 8979819 w 12192000"/>
              <a:gd name="connsiteY25" fmla="*/ 4366419 h 5096785"/>
              <a:gd name="connsiteX26" fmla="*/ 8936044 w 12192000"/>
              <a:gd name="connsiteY26" fmla="*/ 4370992 h 5096785"/>
              <a:gd name="connsiteX27" fmla="*/ 8897707 w 12192000"/>
              <a:gd name="connsiteY27" fmla="*/ 4392673 h 5096785"/>
              <a:gd name="connsiteX28" fmla="*/ 8845635 w 12192000"/>
              <a:gd name="connsiteY28" fmla="*/ 4404300 h 5096785"/>
              <a:gd name="connsiteX29" fmla="*/ 8814562 w 12192000"/>
              <a:gd name="connsiteY29" fmla="*/ 4411434 h 5096785"/>
              <a:gd name="connsiteX30" fmla="*/ 8726349 w 12192000"/>
              <a:gd name="connsiteY30" fmla="*/ 4416668 h 5096785"/>
              <a:gd name="connsiteX31" fmla="*/ 8566678 w 12192000"/>
              <a:gd name="connsiteY31" fmla="*/ 4391711 h 5096785"/>
              <a:gd name="connsiteX32" fmla="*/ 8521516 w 12192000"/>
              <a:gd name="connsiteY32" fmla="*/ 4393927 h 5096785"/>
              <a:gd name="connsiteX33" fmla="*/ 8515998 w 12192000"/>
              <a:gd name="connsiteY33" fmla="*/ 4399124 h 5096785"/>
              <a:gd name="connsiteX34" fmla="*/ 8449547 w 12192000"/>
              <a:gd name="connsiteY34" fmla="*/ 4383170 h 5096785"/>
              <a:gd name="connsiteX35" fmla="*/ 8360285 w 12192000"/>
              <a:gd name="connsiteY35" fmla="*/ 4398502 h 5096785"/>
              <a:gd name="connsiteX36" fmla="*/ 8256584 w 12192000"/>
              <a:gd name="connsiteY36" fmla="*/ 4423564 h 5096785"/>
              <a:gd name="connsiteX37" fmla="*/ 8229821 w 12192000"/>
              <a:gd name="connsiteY37" fmla="*/ 4431840 h 5096785"/>
              <a:gd name="connsiteX38" fmla="*/ 8158476 w 12192000"/>
              <a:gd name="connsiteY38" fmla="*/ 4436904 h 5096785"/>
              <a:gd name="connsiteX39" fmla="*/ 7993707 w 12192000"/>
              <a:gd name="connsiteY39" fmla="*/ 4447962 h 5096785"/>
              <a:gd name="connsiteX40" fmla="*/ 7990346 w 12192000"/>
              <a:gd name="connsiteY40" fmla="*/ 4454853 h 5096785"/>
              <a:gd name="connsiteX41" fmla="*/ 7976786 w 12192000"/>
              <a:gd name="connsiteY41" fmla="*/ 4456820 h 5096785"/>
              <a:gd name="connsiteX42" fmla="*/ 7973491 w 12192000"/>
              <a:gd name="connsiteY42" fmla="*/ 4458577 h 5096785"/>
              <a:gd name="connsiteX43" fmla="*/ 7954281 w 12192000"/>
              <a:gd name="connsiteY43" fmla="*/ 4467421 h 5096785"/>
              <a:gd name="connsiteX44" fmla="*/ 7905540 w 12192000"/>
              <a:gd name="connsiteY44" fmla="*/ 4455628 h 5096785"/>
              <a:gd name="connsiteX45" fmla="*/ 7851932 w 12192000"/>
              <a:gd name="connsiteY45" fmla="*/ 4466353 h 5096785"/>
              <a:gd name="connsiteX46" fmla="*/ 7639078 w 12192000"/>
              <a:gd name="connsiteY46" fmla="*/ 4467635 h 5096785"/>
              <a:gd name="connsiteX47" fmla="*/ 7612359 w 12192000"/>
              <a:gd name="connsiteY47" fmla="*/ 4492789 h 5096785"/>
              <a:gd name="connsiteX48" fmla="*/ 7527328 w 12192000"/>
              <a:gd name="connsiteY48" fmla="*/ 4502199 h 5096785"/>
              <a:gd name="connsiteX49" fmla="*/ 7388717 w 12192000"/>
              <a:gd name="connsiteY49" fmla="*/ 4470799 h 5096785"/>
              <a:gd name="connsiteX50" fmla="*/ 7231898 w 12192000"/>
              <a:gd name="connsiteY50" fmla="*/ 4486028 h 5096785"/>
              <a:gd name="connsiteX51" fmla="*/ 7218425 w 12192000"/>
              <a:gd name="connsiteY51" fmla="*/ 4477288 h 5096785"/>
              <a:gd name="connsiteX52" fmla="*/ 7202795 w 12192000"/>
              <a:gd name="connsiteY52" fmla="*/ 4472972 h 5096785"/>
              <a:gd name="connsiteX53" fmla="*/ 7200744 w 12192000"/>
              <a:gd name="connsiteY53" fmla="*/ 4474099 h 5096785"/>
              <a:gd name="connsiteX54" fmla="*/ 7182163 w 12192000"/>
              <a:gd name="connsiteY54" fmla="*/ 4474005 h 5096785"/>
              <a:gd name="connsiteX55" fmla="*/ 7178368 w 12192000"/>
              <a:gd name="connsiteY55" fmla="*/ 4470673 h 5096785"/>
              <a:gd name="connsiteX56" fmla="*/ 7165705 w 12192000"/>
              <a:gd name="connsiteY56" fmla="*/ 4469569 h 5096785"/>
              <a:gd name="connsiteX57" fmla="*/ 7140991 w 12192000"/>
              <a:gd name="connsiteY57" fmla="*/ 4464599 h 5096785"/>
              <a:gd name="connsiteX58" fmla="*/ 7136152 w 12192000"/>
              <a:gd name="connsiteY58" fmla="*/ 4466292 h 5096785"/>
              <a:gd name="connsiteX59" fmla="*/ 7098544 w 12192000"/>
              <a:gd name="connsiteY59" fmla="*/ 4462879 h 5096785"/>
              <a:gd name="connsiteX60" fmla="*/ 7097922 w 12192000"/>
              <a:gd name="connsiteY60" fmla="*/ 4464077 h 5096785"/>
              <a:gd name="connsiteX61" fmla="*/ 7086877 w 12192000"/>
              <a:gd name="connsiteY61" fmla="*/ 4468554 h 5096785"/>
              <a:gd name="connsiteX62" fmla="*/ 7065999 w 12192000"/>
              <a:gd name="connsiteY62" fmla="*/ 4474270 h 5096785"/>
              <a:gd name="connsiteX63" fmla="*/ 7016598 w 12192000"/>
              <a:gd name="connsiteY63" fmla="*/ 4502855 h 5096785"/>
              <a:gd name="connsiteX64" fmla="*/ 6977375 w 12192000"/>
              <a:gd name="connsiteY64" fmla="*/ 4499434 h 5096785"/>
              <a:gd name="connsiteX65" fmla="*/ 6969409 w 12192000"/>
              <a:gd name="connsiteY65" fmla="*/ 4499424 h 5096785"/>
              <a:gd name="connsiteX66" fmla="*/ 6969218 w 12192000"/>
              <a:gd name="connsiteY66" fmla="*/ 4499704 h 5096785"/>
              <a:gd name="connsiteX67" fmla="*/ 6960755 w 12192000"/>
              <a:gd name="connsiteY67" fmla="*/ 4500249 h 5096785"/>
              <a:gd name="connsiteX68" fmla="*/ 6954882 w 12192000"/>
              <a:gd name="connsiteY68" fmla="*/ 4499405 h 5096785"/>
              <a:gd name="connsiteX69" fmla="*/ 6939428 w 12192000"/>
              <a:gd name="connsiteY69" fmla="*/ 4499385 h 5096785"/>
              <a:gd name="connsiteX70" fmla="*/ 6933902 w 12192000"/>
              <a:gd name="connsiteY70" fmla="*/ 4501239 h 5096785"/>
              <a:gd name="connsiteX71" fmla="*/ 6891244 w 12192000"/>
              <a:gd name="connsiteY71" fmla="*/ 4536371 h 5096785"/>
              <a:gd name="connsiteX72" fmla="*/ 6794496 w 12192000"/>
              <a:gd name="connsiteY72" fmla="*/ 4567924 h 5096785"/>
              <a:gd name="connsiteX73" fmla="*/ 6574528 w 12192000"/>
              <a:gd name="connsiteY73" fmla="*/ 4641155 h 5096785"/>
              <a:gd name="connsiteX74" fmla="*/ 6573036 w 12192000"/>
              <a:gd name="connsiteY74" fmla="*/ 4641049 h 5096785"/>
              <a:gd name="connsiteX75" fmla="*/ 6571920 w 12192000"/>
              <a:gd name="connsiteY75" fmla="*/ 4644739 h 5096785"/>
              <a:gd name="connsiteX76" fmla="*/ 6552021 w 12192000"/>
              <a:gd name="connsiteY76" fmla="*/ 4650379 h 5096785"/>
              <a:gd name="connsiteX77" fmla="*/ 6545925 w 12192000"/>
              <a:gd name="connsiteY77" fmla="*/ 4650675 h 5096785"/>
              <a:gd name="connsiteX78" fmla="*/ 6537822 w 12192000"/>
              <a:gd name="connsiteY78" fmla="*/ 4652769 h 5096785"/>
              <a:gd name="connsiteX79" fmla="*/ 6537743 w 12192000"/>
              <a:gd name="connsiteY79" fmla="*/ 4653068 h 5096785"/>
              <a:gd name="connsiteX80" fmla="*/ 6490057 w 12192000"/>
              <a:gd name="connsiteY80" fmla="*/ 4658624 h 5096785"/>
              <a:gd name="connsiteX81" fmla="*/ 6386800 w 12192000"/>
              <a:gd name="connsiteY81" fmla="*/ 4715431 h 5096785"/>
              <a:gd name="connsiteX82" fmla="*/ 6382703 w 12192000"/>
              <a:gd name="connsiteY82" fmla="*/ 4717930 h 5096785"/>
              <a:gd name="connsiteX83" fmla="*/ 6356495 w 12192000"/>
              <a:gd name="connsiteY83" fmla="*/ 4717843 h 5096785"/>
              <a:gd name="connsiteX84" fmla="*/ 6343628 w 12192000"/>
              <a:gd name="connsiteY84" fmla="*/ 4719161 h 5096785"/>
              <a:gd name="connsiteX85" fmla="*/ 6338605 w 12192000"/>
              <a:gd name="connsiteY85" fmla="*/ 4716723 h 5096785"/>
              <a:gd name="connsiteX86" fmla="*/ 6320318 w 12192000"/>
              <a:gd name="connsiteY86" fmla="*/ 4720095 h 5096785"/>
              <a:gd name="connsiteX87" fmla="*/ 6318742 w 12192000"/>
              <a:gd name="connsiteY87" fmla="*/ 4721541 h 5096785"/>
              <a:gd name="connsiteX88" fmla="*/ 6301708 w 12192000"/>
              <a:gd name="connsiteY88" fmla="*/ 4720380 h 5096785"/>
              <a:gd name="connsiteX89" fmla="*/ 6285082 w 12192000"/>
              <a:gd name="connsiteY89" fmla="*/ 4714639 h 5096785"/>
              <a:gd name="connsiteX90" fmla="*/ 6136936 w 12192000"/>
              <a:gd name="connsiteY90" fmla="*/ 4758246 h 5096785"/>
              <a:gd name="connsiteX91" fmla="*/ 5988578 w 12192000"/>
              <a:gd name="connsiteY91" fmla="*/ 4754427 h 5096785"/>
              <a:gd name="connsiteX92" fmla="*/ 5908701 w 12192000"/>
              <a:gd name="connsiteY92" fmla="*/ 4779160 h 5096785"/>
              <a:gd name="connsiteX93" fmla="*/ 5892219 w 12192000"/>
              <a:gd name="connsiteY93" fmla="*/ 4807892 h 5096785"/>
              <a:gd name="connsiteX94" fmla="*/ 5683612 w 12192000"/>
              <a:gd name="connsiteY94" fmla="*/ 4848770 h 5096785"/>
              <a:gd name="connsiteX95" fmla="*/ 5635111 w 12192000"/>
              <a:gd name="connsiteY95" fmla="*/ 4868888 h 5096785"/>
              <a:gd name="connsiteX96" fmla="*/ 5582652 w 12192000"/>
              <a:gd name="connsiteY96" fmla="*/ 4866836 h 5096785"/>
              <a:gd name="connsiteX97" fmla="*/ 5567213 w 12192000"/>
              <a:gd name="connsiteY97" fmla="*/ 4878769 h 5096785"/>
              <a:gd name="connsiteX98" fmla="*/ 5564659 w 12192000"/>
              <a:gd name="connsiteY98" fmla="*/ 4881042 h 5096785"/>
              <a:gd name="connsiteX99" fmla="*/ 5552102 w 12192000"/>
              <a:gd name="connsiteY99" fmla="*/ 4885426 h 5096785"/>
              <a:gd name="connsiteX100" fmla="*/ 5551475 w 12192000"/>
              <a:gd name="connsiteY100" fmla="*/ 4892560 h 5096785"/>
              <a:gd name="connsiteX101" fmla="*/ 5534664 w 12192000"/>
              <a:gd name="connsiteY101" fmla="*/ 4903385 h 5096785"/>
              <a:gd name="connsiteX102" fmla="*/ 5510737 w 12192000"/>
              <a:gd name="connsiteY102" fmla="*/ 4909807 h 5096785"/>
              <a:gd name="connsiteX103" fmla="*/ 5393901 w 12192000"/>
              <a:gd name="connsiteY103" fmla="*/ 4933709 h 5096785"/>
              <a:gd name="connsiteX104" fmla="*/ 5325782 w 12192000"/>
              <a:gd name="connsiteY104" fmla="*/ 4951789 h 5096785"/>
              <a:gd name="connsiteX105" fmla="*/ 5302703 w 12192000"/>
              <a:gd name="connsiteY105" fmla="*/ 4964590 h 5096785"/>
              <a:gd name="connsiteX106" fmla="*/ 5268591 w 12192000"/>
              <a:gd name="connsiteY106" fmla="*/ 4978479 h 5096785"/>
              <a:gd name="connsiteX107" fmla="*/ 5210559 w 12192000"/>
              <a:gd name="connsiteY107" fmla="*/ 5007585 h 5096785"/>
              <a:gd name="connsiteX108" fmla="*/ 5177597 w 12192000"/>
              <a:gd name="connsiteY108" fmla="*/ 5015926 h 5096785"/>
              <a:gd name="connsiteX109" fmla="*/ 5160569 w 12192000"/>
              <a:gd name="connsiteY109" fmla="*/ 5025681 h 5096785"/>
              <a:gd name="connsiteX110" fmla="*/ 5152748 w 12192000"/>
              <a:gd name="connsiteY110" fmla="*/ 5026569 h 5096785"/>
              <a:gd name="connsiteX111" fmla="*/ 5127678 w 12192000"/>
              <a:gd name="connsiteY111" fmla="*/ 5032947 h 5096785"/>
              <a:gd name="connsiteX112" fmla="*/ 5113147 w 12192000"/>
              <a:gd name="connsiteY112" fmla="*/ 5035818 h 5096785"/>
              <a:gd name="connsiteX113" fmla="*/ 5107301 w 12192000"/>
              <a:gd name="connsiteY113" fmla="*/ 5036672 h 5096785"/>
              <a:gd name="connsiteX114" fmla="*/ 5093215 w 12192000"/>
              <a:gd name="connsiteY114" fmla="*/ 5032880 h 5096785"/>
              <a:gd name="connsiteX115" fmla="*/ 5077058 w 12192000"/>
              <a:gd name="connsiteY115" fmla="*/ 5038681 h 5096785"/>
              <a:gd name="connsiteX116" fmla="*/ 5057349 w 12192000"/>
              <a:gd name="connsiteY116" fmla="*/ 5036015 h 5096785"/>
              <a:gd name="connsiteX117" fmla="*/ 5053945 w 12192000"/>
              <a:gd name="connsiteY117" fmla="*/ 5041952 h 5096785"/>
              <a:gd name="connsiteX118" fmla="*/ 5040021 w 12192000"/>
              <a:gd name="connsiteY118" fmla="*/ 5050052 h 5096785"/>
              <a:gd name="connsiteX119" fmla="*/ 5025913 w 12192000"/>
              <a:gd name="connsiteY119" fmla="*/ 5046535 h 5096785"/>
              <a:gd name="connsiteX120" fmla="*/ 4998218 w 12192000"/>
              <a:gd name="connsiteY120" fmla="*/ 5048065 h 5096785"/>
              <a:gd name="connsiteX121" fmla="*/ 4991008 w 12192000"/>
              <a:gd name="connsiteY121" fmla="*/ 5050439 h 5096785"/>
              <a:gd name="connsiteX122" fmla="*/ 4963503 w 12192000"/>
              <a:gd name="connsiteY122" fmla="*/ 5047575 h 5096785"/>
              <a:gd name="connsiteX123" fmla="*/ 4921053 w 12192000"/>
              <a:gd name="connsiteY123" fmla="*/ 5048925 h 5096785"/>
              <a:gd name="connsiteX124" fmla="*/ 4873420 w 12192000"/>
              <a:gd name="connsiteY124" fmla="*/ 5054929 h 5096785"/>
              <a:gd name="connsiteX125" fmla="*/ 4858825 w 12192000"/>
              <a:gd name="connsiteY125" fmla="*/ 5051329 h 5096785"/>
              <a:gd name="connsiteX126" fmla="*/ 4769340 w 12192000"/>
              <a:gd name="connsiteY126" fmla="*/ 5053090 h 5096785"/>
              <a:gd name="connsiteX127" fmla="*/ 4744152 w 12192000"/>
              <a:gd name="connsiteY127" fmla="*/ 5053391 h 5096785"/>
              <a:gd name="connsiteX128" fmla="*/ 4723556 w 12192000"/>
              <a:gd name="connsiteY128" fmla="*/ 5059633 h 5096785"/>
              <a:gd name="connsiteX129" fmla="*/ 4719699 w 12192000"/>
              <a:gd name="connsiteY129" fmla="*/ 5066298 h 5096785"/>
              <a:gd name="connsiteX130" fmla="*/ 4706016 w 12192000"/>
              <a:gd name="connsiteY130" fmla="*/ 5067422 h 5096785"/>
              <a:gd name="connsiteX131" fmla="*/ 4702593 w 12192000"/>
              <a:gd name="connsiteY131" fmla="*/ 5068973 h 5096785"/>
              <a:gd name="connsiteX132" fmla="*/ 4682766 w 12192000"/>
              <a:gd name="connsiteY132" fmla="*/ 5076609 h 5096785"/>
              <a:gd name="connsiteX133" fmla="*/ 4634960 w 12192000"/>
              <a:gd name="connsiteY133" fmla="*/ 5061852 h 5096785"/>
              <a:gd name="connsiteX134" fmla="*/ 4580645 w 12192000"/>
              <a:gd name="connsiteY134" fmla="*/ 5069246 h 5096785"/>
              <a:gd name="connsiteX135" fmla="*/ 4368005 w 12192000"/>
              <a:gd name="connsiteY135" fmla="*/ 5057426 h 5096785"/>
              <a:gd name="connsiteX136" fmla="*/ 4339489 w 12192000"/>
              <a:gd name="connsiteY136" fmla="*/ 5080858 h 5096785"/>
              <a:gd name="connsiteX137" fmla="*/ 4253895 w 12192000"/>
              <a:gd name="connsiteY137" fmla="*/ 5085008 h 5096785"/>
              <a:gd name="connsiteX138" fmla="*/ 4130140 w 12192000"/>
              <a:gd name="connsiteY138" fmla="*/ 5057070 h 5096785"/>
              <a:gd name="connsiteX139" fmla="*/ 3911296 w 12192000"/>
              <a:gd name="connsiteY139" fmla="*/ 5035663 h 5096785"/>
              <a:gd name="connsiteX140" fmla="*/ 3895182 w 12192000"/>
              <a:gd name="connsiteY140" fmla="*/ 5030229 h 5096785"/>
              <a:gd name="connsiteX141" fmla="*/ 3870866 w 12192000"/>
              <a:gd name="connsiteY141" fmla="*/ 5023753 h 5096785"/>
              <a:gd name="connsiteX142" fmla="*/ 3865913 w 12192000"/>
              <a:gd name="connsiteY142" fmla="*/ 5025143 h 5096785"/>
              <a:gd name="connsiteX143" fmla="*/ 3828606 w 12192000"/>
              <a:gd name="connsiteY143" fmla="*/ 5019426 h 5096785"/>
              <a:gd name="connsiteX144" fmla="*/ 3827901 w 12192000"/>
              <a:gd name="connsiteY144" fmla="*/ 5020583 h 5096785"/>
              <a:gd name="connsiteX145" fmla="*/ 3816543 w 12192000"/>
              <a:gd name="connsiteY145" fmla="*/ 5024366 h 5096785"/>
              <a:gd name="connsiteX146" fmla="*/ 3795278 w 12192000"/>
              <a:gd name="connsiteY146" fmla="*/ 5028779 h 5096785"/>
              <a:gd name="connsiteX147" fmla="*/ 3743858 w 12192000"/>
              <a:gd name="connsiteY147" fmla="*/ 5054237 h 5096785"/>
              <a:gd name="connsiteX148" fmla="*/ 3704945 w 12192000"/>
              <a:gd name="connsiteY148" fmla="*/ 5048413 h 5096785"/>
              <a:gd name="connsiteX149" fmla="*/ 3696992 w 12192000"/>
              <a:gd name="connsiteY149" fmla="*/ 5047914 h 5096785"/>
              <a:gd name="connsiteX150" fmla="*/ 3696780 w 12192000"/>
              <a:gd name="connsiteY150" fmla="*/ 5048181 h 5096785"/>
              <a:gd name="connsiteX151" fmla="*/ 3688290 w 12192000"/>
              <a:gd name="connsiteY151" fmla="*/ 5048204 h 5096785"/>
              <a:gd name="connsiteX152" fmla="*/ 3682486 w 12192000"/>
              <a:gd name="connsiteY152" fmla="*/ 5047000 h 5096785"/>
              <a:gd name="connsiteX153" fmla="*/ 3667056 w 12192000"/>
              <a:gd name="connsiteY153" fmla="*/ 5046030 h 5096785"/>
              <a:gd name="connsiteX154" fmla="*/ 3661403 w 12192000"/>
              <a:gd name="connsiteY154" fmla="*/ 5047537 h 5096785"/>
              <a:gd name="connsiteX155" fmla="*/ 3658673 w 12192000"/>
              <a:gd name="connsiteY155" fmla="*/ 5050790 h 5096785"/>
              <a:gd name="connsiteX156" fmla="*/ 3657333 w 12192000"/>
              <a:gd name="connsiteY156" fmla="*/ 5050325 h 5096785"/>
              <a:gd name="connsiteX157" fmla="*/ 3626778 w 12192000"/>
              <a:gd name="connsiteY157" fmla="*/ 5057882 h 5096785"/>
              <a:gd name="connsiteX158" fmla="*/ 3560067 w 12192000"/>
              <a:gd name="connsiteY158" fmla="*/ 5064266 h 5096785"/>
              <a:gd name="connsiteX159" fmla="*/ 3522641 w 12192000"/>
              <a:gd name="connsiteY159" fmla="*/ 5063654 h 5096785"/>
              <a:gd name="connsiteX160" fmla="*/ 3419275 w 12192000"/>
              <a:gd name="connsiteY160" fmla="*/ 5066646 h 5096785"/>
              <a:gd name="connsiteX161" fmla="*/ 3314869 w 12192000"/>
              <a:gd name="connsiteY161" fmla="*/ 5073197 h 5096785"/>
              <a:gd name="connsiteX162" fmla="*/ 3259088 w 12192000"/>
              <a:gd name="connsiteY162" fmla="*/ 5096363 h 5096785"/>
              <a:gd name="connsiteX163" fmla="*/ 3253104 w 12192000"/>
              <a:gd name="connsiteY163" fmla="*/ 5096785 h 5096785"/>
              <a:gd name="connsiteX164" fmla="*/ 3238751 w 12192000"/>
              <a:gd name="connsiteY164" fmla="*/ 5092996 h 5096785"/>
              <a:gd name="connsiteX165" fmla="*/ 3233681 w 12192000"/>
              <a:gd name="connsiteY165" fmla="*/ 5090758 h 5096785"/>
              <a:gd name="connsiteX166" fmla="*/ 3225562 w 12192000"/>
              <a:gd name="connsiteY166" fmla="*/ 5089215 h 5096785"/>
              <a:gd name="connsiteX167" fmla="*/ 3225260 w 12192000"/>
              <a:gd name="connsiteY167" fmla="*/ 5089437 h 5096785"/>
              <a:gd name="connsiteX168" fmla="*/ 3217859 w 12192000"/>
              <a:gd name="connsiteY168" fmla="*/ 5087484 h 5096785"/>
              <a:gd name="connsiteX169" fmla="*/ 3182980 w 12192000"/>
              <a:gd name="connsiteY169" fmla="*/ 5074650 h 5096785"/>
              <a:gd name="connsiteX170" fmla="*/ 3055081 w 12192000"/>
              <a:gd name="connsiteY170" fmla="*/ 5080424 h 5096785"/>
              <a:gd name="connsiteX171" fmla="*/ 3049807 w 12192000"/>
              <a:gd name="connsiteY171" fmla="*/ 5080860 h 5096785"/>
              <a:gd name="connsiteX172" fmla="*/ 3029122 w 12192000"/>
              <a:gd name="connsiteY172" fmla="*/ 5070085 h 5096785"/>
              <a:gd name="connsiteX173" fmla="*/ 3017862 w 12192000"/>
              <a:gd name="connsiteY173" fmla="*/ 5065942 h 5096785"/>
              <a:gd name="connsiteX174" fmla="*/ 3015868 w 12192000"/>
              <a:gd name="connsiteY174" fmla="*/ 5061832 h 5096785"/>
              <a:gd name="connsiteX175" fmla="*/ 2998644 w 12192000"/>
              <a:gd name="connsiteY175" fmla="*/ 5057210 h 5096785"/>
              <a:gd name="connsiteX176" fmla="*/ 2996219 w 12192000"/>
              <a:gd name="connsiteY176" fmla="*/ 5057788 h 5096785"/>
              <a:gd name="connsiteX177" fmla="*/ 2983676 w 12192000"/>
              <a:gd name="connsiteY177" fmla="*/ 5049852 h 5096785"/>
              <a:gd name="connsiteX178" fmla="*/ 2903609 w 12192000"/>
              <a:gd name="connsiteY178" fmla="*/ 4998457 h 5096785"/>
              <a:gd name="connsiteX179" fmla="*/ 2758830 w 12192000"/>
              <a:gd name="connsiteY179" fmla="*/ 4974760 h 5096785"/>
              <a:gd name="connsiteX180" fmla="*/ 2532669 w 12192000"/>
              <a:gd name="connsiteY180" fmla="*/ 4940573 h 5096785"/>
              <a:gd name="connsiteX181" fmla="*/ 2389931 w 12192000"/>
              <a:gd name="connsiteY181" fmla="*/ 4905785 h 5096785"/>
              <a:gd name="connsiteX182" fmla="*/ 2335186 w 12192000"/>
              <a:gd name="connsiteY182" fmla="*/ 4902957 h 5096785"/>
              <a:gd name="connsiteX183" fmla="*/ 2273393 w 12192000"/>
              <a:gd name="connsiteY183" fmla="*/ 4883565 h 5096785"/>
              <a:gd name="connsiteX184" fmla="*/ 2269523 w 12192000"/>
              <a:gd name="connsiteY184" fmla="*/ 4884442 h 5096785"/>
              <a:gd name="connsiteX185" fmla="*/ 2256015 w 12192000"/>
              <a:gd name="connsiteY185" fmla="*/ 4883014 h 5096785"/>
              <a:gd name="connsiteX186" fmla="*/ 2249731 w 12192000"/>
              <a:gd name="connsiteY186" fmla="*/ 4888778 h 5096785"/>
              <a:gd name="connsiteX187" fmla="*/ 2227629 w 12192000"/>
              <a:gd name="connsiteY187" fmla="*/ 4891047 h 5096785"/>
              <a:gd name="connsiteX188" fmla="*/ 2203460 w 12192000"/>
              <a:gd name="connsiteY188" fmla="*/ 4886696 h 5096785"/>
              <a:gd name="connsiteX189" fmla="*/ 2091528 w 12192000"/>
              <a:gd name="connsiteY189" fmla="*/ 4859155 h 5096785"/>
              <a:gd name="connsiteX190" fmla="*/ 2022901 w 12192000"/>
              <a:gd name="connsiteY190" fmla="*/ 4846594 h 5096785"/>
              <a:gd name="connsiteX191" fmla="*/ 1994227 w 12192000"/>
              <a:gd name="connsiteY191" fmla="*/ 4847973 h 5096785"/>
              <a:gd name="connsiteX192" fmla="*/ 1955936 w 12192000"/>
              <a:gd name="connsiteY192" fmla="*/ 4845765 h 5096785"/>
              <a:gd name="connsiteX193" fmla="*/ 1741924 w 12192000"/>
              <a:gd name="connsiteY193" fmla="*/ 4808054 h 5096785"/>
              <a:gd name="connsiteX194" fmla="*/ 1734410 w 12192000"/>
              <a:gd name="connsiteY194" fmla="*/ 4811675 h 5096785"/>
              <a:gd name="connsiteX195" fmla="*/ 1691423 w 12192000"/>
              <a:gd name="connsiteY195" fmla="*/ 4802777 h 5096785"/>
              <a:gd name="connsiteX196" fmla="*/ 1554504 w 12192000"/>
              <a:gd name="connsiteY196" fmla="*/ 4739985 h 5096785"/>
              <a:gd name="connsiteX197" fmla="*/ 1470119 w 12192000"/>
              <a:gd name="connsiteY197" fmla="*/ 4723470 h 5096785"/>
              <a:gd name="connsiteX198" fmla="*/ 1437967 w 12192000"/>
              <a:gd name="connsiteY198" fmla="*/ 4722710 h 5096785"/>
              <a:gd name="connsiteX199" fmla="*/ 1295869 w 12192000"/>
              <a:gd name="connsiteY199" fmla="*/ 4726175 h 5096785"/>
              <a:gd name="connsiteX200" fmla="*/ 1292949 w 12192000"/>
              <a:gd name="connsiteY200" fmla="*/ 4684615 h 5096785"/>
              <a:gd name="connsiteX201" fmla="*/ 1244908 w 12192000"/>
              <a:gd name="connsiteY201" fmla="*/ 4706993 h 5096785"/>
              <a:gd name="connsiteX202" fmla="*/ 1171266 w 12192000"/>
              <a:gd name="connsiteY202" fmla="*/ 4706535 h 5096785"/>
              <a:gd name="connsiteX203" fmla="*/ 1160868 w 12192000"/>
              <a:gd name="connsiteY203" fmla="*/ 4701936 h 5096785"/>
              <a:gd name="connsiteX204" fmla="*/ 1147599 w 12192000"/>
              <a:gd name="connsiteY204" fmla="*/ 4714833 h 5096785"/>
              <a:gd name="connsiteX205" fmla="*/ 1119603 w 12192000"/>
              <a:gd name="connsiteY205" fmla="*/ 4721303 h 5096785"/>
              <a:gd name="connsiteX206" fmla="*/ 997851 w 12192000"/>
              <a:gd name="connsiteY206" fmla="*/ 4722336 h 5096785"/>
              <a:gd name="connsiteX207" fmla="*/ 976455 w 12192000"/>
              <a:gd name="connsiteY207" fmla="*/ 4726407 h 5096785"/>
              <a:gd name="connsiteX208" fmla="*/ 949939 w 12192000"/>
              <a:gd name="connsiteY208" fmla="*/ 4719699 h 5096785"/>
              <a:gd name="connsiteX209" fmla="*/ 894148 w 12192000"/>
              <a:gd name="connsiteY209" fmla="*/ 4710406 h 5096785"/>
              <a:gd name="connsiteX210" fmla="*/ 857990 w 12192000"/>
              <a:gd name="connsiteY210" fmla="*/ 4696844 h 5096785"/>
              <a:gd name="connsiteX211" fmla="*/ 848649 w 12192000"/>
              <a:gd name="connsiteY211" fmla="*/ 4704021 h 5096785"/>
              <a:gd name="connsiteX212" fmla="*/ 826436 w 12192000"/>
              <a:gd name="connsiteY212" fmla="*/ 4707421 h 5096785"/>
              <a:gd name="connsiteX213" fmla="*/ 733052 w 12192000"/>
              <a:gd name="connsiteY213" fmla="*/ 4701884 h 5096785"/>
              <a:gd name="connsiteX214" fmla="*/ 716185 w 12192000"/>
              <a:gd name="connsiteY214" fmla="*/ 4648168 h 5096785"/>
              <a:gd name="connsiteX215" fmla="*/ 582722 w 12192000"/>
              <a:gd name="connsiteY215" fmla="*/ 4658637 h 5096785"/>
              <a:gd name="connsiteX216" fmla="*/ 581118 w 12192000"/>
              <a:gd name="connsiteY216" fmla="*/ 4654120 h 5096785"/>
              <a:gd name="connsiteX217" fmla="*/ 546453 w 12192000"/>
              <a:gd name="connsiteY217" fmla="*/ 4652542 h 5096785"/>
              <a:gd name="connsiteX218" fmla="*/ 536773 w 12192000"/>
              <a:gd name="connsiteY218" fmla="*/ 4644609 h 5096785"/>
              <a:gd name="connsiteX219" fmla="*/ 388896 w 12192000"/>
              <a:gd name="connsiteY219" fmla="*/ 4619173 h 5096785"/>
              <a:gd name="connsiteX220" fmla="*/ 366479 w 12192000"/>
              <a:gd name="connsiteY220" fmla="*/ 4618896 h 5096785"/>
              <a:gd name="connsiteX221" fmla="*/ 342781 w 12192000"/>
              <a:gd name="connsiteY221" fmla="*/ 4601239 h 5096785"/>
              <a:gd name="connsiteX222" fmla="*/ 255925 w 12192000"/>
              <a:gd name="connsiteY222" fmla="*/ 4598685 h 5096785"/>
              <a:gd name="connsiteX223" fmla="*/ 226919 w 12192000"/>
              <a:gd name="connsiteY223" fmla="*/ 4598460 h 5096785"/>
              <a:gd name="connsiteX224" fmla="*/ 213925 w 12192000"/>
              <a:gd name="connsiteY224" fmla="*/ 4597783 h 5096785"/>
              <a:gd name="connsiteX225" fmla="*/ 215196 w 12192000"/>
              <a:gd name="connsiteY225" fmla="*/ 4588576 h 5096785"/>
              <a:gd name="connsiteX226" fmla="*/ 180214 w 12192000"/>
              <a:gd name="connsiteY226" fmla="*/ 4583701 h 5096785"/>
              <a:gd name="connsiteX227" fmla="*/ 83203 w 12192000"/>
              <a:gd name="connsiteY227" fmla="*/ 4531664 h 5096785"/>
              <a:gd name="connsiteX228" fmla="*/ 4106 w 12192000"/>
              <a:gd name="connsiteY228" fmla="*/ 4517202 h 5096785"/>
              <a:gd name="connsiteX229" fmla="*/ 0 w 12192000"/>
              <a:gd name="connsiteY229" fmla="*/ 4516084 h 5096785"/>
              <a:gd name="connsiteX230" fmla="*/ 0 w 12192000"/>
              <a:gd name="connsiteY230" fmla="*/ 0 h 5096785"/>
              <a:gd name="connsiteX0" fmla="*/ 0 w 12192000"/>
              <a:gd name="connsiteY0" fmla="*/ 0 h 5096785"/>
              <a:gd name="connsiteX1" fmla="*/ 12192000 w 12192000"/>
              <a:gd name="connsiteY1" fmla="*/ 0 h 5096785"/>
              <a:gd name="connsiteX2" fmla="*/ 12192000 w 12192000"/>
              <a:gd name="connsiteY2" fmla="*/ 3809005 h 5096785"/>
              <a:gd name="connsiteX3" fmla="*/ 12142543 w 12192000"/>
              <a:gd name="connsiteY3" fmla="*/ 3817043 h 5096785"/>
              <a:gd name="connsiteX4" fmla="*/ 12109241 w 12192000"/>
              <a:gd name="connsiteY4" fmla="*/ 3824228 h 5096785"/>
              <a:gd name="connsiteX5" fmla="*/ 11668991 w 12192000"/>
              <a:gd name="connsiteY5" fmla="*/ 3788038 h 5096785"/>
              <a:gd name="connsiteX6" fmla="*/ 11476952 w 12192000"/>
              <a:gd name="connsiteY6" fmla="*/ 3866786 h 5096785"/>
              <a:gd name="connsiteX7" fmla="*/ 11336487 w 12192000"/>
              <a:gd name="connsiteY7" fmla="*/ 3971513 h 5096785"/>
              <a:gd name="connsiteX8" fmla="*/ 11214181 w 12192000"/>
              <a:gd name="connsiteY8" fmla="*/ 4004215 h 5096785"/>
              <a:gd name="connsiteX9" fmla="*/ 11042540 w 12192000"/>
              <a:gd name="connsiteY9" fmla="*/ 4002613 h 5096785"/>
              <a:gd name="connsiteX10" fmla="*/ 10833086 w 12192000"/>
              <a:gd name="connsiteY10" fmla="*/ 3997707 h 5096785"/>
              <a:gd name="connsiteX11" fmla="*/ 10599680 w 12192000"/>
              <a:gd name="connsiteY11" fmla="*/ 3982661 h 5096785"/>
              <a:gd name="connsiteX12" fmla="*/ 10519971 w 12192000"/>
              <a:gd name="connsiteY12" fmla="*/ 3975018 h 5096785"/>
              <a:gd name="connsiteX13" fmla="*/ 10217282 w 12192000"/>
              <a:gd name="connsiteY13" fmla="*/ 4020809 h 5096785"/>
              <a:gd name="connsiteX14" fmla="*/ 9936427 w 12192000"/>
              <a:gd name="connsiteY14" fmla="*/ 4137843 h 5096785"/>
              <a:gd name="connsiteX15" fmla="*/ 9800299 w 12192000"/>
              <a:gd name="connsiteY15" fmla="*/ 4186098 h 5096785"/>
              <a:gd name="connsiteX16" fmla="*/ 9707822 w 12192000"/>
              <a:gd name="connsiteY16" fmla="*/ 4189102 h 5096785"/>
              <a:gd name="connsiteX17" fmla="*/ 9543973 w 12192000"/>
              <a:gd name="connsiteY17" fmla="*/ 4245802 h 5096785"/>
              <a:gd name="connsiteX18" fmla="*/ 9528747 w 12192000"/>
              <a:gd name="connsiteY18" fmla="*/ 4251724 h 5096785"/>
              <a:gd name="connsiteX19" fmla="*/ 9436976 w 12192000"/>
              <a:gd name="connsiteY19" fmla="*/ 4269351 h 5096785"/>
              <a:gd name="connsiteX20" fmla="*/ 9371827 w 12192000"/>
              <a:gd name="connsiteY20" fmla="*/ 4303912 h 5096785"/>
              <a:gd name="connsiteX21" fmla="*/ 9260304 w 12192000"/>
              <a:gd name="connsiteY21" fmla="*/ 4328021 h 5096785"/>
              <a:gd name="connsiteX22" fmla="*/ 9148799 w 12192000"/>
              <a:gd name="connsiteY22" fmla="*/ 4348506 h 5096785"/>
              <a:gd name="connsiteX23" fmla="*/ 9107898 w 12192000"/>
              <a:gd name="connsiteY23" fmla="*/ 4354282 h 5096785"/>
              <a:gd name="connsiteX24" fmla="*/ 8990743 w 12192000"/>
              <a:gd name="connsiteY24" fmla="*/ 4382161 h 5096785"/>
              <a:gd name="connsiteX25" fmla="*/ 8979819 w 12192000"/>
              <a:gd name="connsiteY25" fmla="*/ 4366419 h 5096785"/>
              <a:gd name="connsiteX26" fmla="*/ 8936044 w 12192000"/>
              <a:gd name="connsiteY26" fmla="*/ 4370992 h 5096785"/>
              <a:gd name="connsiteX27" fmla="*/ 8897707 w 12192000"/>
              <a:gd name="connsiteY27" fmla="*/ 4392673 h 5096785"/>
              <a:gd name="connsiteX28" fmla="*/ 8845635 w 12192000"/>
              <a:gd name="connsiteY28" fmla="*/ 4404300 h 5096785"/>
              <a:gd name="connsiteX29" fmla="*/ 8814562 w 12192000"/>
              <a:gd name="connsiteY29" fmla="*/ 4411434 h 5096785"/>
              <a:gd name="connsiteX30" fmla="*/ 8726349 w 12192000"/>
              <a:gd name="connsiteY30" fmla="*/ 4416668 h 5096785"/>
              <a:gd name="connsiteX31" fmla="*/ 8566678 w 12192000"/>
              <a:gd name="connsiteY31" fmla="*/ 4391711 h 5096785"/>
              <a:gd name="connsiteX32" fmla="*/ 8521516 w 12192000"/>
              <a:gd name="connsiteY32" fmla="*/ 4393927 h 5096785"/>
              <a:gd name="connsiteX33" fmla="*/ 8515998 w 12192000"/>
              <a:gd name="connsiteY33" fmla="*/ 4399124 h 5096785"/>
              <a:gd name="connsiteX34" fmla="*/ 8449547 w 12192000"/>
              <a:gd name="connsiteY34" fmla="*/ 4383170 h 5096785"/>
              <a:gd name="connsiteX35" fmla="*/ 8360285 w 12192000"/>
              <a:gd name="connsiteY35" fmla="*/ 4398502 h 5096785"/>
              <a:gd name="connsiteX36" fmla="*/ 8256584 w 12192000"/>
              <a:gd name="connsiteY36" fmla="*/ 4423564 h 5096785"/>
              <a:gd name="connsiteX37" fmla="*/ 8229821 w 12192000"/>
              <a:gd name="connsiteY37" fmla="*/ 4431840 h 5096785"/>
              <a:gd name="connsiteX38" fmla="*/ 8158476 w 12192000"/>
              <a:gd name="connsiteY38" fmla="*/ 4436904 h 5096785"/>
              <a:gd name="connsiteX39" fmla="*/ 7993707 w 12192000"/>
              <a:gd name="connsiteY39" fmla="*/ 4447962 h 5096785"/>
              <a:gd name="connsiteX40" fmla="*/ 7990346 w 12192000"/>
              <a:gd name="connsiteY40" fmla="*/ 4454853 h 5096785"/>
              <a:gd name="connsiteX41" fmla="*/ 7976786 w 12192000"/>
              <a:gd name="connsiteY41" fmla="*/ 4456820 h 5096785"/>
              <a:gd name="connsiteX42" fmla="*/ 7973491 w 12192000"/>
              <a:gd name="connsiteY42" fmla="*/ 4458577 h 5096785"/>
              <a:gd name="connsiteX43" fmla="*/ 7954281 w 12192000"/>
              <a:gd name="connsiteY43" fmla="*/ 4467421 h 5096785"/>
              <a:gd name="connsiteX44" fmla="*/ 7905540 w 12192000"/>
              <a:gd name="connsiteY44" fmla="*/ 4455628 h 5096785"/>
              <a:gd name="connsiteX45" fmla="*/ 7851932 w 12192000"/>
              <a:gd name="connsiteY45" fmla="*/ 4466353 h 5096785"/>
              <a:gd name="connsiteX46" fmla="*/ 7639078 w 12192000"/>
              <a:gd name="connsiteY46" fmla="*/ 4467635 h 5096785"/>
              <a:gd name="connsiteX47" fmla="*/ 7612359 w 12192000"/>
              <a:gd name="connsiteY47" fmla="*/ 4492789 h 5096785"/>
              <a:gd name="connsiteX48" fmla="*/ 7527328 w 12192000"/>
              <a:gd name="connsiteY48" fmla="*/ 4502199 h 5096785"/>
              <a:gd name="connsiteX49" fmla="*/ 7388717 w 12192000"/>
              <a:gd name="connsiteY49" fmla="*/ 4470799 h 5096785"/>
              <a:gd name="connsiteX50" fmla="*/ 7231898 w 12192000"/>
              <a:gd name="connsiteY50" fmla="*/ 4486028 h 5096785"/>
              <a:gd name="connsiteX51" fmla="*/ 7218425 w 12192000"/>
              <a:gd name="connsiteY51" fmla="*/ 4477288 h 5096785"/>
              <a:gd name="connsiteX52" fmla="*/ 7202795 w 12192000"/>
              <a:gd name="connsiteY52" fmla="*/ 4472972 h 5096785"/>
              <a:gd name="connsiteX53" fmla="*/ 7200744 w 12192000"/>
              <a:gd name="connsiteY53" fmla="*/ 4474099 h 5096785"/>
              <a:gd name="connsiteX54" fmla="*/ 7182163 w 12192000"/>
              <a:gd name="connsiteY54" fmla="*/ 4474005 h 5096785"/>
              <a:gd name="connsiteX55" fmla="*/ 7178368 w 12192000"/>
              <a:gd name="connsiteY55" fmla="*/ 4470673 h 5096785"/>
              <a:gd name="connsiteX56" fmla="*/ 7165705 w 12192000"/>
              <a:gd name="connsiteY56" fmla="*/ 4469569 h 5096785"/>
              <a:gd name="connsiteX57" fmla="*/ 7140991 w 12192000"/>
              <a:gd name="connsiteY57" fmla="*/ 4464599 h 5096785"/>
              <a:gd name="connsiteX58" fmla="*/ 7136152 w 12192000"/>
              <a:gd name="connsiteY58" fmla="*/ 4466292 h 5096785"/>
              <a:gd name="connsiteX59" fmla="*/ 7098544 w 12192000"/>
              <a:gd name="connsiteY59" fmla="*/ 4462879 h 5096785"/>
              <a:gd name="connsiteX60" fmla="*/ 7097922 w 12192000"/>
              <a:gd name="connsiteY60" fmla="*/ 4464077 h 5096785"/>
              <a:gd name="connsiteX61" fmla="*/ 7086877 w 12192000"/>
              <a:gd name="connsiteY61" fmla="*/ 4468554 h 5096785"/>
              <a:gd name="connsiteX62" fmla="*/ 7065999 w 12192000"/>
              <a:gd name="connsiteY62" fmla="*/ 4474270 h 5096785"/>
              <a:gd name="connsiteX63" fmla="*/ 7016598 w 12192000"/>
              <a:gd name="connsiteY63" fmla="*/ 4502855 h 5096785"/>
              <a:gd name="connsiteX64" fmla="*/ 6977375 w 12192000"/>
              <a:gd name="connsiteY64" fmla="*/ 4499434 h 5096785"/>
              <a:gd name="connsiteX65" fmla="*/ 6969409 w 12192000"/>
              <a:gd name="connsiteY65" fmla="*/ 4499424 h 5096785"/>
              <a:gd name="connsiteX66" fmla="*/ 6969218 w 12192000"/>
              <a:gd name="connsiteY66" fmla="*/ 4499704 h 5096785"/>
              <a:gd name="connsiteX67" fmla="*/ 6960755 w 12192000"/>
              <a:gd name="connsiteY67" fmla="*/ 4500249 h 5096785"/>
              <a:gd name="connsiteX68" fmla="*/ 6954882 w 12192000"/>
              <a:gd name="connsiteY68" fmla="*/ 4499405 h 5096785"/>
              <a:gd name="connsiteX69" fmla="*/ 6939428 w 12192000"/>
              <a:gd name="connsiteY69" fmla="*/ 4499385 h 5096785"/>
              <a:gd name="connsiteX70" fmla="*/ 6933902 w 12192000"/>
              <a:gd name="connsiteY70" fmla="*/ 4501239 h 5096785"/>
              <a:gd name="connsiteX71" fmla="*/ 6891244 w 12192000"/>
              <a:gd name="connsiteY71" fmla="*/ 4536371 h 5096785"/>
              <a:gd name="connsiteX72" fmla="*/ 6794496 w 12192000"/>
              <a:gd name="connsiteY72" fmla="*/ 4567924 h 5096785"/>
              <a:gd name="connsiteX73" fmla="*/ 6574528 w 12192000"/>
              <a:gd name="connsiteY73" fmla="*/ 4641155 h 5096785"/>
              <a:gd name="connsiteX74" fmla="*/ 6573036 w 12192000"/>
              <a:gd name="connsiteY74" fmla="*/ 4641049 h 5096785"/>
              <a:gd name="connsiteX75" fmla="*/ 6571920 w 12192000"/>
              <a:gd name="connsiteY75" fmla="*/ 4644739 h 5096785"/>
              <a:gd name="connsiteX76" fmla="*/ 6552021 w 12192000"/>
              <a:gd name="connsiteY76" fmla="*/ 4650379 h 5096785"/>
              <a:gd name="connsiteX77" fmla="*/ 6545925 w 12192000"/>
              <a:gd name="connsiteY77" fmla="*/ 4650675 h 5096785"/>
              <a:gd name="connsiteX78" fmla="*/ 6537822 w 12192000"/>
              <a:gd name="connsiteY78" fmla="*/ 4652769 h 5096785"/>
              <a:gd name="connsiteX79" fmla="*/ 6537743 w 12192000"/>
              <a:gd name="connsiteY79" fmla="*/ 4653068 h 5096785"/>
              <a:gd name="connsiteX80" fmla="*/ 6490057 w 12192000"/>
              <a:gd name="connsiteY80" fmla="*/ 4658624 h 5096785"/>
              <a:gd name="connsiteX81" fmla="*/ 6386800 w 12192000"/>
              <a:gd name="connsiteY81" fmla="*/ 4715431 h 5096785"/>
              <a:gd name="connsiteX82" fmla="*/ 6382703 w 12192000"/>
              <a:gd name="connsiteY82" fmla="*/ 4717930 h 5096785"/>
              <a:gd name="connsiteX83" fmla="*/ 6356495 w 12192000"/>
              <a:gd name="connsiteY83" fmla="*/ 4717843 h 5096785"/>
              <a:gd name="connsiteX84" fmla="*/ 6343628 w 12192000"/>
              <a:gd name="connsiteY84" fmla="*/ 4719161 h 5096785"/>
              <a:gd name="connsiteX85" fmla="*/ 6338605 w 12192000"/>
              <a:gd name="connsiteY85" fmla="*/ 4716723 h 5096785"/>
              <a:gd name="connsiteX86" fmla="*/ 6320318 w 12192000"/>
              <a:gd name="connsiteY86" fmla="*/ 4720095 h 5096785"/>
              <a:gd name="connsiteX87" fmla="*/ 6318742 w 12192000"/>
              <a:gd name="connsiteY87" fmla="*/ 4721541 h 5096785"/>
              <a:gd name="connsiteX88" fmla="*/ 6301708 w 12192000"/>
              <a:gd name="connsiteY88" fmla="*/ 4720380 h 5096785"/>
              <a:gd name="connsiteX89" fmla="*/ 6285082 w 12192000"/>
              <a:gd name="connsiteY89" fmla="*/ 4714639 h 5096785"/>
              <a:gd name="connsiteX90" fmla="*/ 5988578 w 12192000"/>
              <a:gd name="connsiteY90" fmla="*/ 4754427 h 5096785"/>
              <a:gd name="connsiteX91" fmla="*/ 5908701 w 12192000"/>
              <a:gd name="connsiteY91" fmla="*/ 4779160 h 5096785"/>
              <a:gd name="connsiteX92" fmla="*/ 5892219 w 12192000"/>
              <a:gd name="connsiteY92" fmla="*/ 4807892 h 5096785"/>
              <a:gd name="connsiteX93" fmla="*/ 5683612 w 12192000"/>
              <a:gd name="connsiteY93" fmla="*/ 4848770 h 5096785"/>
              <a:gd name="connsiteX94" fmla="*/ 5635111 w 12192000"/>
              <a:gd name="connsiteY94" fmla="*/ 4868888 h 5096785"/>
              <a:gd name="connsiteX95" fmla="*/ 5582652 w 12192000"/>
              <a:gd name="connsiteY95" fmla="*/ 4866836 h 5096785"/>
              <a:gd name="connsiteX96" fmla="*/ 5567213 w 12192000"/>
              <a:gd name="connsiteY96" fmla="*/ 4878769 h 5096785"/>
              <a:gd name="connsiteX97" fmla="*/ 5564659 w 12192000"/>
              <a:gd name="connsiteY97" fmla="*/ 4881042 h 5096785"/>
              <a:gd name="connsiteX98" fmla="*/ 5552102 w 12192000"/>
              <a:gd name="connsiteY98" fmla="*/ 4885426 h 5096785"/>
              <a:gd name="connsiteX99" fmla="*/ 5551475 w 12192000"/>
              <a:gd name="connsiteY99" fmla="*/ 4892560 h 5096785"/>
              <a:gd name="connsiteX100" fmla="*/ 5534664 w 12192000"/>
              <a:gd name="connsiteY100" fmla="*/ 4903385 h 5096785"/>
              <a:gd name="connsiteX101" fmla="*/ 5510737 w 12192000"/>
              <a:gd name="connsiteY101" fmla="*/ 4909807 h 5096785"/>
              <a:gd name="connsiteX102" fmla="*/ 5393901 w 12192000"/>
              <a:gd name="connsiteY102" fmla="*/ 4933709 h 5096785"/>
              <a:gd name="connsiteX103" fmla="*/ 5325782 w 12192000"/>
              <a:gd name="connsiteY103" fmla="*/ 4951789 h 5096785"/>
              <a:gd name="connsiteX104" fmla="*/ 5302703 w 12192000"/>
              <a:gd name="connsiteY104" fmla="*/ 4964590 h 5096785"/>
              <a:gd name="connsiteX105" fmla="*/ 5268591 w 12192000"/>
              <a:gd name="connsiteY105" fmla="*/ 4978479 h 5096785"/>
              <a:gd name="connsiteX106" fmla="*/ 5210559 w 12192000"/>
              <a:gd name="connsiteY106" fmla="*/ 5007585 h 5096785"/>
              <a:gd name="connsiteX107" fmla="*/ 5177597 w 12192000"/>
              <a:gd name="connsiteY107" fmla="*/ 5015926 h 5096785"/>
              <a:gd name="connsiteX108" fmla="*/ 5160569 w 12192000"/>
              <a:gd name="connsiteY108" fmla="*/ 5025681 h 5096785"/>
              <a:gd name="connsiteX109" fmla="*/ 5152748 w 12192000"/>
              <a:gd name="connsiteY109" fmla="*/ 5026569 h 5096785"/>
              <a:gd name="connsiteX110" fmla="*/ 5127678 w 12192000"/>
              <a:gd name="connsiteY110" fmla="*/ 5032947 h 5096785"/>
              <a:gd name="connsiteX111" fmla="*/ 5113147 w 12192000"/>
              <a:gd name="connsiteY111" fmla="*/ 5035818 h 5096785"/>
              <a:gd name="connsiteX112" fmla="*/ 5107301 w 12192000"/>
              <a:gd name="connsiteY112" fmla="*/ 5036672 h 5096785"/>
              <a:gd name="connsiteX113" fmla="*/ 5093215 w 12192000"/>
              <a:gd name="connsiteY113" fmla="*/ 5032880 h 5096785"/>
              <a:gd name="connsiteX114" fmla="*/ 5077058 w 12192000"/>
              <a:gd name="connsiteY114" fmla="*/ 5038681 h 5096785"/>
              <a:gd name="connsiteX115" fmla="*/ 5057349 w 12192000"/>
              <a:gd name="connsiteY115" fmla="*/ 5036015 h 5096785"/>
              <a:gd name="connsiteX116" fmla="*/ 5053945 w 12192000"/>
              <a:gd name="connsiteY116" fmla="*/ 5041952 h 5096785"/>
              <a:gd name="connsiteX117" fmla="*/ 5040021 w 12192000"/>
              <a:gd name="connsiteY117" fmla="*/ 5050052 h 5096785"/>
              <a:gd name="connsiteX118" fmla="*/ 5025913 w 12192000"/>
              <a:gd name="connsiteY118" fmla="*/ 5046535 h 5096785"/>
              <a:gd name="connsiteX119" fmla="*/ 4998218 w 12192000"/>
              <a:gd name="connsiteY119" fmla="*/ 5048065 h 5096785"/>
              <a:gd name="connsiteX120" fmla="*/ 4991008 w 12192000"/>
              <a:gd name="connsiteY120" fmla="*/ 5050439 h 5096785"/>
              <a:gd name="connsiteX121" fmla="*/ 4963503 w 12192000"/>
              <a:gd name="connsiteY121" fmla="*/ 5047575 h 5096785"/>
              <a:gd name="connsiteX122" fmla="*/ 4921053 w 12192000"/>
              <a:gd name="connsiteY122" fmla="*/ 5048925 h 5096785"/>
              <a:gd name="connsiteX123" fmla="*/ 4873420 w 12192000"/>
              <a:gd name="connsiteY123" fmla="*/ 5054929 h 5096785"/>
              <a:gd name="connsiteX124" fmla="*/ 4858825 w 12192000"/>
              <a:gd name="connsiteY124" fmla="*/ 5051329 h 5096785"/>
              <a:gd name="connsiteX125" fmla="*/ 4769340 w 12192000"/>
              <a:gd name="connsiteY125" fmla="*/ 5053090 h 5096785"/>
              <a:gd name="connsiteX126" fmla="*/ 4744152 w 12192000"/>
              <a:gd name="connsiteY126" fmla="*/ 5053391 h 5096785"/>
              <a:gd name="connsiteX127" fmla="*/ 4723556 w 12192000"/>
              <a:gd name="connsiteY127" fmla="*/ 5059633 h 5096785"/>
              <a:gd name="connsiteX128" fmla="*/ 4719699 w 12192000"/>
              <a:gd name="connsiteY128" fmla="*/ 5066298 h 5096785"/>
              <a:gd name="connsiteX129" fmla="*/ 4706016 w 12192000"/>
              <a:gd name="connsiteY129" fmla="*/ 5067422 h 5096785"/>
              <a:gd name="connsiteX130" fmla="*/ 4702593 w 12192000"/>
              <a:gd name="connsiteY130" fmla="*/ 5068973 h 5096785"/>
              <a:gd name="connsiteX131" fmla="*/ 4682766 w 12192000"/>
              <a:gd name="connsiteY131" fmla="*/ 5076609 h 5096785"/>
              <a:gd name="connsiteX132" fmla="*/ 4634960 w 12192000"/>
              <a:gd name="connsiteY132" fmla="*/ 5061852 h 5096785"/>
              <a:gd name="connsiteX133" fmla="*/ 4580645 w 12192000"/>
              <a:gd name="connsiteY133" fmla="*/ 5069246 h 5096785"/>
              <a:gd name="connsiteX134" fmla="*/ 4368005 w 12192000"/>
              <a:gd name="connsiteY134" fmla="*/ 5057426 h 5096785"/>
              <a:gd name="connsiteX135" fmla="*/ 4339489 w 12192000"/>
              <a:gd name="connsiteY135" fmla="*/ 5080858 h 5096785"/>
              <a:gd name="connsiteX136" fmla="*/ 4253895 w 12192000"/>
              <a:gd name="connsiteY136" fmla="*/ 5085008 h 5096785"/>
              <a:gd name="connsiteX137" fmla="*/ 4130140 w 12192000"/>
              <a:gd name="connsiteY137" fmla="*/ 5057070 h 5096785"/>
              <a:gd name="connsiteX138" fmla="*/ 3911296 w 12192000"/>
              <a:gd name="connsiteY138" fmla="*/ 5035663 h 5096785"/>
              <a:gd name="connsiteX139" fmla="*/ 3895182 w 12192000"/>
              <a:gd name="connsiteY139" fmla="*/ 5030229 h 5096785"/>
              <a:gd name="connsiteX140" fmla="*/ 3870866 w 12192000"/>
              <a:gd name="connsiteY140" fmla="*/ 5023753 h 5096785"/>
              <a:gd name="connsiteX141" fmla="*/ 3865913 w 12192000"/>
              <a:gd name="connsiteY141" fmla="*/ 5025143 h 5096785"/>
              <a:gd name="connsiteX142" fmla="*/ 3828606 w 12192000"/>
              <a:gd name="connsiteY142" fmla="*/ 5019426 h 5096785"/>
              <a:gd name="connsiteX143" fmla="*/ 3827901 w 12192000"/>
              <a:gd name="connsiteY143" fmla="*/ 5020583 h 5096785"/>
              <a:gd name="connsiteX144" fmla="*/ 3816543 w 12192000"/>
              <a:gd name="connsiteY144" fmla="*/ 5024366 h 5096785"/>
              <a:gd name="connsiteX145" fmla="*/ 3795278 w 12192000"/>
              <a:gd name="connsiteY145" fmla="*/ 5028779 h 5096785"/>
              <a:gd name="connsiteX146" fmla="*/ 3743858 w 12192000"/>
              <a:gd name="connsiteY146" fmla="*/ 5054237 h 5096785"/>
              <a:gd name="connsiteX147" fmla="*/ 3704945 w 12192000"/>
              <a:gd name="connsiteY147" fmla="*/ 5048413 h 5096785"/>
              <a:gd name="connsiteX148" fmla="*/ 3696992 w 12192000"/>
              <a:gd name="connsiteY148" fmla="*/ 5047914 h 5096785"/>
              <a:gd name="connsiteX149" fmla="*/ 3696780 w 12192000"/>
              <a:gd name="connsiteY149" fmla="*/ 5048181 h 5096785"/>
              <a:gd name="connsiteX150" fmla="*/ 3688290 w 12192000"/>
              <a:gd name="connsiteY150" fmla="*/ 5048204 h 5096785"/>
              <a:gd name="connsiteX151" fmla="*/ 3682486 w 12192000"/>
              <a:gd name="connsiteY151" fmla="*/ 5047000 h 5096785"/>
              <a:gd name="connsiteX152" fmla="*/ 3667056 w 12192000"/>
              <a:gd name="connsiteY152" fmla="*/ 5046030 h 5096785"/>
              <a:gd name="connsiteX153" fmla="*/ 3661403 w 12192000"/>
              <a:gd name="connsiteY153" fmla="*/ 5047537 h 5096785"/>
              <a:gd name="connsiteX154" fmla="*/ 3658673 w 12192000"/>
              <a:gd name="connsiteY154" fmla="*/ 5050790 h 5096785"/>
              <a:gd name="connsiteX155" fmla="*/ 3657333 w 12192000"/>
              <a:gd name="connsiteY155" fmla="*/ 5050325 h 5096785"/>
              <a:gd name="connsiteX156" fmla="*/ 3626778 w 12192000"/>
              <a:gd name="connsiteY156" fmla="*/ 5057882 h 5096785"/>
              <a:gd name="connsiteX157" fmla="*/ 3560067 w 12192000"/>
              <a:gd name="connsiteY157" fmla="*/ 5064266 h 5096785"/>
              <a:gd name="connsiteX158" fmla="*/ 3522641 w 12192000"/>
              <a:gd name="connsiteY158" fmla="*/ 5063654 h 5096785"/>
              <a:gd name="connsiteX159" fmla="*/ 3419275 w 12192000"/>
              <a:gd name="connsiteY159" fmla="*/ 5066646 h 5096785"/>
              <a:gd name="connsiteX160" fmla="*/ 3314869 w 12192000"/>
              <a:gd name="connsiteY160" fmla="*/ 5073197 h 5096785"/>
              <a:gd name="connsiteX161" fmla="*/ 3259088 w 12192000"/>
              <a:gd name="connsiteY161" fmla="*/ 5096363 h 5096785"/>
              <a:gd name="connsiteX162" fmla="*/ 3253104 w 12192000"/>
              <a:gd name="connsiteY162" fmla="*/ 5096785 h 5096785"/>
              <a:gd name="connsiteX163" fmla="*/ 3238751 w 12192000"/>
              <a:gd name="connsiteY163" fmla="*/ 5092996 h 5096785"/>
              <a:gd name="connsiteX164" fmla="*/ 3233681 w 12192000"/>
              <a:gd name="connsiteY164" fmla="*/ 5090758 h 5096785"/>
              <a:gd name="connsiteX165" fmla="*/ 3225562 w 12192000"/>
              <a:gd name="connsiteY165" fmla="*/ 5089215 h 5096785"/>
              <a:gd name="connsiteX166" fmla="*/ 3225260 w 12192000"/>
              <a:gd name="connsiteY166" fmla="*/ 5089437 h 5096785"/>
              <a:gd name="connsiteX167" fmla="*/ 3217859 w 12192000"/>
              <a:gd name="connsiteY167" fmla="*/ 5087484 h 5096785"/>
              <a:gd name="connsiteX168" fmla="*/ 3182980 w 12192000"/>
              <a:gd name="connsiteY168" fmla="*/ 5074650 h 5096785"/>
              <a:gd name="connsiteX169" fmla="*/ 3055081 w 12192000"/>
              <a:gd name="connsiteY169" fmla="*/ 5080424 h 5096785"/>
              <a:gd name="connsiteX170" fmla="*/ 3049807 w 12192000"/>
              <a:gd name="connsiteY170" fmla="*/ 5080860 h 5096785"/>
              <a:gd name="connsiteX171" fmla="*/ 3029122 w 12192000"/>
              <a:gd name="connsiteY171" fmla="*/ 5070085 h 5096785"/>
              <a:gd name="connsiteX172" fmla="*/ 3017862 w 12192000"/>
              <a:gd name="connsiteY172" fmla="*/ 5065942 h 5096785"/>
              <a:gd name="connsiteX173" fmla="*/ 3015868 w 12192000"/>
              <a:gd name="connsiteY173" fmla="*/ 5061832 h 5096785"/>
              <a:gd name="connsiteX174" fmla="*/ 2998644 w 12192000"/>
              <a:gd name="connsiteY174" fmla="*/ 5057210 h 5096785"/>
              <a:gd name="connsiteX175" fmla="*/ 2996219 w 12192000"/>
              <a:gd name="connsiteY175" fmla="*/ 5057788 h 5096785"/>
              <a:gd name="connsiteX176" fmla="*/ 2983676 w 12192000"/>
              <a:gd name="connsiteY176" fmla="*/ 5049852 h 5096785"/>
              <a:gd name="connsiteX177" fmla="*/ 2903609 w 12192000"/>
              <a:gd name="connsiteY177" fmla="*/ 4998457 h 5096785"/>
              <a:gd name="connsiteX178" fmla="*/ 2758830 w 12192000"/>
              <a:gd name="connsiteY178" fmla="*/ 4974760 h 5096785"/>
              <a:gd name="connsiteX179" fmla="*/ 2532669 w 12192000"/>
              <a:gd name="connsiteY179" fmla="*/ 4940573 h 5096785"/>
              <a:gd name="connsiteX180" fmla="*/ 2389931 w 12192000"/>
              <a:gd name="connsiteY180" fmla="*/ 4905785 h 5096785"/>
              <a:gd name="connsiteX181" fmla="*/ 2335186 w 12192000"/>
              <a:gd name="connsiteY181" fmla="*/ 4902957 h 5096785"/>
              <a:gd name="connsiteX182" fmla="*/ 2273393 w 12192000"/>
              <a:gd name="connsiteY182" fmla="*/ 4883565 h 5096785"/>
              <a:gd name="connsiteX183" fmla="*/ 2269523 w 12192000"/>
              <a:gd name="connsiteY183" fmla="*/ 4884442 h 5096785"/>
              <a:gd name="connsiteX184" fmla="*/ 2256015 w 12192000"/>
              <a:gd name="connsiteY184" fmla="*/ 4883014 h 5096785"/>
              <a:gd name="connsiteX185" fmla="*/ 2249731 w 12192000"/>
              <a:gd name="connsiteY185" fmla="*/ 4888778 h 5096785"/>
              <a:gd name="connsiteX186" fmla="*/ 2227629 w 12192000"/>
              <a:gd name="connsiteY186" fmla="*/ 4891047 h 5096785"/>
              <a:gd name="connsiteX187" fmla="*/ 2203460 w 12192000"/>
              <a:gd name="connsiteY187" fmla="*/ 4886696 h 5096785"/>
              <a:gd name="connsiteX188" fmla="*/ 2091528 w 12192000"/>
              <a:gd name="connsiteY188" fmla="*/ 4859155 h 5096785"/>
              <a:gd name="connsiteX189" fmla="*/ 2022901 w 12192000"/>
              <a:gd name="connsiteY189" fmla="*/ 4846594 h 5096785"/>
              <a:gd name="connsiteX190" fmla="*/ 1994227 w 12192000"/>
              <a:gd name="connsiteY190" fmla="*/ 4847973 h 5096785"/>
              <a:gd name="connsiteX191" fmla="*/ 1955936 w 12192000"/>
              <a:gd name="connsiteY191" fmla="*/ 4845765 h 5096785"/>
              <a:gd name="connsiteX192" fmla="*/ 1741924 w 12192000"/>
              <a:gd name="connsiteY192" fmla="*/ 4808054 h 5096785"/>
              <a:gd name="connsiteX193" fmla="*/ 1734410 w 12192000"/>
              <a:gd name="connsiteY193" fmla="*/ 4811675 h 5096785"/>
              <a:gd name="connsiteX194" fmla="*/ 1691423 w 12192000"/>
              <a:gd name="connsiteY194" fmla="*/ 4802777 h 5096785"/>
              <a:gd name="connsiteX195" fmla="*/ 1554504 w 12192000"/>
              <a:gd name="connsiteY195" fmla="*/ 4739985 h 5096785"/>
              <a:gd name="connsiteX196" fmla="*/ 1470119 w 12192000"/>
              <a:gd name="connsiteY196" fmla="*/ 4723470 h 5096785"/>
              <a:gd name="connsiteX197" fmla="*/ 1437967 w 12192000"/>
              <a:gd name="connsiteY197" fmla="*/ 4722710 h 5096785"/>
              <a:gd name="connsiteX198" fmla="*/ 1295869 w 12192000"/>
              <a:gd name="connsiteY198" fmla="*/ 4726175 h 5096785"/>
              <a:gd name="connsiteX199" fmla="*/ 1292949 w 12192000"/>
              <a:gd name="connsiteY199" fmla="*/ 4684615 h 5096785"/>
              <a:gd name="connsiteX200" fmla="*/ 1244908 w 12192000"/>
              <a:gd name="connsiteY200" fmla="*/ 4706993 h 5096785"/>
              <a:gd name="connsiteX201" fmla="*/ 1171266 w 12192000"/>
              <a:gd name="connsiteY201" fmla="*/ 4706535 h 5096785"/>
              <a:gd name="connsiteX202" fmla="*/ 1160868 w 12192000"/>
              <a:gd name="connsiteY202" fmla="*/ 4701936 h 5096785"/>
              <a:gd name="connsiteX203" fmla="*/ 1147599 w 12192000"/>
              <a:gd name="connsiteY203" fmla="*/ 4714833 h 5096785"/>
              <a:gd name="connsiteX204" fmla="*/ 1119603 w 12192000"/>
              <a:gd name="connsiteY204" fmla="*/ 4721303 h 5096785"/>
              <a:gd name="connsiteX205" fmla="*/ 997851 w 12192000"/>
              <a:gd name="connsiteY205" fmla="*/ 4722336 h 5096785"/>
              <a:gd name="connsiteX206" fmla="*/ 976455 w 12192000"/>
              <a:gd name="connsiteY206" fmla="*/ 4726407 h 5096785"/>
              <a:gd name="connsiteX207" fmla="*/ 949939 w 12192000"/>
              <a:gd name="connsiteY207" fmla="*/ 4719699 h 5096785"/>
              <a:gd name="connsiteX208" fmla="*/ 894148 w 12192000"/>
              <a:gd name="connsiteY208" fmla="*/ 4710406 h 5096785"/>
              <a:gd name="connsiteX209" fmla="*/ 857990 w 12192000"/>
              <a:gd name="connsiteY209" fmla="*/ 4696844 h 5096785"/>
              <a:gd name="connsiteX210" fmla="*/ 848649 w 12192000"/>
              <a:gd name="connsiteY210" fmla="*/ 4704021 h 5096785"/>
              <a:gd name="connsiteX211" fmla="*/ 826436 w 12192000"/>
              <a:gd name="connsiteY211" fmla="*/ 4707421 h 5096785"/>
              <a:gd name="connsiteX212" fmla="*/ 733052 w 12192000"/>
              <a:gd name="connsiteY212" fmla="*/ 4701884 h 5096785"/>
              <a:gd name="connsiteX213" fmla="*/ 716185 w 12192000"/>
              <a:gd name="connsiteY213" fmla="*/ 4648168 h 5096785"/>
              <a:gd name="connsiteX214" fmla="*/ 582722 w 12192000"/>
              <a:gd name="connsiteY214" fmla="*/ 4658637 h 5096785"/>
              <a:gd name="connsiteX215" fmla="*/ 581118 w 12192000"/>
              <a:gd name="connsiteY215" fmla="*/ 4654120 h 5096785"/>
              <a:gd name="connsiteX216" fmla="*/ 546453 w 12192000"/>
              <a:gd name="connsiteY216" fmla="*/ 4652542 h 5096785"/>
              <a:gd name="connsiteX217" fmla="*/ 536773 w 12192000"/>
              <a:gd name="connsiteY217" fmla="*/ 4644609 h 5096785"/>
              <a:gd name="connsiteX218" fmla="*/ 388896 w 12192000"/>
              <a:gd name="connsiteY218" fmla="*/ 4619173 h 5096785"/>
              <a:gd name="connsiteX219" fmla="*/ 366479 w 12192000"/>
              <a:gd name="connsiteY219" fmla="*/ 4618896 h 5096785"/>
              <a:gd name="connsiteX220" fmla="*/ 342781 w 12192000"/>
              <a:gd name="connsiteY220" fmla="*/ 4601239 h 5096785"/>
              <a:gd name="connsiteX221" fmla="*/ 255925 w 12192000"/>
              <a:gd name="connsiteY221" fmla="*/ 4598685 h 5096785"/>
              <a:gd name="connsiteX222" fmla="*/ 226919 w 12192000"/>
              <a:gd name="connsiteY222" fmla="*/ 4598460 h 5096785"/>
              <a:gd name="connsiteX223" fmla="*/ 213925 w 12192000"/>
              <a:gd name="connsiteY223" fmla="*/ 4597783 h 5096785"/>
              <a:gd name="connsiteX224" fmla="*/ 215196 w 12192000"/>
              <a:gd name="connsiteY224" fmla="*/ 4588576 h 5096785"/>
              <a:gd name="connsiteX225" fmla="*/ 180214 w 12192000"/>
              <a:gd name="connsiteY225" fmla="*/ 4583701 h 5096785"/>
              <a:gd name="connsiteX226" fmla="*/ 83203 w 12192000"/>
              <a:gd name="connsiteY226" fmla="*/ 4531664 h 5096785"/>
              <a:gd name="connsiteX227" fmla="*/ 4106 w 12192000"/>
              <a:gd name="connsiteY227" fmla="*/ 4517202 h 5096785"/>
              <a:gd name="connsiteX228" fmla="*/ 0 w 12192000"/>
              <a:gd name="connsiteY228" fmla="*/ 4516084 h 5096785"/>
              <a:gd name="connsiteX229" fmla="*/ 0 w 12192000"/>
              <a:gd name="connsiteY229" fmla="*/ 0 h 5096785"/>
              <a:gd name="connsiteX0" fmla="*/ 0 w 12192000"/>
              <a:gd name="connsiteY0" fmla="*/ 0 h 5096785"/>
              <a:gd name="connsiteX1" fmla="*/ 12192000 w 12192000"/>
              <a:gd name="connsiteY1" fmla="*/ 0 h 5096785"/>
              <a:gd name="connsiteX2" fmla="*/ 12192000 w 12192000"/>
              <a:gd name="connsiteY2" fmla="*/ 3809005 h 5096785"/>
              <a:gd name="connsiteX3" fmla="*/ 12142543 w 12192000"/>
              <a:gd name="connsiteY3" fmla="*/ 3817043 h 5096785"/>
              <a:gd name="connsiteX4" fmla="*/ 12109241 w 12192000"/>
              <a:gd name="connsiteY4" fmla="*/ 3824228 h 5096785"/>
              <a:gd name="connsiteX5" fmla="*/ 11668991 w 12192000"/>
              <a:gd name="connsiteY5" fmla="*/ 3788038 h 5096785"/>
              <a:gd name="connsiteX6" fmla="*/ 11476952 w 12192000"/>
              <a:gd name="connsiteY6" fmla="*/ 3866786 h 5096785"/>
              <a:gd name="connsiteX7" fmla="*/ 11336487 w 12192000"/>
              <a:gd name="connsiteY7" fmla="*/ 3971513 h 5096785"/>
              <a:gd name="connsiteX8" fmla="*/ 11214181 w 12192000"/>
              <a:gd name="connsiteY8" fmla="*/ 4004215 h 5096785"/>
              <a:gd name="connsiteX9" fmla="*/ 11042540 w 12192000"/>
              <a:gd name="connsiteY9" fmla="*/ 4002613 h 5096785"/>
              <a:gd name="connsiteX10" fmla="*/ 10833086 w 12192000"/>
              <a:gd name="connsiteY10" fmla="*/ 3997707 h 5096785"/>
              <a:gd name="connsiteX11" fmla="*/ 10599680 w 12192000"/>
              <a:gd name="connsiteY11" fmla="*/ 3982661 h 5096785"/>
              <a:gd name="connsiteX12" fmla="*/ 10519971 w 12192000"/>
              <a:gd name="connsiteY12" fmla="*/ 3975018 h 5096785"/>
              <a:gd name="connsiteX13" fmla="*/ 10217282 w 12192000"/>
              <a:gd name="connsiteY13" fmla="*/ 4020809 h 5096785"/>
              <a:gd name="connsiteX14" fmla="*/ 9936427 w 12192000"/>
              <a:gd name="connsiteY14" fmla="*/ 4137843 h 5096785"/>
              <a:gd name="connsiteX15" fmla="*/ 9800299 w 12192000"/>
              <a:gd name="connsiteY15" fmla="*/ 4186098 h 5096785"/>
              <a:gd name="connsiteX16" fmla="*/ 9707822 w 12192000"/>
              <a:gd name="connsiteY16" fmla="*/ 4189102 h 5096785"/>
              <a:gd name="connsiteX17" fmla="*/ 9543973 w 12192000"/>
              <a:gd name="connsiteY17" fmla="*/ 4245802 h 5096785"/>
              <a:gd name="connsiteX18" fmla="*/ 9528747 w 12192000"/>
              <a:gd name="connsiteY18" fmla="*/ 4251724 h 5096785"/>
              <a:gd name="connsiteX19" fmla="*/ 9436976 w 12192000"/>
              <a:gd name="connsiteY19" fmla="*/ 4269351 h 5096785"/>
              <a:gd name="connsiteX20" fmla="*/ 9371827 w 12192000"/>
              <a:gd name="connsiteY20" fmla="*/ 4303912 h 5096785"/>
              <a:gd name="connsiteX21" fmla="*/ 9260304 w 12192000"/>
              <a:gd name="connsiteY21" fmla="*/ 4328021 h 5096785"/>
              <a:gd name="connsiteX22" fmla="*/ 9148799 w 12192000"/>
              <a:gd name="connsiteY22" fmla="*/ 4348506 h 5096785"/>
              <a:gd name="connsiteX23" fmla="*/ 9107898 w 12192000"/>
              <a:gd name="connsiteY23" fmla="*/ 4354282 h 5096785"/>
              <a:gd name="connsiteX24" fmla="*/ 8990743 w 12192000"/>
              <a:gd name="connsiteY24" fmla="*/ 4382161 h 5096785"/>
              <a:gd name="connsiteX25" fmla="*/ 8979819 w 12192000"/>
              <a:gd name="connsiteY25" fmla="*/ 4366419 h 5096785"/>
              <a:gd name="connsiteX26" fmla="*/ 8936044 w 12192000"/>
              <a:gd name="connsiteY26" fmla="*/ 4370992 h 5096785"/>
              <a:gd name="connsiteX27" fmla="*/ 8897707 w 12192000"/>
              <a:gd name="connsiteY27" fmla="*/ 4392673 h 5096785"/>
              <a:gd name="connsiteX28" fmla="*/ 8845635 w 12192000"/>
              <a:gd name="connsiteY28" fmla="*/ 4404300 h 5096785"/>
              <a:gd name="connsiteX29" fmla="*/ 8814562 w 12192000"/>
              <a:gd name="connsiteY29" fmla="*/ 4411434 h 5096785"/>
              <a:gd name="connsiteX30" fmla="*/ 8726349 w 12192000"/>
              <a:gd name="connsiteY30" fmla="*/ 4416668 h 5096785"/>
              <a:gd name="connsiteX31" fmla="*/ 8566678 w 12192000"/>
              <a:gd name="connsiteY31" fmla="*/ 4391711 h 5096785"/>
              <a:gd name="connsiteX32" fmla="*/ 8521516 w 12192000"/>
              <a:gd name="connsiteY32" fmla="*/ 4393927 h 5096785"/>
              <a:gd name="connsiteX33" fmla="*/ 8515998 w 12192000"/>
              <a:gd name="connsiteY33" fmla="*/ 4399124 h 5096785"/>
              <a:gd name="connsiteX34" fmla="*/ 8449547 w 12192000"/>
              <a:gd name="connsiteY34" fmla="*/ 4383170 h 5096785"/>
              <a:gd name="connsiteX35" fmla="*/ 8360285 w 12192000"/>
              <a:gd name="connsiteY35" fmla="*/ 4398502 h 5096785"/>
              <a:gd name="connsiteX36" fmla="*/ 8256584 w 12192000"/>
              <a:gd name="connsiteY36" fmla="*/ 4423564 h 5096785"/>
              <a:gd name="connsiteX37" fmla="*/ 8229821 w 12192000"/>
              <a:gd name="connsiteY37" fmla="*/ 4431840 h 5096785"/>
              <a:gd name="connsiteX38" fmla="*/ 8158476 w 12192000"/>
              <a:gd name="connsiteY38" fmla="*/ 4436904 h 5096785"/>
              <a:gd name="connsiteX39" fmla="*/ 7993707 w 12192000"/>
              <a:gd name="connsiteY39" fmla="*/ 4447962 h 5096785"/>
              <a:gd name="connsiteX40" fmla="*/ 7990346 w 12192000"/>
              <a:gd name="connsiteY40" fmla="*/ 4454853 h 5096785"/>
              <a:gd name="connsiteX41" fmla="*/ 7976786 w 12192000"/>
              <a:gd name="connsiteY41" fmla="*/ 4456820 h 5096785"/>
              <a:gd name="connsiteX42" fmla="*/ 7973491 w 12192000"/>
              <a:gd name="connsiteY42" fmla="*/ 4458577 h 5096785"/>
              <a:gd name="connsiteX43" fmla="*/ 7954281 w 12192000"/>
              <a:gd name="connsiteY43" fmla="*/ 4467421 h 5096785"/>
              <a:gd name="connsiteX44" fmla="*/ 7905540 w 12192000"/>
              <a:gd name="connsiteY44" fmla="*/ 4455628 h 5096785"/>
              <a:gd name="connsiteX45" fmla="*/ 7851932 w 12192000"/>
              <a:gd name="connsiteY45" fmla="*/ 4466353 h 5096785"/>
              <a:gd name="connsiteX46" fmla="*/ 7639078 w 12192000"/>
              <a:gd name="connsiteY46" fmla="*/ 4467635 h 5096785"/>
              <a:gd name="connsiteX47" fmla="*/ 7612359 w 12192000"/>
              <a:gd name="connsiteY47" fmla="*/ 4492789 h 5096785"/>
              <a:gd name="connsiteX48" fmla="*/ 7527328 w 12192000"/>
              <a:gd name="connsiteY48" fmla="*/ 4502199 h 5096785"/>
              <a:gd name="connsiteX49" fmla="*/ 7388717 w 12192000"/>
              <a:gd name="connsiteY49" fmla="*/ 4470799 h 5096785"/>
              <a:gd name="connsiteX50" fmla="*/ 7231898 w 12192000"/>
              <a:gd name="connsiteY50" fmla="*/ 4486028 h 5096785"/>
              <a:gd name="connsiteX51" fmla="*/ 7218425 w 12192000"/>
              <a:gd name="connsiteY51" fmla="*/ 4477288 h 5096785"/>
              <a:gd name="connsiteX52" fmla="*/ 7202795 w 12192000"/>
              <a:gd name="connsiteY52" fmla="*/ 4472972 h 5096785"/>
              <a:gd name="connsiteX53" fmla="*/ 7200744 w 12192000"/>
              <a:gd name="connsiteY53" fmla="*/ 4474099 h 5096785"/>
              <a:gd name="connsiteX54" fmla="*/ 7182163 w 12192000"/>
              <a:gd name="connsiteY54" fmla="*/ 4474005 h 5096785"/>
              <a:gd name="connsiteX55" fmla="*/ 7178368 w 12192000"/>
              <a:gd name="connsiteY55" fmla="*/ 4470673 h 5096785"/>
              <a:gd name="connsiteX56" fmla="*/ 7165705 w 12192000"/>
              <a:gd name="connsiteY56" fmla="*/ 4469569 h 5096785"/>
              <a:gd name="connsiteX57" fmla="*/ 7140991 w 12192000"/>
              <a:gd name="connsiteY57" fmla="*/ 4464599 h 5096785"/>
              <a:gd name="connsiteX58" fmla="*/ 7136152 w 12192000"/>
              <a:gd name="connsiteY58" fmla="*/ 4466292 h 5096785"/>
              <a:gd name="connsiteX59" fmla="*/ 7098544 w 12192000"/>
              <a:gd name="connsiteY59" fmla="*/ 4462879 h 5096785"/>
              <a:gd name="connsiteX60" fmla="*/ 7097922 w 12192000"/>
              <a:gd name="connsiteY60" fmla="*/ 4464077 h 5096785"/>
              <a:gd name="connsiteX61" fmla="*/ 7086877 w 12192000"/>
              <a:gd name="connsiteY61" fmla="*/ 4468554 h 5096785"/>
              <a:gd name="connsiteX62" fmla="*/ 7065999 w 12192000"/>
              <a:gd name="connsiteY62" fmla="*/ 4474270 h 5096785"/>
              <a:gd name="connsiteX63" fmla="*/ 7016598 w 12192000"/>
              <a:gd name="connsiteY63" fmla="*/ 4502855 h 5096785"/>
              <a:gd name="connsiteX64" fmla="*/ 6977375 w 12192000"/>
              <a:gd name="connsiteY64" fmla="*/ 4499434 h 5096785"/>
              <a:gd name="connsiteX65" fmla="*/ 6969409 w 12192000"/>
              <a:gd name="connsiteY65" fmla="*/ 4499424 h 5096785"/>
              <a:gd name="connsiteX66" fmla="*/ 6969218 w 12192000"/>
              <a:gd name="connsiteY66" fmla="*/ 4499704 h 5096785"/>
              <a:gd name="connsiteX67" fmla="*/ 6960755 w 12192000"/>
              <a:gd name="connsiteY67" fmla="*/ 4500249 h 5096785"/>
              <a:gd name="connsiteX68" fmla="*/ 6954882 w 12192000"/>
              <a:gd name="connsiteY68" fmla="*/ 4499405 h 5096785"/>
              <a:gd name="connsiteX69" fmla="*/ 6939428 w 12192000"/>
              <a:gd name="connsiteY69" fmla="*/ 4499385 h 5096785"/>
              <a:gd name="connsiteX70" fmla="*/ 6933902 w 12192000"/>
              <a:gd name="connsiteY70" fmla="*/ 4501239 h 5096785"/>
              <a:gd name="connsiteX71" fmla="*/ 6891244 w 12192000"/>
              <a:gd name="connsiteY71" fmla="*/ 4536371 h 5096785"/>
              <a:gd name="connsiteX72" fmla="*/ 6794496 w 12192000"/>
              <a:gd name="connsiteY72" fmla="*/ 4567924 h 5096785"/>
              <a:gd name="connsiteX73" fmla="*/ 6574528 w 12192000"/>
              <a:gd name="connsiteY73" fmla="*/ 4641155 h 5096785"/>
              <a:gd name="connsiteX74" fmla="*/ 6573036 w 12192000"/>
              <a:gd name="connsiteY74" fmla="*/ 4641049 h 5096785"/>
              <a:gd name="connsiteX75" fmla="*/ 6571920 w 12192000"/>
              <a:gd name="connsiteY75" fmla="*/ 4644739 h 5096785"/>
              <a:gd name="connsiteX76" fmla="*/ 6552021 w 12192000"/>
              <a:gd name="connsiteY76" fmla="*/ 4650379 h 5096785"/>
              <a:gd name="connsiteX77" fmla="*/ 6545925 w 12192000"/>
              <a:gd name="connsiteY77" fmla="*/ 4650675 h 5096785"/>
              <a:gd name="connsiteX78" fmla="*/ 6537822 w 12192000"/>
              <a:gd name="connsiteY78" fmla="*/ 4652769 h 5096785"/>
              <a:gd name="connsiteX79" fmla="*/ 6537743 w 12192000"/>
              <a:gd name="connsiteY79" fmla="*/ 4653068 h 5096785"/>
              <a:gd name="connsiteX80" fmla="*/ 6490057 w 12192000"/>
              <a:gd name="connsiteY80" fmla="*/ 4658624 h 5096785"/>
              <a:gd name="connsiteX81" fmla="*/ 6386800 w 12192000"/>
              <a:gd name="connsiteY81" fmla="*/ 4715431 h 5096785"/>
              <a:gd name="connsiteX82" fmla="*/ 6382703 w 12192000"/>
              <a:gd name="connsiteY82" fmla="*/ 4717930 h 5096785"/>
              <a:gd name="connsiteX83" fmla="*/ 6356495 w 12192000"/>
              <a:gd name="connsiteY83" fmla="*/ 4717843 h 5096785"/>
              <a:gd name="connsiteX84" fmla="*/ 6343628 w 12192000"/>
              <a:gd name="connsiteY84" fmla="*/ 4719161 h 5096785"/>
              <a:gd name="connsiteX85" fmla="*/ 6338605 w 12192000"/>
              <a:gd name="connsiteY85" fmla="*/ 4716723 h 5096785"/>
              <a:gd name="connsiteX86" fmla="*/ 6320318 w 12192000"/>
              <a:gd name="connsiteY86" fmla="*/ 4720095 h 5096785"/>
              <a:gd name="connsiteX87" fmla="*/ 6318742 w 12192000"/>
              <a:gd name="connsiteY87" fmla="*/ 4721541 h 5096785"/>
              <a:gd name="connsiteX88" fmla="*/ 6301708 w 12192000"/>
              <a:gd name="connsiteY88" fmla="*/ 4720380 h 5096785"/>
              <a:gd name="connsiteX89" fmla="*/ 6285082 w 12192000"/>
              <a:gd name="connsiteY89" fmla="*/ 4714639 h 5096785"/>
              <a:gd name="connsiteX90" fmla="*/ 6052189 w 12192000"/>
              <a:gd name="connsiteY90" fmla="*/ 4762378 h 5096785"/>
              <a:gd name="connsiteX91" fmla="*/ 5908701 w 12192000"/>
              <a:gd name="connsiteY91" fmla="*/ 4779160 h 5096785"/>
              <a:gd name="connsiteX92" fmla="*/ 5892219 w 12192000"/>
              <a:gd name="connsiteY92" fmla="*/ 4807892 h 5096785"/>
              <a:gd name="connsiteX93" fmla="*/ 5683612 w 12192000"/>
              <a:gd name="connsiteY93" fmla="*/ 4848770 h 5096785"/>
              <a:gd name="connsiteX94" fmla="*/ 5635111 w 12192000"/>
              <a:gd name="connsiteY94" fmla="*/ 4868888 h 5096785"/>
              <a:gd name="connsiteX95" fmla="*/ 5582652 w 12192000"/>
              <a:gd name="connsiteY95" fmla="*/ 4866836 h 5096785"/>
              <a:gd name="connsiteX96" fmla="*/ 5567213 w 12192000"/>
              <a:gd name="connsiteY96" fmla="*/ 4878769 h 5096785"/>
              <a:gd name="connsiteX97" fmla="*/ 5564659 w 12192000"/>
              <a:gd name="connsiteY97" fmla="*/ 4881042 h 5096785"/>
              <a:gd name="connsiteX98" fmla="*/ 5552102 w 12192000"/>
              <a:gd name="connsiteY98" fmla="*/ 4885426 h 5096785"/>
              <a:gd name="connsiteX99" fmla="*/ 5551475 w 12192000"/>
              <a:gd name="connsiteY99" fmla="*/ 4892560 h 5096785"/>
              <a:gd name="connsiteX100" fmla="*/ 5534664 w 12192000"/>
              <a:gd name="connsiteY100" fmla="*/ 4903385 h 5096785"/>
              <a:gd name="connsiteX101" fmla="*/ 5510737 w 12192000"/>
              <a:gd name="connsiteY101" fmla="*/ 4909807 h 5096785"/>
              <a:gd name="connsiteX102" fmla="*/ 5393901 w 12192000"/>
              <a:gd name="connsiteY102" fmla="*/ 4933709 h 5096785"/>
              <a:gd name="connsiteX103" fmla="*/ 5325782 w 12192000"/>
              <a:gd name="connsiteY103" fmla="*/ 4951789 h 5096785"/>
              <a:gd name="connsiteX104" fmla="*/ 5302703 w 12192000"/>
              <a:gd name="connsiteY104" fmla="*/ 4964590 h 5096785"/>
              <a:gd name="connsiteX105" fmla="*/ 5268591 w 12192000"/>
              <a:gd name="connsiteY105" fmla="*/ 4978479 h 5096785"/>
              <a:gd name="connsiteX106" fmla="*/ 5210559 w 12192000"/>
              <a:gd name="connsiteY106" fmla="*/ 5007585 h 5096785"/>
              <a:gd name="connsiteX107" fmla="*/ 5177597 w 12192000"/>
              <a:gd name="connsiteY107" fmla="*/ 5015926 h 5096785"/>
              <a:gd name="connsiteX108" fmla="*/ 5160569 w 12192000"/>
              <a:gd name="connsiteY108" fmla="*/ 5025681 h 5096785"/>
              <a:gd name="connsiteX109" fmla="*/ 5152748 w 12192000"/>
              <a:gd name="connsiteY109" fmla="*/ 5026569 h 5096785"/>
              <a:gd name="connsiteX110" fmla="*/ 5127678 w 12192000"/>
              <a:gd name="connsiteY110" fmla="*/ 5032947 h 5096785"/>
              <a:gd name="connsiteX111" fmla="*/ 5113147 w 12192000"/>
              <a:gd name="connsiteY111" fmla="*/ 5035818 h 5096785"/>
              <a:gd name="connsiteX112" fmla="*/ 5107301 w 12192000"/>
              <a:gd name="connsiteY112" fmla="*/ 5036672 h 5096785"/>
              <a:gd name="connsiteX113" fmla="*/ 5093215 w 12192000"/>
              <a:gd name="connsiteY113" fmla="*/ 5032880 h 5096785"/>
              <a:gd name="connsiteX114" fmla="*/ 5077058 w 12192000"/>
              <a:gd name="connsiteY114" fmla="*/ 5038681 h 5096785"/>
              <a:gd name="connsiteX115" fmla="*/ 5057349 w 12192000"/>
              <a:gd name="connsiteY115" fmla="*/ 5036015 h 5096785"/>
              <a:gd name="connsiteX116" fmla="*/ 5053945 w 12192000"/>
              <a:gd name="connsiteY116" fmla="*/ 5041952 h 5096785"/>
              <a:gd name="connsiteX117" fmla="*/ 5040021 w 12192000"/>
              <a:gd name="connsiteY117" fmla="*/ 5050052 h 5096785"/>
              <a:gd name="connsiteX118" fmla="*/ 5025913 w 12192000"/>
              <a:gd name="connsiteY118" fmla="*/ 5046535 h 5096785"/>
              <a:gd name="connsiteX119" fmla="*/ 4998218 w 12192000"/>
              <a:gd name="connsiteY119" fmla="*/ 5048065 h 5096785"/>
              <a:gd name="connsiteX120" fmla="*/ 4991008 w 12192000"/>
              <a:gd name="connsiteY120" fmla="*/ 5050439 h 5096785"/>
              <a:gd name="connsiteX121" fmla="*/ 4963503 w 12192000"/>
              <a:gd name="connsiteY121" fmla="*/ 5047575 h 5096785"/>
              <a:gd name="connsiteX122" fmla="*/ 4921053 w 12192000"/>
              <a:gd name="connsiteY122" fmla="*/ 5048925 h 5096785"/>
              <a:gd name="connsiteX123" fmla="*/ 4873420 w 12192000"/>
              <a:gd name="connsiteY123" fmla="*/ 5054929 h 5096785"/>
              <a:gd name="connsiteX124" fmla="*/ 4858825 w 12192000"/>
              <a:gd name="connsiteY124" fmla="*/ 5051329 h 5096785"/>
              <a:gd name="connsiteX125" fmla="*/ 4769340 w 12192000"/>
              <a:gd name="connsiteY125" fmla="*/ 5053090 h 5096785"/>
              <a:gd name="connsiteX126" fmla="*/ 4744152 w 12192000"/>
              <a:gd name="connsiteY126" fmla="*/ 5053391 h 5096785"/>
              <a:gd name="connsiteX127" fmla="*/ 4723556 w 12192000"/>
              <a:gd name="connsiteY127" fmla="*/ 5059633 h 5096785"/>
              <a:gd name="connsiteX128" fmla="*/ 4719699 w 12192000"/>
              <a:gd name="connsiteY128" fmla="*/ 5066298 h 5096785"/>
              <a:gd name="connsiteX129" fmla="*/ 4706016 w 12192000"/>
              <a:gd name="connsiteY129" fmla="*/ 5067422 h 5096785"/>
              <a:gd name="connsiteX130" fmla="*/ 4702593 w 12192000"/>
              <a:gd name="connsiteY130" fmla="*/ 5068973 h 5096785"/>
              <a:gd name="connsiteX131" fmla="*/ 4682766 w 12192000"/>
              <a:gd name="connsiteY131" fmla="*/ 5076609 h 5096785"/>
              <a:gd name="connsiteX132" fmla="*/ 4634960 w 12192000"/>
              <a:gd name="connsiteY132" fmla="*/ 5061852 h 5096785"/>
              <a:gd name="connsiteX133" fmla="*/ 4580645 w 12192000"/>
              <a:gd name="connsiteY133" fmla="*/ 5069246 h 5096785"/>
              <a:gd name="connsiteX134" fmla="*/ 4368005 w 12192000"/>
              <a:gd name="connsiteY134" fmla="*/ 5057426 h 5096785"/>
              <a:gd name="connsiteX135" fmla="*/ 4339489 w 12192000"/>
              <a:gd name="connsiteY135" fmla="*/ 5080858 h 5096785"/>
              <a:gd name="connsiteX136" fmla="*/ 4253895 w 12192000"/>
              <a:gd name="connsiteY136" fmla="*/ 5085008 h 5096785"/>
              <a:gd name="connsiteX137" fmla="*/ 4130140 w 12192000"/>
              <a:gd name="connsiteY137" fmla="*/ 5057070 h 5096785"/>
              <a:gd name="connsiteX138" fmla="*/ 3911296 w 12192000"/>
              <a:gd name="connsiteY138" fmla="*/ 5035663 h 5096785"/>
              <a:gd name="connsiteX139" fmla="*/ 3895182 w 12192000"/>
              <a:gd name="connsiteY139" fmla="*/ 5030229 h 5096785"/>
              <a:gd name="connsiteX140" fmla="*/ 3870866 w 12192000"/>
              <a:gd name="connsiteY140" fmla="*/ 5023753 h 5096785"/>
              <a:gd name="connsiteX141" fmla="*/ 3865913 w 12192000"/>
              <a:gd name="connsiteY141" fmla="*/ 5025143 h 5096785"/>
              <a:gd name="connsiteX142" fmla="*/ 3828606 w 12192000"/>
              <a:gd name="connsiteY142" fmla="*/ 5019426 h 5096785"/>
              <a:gd name="connsiteX143" fmla="*/ 3827901 w 12192000"/>
              <a:gd name="connsiteY143" fmla="*/ 5020583 h 5096785"/>
              <a:gd name="connsiteX144" fmla="*/ 3816543 w 12192000"/>
              <a:gd name="connsiteY144" fmla="*/ 5024366 h 5096785"/>
              <a:gd name="connsiteX145" fmla="*/ 3795278 w 12192000"/>
              <a:gd name="connsiteY145" fmla="*/ 5028779 h 5096785"/>
              <a:gd name="connsiteX146" fmla="*/ 3743858 w 12192000"/>
              <a:gd name="connsiteY146" fmla="*/ 5054237 h 5096785"/>
              <a:gd name="connsiteX147" fmla="*/ 3704945 w 12192000"/>
              <a:gd name="connsiteY147" fmla="*/ 5048413 h 5096785"/>
              <a:gd name="connsiteX148" fmla="*/ 3696992 w 12192000"/>
              <a:gd name="connsiteY148" fmla="*/ 5047914 h 5096785"/>
              <a:gd name="connsiteX149" fmla="*/ 3696780 w 12192000"/>
              <a:gd name="connsiteY149" fmla="*/ 5048181 h 5096785"/>
              <a:gd name="connsiteX150" fmla="*/ 3688290 w 12192000"/>
              <a:gd name="connsiteY150" fmla="*/ 5048204 h 5096785"/>
              <a:gd name="connsiteX151" fmla="*/ 3682486 w 12192000"/>
              <a:gd name="connsiteY151" fmla="*/ 5047000 h 5096785"/>
              <a:gd name="connsiteX152" fmla="*/ 3667056 w 12192000"/>
              <a:gd name="connsiteY152" fmla="*/ 5046030 h 5096785"/>
              <a:gd name="connsiteX153" fmla="*/ 3661403 w 12192000"/>
              <a:gd name="connsiteY153" fmla="*/ 5047537 h 5096785"/>
              <a:gd name="connsiteX154" fmla="*/ 3658673 w 12192000"/>
              <a:gd name="connsiteY154" fmla="*/ 5050790 h 5096785"/>
              <a:gd name="connsiteX155" fmla="*/ 3657333 w 12192000"/>
              <a:gd name="connsiteY155" fmla="*/ 5050325 h 5096785"/>
              <a:gd name="connsiteX156" fmla="*/ 3626778 w 12192000"/>
              <a:gd name="connsiteY156" fmla="*/ 5057882 h 5096785"/>
              <a:gd name="connsiteX157" fmla="*/ 3560067 w 12192000"/>
              <a:gd name="connsiteY157" fmla="*/ 5064266 h 5096785"/>
              <a:gd name="connsiteX158" fmla="*/ 3522641 w 12192000"/>
              <a:gd name="connsiteY158" fmla="*/ 5063654 h 5096785"/>
              <a:gd name="connsiteX159" fmla="*/ 3419275 w 12192000"/>
              <a:gd name="connsiteY159" fmla="*/ 5066646 h 5096785"/>
              <a:gd name="connsiteX160" fmla="*/ 3314869 w 12192000"/>
              <a:gd name="connsiteY160" fmla="*/ 5073197 h 5096785"/>
              <a:gd name="connsiteX161" fmla="*/ 3259088 w 12192000"/>
              <a:gd name="connsiteY161" fmla="*/ 5096363 h 5096785"/>
              <a:gd name="connsiteX162" fmla="*/ 3253104 w 12192000"/>
              <a:gd name="connsiteY162" fmla="*/ 5096785 h 5096785"/>
              <a:gd name="connsiteX163" fmla="*/ 3238751 w 12192000"/>
              <a:gd name="connsiteY163" fmla="*/ 5092996 h 5096785"/>
              <a:gd name="connsiteX164" fmla="*/ 3233681 w 12192000"/>
              <a:gd name="connsiteY164" fmla="*/ 5090758 h 5096785"/>
              <a:gd name="connsiteX165" fmla="*/ 3225562 w 12192000"/>
              <a:gd name="connsiteY165" fmla="*/ 5089215 h 5096785"/>
              <a:gd name="connsiteX166" fmla="*/ 3225260 w 12192000"/>
              <a:gd name="connsiteY166" fmla="*/ 5089437 h 5096785"/>
              <a:gd name="connsiteX167" fmla="*/ 3217859 w 12192000"/>
              <a:gd name="connsiteY167" fmla="*/ 5087484 h 5096785"/>
              <a:gd name="connsiteX168" fmla="*/ 3182980 w 12192000"/>
              <a:gd name="connsiteY168" fmla="*/ 5074650 h 5096785"/>
              <a:gd name="connsiteX169" fmla="*/ 3055081 w 12192000"/>
              <a:gd name="connsiteY169" fmla="*/ 5080424 h 5096785"/>
              <a:gd name="connsiteX170" fmla="*/ 3049807 w 12192000"/>
              <a:gd name="connsiteY170" fmla="*/ 5080860 h 5096785"/>
              <a:gd name="connsiteX171" fmla="*/ 3029122 w 12192000"/>
              <a:gd name="connsiteY171" fmla="*/ 5070085 h 5096785"/>
              <a:gd name="connsiteX172" fmla="*/ 3017862 w 12192000"/>
              <a:gd name="connsiteY172" fmla="*/ 5065942 h 5096785"/>
              <a:gd name="connsiteX173" fmla="*/ 3015868 w 12192000"/>
              <a:gd name="connsiteY173" fmla="*/ 5061832 h 5096785"/>
              <a:gd name="connsiteX174" fmla="*/ 2998644 w 12192000"/>
              <a:gd name="connsiteY174" fmla="*/ 5057210 h 5096785"/>
              <a:gd name="connsiteX175" fmla="*/ 2996219 w 12192000"/>
              <a:gd name="connsiteY175" fmla="*/ 5057788 h 5096785"/>
              <a:gd name="connsiteX176" fmla="*/ 2983676 w 12192000"/>
              <a:gd name="connsiteY176" fmla="*/ 5049852 h 5096785"/>
              <a:gd name="connsiteX177" fmla="*/ 2903609 w 12192000"/>
              <a:gd name="connsiteY177" fmla="*/ 4998457 h 5096785"/>
              <a:gd name="connsiteX178" fmla="*/ 2758830 w 12192000"/>
              <a:gd name="connsiteY178" fmla="*/ 4974760 h 5096785"/>
              <a:gd name="connsiteX179" fmla="*/ 2532669 w 12192000"/>
              <a:gd name="connsiteY179" fmla="*/ 4940573 h 5096785"/>
              <a:gd name="connsiteX180" fmla="*/ 2389931 w 12192000"/>
              <a:gd name="connsiteY180" fmla="*/ 4905785 h 5096785"/>
              <a:gd name="connsiteX181" fmla="*/ 2335186 w 12192000"/>
              <a:gd name="connsiteY181" fmla="*/ 4902957 h 5096785"/>
              <a:gd name="connsiteX182" fmla="*/ 2273393 w 12192000"/>
              <a:gd name="connsiteY182" fmla="*/ 4883565 h 5096785"/>
              <a:gd name="connsiteX183" fmla="*/ 2269523 w 12192000"/>
              <a:gd name="connsiteY183" fmla="*/ 4884442 h 5096785"/>
              <a:gd name="connsiteX184" fmla="*/ 2256015 w 12192000"/>
              <a:gd name="connsiteY184" fmla="*/ 4883014 h 5096785"/>
              <a:gd name="connsiteX185" fmla="*/ 2249731 w 12192000"/>
              <a:gd name="connsiteY185" fmla="*/ 4888778 h 5096785"/>
              <a:gd name="connsiteX186" fmla="*/ 2227629 w 12192000"/>
              <a:gd name="connsiteY186" fmla="*/ 4891047 h 5096785"/>
              <a:gd name="connsiteX187" fmla="*/ 2203460 w 12192000"/>
              <a:gd name="connsiteY187" fmla="*/ 4886696 h 5096785"/>
              <a:gd name="connsiteX188" fmla="*/ 2091528 w 12192000"/>
              <a:gd name="connsiteY188" fmla="*/ 4859155 h 5096785"/>
              <a:gd name="connsiteX189" fmla="*/ 2022901 w 12192000"/>
              <a:gd name="connsiteY189" fmla="*/ 4846594 h 5096785"/>
              <a:gd name="connsiteX190" fmla="*/ 1994227 w 12192000"/>
              <a:gd name="connsiteY190" fmla="*/ 4847973 h 5096785"/>
              <a:gd name="connsiteX191" fmla="*/ 1955936 w 12192000"/>
              <a:gd name="connsiteY191" fmla="*/ 4845765 h 5096785"/>
              <a:gd name="connsiteX192" fmla="*/ 1741924 w 12192000"/>
              <a:gd name="connsiteY192" fmla="*/ 4808054 h 5096785"/>
              <a:gd name="connsiteX193" fmla="*/ 1734410 w 12192000"/>
              <a:gd name="connsiteY193" fmla="*/ 4811675 h 5096785"/>
              <a:gd name="connsiteX194" fmla="*/ 1691423 w 12192000"/>
              <a:gd name="connsiteY194" fmla="*/ 4802777 h 5096785"/>
              <a:gd name="connsiteX195" fmla="*/ 1554504 w 12192000"/>
              <a:gd name="connsiteY195" fmla="*/ 4739985 h 5096785"/>
              <a:gd name="connsiteX196" fmla="*/ 1470119 w 12192000"/>
              <a:gd name="connsiteY196" fmla="*/ 4723470 h 5096785"/>
              <a:gd name="connsiteX197" fmla="*/ 1437967 w 12192000"/>
              <a:gd name="connsiteY197" fmla="*/ 4722710 h 5096785"/>
              <a:gd name="connsiteX198" fmla="*/ 1295869 w 12192000"/>
              <a:gd name="connsiteY198" fmla="*/ 4726175 h 5096785"/>
              <a:gd name="connsiteX199" fmla="*/ 1292949 w 12192000"/>
              <a:gd name="connsiteY199" fmla="*/ 4684615 h 5096785"/>
              <a:gd name="connsiteX200" fmla="*/ 1244908 w 12192000"/>
              <a:gd name="connsiteY200" fmla="*/ 4706993 h 5096785"/>
              <a:gd name="connsiteX201" fmla="*/ 1171266 w 12192000"/>
              <a:gd name="connsiteY201" fmla="*/ 4706535 h 5096785"/>
              <a:gd name="connsiteX202" fmla="*/ 1160868 w 12192000"/>
              <a:gd name="connsiteY202" fmla="*/ 4701936 h 5096785"/>
              <a:gd name="connsiteX203" fmla="*/ 1147599 w 12192000"/>
              <a:gd name="connsiteY203" fmla="*/ 4714833 h 5096785"/>
              <a:gd name="connsiteX204" fmla="*/ 1119603 w 12192000"/>
              <a:gd name="connsiteY204" fmla="*/ 4721303 h 5096785"/>
              <a:gd name="connsiteX205" fmla="*/ 997851 w 12192000"/>
              <a:gd name="connsiteY205" fmla="*/ 4722336 h 5096785"/>
              <a:gd name="connsiteX206" fmla="*/ 976455 w 12192000"/>
              <a:gd name="connsiteY206" fmla="*/ 4726407 h 5096785"/>
              <a:gd name="connsiteX207" fmla="*/ 949939 w 12192000"/>
              <a:gd name="connsiteY207" fmla="*/ 4719699 h 5096785"/>
              <a:gd name="connsiteX208" fmla="*/ 894148 w 12192000"/>
              <a:gd name="connsiteY208" fmla="*/ 4710406 h 5096785"/>
              <a:gd name="connsiteX209" fmla="*/ 857990 w 12192000"/>
              <a:gd name="connsiteY209" fmla="*/ 4696844 h 5096785"/>
              <a:gd name="connsiteX210" fmla="*/ 848649 w 12192000"/>
              <a:gd name="connsiteY210" fmla="*/ 4704021 h 5096785"/>
              <a:gd name="connsiteX211" fmla="*/ 826436 w 12192000"/>
              <a:gd name="connsiteY211" fmla="*/ 4707421 h 5096785"/>
              <a:gd name="connsiteX212" fmla="*/ 733052 w 12192000"/>
              <a:gd name="connsiteY212" fmla="*/ 4701884 h 5096785"/>
              <a:gd name="connsiteX213" fmla="*/ 716185 w 12192000"/>
              <a:gd name="connsiteY213" fmla="*/ 4648168 h 5096785"/>
              <a:gd name="connsiteX214" fmla="*/ 582722 w 12192000"/>
              <a:gd name="connsiteY214" fmla="*/ 4658637 h 5096785"/>
              <a:gd name="connsiteX215" fmla="*/ 581118 w 12192000"/>
              <a:gd name="connsiteY215" fmla="*/ 4654120 h 5096785"/>
              <a:gd name="connsiteX216" fmla="*/ 546453 w 12192000"/>
              <a:gd name="connsiteY216" fmla="*/ 4652542 h 5096785"/>
              <a:gd name="connsiteX217" fmla="*/ 536773 w 12192000"/>
              <a:gd name="connsiteY217" fmla="*/ 4644609 h 5096785"/>
              <a:gd name="connsiteX218" fmla="*/ 388896 w 12192000"/>
              <a:gd name="connsiteY218" fmla="*/ 4619173 h 5096785"/>
              <a:gd name="connsiteX219" fmla="*/ 366479 w 12192000"/>
              <a:gd name="connsiteY219" fmla="*/ 4618896 h 5096785"/>
              <a:gd name="connsiteX220" fmla="*/ 342781 w 12192000"/>
              <a:gd name="connsiteY220" fmla="*/ 4601239 h 5096785"/>
              <a:gd name="connsiteX221" fmla="*/ 255925 w 12192000"/>
              <a:gd name="connsiteY221" fmla="*/ 4598685 h 5096785"/>
              <a:gd name="connsiteX222" fmla="*/ 226919 w 12192000"/>
              <a:gd name="connsiteY222" fmla="*/ 4598460 h 5096785"/>
              <a:gd name="connsiteX223" fmla="*/ 213925 w 12192000"/>
              <a:gd name="connsiteY223" fmla="*/ 4597783 h 5096785"/>
              <a:gd name="connsiteX224" fmla="*/ 215196 w 12192000"/>
              <a:gd name="connsiteY224" fmla="*/ 4588576 h 5096785"/>
              <a:gd name="connsiteX225" fmla="*/ 180214 w 12192000"/>
              <a:gd name="connsiteY225" fmla="*/ 4583701 h 5096785"/>
              <a:gd name="connsiteX226" fmla="*/ 83203 w 12192000"/>
              <a:gd name="connsiteY226" fmla="*/ 4531664 h 5096785"/>
              <a:gd name="connsiteX227" fmla="*/ 4106 w 12192000"/>
              <a:gd name="connsiteY227" fmla="*/ 4517202 h 5096785"/>
              <a:gd name="connsiteX228" fmla="*/ 0 w 12192000"/>
              <a:gd name="connsiteY228" fmla="*/ 4516084 h 5096785"/>
              <a:gd name="connsiteX229" fmla="*/ 0 w 12192000"/>
              <a:gd name="connsiteY229" fmla="*/ 0 h 5096785"/>
              <a:gd name="connsiteX0" fmla="*/ 0 w 12192000"/>
              <a:gd name="connsiteY0" fmla="*/ 0 h 5096785"/>
              <a:gd name="connsiteX1" fmla="*/ 12192000 w 12192000"/>
              <a:gd name="connsiteY1" fmla="*/ 0 h 5096785"/>
              <a:gd name="connsiteX2" fmla="*/ 12192000 w 12192000"/>
              <a:gd name="connsiteY2" fmla="*/ 3809005 h 5096785"/>
              <a:gd name="connsiteX3" fmla="*/ 12142543 w 12192000"/>
              <a:gd name="connsiteY3" fmla="*/ 3817043 h 5096785"/>
              <a:gd name="connsiteX4" fmla="*/ 12109241 w 12192000"/>
              <a:gd name="connsiteY4" fmla="*/ 3824228 h 5096785"/>
              <a:gd name="connsiteX5" fmla="*/ 11668991 w 12192000"/>
              <a:gd name="connsiteY5" fmla="*/ 3788038 h 5096785"/>
              <a:gd name="connsiteX6" fmla="*/ 11476952 w 12192000"/>
              <a:gd name="connsiteY6" fmla="*/ 3866786 h 5096785"/>
              <a:gd name="connsiteX7" fmla="*/ 11336487 w 12192000"/>
              <a:gd name="connsiteY7" fmla="*/ 3971513 h 5096785"/>
              <a:gd name="connsiteX8" fmla="*/ 11214181 w 12192000"/>
              <a:gd name="connsiteY8" fmla="*/ 4004215 h 5096785"/>
              <a:gd name="connsiteX9" fmla="*/ 11042540 w 12192000"/>
              <a:gd name="connsiteY9" fmla="*/ 4002613 h 5096785"/>
              <a:gd name="connsiteX10" fmla="*/ 10833086 w 12192000"/>
              <a:gd name="connsiteY10" fmla="*/ 3997707 h 5096785"/>
              <a:gd name="connsiteX11" fmla="*/ 10599680 w 12192000"/>
              <a:gd name="connsiteY11" fmla="*/ 3982661 h 5096785"/>
              <a:gd name="connsiteX12" fmla="*/ 10519971 w 12192000"/>
              <a:gd name="connsiteY12" fmla="*/ 3975018 h 5096785"/>
              <a:gd name="connsiteX13" fmla="*/ 10217282 w 12192000"/>
              <a:gd name="connsiteY13" fmla="*/ 4020809 h 5096785"/>
              <a:gd name="connsiteX14" fmla="*/ 9936427 w 12192000"/>
              <a:gd name="connsiteY14" fmla="*/ 4137843 h 5096785"/>
              <a:gd name="connsiteX15" fmla="*/ 9800299 w 12192000"/>
              <a:gd name="connsiteY15" fmla="*/ 4186098 h 5096785"/>
              <a:gd name="connsiteX16" fmla="*/ 9707822 w 12192000"/>
              <a:gd name="connsiteY16" fmla="*/ 4189102 h 5096785"/>
              <a:gd name="connsiteX17" fmla="*/ 9543973 w 12192000"/>
              <a:gd name="connsiteY17" fmla="*/ 4245802 h 5096785"/>
              <a:gd name="connsiteX18" fmla="*/ 9528747 w 12192000"/>
              <a:gd name="connsiteY18" fmla="*/ 4251724 h 5096785"/>
              <a:gd name="connsiteX19" fmla="*/ 9436976 w 12192000"/>
              <a:gd name="connsiteY19" fmla="*/ 4269351 h 5096785"/>
              <a:gd name="connsiteX20" fmla="*/ 9371827 w 12192000"/>
              <a:gd name="connsiteY20" fmla="*/ 4303912 h 5096785"/>
              <a:gd name="connsiteX21" fmla="*/ 9260304 w 12192000"/>
              <a:gd name="connsiteY21" fmla="*/ 4328021 h 5096785"/>
              <a:gd name="connsiteX22" fmla="*/ 9148799 w 12192000"/>
              <a:gd name="connsiteY22" fmla="*/ 4348506 h 5096785"/>
              <a:gd name="connsiteX23" fmla="*/ 9107898 w 12192000"/>
              <a:gd name="connsiteY23" fmla="*/ 4354282 h 5096785"/>
              <a:gd name="connsiteX24" fmla="*/ 8990743 w 12192000"/>
              <a:gd name="connsiteY24" fmla="*/ 4382161 h 5096785"/>
              <a:gd name="connsiteX25" fmla="*/ 8979819 w 12192000"/>
              <a:gd name="connsiteY25" fmla="*/ 4366419 h 5096785"/>
              <a:gd name="connsiteX26" fmla="*/ 8936044 w 12192000"/>
              <a:gd name="connsiteY26" fmla="*/ 4370992 h 5096785"/>
              <a:gd name="connsiteX27" fmla="*/ 8897707 w 12192000"/>
              <a:gd name="connsiteY27" fmla="*/ 4392673 h 5096785"/>
              <a:gd name="connsiteX28" fmla="*/ 8845635 w 12192000"/>
              <a:gd name="connsiteY28" fmla="*/ 4404300 h 5096785"/>
              <a:gd name="connsiteX29" fmla="*/ 8814562 w 12192000"/>
              <a:gd name="connsiteY29" fmla="*/ 4411434 h 5096785"/>
              <a:gd name="connsiteX30" fmla="*/ 8726349 w 12192000"/>
              <a:gd name="connsiteY30" fmla="*/ 4416668 h 5096785"/>
              <a:gd name="connsiteX31" fmla="*/ 8566678 w 12192000"/>
              <a:gd name="connsiteY31" fmla="*/ 4391711 h 5096785"/>
              <a:gd name="connsiteX32" fmla="*/ 8521516 w 12192000"/>
              <a:gd name="connsiteY32" fmla="*/ 4393927 h 5096785"/>
              <a:gd name="connsiteX33" fmla="*/ 8515998 w 12192000"/>
              <a:gd name="connsiteY33" fmla="*/ 4399124 h 5096785"/>
              <a:gd name="connsiteX34" fmla="*/ 8449547 w 12192000"/>
              <a:gd name="connsiteY34" fmla="*/ 4383170 h 5096785"/>
              <a:gd name="connsiteX35" fmla="*/ 8360285 w 12192000"/>
              <a:gd name="connsiteY35" fmla="*/ 4398502 h 5096785"/>
              <a:gd name="connsiteX36" fmla="*/ 8256584 w 12192000"/>
              <a:gd name="connsiteY36" fmla="*/ 4423564 h 5096785"/>
              <a:gd name="connsiteX37" fmla="*/ 8229821 w 12192000"/>
              <a:gd name="connsiteY37" fmla="*/ 4431840 h 5096785"/>
              <a:gd name="connsiteX38" fmla="*/ 8158476 w 12192000"/>
              <a:gd name="connsiteY38" fmla="*/ 4436904 h 5096785"/>
              <a:gd name="connsiteX39" fmla="*/ 7993707 w 12192000"/>
              <a:gd name="connsiteY39" fmla="*/ 4447962 h 5096785"/>
              <a:gd name="connsiteX40" fmla="*/ 7990346 w 12192000"/>
              <a:gd name="connsiteY40" fmla="*/ 4454853 h 5096785"/>
              <a:gd name="connsiteX41" fmla="*/ 7976786 w 12192000"/>
              <a:gd name="connsiteY41" fmla="*/ 4456820 h 5096785"/>
              <a:gd name="connsiteX42" fmla="*/ 7973491 w 12192000"/>
              <a:gd name="connsiteY42" fmla="*/ 4458577 h 5096785"/>
              <a:gd name="connsiteX43" fmla="*/ 7954281 w 12192000"/>
              <a:gd name="connsiteY43" fmla="*/ 4467421 h 5096785"/>
              <a:gd name="connsiteX44" fmla="*/ 7905540 w 12192000"/>
              <a:gd name="connsiteY44" fmla="*/ 4455628 h 5096785"/>
              <a:gd name="connsiteX45" fmla="*/ 7851932 w 12192000"/>
              <a:gd name="connsiteY45" fmla="*/ 4466353 h 5096785"/>
              <a:gd name="connsiteX46" fmla="*/ 7639078 w 12192000"/>
              <a:gd name="connsiteY46" fmla="*/ 4467635 h 5096785"/>
              <a:gd name="connsiteX47" fmla="*/ 7612359 w 12192000"/>
              <a:gd name="connsiteY47" fmla="*/ 4492789 h 5096785"/>
              <a:gd name="connsiteX48" fmla="*/ 7527328 w 12192000"/>
              <a:gd name="connsiteY48" fmla="*/ 4502199 h 5096785"/>
              <a:gd name="connsiteX49" fmla="*/ 7388717 w 12192000"/>
              <a:gd name="connsiteY49" fmla="*/ 4470799 h 5096785"/>
              <a:gd name="connsiteX50" fmla="*/ 7231898 w 12192000"/>
              <a:gd name="connsiteY50" fmla="*/ 4486028 h 5096785"/>
              <a:gd name="connsiteX51" fmla="*/ 7218425 w 12192000"/>
              <a:gd name="connsiteY51" fmla="*/ 4477288 h 5096785"/>
              <a:gd name="connsiteX52" fmla="*/ 7202795 w 12192000"/>
              <a:gd name="connsiteY52" fmla="*/ 4472972 h 5096785"/>
              <a:gd name="connsiteX53" fmla="*/ 7200744 w 12192000"/>
              <a:gd name="connsiteY53" fmla="*/ 4474099 h 5096785"/>
              <a:gd name="connsiteX54" fmla="*/ 7182163 w 12192000"/>
              <a:gd name="connsiteY54" fmla="*/ 4474005 h 5096785"/>
              <a:gd name="connsiteX55" fmla="*/ 7178368 w 12192000"/>
              <a:gd name="connsiteY55" fmla="*/ 4470673 h 5096785"/>
              <a:gd name="connsiteX56" fmla="*/ 7165705 w 12192000"/>
              <a:gd name="connsiteY56" fmla="*/ 4469569 h 5096785"/>
              <a:gd name="connsiteX57" fmla="*/ 7140991 w 12192000"/>
              <a:gd name="connsiteY57" fmla="*/ 4464599 h 5096785"/>
              <a:gd name="connsiteX58" fmla="*/ 7136152 w 12192000"/>
              <a:gd name="connsiteY58" fmla="*/ 4466292 h 5096785"/>
              <a:gd name="connsiteX59" fmla="*/ 7098544 w 12192000"/>
              <a:gd name="connsiteY59" fmla="*/ 4462879 h 5096785"/>
              <a:gd name="connsiteX60" fmla="*/ 7097922 w 12192000"/>
              <a:gd name="connsiteY60" fmla="*/ 4464077 h 5096785"/>
              <a:gd name="connsiteX61" fmla="*/ 7086877 w 12192000"/>
              <a:gd name="connsiteY61" fmla="*/ 4468554 h 5096785"/>
              <a:gd name="connsiteX62" fmla="*/ 7065999 w 12192000"/>
              <a:gd name="connsiteY62" fmla="*/ 4474270 h 5096785"/>
              <a:gd name="connsiteX63" fmla="*/ 7016598 w 12192000"/>
              <a:gd name="connsiteY63" fmla="*/ 4502855 h 5096785"/>
              <a:gd name="connsiteX64" fmla="*/ 6977375 w 12192000"/>
              <a:gd name="connsiteY64" fmla="*/ 4499434 h 5096785"/>
              <a:gd name="connsiteX65" fmla="*/ 6969409 w 12192000"/>
              <a:gd name="connsiteY65" fmla="*/ 4499424 h 5096785"/>
              <a:gd name="connsiteX66" fmla="*/ 6969218 w 12192000"/>
              <a:gd name="connsiteY66" fmla="*/ 4499704 h 5096785"/>
              <a:gd name="connsiteX67" fmla="*/ 6960755 w 12192000"/>
              <a:gd name="connsiteY67" fmla="*/ 4500249 h 5096785"/>
              <a:gd name="connsiteX68" fmla="*/ 6954882 w 12192000"/>
              <a:gd name="connsiteY68" fmla="*/ 4499405 h 5096785"/>
              <a:gd name="connsiteX69" fmla="*/ 6939428 w 12192000"/>
              <a:gd name="connsiteY69" fmla="*/ 4499385 h 5096785"/>
              <a:gd name="connsiteX70" fmla="*/ 6933902 w 12192000"/>
              <a:gd name="connsiteY70" fmla="*/ 4501239 h 5096785"/>
              <a:gd name="connsiteX71" fmla="*/ 6891244 w 12192000"/>
              <a:gd name="connsiteY71" fmla="*/ 4536371 h 5096785"/>
              <a:gd name="connsiteX72" fmla="*/ 6794496 w 12192000"/>
              <a:gd name="connsiteY72" fmla="*/ 4567924 h 5096785"/>
              <a:gd name="connsiteX73" fmla="*/ 6574528 w 12192000"/>
              <a:gd name="connsiteY73" fmla="*/ 4641155 h 5096785"/>
              <a:gd name="connsiteX74" fmla="*/ 6573036 w 12192000"/>
              <a:gd name="connsiteY74" fmla="*/ 4641049 h 5096785"/>
              <a:gd name="connsiteX75" fmla="*/ 6571920 w 12192000"/>
              <a:gd name="connsiteY75" fmla="*/ 4644739 h 5096785"/>
              <a:gd name="connsiteX76" fmla="*/ 6552021 w 12192000"/>
              <a:gd name="connsiteY76" fmla="*/ 4650379 h 5096785"/>
              <a:gd name="connsiteX77" fmla="*/ 6545925 w 12192000"/>
              <a:gd name="connsiteY77" fmla="*/ 4650675 h 5096785"/>
              <a:gd name="connsiteX78" fmla="*/ 6537822 w 12192000"/>
              <a:gd name="connsiteY78" fmla="*/ 4652769 h 5096785"/>
              <a:gd name="connsiteX79" fmla="*/ 6537743 w 12192000"/>
              <a:gd name="connsiteY79" fmla="*/ 4653068 h 5096785"/>
              <a:gd name="connsiteX80" fmla="*/ 6490057 w 12192000"/>
              <a:gd name="connsiteY80" fmla="*/ 4658624 h 5096785"/>
              <a:gd name="connsiteX81" fmla="*/ 6386800 w 12192000"/>
              <a:gd name="connsiteY81" fmla="*/ 4715431 h 5096785"/>
              <a:gd name="connsiteX82" fmla="*/ 6382703 w 12192000"/>
              <a:gd name="connsiteY82" fmla="*/ 4717930 h 5096785"/>
              <a:gd name="connsiteX83" fmla="*/ 6356495 w 12192000"/>
              <a:gd name="connsiteY83" fmla="*/ 4717843 h 5096785"/>
              <a:gd name="connsiteX84" fmla="*/ 6343628 w 12192000"/>
              <a:gd name="connsiteY84" fmla="*/ 4719161 h 5096785"/>
              <a:gd name="connsiteX85" fmla="*/ 6338605 w 12192000"/>
              <a:gd name="connsiteY85" fmla="*/ 4716723 h 5096785"/>
              <a:gd name="connsiteX86" fmla="*/ 6320318 w 12192000"/>
              <a:gd name="connsiteY86" fmla="*/ 4720095 h 5096785"/>
              <a:gd name="connsiteX87" fmla="*/ 6318742 w 12192000"/>
              <a:gd name="connsiteY87" fmla="*/ 4721541 h 5096785"/>
              <a:gd name="connsiteX88" fmla="*/ 6301708 w 12192000"/>
              <a:gd name="connsiteY88" fmla="*/ 4720380 h 5096785"/>
              <a:gd name="connsiteX89" fmla="*/ 6285082 w 12192000"/>
              <a:gd name="connsiteY89" fmla="*/ 4714639 h 5096785"/>
              <a:gd name="connsiteX90" fmla="*/ 6052189 w 12192000"/>
              <a:gd name="connsiteY90" fmla="*/ 4762378 h 5096785"/>
              <a:gd name="connsiteX91" fmla="*/ 5908701 w 12192000"/>
              <a:gd name="connsiteY91" fmla="*/ 4779160 h 5096785"/>
              <a:gd name="connsiteX92" fmla="*/ 5860414 w 12192000"/>
              <a:gd name="connsiteY92" fmla="*/ 4807892 h 5096785"/>
              <a:gd name="connsiteX93" fmla="*/ 5683612 w 12192000"/>
              <a:gd name="connsiteY93" fmla="*/ 4848770 h 5096785"/>
              <a:gd name="connsiteX94" fmla="*/ 5635111 w 12192000"/>
              <a:gd name="connsiteY94" fmla="*/ 4868888 h 5096785"/>
              <a:gd name="connsiteX95" fmla="*/ 5582652 w 12192000"/>
              <a:gd name="connsiteY95" fmla="*/ 4866836 h 5096785"/>
              <a:gd name="connsiteX96" fmla="*/ 5567213 w 12192000"/>
              <a:gd name="connsiteY96" fmla="*/ 4878769 h 5096785"/>
              <a:gd name="connsiteX97" fmla="*/ 5564659 w 12192000"/>
              <a:gd name="connsiteY97" fmla="*/ 4881042 h 5096785"/>
              <a:gd name="connsiteX98" fmla="*/ 5552102 w 12192000"/>
              <a:gd name="connsiteY98" fmla="*/ 4885426 h 5096785"/>
              <a:gd name="connsiteX99" fmla="*/ 5551475 w 12192000"/>
              <a:gd name="connsiteY99" fmla="*/ 4892560 h 5096785"/>
              <a:gd name="connsiteX100" fmla="*/ 5534664 w 12192000"/>
              <a:gd name="connsiteY100" fmla="*/ 4903385 h 5096785"/>
              <a:gd name="connsiteX101" fmla="*/ 5510737 w 12192000"/>
              <a:gd name="connsiteY101" fmla="*/ 4909807 h 5096785"/>
              <a:gd name="connsiteX102" fmla="*/ 5393901 w 12192000"/>
              <a:gd name="connsiteY102" fmla="*/ 4933709 h 5096785"/>
              <a:gd name="connsiteX103" fmla="*/ 5325782 w 12192000"/>
              <a:gd name="connsiteY103" fmla="*/ 4951789 h 5096785"/>
              <a:gd name="connsiteX104" fmla="*/ 5302703 w 12192000"/>
              <a:gd name="connsiteY104" fmla="*/ 4964590 h 5096785"/>
              <a:gd name="connsiteX105" fmla="*/ 5268591 w 12192000"/>
              <a:gd name="connsiteY105" fmla="*/ 4978479 h 5096785"/>
              <a:gd name="connsiteX106" fmla="*/ 5210559 w 12192000"/>
              <a:gd name="connsiteY106" fmla="*/ 5007585 h 5096785"/>
              <a:gd name="connsiteX107" fmla="*/ 5177597 w 12192000"/>
              <a:gd name="connsiteY107" fmla="*/ 5015926 h 5096785"/>
              <a:gd name="connsiteX108" fmla="*/ 5160569 w 12192000"/>
              <a:gd name="connsiteY108" fmla="*/ 5025681 h 5096785"/>
              <a:gd name="connsiteX109" fmla="*/ 5152748 w 12192000"/>
              <a:gd name="connsiteY109" fmla="*/ 5026569 h 5096785"/>
              <a:gd name="connsiteX110" fmla="*/ 5127678 w 12192000"/>
              <a:gd name="connsiteY110" fmla="*/ 5032947 h 5096785"/>
              <a:gd name="connsiteX111" fmla="*/ 5113147 w 12192000"/>
              <a:gd name="connsiteY111" fmla="*/ 5035818 h 5096785"/>
              <a:gd name="connsiteX112" fmla="*/ 5107301 w 12192000"/>
              <a:gd name="connsiteY112" fmla="*/ 5036672 h 5096785"/>
              <a:gd name="connsiteX113" fmla="*/ 5093215 w 12192000"/>
              <a:gd name="connsiteY113" fmla="*/ 5032880 h 5096785"/>
              <a:gd name="connsiteX114" fmla="*/ 5077058 w 12192000"/>
              <a:gd name="connsiteY114" fmla="*/ 5038681 h 5096785"/>
              <a:gd name="connsiteX115" fmla="*/ 5057349 w 12192000"/>
              <a:gd name="connsiteY115" fmla="*/ 5036015 h 5096785"/>
              <a:gd name="connsiteX116" fmla="*/ 5053945 w 12192000"/>
              <a:gd name="connsiteY116" fmla="*/ 5041952 h 5096785"/>
              <a:gd name="connsiteX117" fmla="*/ 5040021 w 12192000"/>
              <a:gd name="connsiteY117" fmla="*/ 5050052 h 5096785"/>
              <a:gd name="connsiteX118" fmla="*/ 5025913 w 12192000"/>
              <a:gd name="connsiteY118" fmla="*/ 5046535 h 5096785"/>
              <a:gd name="connsiteX119" fmla="*/ 4998218 w 12192000"/>
              <a:gd name="connsiteY119" fmla="*/ 5048065 h 5096785"/>
              <a:gd name="connsiteX120" fmla="*/ 4991008 w 12192000"/>
              <a:gd name="connsiteY120" fmla="*/ 5050439 h 5096785"/>
              <a:gd name="connsiteX121" fmla="*/ 4963503 w 12192000"/>
              <a:gd name="connsiteY121" fmla="*/ 5047575 h 5096785"/>
              <a:gd name="connsiteX122" fmla="*/ 4921053 w 12192000"/>
              <a:gd name="connsiteY122" fmla="*/ 5048925 h 5096785"/>
              <a:gd name="connsiteX123" fmla="*/ 4873420 w 12192000"/>
              <a:gd name="connsiteY123" fmla="*/ 5054929 h 5096785"/>
              <a:gd name="connsiteX124" fmla="*/ 4858825 w 12192000"/>
              <a:gd name="connsiteY124" fmla="*/ 5051329 h 5096785"/>
              <a:gd name="connsiteX125" fmla="*/ 4769340 w 12192000"/>
              <a:gd name="connsiteY125" fmla="*/ 5053090 h 5096785"/>
              <a:gd name="connsiteX126" fmla="*/ 4744152 w 12192000"/>
              <a:gd name="connsiteY126" fmla="*/ 5053391 h 5096785"/>
              <a:gd name="connsiteX127" fmla="*/ 4723556 w 12192000"/>
              <a:gd name="connsiteY127" fmla="*/ 5059633 h 5096785"/>
              <a:gd name="connsiteX128" fmla="*/ 4719699 w 12192000"/>
              <a:gd name="connsiteY128" fmla="*/ 5066298 h 5096785"/>
              <a:gd name="connsiteX129" fmla="*/ 4706016 w 12192000"/>
              <a:gd name="connsiteY129" fmla="*/ 5067422 h 5096785"/>
              <a:gd name="connsiteX130" fmla="*/ 4702593 w 12192000"/>
              <a:gd name="connsiteY130" fmla="*/ 5068973 h 5096785"/>
              <a:gd name="connsiteX131" fmla="*/ 4682766 w 12192000"/>
              <a:gd name="connsiteY131" fmla="*/ 5076609 h 5096785"/>
              <a:gd name="connsiteX132" fmla="*/ 4634960 w 12192000"/>
              <a:gd name="connsiteY132" fmla="*/ 5061852 h 5096785"/>
              <a:gd name="connsiteX133" fmla="*/ 4580645 w 12192000"/>
              <a:gd name="connsiteY133" fmla="*/ 5069246 h 5096785"/>
              <a:gd name="connsiteX134" fmla="*/ 4368005 w 12192000"/>
              <a:gd name="connsiteY134" fmla="*/ 5057426 h 5096785"/>
              <a:gd name="connsiteX135" fmla="*/ 4339489 w 12192000"/>
              <a:gd name="connsiteY135" fmla="*/ 5080858 h 5096785"/>
              <a:gd name="connsiteX136" fmla="*/ 4253895 w 12192000"/>
              <a:gd name="connsiteY136" fmla="*/ 5085008 h 5096785"/>
              <a:gd name="connsiteX137" fmla="*/ 4130140 w 12192000"/>
              <a:gd name="connsiteY137" fmla="*/ 5057070 h 5096785"/>
              <a:gd name="connsiteX138" fmla="*/ 3911296 w 12192000"/>
              <a:gd name="connsiteY138" fmla="*/ 5035663 h 5096785"/>
              <a:gd name="connsiteX139" fmla="*/ 3895182 w 12192000"/>
              <a:gd name="connsiteY139" fmla="*/ 5030229 h 5096785"/>
              <a:gd name="connsiteX140" fmla="*/ 3870866 w 12192000"/>
              <a:gd name="connsiteY140" fmla="*/ 5023753 h 5096785"/>
              <a:gd name="connsiteX141" fmla="*/ 3865913 w 12192000"/>
              <a:gd name="connsiteY141" fmla="*/ 5025143 h 5096785"/>
              <a:gd name="connsiteX142" fmla="*/ 3828606 w 12192000"/>
              <a:gd name="connsiteY142" fmla="*/ 5019426 h 5096785"/>
              <a:gd name="connsiteX143" fmla="*/ 3827901 w 12192000"/>
              <a:gd name="connsiteY143" fmla="*/ 5020583 h 5096785"/>
              <a:gd name="connsiteX144" fmla="*/ 3816543 w 12192000"/>
              <a:gd name="connsiteY144" fmla="*/ 5024366 h 5096785"/>
              <a:gd name="connsiteX145" fmla="*/ 3795278 w 12192000"/>
              <a:gd name="connsiteY145" fmla="*/ 5028779 h 5096785"/>
              <a:gd name="connsiteX146" fmla="*/ 3743858 w 12192000"/>
              <a:gd name="connsiteY146" fmla="*/ 5054237 h 5096785"/>
              <a:gd name="connsiteX147" fmla="*/ 3704945 w 12192000"/>
              <a:gd name="connsiteY147" fmla="*/ 5048413 h 5096785"/>
              <a:gd name="connsiteX148" fmla="*/ 3696992 w 12192000"/>
              <a:gd name="connsiteY148" fmla="*/ 5047914 h 5096785"/>
              <a:gd name="connsiteX149" fmla="*/ 3696780 w 12192000"/>
              <a:gd name="connsiteY149" fmla="*/ 5048181 h 5096785"/>
              <a:gd name="connsiteX150" fmla="*/ 3688290 w 12192000"/>
              <a:gd name="connsiteY150" fmla="*/ 5048204 h 5096785"/>
              <a:gd name="connsiteX151" fmla="*/ 3682486 w 12192000"/>
              <a:gd name="connsiteY151" fmla="*/ 5047000 h 5096785"/>
              <a:gd name="connsiteX152" fmla="*/ 3667056 w 12192000"/>
              <a:gd name="connsiteY152" fmla="*/ 5046030 h 5096785"/>
              <a:gd name="connsiteX153" fmla="*/ 3661403 w 12192000"/>
              <a:gd name="connsiteY153" fmla="*/ 5047537 h 5096785"/>
              <a:gd name="connsiteX154" fmla="*/ 3658673 w 12192000"/>
              <a:gd name="connsiteY154" fmla="*/ 5050790 h 5096785"/>
              <a:gd name="connsiteX155" fmla="*/ 3657333 w 12192000"/>
              <a:gd name="connsiteY155" fmla="*/ 5050325 h 5096785"/>
              <a:gd name="connsiteX156" fmla="*/ 3626778 w 12192000"/>
              <a:gd name="connsiteY156" fmla="*/ 5057882 h 5096785"/>
              <a:gd name="connsiteX157" fmla="*/ 3560067 w 12192000"/>
              <a:gd name="connsiteY157" fmla="*/ 5064266 h 5096785"/>
              <a:gd name="connsiteX158" fmla="*/ 3522641 w 12192000"/>
              <a:gd name="connsiteY158" fmla="*/ 5063654 h 5096785"/>
              <a:gd name="connsiteX159" fmla="*/ 3419275 w 12192000"/>
              <a:gd name="connsiteY159" fmla="*/ 5066646 h 5096785"/>
              <a:gd name="connsiteX160" fmla="*/ 3314869 w 12192000"/>
              <a:gd name="connsiteY160" fmla="*/ 5073197 h 5096785"/>
              <a:gd name="connsiteX161" fmla="*/ 3259088 w 12192000"/>
              <a:gd name="connsiteY161" fmla="*/ 5096363 h 5096785"/>
              <a:gd name="connsiteX162" fmla="*/ 3253104 w 12192000"/>
              <a:gd name="connsiteY162" fmla="*/ 5096785 h 5096785"/>
              <a:gd name="connsiteX163" fmla="*/ 3238751 w 12192000"/>
              <a:gd name="connsiteY163" fmla="*/ 5092996 h 5096785"/>
              <a:gd name="connsiteX164" fmla="*/ 3233681 w 12192000"/>
              <a:gd name="connsiteY164" fmla="*/ 5090758 h 5096785"/>
              <a:gd name="connsiteX165" fmla="*/ 3225562 w 12192000"/>
              <a:gd name="connsiteY165" fmla="*/ 5089215 h 5096785"/>
              <a:gd name="connsiteX166" fmla="*/ 3225260 w 12192000"/>
              <a:gd name="connsiteY166" fmla="*/ 5089437 h 5096785"/>
              <a:gd name="connsiteX167" fmla="*/ 3217859 w 12192000"/>
              <a:gd name="connsiteY167" fmla="*/ 5087484 h 5096785"/>
              <a:gd name="connsiteX168" fmla="*/ 3182980 w 12192000"/>
              <a:gd name="connsiteY168" fmla="*/ 5074650 h 5096785"/>
              <a:gd name="connsiteX169" fmla="*/ 3055081 w 12192000"/>
              <a:gd name="connsiteY169" fmla="*/ 5080424 h 5096785"/>
              <a:gd name="connsiteX170" fmla="*/ 3049807 w 12192000"/>
              <a:gd name="connsiteY170" fmla="*/ 5080860 h 5096785"/>
              <a:gd name="connsiteX171" fmla="*/ 3029122 w 12192000"/>
              <a:gd name="connsiteY171" fmla="*/ 5070085 h 5096785"/>
              <a:gd name="connsiteX172" fmla="*/ 3017862 w 12192000"/>
              <a:gd name="connsiteY172" fmla="*/ 5065942 h 5096785"/>
              <a:gd name="connsiteX173" fmla="*/ 3015868 w 12192000"/>
              <a:gd name="connsiteY173" fmla="*/ 5061832 h 5096785"/>
              <a:gd name="connsiteX174" fmla="*/ 2998644 w 12192000"/>
              <a:gd name="connsiteY174" fmla="*/ 5057210 h 5096785"/>
              <a:gd name="connsiteX175" fmla="*/ 2996219 w 12192000"/>
              <a:gd name="connsiteY175" fmla="*/ 5057788 h 5096785"/>
              <a:gd name="connsiteX176" fmla="*/ 2983676 w 12192000"/>
              <a:gd name="connsiteY176" fmla="*/ 5049852 h 5096785"/>
              <a:gd name="connsiteX177" fmla="*/ 2903609 w 12192000"/>
              <a:gd name="connsiteY177" fmla="*/ 4998457 h 5096785"/>
              <a:gd name="connsiteX178" fmla="*/ 2758830 w 12192000"/>
              <a:gd name="connsiteY178" fmla="*/ 4974760 h 5096785"/>
              <a:gd name="connsiteX179" fmla="*/ 2532669 w 12192000"/>
              <a:gd name="connsiteY179" fmla="*/ 4940573 h 5096785"/>
              <a:gd name="connsiteX180" fmla="*/ 2389931 w 12192000"/>
              <a:gd name="connsiteY180" fmla="*/ 4905785 h 5096785"/>
              <a:gd name="connsiteX181" fmla="*/ 2335186 w 12192000"/>
              <a:gd name="connsiteY181" fmla="*/ 4902957 h 5096785"/>
              <a:gd name="connsiteX182" fmla="*/ 2273393 w 12192000"/>
              <a:gd name="connsiteY182" fmla="*/ 4883565 h 5096785"/>
              <a:gd name="connsiteX183" fmla="*/ 2269523 w 12192000"/>
              <a:gd name="connsiteY183" fmla="*/ 4884442 h 5096785"/>
              <a:gd name="connsiteX184" fmla="*/ 2256015 w 12192000"/>
              <a:gd name="connsiteY184" fmla="*/ 4883014 h 5096785"/>
              <a:gd name="connsiteX185" fmla="*/ 2249731 w 12192000"/>
              <a:gd name="connsiteY185" fmla="*/ 4888778 h 5096785"/>
              <a:gd name="connsiteX186" fmla="*/ 2227629 w 12192000"/>
              <a:gd name="connsiteY186" fmla="*/ 4891047 h 5096785"/>
              <a:gd name="connsiteX187" fmla="*/ 2203460 w 12192000"/>
              <a:gd name="connsiteY187" fmla="*/ 4886696 h 5096785"/>
              <a:gd name="connsiteX188" fmla="*/ 2091528 w 12192000"/>
              <a:gd name="connsiteY188" fmla="*/ 4859155 h 5096785"/>
              <a:gd name="connsiteX189" fmla="*/ 2022901 w 12192000"/>
              <a:gd name="connsiteY189" fmla="*/ 4846594 h 5096785"/>
              <a:gd name="connsiteX190" fmla="*/ 1994227 w 12192000"/>
              <a:gd name="connsiteY190" fmla="*/ 4847973 h 5096785"/>
              <a:gd name="connsiteX191" fmla="*/ 1955936 w 12192000"/>
              <a:gd name="connsiteY191" fmla="*/ 4845765 h 5096785"/>
              <a:gd name="connsiteX192" fmla="*/ 1741924 w 12192000"/>
              <a:gd name="connsiteY192" fmla="*/ 4808054 h 5096785"/>
              <a:gd name="connsiteX193" fmla="*/ 1734410 w 12192000"/>
              <a:gd name="connsiteY193" fmla="*/ 4811675 h 5096785"/>
              <a:gd name="connsiteX194" fmla="*/ 1691423 w 12192000"/>
              <a:gd name="connsiteY194" fmla="*/ 4802777 h 5096785"/>
              <a:gd name="connsiteX195" fmla="*/ 1554504 w 12192000"/>
              <a:gd name="connsiteY195" fmla="*/ 4739985 h 5096785"/>
              <a:gd name="connsiteX196" fmla="*/ 1470119 w 12192000"/>
              <a:gd name="connsiteY196" fmla="*/ 4723470 h 5096785"/>
              <a:gd name="connsiteX197" fmla="*/ 1437967 w 12192000"/>
              <a:gd name="connsiteY197" fmla="*/ 4722710 h 5096785"/>
              <a:gd name="connsiteX198" fmla="*/ 1295869 w 12192000"/>
              <a:gd name="connsiteY198" fmla="*/ 4726175 h 5096785"/>
              <a:gd name="connsiteX199" fmla="*/ 1292949 w 12192000"/>
              <a:gd name="connsiteY199" fmla="*/ 4684615 h 5096785"/>
              <a:gd name="connsiteX200" fmla="*/ 1244908 w 12192000"/>
              <a:gd name="connsiteY200" fmla="*/ 4706993 h 5096785"/>
              <a:gd name="connsiteX201" fmla="*/ 1171266 w 12192000"/>
              <a:gd name="connsiteY201" fmla="*/ 4706535 h 5096785"/>
              <a:gd name="connsiteX202" fmla="*/ 1160868 w 12192000"/>
              <a:gd name="connsiteY202" fmla="*/ 4701936 h 5096785"/>
              <a:gd name="connsiteX203" fmla="*/ 1147599 w 12192000"/>
              <a:gd name="connsiteY203" fmla="*/ 4714833 h 5096785"/>
              <a:gd name="connsiteX204" fmla="*/ 1119603 w 12192000"/>
              <a:gd name="connsiteY204" fmla="*/ 4721303 h 5096785"/>
              <a:gd name="connsiteX205" fmla="*/ 997851 w 12192000"/>
              <a:gd name="connsiteY205" fmla="*/ 4722336 h 5096785"/>
              <a:gd name="connsiteX206" fmla="*/ 976455 w 12192000"/>
              <a:gd name="connsiteY206" fmla="*/ 4726407 h 5096785"/>
              <a:gd name="connsiteX207" fmla="*/ 949939 w 12192000"/>
              <a:gd name="connsiteY207" fmla="*/ 4719699 h 5096785"/>
              <a:gd name="connsiteX208" fmla="*/ 894148 w 12192000"/>
              <a:gd name="connsiteY208" fmla="*/ 4710406 h 5096785"/>
              <a:gd name="connsiteX209" fmla="*/ 857990 w 12192000"/>
              <a:gd name="connsiteY209" fmla="*/ 4696844 h 5096785"/>
              <a:gd name="connsiteX210" fmla="*/ 848649 w 12192000"/>
              <a:gd name="connsiteY210" fmla="*/ 4704021 h 5096785"/>
              <a:gd name="connsiteX211" fmla="*/ 826436 w 12192000"/>
              <a:gd name="connsiteY211" fmla="*/ 4707421 h 5096785"/>
              <a:gd name="connsiteX212" fmla="*/ 733052 w 12192000"/>
              <a:gd name="connsiteY212" fmla="*/ 4701884 h 5096785"/>
              <a:gd name="connsiteX213" fmla="*/ 716185 w 12192000"/>
              <a:gd name="connsiteY213" fmla="*/ 4648168 h 5096785"/>
              <a:gd name="connsiteX214" fmla="*/ 582722 w 12192000"/>
              <a:gd name="connsiteY214" fmla="*/ 4658637 h 5096785"/>
              <a:gd name="connsiteX215" fmla="*/ 581118 w 12192000"/>
              <a:gd name="connsiteY215" fmla="*/ 4654120 h 5096785"/>
              <a:gd name="connsiteX216" fmla="*/ 546453 w 12192000"/>
              <a:gd name="connsiteY216" fmla="*/ 4652542 h 5096785"/>
              <a:gd name="connsiteX217" fmla="*/ 536773 w 12192000"/>
              <a:gd name="connsiteY217" fmla="*/ 4644609 h 5096785"/>
              <a:gd name="connsiteX218" fmla="*/ 388896 w 12192000"/>
              <a:gd name="connsiteY218" fmla="*/ 4619173 h 5096785"/>
              <a:gd name="connsiteX219" fmla="*/ 366479 w 12192000"/>
              <a:gd name="connsiteY219" fmla="*/ 4618896 h 5096785"/>
              <a:gd name="connsiteX220" fmla="*/ 342781 w 12192000"/>
              <a:gd name="connsiteY220" fmla="*/ 4601239 h 5096785"/>
              <a:gd name="connsiteX221" fmla="*/ 255925 w 12192000"/>
              <a:gd name="connsiteY221" fmla="*/ 4598685 h 5096785"/>
              <a:gd name="connsiteX222" fmla="*/ 226919 w 12192000"/>
              <a:gd name="connsiteY222" fmla="*/ 4598460 h 5096785"/>
              <a:gd name="connsiteX223" fmla="*/ 213925 w 12192000"/>
              <a:gd name="connsiteY223" fmla="*/ 4597783 h 5096785"/>
              <a:gd name="connsiteX224" fmla="*/ 215196 w 12192000"/>
              <a:gd name="connsiteY224" fmla="*/ 4588576 h 5096785"/>
              <a:gd name="connsiteX225" fmla="*/ 180214 w 12192000"/>
              <a:gd name="connsiteY225" fmla="*/ 4583701 h 5096785"/>
              <a:gd name="connsiteX226" fmla="*/ 83203 w 12192000"/>
              <a:gd name="connsiteY226" fmla="*/ 4531664 h 5096785"/>
              <a:gd name="connsiteX227" fmla="*/ 4106 w 12192000"/>
              <a:gd name="connsiteY227" fmla="*/ 4517202 h 5096785"/>
              <a:gd name="connsiteX228" fmla="*/ 0 w 12192000"/>
              <a:gd name="connsiteY228" fmla="*/ 4516084 h 5096785"/>
              <a:gd name="connsiteX229" fmla="*/ 0 w 12192000"/>
              <a:gd name="connsiteY229" fmla="*/ 0 h 5096785"/>
              <a:gd name="connsiteX0" fmla="*/ 0 w 12192000"/>
              <a:gd name="connsiteY0" fmla="*/ 0 h 5096785"/>
              <a:gd name="connsiteX1" fmla="*/ 12192000 w 12192000"/>
              <a:gd name="connsiteY1" fmla="*/ 0 h 5096785"/>
              <a:gd name="connsiteX2" fmla="*/ 12192000 w 12192000"/>
              <a:gd name="connsiteY2" fmla="*/ 3809005 h 5096785"/>
              <a:gd name="connsiteX3" fmla="*/ 12142543 w 12192000"/>
              <a:gd name="connsiteY3" fmla="*/ 3817043 h 5096785"/>
              <a:gd name="connsiteX4" fmla="*/ 12109241 w 12192000"/>
              <a:gd name="connsiteY4" fmla="*/ 3824228 h 5096785"/>
              <a:gd name="connsiteX5" fmla="*/ 11668991 w 12192000"/>
              <a:gd name="connsiteY5" fmla="*/ 3788038 h 5096785"/>
              <a:gd name="connsiteX6" fmla="*/ 11476952 w 12192000"/>
              <a:gd name="connsiteY6" fmla="*/ 3866786 h 5096785"/>
              <a:gd name="connsiteX7" fmla="*/ 11336487 w 12192000"/>
              <a:gd name="connsiteY7" fmla="*/ 3971513 h 5096785"/>
              <a:gd name="connsiteX8" fmla="*/ 11214181 w 12192000"/>
              <a:gd name="connsiteY8" fmla="*/ 4004215 h 5096785"/>
              <a:gd name="connsiteX9" fmla="*/ 11042540 w 12192000"/>
              <a:gd name="connsiteY9" fmla="*/ 4002613 h 5096785"/>
              <a:gd name="connsiteX10" fmla="*/ 10833086 w 12192000"/>
              <a:gd name="connsiteY10" fmla="*/ 3997707 h 5096785"/>
              <a:gd name="connsiteX11" fmla="*/ 10599680 w 12192000"/>
              <a:gd name="connsiteY11" fmla="*/ 3982661 h 5096785"/>
              <a:gd name="connsiteX12" fmla="*/ 10519971 w 12192000"/>
              <a:gd name="connsiteY12" fmla="*/ 3975018 h 5096785"/>
              <a:gd name="connsiteX13" fmla="*/ 10217282 w 12192000"/>
              <a:gd name="connsiteY13" fmla="*/ 4020809 h 5096785"/>
              <a:gd name="connsiteX14" fmla="*/ 9936427 w 12192000"/>
              <a:gd name="connsiteY14" fmla="*/ 4137843 h 5096785"/>
              <a:gd name="connsiteX15" fmla="*/ 9800299 w 12192000"/>
              <a:gd name="connsiteY15" fmla="*/ 4186098 h 5096785"/>
              <a:gd name="connsiteX16" fmla="*/ 9707822 w 12192000"/>
              <a:gd name="connsiteY16" fmla="*/ 4189102 h 5096785"/>
              <a:gd name="connsiteX17" fmla="*/ 9543973 w 12192000"/>
              <a:gd name="connsiteY17" fmla="*/ 4245802 h 5096785"/>
              <a:gd name="connsiteX18" fmla="*/ 9528747 w 12192000"/>
              <a:gd name="connsiteY18" fmla="*/ 4251724 h 5096785"/>
              <a:gd name="connsiteX19" fmla="*/ 9436976 w 12192000"/>
              <a:gd name="connsiteY19" fmla="*/ 4269351 h 5096785"/>
              <a:gd name="connsiteX20" fmla="*/ 9371827 w 12192000"/>
              <a:gd name="connsiteY20" fmla="*/ 4303912 h 5096785"/>
              <a:gd name="connsiteX21" fmla="*/ 9260304 w 12192000"/>
              <a:gd name="connsiteY21" fmla="*/ 4328021 h 5096785"/>
              <a:gd name="connsiteX22" fmla="*/ 9148799 w 12192000"/>
              <a:gd name="connsiteY22" fmla="*/ 4348506 h 5096785"/>
              <a:gd name="connsiteX23" fmla="*/ 9107898 w 12192000"/>
              <a:gd name="connsiteY23" fmla="*/ 4354282 h 5096785"/>
              <a:gd name="connsiteX24" fmla="*/ 8990743 w 12192000"/>
              <a:gd name="connsiteY24" fmla="*/ 4382161 h 5096785"/>
              <a:gd name="connsiteX25" fmla="*/ 8979819 w 12192000"/>
              <a:gd name="connsiteY25" fmla="*/ 4366419 h 5096785"/>
              <a:gd name="connsiteX26" fmla="*/ 8936044 w 12192000"/>
              <a:gd name="connsiteY26" fmla="*/ 4370992 h 5096785"/>
              <a:gd name="connsiteX27" fmla="*/ 8897707 w 12192000"/>
              <a:gd name="connsiteY27" fmla="*/ 4392673 h 5096785"/>
              <a:gd name="connsiteX28" fmla="*/ 8845635 w 12192000"/>
              <a:gd name="connsiteY28" fmla="*/ 4404300 h 5096785"/>
              <a:gd name="connsiteX29" fmla="*/ 8814562 w 12192000"/>
              <a:gd name="connsiteY29" fmla="*/ 4411434 h 5096785"/>
              <a:gd name="connsiteX30" fmla="*/ 8726349 w 12192000"/>
              <a:gd name="connsiteY30" fmla="*/ 4416668 h 5096785"/>
              <a:gd name="connsiteX31" fmla="*/ 8566678 w 12192000"/>
              <a:gd name="connsiteY31" fmla="*/ 4391711 h 5096785"/>
              <a:gd name="connsiteX32" fmla="*/ 8521516 w 12192000"/>
              <a:gd name="connsiteY32" fmla="*/ 4393927 h 5096785"/>
              <a:gd name="connsiteX33" fmla="*/ 8515998 w 12192000"/>
              <a:gd name="connsiteY33" fmla="*/ 4399124 h 5096785"/>
              <a:gd name="connsiteX34" fmla="*/ 8449547 w 12192000"/>
              <a:gd name="connsiteY34" fmla="*/ 4383170 h 5096785"/>
              <a:gd name="connsiteX35" fmla="*/ 8360285 w 12192000"/>
              <a:gd name="connsiteY35" fmla="*/ 4398502 h 5096785"/>
              <a:gd name="connsiteX36" fmla="*/ 8256584 w 12192000"/>
              <a:gd name="connsiteY36" fmla="*/ 4423564 h 5096785"/>
              <a:gd name="connsiteX37" fmla="*/ 8229821 w 12192000"/>
              <a:gd name="connsiteY37" fmla="*/ 4431840 h 5096785"/>
              <a:gd name="connsiteX38" fmla="*/ 8158476 w 12192000"/>
              <a:gd name="connsiteY38" fmla="*/ 4436904 h 5096785"/>
              <a:gd name="connsiteX39" fmla="*/ 7993707 w 12192000"/>
              <a:gd name="connsiteY39" fmla="*/ 4447962 h 5096785"/>
              <a:gd name="connsiteX40" fmla="*/ 7990346 w 12192000"/>
              <a:gd name="connsiteY40" fmla="*/ 4454853 h 5096785"/>
              <a:gd name="connsiteX41" fmla="*/ 7976786 w 12192000"/>
              <a:gd name="connsiteY41" fmla="*/ 4456820 h 5096785"/>
              <a:gd name="connsiteX42" fmla="*/ 7973491 w 12192000"/>
              <a:gd name="connsiteY42" fmla="*/ 4458577 h 5096785"/>
              <a:gd name="connsiteX43" fmla="*/ 7954281 w 12192000"/>
              <a:gd name="connsiteY43" fmla="*/ 4467421 h 5096785"/>
              <a:gd name="connsiteX44" fmla="*/ 7905540 w 12192000"/>
              <a:gd name="connsiteY44" fmla="*/ 4455628 h 5096785"/>
              <a:gd name="connsiteX45" fmla="*/ 7851932 w 12192000"/>
              <a:gd name="connsiteY45" fmla="*/ 4466353 h 5096785"/>
              <a:gd name="connsiteX46" fmla="*/ 7639078 w 12192000"/>
              <a:gd name="connsiteY46" fmla="*/ 4467635 h 5096785"/>
              <a:gd name="connsiteX47" fmla="*/ 7612359 w 12192000"/>
              <a:gd name="connsiteY47" fmla="*/ 4492789 h 5096785"/>
              <a:gd name="connsiteX48" fmla="*/ 7527328 w 12192000"/>
              <a:gd name="connsiteY48" fmla="*/ 4502199 h 5096785"/>
              <a:gd name="connsiteX49" fmla="*/ 7388717 w 12192000"/>
              <a:gd name="connsiteY49" fmla="*/ 4470799 h 5096785"/>
              <a:gd name="connsiteX50" fmla="*/ 7231898 w 12192000"/>
              <a:gd name="connsiteY50" fmla="*/ 4486028 h 5096785"/>
              <a:gd name="connsiteX51" fmla="*/ 7218425 w 12192000"/>
              <a:gd name="connsiteY51" fmla="*/ 4477288 h 5096785"/>
              <a:gd name="connsiteX52" fmla="*/ 7202795 w 12192000"/>
              <a:gd name="connsiteY52" fmla="*/ 4472972 h 5096785"/>
              <a:gd name="connsiteX53" fmla="*/ 7200744 w 12192000"/>
              <a:gd name="connsiteY53" fmla="*/ 4474099 h 5096785"/>
              <a:gd name="connsiteX54" fmla="*/ 7182163 w 12192000"/>
              <a:gd name="connsiteY54" fmla="*/ 4474005 h 5096785"/>
              <a:gd name="connsiteX55" fmla="*/ 7178368 w 12192000"/>
              <a:gd name="connsiteY55" fmla="*/ 4470673 h 5096785"/>
              <a:gd name="connsiteX56" fmla="*/ 7165705 w 12192000"/>
              <a:gd name="connsiteY56" fmla="*/ 4469569 h 5096785"/>
              <a:gd name="connsiteX57" fmla="*/ 7140991 w 12192000"/>
              <a:gd name="connsiteY57" fmla="*/ 4464599 h 5096785"/>
              <a:gd name="connsiteX58" fmla="*/ 7136152 w 12192000"/>
              <a:gd name="connsiteY58" fmla="*/ 4466292 h 5096785"/>
              <a:gd name="connsiteX59" fmla="*/ 7098544 w 12192000"/>
              <a:gd name="connsiteY59" fmla="*/ 4462879 h 5096785"/>
              <a:gd name="connsiteX60" fmla="*/ 7097922 w 12192000"/>
              <a:gd name="connsiteY60" fmla="*/ 4464077 h 5096785"/>
              <a:gd name="connsiteX61" fmla="*/ 7086877 w 12192000"/>
              <a:gd name="connsiteY61" fmla="*/ 4468554 h 5096785"/>
              <a:gd name="connsiteX62" fmla="*/ 7065999 w 12192000"/>
              <a:gd name="connsiteY62" fmla="*/ 4474270 h 5096785"/>
              <a:gd name="connsiteX63" fmla="*/ 7016598 w 12192000"/>
              <a:gd name="connsiteY63" fmla="*/ 4502855 h 5096785"/>
              <a:gd name="connsiteX64" fmla="*/ 6977375 w 12192000"/>
              <a:gd name="connsiteY64" fmla="*/ 4499434 h 5096785"/>
              <a:gd name="connsiteX65" fmla="*/ 6969409 w 12192000"/>
              <a:gd name="connsiteY65" fmla="*/ 4499424 h 5096785"/>
              <a:gd name="connsiteX66" fmla="*/ 6969218 w 12192000"/>
              <a:gd name="connsiteY66" fmla="*/ 4499704 h 5096785"/>
              <a:gd name="connsiteX67" fmla="*/ 6960755 w 12192000"/>
              <a:gd name="connsiteY67" fmla="*/ 4500249 h 5096785"/>
              <a:gd name="connsiteX68" fmla="*/ 6954882 w 12192000"/>
              <a:gd name="connsiteY68" fmla="*/ 4499405 h 5096785"/>
              <a:gd name="connsiteX69" fmla="*/ 6939428 w 12192000"/>
              <a:gd name="connsiteY69" fmla="*/ 4499385 h 5096785"/>
              <a:gd name="connsiteX70" fmla="*/ 6933902 w 12192000"/>
              <a:gd name="connsiteY70" fmla="*/ 4501239 h 5096785"/>
              <a:gd name="connsiteX71" fmla="*/ 6891244 w 12192000"/>
              <a:gd name="connsiteY71" fmla="*/ 4536371 h 5096785"/>
              <a:gd name="connsiteX72" fmla="*/ 6794496 w 12192000"/>
              <a:gd name="connsiteY72" fmla="*/ 4567924 h 5096785"/>
              <a:gd name="connsiteX73" fmla="*/ 6574528 w 12192000"/>
              <a:gd name="connsiteY73" fmla="*/ 4641155 h 5096785"/>
              <a:gd name="connsiteX74" fmla="*/ 6573036 w 12192000"/>
              <a:gd name="connsiteY74" fmla="*/ 4641049 h 5096785"/>
              <a:gd name="connsiteX75" fmla="*/ 6571920 w 12192000"/>
              <a:gd name="connsiteY75" fmla="*/ 4644739 h 5096785"/>
              <a:gd name="connsiteX76" fmla="*/ 6552021 w 12192000"/>
              <a:gd name="connsiteY76" fmla="*/ 4650379 h 5096785"/>
              <a:gd name="connsiteX77" fmla="*/ 6545925 w 12192000"/>
              <a:gd name="connsiteY77" fmla="*/ 4650675 h 5096785"/>
              <a:gd name="connsiteX78" fmla="*/ 6537822 w 12192000"/>
              <a:gd name="connsiteY78" fmla="*/ 4652769 h 5096785"/>
              <a:gd name="connsiteX79" fmla="*/ 6537743 w 12192000"/>
              <a:gd name="connsiteY79" fmla="*/ 4653068 h 5096785"/>
              <a:gd name="connsiteX80" fmla="*/ 6490057 w 12192000"/>
              <a:gd name="connsiteY80" fmla="*/ 4658624 h 5096785"/>
              <a:gd name="connsiteX81" fmla="*/ 6386800 w 12192000"/>
              <a:gd name="connsiteY81" fmla="*/ 4715431 h 5096785"/>
              <a:gd name="connsiteX82" fmla="*/ 6382703 w 12192000"/>
              <a:gd name="connsiteY82" fmla="*/ 4717930 h 5096785"/>
              <a:gd name="connsiteX83" fmla="*/ 6356495 w 12192000"/>
              <a:gd name="connsiteY83" fmla="*/ 4717843 h 5096785"/>
              <a:gd name="connsiteX84" fmla="*/ 6343628 w 12192000"/>
              <a:gd name="connsiteY84" fmla="*/ 4719161 h 5096785"/>
              <a:gd name="connsiteX85" fmla="*/ 6338605 w 12192000"/>
              <a:gd name="connsiteY85" fmla="*/ 4716723 h 5096785"/>
              <a:gd name="connsiteX86" fmla="*/ 6320318 w 12192000"/>
              <a:gd name="connsiteY86" fmla="*/ 4720095 h 5096785"/>
              <a:gd name="connsiteX87" fmla="*/ 6318742 w 12192000"/>
              <a:gd name="connsiteY87" fmla="*/ 4721541 h 5096785"/>
              <a:gd name="connsiteX88" fmla="*/ 6301708 w 12192000"/>
              <a:gd name="connsiteY88" fmla="*/ 4720380 h 5096785"/>
              <a:gd name="connsiteX89" fmla="*/ 6285082 w 12192000"/>
              <a:gd name="connsiteY89" fmla="*/ 4714639 h 5096785"/>
              <a:gd name="connsiteX90" fmla="*/ 6028335 w 12192000"/>
              <a:gd name="connsiteY90" fmla="*/ 4722621 h 5096785"/>
              <a:gd name="connsiteX91" fmla="*/ 5908701 w 12192000"/>
              <a:gd name="connsiteY91" fmla="*/ 4779160 h 5096785"/>
              <a:gd name="connsiteX92" fmla="*/ 5860414 w 12192000"/>
              <a:gd name="connsiteY92" fmla="*/ 4807892 h 5096785"/>
              <a:gd name="connsiteX93" fmla="*/ 5683612 w 12192000"/>
              <a:gd name="connsiteY93" fmla="*/ 4848770 h 5096785"/>
              <a:gd name="connsiteX94" fmla="*/ 5635111 w 12192000"/>
              <a:gd name="connsiteY94" fmla="*/ 4868888 h 5096785"/>
              <a:gd name="connsiteX95" fmla="*/ 5582652 w 12192000"/>
              <a:gd name="connsiteY95" fmla="*/ 4866836 h 5096785"/>
              <a:gd name="connsiteX96" fmla="*/ 5567213 w 12192000"/>
              <a:gd name="connsiteY96" fmla="*/ 4878769 h 5096785"/>
              <a:gd name="connsiteX97" fmla="*/ 5564659 w 12192000"/>
              <a:gd name="connsiteY97" fmla="*/ 4881042 h 5096785"/>
              <a:gd name="connsiteX98" fmla="*/ 5552102 w 12192000"/>
              <a:gd name="connsiteY98" fmla="*/ 4885426 h 5096785"/>
              <a:gd name="connsiteX99" fmla="*/ 5551475 w 12192000"/>
              <a:gd name="connsiteY99" fmla="*/ 4892560 h 5096785"/>
              <a:gd name="connsiteX100" fmla="*/ 5534664 w 12192000"/>
              <a:gd name="connsiteY100" fmla="*/ 4903385 h 5096785"/>
              <a:gd name="connsiteX101" fmla="*/ 5510737 w 12192000"/>
              <a:gd name="connsiteY101" fmla="*/ 4909807 h 5096785"/>
              <a:gd name="connsiteX102" fmla="*/ 5393901 w 12192000"/>
              <a:gd name="connsiteY102" fmla="*/ 4933709 h 5096785"/>
              <a:gd name="connsiteX103" fmla="*/ 5325782 w 12192000"/>
              <a:gd name="connsiteY103" fmla="*/ 4951789 h 5096785"/>
              <a:gd name="connsiteX104" fmla="*/ 5302703 w 12192000"/>
              <a:gd name="connsiteY104" fmla="*/ 4964590 h 5096785"/>
              <a:gd name="connsiteX105" fmla="*/ 5268591 w 12192000"/>
              <a:gd name="connsiteY105" fmla="*/ 4978479 h 5096785"/>
              <a:gd name="connsiteX106" fmla="*/ 5210559 w 12192000"/>
              <a:gd name="connsiteY106" fmla="*/ 5007585 h 5096785"/>
              <a:gd name="connsiteX107" fmla="*/ 5177597 w 12192000"/>
              <a:gd name="connsiteY107" fmla="*/ 5015926 h 5096785"/>
              <a:gd name="connsiteX108" fmla="*/ 5160569 w 12192000"/>
              <a:gd name="connsiteY108" fmla="*/ 5025681 h 5096785"/>
              <a:gd name="connsiteX109" fmla="*/ 5152748 w 12192000"/>
              <a:gd name="connsiteY109" fmla="*/ 5026569 h 5096785"/>
              <a:gd name="connsiteX110" fmla="*/ 5127678 w 12192000"/>
              <a:gd name="connsiteY110" fmla="*/ 5032947 h 5096785"/>
              <a:gd name="connsiteX111" fmla="*/ 5113147 w 12192000"/>
              <a:gd name="connsiteY111" fmla="*/ 5035818 h 5096785"/>
              <a:gd name="connsiteX112" fmla="*/ 5107301 w 12192000"/>
              <a:gd name="connsiteY112" fmla="*/ 5036672 h 5096785"/>
              <a:gd name="connsiteX113" fmla="*/ 5093215 w 12192000"/>
              <a:gd name="connsiteY113" fmla="*/ 5032880 h 5096785"/>
              <a:gd name="connsiteX114" fmla="*/ 5077058 w 12192000"/>
              <a:gd name="connsiteY114" fmla="*/ 5038681 h 5096785"/>
              <a:gd name="connsiteX115" fmla="*/ 5057349 w 12192000"/>
              <a:gd name="connsiteY115" fmla="*/ 5036015 h 5096785"/>
              <a:gd name="connsiteX116" fmla="*/ 5053945 w 12192000"/>
              <a:gd name="connsiteY116" fmla="*/ 5041952 h 5096785"/>
              <a:gd name="connsiteX117" fmla="*/ 5040021 w 12192000"/>
              <a:gd name="connsiteY117" fmla="*/ 5050052 h 5096785"/>
              <a:gd name="connsiteX118" fmla="*/ 5025913 w 12192000"/>
              <a:gd name="connsiteY118" fmla="*/ 5046535 h 5096785"/>
              <a:gd name="connsiteX119" fmla="*/ 4998218 w 12192000"/>
              <a:gd name="connsiteY119" fmla="*/ 5048065 h 5096785"/>
              <a:gd name="connsiteX120" fmla="*/ 4991008 w 12192000"/>
              <a:gd name="connsiteY120" fmla="*/ 5050439 h 5096785"/>
              <a:gd name="connsiteX121" fmla="*/ 4963503 w 12192000"/>
              <a:gd name="connsiteY121" fmla="*/ 5047575 h 5096785"/>
              <a:gd name="connsiteX122" fmla="*/ 4921053 w 12192000"/>
              <a:gd name="connsiteY122" fmla="*/ 5048925 h 5096785"/>
              <a:gd name="connsiteX123" fmla="*/ 4873420 w 12192000"/>
              <a:gd name="connsiteY123" fmla="*/ 5054929 h 5096785"/>
              <a:gd name="connsiteX124" fmla="*/ 4858825 w 12192000"/>
              <a:gd name="connsiteY124" fmla="*/ 5051329 h 5096785"/>
              <a:gd name="connsiteX125" fmla="*/ 4769340 w 12192000"/>
              <a:gd name="connsiteY125" fmla="*/ 5053090 h 5096785"/>
              <a:gd name="connsiteX126" fmla="*/ 4744152 w 12192000"/>
              <a:gd name="connsiteY126" fmla="*/ 5053391 h 5096785"/>
              <a:gd name="connsiteX127" fmla="*/ 4723556 w 12192000"/>
              <a:gd name="connsiteY127" fmla="*/ 5059633 h 5096785"/>
              <a:gd name="connsiteX128" fmla="*/ 4719699 w 12192000"/>
              <a:gd name="connsiteY128" fmla="*/ 5066298 h 5096785"/>
              <a:gd name="connsiteX129" fmla="*/ 4706016 w 12192000"/>
              <a:gd name="connsiteY129" fmla="*/ 5067422 h 5096785"/>
              <a:gd name="connsiteX130" fmla="*/ 4702593 w 12192000"/>
              <a:gd name="connsiteY130" fmla="*/ 5068973 h 5096785"/>
              <a:gd name="connsiteX131" fmla="*/ 4682766 w 12192000"/>
              <a:gd name="connsiteY131" fmla="*/ 5076609 h 5096785"/>
              <a:gd name="connsiteX132" fmla="*/ 4634960 w 12192000"/>
              <a:gd name="connsiteY132" fmla="*/ 5061852 h 5096785"/>
              <a:gd name="connsiteX133" fmla="*/ 4580645 w 12192000"/>
              <a:gd name="connsiteY133" fmla="*/ 5069246 h 5096785"/>
              <a:gd name="connsiteX134" fmla="*/ 4368005 w 12192000"/>
              <a:gd name="connsiteY134" fmla="*/ 5057426 h 5096785"/>
              <a:gd name="connsiteX135" fmla="*/ 4339489 w 12192000"/>
              <a:gd name="connsiteY135" fmla="*/ 5080858 h 5096785"/>
              <a:gd name="connsiteX136" fmla="*/ 4253895 w 12192000"/>
              <a:gd name="connsiteY136" fmla="*/ 5085008 h 5096785"/>
              <a:gd name="connsiteX137" fmla="*/ 4130140 w 12192000"/>
              <a:gd name="connsiteY137" fmla="*/ 5057070 h 5096785"/>
              <a:gd name="connsiteX138" fmla="*/ 3911296 w 12192000"/>
              <a:gd name="connsiteY138" fmla="*/ 5035663 h 5096785"/>
              <a:gd name="connsiteX139" fmla="*/ 3895182 w 12192000"/>
              <a:gd name="connsiteY139" fmla="*/ 5030229 h 5096785"/>
              <a:gd name="connsiteX140" fmla="*/ 3870866 w 12192000"/>
              <a:gd name="connsiteY140" fmla="*/ 5023753 h 5096785"/>
              <a:gd name="connsiteX141" fmla="*/ 3865913 w 12192000"/>
              <a:gd name="connsiteY141" fmla="*/ 5025143 h 5096785"/>
              <a:gd name="connsiteX142" fmla="*/ 3828606 w 12192000"/>
              <a:gd name="connsiteY142" fmla="*/ 5019426 h 5096785"/>
              <a:gd name="connsiteX143" fmla="*/ 3827901 w 12192000"/>
              <a:gd name="connsiteY143" fmla="*/ 5020583 h 5096785"/>
              <a:gd name="connsiteX144" fmla="*/ 3816543 w 12192000"/>
              <a:gd name="connsiteY144" fmla="*/ 5024366 h 5096785"/>
              <a:gd name="connsiteX145" fmla="*/ 3795278 w 12192000"/>
              <a:gd name="connsiteY145" fmla="*/ 5028779 h 5096785"/>
              <a:gd name="connsiteX146" fmla="*/ 3743858 w 12192000"/>
              <a:gd name="connsiteY146" fmla="*/ 5054237 h 5096785"/>
              <a:gd name="connsiteX147" fmla="*/ 3704945 w 12192000"/>
              <a:gd name="connsiteY147" fmla="*/ 5048413 h 5096785"/>
              <a:gd name="connsiteX148" fmla="*/ 3696992 w 12192000"/>
              <a:gd name="connsiteY148" fmla="*/ 5047914 h 5096785"/>
              <a:gd name="connsiteX149" fmla="*/ 3696780 w 12192000"/>
              <a:gd name="connsiteY149" fmla="*/ 5048181 h 5096785"/>
              <a:gd name="connsiteX150" fmla="*/ 3688290 w 12192000"/>
              <a:gd name="connsiteY150" fmla="*/ 5048204 h 5096785"/>
              <a:gd name="connsiteX151" fmla="*/ 3682486 w 12192000"/>
              <a:gd name="connsiteY151" fmla="*/ 5047000 h 5096785"/>
              <a:gd name="connsiteX152" fmla="*/ 3667056 w 12192000"/>
              <a:gd name="connsiteY152" fmla="*/ 5046030 h 5096785"/>
              <a:gd name="connsiteX153" fmla="*/ 3661403 w 12192000"/>
              <a:gd name="connsiteY153" fmla="*/ 5047537 h 5096785"/>
              <a:gd name="connsiteX154" fmla="*/ 3658673 w 12192000"/>
              <a:gd name="connsiteY154" fmla="*/ 5050790 h 5096785"/>
              <a:gd name="connsiteX155" fmla="*/ 3657333 w 12192000"/>
              <a:gd name="connsiteY155" fmla="*/ 5050325 h 5096785"/>
              <a:gd name="connsiteX156" fmla="*/ 3626778 w 12192000"/>
              <a:gd name="connsiteY156" fmla="*/ 5057882 h 5096785"/>
              <a:gd name="connsiteX157" fmla="*/ 3560067 w 12192000"/>
              <a:gd name="connsiteY157" fmla="*/ 5064266 h 5096785"/>
              <a:gd name="connsiteX158" fmla="*/ 3522641 w 12192000"/>
              <a:gd name="connsiteY158" fmla="*/ 5063654 h 5096785"/>
              <a:gd name="connsiteX159" fmla="*/ 3419275 w 12192000"/>
              <a:gd name="connsiteY159" fmla="*/ 5066646 h 5096785"/>
              <a:gd name="connsiteX160" fmla="*/ 3314869 w 12192000"/>
              <a:gd name="connsiteY160" fmla="*/ 5073197 h 5096785"/>
              <a:gd name="connsiteX161" fmla="*/ 3259088 w 12192000"/>
              <a:gd name="connsiteY161" fmla="*/ 5096363 h 5096785"/>
              <a:gd name="connsiteX162" fmla="*/ 3253104 w 12192000"/>
              <a:gd name="connsiteY162" fmla="*/ 5096785 h 5096785"/>
              <a:gd name="connsiteX163" fmla="*/ 3238751 w 12192000"/>
              <a:gd name="connsiteY163" fmla="*/ 5092996 h 5096785"/>
              <a:gd name="connsiteX164" fmla="*/ 3233681 w 12192000"/>
              <a:gd name="connsiteY164" fmla="*/ 5090758 h 5096785"/>
              <a:gd name="connsiteX165" fmla="*/ 3225562 w 12192000"/>
              <a:gd name="connsiteY165" fmla="*/ 5089215 h 5096785"/>
              <a:gd name="connsiteX166" fmla="*/ 3225260 w 12192000"/>
              <a:gd name="connsiteY166" fmla="*/ 5089437 h 5096785"/>
              <a:gd name="connsiteX167" fmla="*/ 3217859 w 12192000"/>
              <a:gd name="connsiteY167" fmla="*/ 5087484 h 5096785"/>
              <a:gd name="connsiteX168" fmla="*/ 3182980 w 12192000"/>
              <a:gd name="connsiteY168" fmla="*/ 5074650 h 5096785"/>
              <a:gd name="connsiteX169" fmla="*/ 3055081 w 12192000"/>
              <a:gd name="connsiteY169" fmla="*/ 5080424 h 5096785"/>
              <a:gd name="connsiteX170" fmla="*/ 3049807 w 12192000"/>
              <a:gd name="connsiteY170" fmla="*/ 5080860 h 5096785"/>
              <a:gd name="connsiteX171" fmla="*/ 3029122 w 12192000"/>
              <a:gd name="connsiteY171" fmla="*/ 5070085 h 5096785"/>
              <a:gd name="connsiteX172" fmla="*/ 3017862 w 12192000"/>
              <a:gd name="connsiteY172" fmla="*/ 5065942 h 5096785"/>
              <a:gd name="connsiteX173" fmla="*/ 3015868 w 12192000"/>
              <a:gd name="connsiteY173" fmla="*/ 5061832 h 5096785"/>
              <a:gd name="connsiteX174" fmla="*/ 2998644 w 12192000"/>
              <a:gd name="connsiteY174" fmla="*/ 5057210 h 5096785"/>
              <a:gd name="connsiteX175" fmla="*/ 2996219 w 12192000"/>
              <a:gd name="connsiteY175" fmla="*/ 5057788 h 5096785"/>
              <a:gd name="connsiteX176" fmla="*/ 2983676 w 12192000"/>
              <a:gd name="connsiteY176" fmla="*/ 5049852 h 5096785"/>
              <a:gd name="connsiteX177" fmla="*/ 2903609 w 12192000"/>
              <a:gd name="connsiteY177" fmla="*/ 4998457 h 5096785"/>
              <a:gd name="connsiteX178" fmla="*/ 2758830 w 12192000"/>
              <a:gd name="connsiteY178" fmla="*/ 4974760 h 5096785"/>
              <a:gd name="connsiteX179" fmla="*/ 2532669 w 12192000"/>
              <a:gd name="connsiteY179" fmla="*/ 4940573 h 5096785"/>
              <a:gd name="connsiteX180" fmla="*/ 2389931 w 12192000"/>
              <a:gd name="connsiteY180" fmla="*/ 4905785 h 5096785"/>
              <a:gd name="connsiteX181" fmla="*/ 2335186 w 12192000"/>
              <a:gd name="connsiteY181" fmla="*/ 4902957 h 5096785"/>
              <a:gd name="connsiteX182" fmla="*/ 2273393 w 12192000"/>
              <a:gd name="connsiteY182" fmla="*/ 4883565 h 5096785"/>
              <a:gd name="connsiteX183" fmla="*/ 2269523 w 12192000"/>
              <a:gd name="connsiteY183" fmla="*/ 4884442 h 5096785"/>
              <a:gd name="connsiteX184" fmla="*/ 2256015 w 12192000"/>
              <a:gd name="connsiteY184" fmla="*/ 4883014 h 5096785"/>
              <a:gd name="connsiteX185" fmla="*/ 2249731 w 12192000"/>
              <a:gd name="connsiteY185" fmla="*/ 4888778 h 5096785"/>
              <a:gd name="connsiteX186" fmla="*/ 2227629 w 12192000"/>
              <a:gd name="connsiteY186" fmla="*/ 4891047 h 5096785"/>
              <a:gd name="connsiteX187" fmla="*/ 2203460 w 12192000"/>
              <a:gd name="connsiteY187" fmla="*/ 4886696 h 5096785"/>
              <a:gd name="connsiteX188" fmla="*/ 2091528 w 12192000"/>
              <a:gd name="connsiteY188" fmla="*/ 4859155 h 5096785"/>
              <a:gd name="connsiteX189" fmla="*/ 2022901 w 12192000"/>
              <a:gd name="connsiteY189" fmla="*/ 4846594 h 5096785"/>
              <a:gd name="connsiteX190" fmla="*/ 1994227 w 12192000"/>
              <a:gd name="connsiteY190" fmla="*/ 4847973 h 5096785"/>
              <a:gd name="connsiteX191" fmla="*/ 1955936 w 12192000"/>
              <a:gd name="connsiteY191" fmla="*/ 4845765 h 5096785"/>
              <a:gd name="connsiteX192" fmla="*/ 1741924 w 12192000"/>
              <a:gd name="connsiteY192" fmla="*/ 4808054 h 5096785"/>
              <a:gd name="connsiteX193" fmla="*/ 1734410 w 12192000"/>
              <a:gd name="connsiteY193" fmla="*/ 4811675 h 5096785"/>
              <a:gd name="connsiteX194" fmla="*/ 1691423 w 12192000"/>
              <a:gd name="connsiteY194" fmla="*/ 4802777 h 5096785"/>
              <a:gd name="connsiteX195" fmla="*/ 1554504 w 12192000"/>
              <a:gd name="connsiteY195" fmla="*/ 4739985 h 5096785"/>
              <a:gd name="connsiteX196" fmla="*/ 1470119 w 12192000"/>
              <a:gd name="connsiteY196" fmla="*/ 4723470 h 5096785"/>
              <a:gd name="connsiteX197" fmla="*/ 1437967 w 12192000"/>
              <a:gd name="connsiteY197" fmla="*/ 4722710 h 5096785"/>
              <a:gd name="connsiteX198" fmla="*/ 1295869 w 12192000"/>
              <a:gd name="connsiteY198" fmla="*/ 4726175 h 5096785"/>
              <a:gd name="connsiteX199" fmla="*/ 1292949 w 12192000"/>
              <a:gd name="connsiteY199" fmla="*/ 4684615 h 5096785"/>
              <a:gd name="connsiteX200" fmla="*/ 1244908 w 12192000"/>
              <a:gd name="connsiteY200" fmla="*/ 4706993 h 5096785"/>
              <a:gd name="connsiteX201" fmla="*/ 1171266 w 12192000"/>
              <a:gd name="connsiteY201" fmla="*/ 4706535 h 5096785"/>
              <a:gd name="connsiteX202" fmla="*/ 1160868 w 12192000"/>
              <a:gd name="connsiteY202" fmla="*/ 4701936 h 5096785"/>
              <a:gd name="connsiteX203" fmla="*/ 1147599 w 12192000"/>
              <a:gd name="connsiteY203" fmla="*/ 4714833 h 5096785"/>
              <a:gd name="connsiteX204" fmla="*/ 1119603 w 12192000"/>
              <a:gd name="connsiteY204" fmla="*/ 4721303 h 5096785"/>
              <a:gd name="connsiteX205" fmla="*/ 997851 w 12192000"/>
              <a:gd name="connsiteY205" fmla="*/ 4722336 h 5096785"/>
              <a:gd name="connsiteX206" fmla="*/ 976455 w 12192000"/>
              <a:gd name="connsiteY206" fmla="*/ 4726407 h 5096785"/>
              <a:gd name="connsiteX207" fmla="*/ 949939 w 12192000"/>
              <a:gd name="connsiteY207" fmla="*/ 4719699 h 5096785"/>
              <a:gd name="connsiteX208" fmla="*/ 894148 w 12192000"/>
              <a:gd name="connsiteY208" fmla="*/ 4710406 h 5096785"/>
              <a:gd name="connsiteX209" fmla="*/ 857990 w 12192000"/>
              <a:gd name="connsiteY209" fmla="*/ 4696844 h 5096785"/>
              <a:gd name="connsiteX210" fmla="*/ 848649 w 12192000"/>
              <a:gd name="connsiteY210" fmla="*/ 4704021 h 5096785"/>
              <a:gd name="connsiteX211" fmla="*/ 826436 w 12192000"/>
              <a:gd name="connsiteY211" fmla="*/ 4707421 h 5096785"/>
              <a:gd name="connsiteX212" fmla="*/ 733052 w 12192000"/>
              <a:gd name="connsiteY212" fmla="*/ 4701884 h 5096785"/>
              <a:gd name="connsiteX213" fmla="*/ 716185 w 12192000"/>
              <a:gd name="connsiteY213" fmla="*/ 4648168 h 5096785"/>
              <a:gd name="connsiteX214" fmla="*/ 582722 w 12192000"/>
              <a:gd name="connsiteY214" fmla="*/ 4658637 h 5096785"/>
              <a:gd name="connsiteX215" fmla="*/ 581118 w 12192000"/>
              <a:gd name="connsiteY215" fmla="*/ 4654120 h 5096785"/>
              <a:gd name="connsiteX216" fmla="*/ 546453 w 12192000"/>
              <a:gd name="connsiteY216" fmla="*/ 4652542 h 5096785"/>
              <a:gd name="connsiteX217" fmla="*/ 536773 w 12192000"/>
              <a:gd name="connsiteY217" fmla="*/ 4644609 h 5096785"/>
              <a:gd name="connsiteX218" fmla="*/ 388896 w 12192000"/>
              <a:gd name="connsiteY218" fmla="*/ 4619173 h 5096785"/>
              <a:gd name="connsiteX219" fmla="*/ 366479 w 12192000"/>
              <a:gd name="connsiteY219" fmla="*/ 4618896 h 5096785"/>
              <a:gd name="connsiteX220" fmla="*/ 342781 w 12192000"/>
              <a:gd name="connsiteY220" fmla="*/ 4601239 h 5096785"/>
              <a:gd name="connsiteX221" fmla="*/ 255925 w 12192000"/>
              <a:gd name="connsiteY221" fmla="*/ 4598685 h 5096785"/>
              <a:gd name="connsiteX222" fmla="*/ 226919 w 12192000"/>
              <a:gd name="connsiteY222" fmla="*/ 4598460 h 5096785"/>
              <a:gd name="connsiteX223" fmla="*/ 213925 w 12192000"/>
              <a:gd name="connsiteY223" fmla="*/ 4597783 h 5096785"/>
              <a:gd name="connsiteX224" fmla="*/ 215196 w 12192000"/>
              <a:gd name="connsiteY224" fmla="*/ 4588576 h 5096785"/>
              <a:gd name="connsiteX225" fmla="*/ 180214 w 12192000"/>
              <a:gd name="connsiteY225" fmla="*/ 4583701 h 5096785"/>
              <a:gd name="connsiteX226" fmla="*/ 83203 w 12192000"/>
              <a:gd name="connsiteY226" fmla="*/ 4531664 h 5096785"/>
              <a:gd name="connsiteX227" fmla="*/ 4106 w 12192000"/>
              <a:gd name="connsiteY227" fmla="*/ 4517202 h 5096785"/>
              <a:gd name="connsiteX228" fmla="*/ 0 w 12192000"/>
              <a:gd name="connsiteY228" fmla="*/ 4516084 h 5096785"/>
              <a:gd name="connsiteX229" fmla="*/ 0 w 12192000"/>
              <a:gd name="connsiteY229" fmla="*/ 0 h 5096785"/>
              <a:gd name="connsiteX0" fmla="*/ 0 w 12192000"/>
              <a:gd name="connsiteY0" fmla="*/ 0 h 5096785"/>
              <a:gd name="connsiteX1" fmla="*/ 12192000 w 12192000"/>
              <a:gd name="connsiteY1" fmla="*/ 0 h 5096785"/>
              <a:gd name="connsiteX2" fmla="*/ 12192000 w 12192000"/>
              <a:gd name="connsiteY2" fmla="*/ 3809005 h 5096785"/>
              <a:gd name="connsiteX3" fmla="*/ 12142543 w 12192000"/>
              <a:gd name="connsiteY3" fmla="*/ 3817043 h 5096785"/>
              <a:gd name="connsiteX4" fmla="*/ 12021777 w 12192000"/>
              <a:gd name="connsiteY4" fmla="*/ 3848082 h 5096785"/>
              <a:gd name="connsiteX5" fmla="*/ 11668991 w 12192000"/>
              <a:gd name="connsiteY5" fmla="*/ 3788038 h 5096785"/>
              <a:gd name="connsiteX6" fmla="*/ 11476952 w 12192000"/>
              <a:gd name="connsiteY6" fmla="*/ 3866786 h 5096785"/>
              <a:gd name="connsiteX7" fmla="*/ 11336487 w 12192000"/>
              <a:gd name="connsiteY7" fmla="*/ 3971513 h 5096785"/>
              <a:gd name="connsiteX8" fmla="*/ 11214181 w 12192000"/>
              <a:gd name="connsiteY8" fmla="*/ 4004215 h 5096785"/>
              <a:gd name="connsiteX9" fmla="*/ 11042540 w 12192000"/>
              <a:gd name="connsiteY9" fmla="*/ 4002613 h 5096785"/>
              <a:gd name="connsiteX10" fmla="*/ 10833086 w 12192000"/>
              <a:gd name="connsiteY10" fmla="*/ 3997707 h 5096785"/>
              <a:gd name="connsiteX11" fmla="*/ 10599680 w 12192000"/>
              <a:gd name="connsiteY11" fmla="*/ 3982661 h 5096785"/>
              <a:gd name="connsiteX12" fmla="*/ 10519971 w 12192000"/>
              <a:gd name="connsiteY12" fmla="*/ 3975018 h 5096785"/>
              <a:gd name="connsiteX13" fmla="*/ 10217282 w 12192000"/>
              <a:gd name="connsiteY13" fmla="*/ 4020809 h 5096785"/>
              <a:gd name="connsiteX14" fmla="*/ 9936427 w 12192000"/>
              <a:gd name="connsiteY14" fmla="*/ 4137843 h 5096785"/>
              <a:gd name="connsiteX15" fmla="*/ 9800299 w 12192000"/>
              <a:gd name="connsiteY15" fmla="*/ 4186098 h 5096785"/>
              <a:gd name="connsiteX16" fmla="*/ 9707822 w 12192000"/>
              <a:gd name="connsiteY16" fmla="*/ 4189102 h 5096785"/>
              <a:gd name="connsiteX17" fmla="*/ 9543973 w 12192000"/>
              <a:gd name="connsiteY17" fmla="*/ 4245802 h 5096785"/>
              <a:gd name="connsiteX18" fmla="*/ 9528747 w 12192000"/>
              <a:gd name="connsiteY18" fmla="*/ 4251724 h 5096785"/>
              <a:gd name="connsiteX19" fmla="*/ 9436976 w 12192000"/>
              <a:gd name="connsiteY19" fmla="*/ 4269351 h 5096785"/>
              <a:gd name="connsiteX20" fmla="*/ 9371827 w 12192000"/>
              <a:gd name="connsiteY20" fmla="*/ 4303912 h 5096785"/>
              <a:gd name="connsiteX21" fmla="*/ 9260304 w 12192000"/>
              <a:gd name="connsiteY21" fmla="*/ 4328021 h 5096785"/>
              <a:gd name="connsiteX22" fmla="*/ 9148799 w 12192000"/>
              <a:gd name="connsiteY22" fmla="*/ 4348506 h 5096785"/>
              <a:gd name="connsiteX23" fmla="*/ 9107898 w 12192000"/>
              <a:gd name="connsiteY23" fmla="*/ 4354282 h 5096785"/>
              <a:gd name="connsiteX24" fmla="*/ 8990743 w 12192000"/>
              <a:gd name="connsiteY24" fmla="*/ 4382161 h 5096785"/>
              <a:gd name="connsiteX25" fmla="*/ 8979819 w 12192000"/>
              <a:gd name="connsiteY25" fmla="*/ 4366419 h 5096785"/>
              <a:gd name="connsiteX26" fmla="*/ 8936044 w 12192000"/>
              <a:gd name="connsiteY26" fmla="*/ 4370992 h 5096785"/>
              <a:gd name="connsiteX27" fmla="*/ 8897707 w 12192000"/>
              <a:gd name="connsiteY27" fmla="*/ 4392673 h 5096785"/>
              <a:gd name="connsiteX28" fmla="*/ 8845635 w 12192000"/>
              <a:gd name="connsiteY28" fmla="*/ 4404300 h 5096785"/>
              <a:gd name="connsiteX29" fmla="*/ 8814562 w 12192000"/>
              <a:gd name="connsiteY29" fmla="*/ 4411434 h 5096785"/>
              <a:gd name="connsiteX30" fmla="*/ 8726349 w 12192000"/>
              <a:gd name="connsiteY30" fmla="*/ 4416668 h 5096785"/>
              <a:gd name="connsiteX31" fmla="*/ 8566678 w 12192000"/>
              <a:gd name="connsiteY31" fmla="*/ 4391711 h 5096785"/>
              <a:gd name="connsiteX32" fmla="*/ 8521516 w 12192000"/>
              <a:gd name="connsiteY32" fmla="*/ 4393927 h 5096785"/>
              <a:gd name="connsiteX33" fmla="*/ 8515998 w 12192000"/>
              <a:gd name="connsiteY33" fmla="*/ 4399124 h 5096785"/>
              <a:gd name="connsiteX34" fmla="*/ 8449547 w 12192000"/>
              <a:gd name="connsiteY34" fmla="*/ 4383170 h 5096785"/>
              <a:gd name="connsiteX35" fmla="*/ 8360285 w 12192000"/>
              <a:gd name="connsiteY35" fmla="*/ 4398502 h 5096785"/>
              <a:gd name="connsiteX36" fmla="*/ 8256584 w 12192000"/>
              <a:gd name="connsiteY36" fmla="*/ 4423564 h 5096785"/>
              <a:gd name="connsiteX37" fmla="*/ 8229821 w 12192000"/>
              <a:gd name="connsiteY37" fmla="*/ 4431840 h 5096785"/>
              <a:gd name="connsiteX38" fmla="*/ 8158476 w 12192000"/>
              <a:gd name="connsiteY38" fmla="*/ 4436904 h 5096785"/>
              <a:gd name="connsiteX39" fmla="*/ 7993707 w 12192000"/>
              <a:gd name="connsiteY39" fmla="*/ 4447962 h 5096785"/>
              <a:gd name="connsiteX40" fmla="*/ 7990346 w 12192000"/>
              <a:gd name="connsiteY40" fmla="*/ 4454853 h 5096785"/>
              <a:gd name="connsiteX41" fmla="*/ 7976786 w 12192000"/>
              <a:gd name="connsiteY41" fmla="*/ 4456820 h 5096785"/>
              <a:gd name="connsiteX42" fmla="*/ 7973491 w 12192000"/>
              <a:gd name="connsiteY42" fmla="*/ 4458577 h 5096785"/>
              <a:gd name="connsiteX43" fmla="*/ 7954281 w 12192000"/>
              <a:gd name="connsiteY43" fmla="*/ 4467421 h 5096785"/>
              <a:gd name="connsiteX44" fmla="*/ 7905540 w 12192000"/>
              <a:gd name="connsiteY44" fmla="*/ 4455628 h 5096785"/>
              <a:gd name="connsiteX45" fmla="*/ 7851932 w 12192000"/>
              <a:gd name="connsiteY45" fmla="*/ 4466353 h 5096785"/>
              <a:gd name="connsiteX46" fmla="*/ 7639078 w 12192000"/>
              <a:gd name="connsiteY46" fmla="*/ 4467635 h 5096785"/>
              <a:gd name="connsiteX47" fmla="*/ 7612359 w 12192000"/>
              <a:gd name="connsiteY47" fmla="*/ 4492789 h 5096785"/>
              <a:gd name="connsiteX48" fmla="*/ 7527328 w 12192000"/>
              <a:gd name="connsiteY48" fmla="*/ 4502199 h 5096785"/>
              <a:gd name="connsiteX49" fmla="*/ 7388717 w 12192000"/>
              <a:gd name="connsiteY49" fmla="*/ 4470799 h 5096785"/>
              <a:gd name="connsiteX50" fmla="*/ 7231898 w 12192000"/>
              <a:gd name="connsiteY50" fmla="*/ 4486028 h 5096785"/>
              <a:gd name="connsiteX51" fmla="*/ 7218425 w 12192000"/>
              <a:gd name="connsiteY51" fmla="*/ 4477288 h 5096785"/>
              <a:gd name="connsiteX52" fmla="*/ 7202795 w 12192000"/>
              <a:gd name="connsiteY52" fmla="*/ 4472972 h 5096785"/>
              <a:gd name="connsiteX53" fmla="*/ 7200744 w 12192000"/>
              <a:gd name="connsiteY53" fmla="*/ 4474099 h 5096785"/>
              <a:gd name="connsiteX54" fmla="*/ 7182163 w 12192000"/>
              <a:gd name="connsiteY54" fmla="*/ 4474005 h 5096785"/>
              <a:gd name="connsiteX55" fmla="*/ 7178368 w 12192000"/>
              <a:gd name="connsiteY55" fmla="*/ 4470673 h 5096785"/>
              <a:gd name="connsiteX56" fmla="*/ 7165705 w 12192000"/>
              <a:gd name="connsiteY56" fmla="*/ 4469569 h 5096785"/>
              <a:gd name="connsiteX57" fmla="*/ 7140991 w 12192000"/>
              <a:gd name="connsiteY57" fmla="*/ 4464599 h 5096785"/>
              <a:gd name="connsiteX58" fmla="*/ 7136152 w 12192000"/>
              <a:gd name="connsiteY58" fmla="*/ 4466292 h 5096785"/>
              <a:gd name="connsiteX59" fmla="*/ 7098544 w 12192000"/>
              <a:gd name="connsiteY59" fmla="*/ 4462879 h 5096785"/>
              <a:gd name="connsiteX60" fmla="*/ 7097922 w 12192000"/>
              <a:gd name="connsiteY60" fmla="*/ 4464077 h 5096785"/>
              <a:gd name="connsiteX61" fmla="*/ 7086877 w 12192000"/>
              <a:gd name="connsiteY61" fmla="*/ 4468554 h 5096785"/>
              <a:gd name="connsiteX62" fmla="*/ 7065999 w 12192000"/>
              <a:gd name="connsiteY62" fmla="*/ 4474270 h 5096785"/>
              <a:gd name="connsiteX63" fmla="*/ 7016598 w 12192000"/>
              <a:gd name="connsiteY63" fmla="*/ 4502855 h 5096785"/>
              <a:gd name="connsiteX64" fmla="*/ 6977375 w 12192000"/>
              <a:gd name="connsiteY64" fmla="*/ 4499434 h 5096785"/>
              <a:gd name="connsiteX65" fmla="*/ 6969409 w 12192000"/>
              <a:gd name="connsiteY65" fmla="*/ 4499424 h 5096785"/>
              <a:gd name="connsiteX66" fmla="*/ 6969218 w 12192000"/>
              <a:gd name="connsiteY66" fmla="*/ 4499704 h 5096785"/>
              <a:gd name="connsiteX67" fmla="*/ 6960755 w 12192000"/>
              <a:gd name="connsiteY67" fmla="*/ 4500249 h 5096785"/>
              <a:gd name="connsiteX68" fmla="*/ 6954882 w 12192000"/>
              <a:gd name="connsiteY68" fmla="*/ 4499405 h 5096785"/>
              <a:gd name="connsiteX69" fmla="*/ 6939428 w 12192000"/>
              <a:gd name="connsiteY69" fmla="*/ 4499385 h 5096785"/>
              <a:gd name="connsiteX70" fmla="*/ 6933902 w 12192000"/>
              <a:gd name="connsiteY70" fmla="*/ 4501239 h 5096785"/>
              <a:gd name="connsiteX71" fmla="*/ 6891244 w 12192000"/>
              <a:gd name="connsiteY71" fmla="*/ 4536371 h 5096785"/>
              <a:gd name="connsiteX72" fmla="*/ 6794496 w 12192000"/>
              <a:gd name="connsiteY72" fmla="*/ 4567924 h 5096785"/>
              <a:gd name="connsiteX73" fmla="*/ 6574528 w 12192000"/>
              <a:gd name="connsiteY73" fmla="*/ 4641155 h 5096785"/>
              <a:gd name="connsiteX74" fmla="*/ 6573036 w 12192000"/>
              <a:gd name="connsiteY74" fmla="*/ 4641049 h 5096785"/>
              <a:gd name="connsiteX75" fmla="*/ 6571920 w 12192000"/>
              <a:gd name="connsiteY75" fmla="*/ 4644739 h 5096785"/>
              <a:gd name="connsiteX76" fmla="*/ 6552021 w 12192000"/>
              <a:gd name="connsiteY76" fmla="*/ 4650379 h 5096785"/>
              <a:gd name="connsiteX77" fmla="*/ 6545925 w 12192000"/>
              <a:gd name="connsiteY77" fmla="*/ 4650675 h 5096785"/>
              <a:gd name="connsiteX78" fmla="*/ 6537822 w 12192000"/>
              <a:gd name="connsiteY78" fmla="*/ 4652769 h 5096785"/>
              <a:gd name="connsiteX79" fmla="*/ 6537743 w 12192000"/>
              <a:gd name="connsiteY79" fmla="*/ 4653068 h 5096785"/>
              <a:gd name="connsiteX80" fmla="*/ 6490057 w 12192000"/>
              <a:gd name="connsiteY80" fmla="*/ 4658624 h 5096785"/>
              <a:gd name="connsiteX81" fmla="*/ 6386800 w 12192000"/>
              <a:gd name="connsiteY81" fmla="*/ 4715431 h 5096785"/>
              <a:gd name="connsiteX82" fmla="*/ 6382703 w 12192000"/>
              <a:gd name="connsiteY82" fmla="*/ 4717930 h 5096785"/>
              <a:gd name="connsiteX83" fmla="*/ 6356495 w 12192000"/>
              <a:gd name="connsiteY83" fmla="*/ 4717843 h 5096785"/>
              <a:gd name="connsiteX84" fmla="*/ 6343628 w 12192000"/>
              <a:gd name="connsiteY84" fmla="*/ 4719161 h 5096785"/>
              <a:gd name="connsiteX85" fmla="*/ 6338605 w 12192000"/>
              <a:gd name="connsiteY85" fmla="*/ 4716723 h 5096785"/>
              <a:gd name="connsiteX86" fmla="*/ 6320318 w 12192000"/>
              <a:gd name="connsiteY86" fmla="*/ 4720095 h 5096785"/>
              <a:gd name="connsiteX87" fmla="*/ 6318742 w 12192000"/>
              <a:gd name="connsiteY87" fmla="*/ 4721541 h 5096785"/>
              <a:gd name="connsiteX88" fmla="*/ 6301708 w 12192000"/>
              <a:gd name="connsiteY88" fmla="*/ 4720380 h 5096785"/>
              <a:gd name="connsiteX89" fmla="*/ 6285082 w 12192000"/>
              <a:gd name="connsiteY89" fmla="*/ 4714639 h 5096785"/>
              <a:gd name="connsiteX90" fmla="*/ 6028335 w 12192000"/>
              <a:gd name="connsiteY90" fmla="*/ 4722621 h 5096785"/>
              <a:gd name="connsiteX91" fmla="*/ 5908701 w 12192000"/>
              <a:gd name="connsiteY91" fmla="*/ 4779160 h 5096785"/>
              <a:gd name="connsiteX92" fmla="*/ 5860414 w 12192000"/>
              <a:gd name="connsiteY92" fmla="*/ 4807892 h 5096785"/>
              <a:gd name="connsiteX93" fmla="*/ 5683612 w 12192000"/>
              <a:gd name="connsiteY93" fmla="*/ 4848770 h 5096785"/>
              <a:gd name="connsiteX94" fmla="*/ 5635111 w 12192000"/>
              <a:gd name="connsiteY94" fmla="*/ 4868888 h 5096785"/>
              <a:gd name="connsiteX95" fmla="*/ 5582652 w 12192000"/>
              <a:gd name="connsiteY95" fmla="*/ 4866836 h 5096785"/>
              <a:gd name="connsiteX96" fmla="*/ 5567213 w 12192000"/>
              <a:gd name="connsiteY96" fmla="*/ 4878769 h 5096785"/>
              <a:gd name="connsiteX97" fmla="*/ 5564659 w 12192000"/>
              <a:gd name="connsiteY97" fmla="*/ 4881042 h 5096785"/>
              <a:gd name="connsiteX98" fmla="*/ 5552102 w 12192000"/>
              <a:gd name="connsiteY98" fmla="*/ 4885426 h 5096785"/>
              <a:gd name="connsiteX99" fmla="*/ 5551475 w 12192000"/>
              <a:gd name="connsiteY99" fmla="*/ 4892560 h 5096785"/>
              <a:gd name="connsiteX100" fmla="*/ 5534664 w 12192000"/>
              <a:gd name="connsiteY100" fmla="*/ 4903385 h 5096785"/>
              <a:gd name="connsiteX101" fmla="*/ 5510737 w 12192000"/>
              <a:gd name="connsiteY101" fmla="*/ 4909807 h 5096785"/>
              <a:gd name="connsiteX102" fmla="*/ 5393901 w 12192000"/>
              <a:gd name="connsiteY102" fmla="*/ 4933709 h 5096785"/>
              <a:gd name="connsiteX103" fmla="*/ 5325782 w 12192000"/>
              <a:gd name="connsiteY103" fmla="*/ 4951789 h 5096785"/>
              <a:gd name="connsiteX104" fmla="*/ 5302703 w 12192000"/>
              <a:gd name="connsiteY104" fmla="*/ 4964590 h 5096785"/>
              <a:gd name="connsiteX105" fmla="*/ 5268591 w 12192000"/>
              <a:gd name="connsiteY105" fmla="*/ 4978479 h 5096785"/>
              <a:gd name="connsiteX106" fmla="*/ 5210559 w 12192000"/>
              <a:gd name="connsiteY106" fmla="*/ 5007585 h 5096785"/>
              <a:gd name="connsiteX107" fmla="*/ 5177597 w 12192000"/>
              <a:gd name="connsiteY107" fmla="*/ 5015926 h 5096785"/>
              <a:gd name="connsiteX108" fmla="*/ 5160569 w 12192000"/>
              <a:gd name="connsiteY108" fmla="*/ 5025681 h 5096785"/>
              <a:gd name="connsiteX109" fmla="*/ 5152748 w 12192000"/>
              <a:gd name="connsiteY109" fmla="*/ 5026569 h 5096785"/>
              <a:gd name="connsiteX110" fmla="*/ 5127678 w 12192000"/>
              <a:gd name="connsiteY110" fmla="*/ 5032947 h 5096785"/>
              <a:gd name="connsiteX111" fmla="*/ 5113147 w 12192000"/>
              <a:gd name="connsiteY111" fmla="*/ 5035818 h 5096785"/>
              <a:gd name="connsiteX112" fmla="*/ 5107301 w 12192000"/>
              <a:gd name="connsiteY112" fmla="*/ 5036672 h 5096785"/>
              <a:gd name="connsiteX113" fmla="*/ 5093215 w 12192000"/>
              <a:gd name="connsiteY113" fmla="*/ 5032880 h 5096785"/>
              <a:gd name="connsiteX114" fmla="*/ 5077058 w 12192000"/>
              <a:gd name="connsiteY114" fmla="*/ 5038681 h 5096785"/>
              <a:gd name="connsiteX115" fmla="*/ 5057349 w 12192000"/>
              <a:gd name="connsiteY115" fmla="*/ 5036015 h 5096785"/>
              <a:gd name="connsiteX116" fmla="*/ 5053945 w 12192000"/>
              <a:gd name="connsiteY116" fmla="*/ 5041952 h 5096785"/>
              <a:gd name="connsiteX117" fmla="*/ 5040021 w 12192000"/>
              <a:gd name="connsiteY117" fmla="*/ 5050052 h 5096785"/>
              <a:gd name="connsiteX118" fmla="*/ 5025913 w 12192000"/>
              <a:gd name="connsiteY118" fmla="*/ 5046535 h 5096785"/>
              <a:gd name="connsiteX119" fmla="*/ 4998218 w 12192000"/>
              <a:gd name="connsiteY119" fmla="*/ 5048065 h 5096785"/>
              <a:gd name="connsiteX120" fmla="*/ 4991008 w 12192000"/>
              <a:gd name="connsiteY120" fmla="*/ 5050439 h 5096785"/>
              <a:gd name="connsiteX121" fmla="*/ 4963503 w 12192000"/>
              <a:gd name="connsiteY121" fmla="*/ 5047575 h 5096785"/>
              <a:gd name="connsiteX122" fmla="*/ 4921053 w 12192000"/>
              <a:gd name="connsiteY122" fmla="*/ 5048925 h 5096785"/>
              <a:gd name="connsiteX123" fmla="*/ 4873420 w 12192000"/>
              <a:gd name="connsiteY123" fmla="*/ 5054929 h 5096785"/>
              <a:gd name="connsiteX124" fmla="*/ 4858825 w 12192000"/>
              <a:gd name="connsiteY124" fmla="*/ 5051329 h 5096785"/>
              <a:gd name="connsiteX125" fmla="*/ 4769340 w 12192000"/>
              <a:gd name="connsiteY125" fmla="*/ 5053090 h 5096785"/>
              <a:gd name="connsiteX126" fmla="*/ 4744152 w 12192000"/>
              <a:gd name="connsiteY126" fmla="*/ 5053391 h 5096785"/>
              <a:gd name="connsiteX127" fmla="*/ 4723556 w 12192000"/>
              <a:gd name="connsiteY127" fmla="*/ 5059633 h 5096785"/>
              <a:gd name="connsiteX128" fmla="*/ 4719699 w 12192000"/>
              <a:gd name="connsiteY128" fmla="*/ 5066298 h 5096785"/>
              <a:gd name="connsiteX129" fmla="*/ 4706016 w 12192000"/>
              <a:gd name="connsiteY129" fmla="*/ 5067422 h 5096785"/>
              <a:gd name="connsiteX130" fmla="*/ 4702593 w 12192000"/>
              <a:gd name="connsiteY130" fmla="*/ 5068973 h 5096785"/>
              <a:gd name="connsiteX131" fmla="*/ 4682766 w 12192000"/>
              <a:gd name="connsiteY131" fmla="*/ 5076609 h 5096785"/>
              <a:gd name="connsiteX132" fmla="*/ 4634960 w 12192000"/>
              <a:gd name="connsiteY132" fmla="*/ 5061852 h 5096785"/>
              <a:gd name="connsiteX133" fmla="*/ 4580645 w 12192000"/>
              <a:gd name="connsiteY133" fmla="*/ 5069246 h 5096785"/>
              <a:gd name="connsiteX134" fmla="*/ 4368005 w 12192000"/>
              <a:gd name="connsiteY134" fmla="*/ 5057426 h 5096785"/>
              <a:gd name="connsiteX135" fmla="*/ 4339489 w 12192000"/>
              <a:gd name="connsiteY135" fmla="*/ 5080858 h 5096785"/>
              <a:gd name="connsiteX136" fmla="*/ 4253895 w 12192000"/>
              <a:gd name="connsiteY136" fmla="*/ 5085008 h 5096785"/>
              <a:gd name="connsiteX137" fmla="*/ 4130140 w 12192000"/>
              <a:gd name="connsiteY137" fmla="*/ 5057070 h 5096785"/>
              <a:gd name="connsiteX138" fmla="*/ 3911296 w 12192000"/>
              <a:gd name="connsiteY138" fmla="*/ 5035663 h 5096785"/>
              <a:gd name="connsiteX139" fmla="*/ 3895182 w 12192000"/>
              <a:gd name="connsiteY139" fmla="*/ 5030229 h 5096785"/>
              <a:gd name="connsiteX140" fmla="*/ 3870866 w 12192000"/>
              <a:gd name="connsiteY140" fmla="*/ 5023753 h 5096785"/>
              <a:gd name="connsiteX141" fmla="*/ 3865913 w 12192000"/>
              <a:gd name="connsiteY141" fmla="*/ 5025143 h 5096785"/>
              <a:gd name="connsiteX142" fmla="*/ 3828606 w 12192000"/>
              <a:gd name="connsiteY142" fmla="*/ 5019426 h 5096785"/>
              <a:gd name="connsiteX143" fmla="*/ 3827901 w 12192000"/>
              <a:gd name="connsiteY143" fmla="*/ 5020583 h 5096785"/>
              <a:gd name="connsiteX144" fmla="*/ 3816543 w 12192000"/>
              <a:gd name="connsiteY144" fmla="*/ 5024366 h 5096785"/>
              <a:gd name="connsiteX145" fmla="*/ 3795278 w 12192000"/>
              <a:gd name="connsiteY145" fmla="*/ 5028779 h 5096785"/>
              <a:gd name="connsiteX146" fmla="*/ 3743858 w 12192000"/>
              <a:gd name="connsiteY146" fmla="*/ 5054237 h 5096785"/>
              <a:gd name="connsiteX147" fmla="*/ 3704945 w 12192000"/>
              <a:gd name="connsiteY147" fmla="*/ 5048413 h 5096785"/>
              <a:gd name="connsiteX148" fmla="*/ 3696992 w 12192000"/>
              <a:gd name="connsiteY148" fmla="*/ 5047914 h 5096785"/>
              <a:gd name="connsiteX149" fmla="*/ 3696780 w 12192000"/>
              <a:gd name="connsiteY149" fmla="*/ 5048181 h 5096785"/>
              <a:gd name="connsiteX150" fmla="*/ 3688290 w 12192000"/>
              <a:gd name="connsiteY150" fmla="*/ 5048204 h 5096785"/>
              <a:gd name="connsiteX151" fmla="*/ 3682486 w 12192000"/>
              <a:gd name="connsiteY151" fmla="*/ 5047000 h 5096785"/>
              <a:gd name="connsiteX152" fmla="*/ 3667056 w 12192000"/>
              <a:gd name="connsiteY152" fmla="*/ 5046030 h 5096785"/>
              <a:gd name="connsiteX153" fmla="*/ 3661403 w 12192000"/>
              <a:gd name="connsiteY153" fmla="*/ 5047537 h 5096785"/>
              <a:gd name="connsiteX154" fmla="*/ 3658673 w 12192000"/>
              <a:gd name="connsiteY154" fmla="*/ 5050790 h 5096785"/>
              <a:gd name="connsiteX155" fmla="*/ 3657333 w 12192000"/>
              <a:gd name="connsiteY155" fmla="*/ 5050325 h 5096785"/>
              <a:gd name="connsiteX156" fmla="*/ 3626778 w 12192000"/>
              <a:gd name="connsiteY156" fmla="*/ 5057882 h 5096785"/>
              <a:gd name="connsiteX157" fmla="*/ 3560067 w 12192000"/>
              <a:gd name="connsiteY157" fmla="*/ 5064266 h 5096785"/>
              <a:gd name="connsiteX158" fmla="*/ 3522641 w 12192000"/>
              <a:gd name="connsiteY158" fmla="*/ 5063654 h 5096785"/>
              <a:gd name="connsiteX159" fmla="*/ 3419275 w 12192000"/>
              <a:gd name="connsiteY159" fmla="*/ 5066646 h 5096785"/>
              <a:gd name="connsiteX160" fmla="*/ 3314869 w 12192000"/>
              <a:gd name="connsiteY160" fmla="*/ 5073197 h 5096785"/>
              <a:gd name="connsiteX161" fmla="*/ 3259088 w 12192000"/>
              <a:gd name="connsiteY161" fmla="*/ 5096363 h 5096785"/>
              <a:gd name="connsiteX162" fmla="*/ 3253104 w 12192000"/>
              <a:gd name="connsiteY162" fmla="*/ 5096785 h 5096785"/>
              <a:gd name="connsiteX163" fmla="*/ 3238751 w 12192000"/>
              <a:gd name="connsiteY163" fmla="*/ 5092996 h 5096785"/>
              <a:gd name="connsiteX164" fmla="*/ 3233681 w 12192000"/>
              <a:gd name="connsiteY164" fmla="*/ 5090758 h 5096785"/>
              <a:gd name="connsiteX165" fmla="*/ 3225562 w 12192000"/>
              <a:gd name="connsiteY165" fmla="*/ 5089215 h 5096785"/>
              <a:gd name="connsiteX166" fmla="*/ 3225260 w 12192000"/>
              <a:gd name="connsiteY166" fmla="*/ 5089437 h 5096785"/>
              <a:gd name="connsiteX167" fmla="*/ 3217859 w 12192000"/>
              <a:gd name="connsiteY167" fmla="*/ 5087484 h 5096785"/>
              <a:gd name="connsiteX168" fmla="*/ 3182980 w 12192000"/>
              <a:gd name="connsiteY168" fmla="*/ 5074650 h 5096785"/>
              <a:gd name="connsiteX169" fmla="*/ 3055081 w 12192000"/>
              <a:gd name="connsiteY169" fmla="*/ 5080424 h 5096785"/>
              <a:gd name="connsiteX170" fmla="*/ 3049807 w 12192000"/>
              <a:gd name="connsiteY170" fmla="*/ 5080860 h 5096785"/>
              <a:gd name="connsiteX171" fmla="*/ 3029122 w 12192000"/>
              <a:gd name="connsiteY171" fmla="*/ 5070085 h 5096785"/>
              <a:gd name="connsiteX172" fmla="*/ 3017862 w 12192000"/>
              <a:gd name="connsiteY172" fmla="*/ 5065942 h 5096785"/>
              <a:gd name="connsiteX173" fmla="*/ 3015868 w 12192000"/>
              <a:gd name="connsiteY173" fmla="*/ 5061832 h 5096785"/>
              <a:gd name="connsiteX174" fmla="*/ 2998644 w 12192000"/>
              <a:gd name="connsiteY174" fmla="*/ 5057210 h 5096785"/>
              <a:gd name="connsiteX175" fmla="*/ 2996219 w 12192000"/>
              <a:gd name="connsiteY175" fmla="*/ 5057788 h 5096785"/>
              <a:gd name="connsiteX176" fmla="*/ 2983676 w 12192000"/>
              <a:gd name="connsiteY176" fmla="*/ 5049852 h 5096785"/>
              <a:gd name="connsiteX177" fmla="*/ 2903609 w 12192000"/>
              <a:gd name="connsiteY177" fmla="*/ 4998457 h 5096785"/>
              <a:gd name="connsiteX178" fmla="*/ 2758830 w 12192000"/>
              <a:gd name="connsiteY178" fmla="*/ 4974760 h 5096785"/>
              <a:gd name="connsiteX179" fmla="*/ 2532669 w 12192000"/>
              <a:gd name="connsiteY179" fmla="*/ 4940573 h 5096785"/>
              <a:gd name="connsiteX180" fmla="*/ 2389931 w 12192000"/>
              <a:gd name="connsiteY180" fmla="*/ 4905785 h 5096785"/>
              <a:gd name="connsiteX181" fmla="*/ 2335186 w 12192000"/>
              <a:gd name="connsiteY181" fmla="*/ 4902957 h 5096785"/>
              <a:gd name="connsiteX182" fmla="*/ 2273393 w 12192000"/>
              <a:gd name="connsiteY182" fmla="*/ 4883565 h 5096785"/>
              <a:gd name="connsiteX183" fmla="*/ 2269523 w 12192000"/>
              <a:gd name="connsiteY183" fmla="*/ 4884442 h 5096785"/>
              <a:gd name="connsiteX184" fmla="*/ 2256015 w 12192000"/>
              <a:gd name="connsiteY184" fmla="*/ 4883014 h 5096785"/>
              <a:gd name="connsiteX185" fmla="*/ 2249731 w 12192000"/>
              <a:gd name="connsiteY185" fmla="*/ 4888778 h 5096785"/>
              <a:gd name="connsiteX186" fmla="*/ 2227629 w 12192000"/>
              <a:gd name="connsiteY186" fmla="*/ 4891047 h 5096785"/>
              <a:gd name="connsiteX187" fmla="*/ 2203460 w 12192000"/>
              <a:gd name="connsiteY187" fmla="*/ 4886696 h 5096785"/>
              <a:gd name="connsiteX188" fmla="*/ 2091528 w 12192000"/>
              <a:gd name="connsiteY188" fmla="*/ 4859155 h 5096785"/>
              <a:gd name="connsiteX189" fmla="*/ 2022901 w 12192000"/>
              <a:gd name="connsiteY189" fmla="*/ 4846594 h 5096785"/>
              <a:gd name="connsiteX190" fmla="*/ 1994227 w 12192000"/>
              <a:gd name="connsiteY190" fmla="*/ 4847973 h 5096785"/>
              <a:gd name="connsiteX191" fmla="*/ 1955936 w 12192000"/>
              <a:gd name="connsiteY191" fmla="*/ 4845765 h 5096785"/>
              <a:gd name="connsiteX192" fmla="*/ 1741924 w 12192000"/>
              <a:gd name="connsiteY192" fmla="*/ 4808054 h 5096785"/>
              <a:gd name="connsiteX193" fmla="*/ 1734410 w 12192000"/>
              <a:gd name="connsiteY193" fmla="*/ 4811675 h 5096785"/>
              <a:gd name="connsiteX194" fmla="*/ 1691423 w 12192000"/>
              <a:gd name="connsiteY194" fmla="*/ 4802777 h 5096785"/>
              <a:gd name="connsiteX195" fmla="*/ 1554504 w 12192000"/>
              <a:gd name="connsiteY195" fmla="*/ 4739985 h 5096785"/>
              <a:gd name="connsiteX196" fmla="*/ 1470119 w 12192000"/>
              <a:gd name="connsiteY196" fmla="*/ 4723470 h 5096785"/>
              <a:gd name="connsiteX197" fmla="*/ 1437967 w 12192000"/>
              <a:gd name="connsiteY197" fmla="*/ 4722710 h 5096785"/>
              <a:gd name="connsiteX198" fmla="*/ 1295869 w 12192000"/>
              <a:gd name="connsiteY198" fmla="*/ 4726175 h 5096785"/>
              <a:gd name="connsiteX199" fmla="*/ 1292949 w 12192000"/>
              <a:gd name="connsiteY199" fmla="*/ 4684615 h 5096785"/>
              <a:gd name="connsiteX200" fmla="*/ 1244908 w 12192000"/>
              <a:gd name="connsiteY200" fmla="*/ 4706993 h 5096785"/>
              <a:gd name="connsiteX201" fmla="*/ 1171266 w 12192000"/>
              <a:gd name="connsiteY201" fmla="*/ 4706535 h 5096785"/>
              <a:gd name="connsiteX202" fmla="*/ 1160868 w 12192000"/>
              <a:gd name="connsiteY202" fmla="*/ 4701936 h 5096785"/>
              <a:gd name="connsiteX203" fmla="*/ 1147599 w 12192000"/>
              <a:gd name="connsiteY203" fmla="*/ 4714833 h 5096785"/>
              <a:gd name="connsiteX204" fmla="*/ 1119603 w 12192000"/>
              <a:gd name="connsiteY204" fmla="*/ 4721303 h 5096785"/>
              <a:gd name="connsiteX205" fmla="*/ 997851 w 12192000"/>
              <a:gd name="connsiteY205" fmla="*/ 4722336 h 5096785"/>
              <a:gd name="connsiteX206" fmla="*/ 976455 w 12192000"/>
              <a:gd name="connsiteY206" fmla="*/ 4726407 h 5096785"/>
              <a:gd name="connsiteX207" fmla="*/ 949939 w 12192000"/>
              <a:gd name="connsiteY207" fmla="*/ 4719699 h 5096785"/>
              <a:gd name="connsiteX208" fmla="*/ 894148 w 12192000"/>
              <a:gd name="connsiteY208" fmla="*/ 4710406 h 5096785"/>
              <a:gd name="connsiteX209" fmla="*/ 857990 w 12192000"/>
              <a:gd name="connsiteY209" fmla="*/ 4696844 h 5096785"/>
              <a:gd name="connsiteX210" fmla="*/ 848649 w 12192000"/>
              <a:gd name="connsiteY210" fmla="*/ 4704021 h 5096785"/>
              <a:gd name="connsiteX211" fmla="*/ 826436 w 12192000"/>
              <a:gd name="connsiteY211" fmla="*/ 4707421 h 5096785"/>
              <a:gd name="connsiteX212" fmla="*/ 733052 w 12192000"/>
              <a:gd name="connsiteY212" fmla="*/ 4701884 h 5096785"/>
              <a:gd name="connsiteX213" fmla="*/ 716185 w 12192000"/>
              <a:gd name="connsiteY213" fmla="*/ 4648168 h 5096785"/>
              <a:gd name="connsiteX214" fmla="*/ 582722 w 12192000"/>
              <a:gd name="connsiteY214" fmla="*/ 4658637 h 5096785"/>
              <a:gd name="connsiteX215" fmla="*/ 581118 w 12192000"/>
              <a:gd name="connsiteY215" fmla="*/ 4654120 h 5096785"/>
              <a:gd name="connsiteX216" fmla="*/ 546453 w 12192000"/>
              <a:gd name="connsiteY216" fmla="*/ 4652542 h 5096785"/>
              <a:gd name="connsiteX217" fmla="*/ 536773 w 12192000"/>
              <a:gd name="connsiteY217" fmla="*/ 4644609 h 5096785"/>
              <a:gd name="connsiteX218" fmla="*/ 388896 w 12192000"/>
              <a:gd name="connsiteY218" fmla="*/ 4619173 h 5096785"/>
              <a:gd name="connsiteX219" fmla="*/ 366479 w 12192000"/>
              <a:gd name="connsiteY219" fmla="*/ 4618896 h 5096785"/>
              <a:gd name="connsiteX220" fmla="*/ 342781 w 12192000"/>
              <a:gd name="connsiteY220" fmla="*/ 4601239 h 5096785"/>
              <a:gd name="connsiteX221" fmla="*/ 255925 w 12192000"/>
              <a:gd name="connsiteY221" fmla="*/ 4598685 h 5096785"/>
              <a:gd name="connsiteX222" fmla="*/ 226919 w 12192000"/>
              <a:gd name="connsiteY222" fmla="*/ 4598460 h 5096785"/>
              <a:gd name="connsiteX223" fmla="*/ 213925 w 12192000"/>
              <a:gd name="connsiteY223" fmla="*/ 4597783 h 5096785"/>
              <a:gd name="connsiteX224" fmla="*/ 215196 w 12192000"/>
              <a:gd name="connsiteY224" fmla="*/ 4588576 h 5096785"/>
              <a:gd name="connsiteX225" fmla="*/ 180214 w 12192000"/>
              <a:gd name="connsiteY225" fmla="*/ 4583701 h 5096785"/>
              <a:gd name="connsiteX226" fmla="*/ 83203 w 12192000"/>
              <a:gd name="connsiteY226" fmla="*/ 4531664 h 5096785"/>
              <a:gd name="connsiteX227" fmla="*/ 4106 w 12192000"/>
              <a:gd name="connsiteY227" fmla="*/ 4517202 h 5096785"/>
              <a:gd name="connsiteX228" fmla="*/ 0 w 12192000"/>
              <a:gd name="connsiteY228" fmla="*/ 4516084 h 5096785"/>
              <a:gd name="connsiteX229" fmla="*/ 0 w 12192000"/>
              <a:gd name="connsiteY229" fmla="*/ 0 h 5096785"/>
              <a:gd name="connsiteX0" fmla="*/ 0 w 12192000"/>
              <a:gd name="connsiteY0" fmla="*/ 0 h 5096785"/>
              <a:gd name="connsiteX1" fmla="*/ 12192000 w 12192000"/>
              <a:gd name="connsiteY1" fmla="*/ 0 h 5096785"/>
              <a:gd name="connsiteX2" fmla="*/ 12192000 w 12192000"/>
              <a:gd name="connsiteY2" fmla="*/ 3809005 h 5096785"/>
              <a:gd name="connsiteX3" fmla="*/ 12142543 w 12192000"/>
              <a:gd name="connsiteY3" fmla="*/ 3817043 h 5096785"/>
              <a:gd name="connsiteX4" fmla="*/ 12021777 w 12192000"/>
              <a:gd name="connsiteY4" fmla="*/ 3848082 h 5096785"/>
              <a:gd name="connsiteX5" fmla="*/ 11700796 w 12192000"/>
              <a:gd name="connsiteY5" fmla="*/ 3819843 h 5096785"/>
              <a:gd name="connsiteX6" fmla="*/ 11476952 w 12192000"/>
              <a:gd name="connsiteY6" fmla="*/ 3866786 h 5096785"/>
              <a:gd name="connsiteX7" fmla="*/ 11336487 w 12192000"/>
              <a:gd name="connsiteY7" fmla="*/ 3971513 h 5096785"/>
              <a:gd name="connsiteX8" fmla="*/ 11214181 w 12192000"/>
              <a:gd name="connsiteY8" fmla="*/ 4004215 h 5096785"/>
              <a:gd name="connsiteX9" fmla="*/ 11042540 w 12192000"/>
              <a:gd name="connsiteY9" fmla="*/ 4002613 h 5096785"/>
              <a:gd name="connsiteX10" fmla="*/ 10833086 w 12192000"/>
              <a:gd name="connsiteY10" fmla="*/ 3997707 h 5096785"/>
              <a:gd name="connsiteX11" fmla="*/ 10599680 w 12192000"/>
              <a:gd name="connsiteY11" fmla="*/ 3982661 h 5096785"/>
              <a:gd name="connsiteX12" fmla="*/ 10519971 w 12192000"/>
              <a:gd name="connsiteY12" fmla="*/ 3975018 h 5096785"/>
              <a:gd name="connsiteX13" fmla="*/ 10217282 w 12192000"/>
              <a:gd name="connsiteY13" fmla="*/ 4020809 h 5096785"/>
              <a:gd name="connsiteX14" fmla="*/ 9936427 w 12192000"/>
              <a:gd name="connsiteY14" fmla="*/ 4137843 h 5096785"/>
              <a:gd name="connsiteX15" fmla="*/ 9800299 w 12192000"/>
              <a:gd name="connsiteY15" fmla="*/ 4186098 h 5096785"/>
              <a:gd name="connsiteX16" fmla="*/ 9707822 w 12192000"/>
              <a:gd name="connsiteY16" fmla="*/ 4189102 h 5096785"/>
              <a:gd name="connsiteX17" fmla="*/ 9543973 w 12192000"/>
              <a:gd name="connsiteY17" fmla="*/ 4245802 h 5096785"/>
              <a:gd name="connsiteX18" fmla="*/ 9528747 w 12192000"/>
              <a:gd name="connsiteY18" fmla="*/ 4251724 h 5096785"/>
              <a:gd name="connsiteX19" fmla="*/ 9436976 w 12192000"/>
              <a:gd name="connsiteY19" fmla="*/ 4269351 h 5096785"/>
              <a:gd name="connsiteX20" fmla="*/ 9371827 w 12192000"/>
              <a:gd name="connsiteY20" fmla="*/ 4303912 h 5096785"/>
              <a:gd name="connsiteX21" fmla="*/ 9260304 w 12192000"/>
              <a:gd name="connsiteY21" fmla="*/ 4328021 h 5096785"/>
              <a:gd name="connsiteX22" fmla="*/ 9148799 w 12192000"/>
              <a:gd name="connsiteY22" fmla="*/ 4348506 h 5096785"/>
              <a:gd name="connsiteX23" fmla="*/ 9107898 w 12192000"/>
              <a:gd name="connsiteY23" fmla="*/ 4354282 h 5096785"/>
              <a:gd name="connsiteX24" fmla="*/ 8990743 w 12192000"/>
              <a:gd name="connsiteY24" fmla="*/ 4382161 h 5096785"/>
              <a:gd name="connsiteX25" fmla="*/ 8979819 w 12192000"/>
              <a:gd name="connsiteY25" fmla="*/ 4366419 h 5096785"/>
              <a:gd name="connsiteX26" fmla="*/ 8936044 w 12192000"/>
              <a:gd name="connsiteY26" fmla="*/ 4370992 h 5096785"/>
              <a:gd name="connsiteX27" fmla="*/ 8897707 w 12192000"/>
              <a:gd name="connsiteY27" fmla="*/ 4392673 h 5096785"/>
              <a:gd name="connsiteX28" fmla="*/ 8845635 w 12192000"/>
              <a:gd name="connsiteY28" fmla="*/ 4404300 h 5096785"/>
              <a:gd name="connsiteX29" fmla="*/ 8814562 w 12192000"/>
              <a:gd name="connsiteY29" fmla="*/ 4411434 h 5096785"/>
              <a:gd name="connsiteX30" fmla="*/ 8726349 w 12192000"/>
              <a:gd name="connsiteY30" fmla="*/ 4416668 h 5096785"/>
              <a:gd name="connsiteX31" fmla="*/ 8566678 w 12192000"/>
              <a:gd name="connsiteY31" fmla="*/ 4391711 h 5096785"/>
              <a:gd name="connsiteX32" fmla="*/ 8521516 w 12192000"/>
              <a:gd name="connsiteY32" fmla="*/ 4393927 h 5096785"/>
              <a:gd name="connsiteX33" fmla="*/ 8515998 w 12192000"/>
              <a:gd name="connsiteY33" fmla="*/ 4399124 h 5096785"/>
              <a:gd name="connsiteX34" fmla="*/ 8449547 w 12192000"/>
              <a:gd name="connsiteY34" fmla="*/ 4383170 h 5096785"/>
              <a:gd name="connsiteX35" fmla="*/ 8360285 w 12192000"/>
              <a:gd name="connsiteY35" fmla="*/ 4398502 h 5096785"/>
              <a:gd name="connsiteX36" fmla="*/ 8256584 w 12192000"/>
              <a:gd name="connsiteY36" fmla="*/ 4423564 h 5096785"/>
              <a:gd name="connsiteX37" fmla="*/ 8229821 w 12192000"/>
              <a:gd name="connsiteY37" fmla="*/ 4431840 h 5096785"/>
              <a:gd name="connsiteX38" fmla="*/ 8158476 w 12192000"/>
              <a:gd name="connsiteY38" fmla="*/ 4436904 h 5096785"/>
              <a:gd name="connsiteX39" fmla="*/ 7993707 w 12192000"/>
              <a:gd name="connsiteY39" fmla="*/ 4447962 h 5096785"/>
              <a:gd name="connsiteX40" fmla="*/ 7990346 w 12192000"/>
              <a:gd name="connsiteY40" fmla="*/ 4454853 h 5096785"/>
              <a:gd name="connsiteX41" fmla="*/ 7976786 w 12192000"/>
              <a:gd name="connsiteY41" fmla="*/ 4456820 h 5096785"/>
              <a:gd name="connsiteX42" fmla="*/ 7973491 w 12192000"/>
              <a:gd name="connsiteY42" fmla="*/ 4458577 h 5096785"/>
              <a:gd name="connsiteX43" fmla="*/ 7954281 w 12192000"/>
              <a:gd name="connsiteY43" fmla="*/ 4467421 h 5096785"/>
              <a:gd name="connsiteX44" fmla="*/ 7905540 w 12192000"/>
              <a:gd name="connsiteY44" fmla="*/ 4455628 h 5096785"/>
              <a:gd name="connsiteX45" fmla="*/ 7851932 w 12192000"/>
              <a:gd name="connsiteY45" fmla="*/ 4466353 h 5096785"/>
              <a:gd name="connsiteX46" fmla="*/ 7639078 w 12192000"/>
              <a:gd name="connsiteY46" fmla="*/ 4467635 h 5096785"/>
              <a:gd name="connsiteX47" fmla="*/ 7612359 w 12192000"/>
              <a:gd name="connsiteY47" fmla="*/ 4492789 h 5096785"/>
              <a:gd name="connsiteX48" fmla="*/ 7527328 w 12192000"/>
              <a:gd name="connsiteY48" fmla="*/ 4502199 h 5096785"/>
              <a:gd name="connsiteX49" fmla="*/ 7388717 w 12192000"/>
              <a:gd name="connsiteY49" fmla="*/ 4470799 h 5096785"/>
              <a:gd name="connsiteX50" fmla="*/ 7231898 w 12192000"/>
              <a:gd name="connsiteY50" fmla="*/ 4486028 h 5096785"/>
              <a:gd name="connsiteX51" fmla="*/ 7218425 w 12192000"/>
              <a:gd name="connsiteY51" fmla="*/ 4477288 h 5096785"/>
              <a:gd name="connsiteX52" fmla="*/ 7202795 w 12192000"/>
              <a:gd name="connsiteY52" fmla="*/ 4472972 h 5096785"/>
              <a:gd name="connsiteX53" fmla="*/ 7200744 w 12192000"/>
              <a:gd name="connsiteY53" fmla="*/ 4474099 h 5096785"/>
              <a:gd name="connsiteX54" fmla="*/ 7182163 w 12192000"/>
              <a:gd name="connsiteY54" fmla="*/ 4474005 h 5096785"/>
              <a:gd name="connsiteX55" fmla="*/ 7178368 w 12192000"/>
              <a:gd name="connsiteY55" fmla="*/ 4470673 h 5096785"/>
              <a:gd name="connsiteX56" fmla="*/ 7165705 w 12192000"/>
              <a:gd name="connsiteY56" fmla="*/ 4469569 h 5096785"/>
              <a:gd name="connsiteX57" fmla="*/ 7140991 w 12192000"/>
              <a:gd name="connsiteY57" fmla="*/ 4464599 h 5096785"/>
              <a:gd name="connsiteX58" fmla="*/ 7136152 w 12192000"/>
              <a:gd name="connsiteY58" fmla="*/ 4466292 h 5096785"/>
              <a:gd name="connsiteX59" fmla="*/ 7098544 w 12192000"/>
              <a:gd name="connsiteY59" fmla="*/ 4462879 h 5096785"/>
              <a:gd name="connsiteX60" fmla="*/ 7097922 w 12192000"/>
              <a:gd name="connsiteY60" fmla="*/ 4464077 h 5096785"/>
              <a:gd name="connsiteX61" fmla="*/ 7086877 w 12192000"/>
              <a:gd name="connsiteY61" fmla="*/ 4468554 h 5096785"/>
              <a:gd name="connsiteX62" fmla="*/ 7065999 w 12192000"/>
              <a:gd name="connsiteY62" fmla="*/ 4474270 h 5096785"/>
              <a:gd name="connsiteX63" fmla="*/ 7016598 w 12192000"/>
              <a:gd name="connsiteY63" fmla="*/ 4502855 h 5096785"/>
              <a:gd name="connsiteX64" fmla="*/ 6977375 w 12192000"/>
              <a:gd name="connsiteY64" fmla="*/ 4499434 h 5096785"/>
              <a:gd name="connsiteX65" fmla="*/ 6969409 w 12192000"/>
              <a:gd name="connsiteY65" fmla="*/ 4499424 h 5096785"/>
              <a:gd name="connsiteX66" fmla="*/ 6969218 w 12192000"/>
              <a:gd name="connsiteY66" fmla="*/ 4499704 h 5096785"/>
              <a:gd name="connsiteX67" fmla="*/ 6960755 w 12192000"/>
              <a:gd name="connsiteY67" fmla="*/ 4500249 h 5096785"/>
              <a:gd name="connsiteX68" fmla="*/ 6954882 w 12192000"/>
              <a:gd name="connsiteY68" fmla="*/ 4499405 h 5096785"/>
              <a:gd name="connsiteX69" fmla="*/ 6939428 w 12192000"/>
              <a:gd name="connsiteY69" fmla="*/ 4499385 h 5096785"/>
              <a:gd name="connsiteX70" fmla="*/ 6933902 w 12192000"/>
              <a:gd name="connsiteY70" fmla="*/ 4501239 h 5096785"/>
              <a:gd name="connsiteX71" fmla="*/ 6891244 w 12192000"/>
              <a:gd name="connsiteY71" fmla="*/ 4536371 h 5096785"/>
              <a:gd name="connsiteX72" fmla="*/ 6794496 w 12192000"/>
              <a:gd name="connsiteY72" fmla="*/ 4567924 h 5096785"/>
              <a:gd name="connsiteX73" fmla="*/ 6574528 w 12192000"/>
              <a:gd name="connsiteY73" fmla="*/ 4641155 h 5096785"/>
              <a:gd name="connsiteX74" fmla="*/ 6573036 w 12192000"/>
              <a:gd name="connsiteY74" fmla="*/ 4641049 h 5096785"/>
              <a:gd name="connsiteX75" fmla="*/ 6571920 w 12192000"/>
              <a:gd name="connsiteY75" fmla="*/ 4644739 h 5096785"/>
              <a:gd name="connsiteX76" fmla="*/ 6552021 w 12192000"/>
              <a:gd name="connsiteY76" fmla="*/ 4650379 h 5096785"/>
              <a:gd name="connsiteX77" fmla="*/ 6545925 w 12192000"/>
              <a:gd name="connsiteY77" fmla="*/ 4650675 h 5096785"/>
              <a:gd name="connsiteX78" fmla="*/ 6537822 w 12192000"/>
              <a:gd name="connsiteY78" fmla="*/ 4652769 h 5096785"/>
              <a:gd name="connsiteX79" fmla="*/ 6537743 w 12192000"/>
              <a:gd name="connsiteY79" fmla="*/ 4653068 h 5096785"/>
              <a:gd name="connsiteX80" fmla="*/ 6490057 w 12192000"/>
              <a:gd name="connsiteY80" fmla="*/ 4658624 h 5096785"/>
              <a:gd name="connsiteX81" fmla="*/ 6386800 w 12192000"/>
              <a:gd name="connsiteY81" fmla="*/ 4715431 h 5096785"/>
              <a:gd name="connsiteX82" fmla="*/ 6382703 w 12192000"/>
              <a:gd name="connsiteY82" fmla="*/ 4717930 h 5096785"/>
              <a:gd name="connsiteX83" fmla="*/ 6356495 w 12192000"/>
              <a:gd name="connsiteY83" fmla="*/ 4717843 h 5096785"/>
              <a:gd name="connsiteX84" fmla="*/ 6343628 w 12192000"/>
              <a:gd name="connsiteY84" fmla="*/ 4719161 h 5096785"/>
              <a:gd name="connsiteX85" fmla="*/ 6338605 w 12192000"/>
              <a:gd name="connsiteY85" fmla="*/ 4716723 h 5096785"/>
              <a:gd name="connsiteX86" fmla="*/ 6320318 w 12192000"/>
              <a:gd name="connsiteY86" fmla="*/ 4720095 h 5096785"/>
              <a:gd name="connsiteX87" fmla="*/ 6318742 w 12192000"/>
              <a:gd name="connsiteY87" fmla="*/ 4721541 h 5096785"/>
              <a:gd name="connsiteX88" fmla="*/ 6301708 w 12192000"/>
              <a:gd name="connsiteY88" fmla="*/ 4720380 h 5096785"/>
              <a:gd name="connsiteX89" fmla="*/ 6285082 w 12192000"/>
              <a:gd name="connsiteY89" fmla="*/ 4714639 h 5096785"/>
              <a:gd name="connsiteX90" fmla="*/ 6028335 w 12192000"/>
              <a:gd name="connsiteY90" fmla="*/ 4722621 h 5096785"/>
              <a:gd name="connsiteX91" fmla="*/ 5908701 w 12192000"/>
              <a:gd name="connsiteY91" fmla="*/ 4779160 h 5096785"/>
              <a:gd name="connsiteX92" fmla="*/ 5860414 w 12192000"/>
              <a:gd name="connsiteY92" fmla="*/ 4807892 h 5096785"/>
              <a:gd name="connsiteX93" fmla="*/ 5683612 w 12192000"/>
              <a:gd name="connsiteY93" fmla="*/ 4848770 h 5096785"/>
              <a:gd name="connsiteX94" fmla="*/ 5635111 w 12192000"/>
              <a:gd name="connsiteY94" fmla="*/ 4868888 h 5096785"/>
              <a:gd name="connsiteX95" fmla="*/ 5582652 w 12192000"/>
              <a:gd name="connsiteY95" fmla="*/ 4866836 h 5096785"/>
              <a:gd name="connsiteX96" fmla="*/ 5567213 w 12192000"/>
              <a:gd name="connsiteY96" fmla="*/ 4878769 h 5096785"/>
              <a:gd name="connsiteX97" fmla="*/ 5564659 w 12192000"/>
              <a:gd name="connsiteY97" fmla="*/ 4881042 h 5096785"/>
              <a:gd name="connsiteX98" fmla="*/ 5552102 w 12192000"/>
              <a:gd name="connsiteY98" fmla="*/ 4885426 h 5096785"/>
              <a:gd name="connsiteX99" fmla="*/ 5551475 w 12192000"/>
              <a:gd name="connsiteY99" fmla="*/ 4892560 h 5096785"/>
              <a:gd name="connsiteX100" fmla="*/ 5534664 w 12192000"/>
              <a:gd name="connsiteY100" fmla="*/ 4903385 h 5096785"/>
              <a:gd name="connsiteX101" fmla="*/ 5510737 w 12192000"/>
              <a:gd name="connsiteY101" fmla="*/ 4909807 h 5096785"/>
              <a:gd name="connsiteX102" fmla="*/ 5393901 w 12192000"/>
              <a:gd name="connsiteY102" fmla="*/ 4933709 h 5096785"/>
              <a:gd name="connsiteX103" fmla="*/ 5325782 w 12192000"/>
              <a:gd name="connsiteY103" fmla="*/ 4951789 h 5096785"/>
              <a:gd name="connsiteX104" fmla="*/ 5302703 w 12192000"/>
              <a:gd name="connsiteY104" fmla="*/ 4964590 h 5096785"/>
              <a:gd name="connsiteX105" fmla="*/ 5268591 w 12192000"/>
              <a:gd name="connsiteY105" fmla="*/ 4978479 h 5096785"/>
              <a:gd name="connsiteX106" fmla="*/ 5210559 w 12192000"/>
              <a:gd name="connsiteY106" fmla="*/ 5007585 h 5096785"/>
              <a:gd name="connsiteX107" fmla="*/ 5177597 w 12192000"/>
              <a:gd name="connsiteY107" fmla="*/ 5015926 h 5096785"/>
              <a:gd name="connsiteX108" fmla="*/ 5160569 w 12192000"/>
              <a:gd name="connsiteY108" fmla="*/ 5025681 h 5096785"/>
              <a:gd name="connsiteX109" fmla="*/ 5152748 w 12192000"/>
              <a:gd name="connsiteY109" fmla="*/ 5026569 h 5096785"/>
              <a:gd name="connsiteX110" fmla="*/ 5127678 w 12192000"/>
              <a:gd name="connsiteY110" fmla="*/ 5032947 h 5096785"/>
              <a:gd name="connsiteX111" fmla="*/ 5113147 w 12192000"/>
              <a:gd name="connsiteY111" fmla="*/ 5035818 h 5096785"/>
              <a:gd name="connsiteX112" fmla="*/ 5107301 w 12192000"/>
              <a:gd name="connsiteY112" fmla="*/ 5036672 h 5096785"/>
              <a:gd name="connsiteX113" fmla="*/ 5093215 w 12192000"/>
              <a:gd name="connsiteY113" fmla="*/ 5032880 h 5096785"/>
              <a:gd name="connsiteX114" fmla="*/ 5077058 w 12192000"/>
              <a:gd name="connsiteY114" fmla="*/ 5038681 h 5096785"/>
              <a:gd name="connsiteX115" fmla="*/ 5057349 w 12192000"/>
              <a:gd name="connsiteY115" fmla="*/ 5036015 h 5096785"/>
              <a:gd name="connsiteX116" fmla="*/ 5053945 w 12192000"/>
              <a:gd name="connsiteY116" fmla="*/ 5041952 h 5096785"/>
              <a:gd name="connsiteX117" fmla="*/ 5040021 w 12192000"/>
              <a:gd name="connsiteY117" fmla="*/ 5050052 h 5096785"/>
              <a:gd name="connsiteX118" fmla="*/ 5025913 w 12192000"/>
              <a:gd name="connsiteY118" fmla="*/ 5046535 h 5096785"/>
              <a:gd name="connsiteX119" fmla="*/ 4998218 w 12192000"/>
              <a:gd name="connsiteY119" fmla="*/ 5048065 h 5096785"/>
              <a:gd name="connsiteX120" fmla="*/ 4991008 w 12192000"/>
              <a:gd name="connsiteY120" fmla="*/ 5050439 h 5096785"/>
              <a:gd name="connsiteX121" fmla="*/ 4963503 w 12192000"/>
              <a:gd name="connsiteY121" fmla="*/ 5047575 h 5096785"/>
              <a:gd name="connsiteX122" fmla="*/ 4921053 w 12192000"/>
              <a:gd name="connsiteY122" fmla="*/ 5048925 h 5096785"/>
              <a:gd name="connsiteX123" fmla="*/ 4873420 w 12192000"/>
              <a:gd name="connsiteY123" fmla="*/ 5054929 h 5096785"/>
              <a:gd name="connsiteX124" fmla="*/ 4858825 w 12192000"/>
              <a:gd name="connsiteY124" fmla="*/ 5051329 h 5096785"/>
              <a:gd name="connsiteX125" fmla="*/ 4769340 w 12192000"/>
              <a:gd name="connsiteY125" fmla="*/ 5053090 h 5096785"/>
              <a:gd name="connsiteX126" fmla="*/ 4744152 w 12192000"/>
              <a:gd name="connsiteY126" fmla="*/ 5053391 h 5096785"/>
              <a:gd name="connsiteX127" fmla="*/ 4723556 w 12192000"/>
              <a:gd name="connsiteY127" fmla="*/ 5059633 h 5096785"/>
              <a:gd name="connsiteX128" fmla="*/ 4719699 w 12192000"/>
              <a:gd name="connsiteY128" fmla="*/ 5066298 h 5096785"/>
              <a:gd name="connsiteX129" fmla="*/ 4706016 w 12192000"/>
              <a:gd name="connsiteY129" fmla="*/ 5067422 h 5096785"/>
              <a:gd name="connsiteX130" fmla="*/ 4702593 w 12192000"/>
              <a:gd name="connsiteY130" fmla="*/ 5068973 h 5096785"/>
              <a:gd name="connsiteX131" fmla="*/ 4682766 w 12192000"/>
              <a:gd name="connsiteY131" fmla="*/ 5076609 h 5096785"/>
              <a:gd name="connsiteX132" fmla="*/ 4634960 w 12192000"/>
              <a:gd name="connsiteY132" fmla="*/ 5061852 h 5096785"/>
              <a:gd name="connsiteX133" fmla="*/ 4580645 w 12192000"/>
              <a:gd name="connsiteY133" fmla="*/ 5069246 h 5096785"/>
              <a:gd name="connsiteX134" fmla="*/ 4368005 w 12192000"/>
              <a:gd name="connsiteY134" fmla="*/ 5057426 h 5096785"/>
              <a:gd name="connsiteX135" fmla="*/ 4339489 w 12192000"/>
              <a:gd name="connsiteY135" fmla="*/ 5080858 h 5096785"/>
              <a:gd name="connsiteX136" fmla="*/ 4253895 w 12192000"/>
              <a:gd name="connsiteY136" fmla="*/ 5085008 h 5096785"/>
              <a:gd name="connsiteX137" fmla="*/ 4130140 w 12192000"/>
              <a:gd name="connsiteY137" fmla="*/ 5057070 h 5096785"/>
              <a:gd name="connsiteX138" fmla="*/ 3911296 w 12192000"/>
              <a:gd name="connsiteY138" fmla="*/ 5035663 h 5096785"/>
              <a:gd name="connsiteX139" fmla="*/ 3895182 w 12192000"/>
              <a:gd name="connsiteY139" fmla="*/ 5030229 h 5096785"/>
              <a:gd name="connsiteX140" fmla="*/ 3870866 w 12192000"/>
              <a:gd name="connsiteY140" fmla="*/ 5023753 h 5096785"/>
              <a:gd name="connsiteX141" fmla="*/ 3865913 w 12192000"/>
              <a:gd name="connsiteY141" fmla="*/ 5025143 h 5096785"/>
              <a:gd name="connsiteX142" fmla="*/ 3828606 w 12192000"/>
              <a:gd name="connsiteY142" fmla="*/ 5019426 h 5096785"/>
              <a:gd name="connsiteX143" fmla="*/ 3827901 w 12192000"/>
              <a:gd name="connsiteY143" fmla="*/ 5020583 h 5096785"/>
              <a:gd name="connsiteX144" fmla="*/ 3816543 w 12192000"/>
              <a:gd name="connsiteY144" fmla="*/ 5024366 h 5096785"/>
              <a:gd name="connsiteX145" fmla="*/ 3795278 w 12192000"/>
              <a:gd name="connsiteY145" fmla="*/ 5028779 h 5096785"/>
              <a:gd name="connsiteX146" fmla="*/ 3743858 w 12192000"/>
              <a:gd name="connsiteY146" fmla="*/ 5054237 h 5096785"/>
              <a:gd name="connsiteX147" fmla="*/ 3704945 w 12192000"/>
              <a:gd name="connsiteY147" fmla="*/ 5048413 h 5096785"/>
              <a:gd name="connsiteX148" fmla="*/ 3696992 w 12192000"/>
              <a:gd name="connsiteY148" fmla="*/ 5047914 h 5096785"/>
              <a:gd name="connsiteX149" fmla="*/ 3696780 w 12192000"/>
              <a:gd name="connsiteY149" fmla="*/ 5048181 h 5096785"/>
              <a:gd name="connsiteX150" fmla="*/ 3688290 w 12192000"/>
              <a:gd name="connsiteY150" fmla="*/ 5048204 h 5096785"/>
              <a:gd name="connsiteX151" fmla="*/ 3682486 w 12192000"/>
              <a:gd name="connsiteY151" fmla="*/ 5047000 h 5096785"/>
              <a:gd name="connsiteX152" fmla="*/ 3667056 w 12192000"/>
              <a:gd name="connsiteY152" fmla="*/ 5046030 h 5096785"/>
              <a:gd name="connsiteX153" fmla="*/ 3661403 w 12192000"/>
              <a:gd name="connsiteY153" fmla="*/ 5047537 h 5096785"/>
              <a:gd name="connsiteX154" fmla="*/ 3658673 w 12192000"/>
              <a:gd name="connsiteY154" fmla="*/ 5050790 h 5096785"/>
              <a:gd name="connsiteX155" fmla="*/ 3657333 w 12192000"/>
              <a:gd name="connsiteY155" fmla="*/ 5050325 h 5096785"/>
              <a:gd name="connsiteX156" fmla="*/ 3626778 w 12192000"/>
              <a:gd name="connsiteY156" fmla="*/ 5057882 h 5096785"/>
              <a:gd name="connsiteX157" fmla="*/ 3560067 w 12192000"/>
              <a:gd name="connsiteY157" fmla="*/ 5064266 h 5096785"/>
              <a:gd name="connsiteX158" fmla="*/ 3522641 w 12192000"/>
              <a:gd name="connsiteY158" fmla="*/ 5063654 h 5096785"/>
              <a:gd name="connsiteX159" fmla="*/ 3419275 w 12192000"/>
              <a:gd name="connsiteY159" fmla="*/ 5066646 h 5096785"/>
              <a:gd name="connsiteX160" fmla="*/ 3314869 w 12192000"/>
              <a:gd name="connsiteY160" fmla="*/ 5073197 h 5096785"/>
              <a:gd name="connsiteX161" fmla="*/ 3259088 w 12192000"/>
              <a:gd name="connsiteY161" fmla="*/ 5096363 h 5096785"/>
              <a:gd name="connsiteX162" fmla="*/ 3253104 w 12192000"/>
              <a:gd name="connsiteY162" fmla="*/ 5096785 h 5096785"/>
              <a:gd name="connsiteX163" fmla="*/ 3238751 w 12192000"/>
              <a:gd name="connsiteY163" fmla="*/ 5092996 h 5096785"/>
              <a:gd name="connsiteX164" fmla="*/ 3233681 w 12192000"/>
              <a:gd name="connsiteY164" fmla="*/ 5090758 h 5096785"/>
              <a:gd name="connsiteX165" fmla="*/ 3225562 w 12192000"/>
              <a:gd name="connsiteY165" fmla="*/ 5089215 h 5096785"/>
              <a:gd name="connsiteX166" fmla="*/ 3225260 w 12192000"/>
              <a:gd name="connsiteY166" fmla="*/ 5089437 h 5096785"/>
              <a:gd name="connsiteX167" fmla="*/ 3217859 w 12192000"/>
              <a:gd name="connsiteY167" fmla="*/ 5087484 h 5096785"/>
              <a:gd name="connsiteX168" fmla="*/ 3182980 w 12192000"/>
              <a:gd name="connsiteY168" fmla="*/ 5074650 h 5096785"/>
              <a:gd name="connsiteX169" fmla="*/ 3055081 w 12192000"/>
              <a:gd name="connsiteY169" fmla="*/ 5080424 h 5096785"/>
              <a:gd name="connsiteX170" fmla="*/ 3049807 w 12192000"/>
              <a:gd name="connsiteY170" fmla="*/ 5080860 h 5096785"/>
              <a:gd name="connsiteX171" fmla="*/ 3029122 w 12192000"/>
              <a:gd name="connsiteY171" fmla="*/ 5070085 h 5096785"/>
              <a:gd name="connsiteX172" fmla="*/ 3017862 w 12192000"/>
              <a:gd name="connsiteY172" fmla="*/ 5065942 h 5096785"/>
              <a:gd name="connsiteX173" fmla="*/ 3015868 w 12192000"/>
              <a:gd name="connsiteY173" fmla="*/ 5061832 h 5096785"/>
              <a:gd name="connsiteX174" fmla="*/ 2998644 w 12192000"/>
              <a:gd name="connsiteY174" fmla="*/ 5057210 h 5096785"/>
              <a:gd name="connsiteX175" fmla="*/ 2996219 w 12192000"/>
              <a:gd name="connsiteY175" fmla="*/ 5057788 h 5096785"/>
              <a:gd name="connsiteX176" fmla="*/ 2983676 w 12192000"/>
              <a:gd name="connsiteY176" fmla="*/ 5049852 h 5096785"/>
              <a:gd name="connsiteX177" fmla="*/ 2903609 w 12192000"/>
              <a:gd name="connsiteY177" fmla="*/ 4998457 h 5096785"/>
              <a:gd name="connsiteX178" fmla="*/ 2758830 w 12192000"/>
              <a:gd name="connsiteY178" fmla="*/ 4974760 h 5096785"/>
              <a:gd name="connsiteX179" fmla="*/ 2532669 w 12192000"/>
              <a:gd name="connsiteY179" fmla="*/ 4940573 h 5096785"/>
              <a:gd name="connsiteX180" fmla="*/ 2389931 w 12192000"/>
              <a:gd name="connsiteY180" fmla="*/ 4905785 h 5096785"/>
              <a:gd name="connsiteX181" fmla="*/ 2335186 w 12192000"/>
              <a:gd name="connsiteY181" fmla="*/ 4902957 h 5096785"/>
              <a:gd name="connsiteX182" fmla="*/ 2273393 w 12192000"/>
              <a:gd name="connsiteY182" fmla="*/ 4883565 h 5096785"/>
              <a:gd name="connsiteX183" fmla="*/ 2269523 w 12192000"/>
              <a:gd name="connsiteY183" fmla="*/ 4884442 h 5096785"/>
              <a:gd name="connsiteX184" fmla="*/ 2256015 w 12192000"/>
              <a:gd name="connsiteY184" fmla="*/ 4883014 h 5096785"/>
              <a:gd name="connsiteX185" fmla="*/ 2249731 w 12192000"/>
              <a:gd name="connsiteY185" fmla="*/ 4888778 h 5096785"/>
              <a:gd name="connsiteX186" fmla="*/ 2227629 w 12192000"/>
              <a:gd name="connsiteY186" fmla="*/ 4891047 h 5096785"/>
              <a:gd name="connsiteX187" fmla="*/ 2203460 w 12192000"/>
              <a:gd name="connsiteY187" fmla="*/ 4886696 h 5096785"/>
              <a:gd name="connsiteX188" fmla="*/ 2091528 w 12192000"/>
              <a:gd name="connsiteY188" fmla="*/ 4859155 h 5096785"/>
              <a:gd name="connsiteX189" fmla="*/ 2022901 w 12192000"/>
              <a:gd name="connsiteY189" fmla="*/ 4846594 h 5096785"/>
              <a:gd name="connsiteX190" fmla="*/ 1994227 w 12192000"/>
              <a:gd name="connsiteY190" fmla="*/ 4847973 h 5096785"/>
              <a:gd name="connsiteX191" fmla="*/ 1955936 w 12192000"/>
              <a:gd name="connsiteY191" fmla="*/ 4845765 h 5096785"/>
              <a:gd name="connsiteX192" fmla="*/ 1741924 w 12192000"/>
              <a:gd name="connsiteY192" fmla="*/ 4808054 h 5096785"/>
              <a:gd name="connsiteX193" fmla="*/ 1734410 w 12192000"/>
              <a:gd name="connsiteY193" fmla="*/ 4811675 h 5096785"/>
              <a:gd name="connsiteX194" fmla="*/ 1691423 w 12192000"/>
              <a:gd name="connsiteY194" fmla="*/ 4802777 h 5096785"/>
              <a:gd name="connsiteX195" fmla="*/ 1554504 w 12192000"/>
              <a:gd name="connsiteY195" fmla="*/ 4739985 h 5096785"/>
              <a:gd name="connsiteX196" fmla="*/ 1470119 w 12192000"/>
              <a:gd name="connsiteY196" fmla="*/ 4723470 h 5096785"/>
              <a:gd name="connsiteX197" fmla="*/ 1437967 w 12192000"/>
              <a:gd name="connsiteY197" fmla="*/ 4722710 h 5096785"/>
              <a:gd name="connsiteX198" fmla="*/ 1295869 w 12192000"/>
              <a:gd name="connsiteY198" fmla="*/ 4726175 h 5096785"/>
              <a:gd name="connsiteX199" fmla="*/ 1292949 w 12192000"/>
              <a:gd name="connsiteY199" fmla="*/ 4684615 h 5096785"/>
              <a:gd name="connsiteX200" fmla="*/ 1244908 w 12192000"/>
              <a:gd name="connsiteY200" fmla="*/ 4706993 h 5096785"/>
              <a:gd name="connsiteX201" fmla="*/ 1171266 w 12192000"/>
              <a:gd name="connsiteY201" fmla="*/ 4706535 h 5096785"/>
              <a:gd name="connsiteX202" fmla="*/ 1160868 w 12192000"/>
              <a:gd name="connsiteY202" fmla="*/ 4701936 h 5096785"/>
              <a:gd name="connsiteX203" fmla="*/ 1147599 w 12192000"/>
              <a:gd name="connsiteY203" fmla="*/ 4714833 h 5096785"/>
              <a:gd name="connsiteX204" fmla="*/ 1119603 w 12192000"/>
              <a:gd name="connsiteY204" fmla="*/ 4721303 h 5096785"/>
              <a:gd name="connsiteX205" fmla="*/ 997851 w 12192000"/>
              <a:gd name="connsiteY205" fmla="*/ 4722336 h 5096785"/>
              <a:gd name="connsiteX206" fmla="*/ 976455 w 12192000"/>
              <a:gd name="connsiteY206" fmla="*/ 4726407 h 5096785"/>
              <a:gd name="connsiteX207" fmla="*/ 949939 w 12192000"/>
              <a:gd name="connsiteY207" fmla="*/ 4719699 h 5096785"/>
              <a:gd name="connsiteX208" fmla="*/ 894148 w 12192000"/>
              <a:gd name="connsiteY208" fmla="*/ 4710406 h 5096785"/>
              <a:gd name="connsiteX209" fmla="*/ 857990 w 12192000"/>
              <a:gd name="connsiteY209" fmla="*/ 4696844 h 5096785"/>
              <a:gd name="connsiteX210" fmla="*/ 848649 w 12192000"/>
              <a:gd name="connsiteY210" fmla="*/ 4704021 h 5096785"/>
              <a:gd name="connsiteX211" fmla="*/ 826436 w 12192000"/>
              <a:gd name="connsiteY211" fmla="*/ 4707421 h 5096785"/>
              <a:gd name="connsiteX212" fmla="*/ 733052 w 12192000"/>
              <a:gd name="connsiteY212" fmla="*/ 4701884 h 5096785"/>
              <a:gd name="connsiteX213" fmla="*/ 716185 w 12192000"/>
              <a:gd name="connsiteY213" fmla="*/ 4648168 h 5096785"/>
              <a:gd name="connsiteX214" fmla="*/ 582722 w 12192000"/>
              <a:gd name="connsiteY214" fmla="*/ 4658637 h 5096785"/>
              <a:gd name="connsiteX215" fmla="*/ 581118 w 12192000"/>
              <a:gd name="connsiteY215" fmla="*/ 4654120 h 5096785"/>
              <a:gd name="connsiteX216" fmla="*/ 546453 w 12192000"/>
              <a:gd name="connsiteY216" fmla="*/ 4652542 h 5096785"/>
              <a:gd name="connsiteX217" fmla="*/ 536773 w 12192000"/>
              <a:gd name="connsiteY217" fmla="*/ 4644609 h 5096785"/>
              <a:gd name="connsiteX218" fmla="*/ 388896 w 12192000"/>
              <a:gd name="connsiteY218" fmla="*/ 4619173 h 5096785"/>
              <a:gd name="connsiteX219" fmla="*/ 366479 w 12192000"/>
              <a:gd name="connsiteY219" fmla="*/ 4618896 h 5096785"/>
              <a:gd name="connsiteX220" fmla="*/ 342781 w 12192000"/>
              <a:gd name="connsiteY220" fmla="*/ 4601239 h 5096785"/>
              <a:gd name="connsiteX221" fmla="*/ 255925 w 12192000"/>
              <a:gd name="connsiteY221" fmla="*/ 4598685 h 5096785"/>
              <a:gd name="connsiteX222" fmla="*/ 226919 w 12192000"/>
              <a:gd name="connsiteY222" fmla="*/ 4598460 h 5096785"/>
              <a:gd name="connsiteX223" fmla="*/ 213925 w 12192000"/>
              <a:gd name="connsiteY223" fmla="*/ 4597783 h 5096785"/>
              <a:gd name="connsiteX224" fmla="*/ 215196 w 12192000"/>
              <a:gd name="connsiteY224" fmla="*/ 4588576 h 5096785"/>
              <a:gd name="connsiteX225" fmla="*/ 180214 w 12192000"/>
              <a:gd name="connsiteY225" fmla="*/ 4583701 h 5096785"/>
              <a:gd name="connsiteX226" fmla="*/ 83203 w 12192000"/>
              <a:gd name="connsiteY226" fmla="*/ 4531664 h 5096785"/>
              <a:gd name="connsiteX227" fmla="*/ 4106 w 12192000"/>
              <a:gd name="connsiteY227" fmla="*/ 4517202 h 5096785"/>
              <a:gd name="connsiteX228" fmla="*/ 0 w 12192000"/>
              <a:gd name="connsiteY228" fmla="*/ 4516084 h 5096785"/>
              <a:gd name="connsiteX229" fmla="*/ 0 w 12192000"/>
              <a:gd name="connsiteY229" fmla="*/ 0 h 5096785"/>
              <a:gd name="connsiteX0" fmla="*/ 0 w 12192000"/>
              <a:gd name="connsiteY0" fmla="*/ 0 h 5096785"/>
              <a:gd name="connsiteX1" fmla="*/ 12192000 w 12192000"/>
              <a:gd name="connsiteY1" fmla="*/ 0 h 5096785"/>
              <a:gd name="connsiteX2" fmla="*/ 12192000 w 12192000"/>
              <a:gd name="connsiteY2" fmla="*/ 3809005 h 5096785"/>
              <a:gd name="connsiteX3" fmla="*/ 12142543 w 12192000"/>
              <a:gd name="connsiteY3" fmla="*/ 3817043 h 5096785"/>
              <a:gd name="connsiteX4" fmla="*/ 12021777 w 12192000"/>
              <a:gd name="connsiteY4" fmla="*/ 3848082 h 5096785"/>
              <a:gd name="connsiteX5" fmla="*/ 11700796 w 12192000"/>
              <a:gd name="connsiteY5" fmla="*/ 3819843 h 5096785"/>
              <a:gd name="connsiteX6" fmla="*/ 11476952 w 12192000"/>
              <a:gd name="connsiteY6" fmla="*/ 3866786 h 5096785"/>
              <a:gd name="connsiteX7" fmla="*/ 11336487 w 12192000"/>
              <a:gd name="connsiteY7" fmla="*/ 3971513 h 5096785"/>
              <a:gd name="connsiteX8" fmla="*/ 11214181 w 12192000"/>
              <a:gd name="connsiteY8" fmla="*/ 4004215 h 5096785"/>
              <a:gd name="connsiteX9" fmla="*/ 11042540 w 12192000"/>
              <a:gd name="connsiteY9" fmla="*/ 4002613 h 5096785"/>
              <a:gd name="connsiteX10" fmla="*/ 10833086 w 12192000"/>
              <a:gd name="connsiteY10" fmla="*/ 3997707 h 5096785"/>
              <a:gd name="connsiteX11" fmla="*/ 10599680 w 12192000"/>
              <a:gd name="connsiteY11" fmla="*/ 3982661 h 5096785"/>
              <a:gd name="connsiteX12" fmla="*/ 10519971 w 12192000"/>
              <a:gd name="connsiteY12" fmla="*/ 3975018 h 5096785"/>
              <a:gd name="connsiteX13" fmla="*/ 10217282 w 12192000"/>
              <a:gd name="connsiteY13" fmla="*/ 4020809 h 5096785"/>
              <a:gd name="connsiteX14" fmla="*/ 9936427 w 12192000"/>
              <a:gd name="connsiteY14" fmla="*/ 4137843 h 5096785"/>
              <a:gd name="connsiteX15" fmla="*/ 9800299 w 12192000"/>
              <a:gd name="connsiteY15" fmla="*/ 4186098 h 5096785"/>
              <a:gd name="connsiteX16" fmla="*/ 9707822 w 12192000"/>
              <a:gd name="connsiteY16" fmla="*/ 4189102 h 5096785"/>
              <a:gd name="connsiteX17" fmla="*/ 9543973 w 12192000"/>
              <a:gd name="connsiteY17" fmla="*/ 4245802 h 5096785"/>
              <a:gd name="connsiteX18" fmla="*/ 9528747 w 12192000"/>
              <a:gd name="connsiteY18" fmla="*/ 4251724 h 5096785"/>
              <a:gd name="connsiteX19" fmla="*/ 9436976 w 12192000"/>
              <a:gd name="connsiteY19" fmla="*/ 4269351 h 5096785"/>
              <a:gd name="connsiteX20" fmla="*/ 9371827 w 12192000"/>
              <a:gd name="connsiteY20" fmla="*/ 4303912 h 5096785"/>
              <a:gd name="connsiteX21" fmla="*/ 9260304 w 12192000"/>
              <a:gd name="connsiteY21" fmla="*/ 4328021 h 5096785"/>
              <a:gd name="connsiteX22" fmla="*/ 9148799 w 12192000"/>
              <a:gd name="connsiteY22" fmla="*/ 4348506 h 5096785"/>
              <a:gd name="connsiteX23" fmla="*/ 9107898 w 12192000"/>
              <a:gd name="connsiteY23" fmla="*/ 4354282 h 5096785"/>
              <a:gd name="connsiteX24" fmla="*/ 8990743 w 12192000"/>
              <a:gd name="connsiteY24" fmla="*/ 4382161 h 5096785"/>
              <a:gd name="connsiteX25" fmla="*/ 8979819 w 12192000"/>
              <a:gd name="connsiteY25" fmla="*/ 4366419 h 5096785"/>
              <a:gd name="connsiteX26" fmla="*/ 8936044 w 12192000"/>
              <a:gd name="connsiteY26" fmla="*/ 4370992 h 5096785"/>
              <a:gd name="connsiteX27" fmla="*/ 8897707 w 12192000"/>
              <a:gd name="connsiteY27" fmla="*/ 4392673 h 5096785"/>
              <a:gd name="connsiteX28" fmla="*/ 8845635 w 12192000"/>
              <a:gd name="connsiteY28" fmla="*/ 4404300 h 5096785"/>
              <a:gd name="connsiteX29" fmla="*/ 8814562 w 12192000"/>
              <a:gd name="connsiteY29" fmla="*/ 4411434 h 5096785"/>
              <a:gd name="connsiteX30" fmla="*/ 8726349 w 12192000"/>
              <a:gd name="connsiteY30" fmla="*/ 4416668 h 5096785"/>
              <a:gd name="connsiteX31" fmla="*/ 8566678 w 12192000"/>
              <a:gd name="connsiteY31" fmla="*/ 4391711 h 5096785"/>
              <a:gd name="connsiteX32" fmla="*/ 8521516 w 12192000"/>
              <a:gd name="connsiteY32" fmla="*/ 4393927 h 5096785"/>
              <a:gd name="connsiteX33" fmla="*/ 8515998 w 12192000"/>
              <a:gd name="connsiteY33" fmla="*/ 4399124 h 5096785"/>
              <a:gd name="connsiteX34" fmla="*/ 8449547 w 12192000"/>
              <a:gd name="connsiteY34" fmla="*/ 4383170 h 5096785"/>
              <a:gd name="connsiteX35" fmla="*/ 8360285 w 12192000"/>
              <a:gd name="connsiteY35" fmla="*/ 4398502 h 5096785"/>
              <a:gd name="connsiteX36" fmla="*/ 8256584 w 12192000"/>
              <a:gd name="connsiteY36" fmla="*/ 4423564 h 5096785"/>
              <a:gd name="connsiteX37" fmla="*/ 8229821 w 12192000"/>
              <a:gd name="connsiteY37" fmla="*/ 4431840 h 5096785"/>
              <a:gd name="connsiteX38" fmla="*/ 8158476 w 12192000"/>
              <a:gd name="connsiteY38" fmla="*/ 4436904 h 5096785"/>
              <a:gd name="connsiteX39" fmla="*/ 7993707 w 12192000"/>
              <a:gd name="connsiteY39" fmla="*/ 4447962 h 5096785"/>
              <a:gd name="connsiteX40" fmla="*/ 7990346 w 12192000"/>
              <a:gd name="connsiteY40" fmla="*/ 4454853 h 5096785"/>
              <a:gd name="connsiteX41" fmla="*/ 7976786 w 12192000"/>
              <a:gd name="connsiteY41" fmla="*/ 4456820 h 5096785"/>
              <a:gd name="connsiteX42" fmla="*/ 7973491 w 12192000"/>
              <a:gd name="connsiteY42" fmla="*/ 4458577 h 5096785"/>
              <a:gd name="connsiteX43" fmla="*/ 7954281 w 12192000"/>
              <a:gd name="connsiteY43" fmla="*/ 4467421 h 5096785"/>
              <a:gd name="connsiteX44" fmla="*/ 7905540 w 12192000"/>
              <a:gd name="connsiteY44" fmla="*/ 4455628 h 5096785"/>
              <a:gd name="connsiteX45" fmla="*/ 7851932 w 12192000"/>
              <a:gd name="connsiteY45" fmla="*/ 4466353 h 5096785"/>
              <a:gd name="connsiteX46" fmla="*/ 7639078 w 12192000"/>
              <a:gd name="connsiteY46" fmla="*/ 4467635 h 5096785"/>
              <a:gd name="connsiteX47" fmla="*/ 7612359 w 12192000"/>
              <a:gd name="connsiteY47" fmla="*/ 4492789 h 5096785"/>
              <a:gd name="connsiteX48" fmla="*/ 7527328 w 12192000"/>
              <a:gd name="connsiteY48" fmla="*/ 4502199 h 5096785"/>
              <a:gd name="connsiteX49" fmla="*/ 7388717 w 12192000"/>
              <a:gd name="connsiteY49" fmla="*/ 4470799 h 5096785"/>
              <a:gd name="connsiteX50" fmla="*/ 7231898 w 12192000"/>
              <a:gd name="connsiteY50" fmla="*/ 4486028 h 5096785"/>
              <a:gd name="connsiteX51" fmla="*/ 7218425 w 12192000"/>
              <a:gd name="connsiteY51" fmla="*/ 4477288 h 5096785"/>
              <a:gd name="connsiteX52" fmla="*/ 7202795 w 12192000"/>
              <a:gd name="connsiteY52" fmla="*/ 4472972 h 5096785"/>
              <a:gd name="connsiteX53" fmla="*/ 7200744 w 12192000"/>
              <a:gd name="connsiteY53" fmla="*/ 4474099 h 5096785"/>
              <a:gd name="connsiteX54" fmla="*/ 7182163 w 12192000"/>
              <a:gd name="connsiteY54" fmla="*/ 4474005 h 5096785"/>
              <a:gd name="connsiteX55" fmla="*/ 7178368 w 12192000"/>
              <a:gd name="connsiteY55" fmla="*/ 4470673 h 5096785"/>
              <a:gd name="connsiteX56" fmla="*/ 7165705 w 12192000"/>
              <a:gd name="connsiteY56" fmla="*/ 4469569 h 5096785"/>
              <a:gd name="connsiteX57" fmla="*/ 7140991 w 12192000"/>
              <a:gd name="connsiteY57" fmla="*/ 4464599 h 5096785"/>
              <a:gd name="connsiteX58" fmla="*/ 7136152 w 12192000"/>
              <a:gd name="connsiteY58" fmla="*/ 4466292 h 5096785"/>
              <a:gd name="connsiteX59" fmla="*/ 7098544 w 12192000"/>
              <a:gd name="connsiteY59" fmla="*/ 4462879 h 5096785"/>
              <a:gd name="connsiteX60" fmla="*/ 7097922 w 12192000"/>
              <a:gd name="connsiteY60" fmla="*/ 4464077 h 5096785"/>
              <a:gd name="connsiteX61" fmla="*/ 7086877 w 12192000"/>
              <a:gd name="connsiteY61" fmla="*/ 4468554 h 5096785"/>
              <a:gd name="connsiteX62" fmla="*/ 7065999 w 12192000"/>
              <a:gd name="connsiteY62" fmla="*/ 4474270 h 5096785"/>
              <a:gd name="connsiteX63" fmla="*/ 7016598 w 12192000"/>
              <a:gd name="connsiteY63" fmla="*/ 4502855 h 5096785"/>
              <a:gd name="connsiteX64" fmla="*/ 6977375 w 12192000"/>
              <a:gd name="connsiteY64" fmla="*/ 4499434 h 5096785"/>
              <a:gd name="connsiteX65" fmla="*/ 6969409 w 12192000"/>
              <a:gd name="connsiteY65" fmla="*/ 4499424 h 5096785"/>
              <a:gd name="connsiteX66" fmla="*/ 6969218 w 12192000"/>
              <a:gd name="connsiteY66" fmla="*/ 4499704 h 5096785"/>
              <a:gd name="connsiteX67" fmla="*/ 6960755 w 12192000"/>
              <a:gd name="connsiteY67" fmla="*/ 4500249 h 5096785"/>
              <a:gd name="connsiteX68" fmla="*/ 6954882 w 12192000"/>
              <a:gd name="connsiteY68" fmla="*/ 4499405 h 5096785"/>
              <a:gd name="connsiteX69" fmla="*/ 6939428 w 12192000"/>
              <a:gd name="connsiteY69" fmla="*/ 4499385 h 5096785"/>
              <a:gd name="connsiteX70" fmla="*/ 6933902 w 12192000"/>
              <a:gd name="connsiteY70" fmla="*/ 4501239 h 5096785"/>
              <a:gd name="connsiteX71" fmla="*/ 6891244 w 12192000"/>
              <a:gd name="connsiteY71" fmla="*/ 4536371 h 5096785"/>
              <a:gd name="connsiteX72" fmla="*/ 6794496 w 12192000"/>
              <a:gd name="connsiteY72" fmla="*/ 4567924 h 5096785"/>
              <a:gd name="connsiteX73" fmla="*/ 6574528 w 12192000"/>
              <a:gd name="connsiteY73" fmla="*/ 4641155 h 5096785"/>
              <a:gd name="connsiteX74" fmla="*/ 6573036 w 12192000"/>
              <a:gd name="connsiteY74" fmla="*/ 4641049 h 5096785"/>
              <a:gd name="connsiteX75" fmla="*/ 6571920 w 12192000"/>
              <a:gd name="connsiteY75" fmla="*/ 4644739 h 5096785"/>
              <a:gd name="connsiteX76" fmla="*/ 6552021 w 12192000"/>
              <a:gd name="connsiteY76" fmla="*/ 4650379 h 5096785"/>
              <a:gd name="connsiteX77" fmla="*/ 6545925 w 12192000"/>
              <a:gd name="connsiteY77" fmla="*/ 4650675 h 5096785"/>
              <a:gd name="connsiteX78" fmla="*/ 6537822 w 12192000"/>
              <a:gd name="connsiteY78" fmla="*/ 4652769 h 5096785"/>
              <a:gd name="connsiteX79" fmla="*/ 6537743 w 12192000"/>
              <a:gd name="connsiteY79" fmla="*/ 4653068 h 5096785"/>
              <a:gd name="connsiteX80" fmla="*/ 6490057 w 12192000"/>
              <a:gd name="connsiteY80" fmla="*/ 4658624 h 5096785"/>
              <a:gd name="connsiteX81" fmla="*/ 6386800 w 12192000"/>
              <a:gd name="connsiteY81" fmla="*/ 4715431 h 5096785"/>
              <a:gd name="connsiteX82" fmla="*/ 6382703 w 12192000"/>
              <a:gd name="connsiteY82" fmla="*/ 4717930 h 5096785"/>
              <a:gd name="connsiteX83" fmla="*/ 6356495 w 12192000"/>
              <a:gd name="connsiteY83" fmla="*/ 4717843 h 5096785"/>
              <a:gd name="connsiteX84" fmla="*/ 6343628 w 12192000"/>
              <a:gd name="connsiteY84" fmla="*/ 4719161 h 5096785"/>
              <a:gd name="connsiteX85" fmla="*/ 6338605 w 12192000"/>
              <a:gd name="connsiteY85" fmla="*/ 4716723 h 5096785"/>
              <a:gd name="connsiteX86" fmla="*/ 6320318 w 12192000"/>
              <a:gd name="connsiteY86" fmla="*/ 4720095 h 5096785"/>
              <a:gd name="connsiteX87" fmla="*/ 6318742 w 12192000"/>
              <a:gd name="connsiteY87" fmla="*/ 4721541 h 5096785"/>
              <a:gd name="connsiteX88" fmla="*/ 6301708 w 12192000"/>
              <a:gd name="connsiteY88" fmla="*/ 4720380 h 5096785"/>
              <a:gd name="connsiteX89" fmla="*/ 6285082 w 12192000"/>
              <a:gd name="connsiteY89" fmla="*/ 4714639 h 5096785"/>
              <a:gd name="connsiteX90" fmla="*/ 6028335 w 12192000"/>
              <a:gd name="connsiteY90" fmla="*/ 4722621 h 5096785"/>
              <a:gd name="connsiteX91" fmla="*/ 5908701 w 12192000"/>
              <a:gd name="connsiteY91" fmla="*/ 4779160 h 5096785"/>
              <a:gd name="connsiteX92" fmla="*/ 5860414 w 12192000"/>
              <a:gd name="connsiteY92" fmla="*/ 4807892 h 5096785"/>
              <a:gd name="connsiteX93" fmla="*/ 5683612 w 12192000"/>
              <a:gd name="connsiteY93" fmla="*/ 4848770 h 5096785"/>
              <a:gd name="connsiteX94" fmla="*/ 5635111 w 12192000"/>
              <a:gd name="connsiteY94" fmla="*/ 4868888 h 5096785"/>
              <a:gd name="connsiteX95" fmla="*/ 5582652 w 12192000"/>
              <a:gd name="connsiteY95" fmla="*/ 4866836 h 5096785"/>
              <a:gd name="connsiteX96" fmla="*/ 5567213 w 12192000"/>
              <a:gd name="connsiteY96" fmla="*/ 4878769 h 5096785"/>
              <a:gd name="connsiteX97" fmla="*/ 5564659 w 12192000"/>
              <a:gd name="connsiteY97" fmla="*/ 4881042 h 5096785"/>
              <a:gd name="connsiteX98" fmla="*/ 5552102 w 12192000"/>
              <a:gd name="connsiteY98" fmla="*/ 4885426 h 5096785"/>
              <a:gd name="connsiteX99" fmla="*/ 5551475 w 12192000"/>
              <a:gd name="connsiteY99" fmla="*/ 4892560 h 5096785"/>
              <a:gd name="connsiteX100" fmla="*/ 5534664 w 12192000"/>
              <a:gd name="connsiteY100" fmla="*/ 4903385 h 5096785"/>
              <a:gd name="connsiteX101" fmla="*/ 5510737 w 12192000"/>
              <a:gd name="connsiteY101" fmla="*/ 4909807 h 5096785"/>
              <a:gd name="connsiteX102" fmla="*/ 5393901 w 12192000"/>
              <a:gd name="connsiteY102" fmla="*/ 4933709 h 5096785"/>
              <a:gd name="connsiteX103" fmla="*/ 5325782 w 12192000"/>
              <a:gd name="connsiteY103" fmla="*/ 4951789 h 5096785"/>
              <a:gd name="connsiteX104" fmla="*/ 5302703 w 12192000"/>
              <a:gd name="connsiteY104" fmla="*/ 4964590 h 5096785"/>
              <a:gd name="connsiteX105" fmla="*/ 5268591 w 12192000"/>
              <a:gd name="connsiteY105" fmla="*/ 4978479 h 5096785"/>
              <a:gd name="connsiteX106" fmla="*/ 5210559 w 12192000"/>
              <a:gd name="connsiteY106" fmla="*/ 5007585 h 5096785"/>
              <a:gd name="connsiteX107" fmla="*/ 5177597 w 12192000"/>
              <a:gd name="connsiteY107" fmla="*/ 5015926 h 5096785"/>
              <a:gd name="connsiteX108" fmla="*/ 5160569 w 12192000"/>
              <a:gd name="connsiteY108" fmla="*/ 5025681 h 5096785"/>
              <a:gd name="connsiteX109" fmla="*/ 5152748 w 12192000"/>
              <a:gd name="connsiteY109" fmla="*/ 5026569 h 5096785"/>
              <a:gd name="connsiteX110" fmla="*/ 5127678 w 12192000"/>
              <a:gd name="connsiteY110" fmla="*/ 5032947 h 5096785"/>
              <a:gd name="connsiteX111" fmla="*/ 5113147 w 12192000"/>
              <a:gd name="connsiteY111" fmla="*/ 5035818 h 5096785"/>
              <a:gd name="connsiteX112" fmla="*/ 5107301 w 12192000"/>
              <a:gd name="connsiteY112" fmla="*/ 5036672 h 5096785"/>
              <a:gd name="connsiteX113" fmla="*/ 5093215 w 12192000"/>
              <a:gd name="connsiteY113" fmla="*/ 5032880 h 5096785"/>
              <a:gd name="connsiteX114" fmla="*/ 5077058 w 12192000"/>
              <a:gd name="connsiteY114" fmla="*/ 5038681 h 5096785"/>
              <a:gd name="connsiteX115" fmla="*/ 5057349 w 12192000"/>
              <a:gd name="connsiteY115" fmla="*/ 5036015 h 5096785"/>
              <a:gd name="connsiteX116" fmla="*/ 5053945 w 12192000"/>
              <a:gd name="connsiteY116" fmla="*/ 5041952 h 5096785"/>
              <a:gd name="connsiteX117" fmla="*/ 5040021 w 12192000"/>
              <a:gd name="connsiteY117" fmla="*/ 5050052 h 5096785"/>
              <a:gd name="connsiteX118" fmla="*/ 5025913 w 12192000"/>
              <a:gd name="connsiteY118" fmla="*/ 5046535 h 5096785"/>
              <a:gd name="connsiteX119" fmla="*/ 4998218 w 12192000"/>
              <a:gd name="connsiteY119" fmla="*/ 5048065 h 5096785"/>
              <a:gd name="connsiteX120" fmla="*/ 4991008 w 12192000"/>
              <a:gd name="connsiteY120" fmla="*/ 5050439 h 5096785"/>
              <a:gd name="connsiteX121" fmla="*/ 4963503 w 12192000"/>
              <a:gd name="connsiteY121" fmla="*/ 5047575 h 5096785"/>
              <a:gd name="connsiteX122" fmla="*/ 4921053 w 12192000"/>
              <a:gd name="connsiteY122" fmla="*/ 5048925 h 5096785"/>
              <a:gd name="connsiteX123" fmla="*/ 4873420 w 12192000"/>
              <a:gd name="connsiteY123" fmla="*/ 5054929 h 5096785"/>
              <a:gd name="connsiteX124" fmla="*/ 4858825 w 12192000"/>
              <a:gd name="connsiteY124" fmla="*/ 5051329 h 5096785"/>
              <a:gd name="connsiteX125" fmla="*/ 4769340 w 12192000"/>
              <a:gd name="connsiteY125" fmla="*/ 5053090 h 5096785"/>
              <a:gd name="connsiteX126" fmla="*/ 4744152 w 12192000"/>
              <a:gd name="connsiteY126" fmla="*/ 5053391 h 5096785"/>
              <a:gd name="connsiteX127" fmla="*/ 4723556 w 12192000"/>
              <a:gd name="connsiteY127" fmla="*/ 5059633 h 5096785"/>
              <a:gd name="connsiteX128" fmla="*/ 4719699 w 12192000"/>
              <a:gd name="connsiteY128" fmla="*/ 5066298 h 5096785"/>
              <a:gd name="connsiteX129" fmla="*/ 4706016 w 12192000"/>
              <a:gd name="connsiteY129" fmla="*/ 5067422 h 5096785"/>
              <a:gd name="connsiteX130" fmla="*/ 4702593 w 12192000"/>
              <a:gd name="connsiteY130" fmla="*/ 5068973 h 5096785"/>
              <a:gd name="connsiteX131" fmla="*/ 4682766 w 12192000"/>
              <a:gd name="connsiteY131" fmla="*/ 5076609 h 5096785"/>
              <a:gd name="connsiteX132" fmla="*/ 4634960 w 12192000"/>
              <a:gd name="connsiteY132" fmla="*/ 5061852 h 5096785"/>
              <a:gd name="connsiteX133" fmla="*/ 4580645 w 12192000"/>
              <a:gd name="connsiteY133" fmla="*/ 5069246 h 5096785"/>
              <a:gd name="connsiteX134" fmla="*/ 4368005 w 12192000"/>
              <a:gd name="connsiteY134" fmla="*/ 5057426 h 5096785"/>
              <a:gd name="connsiteX135" fmla="*/ 4339489 w 12192000"/>
              <a:gd name="connsiteY135" fmla="*/ 5080858 h 5096785"/>
              <a:gd name="connsiteX136" fmla="*/ 4253895 w 12192000"/>
              <a:gd name="connsiteY136" fmla="*/ 5085008 h 5096785"/>
              <a:gd name="connsiteX137" fmla="*/ 4130140 w 12192000"/>
              <a:gd name="connsiteY137" fmla="*/ 5057070 h 5096785"/>
              <a:gd name="connsiteX138" fmla="*/ 3911296 w 12192000"/>
              <a:gd name="connsiteY138" fmla="*/ 5035663 h 5096785"/>
              <a:gd name="connsiteX139" fmla="*/ 3895182 w 12192000"/>
              <a:gd name="connsiteY139" fmla="*/ 5030229 h 5096785"/>
              <a:gd name="connsiteX140" fmla="*/ 3870866 w 12192000"/>
              <a:gd name="connsiteY140" fmla="*/ 5023753 h 5096785"/>
              <a:gd name="connsiteX141" fmla="*/ 3865913 w 12192000"/>
              <a:gd name="connsiteY141" fmla="*/ 5025143 h 5096785"/>
              <a:gd name="connsiteX142" fmla="*/ 3828606 w 12192000"/>
              <a:gd name="connsiteY142" fmla="*/ 5019426 h 5096785"/>
              <a:gd name="connsiteX143" fmla="*/ 3827901 w 12192000"/>
              <a:gd name="connsiteY143" fmla="*/ 5020583 h 5096785"/>
              <a:gd name="connsiteX144" fmla="*/ 3816543 w 12192000"/>
              <a:gd name="connsiteY144" fmla="*/ 5024366 h 5096785"/>
              <a:gd name="connsiteX145" fmla="*/ 3795278 w 12192000"/>
              <a:gd name="connsiteY145" fmla="*/ 5028779 h 5096785"/>
              <a:gd name="connsiteX146" fmla="*/ 3743858 w 12192000"/>
              <a:gd name="connsiteY146" fmla="*/ 5054237 h 5096785"/>
              <a:gd name="connsiteX147" fmla="*/ 3704945 w 12192000"/>
              <a:gd name="connsiteY147" fmla="*/ 5048413 h 5096785"/>
              <a:gd name="connsiteX148" fmla="*/ 3696992 w 12192000"/>
              <a:gd name="connsiteY148" fmla="*/ 5047914 h 5096785"/>
              <a:gd name="connsiteX149" fmla="*/ 3696780 w 12192000"/>
              <a:gd name="connsiteY149" fmla="*/ 5048181 h 5096785"/>
              <a:gd name="connsiteX150" fmla="*/ 3688290 w 12192000"/>
              <a:gd name="connsiteY150" fmla="*/ 5048204 h 5096785"/>
              <a:gd name="connsiteX151" fmla="*/ 3682486 w 12192000"/>
              <a:gd name="connsiteY151" fmla="*/ 5047000 h 5096785"/>
              <a:gd name="connsiteX152" fmla="*/ 3667056 w 12192000"/>
              <a:gd name="connsiteY152" fmla="*/ 5046030 h 5096785"/>
              <a:gd name="connsiteX153" fmla="*/ 3661403 w 12192000"/>
              <a:gd name="connsiteY153" fmla="*/ 5047537 h 5096785"/>
              <a:gd name="connsiteX154" fmla="*/ 3658673 w 12192000"/>
              <a:gd name="connsiteY154" fmla="*/ 5050790 h 5096785"/>
              <a:gd name="connsiteX155" fmla="*/ 3657333 w 12192000"/>
              <a:gd name="connsiteY155" fmla="*/ 5050325 h 5096785"/>
              <a:gd name="connsiteX156" fmla="*/ 3626778 w 12192000"/>
              <a:gd name="connsiteY156" fmla="*/ 5057882 h 5096785"/>
              <a:gd name="connsiteX157" fmla="*/ 3560067 w 12192000"/>
              <a:gd name="connsiteY157" fmla="*/ 5064266 h 5096785"/>
              <a:gd name="connsiteX158" fmla="*/ 3522641 w 12192000"/>
              <a:gd name="connsiteY158" fmla="*/ 5063654 h 5096785"/>
              <a:gd name="connsiteX159" fmla="*/ 3419275 w 12192000"/>
              <a:gd name="connsiteY159" fmla="*/ 5066646 h 5096785"/>
              <a:gd name="connsiteX160" fmla="*/ 3314869 w 12192000"/>
              <a:gd name="connsiteY160" fmla="*/ 5073197 h 5096785"/>
              <a:gd name="connsiteX161" fmla="*/ 3259088 w 12192000"/>
              <a:gd name="connsiteY161" fmla="*/ 5096363 h 5096785"/>
              <a:gd name="connsiteX162" fmla="*/ 3253104 w 12192000"/>
              <a:gd name="connsiteY162" fmla="*/ 5096785 h 5096785"/>
              <a:gd name="connsiteX163" fmla="*/ 3238751 w 12192000"/>
              <a:gd name="connsiteY163" fmla="*/ 5092996 h 5096785"/>
              <a:gd name="connsiteX164" fmla="*/ 3233681 w 12192000"/>
              <a:gd name="connsiteY164" fmla="*/ 5090758 h 5096785"/>
              <a:gd name="connsiteX165" fmla="*/ 3225562 w 12192000"/>
              <a:gd name="connsiteY165" fmla="*/ 5089215 h 5096785"/>
              <a:gd name="connsiteX166" fmla="*/ 3225260 w 12192000"/>
              <a:gd name="connsiteY166" fmla="*/ 5089437 h 5096785"/>
              <a:gd name="connsiteX167" fmla="*/ 3217859 w 12192000"/>
              <a:gd name="connsiteY167" fmla="*/ 5087484 h 5096785"/>
              <a:gd name="connsiteX168" fmla="*/ 3182980 w 12192000"/>
              <a:gd name="connsiteY168" fmla="*/ 5074650 h 5096785"/>
              <a:gd name="connsiteX169" fmla="*/ 3055081 w 12192000"/>
              <a:gd name="connsiteY169" fmla="*/ 5080424 h 5096785"/>
              <a:gd name="connsiteX170" fmla="*/ 3049807 w 12192000"/>
              <a:gd name="connsiteY170" fmla="*/ 5080860 h 5096785"/>
              <a:gd name="connsiteX171" fmla="*/ 3029122 w 12192000"/>
              <a:gd name="connsiteY171" fmla="*/ 5070085 h 5096785"/>
              <a:gd name="connsiteX172" fmla="*/ 3017862 w 12192000"/>
              <a:gd name="connsiteY172" fmla="*/ 5065942 h 5096785"/>
              <a:gd name="connsiteX173" fmla="*/ 3015868 w 12192000"/>
              <a:gd name="connsiteY173" fmla="*/ 5061832 h 5096785"/>
              <a:gd name="connsiteX174" fmla="*/ 2998644 w 12192000"/>
              <a:gd name="connsiteY174" fmla="*/ 5057210 h 5096785"/>
              <a:gd name="connsiteX175" fmla="*/ 2996219 w 12192000"/>
              <a:gd name="connsiteY175" fmla="*/ 5057788 h 5096785"/>
              <a:gd name="connsiteX176" fmla="*/ 2983676 w 12192000"/>
              <a:gd name="connsiteY176" fmla="*/ 5049852 h 5096785"/>
              <a:gd name="connsiteX177" fmla="*/ 2903609 w 12192000"/>
              <a:gd name="connsiteY177" fmla="*/ 4998457 h 5096785"/>
              <a:gd name="connsiteX178" fmla="*/ 2758830 w 12192000"/>
              <a:gd name="connsiteY178" fmla="*/ 4974760 h 5096785"/>
              <a:gd name="connsiteX179" fmla="*/ 2532669 w 12192000"/>
              <a:gd name="connsiteY179" fmla="*/ 4940573 h 5096785"/>
              <a:gd name="connsiteX180" fmla="*/ 2389931 w 12192000"/>
              <a:gd name="connsiteY180" fmla="*/ 4905785 h 5096785"/>
              <a:gd name="connsiteX181" fmla="*/ 2335186 w 12192000"/>
              <a:gd name="connsiteY181" fmla="*/ 4902957 h 5096785"/>
              <a:gd name="connsiteX182" fmla="*/ 2273393 w 12192000"/>
              <a:gd name="connsiteY182" fmla="*/ 4883565 h 5096785"/>
              <a:gd name="connsiteX183" fmla="*/ 2269523 w 12192000"/>
              <a:gd name="connsiteY183" fmla="*/ 4884442 h 5096785"/>
              <a:gd name="connsiteX184" fmla="*/ 2256015 w 12192000"/>
              <a:gd name="connsiteY184" fmla="*/ 4883014 h 5096785"/>
              <a:gd name="connsiteX185" fmla="*/ 2249731 w 12192000"/>
              <a:gd name="connsiteY185" fmla="*/ 4888778 h 5096785"/>
              <a:gd name="connsiteX186" fmla="*/ 2227629 w 12192000"/>
              <a:gd name="connsiteY186" fmla="*/ 4891047 h 5096785"/>
              <a:gd name="connsiteX187" fmla="*/ 2203460 w 12192000"/>
              <a:gd name="connsiteY187" fmla="*/ 4886696 h 5096785"/>
              <a:gd name="connsiteX188" fmla="*/ 2091528 w 12192000"/>
              <a:gd name="connsiteY188" fmla="*/ 4859155 h 5096785"/>
              <a:gd name="connsiteX189" fmla="*/ 2022901 w 12192000"/>
              <a:gd name="connsiteY189" fmla="*/ 4846594 h 5096785"/>
              <a:gd name="connsiteX190" fmla="*/ 1994227 w 12192000"/>
              <a:gd name="connsiteY190" fmla="*/ 4847973 h 5096785"/>
              <a:gd name="connsiteX191" fmla="*/ 1955936 w 12192000"/>
              <a:gd name="connsiteY191" fmla="*/ 4845765 h 5096785"/>
              <a:gd name="connsiteX192" fmla="*/ 1741924 w 12192000"/>
              <a:gd name="connsiteY192" fmla="*/ 4808054 h 5096785"/>
              <a:gd name="connsiteX193" fmla="*/ 1734410 w 12192000"/>
              <a:gd name="connsiteY193" fmla="*/ 4811675 h 5096785"/>
              <a:gd name="connsiteX194" fmla="*/ 1691423 w 12192000"/>
              <a:gd name="connsiteY194" fmla="*/ 4802777 h 5096785"/>
              <a:gd name="connsiteX195" fmla="*/ 1554504 w 12192000"/>
              <a:gd name="connsiteY195" fmla="*/ 4739985 h 5096785"/>
              <a:gd name="connsiteX196" fmla="*/ 1470119 w 12192000"/>
              <a:gd name="connsiteY196" fmla="*/ 4723470 h 5096785"/>
              <a:gd name="connsiteX197" fmla="*/ 1437967 w 12192000"/>
              <a:gd name="connsiteY197" fmla="*/ 4722710 h 5096785"/>
              <a:gd name="connsiteX198" fmla="*/ 1295869 w 12192000"/>
              <a:gd name="connsiteY198" fmla="*/ 4726175 h 5096785"/>
              <a:gd name="connsiteX199" fmla="*/ 1292949 w 12192000"/>
              <a:gd name="connsiteY199" fmla="*/ 4684615 h 5096785"/>
              <a:gd name="connsiteX200" fmla="*/ 1244908 w 12192000"/>
              <a:gd name="connsiteY200" fmla="*/ 4706993 h 5096785"/>
              <a:gd name="connsiteX201" fmla="*/ 1171266 w 12192000"/>
              <a:gd name="connsiteY201" fmla="*/ 4706535 h 5096785"/>
              <a:gd name="connsiteX202" fmla="*/ 1160868 w 12192000"/>
              <a:gd name="connsiteY202" fmla="*/ 4701936 h 5096785"/>
              <a:gd name="connsiteX203" fmla="*/ 1147599 w 12192000"/>
              <a:gd name="connsiteY203" fmla="*/ 4714833 h 5096785"/>
              <a:gd name="connsiteX204" fmla="*/ 1119603 w 12192000"/>
              <a:gd name="connsiteY204" fmla="*/ 4721303 h 5096785"/>
              <a:gd name="connsiteX205" fmla="*/ 997851 w 12192000"/>
              <a:gd name="connsiteY205" fmla="*/ 4722336 h 5096785"/>
              <a:gd name="connsiteX206" fmla="*/ 976455 w 12192000"/>
              <a:gd name="connsiteY206" fmla="*/ 4726407 h 5096785"/>
              <a:gd name="connsiteX207" fmla="*/ 949939 w 12192000"/>
              <a:gd name="connsiteY207" fmla="*/ 4719699 h 5096785"/>
              <a:gd name="connsiteX208" fmla="*/ 894148 w 12192000"/>
              <a:gd name="connsiteY208" fmla="*/ 4710406 h 5096785"/>
              <a:gd name="connsiteX209" fmla="*/ 857990 w 12192000"/>
              <a:gd name="connsiteY209" fmla="*/ 4696844 h 5096785"/>
              <a:gd name="connsiteX210" fmla="*/ 848649 w 12192000"/>
              <a:gd name="connsiteY210" fmla="*/ 4704021 h 5096785"/>
              <a:gd name="connsiteX211" fmla="*/ 826436 w 12192000"/>
              <a:gd name="connsiteY211" fmla="*/ 4707421 h 5096785"/>
              <a:gd name="connsiteX212" fmla="*/ 733052 w 12192000"/>
              <a:gd name="connsiteY212" fmla="*/ 4701884 h 5096785"/>
              <a:gd name="connsiteX213" fmla="*/ 716185 w 12192000"/>
              <a:gd name="connsiteY213" fmla="*/ 4648168 h 5096785"/>
              <a:gd name="connsiteX214" fmla="*/ 582722 w 12192000"/>
              <a:gd name="connsiteY214" fmla="*/ 4658637 h 5096785"/>
              <a:gd name="connsiteX215" fmla="*/ 581118 w 12192000"/>
              <a:gd name="connsiteY215" fmla="*/ 4654120 h 5096785"/>
              <a:gd name="connsiteX216" fmla="*/ 546453 w 12192000"/>
              <a:gd name="connsiteY216" fmla="*/ 4652542 h 5096785"/>
              <a:gd name="connsiteX217" fmla="*/ 536773 w 12192000"/>
              <a:gd name="connsiteY217" fmla="*/ 4644609 h 5096785"/>
              <a:gd name="connsiteX218" fmla="*/ 388896 w 12192000"/>
              <a:gd name="connsiteY218" fmla="*/ 4619173 h 5096785"/>
              <a:gd name="connsiteX219" fmla="*/ 366479 w 12192000"/>
              <a:gd name="connsiteY219" fmla="*/ 4618896 h 5096785"/>
              <a:gd name="connsiteX220" fmla="*/ 342781 w 12192000"/>
              <a:gd name="connsiteY220" fmla="*/ 4601239 h 5096785"/>
              <a:gd name="connsiteX221" fmla="*/ 255925 w 12192000"/>
              <a:gd name="connsiteY221" fmla="*/ 4598685 h 5096785"/>
              <a:gd name="connsiteX222" fmla="*/ 226919 w 12192000"/>
              <a:gd name="connsiteY222" fmla="*/ 4598460 h 5096785"/>
              <a:gd name="connsiteX223" fmla="*/ 213925 w 12192000"/>
              <a:gd name="connsiteY223" fmla="*/ 4597783 h 5096785"/>
              <a:gd name="connsiteX224" fmla="*/ 215196 w 12192000"/>
              <a:gd name="connsiteY224" fmla="*/ 4588576 h 5096785"/>
              <a:gd name="connsiteX225" fmla="*/ 180214 w 12192000"/>
              <a:gd name="connsiteY225" fmla="*/ 4583701 h 5096785"/>
              <a:gd name="connsiteX226" fmla="*/ 83203 w 12192000"/>
              <a:gd name="connsiteY226" fmla="*/ 4531664 h 5096785"/>
              <a:gd name="connsiteX227" fmla="*/ 4106 w 12192000"/>
              <a:gd name="connsiteY227" fmla="*/ 4517202 h 5096785"/>
              <a:gd name="connsiteX228" fmla="*/ 0 w 12192000"/>
              <a:gd name="connsiteY228" fmla="*/ 4516084 h 5096785"/>
              <a:gd name="connsiteX229" fmla="*/ 0 w 12192000"/>
              <a:gd name="connsiteY229" fmla="*/ 0 h 5096785"/>
              <a:gd name="connsiteX0" fmla="*/ 0 w 12192000"/>
              <a:gd name="connsiteY0" fmla="*/ 0 h 5096785"/>
              <a:gd name="connsiteX1" fmla="*/ 12192000 w 12192000"/>
              <a:gd name="connsiteY1" fmla="*/ 0 h 5096785"/>
              <a:gd name="connsiteX2" fmla="*/ 12192000 w 12192000"/>
              <a:gd name="connsiteY2" fmla="*/ 3809005 h 5096785"/>
              <a:gd name="connsiteX3" fmla="*/ 12142543 w 12192000"/>
              <a:gd name="connsiteY3" fmla="*/ 3817043 h 5096785"/>
              <a:gd name="connsiteX4" fmla="*/ 12021777 w 12192000"/>
              <a:gd name="connsiteY4" fmla="*/ 3848082 h 5096785"/>
              <a:gd name="connsiteX5" fmla="*/ 11700796 w 12192000"/>
              <a:gd name="connsiteY5" fmla="*/ 3819843 h 5096785"/>
              <a:gd name="connsiteX6" fmla="*/ 11596222 w 12192000"/>
              <a:gd name="connsiteY6" fmla="*/ 3858834 h 5096785"/>
              <a:gd name="connsiteX7" fmla="*/ 11336487 w 12192000"/>
              <a:gd name="connsiteY7" fmla="*/ 3971513 h 5096785"/>
              <a:gd name="connsiteX8" fmla="*/ 11214181 w 12192000"/>
              <a:gd name="connsiteY8" fmla="*/ 4004215 h 5096785"/>
              <a:gd name="connsiteX9" fmla="*/ 11042540 w 12192000"/>
              <a:gd name="connsiteY9" fmla="*/ 4002613 h 5096785"/>
              <a:gd name="connsiteX10" fmla="*/ 10833086 w 12192000"/>
              <a:gd name="connsiteY10" fmla="*/ 3997707 h 5096785"/>
              <a:gd name="connsiteX11" fmla="*/ 10599680 w 12192000"/>
              <a:gd name="connsiteY11" fmla="*/ 3982661 h 5096785"/>
              <a:gd name="connsiteX12" fmla="*/ 10519971 w 12192000"/>
              <a:gd name="connsiteY12" fmla="*/ 3975018 h 5096785"/>
              <a:gd name="connsiteX13" fmla="*/ 10217282 w 12192000"/>
              <a:gd name="connsiteY13" fmla="*/ 4020809 h 5096785"/>
              <a:gd name="connsiteX14" fmla="*/ 9936427 w 12192000"/>
              <a:gd name="connsiteY14" fmla="*/ 4137843 h 5096785"/>
              <a:gd name="connsiteX15" fmla="*/ 9800299 w 12192000"/>
              <a:gd name="connsiteY15" fmla="*/ 4186098 h 5096785"/>
              <a:gd name="connsiteX16" fmla="*/ 9707822 w 12192000"/>
              <a:gd name="connsiteY16" fmla="*/ 4189102 h 5096785"/>
              <a:gd name="connsiteX17" fmla="*/ 9543973 w 12192000"/>
              <a:gd name="connsiteY17" fmla="*/ 4245802 h 5096785"/>
              <a:gd name="connsiteX18" fmla="*/ 9528747 w 12192000"/>
              <a:gd name="connsiteY18" fmla="*/ 4251724 h 5096785"/>
              <a:gd name="connsiteX19" fmla="*/ 9436976 w 12192000"/>
              <a:gd name="connsiteY19" fmla="*/ 4269351 h 5096785"/>
              <a:gd name="connsiteX20" fmla="*/ 9371827 w 12192000"/>
              <a:gd name="connsiteY20" fmla="*/ 4303912 h 5096785"/>
              <a:gd name="connsiteX21" fmla="*/ 9260304 w 12192000"/>
              <a:gd name="connsiteY21" fmla="*/ 4328021 h 5096785"/>
              <a:gd name="connsiteX22" fmla="*/ 9148799 w 12192000"/>
              <a:gd name="connsiteY22" fmla="*/ 4348506 h 5096785"/>
              <a:gd name="connsiteX23" fmla="*/ 9107898 w 12192000"/>
              <a:gd name="connsiteY23" fmla="*/ 4354282 h 5096785"/>
              <a:gd name="connsiteX24" fmla="*/ 8990743 w 12192000"/>
              <a:gd name="connsiteY24" fmla="*/ 4382161 h 5096785"/>
              <a:gd name="connsiteX25" fmla="*/ 8979819 w 12192000"/>
              <a:gd name="connsiteY25" fmla="*/ 4366419 h 5096785"/>
              <a:gd name="connsiteX26" fmla="*/ 8936044 w 12192000"/>
              <a:gd name="connsiteY26" fmla="*/ 4370992 h 5096785"/>
              <a:gd name="connsiteX27" fmla="*/ 8897707 w 12192000"/>
              <a:gd name="connsiteY27" fmla="*/ 4392673 h 5096785"/>
              <a:gd name="connsiteX28" fmla="*/ 8845635 w 12192000"/>
              <a:gd name="connsiteY28" fmla="*/ 4404300 h 5096785"/>
              <a:gd name="connsiteX29" fmla="*/ 8814562 w 12192000"/>
              <a:gd name="connsiteY29" fmla="*/ 4411434 h 5096785"/>
              <a:gd name="connsiteX30" fmla="*/ 8726349 w 12192000"/>
              <a:gd name="connsiteY30" fmla="*/ 4416668 h 5096785"/>
              <a:gd name="connsiteX31" fmla="*/ 8566678 w 12192000"/>
              <a:gd name="connsiteY31" fmla="*/ 4391711 h 5096785"/>
              <a:gd name="connsiteX32" fmla="*/ 8521516 w 12192000"/>
              <a:gd name="connsiteY32" fmla="*/ 4393927 h 5096785"/>
              <a:gd name="connsiteX33" fmla="*/ 8515998 w 12192000"/>
              <a:gd name="connsiteY33" fmla="*/ 4399124 h 5096785"/>
              <a:gd name="connsiteX34" fmla="*/ 8449547 w 12192000"/>
              <a:gd name="connsiteY34" fmla="*/ 4383170 h 5096785"/>
              <a:gd name="connsiteX35" fmla="*/ 8360285 w 12192000"/>
              <a:gd name="connsiteY35" fmla="*/ 4398502 h 5096785"/>
              <a:gd name="connsiteX36" fmla="*/ 8256584 w 12192000"/>
              <a:gd name="connsiteY36" fmla="*/ 4423564 h 5096785"/>
              <a:gd name="connsiteX37" fmla="*/ 8229821 w 12192000"/>
              <a:gd name="connsiteY37" fmla="*/ 4431840 h 5096785"/>
              <a:gd name="connsiteX38" fmla="*/ 8158476 w 12192000"/>
              <a:gd name="connsiteY38" fmla="*/ 4436904 h 5096785"/>
              <a:gd name="connsiteX39" fmla="*/ 7993707 w 12192000"/>
              <a:gd name="connsiteY39" fmla="*/ 4447962 h 5096785"/>
              <a:gd name="connsiteX40" fmla="*/ 7990346 w 12192000"/>
              <a:gd name="connsiteY40" fmla="*/ 4454853 h 5096785"/>
              <a:gd name="connsiteX41" fmla="*/ 7976786 w 12192000"/>
              <a:gd name="connsiteY41" fmla="*/ 4456820 h 5096785"/>
              <a:gd name="connsiteX42" fmla="*/ 7973491 w 12192000"/>
              <a:gd name="connsiteY42" fmla="*/ 4458577 h 5096785"/>
              <a:gd name="connsiteX43" fmla="*/ 7954281 w 12192000"/>
              <a:gd name="connsiteY43" fmla="*/ 4467421 h 5096785"/>
              <a:gd name="connsiteX44" fmla="*/ 7905540 w 12192000"/>
              <a:gd name="connsiteY44" fmla="*/ 4455628 h 5096785"/>
              <a:gd name="connsiteX45" fmla="*/ 7851932 w 12192000"/>
              <a:gd name="connsiteY45" fmla="*/ 4466353 h 5096785"/>
              <a:gd name="connsiteX46" fmla="*/ 7639078 w 12192000"/>
              <a:gd name="connsiteY46" fmla="*/ 4467635 h 5096785"/>
              <a:gd name="connsiteX47" fmla="*/ 7612359 w 12192000"/>
              <a:gd name="connsiteY47" fmla="*/ 4492789 h 5096785"/>
              <a:gd name="connsiteX48" fmla="*/ 7527328 w 12192000"/>
              <a:gd name="connsiteY48" fmla="*/ 4502199 h 5096785"/>
              <a:gd name="connsiteX49" fmla="*/ 7388717 w 12192000"/>
              <a:gd name="connsiteY49" fmla="*/ 4470799 h 5096785"/>
              <a:gd name="connsiteX50" fmla="*/ 7231898 w 12192000"/>
              <a:gd name="connsiteY50" fmla="*/ 4486028 h 5096785"/>
              <a:gd name="connsiteX51" fmla="*/ 7218425 w 12192000"/>
              <a:gd name="connsiteY51" fmla="*/ 4477288 h 5096785"/>
              <a:gd name="connsiteX52" fmla="*/ 7202795 w 12192000"/>
              <a:gd name="connsiteY52" fmla="*/ 4472972 h 5096785"/>
              <a:gd name="connsiteX53" fmla="*/ 7200744 w 12192000"/>
              <a:gd name="connsiteY53" fmla="*/ 4474099 h 5096785"/>
              <a:gd name="connsiteX54" fmla="*/ 7182163 w 12192000"/>
              <a:gd name="connsiteY54" fmla="*/ 4474005 h 5096785"/>
              <a:gd name="connsiteX55" fmla="*/ 7178368 w 12192000"/>
              <a:gd name="connsiteY55" fmla="*/ 4470673 h 5096785"/>
              <a:gd name="connsiteX56" fmla="*/ 7165705 w 12192000"/>
              <a:gd name="connsiteY56" fmla="*/ 4469569 h 5096785"/>
              <a:gd name="connsiteX57" fmla="*/ 7140991 w 12192000"/>
              <a:gd name="connsiteY57" fmla="*/ 4464599 h 5096785"/>
              <a:gd name="connsiteX58" fmla="*/ 7136152 w 12192000"/>
              <a:gd name="connsiteY58" fmla="*/ 4466292 h 5096785"/>
              <a:gd name="connsiteX59" fmla="*/ 7098544 w 12192000"/>
              <a:gd name="connsiteY59" fmla="*/ 4462879 h 5096785"/>
              <a:gd name="connsiteX60" fmla="*/ 7097922 w 12192000"/>
              <a:gd name="connsiteY60" fmla="*/ 4464077 h 5096785"/>
              <a:gd name="connsiteX61" fmla="*/ 7086877 w 12192000"/>
              <a:gd name="connsiteY61" fmla="*/ 4468554 h 5096785"/>
              <a:gd name="connsiteX62" fmla="*/ 7065999 w 12192000"/>
              <a:gd name="connsiteY62" fmla="*/ 4474270 h 5096785"/>
              <a:gd name="connsiteX63" fmla="*/ 7016598 w 12192000"/>
              <a:gd name="connsiteY63" fmla="*/ 4502855 h 5096785"/>
              <a:gd name="connsiteX64" fmla="*/ 6977375 w 12192000"/>
              <a:gd name="connsiteY64" fmla="*/ 4499434 h 5096785"/>
              <a:gd name="connsiteX65" fmla="*/ 6969409 w 12192000"/>
              <a:gd name="connsiteY65" fmla="*/ 4499424 h 5096785"/>
              <a:gd name="connsiteX66" fmla="*/ 6969218 w 12192000"/>
              <a:gd name="connsiteY66" fmla="*/ 4499704 h 5096785"/>
              <a:gd name="connsiteX67" fmla="*/ 6960755 w 12192000"/>
              <a:gd name="connsiteY67" fmla="*/ 4500249 h 5096785"/>
              <a:gd name="connsiteX68" fmla="*/ 6954882 w 12192000"/>
              <a:gd name="connsiteY68" fmla="*/ 4499405 h 5096785"/>
              <a:gd name="connsiteX69" fmla="*/ 6939428 w 12192000"/>
              <a:gd name="connsiteY69" fmla="*/ 4499385 h 5096785"/>
              <a:gd name="connsiteX70" fmla="*/ 6933902 w 12192000"/>
              <a:gd name="connsiteY70" fmla="*/ 4501239 h 5096785"/>
              <a:gd name="connsiteX71" fmla="*/ 6891244 w 12192000"/>
              <a:gd name="connsiteY71" fmla="*/ 4536371 h 5096785"/>
              <a:gd name="connsiteX72" fmla="*/ 6794496 w 12192000"/>
              <a:gd name="connsiteY72" fmla="*/ 4567924 h 5096785"/>
              <a:gd name="connsiteX73" fmla="*/ 6574528 w 12192000"/>
              <a:gd name="connsiteY73" fmla="*/ 4641155 h 5096785"/>
              <a:gd name="connsiteX74" fmla="*/ 6573036 w 12192000"/>
              <a:gd name="connsiteY74" fmla="*/ 4641049 h 5096785"/>
              <a:gd name="connsiteX75" fmla="*/ 6571920 w 12192000"/>
              <a:gd name="connsiteY75" fmla="*/ 4644739 h 5096785"/>
              <a:gd name="connsiteX76" fmla="*/ 6552021 w 12192000"/>
              <a:gd name="connsiteY76" fmla="*/ 4650379 h 5096785"/>
              <a:gd name="connsiteX77" fmla="*/ 6545925 w 12192000"/>
              <a:gd name="connsiteY77" fmla="*/ 4650675 h 5096785"/>
              <a:gd name="connsiteX78" fmla="*/ 6537822 w 12192000"/>
              <a:gd name="connsiteY78" fmla="*/ 4652769 h 5096785"/>
              <a:gd name="connsiteX79" fmla="*/ 6537743 w 12192000"/>
              <a:gd name="connsiteY79" fmla="*/ 4653068 h 5096785"/>
              <a:gd name="connsiteX80" fmla="*/ 6490057 w 12192000"/>
              <a:gd name="connsiteY80" fmla="*/ 4658624 h 5096785"/>
              <a:gd name="connsiteX81" fmla="*/ 6386800 w 12192000"/>
              <a:gd name="connsiteY81" fmla="*/ 4715431 h 5096785"/>
              <a:gd name="connsiteX82" fmla="*/ 6382703 w 12192000"/>
              <a:gd name="connsiteY82" fmla="*/ 4717930 h 5096785"/>
              <a:gd name="connsiteX83" fmla="*/ 6356495 w 12192000"/>
              <a:gd name="connsiteY83" fmla="*/ 4717843 h 5096785"/>
              <a:gd name="connsiteX84" fmla="*/ 6343628 w 12192000"/>
              <a:gd name="connsiteY84" fmla="*/ 4719161 h 5096785"/>
              <a:gd name="connsiteX85" fmla="*/ 6338605 w 12192000"/>
              <a:gd name="connsiteY85" fmla="*/ 4716723 h 5096785"/>
              <a:gd name="connsiteX86" fmla="*/ 6320318 w 12192000"/>
              <a:gd name="connsiteY86" fmla="*/ 4720095 h 5096785"/>
              <a:gd name="connsiteX87" fmla="*/ 6318742 w 12192000"/>
              <a:gd name="connsiteY87" fmla="*/ 4721541 h 5096785"/>
              <a:gd name="connsiteX88" fmla="*/ 6301708 w 12192000"/>
              <a:gd name="connsiteY88" fmla="*/ 4720380 h 5096785"/>
              <a:gd name="connsiteX89" fmla="*/ 6285082 w 12192000"/>
              <a:gd name="connsiteY89" fmla="*/ 4714639 h 5096785"/>
              <a:gd name="connsiteX90" fmla="*/ 6028335 w 12192000"/>
              <a:gd name="connsiteY90" fmla="*/ 4722621 h 5096785"/>
              <a:gd name="connsiteX91" fmla="*/ 5908701 w 12192000"/>
              <a:gd name="connsiteY91" fmla="*/ 4779160 h 5096785"/>
              <a:gd name="connsiteX92" fmla="*/ 5860414 w 12192000"/>
              <a:gd name="connsiteY92" fmla="*/ 4807892 h 5096785"/>
              <a:gd name="connsiteX93" fmla="*/ 5683612 w 12192000"/>
              <a:gd name="connsiteY93" fmla="*/ 4848770 h 5096785"/>
              <a:gd name="connsiteX94" fmla="*/ 5635111 w 12192000"/>
              <a:gd name="connsiteY94" fmla="*/ 4868888 h 5096785"/>
              <a:gd name="connsiteX95" fmla="*/ 5582652 w 12192000"/>
              <a:gd name="connsiteY95" fmla="*/ 4866836 h 5096785"/>
              <a:gd name="connsiteX96" fmla="*/ 5567213 w 12192000"/>
              <a:gd name="connsiteY96" fmla="*/ 4878769 h 5096785"/>
              <a:gd name="connsiteX97" fmla="*/ 5564659 w 12192000"/>
              <a:gd name="connsiteY97" fmla="*/ 4881042 h 5096785"/>
              <a:gd name="connsiteX98" fmla="*/ 5552102 w 12192000"/>
              <a:gd name="connsiteY98" fmla="*/ 4885426 h 5096785"/>
              <a:gd name="connsiteX99" fmla="*/ 5551475 w 12192000"/>
              <a:gd name="connsiteY99" fmla="*/ 4892560 h 5096785"/>
              <a:gd name="connsiteX100" fmla="*/ 5534664 w 12192000"/>
              <a:gd name="connsiteY100" fmla="*/ 4903385 h 5096785"/>
              <a:gd name="connsiteX101" fmla="*/ 5510737 w 12192000"/>
              <a:gd name="connsiteY101" fmla="*/ 4909807 h 5096785"/>
              <a:gd name="connsiteX102" fmla="*/ 5393901 w 12192000"/>
              <a:gd name="connsiteY102" fmla="*/ 4933709 h 5096785"/>
              <a:gd name="connsiteX103" fmla="*/ 5325782 w 12192000"/>
              <a:gd name="connsiteY103" fmla="*/ 4951789 h 5096785"/>
              <a:gd name="connsiteX104" fmla="*/ 5302703 w 12192000"/>
              <a:gd name="connsiteY104" fmla="*/ 4964590 h 5096785"/>
              <a:gd name="connsiteX105" fmla="*/ 5268591 w 12192000"/>
              <a:gd name="connsiteY105" fmla="*/ 4978479 h 5096785"/>
              <a:gd name="connsiteX106" fmla="*/ 5210559 w 12192000"/>
              <a:gd name="connsiteY106" fmla="*/ 5007585 h 5096785"/>
              <a:gd name="connsiteX107" fmla="*/ 5177597 w 12192000"/>
              <a:gd name="connsiteY107" fmla="*/ 5015926 h 5096785"/>
              <a:gd name="connsiteX108" fmla="*/ 5160569 w 12192000"/>
              <a:gd name="connsiteY108" fmla="*/ 5025681 h 5096785"/>
              <a:gd name="connsiteX109" fmla="*/ 5152748 w 12192000"/>
              <a:gd name="connsiteY109" fmla="*/ 5026569 h 5096785"/>
              <a:gd name="connsiteX110" fmla="*/ 5127678 w 12192000"/>
              <a:gd name="connsiteY110" fmla="*/ 5032947 h 5096785"/>
              <a:gd name="connsiteX111" fmla="*/ 5113147 w 12192000"/>
              <a:gd name="connsiteY111" fmla="*/ 5035818 h 5096785"/>
              <a:gd name="connsiteX112" fmla="*/ 5107301 w 12192000"/>
              <a:gd name="connsiteY112" fmla="*/ 5036672 h 5096785"/>
              <a:gd name="connsiteX113" fmla="*/ 5093215 w 12192000"/>
              <a:gd name="connsiteY113" fmla="*/ 5032880 h 5096785"/>
              <a:gd name="connsiteX114" fmla="*/ 5077058 w 12192000"/>
              <a:gd name="connsiteY114" fmla="*/ 5038681 h 5096785"/>
              <a:gd name="connsiteX115" fmla="*/ 5057349 w 12192000"/>
              <a:gd name="connsiteY115" fmla="*/ 5036015 h 5096785"/>
              <a:gd name="connsiteX116" fmla="*/ 5053945 w 12192000"/>
              <a:gd name="connsiteY116" fmla="*/ 5041952 h 5096785"/>
              <a:gd name="connsiteX117" fmla="*/ 5040021 w 12192000"/>
              <a:gd name="connsiteY117" fmla="*/ 5050052 h 5096785"/>
              <a:gd name="connsiteX118" fmla="*/ 5025913 w 12192000"/>
              <a:gd name="connsiteY118" fmla="*/ 5046535 h 5096785"/>
              <a:gd name="connsiteX119" fmla="*/ 4998218 w 12192000"/>
              <a:gd name="connsiteY119" fmla="*/ 5048065 h 5096785"/>
              <a:gd name="connsiteX120" fmla="*/ 4991008 w 12192000"/>
              <a:gd name="connsiteY120" fmla="*/ 5050439 h 5096785"/>
              <a:gd name="connsiteX121" fmla="*/ 4963503 w 12192000"/>
              <a:gd name="connsiteY121" fmla="*/ 5047575 h 5096785"/>
              <a:gd name="connsiteX122" fmla="*/ 4921053 w 12192000"/>
              <a:gd name="connsiteY122" fmla="*/ 5048925 h 5096785"/>
              <a:gd name="connsiteX123" fmla="*/ 4873420 w 12192000"/>
              <a:gd name="connsiteY123" fmla="*/ 5054929 h 5096785"/>
              <a:gd name="connsiteX124" fmla="*/ 4858825 w 12192000"/>
              <a:gd name="connsiteY124" fmla="*/ 5051329 h 5096785"/>
              <a:gd name="connsiteX125" fmla="*/ 4769340 w 12192000"/>
              <a:gd name="connsiteY125" fmla="*/ 5053090 h 5096785"/>
              <a:gd name="connsiteX126" fmla="*/ 4744152 w 12192000"/>
              <a:gd name="connsiteY126" fmla="*/ 5053391 h 5096785"/>
              <a:gd name="connsiteX127" fmla="*/ 4723556 w 12192000"/>
              <a:gd name="connsiteY127" fmla="*/ 5059633 h 5096785"/>
              <a:gd name="connsiteX128" fmla="*/ 4719699 w 12192000"/>
              <a:gd name="connsiteY128" fmla="*/ 5066298 h 5096785"/>
              <a:gd name="connsiteX129" fmla="*/ 4706016 w 12192000"/>
              <a:gd name="connsiteY129" fmla="*/ 5067422 h 5096785"/>
              <a:gd name="connsiteX130" fmla="*/ 4702593 w 12192000"/>
              <a:gd name="connsiteY130" fmla="*/ 5068973 h 5096785"/>
              <a:gd name="connsiteX131" fmla="*/ 4682766 w 12192000"/>
              <a:gd name="connsiteY131" fmla="*/ 5076609 h 5096785"/>
              <a:gd name="connsiteX132" fmla="*/ 4634960 w 12192000"/>
              <a:gd name="connsiteY132" fmla="*/ 5061852 h 5096785"/>
              <a:gd name="connsiteX133" fmla="*/ 4580645 w 12192000"/>
              <a:gd name="connsiteY133" fmla="*/ 5069246 h 5096785"/>
              <a:gd name="connsiteX134" fmla="*/ 4368005 w 12192000"/>
              <a:gd name="connsiteY134" fmla="*/ 5057426 h 5096785"/>
              <a:gd name="connsiteX135" fmla="*/ 4339489 w 12192000"/>
              <a:gd name="connsiteY135" fmla="*/ 5080858 h 5096785"/>
              <a:gd name="connsiteX136" fmla="*/ 4253895 w 12192000"/>
              <a:gd name="connsiteY136" fmla="*/ 5085008 h 5096785"/>
              <a:gd name="connsiteX137" fmla="*/ 4130140 w 12192000"/>
              <a:gd name="connsiteY137" fmla="*/ 5057070 h 5096785"/>
              <a:gd name="connsiteX138" fmla="*/ 3911296 w 12192000"/>
              <a:gd name="connsiteY138" fmla="*/ 5035663 h 5096785"/>
              <a:gd name="connsiteX139" fmla="*/ 3895182 w 12192000"/>
              <a:gd name="connsiteY139" fmla="*/ 5030229 h 5096785"/>
              <a:gd name="connsiteX140" fmla="*/ 3870866 w 12192000"/>
              <a:gd name="connsiteY140" fmla="*/ 5023753 h 5096785"/>
              <a:gd name="connsiteX141" fmla="*/ 3865913 w 12192000"/>
              <a:gd name="connsiteY141" fmla="*/ 5025143 h 5096785"/>
              <a:gd name="connsiteX142" fmla="*/ 3828606 w 12192000"/>
              <a:gd name="connsiteY142" fmla="*/ 5019426 h 5096785"/>
              <a:gd name="connsiteX143" fmla="*/ 3827901 w 12192000"/>
              <a:gd name="connsiteY143" fmla="*/ 5020583 h 5096785"/>
              <a:gd name="connsiteX144" fmla="*/ 3816543 w 12192000"/>
              <a:gd name="connsiteY144" fmla="*/ 5024366 h 5096785"/>
              <a:gd name="connsiteX145" fmla="*/ 3795278 w 12192000"/>
              <a:gd name="connsiteY145" fmla="*/ 5028779 h 5096785"/>
              <a:gd name="connsiteX146" fmla="*/ 3743858 w 12192000"/>
              <a:gd name="connsiteY146" fmla="*/ 5054237 h 5096785"/>
              <a:gd name="connsiteX147" fmla="*/ 3704945 w 12192000"/>
              <a:gd name="connsiteY147" fmla="*/ 5048413 h 5096785"/>
              <a:gd name="connsiteX148" fmla="*/ 3696992 w 12192000"/>
              <a:gd name="connsiteY148" fmla="*/ 5047914 h 5096785"/>
              <a:gd name="connsiteX149" fmla="*/ 3696780 w 12192000"/>
              <a:gd name="connsiteY149" fmla="*/ 5048181 h 5096785"/>
              <a:gd name="connsiteX150" fmla="*/ 3688290 w 12192000"/>
              <a:gd name="connsiteY150" fmla="*/ 5048204 h 5096785"/>
              <a:gd name="connsiteX151" fmla="*/ 3682486 w 12192000"/>
              <a:gd name="connsiteY151" fmla="*/ 5047000 h 5096785"/>
              <a:gd name="connsiteX152" fmla="*/ 3667056 w 12192000"/>
              <a:gd name="connsiteY152" fmla="*/ 5046030 h 5096785"/>
              <a:gd name="connsiteX153" fmla="*/ 3661403 w 12192000"/>
              <a:gd name="connsiteY153" fmla="*/ 5047537 h 5096785"/>
              <a:gd name="connsiteX154" fmla="*/ 3658673 w 12192000"/>
              <a:gd name="connsiteY154" fmla="*/ 5050790 h 5096785"/>
              <a:gd name="connsiteX155" fmla="*/ 3657333 w 12192000"/>
              <a:gd name="connsiteY155" fmla="*/ 5050325 h 5096785"/>
              <a:gd name="connsiteX156" fmla="*/ 3626778 w 12192000"/>
              <a:gd name="connsiteY156" fmla="*/ 5057882 h 5096785"/>
              <a:gd name="connsiteX157" fmla="*/ 3560067 w 12192000"/>
              <a:gd name="connsiteY157" fmla="*/ 5064266 h 5096785"/>
              <a:gd name="connsiteX158" fmla="*/ 3522641 w 12192000"/>
              <a:gd name="connsiteY158" fmla="*/ 5063654 h 5096785"/>
              <a:gd name="connsiteX159" fmla="*/ 3419275 w 12192000"/>
              <a:gd name="connsiteY159" fmla="*/ 5066646 h 5096785"/>
              <a:gd name="connsiteX160" fmla="*/ 3314869 w 12192000"/>
              <a:gd name="connsiteY160" fmla="*/ 5073197 h 5096785"/>
              <a:gd name="connsiteX161" fmla="*/ 3259088 w 12192000"/>
              <a:gd name="connsiteY161" fmla="*/ 5096363 h 5096785"/>
              <a:gd name="connsiteX162" fmla="*/ 3253104 w 12192000"/>
              <a:gd name="connsiteY162" fmla="*/ 5096785 h 5096785"/>
              <a:gd name="connsiteX163" fmla="*/ 3238751 w 12192000"/>
              <a:gd name="connsiteY163" fmla="*/ 5092996 h 5096785"/>
              <a:gd name="connsiteX164" fmla="*/ 3233681 w 12192000"/>
              <a:gd name="connsiteY164" fmla="*/ 5090758 h 5096785"/>
              <a:gd name="connsiteX165" fmla="*/ 3225562 w 12192000"/>
              <a:gd name="connsiteY165" fmla="*/ 5089215 h 5096785"/>
              <a:gd name="connsiteX166" fmla="*/ 3225260 w 12192000"/>
              <a:gd name="connsiteY166" fmla="*/ 5089437 h 5096785"/>
              <a:gd name="connsiteX167" fmla="*/ 3217859 w 12192000"/>
              <a:gd name="connsiteY167" fmla="*/ 5087484 h 5096785"/>
              <a:gd name="connsiteX168" fmla="*/ 3182980 w 12192000"/>
              <a:gd name="connsiteY168" fmla="*/ 5074650 h 5096785"/>
              <a:gd name="connsiteX169" fmla="*/ 3055081 w 12192000"/>
              <a:gd name="connsiteY169" fmla="*/ 5080424 h 5096785"/>
              <a:gd name="connsiteX170" fmla="*/ 3049807 w 12192000"/>
              <a:gd name="connsiteY170" fmla="*/ 5080860 h 5096785"/>
              <a:gd name="connsiteX171" fmla="*/ 3029122 w 12192000"/>
              <a:gd name="connsiteY171" fmla="*/ 5070085 h 5096785"/>
              <a:gd name="connsiteX172" fmla="*/ 3017862 w 12192000"/>
              <a:gd name="connsiteY172" fmla="*/ 5065942 h 5096785"/>
              <a:gd name="connsiteX173" fmla="*/ 3015868 w 12192000"/>
              <a:gd name="connsiteY173" fmla="*/ 5061832 h 5096785"/>
              <a:gd name="connsiteX174" fmla="*/ 2998644 w 12192000"/>
              <a:gd name="connsiteY174" fmla="*/ 5057210 h 5096785"/>
              <a:gd name="connsiteX175" fmla="*/ 2996219 w 12192000"/>
              <a:gd name="connsiteY175" fmla="*/ 5057788 h 5096785"/>
              <a:gd name="connsiteX176" fmla="*/ 2983676 w 12192000"/>
              <a:gd name="connsiteY176" fmla="*/ 5049852 h 5096785"/>
              <a:gd name="connsiteX177" fmla="*/ 2903609 w 12192000"/>
              <a:gd name="connsiteY177" fmla="*/ 4998457 h 5096785"/>
              <a:gd name="connsiteX178" fmla="*/ 2758830 w 12192000"/>
              <a:gd name="connsiteY178" fmla="*/ 4974760 h 5096785"/>
              <a:gd name="connsiteX179" fmla="*/ 2532669 w 12192000"/>
              <a:gd name="connsiteY179" fmla="*/ 4940573 h 5096785"/>
              <a:gd name="connsiteX180" fmla="*/ 2389931 w 12192000"/>
              <a:gd name="connsiteY180" fmla="*/ 4905785 h 5096785"/>
              <a:gd name="connsiteX181" fmla="*/ 2335186 w 12192000"/>
              <a:gd name="connsiteY181" fmla="*/ 4902957 h 5096785"/>
              <a:gd name="connsiteX182" fmla="*/ 2273393 w 12192000"/>
              <a:gd name="connsiteY182" fmla="*/ 4883565 h 5096785"/>
              <a:gd name="connsiteX183" fmla="*/ 2269523 w 12192000"/>
              <a:gd name="connsiteY183" fmla="*/ 4884442 h 5096785"/>
              <a:gd name="connsiteX184" fmla="*/ 2256015 w 12192000"/>
              <a:gd name="connsiteY184" fmla="*/ 4883014 h 5096785"/>
              <a:gd name="connsiteX185" fmla="*/ 2249731 w 12192000"/>
              <a:gd name="connsiteY185" fmla="*/ 4888778 h 5096785"/>
              <a:gd name="connsiteX186" fmla="*/ 2227629 w 12192000"/>
              <a:gd name="connsiteY186" fmla="*/ 4891047 h 5096785"/>
              <a:gd name="connsiteX187" fmla="*/ 2203460 w 12192000"/>
              <a:gd name="connsiteY187" fmla="*/ 4886696 h 5096785"/>
              <a:gd name="connsiteX188" fmla="*/ 2091528 w 12192000"/>
              <a:gd name="connsiteY188" fmla="*/ 4859155 h 5096785"/>
              <a:gd name="connsiteX189" fmla="*/ 2022901 w 12192000"/>
              <a:gd name="connsiteY189" fmla="*/ 4846594 h 5096785"/>
              <a:gd name="connsiteX190" fmla="*/ 1994227 w 12192000"/>
              <a:gd name="connsiteY190" fmla="*/ 4847973 h 5096785"/>
              <a:gd name="connsiteX191" fmla="*/ 1955936 w 12192000"/>
              <a:gd name="connsiteY191" fmla="*/ 4845765 h 5096785"/>
              <a:gd name="connsiteX192" fmla="*/ 1741924 w 12192000"/>
              <a:gd name="connsiteY192" fmla="*/ 4808054 h 5096785"/>
              <a:gd name="connsiteX193" fmla="*/ 1734410 w 12192000"/>
              <a:gd name="connsiteY193" fmla="*/ 4811675 h 5096785"/>
              <a:gd name="connsiteX194" fmla="*/ 1691423 w 12192000"/>
              <a:gd name="connsiteY194" fmla="*/ 4802777 h 5096785"/>
              <a:gd name="connsiteX195" fmla="*/ 1554504 w 12192000"/>
              <a:gd name="connsiteY195" fmla="*/ 4739985 h 5096785"/>
              <a:gd name="connsiteX196" fmla="*/ 1470119 w 12192000"/>
              <a:gd name="connsiteY196" fmla="*/ 4723470 h 5096785"/>
              <a:gd name="connsiteX197" fmla="*/ 1437967 w 12192000"/>
              <a:gd name="connsiteY197" fmla="*/ 4722710 h 5096785"/>
              <a:gd name="connsiteX198" fmla="*/ 1295869 w 12192000"/>
              <a:gd name="connsiteY198" fmla="*/ 4726175 h 5096785"/>
              <a:gd name="connsiteX199" fmla="*/ 1292949 w 12192000"/>
              <a:gd name="connsiteY199" fmla="*/ 4684615 h 5096785"/>
              <a:gd name="connsiteX200" fmla="*/ 1244908 w 12192000"/>
              <a:gd name="connsiteY200" fmla="*/ 4706993 h 5096785"/>
              <a:gd name="connsiteX201" fmla="*/ 1171266 w 12192000"/>
              <a:gd name="connsiteY201" fmla="*/ 4706535 h 5096785"/>
              <a:gd name="connsiteX202" fmla="*/ 1160868 w 12192000"/>
              <a:gd name="connsiteY202" fmla="*/ 4701936 h 5096785"/>
              <a:gd name="connsiteX203" fmla="*/ 1147599 w 12192000"/>
              <a:gd name="connsiteY203" fmla="*/ 4714833 h 5096785"/>
              <a:gd name="connsiteX204" fmla="*/ 1119603 w 12192000"/>
              <a:gd name="connsiteY204" fmla="*/ 4721303 h 5096785"/>
              <a:gd name="connsiteX205" fmla="*/ 997851 w 12192000"/>
              <a:gd name="connsiteY205" fmla="*/ 4722336 h 5096785"/>
              <a:gd name="connsiteX206" fmla="*/ 976455 w 12192000"/>
              <a:gd name="connsiteY206" fmla="*/ 4726407 h 5096785"/>
              <a:gd name="connsiteX207" fmla="*/ 949939 w 12192000"/>
              <a:gd name="connsiteY207" fmla="*/ 4719699 h 5096785"/>
              <a:gd name="connsiteX208" fmla="*/ 894148 w 12192000"/>
              <a:gd name="connsiteY208" fmla="*/ 4710406 h 5096785"/>
              <a:gd name="connsiteX209" fmla="*/ 857990 w 12192000"/>
              <a:gd name="connsiteY209" fmla="*/ 4696844 h 5096785"/>
              <a:gd name="connsiteX210" fmla="*/ 848649 w 12192000"/>
              <a:gd name="connsiteY210" fmla="*/ 4704021 h 5096785"/>
              <a:gd name="connsiteX211" fmla="*/ 826436 w 12192000"/>
              <a:gd name="connsiteY211" fmla="*/ 4707421 h 5096785"/>
              <a:gd name="connsiteX212" fmla="*/ 733052 w 12192000"/>
              <a:gd name="connsiteY212" fmla="*/ 4701884 h 5096785"/>
              <a:gd name="connsiteX213" fmla="*/ 716185 w 12192000"/>
              <a:gd name="connsiteY213" fmla="*/ 4648168 h 5096785"/>
              <a:gd name="connsiteX214" fmla="*/ 582722 w 12192000"/>
              <a:gd name="connsiteY214" fmla="*/ 4658637 h 5096785"/>
              <a:gd name="connsiteX215" fmla="*/ 581118 w 12192000"/>
              <a:gd name="connsiteY215" fmla="*/ 4654120 h 5096785"/>
              <a:gd name="connsiteX216" fmla="*/ 546453 w 12192000"/>
              <a:gd name="connsiteY216" fmla="*/ 4652542 h 5096785"/>
              <a:gd name="connsiteX217" fmla="*/ 536773 w 12192000"/>
              <a:gd name="connsiteY217" fmla="*/ 4644609 h 5096785"/>
              <a:gd name="connsiteX218" fmla="*/ 388896 w 12192000"/>
              <a:gd name="connsiteY218" fmla="*/ 4619173 h 5096785"/>
              <a:gd name="connsiteX219" fmla="*/ 366479 w 12192000"/>
              <a:gd name="connsiteY219" fmla="*/ 4618896 h 5096785"/>
              <a:gd name="connsiteX220" fmla="*/ 342781 w 12192000"/>
              <a:gd name="connsiteY220" fmla="*/ 4601239 h 5096785"/>
              <a:gd name="connsiteX221" fmla="*/ 255925 w 12192000"/>
              <a:gd name="connsiteY221" fmla="*/ 4598685 h 5096785"/>
              <a:gd name="connsiteX222" fmla="*/ 226919 w 12192000"/>
              <a:gd name="connsiteY222" fmla="*/ 4598460 h 5096785"/>
              <a:gd name="connsiteX223" fmla="*/ 213925 w 12192000"/>
              <a:gd name="connsiteY223" fmla="*/ 4597783 h 5096785"/>
              <a:gd name="connsiteX224" fmla="*/ 215196 w 12192000"/>
              <a:gd name="connsiteY224" fmla="*/ 4588576 h 5096785"/>
              <a:gd name="connsiteX225" fmla="*/ 180214 w 12192000"/>
              <a:gd name="connsiteY225" fmla="*/ 4583701 h 5096785"/>
              <a:gd name="connsiteX226" fmla="*/ 83203 w 12192000"/>
              <a:gd name="connsiteY226" fmla="*/ 4531664 h 5096785"/>
              <a:gd name="connsiteX227" fmla="*/ 4106 w 12192000"/>
              <a:gd name="connsiteY227" fmla="*/ 4517202 h 5096785"/>
              <a:gd name="connsiteX228" fmla="*/ 0 w 12192000"/>
              <a:gd name="connsiteY228" fmla="*/ 4516084 h 5096785"/>
              <a:gd name="connsiteX229" fmla="*/ 0 w 12192000"/>
              <a:gd name="connsiteY229" fmla="*/ 0 h 5096785"/>
              <a:gd name="connsiteX0" fmla="*/ 0 w 12192000"/>
              <a:gd name="connsiteY0" fmla="*/ 0 h 5096785"/>
              <a:gd name="connsiteX1" fmla="*/ 12192000 w 12192000"/>
              <a:gd name="connsiteY1" fmla="*/ 0 h 5096785"/>
              <a:gd name="connsiteX2" fmla="*/ 12192000 w 12192000"/>
              <a:gd name="connsiteY2" fmla="*/ 3809005 h 5096785"/>
              <a:gd name="connsiteX3" fmla="*/ 12142543 w 12192000"/>
              <a:gd name="connsiteY3" fmla="*/ 3817043 h 5096785"/>
              <a:gd name="connsiteX4" fmla="*/ 12021777 w 12192000"/>
              <a:gd name="connsiteY4" fmla="*/ 3848082 h 5096785"/>
              <a:gd name="connsiteX5" fmla="*/ 11700796 w 12192000"/>
              <a:gd name="connsiteY5" fmla="*/ 3819843 h 5096785"/>
              <a:gd name="connsiteX6" fmla="*/ 11596222 w 12192000"/>
              <a:gd name="connsiteY6" fmla="*/ 3858834 h 5096785"/>
              <a:gd name="connsiteX7" fmla="*/ 11416000 w 12192000"/>
              <a:gd name="connsiteY7" fmla="*/ 3915854 h 5096785"/>
              <a:gd name="connsiteX8" fmla="*/ 11214181 w 12192000"/>
              <a:gd name="connsiteY8" fmla="*/ 4004215 h 5096785"/>
              <a:gd name="connsiteX9" fmla="*/ 11042540 w 12192000"/>
              <a:gd name="connsiteY9" fmla="*/ 4002613 h 5096785"/>
              <a:gd name="connsiteX10" fmla="*/ 10833086 w 12192000"/>
              <a:gd name="connsiteY10" fmla="*/ 3997707 h 5096785"/>
              <a:gd name="connsiteX11" fmla="*/ 10599680 w 12192000"/>
              <a:gd name="connsiteY11" fmla="*/ 3982661 h 5096785"/>
              <a:gd name="connsiteX12" fmla="*/ 10519971 w 12192000"/>
              <a:gd name="connsiteY12" fmla="*/ 3975018 h 5096785"/>
              <a:gd name="connsiteX13" fmla="*/ 10217282 w 12192000"/>
              <a:gd name="connsiteY13" fmla="*/ 4020809 h 5096785"/>
              <a:gd name="connsiteX14" fmla="*/ 9936427 w 12192000"/>
              <a:gd name="connsiteY14" fmla="*/ 4137843 h 5096785"/>
              <a:gd name="connsiteX15" fmla="*/ 9800299 w 12192000"/>
              <a:gd name="connsiteY15" fmla="*/ 4186098 h 5096785"/>
              <a:gd name="connsiteX16" fmla="*/ 9707822 w 12192000"/>
              <a:gd name="connsiteY16" fmla="*/ 4189102 h 5096785"/>
              <a:gd name="connsiteX17" fmla="*/ 9543973 w 12192000"/>
              <a:gd name="connsiteY17" fmla="*/ 4245802 h 5096785"/>
              <a:gd name="connsiteX18" fmla="*/ 9528747 w 12192000"/>
              <a:gd name="connsiteY18" fmla="*/ 4251724 h 5096785"/>
              <a:gd name="connsiteX19" fmla="*/ 9436976 w 12192000"/>
              <a:gd name="connsiteY19" fmla="*/ 4269351 h 5096785"/>
              <a:gd name="connsiteX20" fmla="*/ 9371827 w 12192000"/>
              <a:gd name="connsiteY20" fmla="*/ 4303912 h 5096785"/>
              <a:gd name="connsiteX21" fmla="*/ 9260304 w 12192000"/>
              <a:gd name="connsiteY21" fmla="*/ 4328021 h 5096785"/>
              <a:gd name="connsiteX22" fmla="*/ 9148799 w 12192000"/>
              <a:gd name="connsiteY22" fmla="*/ 4348506 h 5096785"/>
              <a:gd name="connsiteX23" fmla="*/ 9107898 w 12192000"/>
              <a:gd name="connsiteY23" fmla="*/ 4354282 h 5096785"/>
              <a:gd name="connsiteX24" fmla="*/ 8990743 w 12192000"/>
              <a:gd name="connsiteY24" fmla="*/ 4382161 h 5096785"/>
              <a:gd name="connsiteX25" fmla="*/ 8979819 w 12192000"/>
              <a:gd name="connsiteY25" fmla="*/ 4366419 h 5096785"/>
              <a:gd name="connsiteX26" fmla="*/ 8936044 w 12192000"/>
              <a:gd name="connsiteY26" fmla="*/ 4370992 h 5096785"/>
              <a:gd name="connsiteX27" fmla="*/ 8897707 w 12192000"/>
              <a:gd name="connsiteY27" fmla="*/ 4392673 h 5096785"/>
              <a:gd name="connsiteX28" fmla="*/ 8845635 w 12192000"/>
              <a:gd name="connsiteY28" fmla="*/ 4404300 h 5096785"/>
              <a:gd name="connsiteX29" fmla="*/ 8814562 w 12192000"/>
              <a:gd name="connsiteY29" fmla="*/ 4411434 h 5096785"/>
              <a:gd name="connsiteX30" fmla="*/ 8726349 w 12192000"/>
              <a:gd name="connsiteY30" fmla="*/ 4416668 h 5096785"/>
              <a:gd name="connsiteX31" fmla="*/ 8566678 w 12192000"/>
              <a:gd name="connsiteY31" fmla="*/ 4391711 h 5096785"/>
              <a:gd name="connsiteX32" fmla="*/ 8521516 w 12192000"/>
              <a:gd name="connsiteY32" fmla="*/ 4393927 h 5096785"/>
              <a:gd name="connsiteX33" fmla="*/ 8515998 w 12192000"/>
              <a:gd name="connsiteY33" fmla="*/ 4399124 h 5096785"/>
              <a:gd name="connsiteX34" fmla="*/ 8449547 w 12192000"/>
              <a:gd name="connsiteY34" fmla="*/ 4383170 h 5096785"/>
              <a:gd name="connsiteX35" fmla="*/ 8360285 w 12192000"/>
              <a:gd name="connsiteY35" fmla="*/ 4398502 h 5096785"/>
              <a:gd name="connsiteX36" fmla="*/ 8256584 w 12192000"/>
              <a:gd name="connsiteY36" fmla="*/ 4423564 h 5096785"/>
              <a:gd name="connsiteX37" fmla="*/ 8229821 w 12192000"/>
              <a:gd name="connsiteY37" fmla="*/ 4431840 h 5096785"/>
              <a:gd name="connsiteX38" fmla="*/ 8158476 w 12192000"/>
              <a:gd name="connsiteY38" fmla="*/ 4436904 h 5096785"/>
              <a:gd name="connsiteX39" fmla="*/ 7993707 w 12192000"/>
              <a:gd name="connsiteY39" fmla="*/ 4447962 h 5096785"/>
              <a:gd name="connsiteX40" fmla="*/ 7990346 w 12192000"/>
              <a:gd name="connsiteY40" fmla="*/ 4454853 h 5096785"/>
              <a:gd name="connsiteX41" fmla="*/ 7976786 w 12192000"/>
              <a:gd name="connsiteY41" fmla="*/ 4456820 h 5096785"/>
              <a:gd name="connsiteX42" fmla="*/ 7973491 w 12192000"/>
              <a:gd name="connsiteY42" fmla="*/ 4458577 h 5096785"/>
              <a:gd name="connsiteX43" fmla="*/ 7954281 w 12192000"/>
              <a:gd name="connsiteY43" fmla="*/ 4467421 h 5096785"/>
              <a:gd name="connsiteX44" fmla="*/ 7905540 w 12192000"/>
              <a:gd name="connsiteY44" fmla="*/ 4455628 h 5096785"/>
              <a:gd name="connsiteX45" fmla="*/ 7851932 w 12192000"/>
              <a:gd name="connsiteY45" fmla="*/ 4466353 h 5096785"/>
              <a:gd name="connsiteX46" fmla="*/ 7639078 w 12192000"/>
              <a:gd name="connsiteY46" fmla="*/ 4467635 h 5096785"/>
              <a:gd name="connsiteX47" fmla="*/ 7612359 w 12192000"/>
              <a:gd name="connsiteY47" fmla="*/ 4492789 h 5096785"/>
              <a:gd name="connsiteX48" fmla="*/ 7527328 w 12192000"/>
              <a:gd name="connsiteY48" fmla="*/ 4502199 h 5096785"/>
              <a:gd name="connsiteX49" fmla="*/ 7388717 w 12192000"/>
              <a:gd name="connsiteY49" fmla="*/ 4470799 h 5096785"/>
              <a:gd name="connsiteX50" fmla="*/ 7231898 w 12192000"/>
              <a:gd name="connsiteY50" fmla="*/ 4486028 h 5096785"/>
              <a:gd name="connsiteX51" fmla="*/ 7218425 w 12192000"/>
              <a:gd name="connsiteY51" fmla="*/ 4477288 h 5096785"/>
              <a:gd name="connsiteX52" fmla="*/ 7202795 w 12192000"/>
              <a:gd name="connsiteY52" fmla="*/ 4472972 h 5096785"/>
              <a:gd name="connsiteX53" fmla="*/ 7200744 w 12192000"/>
              <a:gd name="connsiteY53" fmla="*/ 4474099 h 5096785"/>
              <a:gd name="connsiteX54" fmla="*/ 7182163 w 12192000"/>
              <a:gd name="connsiteY54" fmla="*/ 4474005 h 5096785"/>
              <a:gd name="connsiteX55" fmla="*/ 7178368 w 12192000"/>
              <a:gd name="connsiteY55" fmla="*/ 4470673 h 5096785"/>
              <a:gd name="connsiteX56" fmla="*/ 7165705 w 12192000"/>
              <a:gd name="connsiteY56" fmla="*/ 4469569 h 5096785"/>
              <a:gd name="connsiteX57" fmla="*/ 7140991 w 12192000"/>
              <a:gd name="connsiteY57" fmla="*/ 4464599 h 5096785"/>
              <a:gd name="connsiteX58" fmla="*/ 7136152 w 12192000"/>
              <a:gd name="connsiteY58" fmla="*/ 4466292 h 5096785"/>
              <a:gd name="connsiteX59" fmla="*/ 7098544 w 12192000"/>
              <a:gd name="connsiteY59" fmla="*/ 4462879 h 5096785"/>
              <a:gd name="connsiteX60" fmla="*/ 7097922 w 12192000"/>
              <a:gd name="connsiteY60" fmla="*/ 4464077 h 5096785"/>
              <a:gd name="connsiteX61" fmla="*/ 7086877 w 12192000"/>
              <a:gd name="connsiteY61" fmla="*/ 4468554 h 5096785"/>
              <a:gd name="connsiteX62" fmla="*/ 7065999 w 12192000"/>
              <a:gd name="connsiteY62" fmla="*/ 4474270 h 5096785"/>
              <a:gd name="connsiteX63" fmla="*/ 7016598 w 12192000"/>
              <a:gd name="connsiteY63" fmla="*/ 4502855 h 5096785"/>
              <a:gd name="connsiteX64" fmla="*/ 6977375 w 12192000"/>
              <a:gd name="connsiteY64" fmla="*/ 4499434 h 5096785"/>
              <a:gd name="connsiteX65" fmla="*/ 6969409 w 12192000"/>
              <a:gd name="connsiteY65" fmla="*/ 4499424 h 5096785"/>
              <a:gd name="connsiteX66" fmla="*/ 6969218 w 12192000"/>
              <a:gd name="connsiteY66" fmla="*/ 4499704 h 5096785"/>
              <a:gd name="connsiteX67" fmla="*/ 6960755 w 12192000"/>
              <a:gd name="connsiteY67" fmla="*/ 4500249 h 5096785"/>
              <a:gd name="connsiteX68" fmla="*/ 6954882 w 12192000"/>
              <a:gd name="connsiteY68" fmla="*/ 4499405 h 5096785"/>
              <a:gd name="connsiteX69" fmla="*/ 6939428 w 12192000"/>
              <a:gd name="connsiteY69" fmla="*/ 4499385 h 5096785"/>
              <a:gd name="connsiteX70" fmla="*/ 6933902 w 12192000"/>
              <a:gd name="connsiteY70" fmla="*/ 4501239 h 5096785"/>
              <a:gd name="connsiteX71" fmla="*/ 6891244 w 12192000"/>
              <a:gd name="connsiteY71" fmla="*/ 4536371 h 5096785"/>
              <a:gd name="connsiteX72" fmla="*/ 6794496 w 12192000"/>
              <a:gd name="connsiteY72" fmla="*/ 4567924 h 5096785"/>
              <a:gd name="connsiteX73" fmla="*/ 6574528 w 12192000"/>
              <a:gd name="connsiteY73" fmla="*/ 4641155 h 5096785"/>
              <a:gd name="connsiteX74" fmla="*/ 6573036 w 12192000"/>
              <a:gd name="connsiteY74" fmla="*/ 4641049 h 5096785"/>
              <a:gd name="connsiteX75" fmla="*/ 6571920 w 12192000"/>
              <a:gd name="connsiteY75" fmla="*/ 4644739 h 5096785"/>
              <a:gd name="connsiteX76" fmla="*/ 6552021 w 12192000"/>
              <a:gd name="connsiteY76" fmla="*/ 4650379 h 5096785"/>
              <a:gd name="connsiteX77" fmla="*/ 6545925 w 12192000"/>
              <a:gd name="connsiteY77" fmla="*/ 4650675 h 5096785"/>
              <a:gd name="connsiteX78" fmla="*/ 6537822 w 12192000"/>
              <a:gd name="connsiteY78" fmla="*/ 4652769 h 5096785"/>
              <a:gd name="connsiteX79" fmla="*/ 6537743 w 12192000"/>
              <a:gd name="connsiteY79" fmla="*/ 4653068 h 5096785"/>
              <a:gd name="connsiteX80" fmla="*/ 6490057 w 12192000"/>
              <a:gd name="connsiteY80" fmla="*/ 4658624 h 5096785"/>
              <a:gd name="connsiteX81" fmla="*/ 6386800 w 12192000"/>
              <a:gd name="connsiteY81" fmla="*/ 4715431 h 5096785"/>
              <a:gd name="connsiteX82" fmla="*/ 6382703 w 12192000"/>
              <a:gd name="connsiteY82" fmla="*/ 4717930 h 5096785"/>
              <a:gd name="connsiteX83" fmla="*/ 6356495 w 12192000"/>
              <a:gd name="connsiteY83" fmla="*/ 4717843 h 5096785"/>
              <a:gd name="connsiteX84" fmla="*/ 6343628 w 12192000"/>
              <a:gd name="connsiteY84" fmla="*/ 4719161 h 5096785"/>
              <a:gd name="connsiteX85" fmla="*/ 6338605 w 12192000"/>
              <a:gd name="connsiteY85" fmla="*/ 4716723 h 5096785"/>
              <a:gd name="connsiteX86" fmla="*/ 6320318 w 12192000"/>
              <a:gd name="connsiteY86" fmla="*/ 4720095 h 5096785"/>
              <a:gd name="connsiteX87" fmla="*/ 6318742 w 12192000"/>
              <a:gd name="connsiteY87" fmla="*/ 4721541 h 5096785"/>
              <a:gd name="connsiteX88" fmla="*/ 6301708 w 12192000"/>
              <a:gd name="connsiteY88" fmla="*/ 4720380 h 5096785"/>
              <a:gd name="connsiteX89" fmla="*/ 6285082 w 12192000"/>
              <a:gd name="connsiteY89" fmla="*/ 4714639 h 5096785"/>
              <a:gd name="connsiteX90" fmla="*/ 6028335 w 12192000"/>
              <a:gd name="connsiteY90" fmla="*/ 4722621 h 5096785"/>
              <a:gd name="connsiteX91" fmla="*/ 5908701 w 12192000"/>
              <a:gd name="connsiteY91" fmla="*/ 4779160 h 5096785"/>
              <a:gd name="connsiteX92" fmla="*/ 5860414 w 12192000"/>
              <a:gd name="connsiteY92" fmla="*/ 4807892 h 5096785"/>
              <a:gd name="connsiteX93" fmla="*/ 5683612 w 12192000"/>
              <a:gd name="connsiteY93" fmla="*/ 4848770 h 5096785"/>
              <a:gd name="connsiteX94" fmla="*/ 5635111 w 12192000"/>
              <a:gd name="connsiteY94" fmla="*/ 4868888 h 5096785"/>
              <a:gd name="connsiteX95" fmla="*/ 5582652 w 12192000"/>
              <a:gd name="connsiteY95" fmla="*/ 4866836 h 5096785"/>
              <a:gd name="connsiteX96" fmla="*/ 5567213 w 12192000"/>
              <a:gd name="connsiteY96" fmla="*/ 4878769 h 5096785"/>
              <a:gd name="connsiteX97" fmla="*/ 5564659 w 12192000"/>
              <a:gd name="connsiteY97" fmla="*/ 4881042 h 5096785"/>
              <a:gd name="connsiteX98" fmla="*/ 5552102 w 12192000"/>
              <a:gd name="connsiteY98" fmla="*/ 4885426 h 5096785"/>
              <a:gd name="connsiteX99" fmla="*/ 5551475 w 12192000"/>
              <a:gd name="connsiteY99" fmla="*/ 4892560 h 5096785"/>
              <a:gd name="connsiteX100" fmla="*/ 5534664 w 12192000"/>
              <a:gd name="connsiteY100" fmla="*/ 4903385 h 5096785"/>
              <a:gd name="connsiteX101" fmla="*/ 5510737 w 12192000"/>
              <a:gd name="connsiteY101" fmla="*/ 4909807 h 5096785"/>
              <a:gd name="connsiteX102" fmla="*/ 5393901 w 12192000"/>
              <a:gd name="connsiteY102" fmla="*/ 4933709 h 5096785"/>
              <a:gd name="connsiteX103" fmla="*/ 5325782 w 12192000"/>
              <a:gd name="connsiteY103" fmla="*/ 4951789 h 5096785"/>
              <a:gd name="connsiteX104" fmla="*/ 5302703 w 12192000"/>
              <a:gd name="connsiteY104" fmla="*/ 4964590 h 5096785"/>
              <a:gd name="connsiteX105" fmla="*/ 5268591 w 12192000"/>
              <a:gd name="connsiteY105" fmla="*/ 4978479 h 5096785"/>
              <a:gd name="connsiteX106" fmla="*/ 5210559 w 12192000"/>
              <a:gd name="connsiteY106" fmla="*/ 5007585 h 5096785"/>
              <a:gd name="connsiteX107" fmla="*/ 5177597 w 12192000"/>
              <a:gd name="connsiteY107" fmla="*/ 5015926 h 5096785"/>
              <a:gd name="connsiteX108" fmla="*/ 5160569 w 12192000"/>
              <a:gd name="connsiteY108" fmla="*/ 5025681 h 5096785"/>
              <a:gd name="connsiteX109" fmla="*/ 5152748 w 12192000"/>
              <a:gd name="connsiteY109" fmla="*/ 5026569 h 5096785"/>
              <a:gd name="connsiteX110" fmla="*/ 5127678 w 12192000"/>
              <a:gd name="connsiteY110" fmla="*/ 5032947 h 5096785"/>
              <a:gd name="connsiteX111" fmla="*/ 5113147 w 12192000"/>
              <a:gd name="connsiteY111" fmla="*/ 5035818 h 5096785"/>
              <a:gd name="connsiteX112" fmla="*/ 5107301 w 12192000"/>
              <a:gd name="connsiteY112" fmla="*/ 5036672 h 5096785"/>
              <a:gd name="connsiteX113" fmla="*/ 5093215 w 12192000"/>
              <a:gd name="connsiteY113" fmla="*/ 5032880 h 5096785"/>
              <a:gd name="connsiteX114" fmla="*/ 5077058 w 12192000"/>
              <a:gd name="connsiteY114" fmla="*/ 5038681 h 5096785"/>
              <a:gd name="connsiteX115" fmla="*/ 5057349 w 12192000"/>
              <a:gd name="connsiteY115" fmla="*/ 5036015 h 5096785"/>
              <a:gd name="connsiteX116" fmla="*/ 5053945 w 12192000"/>
              <a:gd name="connsiteY116" fmla="*/ 5041952 h 5096785"/>
              <a:gd name="connsiteX117" fmla="*/ 5040021 w 12192000"/>
              <a:gd name="connsiteY117" fmla="*/ 5050052 h 5096785"/>
              <a:gd name="connsiteX118" fmla="*/ 5025913 w 12192000"/>
              <a:gd name="connsiteY118" fmla="*/ 5046535 h 5096785"/>
              <a:gd name="connsiteX119" fmla="*/ 4998218 w 12192000"/>
              <a:gd name="connsiteY119" fmla="*/ 5048065 h 5096785"/>
              <a:gd name="connsiteX120" fmla="*/ 4991008 w 12192000"/>
              <a:gd name="connsiteY120" fmla="*/ 5050439 h 5096785"/>
              <a:gd name="connsiteX121" fmla="*/ 4963503 w 12192000"/>
              <a:gd name="connsiteY121" fmla="*/ 5047575 h 5096785"/>
              <a:gd name="connsiteX122" fmla="*/ 4921053 w 12192000"/>
              <a:gd name="connsiteY122" fmla="*/ 5048925 h 5096785"/>
              <a:gd name="connsiteX123" fmla="*/ 4873420 w 12192000"/>
              <a:gd name="connsiteY123" fmla="*/ 5054929 h 5096785"/>
              <a:gd name="connsiteX124" fmla="*/ 4858825 w 12192000"/>
              <a:gd name="connsiteY124" fmla="*/ 5051329 h 5096785"/>
              <a:gd name="connsiteX125" fmla="*/ 4769340 w 12192000"/>
              <a:gd name="connsiteY125" fmla="*/ 5053090 h 5096785"/>
              <a:gd name="connsiteX126" fmla="*/ 4744152 w 12192000"/>
              <a:gd name="connsiteY126" fmla="*/ 5053391 h 5096785"/>
              <a:gd name="connsiteX127" fmla="*/ 4723556 w 12192000"/>
              <a:gd name="connsiteY127" fmla="*/ 5059633 h 5096785"/>
              <a:gd name="connsiteX128" fmla="*/ 4719699 w 12192000"/>
              <a:gd name="connsiteY128" fmla="*/ 5066298 h 5096785"/>
              <a:gd name="connsiteX129" fmla="*/ 4706016 w 12192000"/>
              <a:gd name="connsiteY129" fmla="*/ 5067422 h 5096785"/>
              <a:gd name="connsiteX130" fmla="*/ 4702593 w 12192000"/>
              <a:gd name="connsiteY130" fmla="*/ 5068973 h 5096785"/>
              <a:gd name="connsiteX131" fmla="*/ 4682766 w 12192000"/>
              <a:gd name="connsiteY131" fmla="*/ 5076609 h 5096785"/>
              <a:gd name="connsiteX132" fmla="*/ 4634960 w 12192000"/>
              <a:gd name="connsiteY132" fmla="*/ 5061852 h 5096785"/>
              <a:gd name="connsiteX133" fmla="*/ 4580645 w 12192000"/>
              <a:gd name="connsiteY133" fmla="*/ 5069246 h 5096785"/>
              <a:gd name="connsiteX134" fmla="*/ 4368005 w 12192000"/>
              <a:gd name="connsiteY134" fmla="*/ 5057426 h 5096785"/>
              <a:gd name="connsiteX135" fmla="*/ 4339489 w 12192000"/>
              <a:gd name="connsiteY135" fmla="*/ 5080858 h 5096785"/>
              <a:gd name="connsiteX136" fmla="*/ 4253895 w 12192000"/>
              <a:gd name="connsiteY136" fmla="*/ 5085008 h 5096785"/>
              <a:gd name="connsiteX137" fmla="*/ 4130140 w 12192000"/>
              <a:gd name="connsiteY137" fmla="*/ 5057070 h 5096785"/>
              <a:gd name="connsiteX138" fmla="*/ 3911296 w 12192000"/>
              <a:gd name="connsiteY138" fmla="*/ 5035663 h 5096785"/>
              <a:gd name="connsiteX139" fmla="*/ 3895182 w 12192000"/>
              <a:gd name="connsiteY139" fmla="*/ 5030229 h 5096785"/>
              <a:gd name="connsiteX140" fmla="*/ 3870866 w 12192000"/>
              <a:gd name="connsiteY140" fmla="*/ 5023753 h 5096785"/>
              <a:gd name="connsiteX141" fmla="*/ 3865913 w 12192000"/>
              <a:gd name="connsiteY141" fmla="*/ 5025143 h 5096785"/>
              <a:gd name="connsiteX142" fmla="*/ 3828606 w 12192000"/>
              <a:gd name="connsiteY142" fmla="*/ 5019426 h 5096785"/>
              <a:gd name="connsiteX143" fmla="*/ 3827901 w 12192000"/>
              <a:gd name="connsiteY143" fmla="*/ 5020583 h 5096785"/>
              <a:gd name="connsiteX144" fmla="*/ 3816543 w 12192000"/>
              <a:gd name="connsiteY144" fmla="*/ 5024366 h 5096785"/>
              <a:gd name="connsiteX145" fmla="*/ 3795278 w 12192000"/>
              <a:gd name="connsiteY145" fmla="*/ 5028779 h 5096785"/>
              <a:gd name="connsiteX146" fmla="*/ 3743858 w 12192000"/>
              <a:gd name="connsiteY146" fmla="*/ 5054237 h 5096785"/>
              <a:gd name="connsiteX147" fmla="*/ 3704945 w 12192000"/>
              <a:gd name="connsiteY147" fmla="*/ 5048413 h 5096785"/>
              <a:gd name="connsiteX148" fmla="*/ 3696992 w 12192000"/>
              <a:gd name="connsiteY148" fmla="*/ 5047914 h 5096785"/>
              <a:gd name="connsiteX149" fmla="*/ 3696780 w 12192000"/>
              <a:gd name="connsiteY149" fmla="*/ 5048181 h 5096785"/>
              <a:gd name="connsiteX150" fmla="*/ 3688290 w 12192000"/>
              <a:gd name="connsiteY150" fmla="*/ 5048204 h 5096785"/>
              <a:gd name="connsiteX151" fmla="*/ 3682486 w 12192000"/>
              <a:gd name="connsiteY151" fmla="*/ 5047000 h 5096785"/>
              <a:gd name="connsiteX152" fmla="*/ 3667056 w 12192000"/>
              <a:gd name="connsiteY152" fmla="*/ 5046030 h 5096785"/>
              <a:gd name="connsiteX153" fmla="*/ 3661403 w 12192000"/>
              <a:gd name="connsiteY153" fmla="*/ 5047537 h 5096785"/>
              <a:gd name="connsiteX154" fmla="*/ 3658673 w 12192000"/>
              <a:gd name="connsiteY154" fmla="*/ 5050790 h 5096785"/>
              <a:gd name="connsiteX155" fmla="*/ 3657333 w 12192000"/>
              <a:gd name="connsiteY155" fmla="*/ 5050325 h 5096785"/>
              <a:gd name="connsiteX156" fmla="*/ 3626778 w 12192000"/>
              <a:gd name="connsiteY156" fmla="*/ 5057882 h 5096785"/>
              <a:gd name="connsiteX157" fmla="*/ 3560067 w 12192000"/>
              <a:gd name="connsiteY157" fmla="*/ 5064266 h 5096785"/>
              <a:gd name="connsiteX158" fmla="*/ 3522641 w 12192000"/>
              <a:gd name="connsiteY158" fmla="*/ 5063654 h 5096785"/>
              <a:gd name="connsiteX159" fmla="*/ 3419275 w 12192000"/>
              <a:gd name="connsiteY159" fmla="*/ 5066646 h 5096785"/>
              <a:gd name="connsiteX160" fmla="*/ 3314869 w 12192000"/>
              <a:gd name="connsiteY160" fmla="*/ 5073197 h 5096785"/>
              <a:gd name="connsiteX161" fmla="*/ 3259088 w 12192000"/>
              <a:gd name="connsiteY161" fmla="*/ 5096363 h 5096785"/>
              <a:gd name="connsiteX162" fmla="*/ 3253104 w 12192000"/>
              <a:gd name="connsiteY162" fmla="*/ 5096785 h 5096785"/>
              <a:gd name="connsiteX163" fmla="*/ 3238751 w 12192000"/>
              <a:gd name="connsiteY163" fmla="*/ 5092996 h 5096785"/>
              <a:gd name="connsiteX164" fmla="*/ 3233681 w 12192000"/>
              <a:gd name="connsiteY164" fmla="*/ 5090758 h 5096785"/>
              <a:gd name="connsiteX165" fmla="*/ 3225562 w 12192000"/>
              <a:gd name="connsiteY165" fmla="*/ 5089215 h 5096785"/>
              <a:gd name="connsiteX166" fmla="*/ 3225260 w 12192000"/>
              <a:gd name="connsiteY166" fmla="*/ 5089437 h 5096785"/>
              <a:gd name="connsiteX167" fmla="*/ 3217859 w 12192000"/>
              <a:gd name="connsiteY167" fmla="*/ 5087484 h 5096785"/>
              <a:gd name="connsiteX168" fmla="*/ 3182980 w 12192000"/>
              <a:gd name="connsiteY168" fmla="*/ 5074650 h 5096785"/>
              <a:gd name="connsiteX169" fmla="*/ 3055081 w 12192000"/>
              <a:gd name="connsiteY169" fmla="*/ 5080424 h 5096785"/>
              <a:gd name="connsiteX170" fmla="*/ 3049807 w 12192000"/>
              <a:gd name="connsiteY170" fmla="*/ 5080860 h 5096785"/>
              <a:gd name="connsiteX171" fmla="*/ 3029122 w 12192000"/>
              <a:gd name="connsiteY171" fmla="*/ 5070085 h 5096785"/>
              <a:gd name="connsiteX172" fmla="*/ 3017862 w 12192000"/>
              <a:gd name="connsiteY172" fmla="*/ 5065942 h 5096785"/>
              <a:gd name="connsiteX173" fmla="*/ 3015868 w 12192000"/>
              <a:gd name="connsiteY173" fmla="*/ 5061832 h 5096785"/>
              <a:gd name="connsiteX174" fmla="*/ 2998644 w 12192000"/>
              <a:gd name="connsiteY174" fmla="*/ 5057210 h 5096785"/>
              <a:gd name="connsiteX175" fmla="*/ 2996219 w 12192000"/>
              <a:gd name="connsiteY175" fmla="*/ 5057788 h 5096785"/>
              <a:gd name="connsiteX176" fmla="*/ 2983676 w 12192000"/>
              <a:gd name="connsiteY176" fmla="*/ 5049852 h 5096785"/>
              <a:gd name="connsiteX177" fmla="*/ 2903609 w 12192000"/>
              <a:gd name="connsiteY177" fmla="*/ 4998457 h 5096785"/>
              <a:gd name="connsiteX178" fmla="*/ 2758830 w 12192000"/>
              <a:gd name="connsiteY178" fmla="*/ 4974760 h 5096785"/>
              <a:gd name="connsiteX179" fmla="*/ 2532669 w 12192000"/>
              <a:gd name="connsiteY179" fmla="*/ 4940573 h 5096785"/>
              <a:gd name="connsiteX180" fmla="*/ 2389931 w 12192000"/>
              <a:gd name="connsiteY180" fmla="*/ 4905785 h 5096785"/>
              <a:gd name="connsiteX181" fmla="*/ 2335186 w 12192000"/>
              <a:gd name="connsiteY181" fmla="*/ 4902957 h 5096785"/>
              <a:gd name="connsiteX182" fmla="*/ 2273393 w 12192000"/>
              <a:gd name="connsiteY182" fmla="*/ 4883565 h 5096785"/>
              <a:gd name="connsiteX183" fmla="*/ 2269523 w 12192000"/>
              <a:gd name="connsiteY183" fmla="*/ 4884442 h 5096785"/>
              <a:gd name="connsiteX184" fmla="*/ 2256015 w 12192000"/>
              <a:gd name="connsiteY184" fmla="*/ 4883014 h 5096785"/>
              <a:gd name="connsiteX185" fmla="*/ 2249731 w 12192000"/>
              <a:gd name="connsiteY185" fmla="*/ 4888778 h 5096785"/>
              <a:gd name="connsiteX186" fmla="*/ 2227629 w 12192000"/>
              <a:gd name="connsiteY186" fmla="*/ 4891047 h 5096785"/>
              <a:gd name="connsiteX187" fmla="*/ 2203460 w 12192000"/>
              <a:gd name="connsiteY187" fmla="*/ 4886696 h 5096785"/>
              <a:gd name="connsiteX188" fmla="*/ 2091528 w 12192000"/>
              <a:gd name="connsiteY188" fmla="*/ 4859155 h 5096785"/>
              <a:gd name="connsiteX189" fmla="*/ 2022901 w 12192000"/>
              <a:gd name="connsiteY189" fmla="*/ 4846594 h 5096785"/>
              <a:gd name="connsiteX190" fmla="*/ 1994227 w 12192000"/>
              <a:gd name="connsiteY190" fmla="*/ 4847973 h 5096785"/>
              <a:gd name="connsiteX191" fmla="*/ 1955936 w 12192000"/>
              <a:gd name="connsiteY191" fmla="*/ 4845765 h 5096785"/>
              <a:gd name="connsiteX192" fmla="*/ 1741924 w 12192000"/>
              <a:gd name="connsiteY192" fmla="*/ 4808054 h 5096785"/>
              <a:gd name="connsiteX193" fmla="*/ 1734410 w 12192000"/>
              <a:gd name="connsiteY193" fmla="*/ 4811675 h 5096785"/>
              <a:gd name="connsiteX194" fmla="*/ 1691423 w 12192000"/>
              <a:gd name="connsiteY194" fmla="*/ 4802777 h 5096785"/>
              <a:gd name="connsiteX195" fmla="*/ 1554504 w 12192000"/>
              <a:gd name="connsiteY195" fmla="*/ 4739985 h 5096785"/>
              <a:gd name="connsiteX196" fmla="*/ 1470119 w 12192000"/>
              <a:gd name="connsiteY196" fmla="*/ 4723470 h 5096785"/>
              <a:gd name="connsiteX197" fmla="*/ 1437967 w 12192000"/>
              <a:gd name="connsiteY197" fmla="*/ 4722710 h 5096785"/>
              <a:gd name="connsiteX198" fmla="*/ 1295869 w 12192000"/>
              <a:gd name="connsiteY198" fmla="*/ 4726175 h 5096785"/>
              <a:gd name="connsiteX199" fmla="*/ 1292949 w 12192000"/>
              <a:gd name="connsiteY199" fmla="*/ 4684615 h 5096785"/>
              <a:gd name="connsiteX200" fmla="*/ 1244908 w 12192000"/>
              <a:gd name="connsiteY200" fmla="*/ 4706993 h 5096785"/>
              <a:gd name="connsiteX201" fmla="*/ 1171266 w 12192000"/>
              <a:gd name="connsiteY201" fmla="*/ 4706535 h 5096785"/>
              <a:gd name="connsiteX202" fmla="*/ 1160868 w 12192000"/>
              <a:gd name="connsiteY202" fmla="*/ 4701936 h 5096785"/>
              <a:gd name="connsiteX203" fmla="*/ 1147599 w 12192000"/>
              <a:gd name="connsiteY203" fmla="*/ 4714833 h 5096785"/>
              <a:gd name="connsiteX204" fmla="*/ 1119603 w 12192000"/>
              <a:gd name="connsiteY204" fmla="*/ 4721303 h 5096785"/>
              <a:gd name="connsiteX205" fmla="*/ 997851 w 12192000"/>
              <a:gd name="connsiteY205" fmla="*/ 4722336 h 5096785"/>
              <a:gd name="connsiteX206" fmla="*/ 976455 w 12192000"/>
              <a:gd name="connsiteY206" fmla="*/ 4726407 h 5096785"/>
              <a:gd name="connsiteX207" fmla="*/ 949939 w 12192000"/>
              <a:gd name="connsiteY207" fmla="*/ 4719699 h 5096785"/>
              <a:gd name="connsiteX208" fmla="*/ 894148 w 12192000"/>
              <a:gd name="connsiteY208" fmla="*/ 4710406 h 5096785"/>
              <a:gd name="connsiteX209" fmla="*/ 857990 w 12192000"/>
              <a:gd name="connsiteY209" fmla="*/ 4696844 h 5096785"/>
              <a:gd name="connsiteX210" fmla="*/ 848649 w 12192000"/>
              <a:gd name="connsiteY210" fmla="*/ 4704021 h 5096785"/>
              <a:gd name="connsiteX211" fmla="*/ 826436 w 12192000"/>
              <a:gd name="connsiteY211" fmla="*/ 4707421 h 5096785"/>
              <a:gd name="connsiteX212" fmla="*/ 733052 w 12192000"/>
              <a:gd name="connsiteY212" fmla="*/ 4701884 h 5096785"/>
              <a:gd name="connsiteX213" fmla="*/ 716185 w 12192000"/>
              <a:gd name="connsiteY213" fmla="*/ 4648168 h 5096785"/>
              <a:gd name="connsiteX214" fmla="*/ 582722 w 12192000"/>
              <a:gd name="connsiteY214" fmla="*/ 4658637 h 5096785"/>
              <a:gd name="connsiteX215" fmla="*/ 581118 w 12192000"/>
              <a:gd name="connsiteY215" fmla="*/ 4654120 h 5096785"/>
              <a:gd name="connsiteX216" fmla="*/ 546453 w 12192000"/>
              <a:gd name="connsiteY216" fmla="*/ 4652542 h 5096785"/>
              <a:gd name="connsiteX217" fmla="*/ 536773 w 12192000"/>
              <a:gd name="connsiteY217" fmla="*/ 4644609 h 5096785"/>
              <a:gd name="connsiteX218" fmla="*/ 388896 w 12192000"/>
              <a:gd name="connsiteY218" fmla="*/ 4619173 h 5096785"/>
              <a:gd name="connsiteX219" fmla="*/ 366479 w 12192000"/>
              <a:gd name="connsiteY219" fmla="*/ 4618896 h 5096785"/>
              <a:gd name="connsiteX220" fmla="*/ 342781 w 12192000"/>
              <a:gd name="connsiteY220" fmla="*/ 4601239 h 5096785"/>
              <a:gd name="connsiteX221" fmla="*/ 255925 w 12192000"/>
              <a:gd name="connsiteY221" fmla="*/ 4598685 h 5096785"/>
              <a:gd name="connsiteX222" fmla="*/ 226919 w 12192000"/>
              <a:gd name="connsiteY222" fmla="*/ 4598460 h 5096785"/>
              <a:gd name="connsiteX223" fmla="*/ 213925 w 12192000"/>
              <a:gd name="connsiteY223" fmla="*/ 4597783 h 5096785"/>
              <a:gd name="connsiteX224" fmla="*/ 215196 w 12192000"/>
              <a:gd name="connsiteY224" fmla="*/ 4588576 h 5096785"/>
              <a:gd name="connsiteX225" fmla="*/ 180214 w 12192000"/>
              <a:gd name="connsiteY225" fmla="*/ 4583701 h 5096785"/>
              <a:gd name="connsiteX226" fmla="*/ 83203 w 12192000"/>
              <a:gd name="connsiteY226" fmla="*/ 4531664 h 5096785"/>
              <a:gd name="connsiteX227" fmla="*/ 4106 w 12192000"/>
              <a:gd name="connsiteY227" fmla="*/ 4517202 h 5096785"/>
              <a:gd name="connsiteX228" fmla="*/ 0 w 12192000"/>
              <a:gd name="connsiteY228" fmla="*/ 4516084 h 5096785"/>
              <a:gd name="connsiteX229" fmla="*/ 0 w 12192000"/>
              <a:gd name="connsiteY229" fmla="*/ 0 h 5096785"/>
              <a:gd name="connsiteX0" fmla="*/ 0 w 12192000"/>
              <a:gd name="connsiteY0" fmla="*/ 0 h 5096785"/>
              <a:gd name="connsiteX1" fmla="*/ 12192000 w 12192000"/>
              <a:gd name="connsiteY1" fmla="*/ 0 h 5096785"/>
              <a:gd name="connsiteX2" fmla="*/ 12192000 w 12192000"/>
              <a:gd name="connsiteY2" fmla="*/ 3809005 h 5096785"/>
              <a:gd name="connsiteX3" fmla="*/ 12142543 w 12192000"/>
              <a:gd name="connsiteY3" fmla="*/ 3817043 h 5096785"/>
              <a:gd name="connsiteX4" fmla="*/ 12021777 w 12192000"/>
              <a:gd name="connsiteY4" fmla="*/ 3848082 h 5096785"/>
              <a:gd name="connsiteX5" fmla="*/ 11700796 w 12192000"/>
              <a:gd name="connsiteY5" fmla="*/ 3819843 h 5096785"/>
              <a:gd name="connsiteX6" fmla="*/ 11596222 w 12192000"/>
              <a:gd name="connsiteY6" fmla="*/ 3858834 h 5096785"/>
              <a:gd name="connsiteX7" fmla="*/ 11416000 w 12192000"/>
              <a:gd name="connsiteY7" fmla="*/ 3915854 h 5096785"/>
              <a:gd name="connsiteX8" fmla="*/ 11214181 w 12192000"/>
              <a:gd name="connsiteY8" fmla="*/ 4004215 h 5096785"/>
              <a:gd name="connsiteX9" fmla="*/ 11042540 w 12192000"/>
              <a:gd name="connsiteY9" fmla="*/ 4002613 h 5096785"/>
              <a:gd name="connsiteX10" fmla="*/ 10833086 w 12192000"/>
              <a:gd name="connsiteY10" fmla="*/ 3997707 h 5096785"/>
              <a:gd name="connsiteX11" fmla="*/ 10599680 w 12192000"/>
              <a:gd name="connsiteY11" fmla="*/ 3982661 h 5096785"/>
              <a:gd name="connsiteX12" fmla="*/ 10519971 w 12192000"/>
              <a:gd name="connsiteY12" fmla="*/ 3975018 h 5096785"/>
              <a:gd name="connsiteX13" fmla="*/ 10217282 w 12192000"/>
              <a:gd name="connsiteY13" fmla="*/ 4020809 h 5096785"/>
              <a:gd name="connsiteX14" fmla="*/ 9936427 w 12192000"/>
              <a:gd name="connsiteY14" fmla="*/ 4137843 h 5096785"/>
              <a:gd name="connsiteX15" fmla="*/ 9800299 w 12192000"/>
              <a:gd name="connsiteY15" fmla="*/ 4186098 h 5096785"/>
              <a:gd name="connsiteX16" fmla="*/ 9707822 w 12192000"/>
              <a:gd name="connsiteY16" fmla="*/ 4189102 h 5096785"/>
              <a:gd name="connsiteX17" fmla="*/ 9543973 w 12192000"/>
              <a:gd name="connsiteY17" fmla="*/ 4245802 h 5096785"/>
              <a:gd name="connsiteX18" fmla="*/ 9528747 w 12192000"/>
              <a:gd name="connsiteY18" fmla="*/ 4251724 h 5096785"/>
              <a:gd name="connsiteX19" fmla="*/ 9436976 w 12192000"/>
              <a:gd name="connsiteY19" fmla="*/ 4269351 h 5096785"/>
              <a:gd name="connsiteX20" fmla="*/ 9371827 w 12192000"/>
              <a:gd name="connsiteY20" fmla="*/ 4303912 h 5096785"/>
              <a:gd name="connsiteX21" fmla="*/ 9260304 w 12192000"/>
              <a:gd name="connsiteY21" fmla="*/ 4328021 h 5096785"/>
              <a:gd name="connsiteX22" fmla="*/ 9148799 w 12192000"/>
              <a:gd name="connsiteY22" fmla="*/ 4348506 h 5096785"/>
              <a:gd name="connsiteX23" fmla="*/ 9107898 w 12192000"/>
              <a:gd name="connsiteY23" fmla="*/ 4354282 h 5096785"/>
              <a:gd name="connsiteX24" fmla="*/ 8990743 w 12192000"/>
              <a:gd name="connsiteY24" fmla="*/ 4382161 h 5096785"/>
              <a:gd name="connsiteX25" fmla="*/ 8979819 w 12192000"/>
              <a:gd name="connsiteY25" fmla="*/ 4366419 h 5096785"/>
              <a:gd name="connsiteX26" fmla="*/ 8936044 w 12192000"/>
              <a:gd name="connsiteY26" fmla="*/ 4370992 h 5096785"/>
              <a:gd name="connsiteX27" fmla="*/ 8897707 w 12192000"/>
              <a:gd name="connsiteY27" fmla="*/ 4392673 h 5096785"/>
              <a:gd name="connsiteX28" fmla="*/ 8845635 w 12192000"/>
              <a:gd name="connsiteY28" fmla="*/ 4404300 h 5096785"/>
              <a:gd name="connsiteX29" fmla="*/ 8814562 w 12192000"/>
              <a:gd name="connsiteY29" fmla="*/ 4411434 h 5096785"/>
              <a:gd name="connsiteX30" fmla="*/ 8726349 w 12192000"/>
              <a:gd name="connsiteY30" fmla="*/ 4416668 h 5096785"/>
              <a:gd name="connsiteX31" fmla="*/ 8566678 w 12192000"/>
              <a:gd name="connsiteY31" fmla="*/ 4391711 h 5096785"/>
              <a:gd name="connsiteX32" fmla="*/ 8521516 w 12192000"/>
              <a:gd name="connsiteY32" fmla="*/ 4393927 h 5096785"/>
              <a:gd name="connsiteX33" fmla="*/ 8515998 w 12192000"/>
              <a:gd name="connsiteY33" fmla="*/ 4399124 h 5096785"/>
              <a:gd name="connsiteX34" fmla="*/ 8449547 w 12192000"/>
              <a:gd name="connsiteY34" fmla="*/ 4383170 h 5096785"/>
              <a:gd name="connsiteX35" fmla="*/ 8360285 w 12192000"/>
              <a:gd name="connsiteY35" fmla="*/ 4398502 h 5096785"/>
              <a:gd name="connsiteX36" fmla="*/ 8256584 w 12192000"/>
              <a:gd name="connsiteY36" fmla="*/ 4423564 h 5096785"/>
              <a:gd name="connsiteX37" fmla="*/ 8229821 w 12192000"/>
              <a:gd name="connsiteY37" fmla="*/ 4431840 h 5096785"/>
              <a:gd name="connsiteX38" fmla="*/ 8158476 w 12192000"/>
              <a:gd name="connsiteY38" fmla="*/ 4436904 h 5096785"/>
              <a:gd name="connsiteX39" fmla="*/ 7993707 w 12192000"/>
              <a:gd name="connsiteY39" fmla="*/ 4447962 h 5096785"/>
              <a:gd name="connsiteX40" fmla="*/ 7990346 w 12192000"/>
              <a:gd name="connsiteY40" fmla="*/ 4454853 h 5096785"/>
              <a:gd name="connsiteX41" fmla="*/ 7976786 w 12192000"/>
              <a:gd name="connsiteY41" fmla="*/ 4456820 h 5096785"/>
              <a:gd name="connsiteX42" fmla="*/ 7973491 w 12192000"/>
              <a:gd name="connsiteY42" fmla="*/ 4458577 h 5096785"/>
              <a:gd name="connsiteX43" fmla="*/ 7954281 w 12192000"/>
              <a:gd name="connsiteY43" fmla="*/ 4467421 h 5096785"/>
              <a:gd name="connsiteX44" fmla="*/ 7905540 w 12192000"/>
              <a:gd name="connsiteY44" fmla="*/ 4455628 h 5096785"/>
              <a:gd name="connsiteX45" fmla="*/ 7851932 w 12192000"/>
              <a:gd name="connsiteY45" fmla="*/ 4466353 h 5096785"/>
              <a:gd name="connsiteX46" fmla="*/ 7639078 w 12192000"/>
              <a:gd name="connsiteY46" fmla="*/ 4467635 h 5096785"/>
              <a:gd name="connsiteX47" fmla="*/ 7612359 w 12192000"/>
              <a:gd name="connsiteY47" fmla="*/ 4492789 h 5096785"/>
              <a:gd name="connsiteX48" fmla="*/ 7527328 w 12192000"/>
              <a:gd name="connsiteY48" fmla="*/ 4502199 h 5096785"/>
              <a:gd name="connsiteX49" fmla="*/ 7388717 w 12192000"/>
              <a:gd name="connsiteY49" fmla="*/ 4470799 h 5096785"/>
              <a:gd name="connsiteX50" fmla="*/ 7231898 w 12192000"/>
              <a:gd name="connsiteY50" fmla="*/ 4486028 h 5096785"/>
              <a:gd name="connsiteX51" fmla="*/ 7218425 w 12192000"/>
              <a:gd name="connsiteY51" fmla="*/ 4477288 h 5096785"/>
              <a:gd name="connsiteX52" fmla="*/ 7202795 w 12192000"/>
              <a:gd name="connsiteY52" fmla="*/ 4472972 h 5096785"/>
              <a:gd name="connsiteX53" fmla="*/ 7200744 w 12192000"/>
              <a:gd name="connsiteY53" fmla="*/ 4474099 h 5096785"/>
              <a:gd name="connsiteX54" fmla="*/ 7182163 w 12192000"/>
              <a:gd name="connsiteY54" fmla="*/ 4474005 h 5096785"/>
              <a:gd name="connsiteX55" fmla="*/ 7178368 w 12192000"/>
              <a:gd name="connsiteY55" fmla="*/ 4470673 h 5096785"/>
              <a:gd name="connsiteX56" fmla="*/ 7165705 w 12192000"/>
              <a:gd name="connsiteY56" fmla="*/ 4469569 h 5096785"/>
              <a:gd name="connsiteX57" fmla="*/ 7140991 w 12192000"/>
              <a:gd name="connsiteY57" fmla="*/ 4464599 h 5096785"/>
              <a:gd name="connsiteX58" fmla="*/ 7136152 w 12192000"/>
              <a:gd name="connsiteY58" fmla="*/ 4466292 h 5096785"/>
              <a:gd name="connsiteX59" fmla="*/ 7098544 w 12192000"/>
              <a:gd name="connsiteY59" fmla="*/ 4462879 h 5096785"/>
              <a:gd name="connsiteX60" fmla="*/ 7097922 w 12192000"/>
              <a:gd name="connsiteY60" fmla="*/ 4464077 h 5096785"/>
              <a:gd name="connsiteX61" fmla="*/ 7086877 w 12192000"/>
              <a:gd name="connsiteY61" fmla="*/ 4468554 h 5096785"/>
              <a:gd name="connsiteX62" fmla="*/ 7065999 w 12192000"/>
              <a:gd name="connsiteY62" fmla="*/ 4474270 h 5096785"/>
              <a:gd name="connsiteX63" fmla="*/ 7016598 w 12192000"/>
              <a:gd name="connsiteY63" fmla="*/ 4502855 h 5096785"/>
              <a:gd name="connsiteX64" fmla="*/ 6977375 w 12192000"/>
              <a:gd name="connsiteY64" fmla="*/ 4499434 h 5096785"/>
              <a:gd name="connsiteX65" fmla="*/ 6969409 w 12192000"/>
              <a:gd name="connsiteY65" fmla="*/ 4499424 h 5096785"/>
              <a:gd name="connsiteX66" fmla="*/ 6969218 w 12192000"/>
              <a:gd name="connsiteY66" fmla="*/ 4499704 h 5096785"/>
              <a:gd name="connsiteX67" fmla="*/ 6960755 w 12192000"/>
              <a:gd name="connsiteY67" fmla="*/ 4500249 h 5096785"/>
              <a:gd name="connsiteX68" fmla="*/ 6954882 w 12192000"/>
              <a:gd name="connsiteY68" fmla="*/ 4499405 h 5096785"/>
              <a:gd name="connsiteX69" fmla="*/ 6939428 w 12192000"/>
              <a:gd name="connsiteY69" fmla="*/ 4499385 h 5096785"/>
              <a:gd name="connsiteX70" fmla="*/ 6933902 w 12192000"/>
              <a:gd name="connsiteY70" fmla="*/ 4501239 h 5096785"/>
              <a:gd name="connsiteX71" fmla="*/ 6891244 w 12192000"/>
              <a:gd name="connsiteY71" fmla="*/ 4536371 h 5096785"/>
              <a:gd name="connsiteX72" fmla="*/ 6794496 w 12192000"/>
              <a:gd name="connsiteY72" fmla="*/ 4567924 h 5096785"/>
              <a:gd name="connsiteX73" fmla="*/ 6574528 w 12192000"/>
              <a:gd name="connsiteY73" fmla="*/ 4641155 h 5096785"/>
              <a:gd name="connsiteX74" fmla="*/ 6573036 w 12192000"/>
              <a:gd name="connsiteY74" fmla="*/ 4641049 h 5096785"/>
              <a:gd name="connsiteX75" fmla="*/ 6571920 w 12192000"/>
              <a:gd name="connsiteY75" fmla="*/ 4644739 h 5096785"/>
              <a:gd name="connsiteX76" fmla="*/ 6552021 w 12192000"/>
              <a:gd name="connsiteY76" fmla="*/ 4650379 h 5096785"/>
              <a:gd name="connsiteX77" fmla="*/ 6545925 w 12192000"/>
              <a:gd name="connsiteY77" fmla="*/ 4650675 h 5096785"/>
              <a:gd name="connsiteX78" fmla="*/ 6537822 w 12192000"/>
              <a:gd name="connsiteY78" fmla="*/ 4652769 h 5096785"/>
              <a:gd name="connsiteX79" fmla="*/ 6537743 w 12192000"/>
              <a:gd name="connsiteY79" fmla="*/ 4653068 h 5096785"/>
              <a:gd name="connsiteX80" fmla="*/ 6490057 w 12192000"/>
              <a:gd name="connsiteY80" fmla="*/ 4658624 h 5096785"/>
              <a:gd name="connsiteX81" fmla="*/ 6386800 w 12192000"/>
              <a:gd name="connsiteY81" fmla="*/ 4715431 h 5096785"/>
              <a:gd name="connsiteX82" fmla="*/ 6382703 w 12192000"/>
              <a:gd name="connsiteY82" fmla="*/ 4717930 h 5096785"/>
              <a:gd name="connsiteX83" fmla="*/ 6356495 w 12192000"/>
              <a:gd name="connsiteY83" fmla="*/ 4717843 h 5096785"/>
              <a:gd name="connsiteX84" fmla="*/ 6343628 w 12192000"/>
              <a:gd name="connsiteY84" fmla="*/ 4719161 h 5096785"/>
              <a:gd name="connsiteX85" fmla="*/ 6338605 w 12192000"/>
              <a:gd name="connsiteY85" fmla="*/ 4716723 h 5096785"/>
              <a:gd name="connsiteX86" fmla="*/ 6320318 w 12192000"/>
              <a:gd name="connsiteY86" fmla="*/ 4720095 h 5096785"/>
              <a:gd name="connsiteX87" fmla="*/ 6318742 w 12192000"/>
              <a:gd name="connsiteY87" fmla="*/ 4721541 h 5096785"/>
              <a:gd name="connsiteX88" fmla="*/ 6301708 w 12192000"/>
              <a:gd name="connsiteY88" fmla="*/ 4720380 h 5096785"/>
              <a:gd name="connsiteX89" fmla="*/ 6285082 w 12192000"/>
              <a:gd name="connsiteY89" fmla="*/ 4714639 h 5096785"/>
              <a:gd name="connsiteX90" fmla="*/ 6028335 w 12192000"/>
              <a:gd name="connsiteY90" fmla="*/ 4722621 h 5096785"/>
              <a:gd name="connsiteX91" fmla="*/ 5908701 w 12192000"/>
              <a:gd name="connsiteY91" fmla="*/ 4779160 h 5096785"/>
              <a:gd name="connsiteX92" fmla="*/ 5860414 w 12192000"/>
              <a:gd name="connsiteY92" fmla="*/ 4807892 h 5096785"/>
              <a:gd name="connsiteX93" fmla="*/ 5683612 w 12192000"/>
              <a:gd name="connsiteY93" fmla="*/ 4848770 h 5096785"/>
              <a:gd name="connsiteX94" fmla="*/ 5635111 w 12192000"/>
              <a:gd name="connsiteY94" fmla="*/ 4868888 h 5096785"/>
              <a:gd name="connsiteX95" fmla="*/ 5582652 w 12192000"/>
              <a:gd name="connsiteY95" fmla="*/ 4866836 h 5096785"/>
              <a:gd name="connsiteX96" fmla="*/ 5567213 w 12192000"/>
              <a:gd name="connsiteY96" fmla="*/ 4878769 h 5096785"/>
              <a:gd name="connsiteX97" fmla="*/ 5564659 w 12192000"/>
              <a:gd name="connsiteY97" fmla="*/ 4881042 h 5096785"/>
              <a:gd name="connsiteX98" fmla="*/ 5552102 w 12192000"/>
              <a:gd name="connsiteY98" fmla="*/ 4885426 h 5096785"/>
              <a:gd name="connsiteX99" fmla="*/ 5551475 w 12192000"/>
              <a:gd name="connsiteY99" fmla="*/ 4892560 h 5096785"/>
              <a:gd name="connsiteX100" fmla="*/ 5534664 w 12192000"/>
              <a:gd name="connsiteY100" fmla="*/ 4903385 h 5096785"/>
              <a:gd name="connsiteX101" fmla="*/ 5510737 w 12192000"/>
              <a:gd name="connsiteY101" fmla="*/ 4909807 h 5096785"/>
              <a:gd name="connsiteX102" fmla="*/ 5393901 w 12192000"/>
              <a:gd name="connsiteY102" fmla="*/ 4933709 h 5096785"/>
              <a:gd name="connsiteX103" fmla="*/ 5325782 w 12192000"/>
              <a:gd name="connsiteY103" fmla="*/ 4951789 h 5096785"/>
              <a:gd name="connsiteX104" fmla="*/ 5302703 w 12192000"/>
              <a:gd name="connsiteY104" fmla="*/ 4964590 h 5096785"/>
              <a:gd name="connsiteX105" fmla="*/ 5268591 w 12192000"/>
              <a:gd name="connsiteY105" fmla="*/ 4978479 h 5096785"/>
              <a:gd name="connsiteX106" fmla="*/ 5210559 w 12192000"/>
              <a:gd name="connsiteY106" fmla="*/ 5007585 h 5096785"/>
              <a:gd name="connsiteX107" fmla="*/ 5177597 w 12192000"/>
              <a:gd name="connsiteY107" fmla="*/ 5015926 h 5096785"/>
              <a:gd name="connsiteX108" fmla="*/ 5160569 w 12192000"/>
              <a:gd name="connsiteY108" fmla="*/ 5025681 h 5096785"/>
              <a:gd name="connsiteX109" fmla="*/ 5152748 w 12192000"/>
              <a:gd name="connsiteY109" fmla="*/ 5026569 h 5096785"/>
              <a:gd name="connsiteX110" fmla="*/ 5127678 w 12192000"/>
              <a:gd name="connsiteY110" fmla="*/ 5032947 h 5096785"/>
              <a:gd name="connsiteX111" fmla="*/ 5113147 w 12192000"/>
              <a:gd name="connsiteY111" fmla="*/ 5035818 h 5096785"/>
              <a:gd name="connsiteX112" fmla="*/ 5107301 w 12192000"/>
              <a:gd name="connsiteY112" fmla="*/ 5036672 h 5096785"/>
              <a:gd name="connsiteX113" fmla="*/ 5093215 w 12192000"/>
              <a:gd name="connsiteY113" fmla="*/ 5032880 h 5096785"/>
              <a:gd name="connsiteX114" fmla="*/ 5077058 w 12192000"/>
              <a:gd name="connsiteY114" fmla="*/ 5038681 h 5096785"/>
              <a:gd name="connsiteX115" fmla="*/ 5057349 w 12192000"/>
              <a:gd name="connsiteY115" fmla="*/ 5036015 h 5096785"/>
              <a:gd name="connsiteX116" fmla="*/ 5053945 w 12192000"/>
              <a:gd name="connsiteY116" fmla="*/ 5041952 h 5096785"/>
              <a:gd name="connsiteX117" fmla="*/ 5040021 w 12192000"/>
              <a:gd name="connsiteY117" fmla="*/ 5050052 h 5096785"/>
              <a:gd name="connsiteX118" fmla="*/ 5025913 w 12192000"/>
              <a:gd name="connsiteY118" fmla="*/ 5046535 h 5096785"/>
              <a:gd name="connsiteX119" fmla="*/ 4998218 w 12192000"/>
              <a:gd name="connsiteY119" fmla="*/ 5048065 h 5096785"/>
              <a:gd name="connsiteX120" fmla="*/ 4991008 w 12192000"/>
              <a:gd name="connsiteY120" fmla="*/ 5050439 h 5096785"/>
              <a:gd name="connsiteX121" fmla="*/ 4963503 w 12192000"/>
              <a:gd name="connsiteY121" fmla="*/ 5047575 h 5096785"/>
              <a:gd name="connsiteX122" fmla="*/ 4921053 w 12192000"/>
              <a:gd name="connsiteY122" fmla="*/ 5048925 h 5096785"/>
              <a:gd name="connsiteX123" fmla="*/ 4873420 w 12192000"/>
              <a:gd name="connsiteY123" fmla="*/ 5054929 h 5096785"/>
              <a:gd name="connsiteX124" fmla="*/ 4858825 w 12192000"/>
              <a:gd name="connsiteY124" fmla="*/ 5051329 h 5096785"/>
              <a:gd name="connsiteX125" fmla="*/ 4769340 w 12192000"/>
              <a:gd name="connsiteY125" fmla="*/ 5053090 h 5096785"/>
              <a:gd name="connsiteX126" fmla="*/ 4744152 w 12192000"/>
              <a:gd name="connsiteY126" fmla="*/ 5053391 h 5096785"/>
              <a:gd name="connsiteX127" fmla="*/ 4723556 w 12192000"/>
              <a:gd name="connsiteY127" fmla="*/ 5059633 h 5096785"/>
              <a:gd name="connsiteX128" fmla="*/ 4719699 w 12192000"/>
              <a:gd name="connsiteY128" fmla="*/ 5066298 h 5096785"/>
              <a:gd name="connsiteX129" fmla="*/ 4706016 w 12192000"/>
              <a:gd name="connsiteY129" fmla="*/ 5067422 h 5096785"/>
              <a:gd name="connsiteX130" fmla="*/ 4702593 w 12192000"/>
              <a:gd name="connsiteY130" fmla="*/ 5068973 h 5096785"/>
              <a:gd name="connsiteX131" fmla="*/ 4682766 w 12192000"/>
              <a:gd name="connsiteY131" fmla="*/ 5076609 h 5096785"/>
              <a:gd name="connsiteX132" fmla="*/ 4634960 w 12192000"/>
              <a:gd name="connsiteY132" fmla="*/ 5061852 h 5096785"/>
              <a:gd name="connsiteX133" fmla="*/ 4580645 w 12192000"/>
              <a:gd name="connsiteY133" fmla="*/ 5069246 h 5096785"/>
              <a:gd name="connsiteX134" fmla="*/ 4368005 w 12192000"/>
              <a:gd name="connsiteY134" fmla="*/ 5057426 h 5096785"/>
              <a:gd name="connsiteX135" fmla="*/ 4339489 w 12192000"/>
              <a:gd name="connsiteY135" fmla="*/ 5080858 h 5096785"/>
              <a:gd name="connsiteX136" fmla="*/ 4253895 w 12192000"/>
              <a:gd name="connsiteY136" fmla="*/ 5085008 h 5096785"/>
              <a:gd name="connsiteX137" fmla="*/ 4130140 w 12192000"/>
              <a:gd name="connsiteY137" fmla="*/ 5057070 h 5096785"/>
              <a:gd name="connsiteX138" fmla="*/ 3911296 w 12192000"/>
              <a:gd name="connsiteY138" fmla="*/ 5035663 h 5096785"/>
              <a:gd name="connsiteX139" fmla="*/ 3895182 w 12192000"/>
              <a:gd name="connsiteY139" fmla="*/ 5030229 h 5096785"/>
              <a:gd name="connsiteX140" fmla="*/ 3870866 w 12192000"/>
              <a:gd name="connsiteY140" fmla="*/ 5023753 h 5096785"/>
              <a:gd name="connsiteX141" fmla="*/ 3865913 w 12192000"/>
              <a:gd name="connsiteY141" fmla="*/ 5025143 h 5096785"/>
              <a:gd name="connsiteX142" fmla="*/ 3828606 w 12192000"/>
              <a:gd name="connsiteY142" fmla="*/ 5019426 h 5096785"/>
              <a:gd name="connsiteX143" fmla="*/ 3827901 w 12192000"/>
              <a:gd name="connsiteY143" fmla="*/ 5020583 h 5096785"/>
              <a:gd name="connsiteX144" fmla="*/ 3816543 w 12192000"/>
              <a:gd name="connsiteY144" fmla="*/ 5024366 h 5096785"/>
              <a:gd name="connsiteX145" fmla="*/ 3795278 w 12192000"/>
              <a:gd name="connsiteY145" fmla="*/ 5028779 h 5096785"/>
              <a:gd name="connsiteX146" fmla="*/ 3743858 w 12192000"/>
              <a:gd name="connsiteY146" fmla="*/ 5054237 h 5096785"/>
              <a:gd name="connsiteX147" fmla="*/ 3704945 w 12192000"/>
              <a:gd name="connsiteY147" fmla="*/ 5048413 h 5096785"/>
              <a:gd name="connsiteX148" fmla="*/ 3696992 w 12192000"/>
              <a:gd name="connsiteY148" fmla="*/ 5047914 h 5096785"/>
              <a:gd name="connsiteX149" fmla="*/ 3696780 w 12192000"/>
              <a:gd name="connsiteY149" fmla="*/ 5048181 h 5096785"/>
              <a:gd name="connsiteX150" fmla="*/ 3688290 w 12192000"/>
              <a:gd name="connsiteY150" fmla="*/ 5048204 h 5096785"/>
              <a:gd name="connsiteX151" fmla="*/ 3682486 w 12192000"/>
              <a:gd name="connsiteY151" fmla="*/ 5047000 h 5096785"/>
              <a:gd name="connsiteX152" fmla="*/ 3667056 w 12192000"/>
              <a:gd name="connsiteY152" fmla="*/ 5046030 h 5096785"/>
              <a:gd name="connsiteX153" fmla="*/ 3661403 w 12192000"/>
              <a:gd name="connsiteY153" fmla="*/ 5047537 h 5096785"/>
              <a:gd name="connsiteX154" fmla="*/ 3658673 w 12192000"/>
              <a:gd name="connsiteY154" fmla="*/ 5050790 h 5096785"/>
              <a:gd name="connsiteX155" fmla="*/ 3657333 w 12192000"/>
              <a:gd name="connsiteY155" fmla="*/ 5050325 h 5096785"/>
              <a:gd name="connsiteX156" fmla="*/ 3626778 w 12192000"/>
              <a:gd name="connsiteY156" fmla="*/ 5057882 h 5096785"/>
              <a:gd name="connsiteX157" fmla="*/ 3560067 w 12192000"/>
              <a:gd name="connsiteY157" fmla="*/ 5064266 h 5096785"/>
              <a:gd name="connsiteX158" fmla="*/ 3522641 w 12192000"/>
              <a:gd name="connsiteY158" fmla="*/ 5063654 h 5096785"/>
              <a:gd name="connsiteX159" fmla="*/ 3419275 w 12192000"/>
              <a:gd name="connsiteY159" fmla="*/ 5066646 h 5096785"/>
              <a:gd name="connsiteX160" fmla="*/ 3314869 w 12192000"/>
              <a:gd name="connsiteY160" fmla="*/ 5073197 h 5096785"/>
              <a:gd name="connsiteX161" fmla="*/ 3259088 w 12192000"/>
              <a:gd name="connsiteY161" fmla="*/ 5096363 h 5096785"/>
              <a:gd name="connsiteX162" fmla="*/ 3253104 w 12192000"/>
              <a:gd name="connsiteY162" fmla="*/ 5096785 h 5096785"/>
              <a:gd name="connsiteX163" fmla="*/ 3238751 w 12192000"/>
              <a:gd name="connsiteY163" fmla="*/ 5092996 h 5096785"/>
              <a:gd name="connsiteX164" fmla="*/ 3233681 w 12192000"/>
              <a:gd name="connsiteY164" fmla="*/ 5090758 h 5096785"/>
              <a:gd name="connsiteX165" fmla="*/ 3225562 w 12192000"/>
              <a:gd name="connsiteY165" fmla="*/ 5089215 h 5096785"/>
              <a:gd name="connsiteX166" fmla="*/ 3225260 w 12192000"/>
              <a:gd name="connsiteY166" fmla="*/ 5089437 h 5096785"/>
              <a:gd name="connsiteX167" fmla="*/ 3217859 w 12192000"/>
              <a:gd name="connsiteY167" fmla="*/ 5087484 h 5096785"/>
              <a:gd name="connsiteX168" fmla="*/ 3182980 w 12192000"/>
              <a:gd name="connsiteY168" fmla="*/ 5074650 h 5096785"/>
              <a:gd name="connsiteX169" fmla="*/ 3055081 w 12192000"/>
              <a:gd name="connsiteY169" fmla="*/ 5080424 h 5096785"/>
              <a:gd name="connsiteX170" fmla="*/ 3049807 w 12192000"/>
              <a:gd name="connsiteY170" fmla="*/ 5080860 h 5096785"/>
              <a:gd name="connsiteX171" fmla="*/ 3029122 w 12192000"/>
              <a:gd name="connsiteY171" fmla="*/ 5070085 h 5096785"/>
              <a:gd name="connsiteX172" fmla="*/ 3017862 w 12192000"/>
              <a:gd name="connsiteY172" fmla="*/ 5065942 h 5096785"/>
              <a:gd name="connsiteX173" fmla="*/ 3015868 w 12192000"/>
              <a:gd name="connsiteY173" fmla="*/ 5061832 h 5096785"/>
              <a:gd name="connsiteX174" fmla="*/ 2998644 w 12192000"/>
              <a:gd name="connsiteY174" fmla="*/ 5057210 h 5096785"/>
              <a:gd name="connsiteX175" fmla="*/ 2996219 w 12192000"/>
              <a:gd name="connsiteY175" fmla="*/ 5057788 h 5096785"/>
              <a:gd name="connsiteX176" fmla="*/ 2983676 w 12192000"/>
              <a:gd name="connsiteY176" fmla="*/ 5049852 h 5096785"/>
              <a:gd name="connsiteX177" fmla="*/ 2903609 w 12192000"/>
              <a:gd name="connsiteY177" fmla="*/ 4998457 h 5096785"/>
              <a:gd name="connsiteX178" fmla="*/ 2758830 w 12192000"/>
              <a:gd name="connsiteY178" fmla="*/ 4974760 h 5096785"/>
              <a:gd name="connsiteX179" fmla="*/ 2532669 w 12192000"/>
              <a:gd name="connsiteY179" fmla="*/ 4940573 h 5096785"/>
              <a:gd name="connsiteX180" fmla="*/ 2389931 w 12192000"/>
              <a:gd name="connsiteY180" fmla="*/ 4905785 h 5096785"/>
              <a:gd name="connsiteX181" fmla="*/ 2335186 w 12192000"/>
              <a:gd name="connsiteY181" fmla="*/ 4902957 h 5096785"/>
              <a:gd name="connsiteX182" fmla="*/ 2273393 w 12192000"/>
              <a:gd name="connsiteY182" fmla="*/ 4883565 h 5096785"/>
              <a:gd name="connsiteX183" fmla="*/ 2269523 w 12192000"/>
              <a:gd name="connsiteY183" fmla="*/ 4884442 h 5096785"/>
              <a:gd name="connsiteX184" fmla="*/ 2256015 w 12192000"/>
              <a:gd name="connsiteY184" fmla="*/ 4883014 h 5096785"/>
              <a:gd name="connsiteX185" fmla="*/ 2249731 w 12192000"/>
              <a:gd name="connsiteY185" fmla="*/ 4888778 h 5096785"/>
              <a:gd name="connsiteX186" fmla="*/ 2227629 w 12192000"/>
              <a:gd name="connsiteY186" fmla="*/ 4891047 h 5096785"/>
              <a:gd name="connsiteX187" fmla="*/ 2203460 w 12192000"/>
              <a:gd name="connsiteY187" fmla="*/ 4886696 h 5096785"/>
              <a:gd name="connsiteX188" fmla="*/ 2091528 w 12192000"/>
              <a:gd name="connsiteY188" fmla="*/ 4859155 h 5096785"/>
              <a:gd name="connsiteX189" fmla="*/ 2022901 w 12192000"/>
              <a:gd name="connsiteY189" fmla="*/ 4846594 h 5096785"/>
              <a:gd name="connsiteX190" fmla="*/ 1994227 w 12192000"/>
              <a:gd name="connsiteY190" fmla="*/ 4847973 h 5096785"/>
              <a:gd name="connsiteX191" fmla="*/ 1955936 w 12192000"/>
              <a:gd name="connsiteY191" fmla="*/ 4845765 h 5096785"/>
              <a:gd name="connsiteX192" fmla="*/ 1741924 w 12192000"/>
              <a:gd name="connsiteY192" fmla="*/ 4808054 h 5096785"/>
              <a:gd name="connsiteX193" fmla="*/ 1734410 w 12192000"/>
              <a:gd name="connsiteY193" fmla="*/ 4811675 h 5096785"/>
              <a:gd name="connsiteX194" fmla="*/ 1691423 w 12192000"/>
              <a:gd name="connsiteY194" fmla="*/ 4802777 h 5096785"/>
              <a:gd name="connsiteX195" fmla="*/ 1554504 w 12192000"/>
              <a:gd name="connsiteY195" fmla="*/ 4739985 h 5096785"/>
              <a:gd name="connsiteX196" fmla="*/ 1470119 w 12192000"/>
              <a:gd name="connsiteY196" fmla="*/ 4723470 h 5096785"/>
              <a:gd name="connsiteX197" fmla="*/ 1437967 w 12192000"/>
              <a:gd name="connsiteY197" fmla="*/ 4722710 h 5096785"/>
              <a:gd name="connsiteX198" fmla="*/ 1295869 w 12192000"/>
              <a:gd name="connsiteY198" fmla="*/ 4726175 h 5096785"/>
              <a:gd name="connsiteX199" fmla="*/ 1292949 w 12192000"/>
              <a:gd name="connsiteY199" fmla="*/ 4684615 h 5096785"/>
              <a:gd name="connsiteX200" fmla="*/ 1244908 w 12192000"/>
              <a:gd name="connsiteY200" fmla="*/ 4706993 h 5096785"/>
              <a:gd name="connsiteX201" fmla="*/ 1171266 w 12192000"/>
              <a:gd name="connsiteY201" fmla="*/ 4706535 h 5096785"/>
              <a:gd name="connsiteX202" fmla="*/ 1160868 w 12192000"/>
              <a:gd name="connsiteY202" fmla="*/ 4701936 h 5096785"/>
              <a:gd name="connsiteX203" fmla="*/ 1147599 w 12192000"/>
              <a:gd name="connsiteY203" fmla="*/ 4714833 h 5096785"/>
              <a:gd name="connsiteX204" fmla="*/ 1119603 w 12192000"/>
              <a:gd name="connsiteY204" fmla="*/ 4721303 h 5096785"/>
              <a:gd name="connsiteX205" fmla="*/ 997851 w 12192000"/>
              <a:gd name="connsiteY205" fmla="*/ 4722336 h 5096785"/>
              <a:gd name="connsiteX206" fmla="*/ 976455 w 12192000"/>
              <a:gd name="connsiteY206" fmla="*/ 4726407 h 5096785"/>
              <a:gd name="connsiteX207" fmla="*/ 949939 w 12192000"/>
              <a:gd name="connsiteY207" fmla="*/ 4719699 h 5096785"/>
              <a:gd name="connsiteX208" fmla="*/ 894148 w 12192000"/>
              <a:gd name="connsiteY208" fmla="*/ 4710406 h 5096785"/>
              <a:gd name="connsiteX209" fmla="*/ 857990 w 12192000"/>
              <a:gd name="connsiteY209" fmla="*/ 4696844 h 5096785"/>
              <a:gd name="connsiteX210" fmla="*/ 848649 w 12192000"/>
              <a:gd name="connsiteY210" fmla="*/ 4704021 h 5096785"/>
              <a:gd name="connsiteX211" fmla="*/ 826436 w 12192000"/>
              <a:gd name="connsiteY211" fmla="*/ 4707421 h 5096785"/>
              <a:gd name="connsiteX212" fmla="*/ 733052 w 12192000"/>
              <a:gd name="connsiteY212" fmla="*/ 4701884 h 5096785"/>
              <a:gd name="connsiteX213" fmla="*/ 716185 w 12192000"/>
              <a:gd name="connsiteY213" fmla="*/ 4648168 h 5096785"/>
              <a:gd name="connsiteX214" fmla="*/ 582722 w 12192000"/>
              <a:gd name="connsiteY214" fmla="*/ 4658637 h 5096785"/>
              <a:gd name="connsiteX215" fmla="*/ 581118 w 12192000"/>
              <a:gd name="connsiteY215" fmla="*/ 4654120 h 5096785"/>
              <a:gd name="connsiteX216" fmla="*/ 546453 w 12192000"/>
              <a:gd name="connsiteY216" fmla="*/ 4652542 h 5096785"/>
              <a:gd name="connsiteX217" fmla="*/ 536773 w 12192000"/>
              <a:gd name="connsiteY217" fmla="*/ 4644609 h 5096785"/>
              <a:gd name="connsiteX218" fmla="*/ 388896 w 12192000"/>
              <a:gd name="connsiteY218" fmla="*/ 4619173 h 5096785"/>
              <a:gd name="connsiteX219" fmla="*/ 366479 w 12192000"/>
              <a:gd name="connsiteY219" fmla="*/ 4618896 h 5096785"/>
              <a:gd name="connsiteX220" fmla="*/ 342781 w 12192000"/>
              <a:gd name="connsiteY220" fmla="*/ 4601239 h 5096785"/>
              <a:gd name="connsiteX221" fmla="*/ 255925 w 12192000"/>
              <a:gd name="connsiteY221" fmla="*/ 4598685 h 5096785"/>
              <a:gd name="connsiteX222" fmla="*/ 226919 w 12192000"/>
              <a:gd name="connsiteY222" fmla="*/ 4598460 h 5096785"/>
              <a:gd name="connsiteX223" fmla="*/ 213925 w 12192000"/>
              <a:gd name="connsiteY223" fmla="*/ 4597783 h 5096785"/>
              <a:gd name="connsiteX224" fmla="*/ 215196 w 12192000"/>
              <a:gd name="connsiteY224" fmla="*/ 4588576 h 5096785"/>
              <a:gd name="connsiteX225" fmla="*/ 180214 w 12192000"/>
              <a:gd name="connsiteY225" fmla="*/ 4583701 h 5096785"/>
              <a:gd name="connsiteX226" fmla="*/ 83203 w 12192000"/>
              <a:gd name="connsiteY226" fmla="*/ 4531664 h 5096785"/>
              <a:gd name="connsiteX227" fmla="*/ 4106 w 12192000"/>
              <a:gd name="connsiteY227" fmla="*/ 4517202 h 5096785"/>
              <a:gd name="connsiteX228" fmla="*/ 0 w 12192000"/>
              <a:gd name="connsiteY228" fmla="*/ 4516084 h 5096785"/>
              <a:gd name="connsiteX229" fmla="*/ 0 w 12192000"/>
              <a:gd name="connsiteY229" fmla="*/ 0 h 5096785"/>
              <a:gd name="connsiteX0" fmla="*/ 0 w 12192000"/>
              <a:gd name="connsiteY0" fmla="*/ 0 h 5096785"/>
              <a:gd name="connsiteX1" fmla="*/ 12192000 w 12192000"/>
              <a:gd name="connsiteY1" fmla="*/ 0 h 5096785"/>
              <a:gd name="connsiteX2" fmla="*/ 12192000 w 12192000"/>
              <a:gd name="connsiteY2" fmla="*/ 3809005 h 5096785"/>
              <a:gd name="connsiteX3" fmla="*/ 12142543 w 12192000"/>
              <a:gd name="connsiteY3" fmla="*/ 3817043 h 5096785"/>
              <a:gd name="connsiteX4" fmla="*/ 12021777 w 12192000"/>
              <a:gd name="connsiteY4" fmla="*/ 3848082 h 5096785"/>
              <a:gd name="connsiteX5" fmla="*/ 11700796 w 12192000"/>
              <a:gd name="connsiteY5" fmla="*/ 3819843 h 5096785"/>
              <a:gd name="connsiteX6" fmla="*/ 11596222 w 12192000"/>
              <a:gd name="connsiteY6" fmla="*/ 3858834 h 5096785"/>
              <a:gd name="connsiteX7" fmla="*/ 11416000 w 12192000"/>
              <a:gd name="connsiteY7" fmla="*/ 3915854 h 5096785"/>
              <a:gd name="connsiteX8" fmla="*/ 11214181 w 12192000"/>
              <a:gd name="connsiteY8" fmla="*/ 4004215 h 5096785"/>
              <a:gd name="connsiteX9" fmla="*/ 11042540 w 12192000"/>
              <a:gd name="connsiteY9" fmla="*/ 4002613 h 5096785"/>
              <a:gd name="connsiteX10" fmla="*/ 10833086 w 12192000"/>
              <a:gd name="connsiteY10" fmla="*/ 3997707 h 5096785"/>
              <a:gd name="connsiteX11" fmla="*/ 10599680 w 12192000"/>
              <a:gd name="connsiteY11" fmla="*/ 3982661 h 5096785"/>
              <a:gd name="connsiteX12" fmla="*/ 10519971 w 12192000"/>
              <a:gd name="connsiteY12" fmla="*/ 3975018 h 5096785"/>
              <a:gd name="connsiteX13" fmla="*/ 10217282 w 12192000"/>
              <a:gd name="connsiteY13" fmla="*/ 4020809 h 5096785"/>
              <a:gd name="connsiteX14" fmla="*/ 9936427 w 12192000"/>
              <a:gd name="connsiteY14" fmla="*/ 4137843 h 5096785"/>
              <a:gd name="connsiteX15" fmla="*/ 9800299 w 12192000"/>
              <a:gd name="connsiteY15" fmla="*/ 4186098 h 5096785"/>
              <a:gd name="connsiteX16" fmla="*/ 9707822 w 12192000"/>
              <a:gd name="connsiteY16" fmla="*/ 4189102 h 5096785"/>
              <a:gd name="connsiteX17" fmla="*/ 9543973 w 12192000"/>
              <a:gd name="connsiteY17" fmla="*/ 4245802 h 5096785"/>
              <a:gd name="connsiteX18" fmla="*/ 9528747 w 12192000"/>
              <a:gd name="connsiteY18" fmla="*/ 4251724 h 5096785"/>
              <a:gd name="connsiteX19" fmla="*/ 9436976 w 12192000"/>
              <a:gd name="connsiteY19" fmla="*/ 4269351 h 5096785"/>
              <a:gd name="connsiteX20" fmla="*/ 9371827 w 12192000"/>
              <a:gd name="connsiteY20" fmla="*/ 4303912 h 5096785"/>
              <a:gd name="connsiteX21" fmla="*/ 9260304 w 12192000"/>
              <a:gd name="connsiteY21" fmla="*/ 4328021 h 5096785"/>
              <a:gd name="connsiteX22" fmla="*/ 9148799 w 12192000"/>
              <a:gd name="connsiteY22" fmla="*/ 4348506 h 5096785"/>
              <a:gd name="connsiteX23" fmla="*/ 9107898 w 12192000"/>
              <a:gd name="connsiteY23" fmla="*/ 4354282 h 5096785"/>
              <a:gd name="connsiteX24" fmla="*/ 8990743 w 12192000"/>
              <a:gd name="connsiteY24" fmla="*/ 4382161 h 5096785"/>
              <a:gd name="connsiteX25" fmla="*/ 8979819 w 12192000"/>
              <a:gd name="connsiteY25" fmla="*/ 4366419 h 5096785"/>
              <a:gd name="connsiteX26" fmla="*/ 8936044 w 12192000"/>
              <a:gd name="connsiteY26" fmla="*/ 4370992 h 5096785"/>
              <a:gd name="connsiteX27" fmla="*/ 8897707 w 12192000"/>
              <a:gd name="connsiteY27" fmla="*/ 4392673 h 5096785"/>
              <a:gd name="connsiteX28" fmla="*/ 8845635 w 12192000"/>
              <a:gd name="connsiteY28" fmla="*/ 4404300 h 5096785"/>
              <a:gd name="connsiteX29" fmla="*/ 8814562 w 12192000"/>
              <a:gd name="connsiteY29" fmla="*/ 4411434 h 5096785"/>
              <a:gd name="connsiteX30" fmla="*/ 8726349 w 12192000"/>
              <a:gd name="connsiteY30" fmla="*/ 4416668 h 5096785"/>
              <a:gd name="connsiteX31" fmla="*/ 8566678 w 12192000"/>
              <a:gd name="connsiteY31" fmla="*/ 4391711 h 5096785"/>
              <a:gd name="connsiteX32" fmla="*/ 8521516 w 12192000"/>
              <a:gd name="connsiteY32" fmla="*/ 4393927 h 5096785"/>
              <a:gd name="connsiteX33" fmla="*/ 8515998 w 12192000"/>
              <a:gd name="connsiteY33" fmla="*/ 4399124 h 5096785"/>
              <a:gd name="connsiteX34" fmla="*/ 8449547 w 12192000"/>
              <a:gd name="connsiteY34" fmla="*/ 4383170 h 5096785"/>
              <a:gd name="connsiteX35" fmla="*/ 8360285 w 12192000"/>
              <a:gd name="connsiteY35" fmla="*/ 4398502 h 5096785"/>
              <a:gd name="connsiteX36" fmla="*/ 8256584 w 12192000"/>
              <a:gd name="connsiteY36" fmla="*/ 4423564 h 5096785"/>
              <a:gd name="connsiteX37" fmla="*/ 8229821 w 12192000"/>
              <a:gd name="connsiteY37" fmla="*/ 4431840 h 5096785"/>
              <a:gd name="connsiteX38" fmla="*/ 8158476 w 12192000"/>
              <a:gd name="connsiteY38" fmla="*/ 4436904 h 5096785"/>
              <a:gd name="connsiteX39" fmla="*/ 7993707 w 12192000"/>
              <a:gd name="connsiteY39" fmla="*/ 4447962 h 5096785"/>
              <a:gd name="connsiteX40" fmla="*/ 7990346 w 12192000"/>
              <a:gd name="connsiteY40" fmla="*/ 4454853 h 5096785"/>
              <a:gd name="connsiteX41" fmla="*/ 7976786 w 12192000"/>
              <a:gd name="connsiteY41" fmla="*/ 4456820 h 5096785"/>
              <a:gd name="connsiteX42" fmla="*/ 7973491 w 12192000"/>
              <a:gd name="connsiteY42" fmla="*/ 4458577 h 5096785"/>
              <a:gd name="connsiteX43" fmla="*/ 7954281 w 12192000"/>
              <a:gd name="connsiteY43" fmla="*/ 4467421 h 5096785"/>
              <a:gd name="connsiteX44" fmla="*/ 7905540 w 12192000"/>
              <a:gd name="connsiteY44" fmla="*/ 4455628 h 5096785"/>
              <a:gd name="connsiteX45" fmla="*/ 7851932 w 12192000"/>
              <a:gd name="connsiteY45" fmla="*/ 4466353 h 5096785"/>
              <a:gd name="connsiteX46" fmla="*/ 7639078 w 12192000"/>
              <a:gd name="connsiteY46" fmla="*/ 4467635 h 5096785"/>
              <a:gd name="connsiteX47" fmla="*/ 7612359 w 12192000"/>
              <a:gd name="connsiteY47" fmla="*/ 4492789 h 5096785"/>
              <a:gd name="connsiteX48" fmla="*/ 7527328 w 12192000"/>
              <a:gd name="connsiteY48" fmla="*/ 4502199 h 5096785"/>
              <a:gd name="connsiteX49" fmla="*/ 7388717 w 12192000"/>
              <a:gd name="connsiteY49" fmla="*/ 4470799 h 5096785"/>
              <a:gd name="connsiteX50" fmla="*/ 7231898 w 12192000"/>
              <a:gd name="connsiteY50" fmla="*/ 4486028 h 5096785"/>
              <a:gd name="connsiteX51" fmla="*/ 7218425 w 12192000"/>
              <a:gd name="connsiteY51" fmla="*/ 4477288 h 5096785"/>
              <a:gd name="connsiteX52" fmla="*/ 7202795 w 12192000"/>
              <a:gd name="connsiteY52" fmla="*/ 4472972 h 5096785"/>
              <a:gd name="connsiteX53" fmla="*/ 7200744 w 12192000"/>
              <a:gd name="connsiteY53" fmla="*/ 4474099 h 5096785"/>
              <a:gd name="connsiteX54" fmla="*/ 7182163 w 12192000"/>
              <a:gd name="connsiteY54" fmla="*/ 4474005 h 5096785"/>
              <a:gd name="connsiteX55" fmla="*/ 7178368 w 12192000"/>
              <a:gd name="connsiteY55" fmla="*/ 4470673 h 5096785"/>
              <a:gd name="connsiteX56" fmla="*/ 7165705 w 12192000"/>
              <a:gd name="connsiteY56" fmla="*/ 4469569 h 5096785"/>
              <a:gd name="connsiteX57" fmla="*/ 7140991 w 12192000"/>
              <a:gd name="connsiteY57" fmla="*/ 4464599 h 5096785"/>
              <a:gd name="connsiteX58" fmla="*/ 7136152 w 12192000"/>
              <a:gd name="connsiteY58" fmla="*/ 4466292 h 5096785"/>
              <a:gd name="connsiteX59" fmla="*/ 7098544 w 12192000"/>
              <a:gd name="connsiteY59" fmla="*/ 4462879 h 5096785"/>
              <a:gd name="connsiteX60" fmla="*/ 7097922 w 12192000"/>
              <a:gd name="connsiteY60" fmla="*/ 4464077 h 5096785"/>
              <a:gd name="connsiteX61" fmla="*/ 7086877 w 12192000"/>
              <a:gd name="connsiteY61" fmla="*/ 4468554 h 5096785"/>
              <a:gd name="connsiteX62" fmla="*/ 7065999 w 12192000"/>
              <a:gd name="connsiteY62" fmla="*/ 4474270 h 5096785"/>
              <a:gd name="connsiteX63" fmla="*/ 7016598 w 12192000"/>
              <a:gd name="connsiteY63" fmla="*/ 4502855 h 5096785"/>
              <a:gd name="connsiteX64" fmla="*/ 6977375 w 12192000"/>
              <a:gd name="connsiteY64" fmla="*/ 4499434 h 5096785"/>
              <a:gd name="connsiteX65" fmla="*/ 6969409 w 12192000"/>
              <a:gd name="connsiteY65" fmla="*/ 4499424 h 5096785"/>
              <a:gd name="connsiteX66" fmla="*/ 6969218 w 12192000"/>
              <a:gd name="connsiteY66" fmla="*/ 4499704 h 5096785"/>
              <a:gd name="connsiteX67" fmla="*/ 6960755 w 12192000"/>
              <a:gd name="connsiteY67" fmla="*/ 4500249 h 5096785"/>
              <a:gd name="connsiteX68" fmla="*/ 6954882 w 12192000"/>
              <a:gd name="connsiteY68" fmla="*/ 4499405 h 5096785"/>
              <a:gd name="connsiteX69" fmla="*/ 6939428 w 12192000"/>
              <a:gd name="connsiteY69" fmla="*/ 4499385 h 5096785"/>
              <a:gd name="connsiteX70" fmla="*/ 6933902 w 12192000"/>
              <a:gd name="connsiteY70" fmla="*/ 4501239 h 5096785"/>
              <a:gd name="connsiteX71" fmla="*/ 6891244 w 12192000"/>
              <a:gd name="connsiteY71" fmla="*/ 4536371 h 5096785"/>
              <a:gd name="connsiteX72" fmla="*/ 6794496 w 12192000"/>
              <a:gd name="connsiteY72" fmla="*/ 4567924 h 5096785"/>
              <a:gd name="connsiteX73" fmla="*/ 6574528 w 12192000"/>
              <a:gd name="connsiteY73" fmla="*/ 4641155 h 5096785"/>
              <a:gd name="connsiteX74" fmla="*/ 6573036 w 12192000"/>
              <a:gd name="connsiteY74" fmla="*/ 4641049 h 5096785"/>
              <a:gd name="connsiteX75" fmla="*/ 6571920 w 12192000"/>
              <a:gd name="connsiteY75" fmla="*/ 4644739 h 5096785"/>
              <a:gd name="connsiteX76" fmla="*/ 6552021 w 12192000"/>
              <a:gd name="connsiteY76" fmla="*/ 4650379 h 5096785"/>
              <a:gd name="connsiteX77" fmla="*/ 6545925 w 12192000"/>
              <a:gd name="connsiteY77" fmla="*/ 4650675 h 5096785"/>
              <a:gd name="connsiteX78" fmla="*/ 6537822 w 12192000"/>
              <a:gd name="connsiteY78" fmla="*/ 4652769 h 5096785"/>
              <a:gd name="connsiteX79" fmla="*/ 6537743 w 12192000"/>
              <a:gd name="connsiteY79" fmla="*/ 4653068 h 5096785"/>
              <a:gd name="connsiteX80" fmla="*/ 6490057 w 12192000"/>
              <a:gd name="connsiteY80" fmla="*/ 4658624 h 5096785"/>
              <a:gd name="connsiteX81" fmla="*/ 6386800 w 12192000"/>
              <a:gd name="connsiteY81" fmla="*/ 4715431 h 5096785"/>
              <a:gd name="connsiteX82" fmla="*/ 6382703 w 12192000"/>
              <a:gd name="connsiteY82" fmla="*/ 4717930 h 5096785"/>
              <a:gd name="connsiteX83" fmla="*/ 6356495 w 12192000"/>
              <a:gd name="connsiteY83" fmla="*/ 4717843 h 5096785"/>
              <a:gd name="connsiteX84" fmla="*/ 6343628 w 12192000"/>
              <a:gd name="connsiteY84" fmla="*/ 4719161 h 5096785"/>
              <a:gd name="connsiteX85" fmla="*/ 6338605 w 12192000"/>
              <a:gd name="connsiteY85" fmla="*/ 4716723 h 5096785"/>
              <a:gd name="connsiteX86" fmla="*/ 6320318 w 12192000"/>
              <a:gd name="connsiteY86" fmla="*/ 4720095 h 5096785"/>
              <a:gd name="connsiteX87" fmla="*/ 6318742 w 12192000"/>
              <a:gd name="connsiteY87" fmla="*/ 4721541 h 5096785"/>
              <a:gd name="connsiteX88" fmla="*/ 6301708 w 12192000"/>
              <a:gd name="connsiteY88" fmla="*/ 4720380 h 5096785"/>
              <a:gd name="connsiteX89" fmla="*/ 6285082 w 12192000"/>
              <a:gd name="connsiteY89" fmla="*/ 4714639 h 5096785"/>
              <a:gd name="connsiteX90" fmla="*/ 6028335 w 12192000"/>
              <a:gd name="connsiteY90" fmla="*/ 4722621 h 5096785"/>
              <a:gd name="connsiteX91" fmla="*/ 5908701 w 12192000"/>
              <a:gd name="connsiteY91" fmla="*/ 4779160 h 5096785"/>
              <a:gd name="connsiteX92" fmla="*/ 5860414 w 12192000"/>
              <a:gd name="connsiteY92" fmla="*/ 4807892 h 5096785"/>
              <a:gd name="connsiteX93" fmla="*/ 5683612 w 12192000"/>
              <a:gd name="connsiteY93" fmla="*/ 4848770 h 5096785"/>
              <a:gd name="connsiteX94" fmla="*/ 5635111 w 12192000"/>
              <a:gd name="connsiteY94" fmla="*/ 4868888 h 5096785"/>
              <a:gd name="connsiteX95" fmla="*/ 5582652 w 12192000"/>
              <a:gd name="connsiteY95" fmla="*/ 4866836 h 5096785"/>
              <a:gd name="connsiteX96" fmla="*/ 5567213 w 12192000"/>
              <a:gd name="connsiteY96" fmla="*/ 4878769 h 5096785"/>
              <a:gd name="connsiteX97" fmla="*/ 5564659 w 12192000"/>
              <a:gd name="connsiteY97" fmla="*/ 4881042 h 5096785"/>
              <a:gd name="connsiteX98" fmla="*/ 5552102 w 12192000"/>
              <a:gd name="connsiteY98" fmla="*/ 4885426 h 5096785"/>
              <a:gd name="connsiteX99" fmla="*/ 5551475 w 12192000"/>
              <a:gd name="connsiteY99" fmla="*/ 4892560 h 5096785"/>
              <a:gd name="connsiteX100" fmla="*/ 5534664 w 12192000"/>
              <a:gd name="connsiteY100" fmla="*/ 4903385 h 5096785"/>
              <a:gd name="connsiteX101" fmla="*/ 5510737 w 12192000"/>
              <a:gd name="connsiteY101" fmla="*/ 4909807 h 5096785"/>
              <a:gd name="connsiteX102" fmla="*/ 5393901 w 12192000"/>
              <a:gd name="connsiteY102" fmla="*/ 4933709 h 5096785"/>
              <a:gd name="connsiteX103" fmla="*/ 5325782 w 12192000"/>
              <a:gd name="connsiteY103" fmla="*/ 4951789 h 5096785"/>
              <a:gd name="connsiteX104" fmla="*/ 5302703 w 12192000"/>
              <a:gd name="connsiteY104" fmla="*/ 4964590 h 5096785"/>
              <a:gd name="connsiteX105" fmla="*/ 5268591 w 12192000"/>
              <a:gd name="connsiteY105" fmla="*/ 4978479 h 5096785"/>
              <a:gd name="connsiteX106" fmla="*/ 5210559 w 12192000"/>
              <a:gd name="connsiteY106" fmla="*/ 5007585 h 5096785"/>
              <a:gd name="connsiteX107" fmla="*/ 5177597 w 12192000"/>
              <a:gd name="connsiteY107" fmla="*/ 5015926 h 5096785"/>
              <a:gd name="connsiteX108" fmla="*/ 5160569 w 12192000"/>
              <a:gd name="connsiteY108" fmla="*/ 5025681 h 5096785"/>
              <a:gd name="connsiteX109" fmla="*/ 5152748 w 12192000"/>
              <a:gd name="connsiteY109" fmla="*/ 5026569 h 5096785"/>
              <a:gd name="connsiteX110" fmla="*/ 5127678 w 12192000"/>
              <a:gd name="connsiteY110" fmla="*/ 5032947 h 5096785"/>
              <a:gd name="connsiteX111" fmla="*/ 5113147 w 12192000"/>
              <a:gd name="connsiteY111" fmla="*/ 5035818 h 5096785"/>
              <a:gd name="connsiteX112" fmla="*/ 5107301 w 12192000"/>
              <a:gd name="connsiteY112" fmla="*/ 5036672 h 5096785"/>
              <a:gd name="connsiteX113" fmla="*/ 5093215 w 12192000"/>
              <a:gd name="connsiteY113" fmla="*/ 5032880 h 5096785"/>
              <a:gd name="connsiteX114" fmla="*/ 5077058 w 12192000"/>
              <a:gd name="connsiteY114" fmla="*/ 5038681 h 5096785"/>
              <a:gd name="connsiteX115" fmla="*/ 5057349 w 12192000"/>
              <a:gd name="connsiteY115" fmla="*/ 5036015 h 5096785"/>
              <a:gd name="connsiteX116" fmla="*/ 5053945 w 12192000"/>
              <a:gd name="connsiteY116" fmla="*/ 5041952 h 5096785"/>
              <a:gd name="connsiteX117" fmla="*/ 5040021 w 12192000"/>
              <a:gd name="connsiteY117" fmla="*/ 5050052 h 5096785"/>
              <a:gd name="connsiteX118" fmla="*/ 5025913 w 12192000"/>
              <a:gd name="connsiteY118" fmla="*/ 5046535 h 5096785"/>
              <a:gd name="connsiteX119" fmla="*/ 4998218 w 12192000"/>
              <a:gd name="connsiteY119" fmla="*/ 5048065 h 5096785"/>
              <a:gd name="connsiteX120" fmla="*/ 4991008 w 12192000"/>
              <a:gd name="connsiteY120" fmla="*/ 5050439 h 5096785"/>
              <a:gd name="connsiteX121" fmla="*/ 4963503 w 12192000"/>
              <a:gd name="connsiteY121" fmla="*/ 5047575 h 5096785"/>
              <a:gd name="connsiteX122" fmla="*/ 4921053 w 12192000"/>
              <a:gd name="connsiteY122" fmla="*/ 5048925 h 5096785"/>
              <a:gd name="connsiteX123" fmla="*/ 4873420 w 12192000"/>
              <a:gd name="connsiteY123" fmla="*/ 5054929 h 5096785"/>
              <a:gd name="connsiteX124" fmla="*/ 4858825 w 12192000"/>
              <a:gd name="connsiteY124" fmla="*/ 5051329 h 5096785"/>
              <a:gd name="connsiteX125" fmla="*/ 4769340 w 12192000"/>
              <a:gd name="connsiteY125" fmla="*/ 5053090 h 5096785"/>
              <a:gd name="connsiteX126" fmla="*/ 4744152 w 12192000"/>
              <a:gd name="connsiteY126" fmla="*/ 5053391 h 5096785"/>
              <a:gd name="connsiteX127" fmla="*/ 4723556 w 12192000"/>
              <a:gd name="connsiteY127" fmla="*/ 5059633 h 5096785"/>
              <a:gd name="connsiteX128" fmla="*/ 4719699 w 12192000"/>
              <a:gd name="connsiteY128" fmla="*/ 5066298 h 5096785"/>
              <a:gd name="connsiteX129" fmla="*/ 4706016 w 12192000"/>
              <a:gd name="connsiteY129" fmla="*/ 5067422 h 5096785"/>
              <a:gd name="connsiteX130" fmla="*/ 4702593 w 12192000"/>
              <a:gd name="connsiteY130" fmla="*/ 5068973 h 5096785"/>
              <a:gd name="connsiteX131" fmla="*/ 4682766 w 12192000"/>
              <a:gd name="connsiteY131" fmla="*/ 5076609 h 5096785"/>
              <a:gd name="connsiteX132" fmla="*/ 4634960 w 12192000"/>
              <a:gd name="connsiteY132" fmla="*/ 5061852 h 5096785"/>
              <a:gd name="connsiteX133" fmla="*/ 4580645 w 12192000"/>
              <a:gd name="connsiteY133" fmla="*/ 5069246 h 5096785"/>
              <a:gd name="connsiteX134" fmla="*/ 4368005 w 12192000"/>
              <a:gd name="connsiteY134" fmla="*/ 5057426 h 5096785"/>
              <a:gd name="connsiteX135" fmla="*/ 4339489 w 12192000"/>
              <a:gd name="connsiteY135" fmla="*/ 5080858 h 5096785"/>
              <a:gd name="connsiteX136" fmla="*/ 4253895 w 12192000"/>
              <a:gd name="connsiteY136" fmla="*/ 5085008 h 5096785"/>
              <a:gd name="connsiteX137" fmla="*/ 4130140 w 12192000"/>
              <a:gd name="connsiteY137" fmla="*/ 5057070 h 5096785"/>
              <a:gd name="connsiteX138" fmla="*/ 3911296 w 12192000"/>
              <a:gd name="connsiteY138" fmla="*/ 5035663 h 5096785"/>
              <a:gd name="connsiteX139" fmla="*/ 3895182 w 12192000"/>
              <a:gd name="connsiteY139" fmla="*/ 5030229 h 5096785"/>
              <a:gd name="connsiteX140" fmla="*/ 3870866 w 12192000"/>
              <a:gd name="connsiteY140" fmla="*/ 5023753 h 5096785"/>
              <a:gd name="connsiteX141" fmla="*/ 3865913 w 12192000"/>
              <a:gd name="connsiteY141" fmla="*/ 5025143 h 5096785"/>
              <a:gd name="connsiteX142" fmla="*/ 3828606 w 12192000"/>
              <a:gd name="connsiteY142" fmla="*/ 5019426 h 5096785"/>
              <a:gd name="connsiteX143" fmla="*/ 3827901 w 12192000"/>
              <a:gd name="connsiteY143" fmla="*/ 5020583 h 5096785"/>
              <a:gd name="connsiteX144" fmla="*/ 3816543 w 12192000"/>
              <a:gd name="connsiteY144" fmla="*/ 5024366 h 5096785"/>
              <a:gd name="connsiteX145" fmla="*/ 3795278 w 12192000"/>
              <a:gd name="connsiteY145" fmla="*/ 5028779 h 5096785"/>
              <a:gd name="connsiteX146" fmla="*/ 3743858 w 12192000"/>
              <a:gd name="connsiteY146" fmla="*/ 5054237 h 5096785"/>
              <a:gd name="connsiteX147" fmla="*/ 3704945 w 12192000"/>
              <a:gd name="connsiteY147" fmla="*/ 5048413 h 5096785"/>
              <a:gd name="connsiteX148" fmla="*/ 3696992 w 12192000"/>
              <a:gd name="connsiteY148" fmla="*/ 5047914 h 5096785"/>
              <a:gd name="connsiteX149" fmla="*/ 3696780 w 12192000"/>
              <a:gd name="connsiteY149" fmla="*/ 5048181 h 5096785"/>
              <a:gd name="connsiteX150" fmla="*/ 3688290 w 12192000"/>
              <a:gd name="connsiteY150" fmla="*/ 5048204 h 5096785"/>
              <a:gd name="connsiteX151" fmla="*/ 3682486 w 12192000"/>
              <a:gd name="connsiteY151" fmla="*/ 5047000 h 5096785"/>
              <a:gd name="connsiteX152" fmla="*/ 3667056 w 12192000"/>
              <a:gd name="connsiteY152" fmla="*/ 5046030 h 5096785"/>
              <a:gd name="connsiteX153" fmla="*/ 3661403 w 12192000"/>
              <a:gd name="connsiteY153" fmla="*/ 5047537 h 5096785"/>
              <a:gd name="connsiteX154" fmla="*/ 3658673 w 12192000"/>
              <a:gd name="connsiteY154" fmla="*/ 5050790 h 5096785"/>
              <a:gd name="connsiteX155" fmla="*/ 3657333 w 12192000"/>
              <a:gd name="connsiteY155" fmla="*/ 5050325 h 5096785"/>
              <a:gd name="connsiteX156" fmla="*/ 3626778 w 12192000"/>
              <a:gd name="connsiteY156" fmla="*/ 5057882 h 5096785"/>
              <a:gd name="connsiteX157" fmla="*/ 3560067 w 12192000"/>
              <a:gd name="connsiteY157" fmla="*/ 5064266 h 5096785"/>
              <a:gd name="connsiteX158" fmla="*/ 3522641 w 12192000"/>
              <a:gd name="connsiteY158" fmla="*/ 5063654 h 5096785"/>
              <a:gd name="connsiteX159" fmla="*/ 3419275 w 12192000"/>
              <a:gd name="connsiteY159" fmla="*/ 5066646 h 5096785"/>
              <a:gd name="connsiteX160" fmla="*/ 3314869 w 12192000"/>
              <a:gd name="connsiteY160" fmla="*/ 5073197 h 5096785"/>
              <a:gd name="connsiteX161" fmla="*/ 3259088 w 12192000"/>
              <a:gd name="connsiteY161" fmla="*/ 5096363 h 5096785"/>
              <a:gd name="connsiteX162" fmla="*/ 3253104 w 12192000"/>
              <a:gd name="connsiteY162" fmla="*/ 5096785 h 5096785"/>
              <a:gd name="connsiteX163" fmla="*/ 3238751 w 12192000"/>
              <a:gd name="connsiteY163" fmla="*/ 5092996 h 5096785"/>
              <a:gd name="connsiteX164" fmla="*/ 3233681 w 12192000"/>
              <a:gd name="connsiteY164" fmla="*/ 5090758 h 5096785"/>
              <a:gd name="connsiteX165" fmla="*/ 3225562 w 12192000"/>
              <a:gd name="connsiteY165" fmla="*/ 5089215 h 5096785"/>
              <a:gd name="connsiteX166" fmla="*/ 3225260 w 12192000"/>
              <a:gd name="connsiteY166" fmla="*/ 5089437 h 5096785"/>
              <a:gd name="connsiteX167" fmla="*/ 3217859 w 12192000"/>
              <a:gd name="connsiteY167" fmla="*/ 5087484 h 5096785"/>
              <a:gd name="connsiteX168" fmla="*/ 3182980 w 12192000"/>
              <a:gd name="connsiteY168" fmla="*/ 5074650 h 5096785"/>
              <a:gd name="connsiteX169" fmla="*/ 3055081 w 12192000"/>
              <a:gd name="connsiteY169" fmla="*/ 5080424 h 5096785"/>
              <a:gd name="connsiteX170" fmla="*/ 3049807 w 12192000"/>
              <a:gd name="connsiteY170" fmla="*/ 5080860 h 5096785"/>
              <a:gd name="connsiteX171" fmla="*/ 3029122 w 12192000"/>
              <a:gd name="connsiteY171" fmla="*/ 5070085 h 5096785"/>
              <a:gd name="connsiteX172" fmla="*/ 3017862 w 12192000"/>
              <a:gd name="connsiteY172" fmla="*/ 5065942 h 5096785"/>
              <a:gd name="connsiteX173" fmla="*/ 3015868 w 12192000"/>
              <a:gd name="connsiteY173" fmla="*/ 5061832 h 5096785"/>
              <a:gd name="connsiteX174" fmla="*/ 2998644 w 12192000"/>
              <a:gd name="connsiteY174" fmla="*/ 5057210 h 5096785"/>
              <a:gd name="connsiteX175" fmla="*/ 2996219 w 12192000"/>
              <a:gd name="connsiteY175" fmla="*/ 5057788 h 5096785"/>
              <a:gd name="connsiteX176" fmla="*/ 2983676 w 12192000"/>
              <a:gd name="connsiteY176" fmla="*/ 5049852 h 5096785"/>
              <a:gd name="connsiteX177" fmla="*/ 2903609 w 12192000"/>
              <a:gd name="connsiteY177" fmla="*/ 4998457 h 5096785"/>
              <a:gd name="connsiteX178" fmla="*/ 2758830 w 12192000"/>
              <a:gd name="connsiteY178" fmla="*/ 4974760 h 5096785"/>
              <a:gd name="connsiteX179" fmla="*/ 2532669 w 12192000"/>
              <a:gd name="connsiteY179" fmla="*/ 4940573 h 5096785"/>
              <a:gd name="connsiteX180" fmla="*/ 2389931 w 12192000"/>
              <a:gd name="connsiteY180" fmla="*/ 4905785 h 5096785"/>
              <a:gd name="connsiteX181" fmla="*/ 2335186 w 12192000"/>
              <a:gd name="connsiteY181" fmla="*/ 4902957 h 5096785"/>
              <a:gd name="connsiteX182" fmla="*/ 2273393 w 12192000"/>
              <a:gd name="connsiteY182" fmla="*/ 4883565 h 5096785"/>
              <a:gd name="connsiteX183" fmla="*/ 2269523 w 12192000"/>
              <a:gd name="connsiteY183" fmla="*/ 4884442 h 5096785"/>
              <a:gd name="connsiteX184" fmla="*/ 2256015 w 12192000"/>
              <a:gd name="connsiteY184" fmla="*/ 4883014 h 5096785"/>
              <a:gd name="connsiteX185" fmla="*/ 2249731 w 12192000"/>
              <a:gd name="connsiteY185" fmla="*/ 4888778 h 5096785"/>
              <a:gd name="connsiteX186" fmla="*/ 2227629 w 12192000"/>
              <a:gd name="connsiteY186" fmla="*/ 4891047 h 5096785"/>
              <a:gd name="connsiteX187" fmla="*/ 2203460 w 12192000"/>
              <a:gd name="connsiteY187" fmla="*/ 4886696 h 5096785"/>
              <a:gd name="connsiteX188" fmla="*/ 2091528 w 12192000"/>
              <a:gd name="connsiteY188" fmla="*/ 4859155 h 5096785"/>
              <a:gd name="connsiteX189" fmla="*/ 2022901 w 12192000"/>
              <a:gd name="connsiteY189" fmla="*/ 4846594 h 5096785"/>
              <a:gd name="connsiteX190" fmla="*/ 1994227 w 12192000"/>
              <a:gd name="connsiteY190" fmla="*/ 4847973 h 5096785"/>
              <a:gd name="connsiteX191" fmla="*/ 1955936 w 12192000"/>
              <a:gd name="connsiteY191" fmla="*/ 4845765 h 5096785"/>
              <a:gd name="connsiteX192" fmla="*/ 1741924 w 12192000"/>
              <a:gd name="connsiteY192" fmla="*/ 4808054 h 5096785"/>
              <a:gd name="connsiteX193" fmla="*/ 1734410 w 12192000"/>
              <a:gd name="connsiteY193" fmla="*/ 4811675 h 5096785"/>
              <a:gd name="connsiteX194" fmla="*/ 1691423 w 12192000"/>
              <a:gd name="connsiteY194" fmla="*/ 4802777 h 5096785"/>
              <a:gd name="connsiteX195" fmla="*/ 1554504 w 12192000"/>
              <a:gd name="connsiteY195" fmla="*/ 4739985 h 5096785"/>
              <a:gd name="connsiteX196" fmla="*/ 1470119 w 12192000"/>
              <a:gd name="connsiteY196" fmla="*/ 4723470 h 5096785"/>
              <a:gd name="connsiteX197" fmla="*/ 1437967 w 12192000"/>
              <a:gd name="connsiteY197" fmla="*/ 4722710 h 5096785"/>
              <a:gd name="connsiteX198" fmla="*/ 1295869 w 12192000"/>
              <a:gd name="connsiteY198" fmla="*/ 4726175 h 5096785"/>
              <a:gd name="connsiteX199" fmla="*/ 1292949 w 12192000"/>
              <a:gd name="connsiteY199" fmla="*/ 4684615 h 5096785"/>
              <a:gd name="connsiteX200" fmla="*/ 1244908 w 12192000"/>
              <a:gd name="connsiteY200" fmla="*/ 4706993 h 5096785"/>
              <a:gd name="connsiteX201" fmla="*/ 1171266 w 12192000"/>
              <a:gd name="connsiteY201" fmla="*/ 4706535 h 5096785"/>
              <a:gd name="connsiteX202" fmla="*/ 1160868 w 12192000"/>
              <a:gd name="connsiteY202" fmla="*/ 4701936 h 5096785"/>
              <a:gd name="connsiteX203" fmla="*/ 1147599 w 12192000"/>
              <a:gd name="connsiteY203" fmla="*/ 4714833 h 5096785"/>
              <a:gd name="connsiteX204" fmla="*/ 1119603 w 12192000"/>
              <a:gd name="connsiteY204" fmla="*/ 4721303 h 5096785"/>
              <a:gd name="connsiteX205" fmla="*/ 997851 w 12192000"/>
              <a:gd name="connsiteY205" fmla="*/ 4722336 h 5096785"/>
              <a:gd name="connsiteX206" fmla="*/ 976455 w 12192000"/>
              <a:gd name="connsiteY206" fmla="*/ 4726407 h 5096785"/>
              <a:gd name="connsiteX207" fmla="*/ 949939 w 12192000"/>
              <a:gd name="connsiteY207" fmla="*/ 4719699 h 5096785"/>
              <a:gd name="connsiteX208" fmla="*/ 894148 w 12192000"/>
              <a:gd name="connsiteY208" fmla="*/ 4710406 h 5096785"/>
              <a:gd name="connsiteX209" fmla="*/ 857990 w 12192000"/>
              <a:gd name="connsiteY209" fmla="*/ 4696844 h 5096785"/>
              <a:gd name="connsiteX210" fmla="*/ 848649 w 12192000"/>
              <a:gd name="connsiteY210" fmla="*/ 4704021 h 5096785"/>
              <a:gd name="connsiteX211" fmla="*/ 826436 w 12192000"/>
              <a:gd name="connsiteY211" fmla="*/ 4707421 h 5096785"/>
              <a:gd name="connsiteX212" fmla="*/ 733052 w 12192000"/>
              <a:gd name="connsiteY212" fmla="*/ 4701884 h 5096785"/>
              <a:gd name="connsiteX213" fmla="*/ 716185 w 12192000"/>
              <a:gd name="connsiteY213" fmla="*/ 4648168 h 5096785"/>
              <a:gd name="connsiteX214" fmla="*/ 582722 w 12192000"/>
              <a:gd name="connsiteY214" fmla="*/ 4658637 h 5096785"/>
              <a:gd name="connsiteX215" fmla="*/ 581118 w 12192000"/>
              <a:gd name="connsiteY215" fmla="*/ 4654120 h 5096785"/>
              <a:gd name="connsiteX216" fmla="*/ 546453 w 12192000"/>
              <a:gd name="connsiteY216" fmla="*/ 4652542 h 5096785"/>
              <a:gd name="connsiteX217" fmla="*/ 536773 w 12192000"/>
              <a:gd name="connsiteY217" fmla="*/ 4644609 h 5096785"/>
              <a:gd name="connsiteX218" fmla="*/ 388896 w 12192000"/>
              <a:gd name="connsiteY218" fmla="*/ 4619173 h 5096785"/>
              <a:gd name="connsiteX219" fmla="*/ 366479 w 12192000"/>
              <a:gd name="connsiteY219" fmla="*/ 4618896 h 5096785"/>
              <a:gd name="connsiteX220" fmla="*/ 342781 w 12192000"/>
              <a:gd name="connsiteY220" fmla="*/ 4601239 h 5096785"/>
              <a:gd name="connsiteX221" fmla="*/ 255925 w 12192000"/>
              <a:gd name="connsiteY221" fmla="*/ 4598685 h 5096785"/>
              <a:gd name="connsiteX222" fmla="*/ 226919 w 12192000"/>
              <a:gd name="connsiteY222" fmla="*/ 4598460 h 5096785"/>
              <a:gd name="connsiteX223" fmla="*/ 213925 w 12192000"/>
              <a:gd name="connsiteY223" fmla="*/ 4597783 h 5096785"/>
              <a:gd name="connsiteX224" fmla="*/ 215196 w 12192000"/>
              <a:gd name="connsiteY224" fmla="*/ 4588576 h 5096785"/>
              <a:gd name="connsiteX225" fmla="*/ 180214 w 12192000"/>
              <a:gd name="connsiteY225" fmla="*/ 4583701 h 5096785"/>
              <a:gd name="connsiteX226" fmla="*/ 83203 w 12192000"/>
              <a:gd name="connsiteY226" fmla="*/ 4531664 h 5096785"/>
              <a:gd name="connsiteX227" fmla="*/ 4106 w 12192000"/>
              <a:gd name="connsiteY227" fmla="*/ 4517202 h 5096785"/>
              <a:gd name="connsiteX228" fmla="*/ 0 w 12192000"/>
              <a:gd name="connsiteY228" fmla="*/ 4516084 h 5096785"/>
              <a:gd name="connsiteX229" fmla="*/ 0 w 12192000"/>
              <a:gd name="connsiteY229" fmla="*/ 0 h 5096785"/>
              <a:gd name="connsiteX0" fmla="*/ 0 w 12192000"/>
              <a:gd name="connsiteY0" fmla="*/ 0 h 5096785"/>
              <a:gd name="connsiteX1" fmla="*/ 12192000 w 12192000"/>
              <a:gd name="connsiteY1" fmla="*/ 0 h 5096785"/>
              <a:gd name="connsiteX2" fmla="*/ 12192000 w 12192000"/>
              <a:gd name="connsiteY2" fmla="*/ 3809005 h 5096785"/>
              <a:gd name="connsiteX3" fmla="*/ 12142543 w 12192000"/>
              <a:gd name="connsiteY3" fmla="*/ 3817043 h 5096785"/>
              <a:gd name="connsiteX4" fmla="*/ 12021777 w 12192000"/>
              <a:gd name="connsiteY4" fmla="*/ 3848082 h 5096785"/>
              <a:gd name="connsiteX5" fmla="*/ 11700796 w 12192000"/>
              <a:gd name="connsiteY5" fmla="*/ 3819843 h 5096785"/>
              <a:gd name="connsiteX6" fmla="*/ 11596222 w 12192000"/>
              <a:gd name="connsiteY6" fmla="*/ 3858834 h 5096785"/>
              <a:gd name="connsiteX7" fmla="*/ 11416000 w 12192000"/>
              <a:gd name="connsiteY7" fmla="*/ 3915854 h 5096785"/>
              <a:gd name="connsiteX8" fmla="*/ 11214181 w 12192000"/>
              <a:gd name="connsiteY8" fmla="*/ 4004215 h 5096785"/>
              <a:gd name="connsiteX9" fmla="*/ 11042540 w 12192000"/>
              <a:gd name="connsiteY9" fmla="*/ 4002613 h 5096785"/>
              <a:gd name="connsiteX10" fmla="*/ 10833086 w 12192000"/>
              <a:gd name="connsiteY10" fmla="*/ 3997707 h 5096785"/>
              <a:gd name="connsiteX11" fmla="*/ 10599680 w 12192000"/>
              <a:gd name="connsiteY11" fmla="*/ 3982661 h 5096785"/>
              <a:gd name="connsiteX12" fmla="*/ 10480215 w 12192000"/>
              <a:gd name="connsiteY12" fmla="*/ 4006823 h 5096785"/>
              <a:gd name="connsiteX13" fmla="*/ 10217282 w 12192000"/>
              <a:gd name="connsiteY13" fmla="*/ 4020809 h 5096785"/>
              <a:gd name="connsiteX14" fmla="*/ 9936427 w 12192000"/>
              <a:gd name="connsiteY14" fmla="*/ 4137843 h 5096785"/>
              <a:gd name="connsiteX15" fmla="*/ 9800299 w 12192000"/>
              <a:gd name="connsiteY15" fmla="*/ 4186098 h 5096785"/>
              <a:gd name="connsiteX16" fmla="*/ 9707822 w 12192000"/>
              <a:gd name="connsiteY16" fmla="*/ 4189102 h 5096785"/>
              <a:gd name="connsiteX17" fmla="*/ 9543973 w 12192000"/>
              <a:gd name="connsiteY17" fmla="*/ 4245802 h 5096785"/>
              <a:gd name="connsiteX18" fmla="*/ 9528747 w 12192000"/>
              <a:gd name="connsiteY18" fmla="*/ 4251724 h 5096785"/>
              <a:gd name="connsiteX19" fmla="*/ 9436976 w 12192000"/>
              <a:gd name="connsiteY19" fmla="*/ 4269351 h 5096785"/>
              <a:gd name="connsiteX20" fmla="*/ 9371827 w 12192000"/>
              <a:gd name="connsiteY20" fmla="*/ 4303912 h 5096785"/>
              <a:gd name="connsiteX21" fmla="*/ 9260304 w 12192000"/>
              <a:gd name="connsiteY21" fmla="*/ 4328021 h 5096785"/>
              <a:gd name="connsiteX22" fmla="*/ 9148799 w 12192000"/>
              <a:gd name="connsiteY22" fmla="*/ 4348506 h 5096785"/>
              <a:gd name="connsiteX23" fmla="*/ 9107898 w 12192000"/>
              <a:gd name="connsiteY23" fmla="*/ 4354282 h 5096785"/>
              <a:gd name="connsiteX24" fmla="*/ 8990743 w 12192000"/>
              <a:gd name="connsiteY24" fmla="*/ 4382161 h 5096785"/>
              <a:gd name="connsiteX25" fmla="*/ 8979819 w 12192000"/>
              <a:gd name="connsiteY25" fmla="*/ 4366419 h 5096785"/>
              <a:gd name="connsiteX26" fmla="*/ 8936044 w 12192000"/>
              <a:gd name="connsiteY26" fmla="*/ 4370992 h 5096785"/>
              <a:gd name="connsiteX27" fmla="*/ 8897707 w 12192000"/>
              <a:gd name="connsiteY27" fmla="*/ 4392673 h 5096785"/>
              <a:gd name="connsiteX28" fmla="*/ 8845635 w 12192000"/>
              <a:gd name="connsiteY28" fmla="*/ 4404300 h 5096785"/>
              <a:gd name="connsiteX29" fmla="*/ 8814562 w 12192000"/>
              <a:gd name="connsiteY29" fmla="*/ 4411434 h 5096785"/>
              <a:gd name="connsiteX30" fmla="*/ 8726349 w 12192000"/>
              <a:gd name="connsiteY30" fmla="*/ 4416668 h 5096785"/>
              <a:gd name="connsiteX31" fmla="*/ 8566678 w 12192000"/>
              <a:gd name="connsiteY31" fmla="*/ 4391711 h 5096785"/>
              <a:gd name="connsiteX32" fmla="*/ 8521516 w 12192000"/>
              <a:gd name="connsiteY32" fmla="*/ 4393927 h 5096785"/>
              <a:gd name="connsiteX33" fmla="*/ 8515998 w 12192000"/>
              <a:gd name="connsiteY33" fmla="*/ 4399124 h 5096785"/>
              <a:gd name="connsiteX34" fmla="*/ 8449547 w 12192000"/>
              <a:gd name="connsiteY34" fmla="*/ 4383170 h 5096785"/>
              <a:gd name="connsiteX35" fmla="*/ 8360285 w 12192000"/>
              <a:gd name="connsiteY35" fmla="*/ 4398502 h 5096785"/>
              <a:gd name="connsiteX36" fmla="*/ 8256584 w 12192000"/>
              <a:gd name="connsiteY36" fmla="*/ 4423564 h 5096785"/>
              <a:gd name="connsiteX37" fmla="*/ 8229821 w 12192000"/>
              <a:gd name="connsiteY37" fmla="*/ 4431840 h 5096785"/>
              <a:gd name="connsiteX38" fmla="*/ 8158476 w 12192000"/>
              <a:gd name="connsiteY38" fmla="*/ 4436904 h 5096785"/>
              <a:gd name="connsiteX39" fmla="*/ 7993707 w 12192000"/>
              <a:gd name="connsiteY39" fmla="*/ 4447962 h 5096785"/>
              <a:gd name="connsiteX40" fmla="*/ 7990346 w 12192000"/>
              <a:gd name="connsiteY40" fmla="*/ 4454853 h 5096785"/>
              <a:gd name="connsiteX41" fmla="*/ 7976786 w 12192000"/>
              <a:gd name="connsiteY41" fmla="*/ 4456820 h 5096785"/>
              <a:gd name="connsiteX42" fmla="*/ 7973491 w 12192000"/>
              <a:gd name="connsiteY42" fmla="*/ 4458577 h 5096785"/>
              <a:gd name="connsiteX43" fmla="*/ 7954281 w 12192000"/>
              <a:gd name="connsiteY43" fmla="*/ 4467421 h 5096785"/>
              <a:gd name="connsiteX44" fmla="*/ 7905540 w 12192000"/>
              <a:gd name="connsiteY44" fmla="*/ 4455628 h 5096785"/>
              <a:gd name="connsiteX45" fmla="*/ 7851932 w 12192000"/>
              <a:gd name="connsiteY45" fmla="*/ 4466353 h 5096785"/>
              <a:gd name="connsiteX46" fmla="*/ 7639078 w 12192000"/>
              <a:gd name="connsiteY46" fmla="*/ 4467635 h 5096785"/>
              <a:gd name="connsiteX47" fmla="*/ 7612359 w 12192000"/>
              <a:gd name="connsiteY47" fmla="*/ 4492789 h 5096785"/>
              <a:gd name="connsiteX48" fmla="*/ 7527328 w 12192000"/>
              <a:gd name="connsiteY48" fmla="*/ 4502199 h 5096785"/>
              <a:gd name="connsiteX49" fmla="*/ 7388717 w 12192000"/>
              <a:gd name="connsiteY49" fmla="*/ 4470799 h 5096785"/>
              <a:gd name="connsiteX50" fmla="*/ 7231898 w 12192000"/>
              <a:gd name="connsiteY50" fmla="*/ 4486028 h 5096785"/>
              <a:gd name="connsiteX51" fmla="*/ 7218425 w 12192000"/>
              <a:gd name="connsiteY51" fmla="*/ 4477288 h 5096785"/>
              <a:gd name="connsiteX52" fmla="*/ 7202795 w 12192000"/>
              <a:gd name="connsiteY52" fmla="*/ 4472972 h 5096785"/>
              <a:gd name="connsiteX53" fmla="*/ 7200744 w 12192000"/>
              <a:gd name="connsiteY53" fmla="*/ 4474099 h 5096785"/>
              <a:gd name="connsiteX54" fmla="*/ 7182163 w 12192000"/>
              <a:gd name="connsiteY54" fmla="*/ 4474005 h 5096785"/>
              <a:gd name="connsiteX55" fmla="*/ 7178368 w 12192000"/>
              <a:gd name="connsiteY55" fmla="*/ 4470673 h 5096785"/>
              <a:gd name="connsiteX56" fmla="*/ 7165705 w 12192000"/>
              <a:gd name="connsiteY56" fmla="*/ 4469569 h 5096785"/>
              <a:gd name="connsiteX57" fmla="*/ 7140991 w 12192000"/>
              <a:gd name="connsiteY57" fmla="*/ 4464599 h 5096785"/>
              <a:gd name="connsiteX58" fmla="*/ 7136152 w 12192000"/>
              <a:gd name="connsiteY58" fmla="*/ 4466292 h 5096785"/>
              <a:gd name="connsiteX59" fmla="*/ 7098544 w 12192000"/>
              <a:gd name="connsiteY59" fmla="*/ 4462879 h 5096785"/>
              <a:gd name="connsiteX60" fmla="*/ 7097922 w 12192000"/>
              <a:gd name="connsiteY60" fmla="*/ 4464077 h 5096785"/>
              <a:gd name="connsiteX61" fmla="*/ 7086877 w 12192000"/>
              <a:gd name="connsiteY61" fmla="*/ 4468554 h 5096785"/>
              <a:gd name="connsiteX62" fmla="*/ 7065999 w 12192000"/>
              <a:gd name="connsiteY62" fmla="*/ 4474270 h 5096785"/>
              <a:gd name="connsiteX63" fmla="*/ 7016598 w 12192000"/>
              <a:gd name="connsiteY63" fmla="*/ 4502855 h 5096785"/>
              <a:gd name="connsiteX64" fmla="*/ 6977375 w 12192000"/>
              <a:gd name="connsiteY64" fmla="*/ 4499434 h 5096785"/>
              <a:gd name="connsiteX65" fmla="*/ 6969409 w 12192000"/>
              <a:gd name="connsiteY65" fmla="*/ 4499424 h 5096785"/>
              <a:gd name="connsiteX66" fmla="*/ 6969218 w 12192000"/>
              <a:gd name="connsiteY66" fmla="*/ 4499704 h 5096785"/>
              <a:gd name="connsiteX67" fmla="*/ 6960755 w 12192000"/>
              <a:gd name="connsiteY67" fmla="*/ 4500249 h 5096785"/>
              <a:gd name="connsiteX68" fmla="*/ 6954882 w 12192000"/>
              <a:gd name="connsiteY68" fmla="*/ 4499405 h 5096785"/>
              <a:gd name="connsiteX69" fmla="*/ 6939428 w 12192000"/>
              <a:gd name="connsiteY69" fmla="*/ 4499385 h 5096785"/>
              <a:gd name="connsiteX70" fmla="*/ 6933902 w 12192000"/>
              <a:gd name="connsiteY70" fmla="*/ 4501239 h 5096785"/>
              <a:gd name="connsiteX71" fmla="*/ 6891244 w 12192000"/>
              <a:gd name="connsiteY71" fmla="*/ 4536371 h 5096785"/>
              <a:gd name="connsiteX72" fmla="*/ 6794496 w 12192000"/>
              <a:gd name="connsiteY72" fmla="*/ 4567924 h 5096785"/>
              <a:gd name="connsiteX73" fmla="*/ 6574528 w 12192000"/>
              <a:gd name="connsiteY73" fmla="*/ 4641155 h 5096785"/>
              <a:gd name="connsiteX74" fmla="*/ 6573036 w 12192000"/>
              <a:gd name="connsiteY74" fmla="*/ 4641049 h 5096785"/>
              <a:gd name="connsiteX75" fmla="*/ 6571920 w 12192000"/>
              <a:gd name="connsiteY75" fmla="*/ 4644739 h 5096785"/>
              <a:gd name="connsiteX76" fmla="*/ 6552021 w 12192000"/>
              <a:gd name="connsiteY76" fmla="*/ 4650379 h 5096785"/>
              <a:gd name="connsiteX77" fmla="*/ 6545925 w 12192000"/>
              <a:gd name="connsiteY77" fmla="*/ 4650675 h 5096785"/>
              <a:gd name="connsiteX78" fmla="*/ 6537822 w 12192000"/>
              <a:gd name="connsiteY78" fmla="*/ 4652769 h 5096785"/>
              <a:gd name="connsiteX79" fmla="*/ 6537743 w 12192000"/>
              <a:gd name="connsiteY79" fmla="*/ 4653068 h 5096785"/>
              <a:gd name="connsiteX80" fmla="*/ 6490057 w 12192000"/>
              <a:gd name="connsiteY80" fmla="*/ 4658624 h 5096785"/>
              <a:gd name="connsiteX81" fmla="*/ 6386800 w 12192000"/>
              <a:gd name="connsiteY81" fmla="*/ 4715431 h 5096785"/>
              <a:gd name="connsiteX82" fmla="*/ 6382703 w 12192000"/>
              <a:gd name="connsiteY82" fmla="*/ 4717930 h 5096785"/>
              <a:gd name="connsiteX83" fmla="*/ 6356495 w 12192000"/>
              <a:gd name="connsiteY83" fmla="*/ 4717843 h 5096785"/>
              <a:gd name="connsiteX84" fmla="*/ 6343628 w 12192000"/>
              <a:gd name="connsiteY84" fmla="*/ 4719161 h 5096785"/>
              <a:gd name="connsiteX85" fmla="*/ 6338605 w 12192000"/>
              <a:gd name="connsiteY85" fmla="*/ 4716723 h 5096785"/>
              <a:gd name="connsiteX86" fmla="*/ 6320318 w 12192000"/>
              <a:gd name="connsiteY86" fmla="*/ 4720095 h 5096785"/>
              <a:gd name="connsiteX87" fmla="*/ 6318742 w 12192000"/>
              <a:gd name="connsiteY87" fmla="*/ 4721541 h 5096785"/>
              <a:gd name="connsiteX88" fmla="*/ 6301708 w 12192000"/>
              <a:gd name="connsiteY88" fmla="*/ 4720380 h 5096785"/>
              <a:gd name="connsiteX89" fmla="*/ 6285082 w 12192000"/>
              <a:gd name="connsiteY89" fmla="*/ 4714639 h 5096785"/>
              <a:gd name="connsiteX90" fmla="*/ 6028335 w 12192000"/>
              <a:gd name="connsiteY90" fmla="*/ 4722621 h 5096785"/>
              <a:gd name="connsiteX91" fmla="*/ 5908701 w 12192000"/>
              <a:gd name="connsiteY91" fmla="*/ 4779160 h 5096785"/>
              <a:gd name="connsiteX92" fmla="*/ 5860414 w 12192000"/>
              <a:gd name="connsiteY92" fmla="*/ 4807892 h 5096785"/>
              <a:gd name="connsiteX93" fmla="*/ 5683612 w 12192000"/>
              <a:gd name="connsiteY93" fmla="*/ 4848770 h 5096785"/>
              <a:gd name="connsiteX94" fmla="*/ 5635111 w 12192000"/>
              <a:gd name="connsiteY94" fmla="*/ 4868888 h 5096785"/>
              <a:gd name="connsiteX95" fmla="*/ 5582652 w 12192000"/>
              <a:gd name="connsiteY95" fmla="*/ 4866836 h 5096785"/>
              <a:gd name="connsiteX96" fmla="*/ 5567213 w 12192000"/>
              <a:gd name="connsiteY96" fmla="*/ 4878769 h 5096785"/>
              <a:gd name="connsiteX97" fmla="*/ 5564659 w 12192000"/>
              <a:gd name="connsiteY97" fmla="*/ 4881042 h 5096785"/>
              <a:gd name="connsiteX98" fmla="*/ 5552102 w 12192000"/>
              <a:gd name="connsiteY98" fmla="*/ 4885426 h 5096785"/>
              <a:gd name="connsiteX99" fmla="*/ 5551475 w 12192000"/>
              <a:gd name="connsiteY99" fmla="*/ 4892560 h 5096785"/>
              <a:gd name="connsiteX100" fmla="*/ 5534664 w 12192000"/>
              <a:gd name="connsiteY100" fmla="*/ 4903385 h 5096785"/>
              <a:gd name="connsiteX101" fmla="*/ 5510737 w 12192000"/>
              <a:gd name="connsiteY101" fmla="*/ 4909807 h 5096785"/>
              <a:gd name="connsiteX102" fmla="*/ 5393901 w 12192000"/>
              <a:gd name="connsiteY102" fmla="*/ 4933709 h 5096785"/>
              <a:gd name="connsiteX103" fmla="*/ 5325782 w 12192000"/>
              <a:gd name="connsiteY103" fmla="*/ 4951789 h 5096785"/>
              <a:gd name="connsiteX104" fmla="*/ 5302703 w 12192000"/>
              <a:gd name="connsiteY104" fmla="*/ 4964590 h 5096785"/>
              <a:gd name="connsiteX105" fmla="*/ 5268591 w 12192000"/>
              <a:gd name="connsiteY105" fmla="*/ 4978479 h 5096785"/>
              <a:gd name="connsiteX106" fmla="*/ 5210559 w 12192000"/>
              <a:gd name="connsiteY106" fmla="*/ 5007585 h 5096785"/>
              <a:gd name="connsiteX107" fmla="*/ 5177597 w 12192000"/>
              <a:gd name="connsiteY107" fmla="*/ 5015926 h 5096785"/>
              <a:gd name="connsiteX108" fmla="*/ 5160569 w 12192000"/>
              <a:gd name="connsiteY108" fmla="*/ 5025681 h 5096785"/>
              <a:gd name="connsiteX109" fmla="*/ 5152748 w 12192000"/>
              <a:gd name="connsiteY109" fmla="*/ 5026569 h 5096785"/>
              <a:gd name="connsiteX110" fmla="*/ 5127678 w 12192000"/>
              <a:gd name="connsiteY110" fmla="*/ 5032947 h 5096785"/>
              <a:gd name="connsiteX111" fmla="*/ 5113147 w 12192000"/>
              <a:gd name="connsiteY111" fmla="*/ 5035818 h 5096785"/>
              <a:gd name="connsiteX112" fmla="*/ 5107301 w 12192000"/>
              <a:gd name="connsiteY112" fmla="*/ 5036672 h 5096785"/>
              <a:gd name="connsiteX113" fmla="*/ 5093215 w 12192000"/>
              <a:gd name="connsiteY113" fmla="*/ 5032880 h 5096785"/>
              <a:gd name="connsiteX114" fmla="*/ 5077058 w 12192000"/>
              <a:gd name="connsiteY114" fmla="*/ 5038681 h 5096785"/>
              <a:gd name="connsiteX115" fmla="*/ 5057349 w 12192000"/>
              <a:gd name="connsiteY115" fmla="*/ 5036015 h 5096785"/>
              <a:gd name="connsiteX116" fmla="*/ 5053945 w 12192000"/>
              <a:gd name="connsiteY116" fmla="*/ 5041952 h 5096785"/>
              <a:gd name="connsiteX117" fmla="*/ 5040021 w 12192000"/>
              <a:gd name="connsiteY117" fmla="*/ 5050052 h 5096785"/>
              <a:gd name="connsiteX118" fmla="*/ 5025913 w 12192000"/>
              <a:gd name="connsiteY118" fmla="*/ 5046535 h 5096785"/>
              <a:gd name="connsiteX119" fmla="*/ 4998218 w 12192000"/>
              <a:gd name="connsiteY119" fmla="*/ 5048065 h 5096785"/>
              <a:gd name="connsiteX120" fmla="*/ 4991008 w 12192000"/>
              <a:gd name="connsiteY120" fmla="*/ 5050439 h 5096785"/>
              <a:gd name="connsiteX121" fmla="*/ 4963503 w 12192000"/>
              <a:gd name="connsiteY121" fmla="*/ 5047575 h 5096785"/>
              <a:gd name="connsiteX122" fmla="*/ 4921053 w 12192000"/>
              <a:gd name="connsiteY122" fmla="*/ 5048925 h 5096785"/>
              <a:gd name="connsiteX123" fmla="*/ 4873420 w 12192000"/>
              <a:gd name="connsiteY123" fmla="*/ 5054929 h 5096785"/>
              <a:gd name="connsiteX124" fmla="*/ 4858825 w 12192000"/>
              <a:gd name="connsiteY124" fmla="*/ 5051329 h 5096785"/>
              <a:gd name="connsiteX125" fmla="*/ 4769340 w 12192000"/>
              <a:gd name="connsiteY125" fmla="*/ 5053090 h 5096785"/>
              <a:gd name="connsiteX126" fmla="*/ 4744152 w 12192000"/>
              <a:gd name="connsiteY126" fmla="*/ 5053391 h 5096785"/>
              <a:gd name="connsiteX127" fmla="*/ 4723556 w 12192000"/>
              <a:gd name="connsiteY127" fmla="*/ 5059633 h 5096785"/>
              <a:gd name="connsiteX128" fmla="*/ 4719699 w 12192000"/>
              <a:gd name="connsiteY128" fmla="*/ 5066298 h 5096785"/>
              <a:gd name="connsiteX129" fmla="*/ 4706016 w 12192000"/>
              <a:gd name="connsiteY129" fmla="*/ 5067422 h 5096785"/>
              <a:gd name="connsiteX130" fmla="*/ 4702593 w 12192000"/>
              <a:gd name="connsiteY130" fmla="*/ 5068973 h 5096785"/>
              <a:gd name="connsiteX131" fmla="*/ 4682766 w 12192000"/>
              <a:gd name="connsiteY131" fmla="*/ 5076609 h 5096785"/>
              <a:gd name="connsiteX132" fmla="*/ 4634960 w 12192000"/>
              <a:gd name="connsiteY132" fmla="*/ 5061852 h 5096785"/>
              <a:gd name="connsiteX133" fmla="*/ 4580645 w 12192000"/>
              <a:gd name="connsiteY133" fmla="*/ 5069246 h 5096785"/>
              <a:gd name="connsiteX134" fmla="*/ 4368005 w 12192000"/>
              <a:gd name="connsiteY134" fmla="*/ 5057426 h 5096785"/>
              <a:gd name="connsiteX135" fmla="*/ 4339489 w 12192000"/>
              <a:gd name="connsiteY135" fmla="*/ 5080858 h 5096785"/>
              <a:gd name="connsiteX136" fmla="*/ 4253895 w 12192000"/>
              <a:gd name="connsiteY136" fmla="*/ 5085008 h 5096785"/>
              <a:gd name="connsiteX137" fmla="*/ 4130140 w 12192000"/>
              <a:gd name="connsiteY137" fmla="*/ 5057070 h 5096785"/>
              <a:gd name="connsiteX138" fmla="*/ 3911296 w 12192000"/>
              <a:gd name="connsiteY138" fmla="*/ 5035663 h 5096785"/>
              <a:gd name="connsiteX139" fmla="*/ 3895182 w 12192000"/>
              <a:gd name="connsiteY139" fmla="*/ 5030229 h 5096785"/>
              <a:gd name="connsiteX140" fmla="*/ 3870866 w 12192000"/>
              <a:gd name="connsiteY140" fmla="*/ 5023753 h 5096785"/>
              <a:gd name="connsiteX141" fmla="*/ 3865913 w 12192000"/>
              <a:gd name="connsiteY141" fmla="*/ 5025143 h 5096785"/>
              <a:gd name="connsiteX142" fmla="*/ 3828606 w 12192000"/>
              <a:gd name="connsiteY142" fmla="*/ 5019426 h 5096785"/>
              <a:gd name="connsiteX143" fmla="*/ 3827901 w 12192000"/>
              <a:gd name="connsiteY143" fmla="*/ 5020583 h 5096785"/>
              <a:gd name="connsiteX144" fmla="*/ 3816543 w 12192000"/>
              <a:gd name="connsiteY144" fmla="*/ 5024366 h 5096785"/>
              <a:gd name="connsiteX145" fmla="*/ 3795278 w 12192000"/>
              <a:gd name="connsiteY145" fmla="*/ 5028779 h 5096785"/>
              <a:gd name="connsiteX146" fmla="*/ 3743858 w 12192000"/>
              <a:gd name="connsiteY146" fmla="*/ 5054237 h 5096785"/>
              <a:gd name="connsiteX147" fmla="*/ 3704945 w 12192000"/>
              <a:gd name="connsiteY147" fmla="*/ 5048413 h 5096785"/>
              <a:gd name="connsiteX148" fmla="*/ 3696992 w 12192000"/>
              <a:gd name="connsiteY148" fmla="*/ 5047914 h 5096785"/>
              <a:gd name="connsiteX149" fmla="*/ 3696780 w 12192000"/>
              <a:gd name="connsiteY149" fmla="*/ 5048181 h 5096785"/>
              <a:gd name="connsiteX150" fmla="*/ 3688290 w 12192000"/>
              <a:gd name="connsiteY150" fmla="*/ 5048204 h 5096785"/>
              <a:gd name="connsiteX151" fmla="*/ 3682486 w 12192000"/>
              <a:gd name="connsiteY151" fmla="*/ 5047000 h 5096785"/>
              <a:gd name="connsiteX152" fmla="*/ 3667056 w 12192000"/>
              <a:gd name="connsiteY152" fmla="*/ 5046030 h 5096785"/>
              <a:gd name="connsiteX153" fmla="*/ 3661403 w 12192000"/>
              <a:gd name="connsiteY153" fmla="*/ 5047537 h 5096785"/>
              <a:gd name="connsiteX154" fmla="*/ 3658673 w 12192000"/>
              <a:gd name="connsiteY154" fmla="*/ 5050790 h 5096785"/>
              <a:gd name="connsiteX155" fmla="*/ 3657333 w 12192000"/>
              <a:gd name="connsiteY155" fmla="*/ 5050325 h 5096785"/>
              <a:gd name="connsiteX156" fmla="*/ 3626778 w 12192000"/>
              <a:gd name="connsiteY156" fmla="*/ 5057882 h 5096785"/>
              <a:gd name="connsiteX157" fmla="*/ 3560067 w 12192000"/>
              <a:gd name="connsiteY157" fmla="*/ 5064266 h 5096785"/>
              <a:gd name="connsiteX158" fmla="*/ 3522641 w 12192000"/>
              <a:gd name="connsiteY158" fmla="*/ 5063654 h 5096785"/>
              <a:gd name="connsiteX159" fmla="*/ 3419275 w 12192000"/>
              <a:gd name="connsiteY159" fmla="*/ 5066646 h 5096785"/>
              <a:gd name="connsiteX160" fmla="*/ 3314869 w 12192000"/>
              <a:gd name="connsiteY160" fmla="*/ 5073197 h 5096785"/>
              <a:gd name="connsiteX161" fmla="*/ 3259088 w 12192000"/>
              <a:gd name="connsiteY161" fmla="*/ 5096363 h 5096785"/>
              <a:gd name="connsiteX162" fmla="*/ 3253104 w 12192000"/>
              <a:gd name="connsiteY162" fmla="*/ 5096785 h 5096785"/>
              <a:gd name="connsiteX163" fmla="*/ 3238751 w 12192000"/>
              <a:gd name="connsiteY163" fmla="*/ 5092996 h 5096785"/>
              <a:gd name="connsiteX164" fmla="*/ 3233681 w 12192000"/>
              <a:gd name="connsiteY164" fmla="*/ 5090758 h 5096785"/>
              <a:gd name="connsiteX165" fmla="*/ 3225562 w 12192000"/>
              <a:gd name="connsiteY165" fmla="*/ 5089215 h 5096785"/>
              <a:gd name="connsiteX166" fmla="*/ 3225260 w 12192000"/>
              <a:gd name="connsiteY166" fmla="*/ 5089437 h 5096785"/>
              <a:gd name="connsiteX167" fmla="*/ 3217859 w 12192000"/>
              <a:gd name="connsiteY167" fmla="*/ 5087484 h 5096785"/>
              <a:gd name="connsiteX168" fmla="*/ 3182980 w 12192000"/>
              <a:gd name="connsiteY168" fmla="*/ 5074650 h 5096785"/>
              <a:gd name="connsiteX169" fmla="*/ 3055081 w 12192000"/>
              <a:gd name="connsiteY169" fmla="*/ 5080424 h 5096785"/>
              <a:gd name="connsiteX170" fmla="*/ 3049807 w 12192000"/>
              <a:gd name="connsiteY170" fmla="*/ 5080860 h 5096785"/>
              <a:gd name="connsiteX171" fmla="*/ 3029122 w 12192000"/>
              <a:gd name="connsiteY171" fmla="*/ 5070085 h 5096785"/>
              <a:gd name="connsiteX172" fmla="*/ 3017862 w 12192000"/>
              <a:gd name="connsiteY172" fmla="*/ 5065942 h 5096785"/>
              <a:gd name="connsiteX173" fmla="*/ 3015868 w 12192000"/>
              <a:gd name="connsiteY173" fmla="*/ 5061832 h 5096785"/>
              <a:gd name="connsiteX174" fmla="*/ 2998644 w 12192000"/>
              <a:gd name="connsiteY174" fmla="*/ 5057210 h 5096785"/>
              <a:gd name="connsiteX175" fmla="*/ 2996219 w 12192000"/>
              <a:gd name="connsiteY175" fmla="*/ 5057788 h 5096785"/>
              <a:gd name="connsiteX176" fmla="*/ 2983676 w 12192000"/>
              <a:gd name="connsiteY176" fmla="*/ 5049852 h 5096785"/>
              <a:gd name="connsiteX177" fmla="*/ 2903609 w 12192000"/>
              <a:gd name="connsiteY177" fmla="*/ 4998457 h 5096785"/>
              <a:gd name="connsiteX178" fmla="*/ 2758830 w 12192000"/>
              <a:gd name="connsiteY178" fmla="*/ 4974760 h 5096785"/>
              <a:gd name="connsiteX179" fmla="*/ 2532669 w 12192000"/>
              <a:gd name="connsiteY179" fmla="*/ 4940573 h 5096785"/>
              <a:gd name="connsiteX180" fmla="*/ 2389931 w 12192000"/>
              <a:gd name="connsiteY180" fmla="*/ 4905785 h 5096785"/>
              <a:gd name="connsiteX181" fmla="*/ 2335186 w 12192000"/>
              <a:gd name="connsiteY181" fmla="*/ 4902957 h 5096785"/>
              <a:gd name="connsiteX182" fmla="*/ 2273393 w 12192000"/>
              <a:gd name="connsiteY182" fmla="*/ 4883565 h 5096785"/>
              <a:gd name="connsiteX183" fmla="*/ 2269523 w 12192000"/>
              <a:gd name="connsiteY183" fmla="*/ 4884442 h 5096785"/>
              <a:gd name="connsiteX184" fmla="*/ 2256015 w 12192000"/>
              <a:gd name="connsiteY184" fmla="*/ 4883014 h 5096785"/>
              <a:gd name="connsiteX185" fmla="*/ 2249731 w 12192000"/>
              <a:gd name="connsiteY185" fmla="*/ 4888778 h 5096785"/>
              <a:gd name="connsiteX186" fmla="*/ 2227629 w 12192000"/>
              <a:gd name="connsiteY186" fmla="*/ 4891047 h 5096785"/>
              <a:gd name="connsiteX187" fmla="*/ 2203460 w 12192000"/>
              <a:gd name="connsiteY187" fmla="*/ 4886696 h 5096785"/>
              <a:gd name="connsiteX188" fmla="*/ 2091528 w 12192000"/>
              <a:gd name="connsiteY188" fmla="*/ 4859155 h 5096785"/>
              <a:gd name="connsiteX189" fmla="*/ 2022901 w 12192000"/>
              <a:gd name="connsiteY189" fmla="*/ 4846594 h 5096785"/>
              <a:gd name="connsiteX190" fmla="*/ 1994227 w 12192000"/>
              <a:gd name="connsiteY190" fmla="*/ 4847973 h 5096785"/>
              <a:gd name="connsiteX191" fmla="*/ 1955936 w 12192000"/>
              <a:gd name="connsiteY191" fmla="*/ 4845765 h 5096785"/>
              <a:gd name="connsiteX192" fmla="*/ 1741924 w 12192000"/>
              <a:gd name="connsiteY192" fmla="*/ 4808054 h 5096785"/>
              <a:gd name="connsiteX193" fmla="*/ 1734410 w 12192000"/>
              <a:gd name="connsiteY193" fmla="*/ 4811675 h 5096785"/>
              <a:gd name="connsiteX194" fmla="*/ 1691423 w 12192000"/>
              <a:gd name="connsiteY194" fmla="*/ 4802777 h 5096785"/>
              <a:gd name="connsiteX195" fmla="*/ 1554504 w 12192000"/>
              <a:gd name="connsiteY195" fmla="*/ 4739985 h 5096785"/>
              <a:gd name="connsiteX196" fmla="*/ 1470119 w 12192000"/>
              <a:gd name="connsiteY196" fmla="*/ 4723470 h 5096785"/>
              <a:gd name="connsiteX197" fmla="*/ 1437967 w 12192000"/>
              <a:gd name="connsiteY197" fmla="*/ 4722710 h 5096785"/>
              <a:gd name="connsiteX198" fmla="*/ 1295869 w 12192000"/>
              <a:gd name="connsiteY198" fmla="*/ 4726175 h 5096785"/>
              <a:gd name="connsiteX199" fmla="*/ 1292949 w 12192000"/>
              <a:gd name="connsiteY199" fmla="*/ 4684615 h 5096785"/>
              <a:gd name="connsiteX200" fmla="*/ 1244908 w 12192000"/>
              <a:gd name="connsiteY200" fmla="*/ 4706993 h 5096785"/>
              <a:gd name="connsiteX201" fmla="*/ 1171266 w 12192000"/>
              <a:gd name="connsiteY201" fmla="*/ 4706535 h 5096785"/>
              <a:gd name="connsiteX202" fmla="*/ 1160868 w 12192000"/>
              <a:gd name="connsiteY202" fmla="*/ 4701936 h 5096785"/>
              <a:gd name="connsiteX203" fmla="*/ 1147599 w 12192000"/>
              <a:gd name="connsiteY203" fmla="*/ 4714833 h 5096785"/>
              <a:gd name="connsiteX204" fmla="*/ 1119603 w 12192000"/>
              <a:gd name="connsiteY204" fmla="*/ 4721303 h 5096785"/>
              <a:gd name="connsiteX205" fmla="*/ 997851 w 12192000"/>
              <a:gd name="connsiteY205" fmla="*/ 4722336 h 5096785"/>
              <a:gd name="connsiteX206" fmla="*/ 976455 w 12192000"/>
              <a:gd name="connsiteY206" fmla="*/ 4726407 h 5096785"/>
              <a:gd name="connsiteX207" fmla="*/ 949939 w 12192000"/>
              <a:gd name="connsiteY207" fmla="*/ 4719699 h 5096785"/>
              <a:gd name="connsiteX208" fmla="*/ 894148 w 12192000"/>
              <a:gd name="connsiteY208" fmla="*/ 4710406 h 5096785"/>
              <a:gd name="connsiteX209" fmla="*/ 857990 w 12192000"/>
              <a:gd name="connsiteY209" fmla="*/ 4696844 h 5096785"/>
              <a:gd name="connsiteX210" fmla="*/ 848649 w 12192000"/>
              <a:gd name="connsiteY210" fmla="*/ 4704021 h 5096785"/>
              <a:gd name="connsiteX211" fmla="*/ 826436 w 12192000"/>
              <a:gd name="connsiteY211" fmla="*/ 4707421 h 5096785"/>
              <a:gd name="connsiteX212" fmla="*/ 733052 w 12192000"/>
              <a:gd name="connsiteY212" fmla="*/ 4701884 h 5096785"/>
              <a:gd name="connsiteX213" fmla="*/ 716185 w 12192000"/>
              <a:gd name="connsiteY213" fmla="*/ 4648168 h 5096785"/>
              <a:gd name="connsiteX214" fmla="*/ 582722 w 12192000"/>
              <a:gd name="connsiteY214" fmla="*/ 4658637 h 5096785"/>
              <a:gd name="connsiteX215" fmla="*/ 581118 w 12192000"/>
              <a:gd name="connsiteY215" fmla="*/ 4654120 h 5096785"/>
              <a:gd name="connsiteX216" fmla="*/ 546453 w 12192000"/>
              <a:gd name="connsiteY216" fmla="*/ 4652542 h 5096785"/>
              <a:gd name="connsiteX217" fmla="*/ 536773 w 12192000"/>
              <a:gd name="connsiteY217" fmla="*/ 4644609 h 5096785"/>
              <a:gd name="connsiteX218" fmla="*/ 388896 w 12192000"/>
              <a:gd name="connsiteY218" fmla="*/ 4619173 h 5096785"/>
              <a:gd name="connsiteX219" fmla="*/ 366479 w 12192000"/>
              <a:gd name="connsiteY219" fmla="*/ 4618896 h 5096785"/>
              <a:gd name="connsiteX220" fmla="*/ 342781 w 12192000"/>
              <a:gd name="connsiteY220" fmla="*/ 4601239 h 5096785"/>
              <a:gd name="connsiteX221" fmla="*/ 255925 w 12192000"/>
              <a:gd name="connsiteY221" fmla="*/ 4598685 h 5096785"/>
              <a:gd name="connsiteX222" fmla="*/ 226919 w 12192000"/>
              <a:gd name="connsiteY222" fmla="*/ 4598460 h 5096785"/>
              <a:gd name="connsiteX223" fmla="*/ 213925 w 12192000"/>
              <a:gd name="connsiteY223" fmla="*/ 4597783 h 5096785"/>
              <a:gd name="connsiteX224" fmla="*/ 215196 w 12192000"/>
              <a:gd name="connsiteY224" fmla="*/ 4588576 h 5096785"/>
              <a:gd name="connsiteX225" fmla="*/ 180214 w 12192000"/>
              <a:gd name="connsiteY225" fmla="*/ 4583701 h 5096785"/>
              <a:gd name="connsiteX226" fmla="*/ 83203 w 12192000"/>
              <a:gd name="connsiteY226" fmla="*/ 4531664 h 5096785"/>
              <a:gd name="connsiteX227" fmla="*/ 4106 w 12192000"/>
              <a:gd name="connsiteY227" fmla="*/ 4517202 h 5096785"/>
              <a:gd name="connsiteX228" fmla="*/ 0 w 12192000"/>
              <a:gd name="connsiteY228" fmla="*/ 4516084 h 5096785"/>
              <a:gd name="connsiteX229" fmla="*/ 0 w 12192000"/>
              <a:gd name="connsiteY229" fmla="*/ 0 h 5096785"/>
              <a:gd name="connsiteX0" fmla="*/ 0 w 12192000"/>
              <a:gd name="connsiteY0" fmla="*/ 0 h 5096785"/>
              <a:gd name="connsiteX1" fmla="*/ 12192000 w 12192000"/>
              <a:gd name="connsiteY1" fmla="*/ 0 h 5096785"/>
              <a:gd name="connsiteX2" fmla="*/ 12192000 w 12192000"/>
              <a:gd name="connsiteY2" fmla="*/ 3809005 h 5096785"/>
              <a:gd name="connsiteX3" fmla="*/ 12142543 w 12192000"/>
              <a:gd name="connsiteY3" fmla="*/ 3817043 h 5096785"/>
              <a:gd name="connsiteX4" fmla="*/ 12021777 w 12192000"/>
              <a:gd name="connsiteY4" fmla="*/ 3848082 h 5096785"/>
              <a:gd name="connsiteX5" fmla="*/ 11700796 w 12192000"/>
              <a:gd name="connsiteY5" fmla="*/ 3819843 h 5096785"/>
              <a:gd name="connsiteX6" fmla="*/ 11596222 w 12192000"/>
              <a:gd name="connsiteY6" fmla="*/ 3858834 h 5096785"/>
              <a:gd name="connsiteX7" fmla="*/ 11416000 w 12192000"/>
              <a:gd name="connsiteY7" fmla="*/ 3915854 h 5096785"/>
              <a:gd name="connsiteX8" fmla="*/ 11214181 w 12192000"/>
              <a:gd name="connsiteY8" fmla="*/ 4004215 h 5096785"/>
              <a:gd name="connsiteX9" fmla="*/ 11042540 w 12192000"/>
              <a:gd name="connsiteY9" fmla="*/ 4002613 h 5096785"/>
              <a:gd name="connsiteX10" fmla="*/ 10833086 w 12192000"/>
              <a:gd name="connsiteY10" fmla="*/ 3997707 h 5096785"/>
              <a:gd name="connsiteX11" fmla="*/ 10599680 w 12192000"/>
              <a:gd name="connsiteY11" fmla="*/ 3982661 h 5096785"/>
              <a:gd name="connsiteX12" fmla="*/ 10480215 w 12192000"/>
              <a:gd name="connsiteY12" fmla="*/ 4006823 h 5096785"/>
              <a:gd name="connsiteX13" fmla="*/ 10217282 w 12192000"/>
              <a:gd name="connsiteY13" fmla="*/ 4020809 h 5096785"/>
              <a:gd name="connsiteX14" fmla="*/ 9936427 w 12192000"/>
              <a:gd name="connsiteY14" fmla="*/ 4137843 h 5096785"/>
              <a:gd name="connsiteX15" fmla="*/ 9800299 w 12192000"/>
              <a:gd name="connsiteY15" fmla="*/ 4186098 h 5096785"/>
              <a:gd name="connsiteX16" fmla="*/ 9707822 w 12192000"/>
              <a:gd name="connsiteY16" fmla="*/ 4189102 h 5096785"/>
              <a:gd name="connsiteX17" fmla="*/ 9543973 w 12192000"/>
              <a:gd name="connsiteY17" fmla="*/ 4245802 h 5096785"/>
              <a:gd name="connsiteX18" fmla="*/ 9528747 w 12192000"/>
              <a:gd name="connsiteY18" fmla="*/ 4251724 h 5096785"/>
              <a:gd name="connsiteX19" fmla="*/ 9436976 w 12192000"/>
              <a:gd name="connsiteY19" fmla="*/ 4269351 h 5096785"/>
              <a:gd name="connsiteX20" fmla="*/ 9371827 w 12192000"/>
              <a:gd name="connsiteY20" fmla="*/ 4303912 h 5096785"/>
              <a:gd name="connsiteX21" fmla="*/ 9260304 w 12192000"/>
              <a:gd name="connsiteY21" fmla="*/ 4328021 h 5096785"/>
              <a:gd name="connsiteX22" fmla="*/ 9148799 w 12192000"/>
              <a:gd name="connsiteY22" fmla="*/ 4348506 h 5096785"/>
              <a:gd name="connsiteX23" fmla="*/ 9107898 w 12192000"/>
              <a:gd name="connsiteY23" fmla="*/ 4354282 h 5096785"/>
              <a:gd name="connsiteX24" fmla="*/ 8990743 w 12192000"/>
              <a:gd name="connsiteY24" fmla="*/ 4382161 h 5096785"/>
              <a:gd name="connsiteX25" fmla="*/ 8979819 w 12192000"/>
              <a:gd name="connsiteY25" fmla="*/ 4366419 h 5096785"/>
              <a:gd name="connsiteX26" fmla="*/ 8936044 w 12192000"/>
              <a:gd name="connsiteY26" fmla="*/ 4370992 h 5096785"/>
              <a:gd name="connsiteX27" fmla="*/ 8897707 w 12192000"/>
              <a:gd name="connsiteY27" fmla="*/ 4392673 h 5096785"/>
              <a:gd name="connsiteX28" fmla="*/ 8845635 w 12192000"/>
              <a:gd name="connsiteY28" fmla="*/ 4404300 h 5096785"/>
              <a:gd name="connsiteX29" fmla="*/ 8814562 w 12192000"/>
              <a:gd name="connsiteY29" fmla="*/ 4411434 h 5096785"/>
              <a:gd name="connsiteX30" fmla="*/ 8726349 w 12192000"/>
              <a:gd name="connsiteY30" fmla="*/ 4416668 h 5096785"/>
              <a:gd name="connsiteX31" fmla="*/ 8566678 w 12192000"/>
              <a:gd name="connsiteY31" fmla="*/ 4391711 h 5096785"/>
              <a:gd name="connsiteX32" fmla="*/ 8521516 w 12192000"/>
              <a:gd name="connsiteY32" fmla="*/ 4393927 h 5096785"/>
              <a:gd name="connsiteX33" fmla="*/ 8515998 w 12192000"/>
              <a:gd name="connsiteY33" fmla="*/ 4399124 h 5096785"/>
              <a:gd name="connsiteX34" fmla="*/ 8449547 w 12192000"/>
              <a:gd name="connsiteY34" fmla="*/ 4383170 h 5096785"/>
              <a:gd name="connsiteX35" fmla="*/ 8360285 w 12192000"/>
              <a:gd name="connsiteY35" fmla="*/ 4398502 h 5096785"/>
              <a:gd name="connsiteX36" fmla="*/ 8256584 w 12192000"/>
              <a:gd name="connsiteY36" fmla="*/ 4423564 h 5096785"/>
              <a:gd name="connsiteX37" fmla="*/ 8229821 w 12192000"/>
              <a:gd name="connsiteY37" fmla="*/ 4431840 h 5096785"/>
              <a:gd name="connsiteX38" fmla="*/ 8158476 w 12192000"/>
              <a:gd name="connsiteY38" fmla="*/ 4436904 h 5096785"/>
              <a:gd name="connsiteX39" fmla="*/ 7993707 w 12192000"/>
              <a:gd name="connsiteY39" fmla="*/ 4447962 h 5096785"/>
              <a:gd name="connsiteX40" fmla="*/ 7990346 w 12192000"/>
              <a:gd name="connsiteY40" fmla="*/ 4454853 h 5096785"/>
              <a:gd name="connsiteX41" fmla="*/ 7976786 w 12192000"/>
              <a:gd name="connsiteY41" fmla="*/ 4456820 h 5096785"/>
              <a:gd name="connsiteX42" fmla="*/ 7973491 w 12192000"/>
              <a:gd name="connsiteY42" fmla="*/ 4458577 h 5096785"/>
              <a:gd name="connsiteX43" fmla="*/ 7954281 w 12192000"/>
              <a:gd name="connsiteY43" fmla="*/ 4467421 h 5096785"/>
              <a:gd name="connsiteX44" fmla="*/ 7905540 w 12192000"/>
              <a:gd name="connsiteY44" fmla="*/ 4455628 h 5096785"/>
              <a:gd name="connsiteX45" fmla="*/ 7851932 w 12192000"/>
              <a:gd name="connsiteY45" fmla="*/ 4466353 h 5096785"/>
              <a:gd name="connsiteX46" fmla="*/ 7639078 w 12192000"/>
              <a:gd name="connsiteY46" fmla="*/ 4467635 h 5096785"/>
              <a:gd name="connsiteX47" fmla="*/ 7612359 w 12192000"/>
              <a:gd name="connsiteY47" fmla="*/ 4492789 h 5096785"/>
              <a:gd name="connsiteX48" fmla="*/ 7527328 w 12192000"/>
              <a:gd name="connsiteY48" fmla="*/ 4502199 h 5096785"/>
              <a:gd name="connsiteX49" fmla="*/ 7388717 w 12192000"/>
              <a:gd name="connsiteY49" fmla="*/ 4470799 h 5096785"/>
              <a:gd name="connsiteX50" fmla="*/ 7231898 w 12192000"/>
              <a:gd name="connsiteY50" fmla="*/ 4486028 h 5096785"/>
              <a:gd name="connsiteX51" fmla="*/ 7218425 w 12192000"/>
              <a:gd name="connsiteY51" fmla="*/ 4477288 h 5096785"/>
              <a:gd name="connsiteX52" fmla="*/ 7202795 w 12192000"/>
              <a:gd name="connsiteY52" fmla="*/ 4472972 h 5096785"/>
              <a:gd name="connsiteX53" fmla="*/ 7200744 w 12192000"/>
              <a:gd name="connsiteY53" fmla="*/ 4474099 h 5096785"/>
              <a:gd name="connsiteX54" fmla="*/ 7182163 w 12192000"/>
              <a:gd name="connsiteY54" fmla="*/ 4474005 h 5096785"/>
              <a:gd name="connsiteX55" fmla="*/ 7178368 w 12192000"/>
              <a:gd name="connsiteY55" fmla="*/ 4470673 h 5096785"/>
              <a:gd name="connsiteX56" fmla="*/ 7165705 w 12192000"/>
              <a:gd name="connsiteY56" fmla="*/ 4469569 h 5096785"/>
              <a:gd name="connsiteX57" fmla="*/ 7140991 w 12192000"/>
              <a:gd name="connsiteY57" fmla="*/ 4464599 h 5096785"/>
              <a:gd name="connsiteX58" fmla="*/ 7136152 w 12192000"/>
              <a:gd name="connsiteY58" fmla="*/ 4466292 h 5096785"/>
              <a:gd name="connsiteX59" fmla="*/ 7098544 w 12192000"/>
              <a:gd name="connsiteY59" fmla="*/ 4462879 h 5096785"/>
              <a:gd name="connsiteX60" fmla="*/ 7097922 w 12192000"/>
              <a:gd name="connsiteY60" fmla="*/ 4464077 h 5096785"/>
              <a:gd name="connsiteX61" fmla="*/ 7086877 w 12192000"/>
              <a:gd name="connsiteY61" fmla="*/ 4468554 h 5096785"/>
              <a:gd name="connsiteX62" fmla="*/ 7065999 w 12192000"/>
              <a:gd name="connsiteY62" fmla="*/ 4474270 h 5096785"/>
              <a:gd name="connsiteX63" fmla="*/ 7016598 w 12192000"/>
              <a:gd name="connsiteY63" fmla="*/ 4502855 h 5096785"/>
              <a:gd name="connsiteX64" fmla="*/ 6977375 w 12192000"/>
              <a:gd name="connsiteY64" fmla="*/ 4499434 h 5096785"/>
              <a:gd name="connsiteX65" fmla="*/ 6969409 w 12192000"/>
              <a:gd name="connsiteY65" fmla="*/ 4499424 h 5096785"/>
              <a:gd name="connsiteX66" fmla="*/ 6969218 w 12192000"/>
              <a:gd name="connsiteY66" fmla="*/ 4499704 h 5096785"/>
              <a:gd name="connsiteX67" fmla="*/ 6960755 w 12192000"/>
              <a:gd name="connsiteY67" fmla="*/ 4500249 h 5096785"/>
              <a:gd name="connsiteX68" fmla="*/ 6954882 w 12192000"/>
              <a:gd name="connsiteY68" fmla="*/ 4499405 h 5096785"/>
              <a:gd name="connsiteX69" fmla="*/ 6939428 w 12192000"/>
              <a:gd name="connsiteY69" fmla="*/ 4499385 h 5096785"/>
              <a:gd name="connsiteX70" fmla="*/ 6933902 w 12192000"/>
              <a:gd name="connsiteY70" fmla="*/ 4501239 h 5096785"/>
              <a:gd name="connsiteX71" fmla="*/ 6891244 w 12192000"/>
              <a:gd name="connsiteY71" fmla="*/ 4536371 h 5096785"/>
              <a:gd name="connsiteX72" fmla="*/ 6794496 w 12192000"/>
              <a:gd name="connsiteY72" fmla="*/ 4567924 h 5096785"/>
              <a:gd name="connsiteX73" fmla="*/ 6574528 w 12192000"/>
              <a:gd name="connsiteY73" fmla="*/ 4641155 h 5096785"/>
              <a:gd name="connsiteX74" fmla="*/ 6573036 w 12192000"/>
              <a:gd name="connsiteY74" fmla="*/ 4641049 h 5096785"/>
              <a:gd name="connsiteX75" fmla="*/ 6571920 w 12192000"/>
              <a:gd name="connsiteY75" fmla="*/ 4644739 h 5096785"/>
              <a:gd name="connsiteX76" fmla="*/ 6552021 w 12192000"/>
              <a:gd name="connsiteY76" fmla="*/ 4650379 h 5096785"/>
              <a:gd name="connsiteX77" fmla="*/ 6545925 w 12192000"/>
              <a:gd name="connsiteY77" fmla="*/ 4650675 h 5096785"/>
              <a:gd name="connsiteX78" fmla="*/ 6537822 w 12192000"/>
              <a:gd name="connsiteY78" fmla="*/ 4652769 h 5096785"/>
              <a:gd name="connsiteX79" fmla="*/ 6537743 w 12192000"/>
              <a:gd name="connsiteY79" fmla="*/ 4653068 h 5096785"/>
              <a:gd name="connsiteX80" fmla="*/ 6490057 w 12192000"/>
              <a:gd name="connsiteY80" fmla="*/ 4658624 h 5096785"/>
              <a:gd name="connsiteX81" fmla="*/ 6386800 w 12192000"/>
              <a:gd name="connsiteY81" fmla="*/ 4715431 h 5096785"/>
              <a:gd name="connsiteX82" fmla="*/ 6382703 w 12192000"/>
              <a:gd name="connsiteY82" fmla="*/ 4717930 h 5096785"/>
              <a:gd name="connsiteX83" fmla="*/ 6356495 w 12192000"/>
              <a:gd name="connsiteY83" fmla="*/ 4717843 h 5096785"/>
              <a:gd name="connsiteX84" fmla="*/ 6343628 w 12192000"/>
              <a:gd name="connsiteY84" fmla="*/ 4719161 h 5096785"/>
              <a:gd name="connsiteX85" fmla="*/ 6338605 w 12192000"/>
              <a:gd name="connsiteY85" fmla="*/ 4716723 h 5096785"/>
              <a:gd name="connsiteX86" fmla="*/ 6320318 w 12192000"/>
              <a:gd name="connsiteY86" fmla="*/ 4720095 h 5096785"/>
              <a:gd name="connsiteX87" fmla="*/ 6318742 w 12192000"/>
              <a:gd name="connsiteY87" fmla="*/ 4721541 h 5096785"/>
              <a:gd name="connsiteX88" fmla="*/ 6301708 w 12192000"/>
              <a:gd name="connsiteY88" fmla="*/ 4720380 h 5096785"/>
              <a:gd name="connsiteX89" fmla="*/ 6285082 w 12192000"/>
              <a:gd name="connsiteY89" fmla="*/ 4714639 h 5096785"/>
              <a:gd name="connsiteX90" fmla="*/ 6028335 w 12192000"/>
              <a:gd name="connsiteY90" fmla="*/ 4722621 h 5096785"/>
              <a:gd name="connsiteX91" fmla="*/ 5908701 w 12192000"/>
              <a:gd name="connsiteY91" fmla="*/ 4779160 h 5096785"/>
              <a:gd name="connsiteX92" fmla="*/ 5860414 w 12192000"/>
              <a:gd name="connsiteY92" fmla="*/ 4807892 h 5096785"/>
              <a:gd name="connsiteX93" fmla="*/ 5683612 w 12192000"/>
              <a:gd name="connsiteY93" fmla="*/ 4848770 h 5096785"/>
              <a:gd name="connsiteX94" fmla="*/ 5635111 w 12192000"/>
              <a:gd name="connsiteY94" fmla="*/ 4868888 h 5096785"/>
              <a:gd name="connsiteX95" fmla="*/ 5582652 w 12192000"/>
              <a:gd name="connsiteY95" fmla="*/ 4866836 h 5096785"/>
              <a:gd name="connsiteX96" fmla="*/ 5567213 w 12192000"/>
              <a:gd name="connsiteY96" fmla="*/ 4878769 h 5096785"/>
              <a:gd name="connsiteX97" fmla="*/ 5564659 w 12192000"/>
              <a:gd name="connsiteY97" fmla="*/ 4881042 h 5096785"/>
              <a:gd name="connsiteX98" fmla="*/ 5552102 w 12192000"/>
              <a:gd name="connsiteY98" fmla="*/ 4885426 h 5096785"/>
              <a:gd name="connsiteX99" fmla="*/ 5551475 w 12192000"/>
              <a:gd name="connsiteY99" fmla="*/ 4892560 h 5096785"/>
              <a:gd name="connsiteX100" fmla="*/ 5534664 w 12192000"/>
              <a:gd name="connsiteY100" fmla="*/ 4903385 h 5096785"/>
              <a:gd name="connsiteX101" fmla="*/ 5510737 w 12192000"/>
              <a:gd name="connsiteY101" fmla="*/ 4909807 h 5096785"/>
              <a:gd name="connsiteX102" fmla="*/ 5393901 w 12192000"/>
              <a:gd name="connsiteY102" fmla="*/ 4933709 h 5096785"/>
              <a:gd name="connsiteX103" fmla="*/ 5325782 w 12192000"/>
              <a:gd name="connsiteY103" fmla="*/ 4951789 h 5096785"/>
              <a:gd name="connsiteX104" fmla="*/ 5302703 w 12192000"/>
              <a:gd name="connsiteY104" fmla="*/ 4964590 h 5096785"/>
              <a:gd name="connsiteX105" fmla="*/ 5268591 w 12192000"/>
              <a:gd name="connsiteY105" fmla="*/ 4978479 h 5096785"/>
              <a:gd name="connsiteX106" fmla="*/ 5210559 w 12192000"/>
              <a:gd name="connsiteY106" fmla="*/ 5007585 h 5096785"/>
              <a:gd name="connsiteX107" fmla="*/ 5177597 w 12192000"/>
              <a:gd name="connsiteY107" fmla="*/ 5015926 h 5096785"/>
              <a:gd name="connsiteX108" fmla="*/ 5160569 w 12192000"/>
              <a:gd name="connsiteY108" fmla="*/ 5025681 h 5096785"/>
              <a:gd name="connsiteX109" fmla="*/ 5152748 w 12192000"/>
              <a:gd name="connsiteY109" fmla="*/ 5026569 h 5096785"/>
              <a:gd name="connsiteX110" fmla="*/ 5127678 w 12192000"/>
              <a:gd name="connsiteY110" fmla="*/ 5032947 h 5096785"/>
              <a:gd name="connsiteX111" fmla="*/ 5113147 w 12192000"/>
              <a:gd name="connsiteY111" fmla="*/ 5035818 h 5096785"/>
              <a:gd name="connsiteX112" fmla="*/ 5107301 w 12192000"/>
              <a:gd name="connsiteY112" fmla="*/ 5036672 h 5096785"/>
              <a:gd name="connsiteX113" fmla="*/ 5093215 w 12192000"/>
              <a:gd name="connsiteY113" fmla="*/ 5032880 h 5096785"/>
              <a:gd name="connsiteX114" fmla="*/ 5077058 w 12192000"/>
              <a:gd name="connsiteY114" fmla="*/ 5038681 h 5096785"/>
              <a:gd name="connsiteX115" fmla="*/ 5057349 w 12192000"/>
              <a:gd name="connsiteY115" fmla="*/ 5036015 h 5096785"/>
              <a:gd name="connsiteX116" fmla="*/ 5053945 w 12192000"/>
              <a:gd name="connsiteY116" fmla="*/ 5041952 h 5096785"/>
              <a:gd name="connsiteX117" fmla="*/ 5040021 w 12192000"/>
              <a:gd name="connsiteY117" fmla="*/ 5050052 h 5096785"/>
              <a:gd name="connsiteX118" fmla="*/ 5025913 w 12192000"/>
              <a:gd name="connsiteY118" fmla="*/ 5046535 h 5096785"/>
              <a:gd name="connsiteX119" fmla="*/ 4998218 w 12192000"/>
              <a:gd name="connsiteY119" fmla="*/ 5048065 h 5096785"/>
              <a:gd name="connsiteX120" fmla="*/ 4991008 w 12192000"/>
              <a:gd name="connsiteY120" fmla="*/ 5050439 h 5096785"/>
              <a:gd name="connsiteX121" fmla="*/ 4963503 w 12192000"/>
              <a:gd name="connsiteY121" fmla="*/ 5047575 h 5096785"/>
              <a:gd name="connsiteX122" fmla="*/ 4921053 w 12192000"/>
              <a:gd name="connsiteY122" fmla="*/ 5048925 h 5096785"/>
              <a:gd name="connsiteX123" fmla="*/ 4873420 w 12192000"/>
              <a:gd name="connsiteY123" fmla="*/ 5054929 h 5096785"/>
              <a:gd name="connsiteX124" fmla="*/ 4858825 w 12192000"/>
              <a:gd name="connsiteY124" fmla="*/ 5051329 h 5096785"/>
              <a:gd name="connsiteX125" fmla="*/ 4769340 w 12192000"/>
              <a:gd name="connsiteY125" fmla="*/ 5053090 h 5096785"/>
              <a:gd name="connsiteX126" fmla="*/ 4744152 w 12192000"/>
              <a:gd name="connsiteY126" fmla="*/ 5053391 h 5096785"/>
              <a:gd name="connsiteX127" fmla="*/ 4723556 w 12192000"/>
              <a:gd name="connsiteY127" fmla="*/ 5059633 h 5096785"/>
              <a:gd name="connsiteX128" fmla="*/ 4719699 w 12192000"/>
              <a:gd name="connsiteY128" fmla="*/ 5066298 h 5096785"/>
              <a:gd name="connsiteX129" fmla="*/ 4706016 w 12192000"/>
              <a:gd name="connsiteY129" fmla="*/ 5067422 h 5096785"/>
              <a:gd name="connsiteX130" fmla="*/ 4702593 w 12192000"/>
              <a:gd name="connsiteY130" fmla="*/ 5068973 h 5096785"/>
              <a:gd name="connsiteX131" fmla="*/ 4682766 w 12192000"/>
              <a:gd name="connsiteY131" fmla="*/ 5076609 h 5096785"/>
              <a:gd name="connsiteX132" fmla="*/ 4634960 w 12192000"/>
              <a:gd name="connsiteY132" fmla="*/ 5061852 h 5096785"/>
              <a:gd name="connsiteX133" fmla="*/ 4580645 w 12192000"/>
              <a:gd name="connsiteY133" fmla="*/ 5069246 h 5096785"/>
              <a:gd name="connsiteX134" fmla="*/ 4368005 w 12192000"/>
              <a:gd name="connsiteY134" fmla="*/ 5057426 h 5096785"/>
              <a:gd name="connsiteX135" fmla="*/ 4339489 w 12192000"/>
              <a:gd name="connsiteY135" fmla="*/ 5080858 h 5096785"/>
              <a:gd name="connsiteX136" fmla="*/ 4253895 w 12192000"/>
              <a:gd name="connsiteY136" fmla="*/ 5085008 h 5096785"/>
              <a:gd name="connsiteX137" fmla="*/ 4130140 w 12192000"/>
              <a:gd name="connsiteY137" fmla="*/ 5057070 h 5096785"/>
              <a:gd name="connsiteX138" fmla="*/ 3911296 w 12192000"/>
              <a:gd name="connsiteY138" fmla="*/ 5035663 h 5096785"/>
              <a:gd name="connsiteX139" fmla="*/ 3895182 w 12192000"/>
              <a:gd name="connsiteY139" fmla="*/ 5030229 h 5096785"/>
              <a:gd name="connsiteX140" fmla="*/ 3870866 w 12192000"/>
              <a:gd name="connsiteY140" fmla="*/ 5023753 h 5096785"/>
              <a:gd name="connsiteX141" fmla="*/ 3865913 w 12192000"/>
              <a:gd name="connsiteY141" fmla="*/ 5025143 h 5096785"/>
              <a:gd name="connsiteX142" fmla="*/ 3828606 w 12192000"/>
              <a:gd name="connsiteY142" fmla="*/ 5019426 h 5096785"/>
              <a:gd name="connsiteX143" fmla="*/ 3827901 w 12192000"/>
              <a:gd name="connsiteY143" fmla="*/ 5020583 h 5096785"/>
              <a:gd name="connsiteX144" fmla="*/ 3816543 w 12192000"/>
              <a:gd name="connsiteY144" fmla="*/ 5024366 h 5096785"/>
              <a:gd name="connsiteX145" fmla="*/ 3795278 w 12192000"/>
              <a:gd name="connsiteY145" fmla="*/ 5028779 h 5096785"/>
              <a:gd name="connsiteX146" fmla="*/ 3743858 w 12192000"/>
              <a:gd name="connsiteY146" fmla="*/ 5054237 h 5096785"/>
              <a:gd name="connsiteX147" fmla="*/ 3704945 w 12192000"/>
              <a:gd name="connsiteY147" fmla="*/ 5048413 h 5096785"/>
              <a:gd name="connsiteX148" fmla="*/ 3696992 w 12192000"/>
              <a:gd name="connsiteY148" fmla="*/ 5047914 h 5096785"/>
              <a:gd name="connsiteX149" fmla="*/ 3696780 w 12192000"/>
              <a:gd name="connsiteY149" fmla="*/ 5048181 h 5096785"/>
              <a:gd name="connsiteX150" fmla="*/ 3688290 w 12192000"/>
              <a:gd name="connsiteY150" fmla="*/ 5048204 h 5096785"/>
              <a:gd name="connsiteX151" fmla="*/ 3682486 w 12192000"/>
              <a:gd name="connsiteY151" fmla="*/ 5047000 h 5096785"/>
              <a:gd name="connsiteX152" fmla="*/ 3667056 w 12192000"/>
              <a:gd name="connsiteY152" fmla="*/ 5046030 h 5096785"/>
              <a:gd name="connsiteX153" fmla="*/ 3661403 w 12192000"/>
              <a:gd name="connsiteY153" fmla="*/ 5047537 h 5096785"/>
              <a:gd name="connsiteX154" fmla="*/ 3658673 w 12192000"/>
              <a:gd name="connsiteY154" fmla="*/ 5050790 h 5096785"/>
              <a:gd name="connsiteX155" fmla="*/ 3657333 w 12192000"/>
              <a:gd name="connsiteY155" fmla="*/ 5050325 h 5096785"/>
              <a:gd name="connsiteX156" fmla="*/ 3626778 w 12192000"/>
              <a:gd name="connsiteY156" fmla="*/ 5057882 h 5096785"/>
              <a:gd name="connsiteX157" fmla="*/ 3560067 w 12192000"/>
              <a:gd name="connsiteY157" fmla="*/ 5064266 h 5096785"/>
              <a:gd name="connsiteX158" fmla="*/ 3522641 w 12192000"/>
              <a:gd name="connsiteY158" fmla="*/ 5063654 h 5096785"/>
              <a:gd name="connsiteX159" fmla="*/ 3419275 w 12192000"/>
              <a:gd name="connsiteY159" fmla="*/ 5066646 h 5096785"/>
              <a:gd name="connsiteX160" fmla="*/ 3314869 w 12192000"/>
              <a:gd name="connsiteY160" fmla="*/ 5073197 h 5096785"/>
              <a:gd name="connsiteX161" fmla="*/ 3259088 w 12192000"/>
              <a:gd name="connsiteY161" fmla="*/ 5096363 h 5096785"/>
              <a:gd name="connsiteX162" fmla="*/ 3253104 w 12192000"/>
              <a:gd name="connsiteY162" fmla="*/ 5096785 h 5096785"/>
              <a:gd name="connsiteX163" fmla="*/ 3238751 w 12192000"/>
              <a:gd name="connsiteY163" fmla="*/ 5092996 h 5096785"/>
              <a:gd name="connsiteX164" fmla="*/ 3233681 w 12192000"/>
              <a:gd name="connsiteY164" fmla="*/ 5090758 h 5096785"/>
              <a:gd name="connsiteX165" fmla="*/ 3225562 w 12192000"/>
              <a:gd name="connsiteY165" fmla="*/ 5089215 h 5096785"/>
              <a:gd name="connsiteX166" fmla="*/ 3225260 w 12192000"/>
              <a:gd name="connsiteY166" fmla="*/ 5089437 h 5096785"/>
              <a:gd name="connsiteX167" fmla="*/ 3217859 w 12192000"/>
              <a:gd name="connsiteY167" fmla="*/ 5087484 h 5096785"/>
              <a:gd name="connsiteX168" fmla="*/ 3182980 w 12192000"/>
              <a:gd name="connsiteY168" fmla="*/ 5074650 h 5096785"/>
              <a:gd name="connsiteX169" fmla="*/ 3055081 w 12192000"/>
              <a:gd name="connsiteY169" fmla="*/ 5080424 h 5096785"/>
              <a:gd name="connsiteX170" fmla="*/ 3049807 w 12192000"/>
              <a:gd name="connsiteY170" fmla="*/ 5080860 h 5096785"/>
              <a:gd name="connsiteX171" fmla="*/ 3029122 w 12192000"/>
              <a:gd name="connsiteY171" fmla="*/ 5070085 h 5096785"/>
              <a:gd name="connsiteX172" fmla="*/ 3017862 w 12192000"/>
              <a:gd name="connsiteY172" fmla="*/ 5065942 h 5096785"/>
              <a:gd name="connsiteX173" fmla="*/ 3015868 w 12192000"/>
              <a:gd name="connsiteY173" fmla="*/ 5061832 h 5096785"/>
              <a:gd name="connsiteX174" fmla="*/ 2998644 w 12192000"/>
              <a:gd name="connsiteY174" fmla="*/ 5057210 h 5096785"/>
              <a:gd name="connsiteX175" fmla="*/ 2996219 w 12192000"/>
              <a:gd name="connsiteY175" fmla="*/ 5057788 h 5096785"/>
              <a:gd name="connsiteX176" fmla="*/ 2983676 w 12192000"/>
              <a:gd name="connsiteY176" fmla="*/ 5049852 h 5096785"/>
              <a:gd name="connsiteX177" fmla="*/ 2903609 w 12192000"/>
              <a:gd name="connsiteY177" fmla="*/ 4998457 h 5096785"/>
              <a:gd name="connsiteX178" fmla="*/ 2758830 w 12192000"/>
              <a:gd name="connsiteY178" fmla="*/ 4974760 h 5096785"/>
              <a:gd name="connsiteX179" fmla="*/ 2532669 w 12192000"/>
              <a:gd name="connsiteY179" fmla="*/ 4940573 h 5096785"/>
              <a:gd name="connsiteX180" fmla="*/ 2389931 w 12192000"/>
              <a:gd name="connsiteY180" fmla="*/ 4905785 h 5096785"/>
              <a:gd name="connsiteX181" fmla="*/ 2335186 w 12192000"/>
              <a:gd name="connsiteY181" fmla="*/ 4902957 h 5096785"/>
              <a:gd name="connsiteX182" fmla="*/ 2273393 w 12192000"/>
              <a:gd name="connsiteY182" fmla="*/ 4883565 h 5096785"/>
              <a:gd name="connsiteX183" fmla="*/ 2269523 w 12192000"/>
              <a:gd name="connsiteY183" fmla="*/ 4884442 h 5096785"/>
              <a:gd name="connsiteX184" fmla="*/ 2256015 w 12192000"/>
              <a:gd name="connsiteY184" fmla="*/ 4883014 h 5096785"/>
              <a:gd name="connsiteX185" fmla="*/ 2249731 w 12192000"/>
              <a:gd name="connsiteY185" fmla="*/ 4888778 h 5096785"/>
              <a:gd name="connsiteX186" fmla="*/ 2227629 w 12192000"/>
              <a:gd name="connsiteY186" fmla="*/ 4891047 h 5096785"/>
              <a:gd name="connsiteX187" fmla="*/ 2203460 w 12192000"/>
              <a:gd name="connsiteY187" fmla="*/ 4886696 h 5096785"/>
              <a:gd name="connsiteX188" fmla="*/ 2091528 w 12192000"/>
              <a:gd name="connsiteY188" fmla="*/ 4859155 h 5096785"/>
              <a:gd name="connsiteX189" fmla="*/ 2022901 w 12192000"/>
              <a:gd name="connsiteY189" fmla="*/ 4846594 h 5096785"/>
              <a:gd name="connsiteX190" fmla="*/ 1994227 w 12192000"/>
              <a:gd name="connsiteY190" fmla="*/ 4847973 h 5096785"/>
              <a:gd name="connsiteX191" fmla="*/ 1955936 w 12192000"/>
              <a:gd name="connsiteY191" fmla="*/ 4845765 h 5096785"/>
              <a:gd name="connsiteX192" fmla="*/ 1741924 w 12192000"/>
              <a:gd name="connsiteY192" fmla="*/ 4808054 h 5096785"/>
              <a:gd name="connsiteX193" fmla="*/ 1734410 w 12192000"/>
              <a:gd name="connsiteY193" fmla="*/ 4811675 h 5096785"/>
              <a:gd name="connsiteX194" fmla="*/ 1691423 w 12192000"/>
              <a:gd name="connsiteY194" fmla="*/ 4802777 h 5096785"/>
              <a:gd name="connsiteX195" fmla="*/ 1554504 w 12192000"/>
              <a:gd name="connsiteY195" fmla="*/ 4739985 h 5096785"/>
              <a:gd name="connsiteX196" fmla="*/ 1470119 w 12192000"/>
              <a:gd name="connsiteY196" fmla="*/ 4723470 h 5096785"/>
              <a:gd name="connsiteX197" fmla="*/ 1437967 w 12192000"/>
              <a:gd name="connsiteY197" fmla="*/ 4722710 h 5096785"/>
              <a:gd name="connsiteX198" fmla="*/ 1295869 w 12192000"/>
              <a:gd name="connsiteY198" fmla="*/ 4726175 h 5096785"/>
              <a:gd name="connsiteX199" fmla="*/ 1292949 w 12192000"/>
              <a:gd name="connsiteY199" fmla="*/ 4684615 h 5096785"/>
              <a:gd name="connsiteX200" fmla="*/ 1244908 w 12192000"/>
              <a:gd name="connsiteY200" fmla="*/ 4706993 h 5096785"/>
              <a:gd name="connsiteX201" fmla="*/ 1171266 w 12192000"/>
              <a:gd name="connsiteY201" fmla="*/ 4706535 h 5096785"/>
              <a:gd name="connsiteX202" fmla="*/ 1160868 w 12192000"/>
              <a:gd name="connsiteY202" fmla="*/ 4701936 h 5096785"/>
              <a:gd name="connsiteX203" fmla="*/ 1147599 w 12192000"/>
              <a:gd name="connsiteY203" fmla="*/ 4714833 h 5096785"/>
              <a:gd name="connsiteX204" fmla="*/ 1119603 w 12192000"/>
              <a:gd name="connsiteY204" fmla="*/ 4721303 h 5096785"/>
              <a:gd name="connsiteX205" fmla="*/ 997851 w 12192000"/>
              <a:gd name="connsiteY205" fmla="*/ 4722336 h 5096785"/>
              <a:gd name="connsiteX206" fmla="*/ 976455 w 12192000"/>
              <a:gd name="connsiteY206" fmla="*/ 4726407 h 5096785"/>
              <a:gd name="connsiteX207" fmla="*/ 949939 w 12192000"/>
              <a:gd name="connsiteY207" fmla="*/ 4719699 h 5096785"/>
              <a:gd name="connsiteX208" fmla="*/ 894148 w 12192000"/>
              <a:gd name="connsiteY208" fmla="*/ 4710406 h 5096785"/>
              <a:gd name="connsiteX209" fmla="*/ 857990 w 12192000"/>
              <a:gd name="connsiteY209" fmla="*/ 4696844 h 5096785"/>
              <a:gd name="connsiteX210" fmla="*/ 848649 w 12192000"/>
              <a:gd name="connsiteY210" fmla="*/ 4704021 h 5096785"/>
              <a:gd name="connsiteX211" fmla="*/ 826436 w 12192000"/>
              <a:gd name="connsiteY211" fmla="*/ 4707421 h 5096785"/>
              <a:gd name="connsiteX212" fmla="*/ 733052 w 12192000"/>
              <a:gd name="connsiteY212" fmla="*/ 4701884 h 5096785"/>
              <a:gd name="connsiteX213" fmla="*/ 716185 w 12192000"/>
              <a:gd name="connsiteY213" fmla="*/ 4648168 h 5096785"/>
              <a:gd name="connsiteX214" fmla="*/ 582722 w 12192000"/>
              <a:gd name="connsiteY214" fmla="*/ 4658637 h 5096785"/>
              <a:gd name="connsiteX215" fmla="*/ 581118 w 12192000"/>
              <a:gd name="connsiteY215" fmla="*/ 4654120 h 5096785"/>
              <a:gd name="connsiteX216" fmla="*/ 546453 w 12192000"/>
              <a:gd name="connsiteY216" fmla="*/ 4652542 h 5096785"/>
              <a:gd name="connsiteX217" fmla="*/ 536773 w 12192000"/>
              <a:gd name="connsiteY217" fmla="*/ 4644609 h 5096785"/>
              <a:gd name="connsiteX218" fmla="*/ 388896 w 12192000"/>
              <a:gd name="connsiteY218" fmla="*/ 4619173 h 5096785"/>
              <a:gd name="connsiteX219" fmla="*/ 366479 w 12192000"/>
              <a:gd name="connsiteY219" fmla="*/ 4618896 h 5096785"/>
              <a:gd name="connsiteX220" fmla="*/ 342781 w 12192000"/>
              <a:gd name="connsiteY220" fmla="*/ 4601239 h 5096785"/>
              <a:gd name="connsiteX221" fmla="*/ 255925 w 12192000"/>
              <a:gd name="connsiteY221" fmla="*/ 4598685 h 5096785"/>
              <a:gd name="connsiteX222" fmla="*/ 226919 w 12192000"/>
              <a:gd name="connsiteY222" fmla="*/ 4598460 h 5096785"/>
              <a:gd name="connsiteX223" fmla="*/ 213925 w 12192000"/>
              <a:gd name="connsiteY223" fmla="*/ 4597783 h 5096785"/>
              <a:gd name="connsiteX224" fmla="*/ 215196 w 12192000"/>
              <a:gd name="connsiteY224" fmla="*/ 4588576 h 5096785"/>
              <a:gd name="connsiteX225" fmla="*/ 180214 w 12192000"/>
              <a:gd name="connsiteY225" fmla="*/ 4583701 h 5096785"/>
              <a:gd name="connsiteX226" fmla="*/ 83203 w 12192000"/>
              <a:gd name="connsiteY226" fmla="*/ 4531664 h 5096785"/>
              <a:gd name="connsiteX227" fmla="*/ 4106 w 12192000"/>
              <a:gd name="connsiteY227" fmla="*/ 4517202 h 5096785"/>
              <a:gd name="connsiteX228" fmla="*/ 0 w 12192000"/>
              <a:gd name="connsiteY228" fmla="*/ 4516084 h 5096785"/>
              <a:gd name="connsiteX229" fmla="*/ 0 w 12192000"/>
              <a:gd name="connsiteY229" fmla="*/ 0 h 5096785"/>
              <a:gd name="connsiteX0" fmla="*/ 0 w 12192000"/>
              <a:gd name="connsiteY0" fmla="*/ 0 h 5096785"/>
              <a:gd name="connsiteX1" fmla="*/ 12192000 w 12192000"/>
              <a:gd name="connsiteY1" fmla="*/ 0 h 5096785"/>
              <a:gd name="connsiteX2" fmla="*/ 12192000 w 12192000"/>
              <a:gd name="connsiteY2" fmla="*/ 3809005 h 5096785"/>
              <a:gd name="connsiteX3" fmla="*/ 12142543 w 12192000"/>
              <a:gd name="connsiteY3" fmla="*/ 3817043 h 5096785"/>
              <a:gd name="connsiteX4" fmla="*/ 12021777 w 12192000"/>
              <a:gd name="connsiteY4" fmla="*/ 3848082 h 5096785"/>
              <a:gd name="connsiteX5" fmla="*/ 11700796 w 12192000"/>
              <a:gd name="connsiteY5" fmla="*/ 3819843 h 5096785"/>
              <a:gd name="connsiteX6" fmla="*/ 11596222 w 12192000"/>
              <a:gd name="connsiteY6" fmla="*/ 3858834 h 5096785"/>
              <a:gd name="connsiteX7" fmla="*/ 11416000 w 12192000"/>
              <a:gd name="connsiteY7" fmla="*/ 3915854 h 5096785"/>
              <a:gd name="connsiteX8" fmla="*/ 11214181 w 12192000"/>
              <a:gd name="connsiteY8" fmla="*/ 4004215 h 5096785"/>
              <a:gd name="connsiteX9" fmla="*/ 11042540 w 12192000"/>
              <a:gd name="connsiteY9" fmla="*/ 4002613 h 5096785"/>
              <a:gd name="connsiteX10" fmla="*/ 10833086 w 12192000"/>
              <a:gd name="connsiteY10" fmla="*/ 3997707 h 5096785"/>
              <a:gd name="connsiteX11" fmla="*/ 10639436 w 12192000"/>
              <a:gd name="connsiteY11" fmla="*/ 4022417 h 5096785"/>
              <a:gd name="connsiteX12" fmla="*/ 10480215 w 12192000"/>
              <a:gd name="connsiteY12" fmla="*/ 4006823 h 5096785"/>
              <a:gd name="connsiteX13" fmla="*/ 10217282 w 12192000"/>
              <a:gd name="connsiteY13" fmla="*/ 4020809 h 5096785"/>
              <a:gd name="connsiteX14" fmla="*/ 9936427 w 12192000"/>
              <a:gd name="connsiteY14" fmla="*/ 4137843 h 5096785"/>
              <a:gd name="connsiteX15" fmla="*/ 9800299 w 12192000"/>
              <a:gd name="connsiteY15" fmla="*/ 4186098 h 5096785"/>
              <a:gd name="connsiteX16" fmla="*/ 9707822 w 12192000"/>
              <a:gd name="connsiteY16" fmla="*/ 4189102 h 5096785"/>
              <a:gd name="connsiteX17" fmla="*/ 9543973 w 12192000"/>
              <a:gd name="connsiteY17" fmla="*/ 4245802 h 5096785"/>
              <a:gd name="connsiteX18" fmla="*/ 9528747 w 12192000"/>
              <a:gd name="connsiteY18" fmla="*/ 4251724 h 5096785"/>
              <a:gd name="connsiteX19" fmla="*/ 9436976 w 12192000"/>
              <a:gd name="connsiteY19" fmla="*/ 4269351 h 5096785"/>
              <a:gd name="connsiteX20" fmla="*/ 9371827 w 12192000"/>
              <a:gd name="connsiteY20" fmla="*/ 4303912 h 5096785"/>
              <a:gd name="connsiteX21" fmla="*/ 9260304 w 12192000"/>
              <a:gd name="connsiteY21" fmla="*/ 4328021 h 5096785"/>
              <a:gd name="connsiteX22" fmla="*/ 9148799 w 12192000"/>
              <a:gd name="connsiteY22" fmla="*/ 4348506 h 5096785"/>
              <a:gd name="connsiteX23" fmla="*/ 9107898 w 12192000"/>
              <a:gd name="connsiteY23" fmla="*/ 4354282 h 5096785"/>
              <a:gd name="connsiteX24" fmla="*/ 8990743 w 12192000"/>
              <a:gd name="connsiteY24" fmla="*/ 4382161 h 5096785"/>
              <a:gd name="connsiteX25" fmla="*/ 8979819 w 12192000"/>
              <a:gd name="connsiteY25" fmla="*/ 4366419 h 5096785"/>
              <a:gd name="connsiteX26" fmla="*/ 8936044 w 12192000"/>
              <a:gd name="connsiteY26" fmla="*/ 4370992 h 5096785"/>
              <a:gd name="connsiteX27" fmla="*/ 8897707 w 12192000"/>
              <a:gd name="connsiteY27" fmla="*/ 4392673 h 5096785"/>
              <a:gd name="connsiteX28" fmla="*/ 8845635 w 12192000"/>
              <a:gd name="connsiteY28" fmla="*/ 4404300 h 5096785"/>
              <a:gd name="connsiteX29" fmla="*/ 8814562 w 12192000"/>
              <a:gd name="connsiteY29" fmla="*/ 4411434 h 5096785"/>
              <a:gd name="connsiteX30" fmla="*/ 8726349 w 12192000"/>
              <a:gd name="connsiteY30" fmla="*/ 4416668 h 5096785"/>
              <a:gd name="connsiteX31" fmla="*/ 8566678 w 12192000"/>
              <a:gd name="connsiteY31" fmla="*/ 4391711 h 5096785"/>
              <a:gd name="connsiteX32" fmla="*/ 8521516 w 12192000"/>
              <a:gd name="connsiteY32" fmla="*/ 4393927 h 5096785"/>
              <a:gd name="connsiteX33" fmla="*/ 8515998 w 12192000"/>
              <a:gd name="connsiteY33" fmla="*/ 4399124 h 5096785"/>
              <a:gd name="connsiteX34" fmla="*/ 8449547 w 12192000"/>
              <a:gd name="connsiteY34" fmla="*/ 4383170 h 5096785"/>
              <a:gd name="connsiteX35" fmla="*/ 8360285 w 12192000"/>
              <a:gd name="connsiteY35" fmla="*/ 4398502 h 5096785"/>
              <a:gd name="connsiteX36" fmla="*/ 8256584 w 12192000"/>
              <a:gd name="connsiteY36" fmla="*/ 4423564 h 5096785"/>
              <a:gd name="connsiteX37" fmla="*/ 8229821 w 12192000"/>
              <a:gd name="connsiteY37" fmla="*/ 4431840 h 5096785"/>
              <a:gd name="connsiteX38" fmla="*/ 8158476 w 12192000"/>
              <a:gd name="connsiteY38" fmla="*/ 4436904 h 5096785"/>
              <a:gd name="connsiteX39" fmla="*/ 7993707 w 12192000"/>
              <a:gd name="connsiteY39" fmla="*/ 4447962 h 5096785"/>
              <a:gd name="connsiteX40" fmla="*/ 7990346 w 12192000"/>
              <a:gd name="connsiteY40" fmla="*/ 4454853 h 5096785"/>
              <a:gd name="connsiteX41" fmla="*/ 7976786 w 12192000"/>
              <a:gd name="connsiteY41" fmla="*/ 4456820 h 5096785"/>
              <a:gd name="connsiteX42" fmla="*/ 7973491 w 12192000"/>
              <a:gd name="connsiteY42" fmla="*/ 4458577 h 5096785"/>
              <a:gd name="connsiteX43" fmla="*/ 7954281 w 12192000"/>
              <a:gd name="connsiteY43" fmla="*/ 4467421 h 5096785"/>
              <a:gd name="connsiteX44" fmla="*/ 7905540 w 12192000"/>
              <a:gd name="connsiteY44" fmla="*/ 4455628 h 5096785"/>
              <a:gd name="connsiteX45" fmla="*/ 7851932 w 12192000"/>
              <a:gd name="connsiteY45" fmla="*/ 4466353 h 5096785"/>
              <a:gd name="connsiteX46" fmla="*/ 7639078 w 12192000"/>
              <a:gd name="connsiteY46" fmla="*/ 4467635 h 5096785"/>
              <a:gd name="connsiteX47" fmla="*/ 7612359 w 12192000"/>
              <a:gd name="connsiteY47" fmla="*/ 4492789 h 5096785"/>
              <a:gd name="connsiteX48" fmla="*/ 7527328 w 12192000"/>
              <a:gd name="connsiteY48" fmla="*/ 4502199 h 5096785"/>
              <a:gd name="connsiteX49" fmla="*/ 7388717 w 12192000"/>
              <a:gd name="connsiteY49" fmla="*/ 4470799 h 5096785"/>
              <a:gd name="connsiteX50" fmla="*/ 7231898 w 12192000"/>
              <a:gd name="connsiteY50" fmla="*/ 4486028 h 5096785"/>
              <a:gd name="connsiteX51" fmla="*/ 7218425 w 12192000"/>
              <a:gd name="connsiteY51" fmla="*/ 4477288 h 5096785"/>
              <a:gd name="connsiteX52" fmla="*/ 7202795 w 12192000"/>
              <a:gd name="connsiteY52" fmla="*/ 4472972 h 5096785"/>
              <a:gd name="connsiteX53" fmla="*/ 7200744 w 12192000"/>
              <a:gd name="connsiteY53" fmla="*/ 4474099 h 5096785"/>
              <a:gd name="connsiteX54" fmla="*/ 7182163 w 12192000"/>
              <a:gd name="connsiteY54" fmla="*/ 4474005 h 5096785"/>
              <a:gd name="connsiteX55" fmla="*/ 7178368 w 12192000"/>
              <a:gd name="connsiteY55" fmla="*/ 4470673 h 5096785"/>
              <a:gd name="connsiteX56" fmla="*/ 7165705 w 12192000"/>
              <a:gd name="connsiteY56" fmla="*/ 4469569 h 5096785"/>
              <a:gd name="connsiteX57" fmla="*/ 7140991 w 12192000"/>
              <a:gd name="connsiteY57" fmla="*/ 4464599 h 5096785"/>
              <a:gd name="connsiteX58" fmla="*/ 7136152 w 12192000"/>
              <a:gd name="connsiteY58" fmla="*/ 4466292 h 5096785"/>
              <a:gd name="connsiteX59" fmla="*/ 7098544 w 12192000"/>
              <a:gd name="connsiteY59" fmla="*/ 4462879 h 5096785"/>
              <a:gd name="connsiteX60" fmla="*/ 7097922 w 12192000"/>
              <a:gd name="connsiteY60" fmla="*/ 4464077 h 5096785"/>
              <a:gd name="connsiteX61" fmla="*/ 7086877 w 12192000"/>
              <a:gd name="connsiteY61" fmla="*/ 4468554 h 5096785"/>
              <a:gd name="connsiteX62" fmla="*/ 7065999 w 12192000"/>
              <a:gd name="connsiteY62" fmla="*/ 4474270 h 5096785"/>
              <a:gd name="connsiteX63" fmla="*/ 7016598 w 12192000"/>
              <a:gd name="connsiteY63" fmla="*/ 4502855 h 5096785"/>
              <a:gd name="connsiteX64" fmla="*/ 6977375 w 12192000"/>
              <a:gd name="connsiteY64" fmla="*/ 4499434 h 5096785"/>
              <a:gd name="connsiteX65" fmla="*/ 6969409 w 12192000"/>
              <a:gd name="connsiteY65" fmla="*/ 4499424 h 5096785"/>
              <a:gd name="connsiteX66" fmla="*/ 6969218 w 12192000"/>
              <a:gd name="connsiteY66" fmla="*/ 4499704 h 5096785"/>
              <a:gd name="connsiteX67" fmla="*/ 6960755 w 12192000"/>
              <a:gd name="connsiteY67" fmla="*/ 4500249 h 5096785"/>
              <a:gd name="connsiteX68" fmla="*/ 6954882 w 12192000"/>
              <a:gd name="connsiteY68" fmla="*/ 4499405 h 5096785"/>
              <a:gd name="connsiteX69" fmla="*/ 6939428 w 12192000"/>
              <a:gd name="connsiteY69" fmla="*/ 4499385 h 5096785"/>
              <a:gd name="connsiteX70" fmla="*/ 6933902 w 12192000"/>
              <a:gd name="connsiteY70" fmla="*/ 4501239 h 5096785"/>
              <a:gd name="connsiteX71" fmla="*/ 6891244 w 12192000"/>
              <a:gd name="connsiteY71" fmla="*/ 4536371 h 5096785"/>
              <a:gd name="connsiteX72" fmla="*/ 6794496 w 12192000"/>
              <a:gd name="connsiteY72" fmla="*/ 4567924 h 5096785"/>
              <a:gd name="connsiteX73" fmla="*/ 6574528 w 12192000"/>
              <a:gd name="connsiteY73" fmla="*/ 4641155 h 5096785"/>
              <a:gd name="connsiteX74" fmla="*/ 6573036 w 12192000"/>
              <a:gd name="connsiteY74" fmla="*/ 4641049 h 5096785"/>
              <a:gd name="connsiteX75" fmla="*/ 6571920 w 12192000"/>
              <a:gd name="connsiteY75" fmla="*/ 4644739 h 5096785"/>
              <a:gd name="connsiteX76" fmla="*/ 6552021 w 12192000"/>
              <a:gd name="connsiteY76" fmla="*/ 4650379 h 5096785"/>
              <a:gd name="connsiteX77" fmla="*/ 6545925 w 12192000"/>
              <a:gd name="connsiteY77" fmla="*/ 4650675 h 5096785"/>
              <a:gd name="connsiteX78" fmla="*/ 6537822 w 12192000"/>
              <a:gd name="connsiteY78" fmla="*/ 4652769 h 5096785"/>
              <a:gd name="connsiteX79" fmla="*/ 6537743 w 12192000"/>
              <a:gd name="connsiteY79" fmla="*/ 4653068 h 5096785"/>
              <a:gd name="connsiteX80" fmla="*/ 6490057 w 12192000"/>
              <a:gd name="connsiteY80" fmla="*/ 4658624 h 5096785"/>
              <a:gd name="connsiteX81" fmla="*/ 6386800 w 12192000"/>
              <a:gd name="connsiteY81" fmla="*/ 4715431 h 5096785"/>
              <a:gd name="connsiteX82" fmla="*/ 6382703 w 12192000"/>
              <a:gd name="connsiteY82" fmla="*/ 4717930 h 5096785"/>
              <a:gd name="connsiteX83" fmla="*/ 6356495 w 12192000"/>
              <a:gd name="connsiteY83" fmla="*/ 4717843 h 5096785"/>
              <a:gd name="connsiteX84" fmla="*/ 6343628 w 12192000"/>
              <a:gd name="connsiteY84" fmla="*/ 4719161 h 5096785"/>
              <a:gd name="connsiteX85" fmla="*/ 6338605 w 12192000"/>
              <a:gd name="connsiteY85" fmla="*/ 4716723 h 5096785"/>
              <a:gd name="connsiteX86" fmla="*/ 6320318 w 12192000"/>
              <a:gd name="connsiteY86" fmla="*/ 4720095 h 5096785"/>
              <a:gd name="connsiteX87" fmla="*/ 6318742 w 12192000"/>
              <a:gd name="connsiteY87" fmla="*/ 4721541 h 5096785"/>
              <a:gd name="connsiteX88" fmla="*/ 6301708 w 12192000"/>
              <a:gd name="connsiteY88" fmla="*/ 4720380 h 5096785"/>
              <a:gd name="connsiteX89" fmla="*/ 6285082 w 12192000"/>
              <a:gd name="connsiteY89" fmla="*/ 4714639 h 5096785"/>
              <a:gd name="connsiteX90" fmla="*/ 6028335 w 12192000"/>
              <a:gd name="connsiteY90" fmla="*/ 4722621 h 5096785"/>
              <a:gd name="connsiteX91" fmla="*/ 5908701 w 12192000"/>
              <a:gd name="connsiteY91" fmla="*/ 4779160 h 5096785"/>
              <a:gd name="connsiteX92" fmla="*/ 5860414 w 12192000"/>
              <a:gd name="connsiteY92" fmla="*/ 4807892 h 5096785"/>
              <a:gd name="connsiteX93" fmla="*/ 5683612 w 12192000"/>
              <a:gd name="connsiteY93" fmla="*/ 4848770 h 5096785"/>
              <a:gd name="connsiteX94" fmla="*/ 5635111 w 12192000"/>
              <a:gd name="connsiteY94" fmla="*/ 4868888 h 5096785"/>
              <a:gd name="connsiteX95" fmla="*/ 5582652 w 12192000"/>
              <a:gd name="connsiteY95" fmla="*/ 4866836 h 5096785"/>
              <a:gd name="connsiteX96" fmla="*/ 5567213 w 12192000"/>
              <a:gd name="connsiteY96" fmla="*/ 4878769 h 5096785"/>
              <a:gd name="connsiteX97" fmla="*/ 5564659 w 12192000"/>
              <a:gd name="connsiteY97" fmla="*/ 4881042 h 5096785"/>
              <a:gd name="connsiteX98" fmla="*/ 5552102 w 12192000"/>
              <a:gd name="connsiteY98" fmla="*/ 4885426 h 5096785"/>
              <a:gd name="connsiteX99" fmla="*/ 5551475 w 12192000"/>
              <a:gd name="connsiteY99" fmla="*/ 4892560 h 5096785"/>
              <a:gd name="connsiteX100" fmla="*/ 5534664 w 12192000"/>
              <a:gd name="connsiteY100" fmla="*/ 4903385 h 5096785"/>
              <a:gd name="connsiteX101" fmla="*/ 5510737 w 12192000"/>
              <a:gd name="connsiteY101" fmla="*/ 4909807 h 5096785"/>
              <a:gd name="connsiteX102" fmla="*/ 5393901 w 12192000"/>
              <a:gd name="connsiteY102" fmla="*/ 4933709 h 5096785"/>
              <a:gd name="connsiteX103" fmla="*/ 5325782 w 12192000"/>
              <a:gd name="connsiteY103" fmla="*/ 4951789 h 5096785"/>
              <a:gd name="connsiteX104" fmla="*/ 5302703 w 12192000"/>
              <a:gd name="connsiteY104" fmla="*/ 4964590 h 5096785"/>
              <a:gd name="connsiteX105" fmla="*/ 5268591 w 12192000"/>
              <a:gd name="connsiteY105" fmla="*/ 4978479 h 5096785"/>
              <a:gd name="connsiteX106" fmla="*/ 5210559 w 12192000"/>
              <a:gd name="connsiteY106" fmla="*/ 5007585 h 5096785"/>
              <a:gd name="connsiteX107" fmla="*/ 5177597 w 12192000"/>
              <a:gd name="connsiteY107" fmla="*/ 5015926 h 5096785"/>
              <a:gd name="connsiteX108" fmla="*/ 5160569 w 12192000"/>
              <a:gd name="connsiteY108" fmla="*/ 5025681 h 5096785"/>
              <a:gd name="connsiteX109" fmla="*/ 5152748 w 12192000"/>
              <a:gd name="connsiteY109" fmla="*/ 5026569 h 5096785"/>
              <a:gd name="connsiteX110" fmla="*/ 5127678 w 12192000"/>
              <a:gd name="connsiteY110" fmla="*/ 5032947 h 5096785"/>
              <a:gd name="connsiteX111" fmla="*/ 5113147 w 12192000"/>
              <a:gd name="connsiteY111" fmla="*/ 5035818 h 5096785"/>
              <a:gd name="connsiteX112" fmla="*/ 5107301 w 12192000"/>
              <a:gd name="connsiteY112" fmla="*/ 5036672 h 5096785"/>
              <a:gd name="connsiteX113" fmla="*/ 5093215 w 12192000"/>
              <a:gd name="connsiteY113" fmla="*/ 5032880 h 5096785"/>
              <a:gd name="connsiteX114" fmla="*/ 5077058 w 12192000"/>
              <a:gd name="connsiteY114" fmla="*/ 5038681 h 5096785"/>
              <a:gd name="connsiteX115" fmla="*/ 5057349 w 12192000"/>
              <a:gd name="connsiteY115" fmla="*/ 5036015 h 5096785"/>
              <a:gd name="connsiteX116" fmla="*/ 5053945 w 12192000"/>
              <a:gd name="connsiteY116" fmla="*/ 5041952 h 5096785"/>
              <a:gd name="connsiteX117" fmla="*/ 5040021 w 12192000"/>
              <a:gd name="connsiteY117" fmla="*/ 5050052 h 5096785"/>
              <a:gd name="connsiteX118" fmla="*/ 5025913 w 12192000"/>
              <a:gd name="connsiteY118" fmla="*/ 5046535 h 5096785"/>
              <a:gd name="connsiteX119" fmla="*/ 4998218 w 12192000"/>
              <a:gd name="connsiteY119" fmla="*/ 5048065 h 5096785"/>
              <a:gd name="connsiteX120" fmla="*/ 4991008 w 12192000"/>
              <a:gd name="connsiteY120" fmla="*/ 5050439 h 5096785"/>
              <a:gd name="connsiteX121" fmla="*/ 4963503 w 12192000"/>
              <a:gd name="connsiteY121" fmla="*/ 5047575 h 5096785"/>
              <a:gd name="connsiteX122" fmla="*/ 4921053 w 12192000"/>
              <a:gd name="connsiteY122" fmla="*/ 5048925 h 5096785"/>
              <a:gd name="connsiteX123" fmla="*/ 4873420 w 12192000"/>
              <a:gd name="connsiteY123" fmla="*/ 5054929 h 5096785"/>
              <a:gd name="connsiteX124" fmla="*/ 4858825 w 12192000"/>
              <a:gd name="connsiteY124" fmla="*/ 5051329 h 5096785"/>
              <a:gd name="connsiteX125" fmla="*/ 4769340 w 12192000"/>
              <a:gd name="connsiteY125" fmla="*/ 5053090 h 5096785"/>
              <a:gd name="connsiteX126" fmla="*/ 4744152 w 12192000"/>
              <a:gd name="connsiteY126" fmla="*/ 5053391 h 5096785"/>
              <a:gd name="connsiteX127" fmla="*/ 4723556 w 12192000"/>
              <a:gd name="connsiteY127" fmla="*/ 5059633 h 5096785"/>
              <a:gd name="connsiteX128" fmla="*/ 4719699 w 12192000"/>
              <a:gd name="connsiteY128" fmla="*/ 5066298 h 5096785"/>
              <a:gd name="connsiteX129" fmla="*/ 4706016 w 12192000"/>
              <a:gd name="connsiteY129" fmla="*/ 5067422 h 5096785"/>
              <a:gd name="connsiteX130" fmla="*/ 4702593 w 12192000"/>
              <a:gd name="connsiteY130" fmla="*/ 5068973 h 5096785"/>
              <a:gd name="connsiteX131" fmla="*/ 4682766 w 12192000"/>
              <a:gd name="connsiteY131" fmla="*/ 5076609 h 5096785"/>
              <a:gd name="connsiteX132" fmla="*/ 4634960 w 12192000"/>
              <a:gd name="connsiteY132" fmla="*/ 5061852 h 5096785"/>
              <a:gd name="connsiteX133" fmla="*/ 4580645 w 12192000"/>
              <a:gd name="connsiteY133" fmla="*/ 5069246 h 5096785"/>
              <a:gd name="connsiteX134" fmla="*/ 4368005 w 12192000"/>
              <a:gd name="connsiteY134" fmla="*/ 5057426 h 5096785"/>
              <a:gd name="connsiteX135" fmla="*/ 4339489 w 12192000"/>
              <a:gd name="connsiteY135" fmla="*/ 5080858 h 5096785"/>
              <a:gd name="connsiteX136" fmla="*/ 4253895 w 12192000"/>
              <a:gd name="connsiteY136" fmla="*/ 5085008 h 5096785"/>
              <a:gd name="connsiteX137" fmla="*/ 4130140 w 12192000"/>
              <a:gd name="connsiteY137" fmla="*/ 5057070 h 5096785"/>
              <a:gd name="connsiteX138" fmla="*/ 3911296 w 12192000"/>
              <a:gd name="connsiteY138" fmla="*/ 5035663 h 5096785"/>
              <a:gd name="connsiteX139" fmla="*/ 3895182 w 12192000"/>
              <a:gd name="connsiteY139" fmla="*/ 5030229 h 5096785"/>
              <a:gd name="connsiteX140" fmla="*/ 3870866 w 12192000"/>
              <a:gd name="connsiteY140" fmla="*/ 5023753 h 5096785"/>
              <a:gd name="connsiteX141" fmla="*/ 3865913 w 12192000"/>
              <a:gd name="connsiteY141" fmla="*/ 5025143 h 5096785"/>
              <a:gd name="connsiteX142" fmla="*/ 3828606 w 12192000"/>
              <a:gd name="connsiteY142" fmla="*/ 5019426 h 5096785"/>
              <a:gd name="connsiteX143" fmla="*/ 3827901 w 12192000"/>
              <a:gd name="connsiteY143" fmla="*/ 5020583 h 5096785"/>
              <a:gd name="connsiteX144" fmla="*/ 3816543 w 12192000"/>
              <a:gd name="connsiteY144" fmla="*/ 5024366 h 5096785"/>
              <a:gd name="connsiteX145" fmla="*/ 3795278 w 12192000"/>
              <a:gd name="connsiteY145" fmla="*/ 5028779 h 5096785"/>
              <a:gd name="connsiteX146" fmla="*/ 3743858 w 12192000"/>
              <a:gd name="connsiteY146" fmla="*/ 5054237 h 5096785"/>
              <a:gd name="connsiteX147" fmla="*/ 3704945 w 12192000"/>
              <a:gd name="connsiteY147" fmla="*/ 5048413 h 5096785"/>
              <a:gd name="connsiteX148" fmla="*/ 3696992 w 12192000"/>
              <a:gd name="connsiteY148" fmla="*/ 5047914 h 5096785"/>
              <a:gd name="connsiteX149" fmla="*/ 3696780 w 12192000"/>
              <a:gd name="connsiteY149" fmla="*/ 5048181 h 5096785"/>
              <a:gd name="connsiteX150" fmla="*/ 3688290 w 12192000"/>
              <a:gd name="connsiteY150" fmla="*/ 5048204 h 5096785"/>
              <a:gd name="connsiteX151" fmla="*/ 3682486 w 12192000"/>
              <a:gd name="connsiteY151" fmla="*/ 5047000 h 5096785"/>
              <a:gd name="connsiteX152" fmla="*/ 3667056 w 12192000"/>
              <a:gd name="connsiteY152" fmla="*/ 5046030 h 5096785"/>
              <a:gd name="connsiteX153" fmla="*/ 3661403 w 12192000"/>
              <a:gd name="connsiteY153" fmla="*/ 5047537 h 5096785"/>
              <a:gd name="connsiteX154" fmla="*/ 3658673 w 12192000"/>
              <a:gd name="connsiteY154" fmla="*/ 5050790 h 5096785"/>
              <a:gd name="connsiteX155" fmla="*/ 3657333 w 12192000"/>
              <a:gd name="connsiteY155" fmla="*/ 5050325 h 5096785"/>
              <a:gd name="connsiteX156" fmla="*/ 3626778 w 12192000"/>
              <a:gd name="connsiteY156" fmla="*/ 5057882 h 5096785"/>
              <a:gd name="connsiteX157" fmla="*/ 3560067 w 12192000"/>
              <a:gd name="connsiteY157" fmla="*/ 5064266 h 5096785"/>
              <a:gd name="connsiteX158" fmla="*/ 3522641 w 12192000"/>
              <a:gd name="connsiteY158" fmla="*/ 5063654 h 5096785"/>
              <a:gd name="connsiteX159" fmla="*/ 3419275 w 12192000"/>
              <a:gd name="connsiteY159" fmla="*/ 5066646 h 5096785"/>
              <a:gd name="connsiteX160" fmla="*/ 3314869 w 12192000"/>
              <a:gd name="connsiteY160" fmla="*/ 5073197 h 5096785"/>
              <a:gd name="connsiteX161" fmla="*/ 3259088 w 12192000"/>
              <a:gd name="connsiteY161" fmla="*/ 5096363 h 5096785"/>
              <a:gd name="connsiteX162" fmla="*/ 3253104 w 12192000"/>
              <a:gd name="connsiteY162" fmla="*/ 5096785 h 5096785"/>
              <a:gd name="connsiteX163" fmla="*/ 3238751 w 12192000"/>
              <a:gd name="connsiteY163" fmla="*/ 5092996 h 5096785"/>
              <a:gd name="connsiteX164" fmla="*/ 3233681 w 12192000"/>
              <a:gd name="connsiteY164" fmla="*/ 5090758 h 5096785"/>
              <a:gd name="connsiteX165" fmla="*/ 3225562 w 12192000"/>
              <a:gd name="connsiteY165" fmla="*/ 5089215 h 5096785"/>
              <a:gd name="connsiteX166" fmla="*/ 3225260 w 12192000"/>
              <a:gd name="connsiteY166" fmla="*/ 5089437 h 5096785"/>
              <a:gd name="connsiteX167" fmla="*/ 3217859 w 12192000"/>
              <a:gd name="connsiteY167" fmla="*/ 5087484 h 5096785"/>
              <a:gd name="connsiteX168" fmla="*/ 3182980 w 12192000"/>
              <a:gd name="connsiteY168" fmla="*/ 5074650 h 5096785"/>
              <a:gd name="connsiteX169" fmla="*/ 3055081 w 12192000"/>
              <a:gd name="connsiteY169" fmla="*/ 5080424 h 5096785"/>
              <a:gd name="connsiteX170" fmla="*/ 3049807 w 12192000"/>
              <a:gd name="connsiteY170" fmla="*/ 5080860 h 5096785"/>
              <a:gd name="connsiteX171" fmla="*/ 3029122 w 12192000"/>
              <a:gd name="connsiteY171" fmla="*/ 5070085 h 5096785"/>
              <a:gd name="connsiteX172" fmla="*/ 3017862 w 12192000"/>
              <a:gd name="connsiteY172" fmla="*/ 5065942 h 5096785"/>
              <a:gd name="connsiteX173" fmla="*/ 3015868 w 12192000"/>
              <a:gd name="connsiteY173" fmla="*/ 5061832 h 5096785"/>
              <a:gd name="connsiteX174" fmla="*/ 2998644 w 12192000"/>
              <a:gd name="connsiteY174" fmla="*/ 5057210 h 5096785"/>
              <a:gd name="connsiteX175" fmla="*/ 2996219 w 12192000"/>
              <a:gd name="connsiteY175" fmla="*/ 5057788 h 5096785"/>
              <a:gd name="connsiteX176" fmla="*/ 2983676 w 12192000"/>
              <a:gd name="connsiteY176" fmla="*/ 5049852 h 5096785"/>
              <a:gd name="connsiteX177" fmla="*/ 2903609 w 12192000"/>
              <a:gd name="connsiteY177" fmla="*/ 4998457 h 5096785"/>
              <a:gd name="connsiteX178" fmla="*/ 2758830 w 12192000"/>
              <a:gd name="connsiteY178" fmla="*/ 4974760 h 5096785"/>
              <a:gd name="connsiteX179" fmla="*/ 2532669 w 12192000"/>
              <a:gd name="connsiteY179" fmla="*/ 4940573 h 5096785"/>
              <a:gd name="connsiteX180" fmla="*/ 2389931 w 12192000"/>
              <a:gd name="connsiteY180" fmla="*/ 4905785 h 5096785"/>
              <a:gd name="connsiteX181" fmla="*/ 2335186 w 12192000"/>
              <a:gd name="connsiteY181" fmla="*/ 4902957 h 5096785"/>
              <a:gd name="connsiteX182" fmla="*/ 2273393 w 12192000"/>
              <a:gd name="connsiteY182" fmla="*/ 4883565 h 5096785"/>
              <a:gd name="connsiteX183" fmla="*/ 2269523 w 12192000"/>
              <a:gd name="connsiteY183" fmla="*/ 4884442 h 5096785"/>
              <a:gd name="connsiteX184" fmla="*/ 2256015 w 12192000"/>
              <a:gd name="connsiteY184" fmla="*/ 4883014 h 5096785"/>
              <a:gd name="connsiteX185" fmla="*/ 2249731 w 12192000"/>
              <a:gd name="connsiteY185" fmla="*/ 4888778 h 5096785"/>
              <a:gd name="connsiteX186" fmla="*/ 2227629 w 12192000"/>
              <a:gd name="connsiteY186" fmla="*/ 4891047 h 5096785"/>
              <a:gd name="connsiteX187" fmla="*/ 2203460 w 12192000"/>
              <a:gd name="connsiteY187" fmla="*/ 4886696 h 5096785"/>
              <a:gd name="connsiteX188" fmla="*/ 2091528 w 12192000"/>
              <a:gd name="connsiteY188" fmla="*/ 4859155 h 5096785"/>
              <a:gd name="connsiteX189" fmla="*/ 2022901 w 12192000"/>
              <a:gd name="connsiteY189" fmla="*/ 4846594 h 5096785"/>
              <a:gd name="connsiteX190" fmla="*/ 1994227 w 12192000"/>
              <a:gd name="connsiteY190" fmla="*/ 4847973 h 5096785"/>
              <a:gd name="connsiteX191" fmla="*/ 1955936 w 12192000"/>
              <a:gd name="connsiteY191" fmla="*/ 4845765 h 5096785"/>
              <a:gd name="connsiteX192" fmla="*/ 1741924 w 12192000"/>
              <a:gd name="connsiteY192" fmla="*/ 4808054 h 5096785"/>
              <a:gd name="connsiteX193" fmla="*/ 1734410 w 12192000"/>
              <a:gd name="connsiteY193" fmla="*/ 4811675 h 5096785"/>
              <a:gd name="connsiteX194" fmla="*/ 1691423 w 12192000"/>
              <a:gd name="connsiteY194" fmla="*/ 4802777 h 5096785"/>
              <a:gd name="connsiteX195" fmla="*/ 1554504 w 12192000"/>
              <a:gd name="connsiteY195" fmla="*/ 4739985 h 5096785"/>
              <a:gd name="connsiteX196" fmla="*/ 1470119 w 12192000"/>
              <a:gd name="connsiteY196" fmla="*/ 4723470 h 5096785"/>
              <a:gd name="connsiteX197" fmla="*/ 1437967 w 12192000"/>
              <a:gd name="connsiteY197" fmla="*/ 4722710 h 5096785"/>
              <a:gd name="connsiteX198" fmla="*/ 1295869 w 12192000"/>
              <a:gd name="connsiteY198" fmla="*/ 4726175 h 5096785"/>
              <a:gd name="connsiteX199" fmla="*/ 1292949 w 12192000"/>
              <a:gd name="connsiteY199" fmla="*/ 4684615 h 5096785"/>
              <a:gd name="connsiteX200" fmla="*/ 1244908 w 12192000"/>
              <a:gd name="connsiteY200" fmla="*/ 4706993 h 5096785"/>
              <a:gd name="connsiteX201" fmla="*/ 1171266 w 12192000"/>
              <a:gd name="connsiteY201" fmla="*/ 4706535 h 5096785"/>
              <a:gd name="connsiteX202" fmla="*/ 1160868 w 12192000"/>
              <a:gd name="connsiteY202" fmla="*/ 4701936 h 5096785"/>
              <a:gd name="connsiteX203" fmla="*/ 1147599 w 12192000"/>
              <a:gd name="connsiteY203" fmla="*/ 4714833 h 5096785"/>
              <a:gd name="connsiteX204" fmla="*/ 1119603 w 12192000"/>
              <a:gd name="connsiteY204" fmla="*/ 4721303 h 5096785"/>
              <a:gd name="connsiteX205" fmla="*/ 997851 w 12192000"/>
              <a:gd name="connsiteY205" fmla="*/ 4722336 h 5096785"/>
              <a:gd name="connsiteX206" fmla="*/ 976455 w 12192000"/>
              <a:gd name="connsiteY206" fmla="*/ 4726407 h 5096785"/>
              <a:gd name="connsiteX207" fmla="*/ 949939 w 12192000"/>
              <a:gd name="connsiteY207" fmla="*/ 4719699 h 5096785"/>
              <a:gd name="connsiteX208" fmla="*/ 894148 w 12192000"/>
              <a:gd name="connsiteY208" fmla="*/ 4710406 h 5096785"/>
              <a:gd name="connsiteX209" fmla="*/ 857990 w 12192000"/>
              <a:gd name="connsiteY209" fmla="*/ 4696844 h 5096785"/>
              <a:gd name="connsiteX210" fmla="*/ 848649 w 12192000"/>
              <a:gd name="connsiteY210" fmla="*/ 4704021 h 5096785"/>
              <a:gd name="connsiteX211" fmla="*/ 826436 w 12192000"/>
              <a:gd name="connsiteY211" fmla="*/ 4707421 h 5096785"/>
              <a:gd name="connsiteX212" fmla="*/ 733052 w 12192000"/>
              <a:gd name="connsiteY212" fmla="*/ 4701884 h 5096785"/>
              <a:gd name="connsiteX213" fmla="*/ 716185 w 12192000"/>
              <a:gd name="connsiteY213" fmla="*/ 4648168 h 5096785"/>
              <a:gd name="connsiteX214" fmla="*/ 582722 w 12192000"/>
              <a:gd name="connsiteY214" fmla="*/ 4658637 h 5096785"/>
              <a:gd name="connsiteX215" fmla="*/ 581118 w 12192000"/>
              <a:gd name="connsiteY215" fmla="*/ 4654120 h 5096785"/>
              <a:gd name="connsiteX216" fmla="*/ 546453 w 12192000"/>
              <a:gd name="connsiteY216" fmla="*/ 4652542 h 5096785"/>
              <a:gd name="connsiteX217" fmla="*/ 536773 w 12192000"/>
              <a:gd name="connsiteY217" fmla="*/ 4644609 h 5096785"/>
              <a:gd name="connsiteX218" fmla="*/ 388896 w 12192000"/>
              <a:gd name="connsiteY218" fmla="*/ 4619173 h 5096785"/>
              <a:gd name="connsiteX219" fmla="*/ 366479 w 12192000"/>
              <a:gd name="connsiteY219" fmla="*/ 4618896 h 5096785"/>
              <a:gd name="connsiteX220" fmla="*/ 342781 w 12192000"/>
              <a:gd name="connsiteY220" fmla="*/ 4601239 h 5096785"/>
              <a:gd name="connsiteX221" fmla="*/ 255925 w 12192000"/>
              <a:gd name="connsiteY221" fmla="*/ 4598685 h 5096785"/>
              <a:gd name="connsiteX222" fmla="*/ 226919 w 12192000"/>
              <a:gd name="connsiteY222" fmla="*/ 4598460 h 5096785"/>
              <a:gd name="connsiteX223" fmla="*/ 213925 w 12192000"/>
              <a:gd name="connsiteY223" fmla="*/ 4597783 h 5096785"/>
              <a:gd name="connsiteX224" fmla="*/ 215196 w 12192000"/>
              <a:gd name="connsiteY224" fmla="*/ 4588576 h 5096785"/>
              <a:gd name="connsiteX225" fmla="*/ 180214 w 12192000"/>
              <a:gd name="connsiteY225" fmla="*/ 4583701 h 5096785"/>
              <a:gd name="connsiteX226" fmla="*/ 83203 w 12192000"/>
              <a:gd name="connsiteY226" fmla="*/ 4531664 h 5096785"/>
              <a:gd name="connsiteX227" fmla="*/ 4106 w 12192000"/>
              <a:gd name="connsiteY227" fmla="*/ 4517202 h 5096785"/>
              <a:gd name="connsiteX228" fmla="*/ 0 w 12192000"/>
              <a:gd name="connsiteY228" fmla="*/ 4516084 h 5096785"/>
              <a:gd name="connsiteX229" fmla="*/ 0 w 12192000"/>
              <a:gd name="connsiteY229" fmla="*/ 0 h 5096785"/>
              <a:gd name="connsiteX0" fmla="*/ 0 w 12192000"/>
              <a:gd name="connsiteY0" fmla="*/ 0 h 5096785"/>
              <a:gd name="connsiteX1" fmla="*/ 12192000 w 12192000"/>
              <a:gd name="connsiteY1" fmla="*/ 0 h 5096785"/>
              <a:gd name="connsiteX2" fmla="*/ 12192000 w 12192000"/>
              <a:gd name="connsiteY2" fmla="*/ 3809005 h 5096785"/>
              <a:gd name="connsiteX3" fmla="*/ 12142543 w 12192000"/>
              <a:gd name="connsiteY3" fmla="*/ 3817043 h 5096785"/>
              <a:gd name="connsiteX4" fmla="*/ 12021777 w 12192000"/>
              <a:gd name="connsiteY4" fmla="*/ 3848082 h 5096785"/>
              <a:gd name="connsiteX5" fmla="*/ 11700796 w 12192000"/>
              <a:gd name="connsiteY5" fmla="*/ 3819843 h 5096785"/>
              <a:gd name="connsiteX6" fmla="*/ 11596222 w 12192000"/>
              <a:gd name="connsiteY6" fmla="*/ 3858834 h 5096785"/>
              <a:gd name="connsiteX7" fmla="*/ 11416000 w 12192000"/>
              <a:gd name="connsiteY7" fmla="*/ 3915854 h 5096785"/>
              <a:gd name="connsiteX8" fmla="*/ 11214181 w 12192000"/>
              <a:gd name="connsiteY8" fmla="*/ 4004215 h 5096785"/>
              <a:gd name="connsiteX9" fmla="*/ 11042540 w 12192000"/>
              <a:gd name="connsiteY9" fmla="*/ 4002613 h 5096785"/>
              <a:gd name="connsiteX10" fmla="*/ 10833086 w 12192000"/>
              <a:gd name="connsiteY10" fmla="*/ 3997707 h 5096785"/>
              <a:gd name="connsiteX11" fmla="*/ 10639436 w 12192000"/>
              <a:gd name="connsiteY11" fmla="*/ 4022417 h 5096785"/>
              <a:gd name="connsiteX12" fmla="*/ 10480215 w 12192000"/>
              <a:gd name="connsiteY12" fmla="*/ 4006823 h 5096785"/>
              <a:gd name="connsiteX13" fmla="*/ 10217282 w 12192000"/>
              <a:gd name="connsiteY13" fmla="*/ 4020809 h 5096785"/>
              <a:gd name="connsiteX14" fmla="*/ 9936427 w 12192000"/>
              <a:gd name="connsiteY14" fmla="*/ 4137843 h 5096785"/>
              <a:gd name="connsiteX15" fmla="*/ 9800299 w 12192000"/>
              <a:gd name="connsiteY15" fmla="*/ 4186098 h 5096785"/>
              <a:gd name="connsiteX16" fmla="*/ 9707822 w 12192000"/>
              <a:gd name="connsiteY16" fmla="*/ 4189102 h 5096785"/>
              <a:gd name="connsiteX17" fmla="*/ 9543973 w 12192000"/>
              <a:gd name="connsiteY17" fmla="*/ 4245802 h 5096785"/>
              <a:gd name="connsiteX18" fmla="*/ 9528747 w 12192000"/>
              <a:gd name="connsiteY18" fmla="*/ 4251724 h 5096785"/>
              <a:gd name="connsiteX19" fmla="*/ 9436976 w 12192000"/>
              <a:gd name="connsiteY19" fmla="*/ 4269351 h 5096785"/>
              <a:gd name="connsiteX20" fmla="*/ 9371827 w 12192000"/>
              <a:gd name="connsiteY20" fmla="*/ 4303912 h 5096785"/>
              <a:gd name="connsiteX21" fmla="*/ 9260304 w 12192000"/>
              <a:gd name="connsiteY21" fmla="*/ 4328021 h 5096785"/>
              <a:gd name="connsiteX22" fmla="*/ 9148799 w 12192000"/>
              <a:gd name="connsiteY22" fmla="*/ 4348506 h 5096785"/>
              <a:gd name="connsiteX23" fmla="*/ 9107898 w 12192000"/>
              <a:gd name="connsiteY23" fmla="*/ 4354282 h 5096785"/>
              <a:gd name="connsiteX24" fmla="*/ 8990743 w 12192000"/>
              <a:gd name="connsiteY24" fmla="*/ 4382161 h 5096785"/>
              <a:gd name="connsiteX25" fmla="*/ 8979819 w 12192000"/>
              <a:gd name="connsiteY25" fmla="*/ 4366419 h 5096785"/>
              <a:gd name="connsiteX26" fmla="*/ 8936044 w 12192000"/>
              <a:gd name="connsiteY26" fmla="*/ 4370992 h 5096785"/>
              <a:gd name="connsiteX27" fmla="*/ 8897707 w 12192000"/>
              <a:gd name="connsiteY27" fmla="*/ 4392673 h 5096785"/>
              <a:gd name="connsiteX28" fmla="*/ 8845635 w 12192000"/>
              <a:gd name="connsiteY28" fmla="*/ 4404300 h 5096785"/>
              <a:gd name="connsiteX29" fmla="*/ 8814562 w 12192000"/>
              <a:gd name="connsiteY29" fmla="*/ 4411434 h 5096785"/>
              <a:gd name="connsiteX30" fmla="*/ 8726349 w 12192000"/>
              <a:gd name="connsiteY30" fmla="*/ 4416668 h 5096785"/>
              <a:gd name="connsiteX31" fmla="*/ 8566678 w 12192000"/>
              <a:gd name="connsiteY31" fmla="*/ 4391711 h 5096785"/>
              <a:gd name="connsiteX32" fmla="*/ 8521516 w 12192000"/>
              <a:gd name="connsiteY32" fmla="*/ 4393927 h 5096785"/>
              <a:gd name="connsiteX33" fmla="*/ 8515998 w 12192000"/>
              <a:gd name="connsiteY33" fmla="*/ 4399124 h 5096785"/>
              <a:gd name="connsiteX34" fmla="*/ 8449547 w 12192000"/>
              <a:gd name="connsiteY34" fmla="*/ 4383170 h 5096785"/>
              <a:gd name="connsiteX35" fmla="*/ 8360285 w 12192000"/>
              <a:gd name="connsiteY35" fmla="*/ 4398502 h 5096785"/>
              <a:gd name="connsiteX36" fmla="*/ 8256584 w 12192000"/>
              <a:gd name="connsiteY36" fmla="*/ 4423564 h 5096785"/>
              <a:gd name="connsiteX37" fmla="*/ 8229821 w 12192000"/>
              <a:gd name="connsiteY37" fmla="*/ 4431840 h 5096785"/>
              <a:gd name="connsiteX38" fmla="*/ 8158476 w 12192000"/>
              <a:gd name="connsiteY38" fmla="*/ 4436904 h 5096785"/>
              <a:gd name="connsiteX39" fmla="*/ 7993707 w 12192000"/>
              <a:gd name="connsiteY39" fmla="*/ 4447962 h 5096785"/>
              <a:gd name="connsiteX40" fmla="*/ 7990346 w 12192000"/>
              <a:gd name="connsiteY40" fmla="*/ 4454853 h 5096785"/>
              <a:gd name="connsiteX41" fmla="*/ 7976786 w 12192000"/>
              <a:gd name="connsiteY41" fmla="*/ 4456820 h 5096785"/>
              <a:gd name="connsiteX42" fmla="*/ 7973491 w 12192000"/>
              <a:gd name="connsiteY42" fmla="*/ 4458577 h 5096785"/>
              <a:gd name="connsiteX43" fmla="*/ 7954281 w 12192000"/>
              <a:gd name="connsiteY43" fmla="*/ 4467421 h 5096785"/>
              <a:gd name="connsiteX44" fmla="*/ 7905540 w 12192000"/>
              <a:gd name="connsiteY44" fmla="*/ 4455628 h 5096785"/>
              <a:gd name="connsiteX45" fmla="*/ 7851932 w 12192000"/>
              <a:gd name="connsiteY45" fmla="*/ 4466353 h 5096785"/>
              <a:gd name="connsiteX46" fmla="*/ 7639078 w 12192000"/>
              <a:gd name="connsiteY46" fmla="*/ 4467635 h 5096785"/>
              <a:gd name="connsiteX47" fmla="*/ 7612359 w 12192000"/>
              <a:gd name="connsiteY47" fmla="*/ 4492789 h 5096785"/>
              <a:gd name="connsiteX48" fmla="*/ 7527328 w 12192000"/>
              <a:gd name="connsiteY48" fmla="*/ 4502199 h 5096785"/>
              <a:gd name="connsiteX49" fmla="*/ 7388717 w 12192000"/>
              <a:gd name="connsiteY49" fmla="*/ 4470799 h 5096785"/>
              <a:gd name="connsiteX50" fmla="*/ 7231898 w 12192000"/>
              <a:gd name="connsiteY50" fmla="*/ 4486028 h 5096785"/>
              <a:gd name="connsiteX51" fmla="*/ 7218425 w 12192000"/>
              <a:gd name="connsiteY51" fmla="*/ 4477288 h 5096785"/>
              <a:gd name="connsiteX52" fmla="*/ 7202795 w 12192000"/>
              <a:gd name="connsiteY52" fmla="*/ 4472972 h 5096785"/>
              <a:gd name="connsiteX53" fmla="*/ 7200744 w 12192000"/>
              <a:gd name="connsiteY53" fmla="*/ 4474099 h 5096785"/>
              <a:gd name="connsiteX54" fmla="*/ 7182163 w 12192000"/>
              <a:gd name="connsiteY54" fmla="*/ 4474005 h 5096785"/>
              <a:gd name="connsiteX55" fmla="*/ 7178368 w 12192000"/>
              <a:gd name="connsiteY55" fmla="*/ 4470673 h 5096785"/>
              <a:gd name="connsiteX56" fmla="*/ 7165705 w 12192000"/>
              <a:gd name="connsiteY56" fmla="*/ 4469569 h 5096785"/>
              <a:gd name="connsiteX57" fmla="*/ 7140991 w 12192000"/>
              <a:gd name="connsiteY57" fmla="*/ 4464599 h 5096785"/>
              <a:gd name="connsiteX58" fmla="*/ 7136152 w 12192000"/>
              <a:gd name="connsiteY58" fmla="*/ 4466292 h 5096785"/>
              <a:gd name="connsiteX59" fmla="*/ 7098544 w 12192000"/>
              <a:gd name="connsiteY59" fmla="*/ 4462879 h 5096785"/>
              <a:gd name="connsiteX60" fmla="*/ 7097922 w 12192000"/>
              <a:gd name="connsiteY60" fmla="*/ 4464077 h 5096785"/>
              <a:gd name="connsiteX61" fmla="*/ 7086877 w 12192000"/>
              <a:gd name="connsiteY61" fmla="*/ 4468554 h 5096785"/>
              <a:gd name="connsiteX62" fmla="*/ 7065999 w 12192000"/>
              <a:gd name="connsiteY62" fmla="*/ 4474270 h 5096785"/>
              <a:gd name="connsiteX63" fmla="*/ 7016598 w 12192000"/>
              <a:gd name="connsiteY63" fmla="*/ 4502855 h 5096785"/>
              <a:gd name="connsiteX64" fmla="*/ 6977375 w 12192000"/>
              <a:gd name="connsiteY64" fmla="*/ 4499434 h 5096785"/>
              <a:gd name="connsiteX65" fmla="*/ 6969409 w 12192000"/>
              <a:gd name="connsiteY65" fmla="*/ 4499424 h 5096785"/>
              <a:gd name="connsiteX66" fmla="*/ 6969218 w 12192000"/>
              <a:gd name="connsiteY66" fmla="*/ 4499704 h 5096785"/>
              <a:gd name="connsiteX67" fmla="*/ 6960755 w 12192000"/>
              <a:gd name="connsiteY67" fmla="*/ 4500249 h 5096785"/>
              <a:gd name="connsiteX68" fmla="*/ 6954882 w 12192000"/>
              <a:gd name="connsiteY68" fmla="*/ 4499405 h 5096785"/>
              <a:gd name="connsiteX69" fmla="*/ 6939428 w 12192000"/>
              <a:gd name="connsiteY69" fmla="*/ 4499385 h 5096785"/>
              <a:gd name="connsiteX70" fmla="*/ 6933902 w 12192000"/>
              <a:gd name="connsiteY70" fmla="*/ 4501239 h 5096785"/>
              <a:gd name="connsiteX71" fmla="*/ 6891244 w 12192000"/>
              <a:gd name="connsiteY71" fmla="*/ 4536371 h 5096785"/>
              <a:gd name="connsiteX72" fmla="*/ 6794496 w 12192000"/>
              <a:gd name="connsiteY72" fmla="*/ 4567924 h 5096785"/>
              <a:gd name="connsiteX73" fmla="*/ 6574528 w 12192000"/>
              <a:gd name="connsiteY73" fmla="*/ 4641155 h 5096785"/>
              <a:gd name="connsiteX74" fmla="*/ 6573036 w 12192000"/>
              <a:gd name="connsiteY74" fmla="*/ 4641049 h 5096785"/>
              <a:gd name="connsiteX75" fmla="*/ 6571920 w 12192000"/>
              <a:gd name="connsiteY75" fmla="*/ 4644739 h 5096785"/>
              <a:gd name="connsiteX76" fmla="*/ 6552021 w 12192000"/>
              <a:gd name="connsiteY76" fmla="*/ 4650379 h 5096785"/>
              <a:gd name="connsiteX77" fmla="*/ 6545925 w 12192000"/>
              <a:gd name="connsiteY77" fmla="*/ 4650675 h 5096785"/>
              <a:gd name="connsiteX78" fmla="*/ 6537822 w 12192000"/>
              <a:gd name="connsiteY78" fmla="*/ 4652769 h 5096785"/>
              <a:gd name="connsiteX79" fmla="*/ 6537743 w 12192000"/>
              <a:gd name="connsiteY79" fmla="*/ 4653068 h 5096785"/>
              <a:gd name="connsiteX80" fmla="*/ 6490057 w 12192000"/>
              <a:gd name="connsiteY80" fmla="*/ 4658624 h 5096785"/>
              <a:gd name="connsiteX81" fmla="*/ 6386800 w 12192000"/>
              <a:gd name="connsiteY81" fmla="*/ 4715431 h 5096785"/>
              <a:gd name="connsiteX82" fmla="*/ 6382703 w 12192000"/>
              <a:gd name="connsiteY82" fmla="*/ 4717930 h 5096785"/>
              <a:gd name="connsiteX83" fmla="*/ 6356495 w 12192000"/>
              <a:gd name="connsiteY83" fmla="*/ 4717843 h 5096785"/>
              <a:gd name="connsiteX84" fmla="*/ 6343628 w 12192000"/>
              <a:gd name="connsiteY84" fmla="*/ 4719161 h 5096785"/>
              <a:gd name="connsiteX85" fmla="*/ 6338605 w 12192000"/>
              <a:gd name="connsiteY85" fmla="*/ 4716723 h 5096785"/>
              <a:gd name="connsiteX86" fmla="*/ 6320318 w 12192000"/>
              <a:gd name="connsiteY86" fmla="*/ 4720095 h 5096785"/>
              <a:gd name="connsiteX87" fmla="*/ 6318742 w 12192000"/>
              <a:gd name="connsiteY87" fmla="*/ 4721541 h 5096785"/>
              <a:gd name="connsiteX88" fmla="*/ 6301708 w 12192000"/>
              <a:gd name="connsiteY88" fmla="*/ 4720380 h 5096785"/>
              <a:gd name="connsiteX89" fmla="*/ 6285082 w 12192000"/>
              <a:gd name="connsiteY89" fmla="*/ 4714639 h 5096785"/>
              <a:gd name="connsiteX90" fmla="*/ 6028335 w 12192000"/>
              <a:gd name="connsiteY90" fmla="*/ 4722621 h 5096785"/>
              <a:gd name="connsiteX91" fmla="*/ 5908701 w 12192000"/>
              <a:gd name="connsiteY91" fmla="*/ 4779160 h 5096785"/>
              <a:gd name="connsiteX92" fmla="*/ 5860414 w 12192000"/>
              <a:gd name="connsiteY92" fmla="*/ 4807892 h 5096785"/>
              <a:gd name="connsiteX93" fmla="*/ 5683612 w 12192000"/>
              <a:gd name="connsiteY93" fmla="*/ 4848770 h 5096785"/>
              <a:gd name="connsiteX94" fmla="*/ 5635111 w 12192000"/>
              <a:gd name="connsiteY94" fmla="*/ 4868888 h 5096785"/>
              <a:gd name="connsiteX95" fmla="*/ 5582652 w 12192000"/>
              <a:gd name="connsiteY95" fmla="*/ 4866836 h 5096785"/>
              <a:gd name="connsiteX96" fmla="*/ 5567213 w 12192000"/>
              <a:gd name="connsiteY96" fmla="*/ 4878769 h 5096785"/>
              <a:gd name="connsiteX97" fmla="*/ 5564659 w 12192000"/>
              <a:gd name="connsiteY97" fmla="*/ 4881042 h 5096785"/>
              <a:gd name="connsiteX98" fmla="*/ 5552102 w 12192000"/>
              <a:gd name="connsiteY98" fmla="*/ 4885426 h 5096785"/>
              <a:gd name="connsiteX99" fmla="*/ 5551475 w 12192000"/>
              <a:gd name="connsiteY99" fmla="*/ 4892560 h 5096785"/>
              <a:gd name="connsiteX100" fmla="*/ 5534664 w 12192000"/>
              <a:gd name="connsiteY100" fmla="*/ 4903385 h 5096785"/>
              <a:gd name="connsiteX101" fmla="*/ 5510737 w 12192000"/>
              <a:gd name="connsiteY101" fmla="*/ 4909807 h 5096785"/>
              <a:gd name="connsiteX102" fmla="*/ 5393901 w 12192000"/>
              <a:gd name="connsiteY102" fmla="*/ 4933709 h 5096785"/>
              <a:gd name="connsiteX103" fmla="*/ 5325782 w 12192000"/>
              <a:gd name="connsiteY103" fmla="*/ 4951789 h 5096785"/>
              <a:gd name="connsiteX104" fmla="*/ 5302703 w 12192000"/>
              <a:gd name="connsiteY104" fmla="*/ 4964590 h 5096785"/>
              <a:gd name="connsiteX105" fmla="*/ 5268591 w 12192000"/>
              <a:gd name="connsiteY105" fmla="*/ 4978479 h 5096785"/>
              <a:gd name="connsiteX106" fmla="*/ 5210559 w 12192000"/>
              <a:gd name="connsiteY106" fmla="*/ 5007585 h 5096785"/>
              <a:gd name="connsiteX107" fmla="*/ 5177597 w 12192000"/>
              <a:gd name="connsiteY107" fmla="*/ 5015926 h 5096785"/>
              <a:gd name="connsiteX108" fmla="*/ 5160569 w 12192000"/>
              <a:gd name="connsiteY108" fmla="*/ 5025681 h 5096785"/>
              <a:gd name="connsiteX109" fmla="*/ 5152748 w 12192000"/>
              <a:gd name="connsiteY109" fmla="*/ 5026569 h 5096785"/>
              <a:gd name="connsiteX110" fmla="*/ 5127678 w 12192000"/>
              <a:gd name="connsiteY110" fmla="*/ 5032947 h 5096785"/>
              <a:gd name="connsiteX111" fmla="*/ 5113147 w 12192000"/>
              <a:gd name="connsiteY111" fmla="*/ 5035818 h 5096785"/>
              <a:gd name="connsiteX112" fmla="*/ 5107301 w 12192000"/>
              <a:gd name="connsiteY112" fmla="*/ 5036672 h 5096785"/>
              <a:gd name="connsiteX113" fmla="*/ 5093215 w 12192000"/>
              <a:gd name="connsiteY113" fmla="*/ 5032880 h 5096785"/>
              <a:gd name="connsiteX114" fmla="*/ 5077058 w 12192000"/>
              <a:gd name="connsiteY114" fmla="*/ 5038681 h 5096785"/>
              <a:gd name="connsiteX115" fmla="*/ 5057349 w 12192000"/>
              <a:gd name="connsiteY115" fmla="*/ 5036015 h 5096785"/>
              <a:gd name="connsiteX116" fmla="*/ 5053945 w 12192000"/>
              <a:gd name="connsiteY116" fmla="*/ 5041952 h 5096785"/>
              <a:gd name="connsiteX117" fmla="*/ 5040021 w 12192000"/>
              <a:gd name="connsiteY117" fmla="*/ 5050052 h 5096785"/>
              <a:gd name="connsiteX118" fmla="*/ 5025913 w 12192000"/>
              <a:gd name="connsiteY118" fmla="*/ 5046535 h 5096785"/>
              <a:gd name="connsiteX119" fmla="*/ 4998218 w 12192000"/>
              <a:gd name="connsiteY119" fmla="*/ 5048065 h 5096785"/>
              <a:gd name="connsiteX120" fmla="*/ 4991008 w 12192000"/>
              <a:gd name="connsiteY120" fmla="*/ 5050439 h 5096785"/>
              <a:gd name="connsiteX121" fmla="*/ 4963503 w 12192000"/>
              <a:gd name="connsiteY121" fmla="*/ 5047575 h 5096785"/>
              <a:gd name="connsiteX122" fmla="*/ 4921053 w 12192000"/>
              <a:gd name="connsiteY122" fmla="*/ 5048925 h 5096785"/>
              <a:gd name="connsiteX123" fmla="*/ 4873420 w 12192000"/>
              <a:gd name="connsiteY123" fmla="*/ 5054929 h 5096785"/>
              <a:gd name="connsiteX124" fmla="*/ 4858825 w 12192000"/>
              <a:gd name="connsiteY124" fmla="*/ 5051329 h 5096785"/>
              <a:gd name="connsiteX125" fmla="*/ 4769340 w 12192000"/>
              <a:gd name="connsiteY125" fmla="*/ 5053090 h 5096785"/>
              <a:gd name="connsiteX126" fmla="*/ 4744152 w 12192000"/>
              <a:gd name="connsiteY126" fmla="*/ 5053391 h 5096785"/>
              <a:gd name="connsiteX127" fmla="*/ 4723556 w 12192000"/>
              <a:gd name="connsiteY127" fmla="*/ 5059633 h 5096785"/>
              <a:gd name="connsiteX128" fmla="*/ 4719699 w 12192000"/>
              <a:gd name="connsiteY128" fmla="*/ 5066298 h 5096785"/>
              <a:gd name="connsiteX129" fmla="*/ 4706016 w 12192000"/>
              <a:gd name="connsiteY129" fmla="*/ 5067422 h 5096785"/>
              <a:gd name="connsiteX130" fmla="*/ 4702593 w 12192000"/>
              <a:gd name="connsiteY130" fmla="*/ 5068973 h 5096785"/>
              <a:gd name="connsiteX131" fmla="*/ 4682766 w 12192000"/>
              <a:gd name="connsiteY131" fmla="*/ 5076609 h 5096785"/>
              <a:gd name="connsiteX132" fmla="*/ 4634960 w 12192000"/>
              <a:gd name="connsiteY132" fmla="*/ 5061852 h 5096785"/>
              <a:gd name="connsiteX133" fmla="*/ 4580645 w 12192000"/>
              <a:gd name="connsiteY133" fmla="*/ 5069246 h 5096785"/>
              <a:gd name="connsiteX134" fmla="*/ 4368005 w 12192000"/>
              <a:gd name="connsiteY134" fmla="*/ 5057426 h 5096785"/>
              <a:gd name="connsiteX135" fmla="*/ 4339489 w 12192000"/>
              <a:gd name="connsiteY135" fmla="*/ 5080858 h 5096785"/>
              <a:gd name="connsiteX136" fmla="*/ 4253895 w 12192000"/>
              <a:gd name="connsiteY136" fmla="*/ 5085008 h 5096785"/>
              <a:gd name="connsiteX137" fmla="*/ 4130140 w 12192000"/>
              <a:gd name="connsiteY137" fmla="*/ 5057070 h 5096785"/>
              <a:gd name="connsiteX138" fmla="*/ 3911296 w 12192000"/>
              <a:gd name="connsiteY138" fmla="*/ 5035663 h 5096785"/>
              <a:gd name="connsiteX139" fmla="*/ 3895182 w 12192000"/>
              <a:gd name="connsiteY139" fmla="*/ 5030229 h 5096785"/>
              <a:gd name="connsiteX140" fmla="*/ 3870866 w 12192000"/>
              <a:gd name="connsiteY140" fmla="*/ 5023753 h 5096785"/>
              <a:gd name="connsiteX141" fmla="*/ 3865913 w 12192000"/>
              <a:gd name="connsiteY141" fmla="*/ 5025143 h 5096785"/>
              <a:gd name="connsiteX142" fmla="*/ 3828606 w 12192000"/>
              <a:gd name="connsiteY142" fmla="*/ 5019426 h 5096785"/>
              <a:gd name="connsiteX143" fmla="*/ 3827901 w 12192000"/>
              <a:gd name="connsiteY143" fmla="*/ 5020583 h 5096785"/>
              <a:gd name="connsiteX144" fmla="*/ 3816543 w 12192000"/>
              <a:gd name="connsiteY144" fmla="*/ 5024366 h 5096785"/>
              <a:gd name="connsiteX145" fmla="*/ 3795278 w 12192000"/>
              <a:gd name="connsiteY145" fmla="*/ 5028779 h 5096785"/>
              <a:gd name="connsiteX146" fmla="*/ 3743858 w 12192000"/>
              <a:gd name="connsiteY146" fmla="*/ 5054237 h 5096785"/>
              <a:gd name="connsiteX147" fmla="*/ 3704945 w 12192000"/>
              <a:gd name="connsiteY147" fmla="*/ 5048413 h 5096785"/>
              <a:gd name="connsiteX148" fmla="*/ 3696992 w 12192000"/>
              <a:gd name="connsiteY148" fmla="*/ 5047914 h 5096785"/>
              <a:gd name="connsiteX149" fmla="*/ 3696780 w 12192000"/>
              <a:gd name="connsiteY149" fmla="*/ 5048181 h 5096785"/>
              <a:gd name="connsiteX150" fmla="*/ 3688290 w 12192000"/>
              <a:gd name="connsiteY150" fmla="*/ 5048204 h 5096785"/>
              <a:gd name="connsiteX151" fmla="*/ 3682486 w 12192000"/>
              <a:gd name="connsiteY151" fmla="*/ 5047000 h 5096785"/>
              <a:gd name="connsiteX152" fmla="*/ 3667056 w 12192000"/>
              <a:gd name="connsiteY152" fmla="*/ 5046030 h 5096785"/>
              <a:gd name="connsiteX153" fmla="*/ 3661403 w 12192000"/>
              <a:gd name="connsiteY153" fmla="*/ 5047537 h 5096785"/>
              <a:gd name="connsiteX154" fmla="*/ 3658673 w 12192000"/>
              <a:gd name="connsiteY154" fmla="*/ 5050790 h 5096785"/>
              <a:gd name="connsiteX155" fmla="*/ 3657333 w 12192000"/>
              <a:gd name="connsiteY155" fmla="*/ 5050325 h 5096785"/>
              <a:gd name="connsiteX156" fmla="*/ 3626778 w 12192000"/>
              <a:gd name="connsiteY156" fmla="*/ 5057882 h 5096785"/>
              <a:gd name="connsiteX157" fmla="*/ 3560067 w 12192000"/>
              <a:gd name="connsiteY157" fmla="*/ 5064266 h 5096785"/>
              <a:gd name="connsiteX158" fmla="*/ 3522641 w 12192000"/>
              <a:gd name="connsiteY158" fmla="*/ 5063654 h 5096785"/>
              <a:gd name="connsiteX159" fmla="*/ 3419275 w 12192000"/>
              <a:gd name="connsiteY159" fmla="*/ 5066646 h 5096785"/>
              <a:gd name="connsiteX160" fmla="*/ 3314869 w 12192000"/>
              <a:gd name="connsiteY160" fmla="*/ 5073197 h 5096785"/>
              <a:gd name="connsiteX161" fmla="*/ 3259088 w 12192000"/>
              <a:gd name="connsiteY161" fmla="*/ 5096363 h 5096785"/>
              <a:gd name="connsiteX162" fmla="*/ 3253104 w 12192000"/>
              <a:gd name="connsiteY162" fmla="*/ 5096785 h 5096785"/>
              <a:gd name="connsiteX163" fmla="*/ 3238751 w 12192000"/>
              <a:gd name="connsiteY163" fmla="*/ 5092996 h 5096785"/>
              <a:gd name="connsiteX164" fmla="*/ 3233681 w 12192000"/>
              <a:gd name="connsiteY164" fmla="*/ 5090758 h 5096785"/>
              <a:gd name="connsiteX165" fmla="*/ 3225562 w 12192000"/>
              <a:gd name="connsiteY165" fmla="*/ 5089215 h 5096785"/>
              <a:gd name="connsiteX166" fmla="*/ 3225260 w 12192000"/>
              <a:gd name="connsiteY166" fmla="*/ 5089437 h 5096785"/>
              <a:gd name="connsiteX167" fmla="*/ 3217859 w 12192000"/>
              <a:gd name="connsiteY167" fmla="*/ 5087484 h 5096785"/>
              <a:gd name="connsiteX168" fmla="*/ 3182980 w 12192000"/>
              <a:gd name="connsiteY168" fmla="*/ 5074650 h 5096785"/>
              <a:gd name="connsiteX169" fmla="*/ 3055081 w 12192000"/>
              <a:gd name="connsiteY169" fmla="*/ 5080424 h 5096785"/>
              <a:gd name="connsiteX170" fmla="*/ 3049807 w 12192000"/>
              <a:gd name="connsiteY170" fmla="*/ 5080860 h 5096785"/>
              <a:gd name="connsiteX171" fmla="*/ 3029122 w 12192000"/>
              <a:gd name="connsiteY171" fmla="*/ 5070085 h 5096785"/>
              <a:gd name="connsiteX172" fmla="*/ 3017862 w 12192000"/>
              <a:gd name="connsiteY172" fmla="*/ 5065942 h 5096785"/>
              <a:gd name="connsiteX173" fmla="*/ 3015868 w 12192000"/>
              <a:gd name="connsiteY173" fmla="*/ 5061832 h 5096785"/>
              <a:gd name="connsiteX174" fmla="*/ 2998644 w 12192000"/>
              <a:gd name="connsiteY174" fmla="*/ 5057210 h 5096785"/>
              <a:gd name="connsiteX175" fmla="*/ 2996219 w 12192000"/>
              <a:gd name="connsiteY175" fmla="*/ 5057788 h 5096785"/>
              <a:gd name="connsiteX176" fmla="*/ 2983676 w 12192000"/>
              <a:gd name="connsiteY176" fmla="*/ 5049852 h 5096785"/>
              <a:gd name="connsiteX177" fmla="*/ 2903609 w 12192000"/>
              <a:gd name="connsiteY177" fmla="*/ 4998457 h 5096785"/>
              <a:gd name="connsiteX178" fmla="*/ 2758830 w 12192000"/>
              <a:gd name="connsiteY178" fmla="*/ 4974760 h 5096785"/>
              <a:gd name="connsiteX179" fmla="*/ 2532669 w 12192000"/>
              <a:gd name="connsiteY179" fmla="*/ 4940573 h 5096785"/>
              <a:gd name="connsiteX180" fmla="*/ 2389931 w 12192000"/>
              <a:gd name="connsiteY180" fmla="*/ 4905785 h 5096785"/>
              <a:gd name="connsiteX181" fmla="*/ 2335186 w 12192000"/>
              <a:gd name="connsiteY181" fmla="*/ 4902957 h 5096785"/>
              <a:gd name="connsiteX182" fmla="*/ 2273393 w 12192000"/>
              <a:gd name="connsiteY182" fmla="*/ 4883565 h 5096785"/>
              <a:gd name="connsiteX183" fmla="*/ 2269523 w 12192000"/>
              <a:gd name="connsiteY183" fmla="*/ 4884442 h 5096785"/>
              <a:gd name="connsiteX184" fmla="*/ 2256015 w 12192000"/>
              <a:gd name="connsiteY184" fmla="*/ 4883014 h 5096785"/>
              <a:gd name="connsiteX185" fmla="*/ 2249731 w 12192000"/>
              <a:gd name="connsiteY185" fmla="*/ 4888778 h 5096785"/>
              <a:gd name="connsiteX186" fmla="*/ 2227629 w 12192000"/>
              <a:gd name="connsiteY186" fmla="*/ 4891047 h 5096785"/>
              <a:gd name="connsiteX187" fmla="*/ 2203460 w 12192000"/>
              <a:gd name="connsiteY187" fmla="*/ 4886696 h 5096785"/>
              <a:gd name="connsiteX188" fmla="*/ 2091528 w 12192000"/>
              <a:gd name="connsiteY188" fmla="*/ 4859155 h 5096785"/>
              <a:gd name="connsiteX189" fmla="*/ 2022901 w 12192000"/>
              <a:gd name="connsiteY189" fmla="*/ 4846594 h 5096785"/>
              <a:gd name="connsiteX190" fmla="*/ 1994227 w 12192000"/>
              <a:gd name="connsiteY190" fmla="*/ 4847973 h 5096785"/>
              <a:gd name="connsiteX191" fmla="*/ 1955936 w 12192000"/>
              <a:gd name="connsiteY191" fmla="*/ 4845765 h 5096785"/>
              <a:gd name="connsiteX192" fmla="*/ 1741924 w 12192000"/>
              <a:gd name="connsiteY192" fmla="*/ 4808054 h 5096785"/>
              <a:gd name="connsiteX193" fmla="*/ 1734410 w 12192000"/>
              <a:gd name="connsiteY193" fmla="*/ 4811675 h 5096785"/>
              <a:gd name="connsiteX194" fmla="*/ 1691423 w 12192000"/>
              <a:gd name="connsiteY194" fmla="*/ 4802777 h 5096785"/>
              <a:gd name="connsiteX195" fmla="*/ 1554504 w 12192000"/>
              <a:gd name="connsiteY195" fmla="*/ 4739985 h 5096785"/>
              <a:gd name="connsiteX196" fmla="*/ 1470119 w 12192000"/>
              <a:gd name="connsiteY196" fmla="*/ 4723470 h 5096785"/>
              <a:gd name="connsiteX197" fmla="*/ 1437967 w 12192000"/>
              <a:gd name="connsiteY197" fmla="*/ 4722710 h 5096785"/>
              <a:gd name="connsiteX198" fmla="*/ 1295869 w 12192000"/>
              <a:gd name="connsiteY198" fmla="*/ 4726175 h 5096785"/>
              <a:gd name="connsiteX199" fmla="*/ 1292949 w 12192000"/>
              <a:gd name="connsiteY199" fmla="*/ 4684615 h 5096785"/>
              <a:gd name="connsiteX200" fmla="*/ 1244908 w 12192000"/>
              <a:gd name="connsiteY200" fmla="*/ 4706993 h 5096785"/>
              <a:gd name="connsiteX201" fmla="*/ 1171266 w 12192000"/>
              <a:gd name="connsiteY201" fmla="*/ 4706535 h 5096785"/>
              <a:gd name="connsiteX202" fmla="*/ 1160868 w 12192000"/>
              <a:gd name="connsiteY202" fmla="*/ 4701936 h 5096785"/>
              <a:gd name="connsiteX203" fmla="*/ 1147599 w 12192000"/>
              <a:gd name="connsiteY203" fmla="*/ 4714833 h 5096785"/>
              <a:gd name="connsiteX204" fmla="*/ 1119603 w 12192000"/>
              <a:gd name="connsiteY204" fmla="*/ 4721303 h 5096785"/>
              <a:gd name="connsiteX205" fmla="*/ 997851 w 12192000"/>
              <a:gd name="connsiteY205" fmla="*/ 4722336 h 5096785"/>
              <a:gd name="connsiteX206" fmla="*/ 976455 w 12192000"/>
              <a:gd name="connsiteY206" fmla="*/ 4726407 h 5096785"/>
              <a:gd name="connsiteX207" fmla="*/ 949939 w 12192000"/>
              <a:gd name="connsiteY207" fmla="*/ 4719699 h 5096785"/>
              <a:gd name="connsiteX208" fmla="*/ 894148 w 12192000"/>
              <a:gd name="connsiteY208" fmla="*/ 4710406 h 5096785"/>
              <a:gd name="connsiteX209" fmla="*/ 857990 w 12192000"/>
              <a:gd name="connsiteY209" fmla="*/ 4696844 h 5096785"/>
              <a:gd name="connsiteX210" fmla="*/ 848649 w 12192000"/>
              <a:gd name="connsiteY210" fmla="*/ 4704021 h 5096785"/>
              <a:gd name="connsiteX211" fmla="*/ 826436 w 12192000"/>
              <a:gd name="connsiteY211" fmla="*/ 4707421 h 5096785"/>
              <a:gd name="connsiteX212" fmla="*/ 733052 w 12192000"/>
              <a:gd name="connsiteY212" fmla="*/ 4701884 h 5096785"/>
              <a:gd name="connsiteX213" fmla="*/ 716185 w 12192000"/>
              <a:gd name="connsiteY213" fmla="*/ 4648168 h 5096785"/>
              <a:gd name="connsiteX214" fmla="*/ 582722 w 12192000"/>
              <a:gd name="connsiteY214" fmla="*/ 4658637 h 5096785"/>
              <a:gd name="connsiteX215" fmla="*/ 581118 w 12192000"/>
              <a:gd name="connsiteY215" fmla="*/ 4654120 h 5096785"/>
              <a:gd name="connsiteX216" fmla="*/ 546453 w 12192000"/>
              <a:gd name="connsiteY216" fmla="*/ 4652542 h 5096785"/>
              <a:gd name="connsiteX217" fmla="*/ 536773 w 12192000"/>
              <a:gd name="connsiteY217" fmla="*/ 4644609 h 5096785"/>
              <a:gd name="connsiteX218" fmla="*/ 388896 w 12192000"/>
              <a:gd name="connsiteY218" fmla="*/ 4619173 h 5096785"/>
              <a:gd name="connsiteX219" fmla="*/ 366479 w 12192000"/>
              <a:gd name="connsiteY219" fmla="*/ 4618896 h 5096785"/>
              <a:gd name="connsiteX220" fmla="*/ 342781 w 12192000"/>
              <a:gd name="connsiteY220" fmla="*/ 4601239 h 5096785"/>
              <a:gd name="connsiteX221" fmla="*/ 255925 w 12192000"/>
              <a:gd name="connsiteY221" fmla="*/ 4598685 h 5096785"/>
              <a:gd name="connsiteX222" fmla="*/ 226919 w 12192000"/>
              <a:gd name="connsiteY222" fmla="*/ 4598460 h 5096785"/>
              <a:gd name="connsiteX223" fmla="*/ 213925 w 12192000"/>
              <a:gd name="connsiteY223" fmla="*/ 4597783 h 5096785"/>
              <a:gd name="connsiteX224" fmla="*/ 215196 w 12192000"/>
              <a:gd name="connsiteY224" fmla="*/ 4588576 h 5096785"/>
              <a:gd name="connsiteX225" fmla="*/ 180214 w 12192000"/>
              <a:gd name="connsiteY225" fmla="*/ 4583701 h 5096785"/>
              <a:gd name="connsiteX226" fmla="*/ 83203 w 12192000"/>
              <a:gd name="connsiteY226" fmla="*/ 4531664 h 5096785"/>
              <a:gd name="connsiteX227" fmla="*/ 4106 w 12192000"/>
              <a:gd name="connsiteY227" fmla="*/ 4517202 h 5096785"/>
              <a:gd name="connsiteX228" fmla="*/ 0 w 12192000"/>
              <a:gd name="connsiteY228" fmla="*/ 4516084 h 5096785"/>
              <a:gd name="connsiteX229" fmla="*/ 0 w 12192000"/>
              <a:gd name="connsiteY229" fmla="*/ 0 h 5096785"/>
              <a:gd name="connsiteX0" fmla="*/ 0 w 12192000"/>
              <a:gd name="connsiteY0" fmla="*/ 0 h 5096785"/>
              <a:gd name="connsiteX1" fmla="*/ 12192000 w 12192000"/>
              <a:gd name="connsiteY1" fmla="*/ 0 h 5096785"/>
              <a:gd name="connsiteX2" fmla="*/ 12192000 w 12192000"/>
              <a:gd name="connsiteY2" fmla="*/ 3809005 h 5096785"/>
              <a:gd name="connsiteX3" fmla="*/ 12142543 w 12192000"/>
              <a:gd name="connsiteY3" fmla="*/ 3817043 h 5096785"/>
              <a:gd name="connsiteX4" fmla="*/ 12021777 w 12192000"/>
              <a:gd name="connsiteY4" fmla="*/ 3848082 h 5096785"/>
              <a:gd name="connsiteX5" fmla="*/ 11700796 w 12192000"/>
              <a:gd name="connsiteY5" fmla="*/ 3819843 h 5096785"/>
              <a:gd name="connsiteX6" fmla="*/ 11596222 w 12192000"/>
              <a:gd name="connsiteY6" fmla="*/ 3858834 h 5096785"/>
              <a:gd name="connsiteX7" fmla="*/ 11416000 w 12192000"/>
              <a:gd name="connsiteY7" fmla="*/ 3915854 h 5096785"/>
              <a:gd name="connsiteX8" fmla="*/ 11214181 w 12192000"/>
              <a:gd name="connsiteY8" fmla="*/ 4004215 h 5096785"/>
              <a:gd name="connsiteX9" fmla="*/ 11082297 w 12192000"/>
              <a:gd name="connsiteY9" fmla="*/ 4010564 h 5096785"/>
              <a:gd name="connsiteX10" fmla="*/ 10833086 w 12192000"/>
              <a:gd name="connsiteY10" fmla="*/ 3997707 h 5096785"/>
              <a:gd name="connsiteX11" fmla="*/ 10639436 w 12192000"/>
              <a:gd name="connsiteY11" fmla="*/ 4022417 h 5096785"/>
              <a:gd name="connsiteX12" fmla="*/ 10480215 w 12192000"/>
              <a:gd name="connsiteY12" fmla="*/ 4006823 h 5096785"/>
              <a:gd name="connsiteX13" fmla="*/ 10217282 w 12192000"/>
              <a:gd name="connsiteY13" fmla="*/ 4020809 h 5096785"/>
              <a:gd name="connsiteX14" fmla="*/ 9936427 w 12192000"/>
              <a:gd name="connsiteY14" fmla="*/ 4137843 h 5096785"/>
              <a:gd name="connsiteX15" fmla="*/ 9800299 w 12192000"/>
              <a:gd name="connsiteY15" fmla="*/ 4186098 h 5096785"/>
              <a:gd name="connsiteX16" fmla="*/ 9707822 w 12192000"/>
              <a:gd name="connsiteY16" fmla="*/ 4189102 h 5096785"/>
              <a:gd name="connsiteX17" fmla="*/ 9543973 w 12192000"/>
              <a:gd name="connsiteY17" fmla="*/ 4245802 h 5096785"/>
              <a:gd name="connsiteX18" fmla="*/ 9528747 w 12192000"/>
              <a:gd name="connsiteY18" fmla="*/ 4251724 h 5096785"/>
              <a:gd name="connsiteX19" fmla="*/ 9436976 w 12192000"/>
              <a:gd name="connsiteY19" fmla="*/ 4269351 h 5096785"/>
              <a:gd name="connsiteX20" fmla="*/ 9371827 w 12192000"/>
              <a:gd name="connsiteY20" fmla="*/ 4303912 h 5096785"/>
              <a:gd name="connsiteX21" fmla="*/ 9260304 w 12192000"/>
              <a:gd name="connsiteY21" fmla="*/ 4328021 h 5096785"/>
              <a:gd name="connsiteX22" fmla="*/ 9148799 w 12192000"/>
              <a:gd name="connsiteY22" fmla="*/ 4348506 h 5096785"/>
              <a:gd name="connsiteX23" fmla="*/ 9107898 w 12192000"/>
              <a:gd name="connsiteY23" fmla="*/ 4354282 h 5096785"/>
              <a:gd name="connsiteX24" fmla="*/ 8990743 w 12192000"/>
              <a:gd name="connsiteY24" fmla="*/ 4382161 h 5096785"/>
              <a:gd name="connsiteX25" fmla="*/ 8979819 w 12192000"/>
              <a:gd name="connsiteY25" fmla="*/ 4366419 h 5096785"/>
              <a:gd name="connsiteX26" fmla="*/ 8936044 w 12192000"/>
              <a:gd name="connsiteY26" fmla="*/ 4370992 h 5096785"/>
              <a:gd name="connsiteX27" fmla="*/ 8897707 w 12192000"/>
              <a:gd name="connsiteY27" fmla="*/ 4392673 h 5096785"/>
              <a:gd name="connsiteX28" fmla="*/ 8845635 w 12192000"/>
              <a:gd name="connsiteY28" fmla="*/ 4404300 h 5096785"/>
              <a:gd name="connsiteX29" fmla="*/ 8814562 w 12192000"/>
              <a:gd name="connsiteY29" fmla="*/ 4411434 h 5096785"/>
              <a:gd name="connsiteX30" fmla="*/ 8726349 w 12192000"/>
              <a:gd name="connsiteY30" fmla="*/ 4416668 h 5096785"/>
              <a:gd name="connsiteX31" fmla="*/ 8566678 w 12192000"/>
              <a:gd name="connsiteY31" fmla="*/ 4391711 h 5096785"/>
              <a:gd name="connsiteX32" fmla="*/ 8521516 w 12192000"/>
              <a:gd name="connsiteY32" fmla="*/ 4393927 h 5096785"/>
              <a:gd name="connsiteX33" fmla="*/ 8515998 w 12192000"/>
              <a:gd name="connsiteY33" fmla="*/ 4399124 h 5096785"/>
              <a:gd name="connsiteX34" fmla="*/ 8449547 w 12192000"/>
              <a:gd name="connsiteY34" fmla="*/ 4383170 h 5096785"/>
              <a:gd name="connsiteX35" fmla="*/ 8360285 w 12192000"/>
              <a:gd name="connsiteY35" fmla="*/ 4398502 h 5096785"/>
              <a:gd name="connsiteX36" fmla="*/ 8256584 w 12192000"/>
              <a:gd name="connsiteY36" fmla="*/ 4423564 h 5096785"/>
              <a:gd name="connsiteX37" fmla="*/ 8229821 w 12192000"/>
              <a:gd name="connsiteY37" fmla="*/ 4431840 h 5096785"/>
              <a:gd name="connsiteX38" fmla="*/ 8158476 w 12192000"/>
              <a:gd name="connsiteY38" fmla="*/ 4436904 h 5096785"/>
              <a:gd name="connsiteX39" fmla="*/ 7993707 w 12192000"/>
              <a:gd name="connsiteY39" fmla="*/ 4447962 h 5096785"/>
              <a:gd name="connsiteX40" fmla="*/ 7990346 w 12192000"/>
              <a:gd name="connsiteY40" fmla="*/ 4454853 h 5096785"/>
              <a:gd name="connsiteX41" fmla="*/ 7976786 w 12192000"/>
              <a:gd name="connsiteY41" fmla="*/ 4456820 h 5096785"/>
              <a:gd name="connsiteX42" fmla="*/ 7973491 w 12192000"/>
              <a:gd name="connsiteY42" fmla="*/ 4458577 h 5096785"/>
              <a:gd name="connsiteX43" fmla="*/ 7954281 w 12192000"/>
              <a:gd name="connsiteY43" fmla="*/ 4467421 h 5096785"/>
              <a:gd name="connsiteX44" fmla="*/ 7905540 w 12192000"/>
              <a:gd name="connsiteY44" fmla="*/ 4455628 h 5096785"/>
              <a:gd name="connsiteX45" fmla="*/ 7851932 w 12192000"/>
              <a:gd name="connsiteY45" fmla="*/ 4466353 h 5096785"/>
              <a:gd name="connsiteX46" fmla="*/ 7639078 w 12192000"/>
              <a:gd name="connsiteY46" fmla="*/ 4467635 h 5096785"/>
              <a:gd name="connsiteX47" fmla="*/ 7612359 w 12192000"/>
              <a:gd name="connsiteY47" fmla="*/ 4492789 h 5096785"/>
              <a:gd name="connsiteX48" fmla="*/ 7527328 w 12192000"/>
              <a:gd name="connsiteY48" fmla="*/ 4502199 h 5096785"/>
              <a:gd name="connsiteX49" fmla="*/ 7388717 w 12192000"/>
              <a:gd name="connsiteY49" fmla="*/ 4470799 h 5096785"/>
              <a:gd name="connsiteX50" fmla="*/ 7231898 w 12192000"/>
              <a:gd name="connsiteY50" fmla="*/ 4486028 h 5096785"/>
              <a:gd name="connsiteX51" fmla="*/ 7218425 w 12192000"/>
              <a:gd name="connsiteY51" fmla="*/ 4477288 h 5096785"/>
              <a:gd name="connsiteX52" fmla="*/ 7202795 w 12192000"/>
              <a:gd name="connsiteY52" fmla="*/ 4472972 h 5096785"/>
              <a:gd name="connsiteX53" fmla="*/ 7200744 w 12192000"/>
              <a:gd name="connsiteY53" fmla="*/ 4474099 h 5096785"/>
              <a:gd name="connsiteX54" fmla="*/ 7182163 w 12192000"/>
              <a:gd name="connsiteY54" fmla="*/ 4474005 h 5096785"/>
              <a:gd name="connsiteX55" fmla="*/ 7178368 w 12192000"/>
              <a:gd name="connsiteY55" fmla="*/ 4470673 h 5096785"/>
              <a:gd name="connsiteX56" fmla="*/ 7165705 w 12192000"/>
              <a:gd name="connsiteY56" fmla="*/ 4469569 h 5096785"/>
              <a:gd name="connsiteX57" fmla="*/ 7140991 w 12192000"/>
              <a:gd name="connsiteY57" fmla="*/ 4464599 h 5096785"/>
              <a:gd name="connsiteX58" fmla="*/ 7136152 w 12192000"/>
              <a:gd name="connsiteY58" fmla="*/ 4466292 h 5096785"/>
              <a:gd name="connsiteX59" fmla="*/ 7098544 w 12192000"/>
              <a:gd name="connsiteY59" fmla="*/ 4462879 h 5096785"/>
              <a:gd name="connsiteX60" fmla="*/ 7097922 w 12192000"/>
              <a:gd name="connsiteY60" fmla="*/ 4464077 h 5096785"/>
              <a:gd name="connsiteX61" fmla="*/ 7086877 w 12192000"/>
              <a:gd name="connsiteY61" fmla="*/ 4468554 h 5096785"/>
              <a:gd name="connsiteX62" fmla="*/ 7065999 w 12192000"/>
              <a:gd name="connsiteY62" fmla="*/ 4474270 h 5096785"/>
              <a:gd name="connsiteX63" fmla="*/ 7016598 w 12192000"/>
              <a:gd name="connsiteY63" fmla="*/ 4502855 h 5096785"/>
              <a:gd name="connsiteX64" fmla="*/ 6977375 w 12192000"/>
              <a:gd name="connsiteY64" fmla="*/ 4499434 h 5096785"/>
              <a:gd name="connsiteX65" fmla="*/ 6969409 w 12192000"/>
              <a:gd name="connsiteY65" fmla="*/ 4499424 h 5096785"/>
              <a:gd name="connsiteX66" fmla="*/ 6969218 w 12192000"/>
              <a:gd name="connsiteY66" fmla="*/ 4499704 h 5096785"/>
              <a:gd name="connsiteX67" fmla="*/ 6960755 w 12192000"/>
              <a:gd name="connsiteY67" fmla="*/ 4500249 h 5096785"/>
              <a:gd name="connsiteX68" fmla="*/ 6954882 w 12192000"/>
              <a:gd name="connsiteY68" fmla="*/ 4499405 h 5096785"/>
              <a:gd name="connsiteX69" fmla="*/ 6939428 w 12192000"/>
              <a:gd name="connsiteY69" fmla="*/ 4499385 h 5096785"/>
              <a:gd name="connsiteX70" fmla="*/ 6933902 w 12192000"/>
              <a:gd name="connsiteY70" fmla="*/ 4501239 h 5096785"/>
              <a:gd name="connsiteX71" fmla="*/ 6891244 w 12192000"/>
              <a:gd name="connsiteY71" fmla="*/ 4536371 h 5096785"/>
              <a:gd name="connsiteX72" fmla="*/ 6794496 w 12192000"/>
              <a:gd name="connsiteY72" fmla="*/ 4567924 h 5096785"/>
              <a:gd name="connsiteX73" fmla="*/ 6574528 w 12192000"/>
              <a:gd name="connsiteY73" fmla="*/ 4641155 h 5096785"/>
              <a:gd name="connsiteX74" fmla="*/ 6573036 w 12192000"/>
              <a:gd name="connsiteY74" fmla="*/ 4641049 h 5096785"/>
              <a:gd name="connsiteX75" fmla="*/ 6571920 w 12192000"/>
              <a:gd name="connsiteY75" fmla="*/ 4644739 h 5096785"/>
              <a:gd name="connsiteX76" fmla="*/ 6552021 w 12192000"/>
              <a:gd name="connsiteY76" fmla="*/ 4650379 h 5096785"/>
              <a:gd name="connsiteX77" fmla="*/ 6545925 w 12192000"/>
              <a:gd name="connsiteY77" fmla="*/ 4650675 h 5096785"/>
              <a:gd name="connsiteX78" fmla="*/ 6537822 w 12192000"/>
              <a:gd name="connsiteY78" fmla="*/ 4652769 h 5096785"/>
              <a:gd name="connsiteX79" fmla="*/ 6537743 w 12192000"/>
              <a:gd name="connsiteY79" fmla="*/ 4653068 h 5096785"/>
              <a:gd name="connsiteX80" fmla="*/ 6490057 w 12192000"/>
              <a:gd name="connsiteY80" fmla="*/ 4658624 h 5096785"/>
              <a:gd name="connsiteX81" fmla="*/ 6386800 w 12192000"/>
              <a:gd name="connsiteY81" fmla="*/ 4715431 h 5096785"/>
              <a:gd name="connsiteX82" fmla="*/ 6382703 w 12192000"/>
              <a:gd name="connsiteY82" fmla="*/ 4717930 h 5096785"/>
              <a:gd name="connsiteX83" fmla="*/ 6356495 w 12192000"/>
              <a:gd name="connsiteY83" fmla="*/ 4717843 h 5096785"/>
              <a:gd name="connsiteX84" fmla="*/ 6343628 w 12192000"/>
              <a:gd name="connsiteY84" fmla="*/ 4719161 h 5096785"/>
              <a:gd name="connsiteX85" fmla="*/ 6338605 w 12192000"/>
              <a:gd name="connsiteY85" fmla="*/ 4716723 h 5096785"/>
              <a:gd name="connsiteX86" fmla="*/ 6320318 w 12192000"/>
              <a:gd name="connsiteY86" fmla="*/ 4720095 h 5096785"/>
              <a:gd name="connsiteX87" fmla="*/ 6318742 w 12192000"/>
              <a:gd name="connsiteY87" fmla="*/ 4721541 h 5096785"/>
              <a:gd name="connsiteX88" fmla="*/ 6301708 w 12192000"/>
              <a:gd name="connsiteY88" fmla="*/ 4720380 h 5096785"/>
              <a:gd name="connsiteX89" fmla="*/ 6285082 w 12192000"/>
              <a:gd name="connsiteY89" fmla="*/ 4714639 h 5096785"/>
              <a:gd name="connsiteX90" fmla="*/ 6028335 w 12192000"/>
              <a:gd name="connsiteY90" fmla="*/ 4722621 h 5096785"/>
              <a:gd name="connsiteX91" fmla="*/ 5908701 w 12192000"/>
              <a:gd name="connsiteY91" fmla="*/ 4779160 h 5096785"/>
              <a:gd name="connsiteX92" fmla="*/ 5860414 w 12192000"/>
              <a:gd name="connsiteY92" fmla="*/ 4807892 h 5096785"/>
              <a:gd name="connsiteX93" fmla="*/ 5683612 w 12192000"/>
              <a:gd name="connsiteY93" fmla="*/ 4848770 h 5096785"/>
              <a:gd name="connsiteX94" fmla="*/ 5635111 w 12192000"/>
              <a:gd name="connsiteY94" fmla="*/ 4868888 h 5096785"/>
              <a:gd name="connsiteX95" fmla="*/ 5582652 w 12192000"/>
              <a:gd name="connsiteY95" fmla="*/ 4866836 h 5096785"/>
              <a:gd name="connsiteX96" fmla="*/ 5567213 w 12192000"/>
              <a:gd name="connsiteY96" fmla="*/ 4878769 h 5096785"/>
              <a:gd name="connsiteX97" fmla="*/ 5564659 w 12192000"/>
              <a:gd name="connsiteY97" fmla="*/ 4881042 h 5096785"/>
              <a:gd name="connsiteX98" fmla="*/ 5552102 w 12192000"/>
              <a:gd name="connsiteY98" fmla="*/ 4885426 h 5096785"/>
              <a:gd name="connsiteX99" fmla="*/ 5551475 w 12192000"/>
              <a:gd name="connsiteY99" fmla="*/ 4892560 h 5096785"/>
              <a:gd name="connsiteX100" fmla="*/ 5534664 w 12192000"/>
              <a:gd name="connsiteY100" fmla="*/ 4903385 h 5096785"/>
              <a:gd name="connsiteX101" fmla="*/ 5510737 w 12192000"/>
              <a:gd name="connsiteY101" fmla="*/ 4909807 h 5096785"/>
              <a:gd name="connsiteX102" fmla="*/ 5393901 w 12192000"/>
              <a:gd name="connsiteY102" fmla="*/ 4933709 h 5096785"/>
              <a:gd name="connsiteX103" fmla="*/ 5325782 w 12192000"/>
              <a:gd name="connsiteY103" fmla="*/ 4951789 h 5096785"/>
              <a:gd name="connsiteX104" fmla="*/ 5302703 w 12192000"/>
              <a:gd name="connsiteY104" fmla="*/ 4964590 h 5096785"/>
              <a:gd name="connsiteX105" fmla="*/ 5268591 w 12192000"/>
              <a:gd name="connsiteY105" fmla="*/ 4978479 h 5096785"/>
              <a:gd name="connsiteX106" fmla="*/ 5210559 w 12192000"/>
              <a:gd name="connsiteY106" fmla="*/ 5007585 h 5096785"/>
              <a:gd name="connsiteX107" fmla="*/ 5177597 w 12192000"/>
              <a:gd name="connsiteY107" fmla="*/ 5015926 h 5096785"/>
              <a:gd name="connsiteX108" fmla="*/ 5160569 w 12192000"/>
              <a:gd name="connsiteY108" fmla="*/ 5025681 h 5096785"/>
              <a:gd name="connsiteX109" fmla="*/ 5152748 w 12192000"/>
              <a:gd name="connsiteY109" fmla="*/ 5026569 h 5096785"/>
              <a:gd name="connsiteX110" fmla="*/ 5127678 w 12192000"/>
              <a:gd name="connsiteY110" fmla="*/ 5032947 h 5096785"/>
              <a:gd name="connsiteX111" fmla="*/ 5113147 w 12192000"/>
              <a:gd name="connsiteY111" fmla="*/ 5035818 h 5096785"/>
              <a:gd name="connsiteX112" fmla="*/ 5107301 w 12192000"/>
              <a:gd name="connsiteY112" fmla="*/ 5036672 h 5096785"/>
              <a:gd name="connsiteX113" fmla="*/ 5093215 w 12192000"/>
              <a:gd name="connsiteY113" fmla="*/ 5032880 h 5096785"/>
              <a:gd name="connsiteX114" fmla="*/ 5077058 w 12192000"/>
              <a:gd name="connsiteY114" fmla="*/ 5038681 h 5096785"/>
              <a:gd name="connsiteX115" fmla="*/ 5057349 w 12192000"/>
              <a:gd name="connsiteY115" fmla="*/ 5036015 h 5096785"/>
              <a:gd name="connsiteX116" fmla="*/ 5053945 w 12192000"/>
              <a:gd name="connsiteY116" fmla="*/ 5041952 h 5096785"/>
              <a:gd name="connsiteX117" fmla="*/ 5040021 w 12192000"/>
              <a:gd name="connsiteY117" fmla="*/ 5050052 h 5096785"/>
              <a:gd name="connsiteX118" fmla="*/ 5025913 w 12192000"/>
              <a:gd name="connsiteY118" fmla="*/ 5046535 h 5096785"/>
              <a:gd name="connsiteX119" fmla="*/ 4998218 w 12192000"/>
              <a:gd name="connsiteY119" fmla="*/ 5048065 h 5096785"/>
              <a:gd name="connsiteX120" fmla="*/ 4991008 w 12192000"/>
              <a:gd name="connsiteY120" fmla="*/ 5050439 h 5096785"/>
              <a:gd name="connsiteX121" fmla="*/ 4963503 w 12192000"/>
              <a:gd name="connsiteY121" fmla="*/ 5047575 h 5096785"/>
              <a:gd name="connsiteX122" fmla="*/ 4921053 w 12192000"/>
              <a:gd name="connsiteY122" fmla="*/ 5048925 h 5096785"/>
              <a:gd name="connsiteX123" fmla="*/ 4873420 w 12192000"/>
              <a:gd name="connsiteY123" fmla="*/ 5054929 h 5096785"/>
              <a:gd name="connsiteX124" fmla="*/ 4858825 w 12192000"/>
              <a:gd name="connsiteY124" fmla="*/ 5051329 h 5096785"/>
              <a:gd name="connsiteX125" fmla="*/ 4769340 w 12192000"/>
              <a:gd name="connsiteY125" fmla="*/ 5053090 h 5096785"/>
              <a:gd name="connsiteX126" fmla="*/ 4744152 w 12192000"/>
              <a:gd name="connsiteY126" fmla="*/ 5053391 h 5096785"/>
              <a:gd name="connsiteX127" fmla="*/ 4723556 w 12192000"/>
              <a:gd name="connsiteY127" fmla="*/ 5059633 h 5096785"/>
              <a:gd name="connsiteX128" fmla="*/ 4719699 w 12192000"/>
              <a:gd name="connsiteY128" fmla="*/ 5066298 h 5096785"/>
              <a:gd name="connsiteX129" fmla="*/ 4706016 w 12192000"/>
              <a:gd name="connsiteY129" fmla="*/ 5067422 h 5096785"/>
              <a:gd name="connsiteX130" fmla="*/ 4702593 w 12192000"/>
              <a:gd name="connsiteY130" fmla="*/ 5068973 h 5096785"/>
              <a:gd name="connsiteX131" fmla="*/ 4682766 w 12192000"/>
              <a:gd name="connsiteY131" fmla="*/ 5076609 h 5096785"/>
              <a:gd name="connsiteX132" fmla="*/ 4634960 w 12192000"/>
              <a:gd name="connsiteY132" fmla="*/ 5061852 h 5096785"/>
              <a:gd name="connsiteX133" fmla="*/ 4580645 w 12192000"/>
              <a:gd name="connsiteY133" fmla="*/ 5069246 h 5096785"/>
              <a:gd name="connsiteX134" fmla="*/ 4368005 w 12192000"/>
              <a:gd name="connsiteY134" fmla="*/ 5057426 h 5096785"/>
              <a:gd name="connsiteX135" fmla="*/ 4339489 w 12192000"/>
              <a:gd name="connsiteY135" fmla="*/ 5080858 h 5096785"/>
              <a:gd name="connsiteX136" fmla="*/ 4253895 w 12192000"/>
              <a:gd name="connsiteY136" fmla="*/ 5085008 h 5096785"/>
              <a:gd name="connsiteX137" fmla="*/ 4130140 w 12192000"/>
              <a:gd name="connsiteY137" fmla="*/ 5057070 h 5096785"/>
              <a:gd name="connsiteX138" fmla="*/ 3911296 w 12192000"/>
              <a:gd name="connsiteY138" fmla="*/ 5035663 h 5096785"/>
              <a:gd name="connsiteX139" fmla="*/ 3895182 w 12192000"/>
              <a:gd name="connsiteY139" fmla="*/ 5030229 h 5096785"/>
              <a:gd name="connsiteX140" fmla="*/ 3870866 w 12192000"/>
              <a:gd name="connsiteY140" fmla="*/ 5023753 h 5096785"/>
              <a:gd name="connsiteX141" fmla="*/ 3865913 w 12192000"/>
              <a:gd name="connsiteY141" fmla="*/ 5025143 h 5096785"/>
              <a:gd name="connsiteX142" fmla="*/ 3828606 w 12192000"/>
              <a:gd name="connsiteY142" fmla="*/ 5019426 h 5096785"/>
              <a:gd name="connsiteX143" fmla="*/ 3827901 w 12192000"/>
              <a:gd name="connsiteY143" fmla="*/ 5020583 h 5096785"/>
              <a:gd name="connsiteX144" fmla="*/ 3816543 w 12192000"/>
              <a:gd name="connsiteY144" fmla="*/ 5024366 h 5096785"/>
              <a:gd name="connsiteX145" fmla="*/ 3795278 w 12192000"/>
              <a:gd name="connsiteY145" fmla="*/ 5028779 h 5096785"/>
              <a:gd name="connsiteX146" fmla="*/ 3743858 w 12192000"/>
              <a:gd name="connsiteY146" fmla="*/ 5054237 h 5096785"/>
              <a:gd name="connsiteX147" fmla="*/ 3704945 w 12192000"/>
              <a:gd name="connsiteY147" fmla="*/ 5048413 h 5096785"/>
              <a:gd name="connsiteX148" fmla="*/ 3696992 w 12192000"/>
              <a:gd name="connsiteY148" fmla="*/ 5047914 h 5096785"/>
              <a:gd name="connsiteX149" fmla="*/ 3696780 w 12192000"/>
              <a:gd name="connsiteY149" fmla="*/ 5048181 h 5096785"/>
              <a:gd name="connsiteX150" fmla="*/ 3688290 w 12192000"/>
              <a:gd name="connsiteY150" fmla="*/ 5048204 h 5096785"/>
              <a:gd name="connsiteX151" fmla="*/ 3682486 w 12192000"/>
              <a:gd name="connsiteY151" fmla="*/ 5047000 h 5096785"/>
              <a:gd name="connsiteX152" fmla="*/ 3667056 w 12192000"/>
              <a:gd name="connsiteY152" fmla="*/ 5046030 h 5096785"/>
              <a:gd name="connsiteX153" fmla="*/ 3661403 w 12192000"/>
              <a:gd name="connsiteY153" fmla="*/ 5047537 h 5096785"/>
              <a:gd name="connsiteX154" fmla="*/ 3658673 w 12192000"/>
              <a:gd name="connsiteY154" fmla="*/ 5050790 h 5096785"/>
              <a:gd name="connsiteX155" fmla="*/ 3657333 w 12192000"/>
              <a:gd name="connsiteY155" fmla="*/ 5050325 h 5096785"/>
              <a:gd name="connsiteX156" fmla="*/ 3626778 w 12192000"/>
              <a:gd name="connsiteY156" fmla="*/ 5057882 h 5096785"/>
              <a:gd name="connsiteX157" fmla="*/ 3560067 w 12192000"/>
              <a:gd name="connsiteY157" fmla="*/ 5064266 h 5096785"/>
              <a:gd name="connsiteX158" fmla="*/ 3522641 w 12192000"/>
              <a:gd name="connsiteY158" fmla="*/ 5063654 h 5096785"/>
              <a:gd name="connsiteX159" fmla="*/ 3419275 w 12192000"/>
              <a:gd name="connsiteY159" fmla="*/ 5066646 h 5096785"/>
              <a:gd name="connsiteX160" fmla="*/ 3314869 w 12192000"/>
              <a:gd name="connsiteY160" fmla="*/ 5073197 h 5096785"/>
              <a:gd name="connsiteX161" fmla="*/ 3259088 w 12192000"/>
              <a:gd name="connsiteY161" fmla="*/ 5096363 h 5096785"/>
              <a:gd name="connsiteX162" fmla="*/ 3253104 w 12192000"/>
              <a:gd name="connsiteY162" fmla="*/ 5096785 h 5096785"/>
              <a:gd name="connsiteX163" fmla="*/ 3238751 w 12192000"/>
              <a:gd name="connsiteY163" fmla="*/ 5092996 h 5096785"/>
              <a:gd name="connsiteX164" fmla="*/ 3233681 w 12192000"/>
              <a:gd name="connsiteY164" fmla="*/ 5090758 h 5096785"/>
              <a:gd name="connsiteX165" fmla="*/ 3225562 w 12192000"/>
              <a:gd name="connsiteY165" fmla="*/ 5089215 h 5096785"/>
              <a:gd name="connsiteX166" fmla="*/ 3225260 w 12192000"/>
              <a:gd name="connsiteY166" fmla="*/ 5089437 h 5096785"/>
              <a:gd name="connsiteX167" fmla="*/ 3217859 w 12192000"/>
              <a:gd name="connsiteY167" fmla="*/ 5087484 h 5096785"/>
              <a:gd name="connsiteX168" fmla="*/ 3182980 w 12192000"/>
              <a:gd name="connsiteY168" fmla="*/ 5074650 h 5096785"/>
              <a:gd name="connsiteX169" fmla="*/ 3055081 w 12192000"/>
              <a:gd name="connsiteY169" fmla="*/ 5080424 h 5096785"/>
              <a:gd name="connsiteX170" fmla="*/ 3049807 w 12192000"/>
              <a:gd name="connsiteY170" fmla="*/ 5080860 h 5096785"/>
              <a:gd name="connsiteX171" fmla="*/ 3029122 w 12192000"/>
              <a:gd name="connsiteY171" fmla="*/ 5070085 h 5096785"/>
              <a:gd name="connsiteX172" fmla="*/ 3017862 w 12192000"/>
              <a:gd name="connsiteY172" fmla="*/ 5065942 h 5096785"/>
              <a:gd name="connsiteX173" fmla="*/ 3015868 w 12192000"/>
              <a:gd name="connsiteY173" fmla="*/ 5061832 h 5096785"/>
              <a:gd name="connsiteX174" fmla="*/ 2998644 w 12192000"/>
              <a:gd name="connsiteY174" fmla="*/ 5057210 h 5096785"/>
              <a:gd name="connsiteX175" fmla="*/ 2996219 w 12192000"/>
              <a:gd name="connsiteY175" fmla="*/ 5057788 h 5096785"/>
              <a:gd name="connsiteX176" fmla="*/ 2983676 w 12192000"/>
              <a:gd name="connsiteY176" fmla="*/ 5049852 h 5096785"/>
              <a:gd name="connsiteX177" fmla="*/ 2903609 w 12192000"/>
              <a:gd name="connsiteY177" fmla="*/ 4998457 h 5096785"/>
              <a:gd name="connsiteX178" fmla="*/ 2758830 w 12192000"/>
              <a:gd name="connsiteY178" fmla="*/ 4974760 h 5096785"/>
              <a:gd name="connsiteX179" fmla="*/ 2532669 w 12192000"/>
              <a:gd name="connsiteY179" fmla="*/ 4940573 h 5096785"/>
              <a:gd name="connsiteX180" fmla="*/ 2389931 w 12192000"/>
              <a:gd name="connsiteY180" fmla="*/ 4905785 h 5096785"/>
              <a:gd name="connsiteX181" fmla="*/ 2335186 w 12192000"/>
              <a:gd name="connsiteY181" fmla="*/ 4902957 h 5096785"/>
              <a:gd name="connsiteX182" fmla="*/ 2273393 w 12192000"/>
              <a:gd name="connsiteY182" fmla="*/ 4883565 h 5096785"/>
              <a:gd name="connsiteX183" fmla="*/ 2269523 w 12192000"/>
              <a:gd name="connsiteY183" fmla="*/ 4884442 h 5096785"/>
              <a:gd name="connsiteX184" fmla="*/ 2256015 w 12192000"/>
              <a:gd name="connsiteY184" fmla="*/ 4883014 h 5096785"/>
              <a:gd name="connsiteX185" fmla="*/ 2249731 w 12192000"/>
              <a:gd name="connsiteY185" fmla="*/ 4888778 h 5096785"/>
              <a:gd name="connsiteX186" fmla="*/ 2227629 w 12192000"/>
              <a:gd name="connsiteY186" fmla="*/ 4891047 h 5096785"/>
              <a:gd name="connsiteX187" fmla="*/ 2203460 w 12192000"/>
              <a:gd name="connsiteY187" fmla="*/ 4886696 h 5096785"/>
              <a:gd name="connsiteX188" fmla="*/ 2091528 w 12192000"/>
              <a:gd name="connsiteY188" fmla="*/ 4859155 h 5096785"/>
              <a:gd name="connsiteX189" fmla="*/ 2022901 w 12192000"/>
              <a:gd name="connsiteY189" fmla="*/ 4846594 h 5096785"/>
              <a:gd name="connsiteX190" fmla="*/ 1994227 w 12192000"/>
              <a:gd name="connsiteY190" fmla="*/ 4847973 h 5096785"/>
              <a:gd name="connsiteX191" fmla="*/ 1955936 w 12192000"/>
              <a:gd name="connsiteY191" fmla="*/ 4845765 h 5096785"/>
              <a:gd name="connsiteX192" fmla="*/ 1741924 w 12192000"/>
              <a:gd name="connsiteY192" fmla="*/ 4808054 h 5096785"/>
              <a:gd name="connsiteX193" fmla="*/ 1734410 w 12192000"/>
              <a:gd name="connsiteY193" fmla="*/ 4811675 h 5096785"/>
              <a:gd name="connsiteX194" fmla="*/ 1691423 w 12192000"/>
              <a:gd name="connsiteY194" fmla="*/ 4802777 h 5096785"/>
              <a:gd name="connsiteX195" fmla="*/ 1554504 w 12192000"/>
              <a:gd name="connsiteY195" fmla="*/ 4739985 h 5096785"/>
              <a:gd name="connsiteX196" fmla="*/ 1470119 w 12192000"/>
              <a:gd name="connsiteY196" fmla="*/ 4723470 h 5096785"/>
              <a:gd name="connsiteX197" fmla="*/ 1437967 w 12192000"/>
              <a:gd name="connsiteY197" fmla="*/ 4722710 h 5096785"/>
              <a:gd name="connsiteX198" fmla="*/ 1295869 w 12192000"/>
              <a:gd name="connsiteY198" fmla="*/ 4726175 h 5096785"/>
              <a:gd name="connsiteX199" fmla="*/ 1292949 w 12192000"/>
              <a:gd name="connsiteY199" fmla="*/ 4684615 h 5096785"/>
              <a:gd name="connsiteX200" fmla="*/ 1244908 w 12192000"/>
              <a:gd name="connsiteY200" fmla="*/ 4706993 h 5096785"/>
              <a:gd name="connsiteX201" fmla="*/ 1171266 w 12192000"/>
              <a:gd name="connsiteY201" fmla="*/ 4706535 h 5096785"/>
              <a:gd name="connsiteX202" fmla="*/ 1160868 w 12192000"/>
              <a:gd name="connsiteY202" fmla="*/ 4701936 h 5096785"/>
              <a:gd name="connsiteX203" fmla="*/ 1147599 w 12192000"/>
              <a:gd name="connsiteY203" fmla="*/ 4714833 h 5096785"/>
              <a:gd name="connsiteX204" fmla="*/ 1119603 w 12192000"/>
              <a:gd name="connsiteY204" fmla="*/ 4721303 h 5096785"/>
              <a:gd name="connsiteX205" fmla="*/ 997851 w 12192000"/>
              <a:gd name="connsiteY205" fmla="*/ 4722336 h 5096785"/>
              <a:gd name="connsiteX206" fmla="*/ 976455 w 12192000"/>
              <a:gd name="connsiteY206" fmla="*/ 4726407 h 5096785"/>
              <a:gd name="connsiteX207" fmla="*/ 949939 w 12192000"/>
              <a:gd name="connsiteY207" fmla="*/ 4719699 h 5096785"/>
              <a:gd name="connsiteX208" fmla="*/ 894148 w 12192000"/>
              <a:gd name="connsiteY208" fmla="*/ 4710406 h 5096785"/>
              <a:gd name="connsiteX209" fmla="*/ 857990 w 12192000"/>
              <a:gd name="connsiteY209" fmla="*/ 4696844 h 5096785"/>
              <a:gd name="connsiteX210" fmla="*/ 848649 w 12192000"/>
              <a:gd name="connsiteY210" fmla="*/ 4704021 h 5096785"/>
              <a:gd name="connsiteX211" fmla="*/ 826436 w 12192000"/>
              <a:gd name="connsiteY211" fmla="*/ 4707421 h 5096785"/>
              <a:gd name="connsiteX212" fmla="*/ 733052 w 12192000"/>
              <a:gd name="connsiteY212" fmla="*/ 4701884 h 5096785"/>
              <a:gd name="connsiteX213" fmla="*/ 716185 w 12192000"/>
              <a:gd name="connsiteY213" fmla="*/ 4648168 h 5096785"/>
              <a:gd name="connsiteX214" fmla="*/ 582722 w 12192000"/>
              <a:gd name="connsiteY214" fmla="*/ 4658637 h 5096785"/>
              <a:gd name="connsiteX215" fmla="*/ 581118 w 12192000"/>
              <a:gd name="connsiteY215" fmla="*/ 4654120 h 5096785"/>
              <a:gd name="connsiteX216" fmla="*/ 546453 w 12192000"/>
              <a:gd name="connsiteY216" fmla="*/ 4652542 h 5096785"/>
              <a:gd name="connsiteX217" fmla="*/ 536773 w 12192000"/>
              <a:gd name="connsiteY217" fmla="*/ 4644609 h 5096785"/>
              <a:gd name="connsiteX218" fmla="*/ 388896 w 12192000"/>
              <a:gd name="connsiteY218" fmla="*/ 4619173 h 5096785"/>
              <a:gd name="connsiteX219" fmla="*/ 366479 w 12192000"/>
              <a:gd name="connsiteY219" fmla="*/ 4618896 h 5096785"/>
              <a:gd name="connsiteX220" fmla="*/ 342781 w 12192000"/>
              <a:gd name="connsiteY220" fmla="*/ 4601239 h 5096785"/>
              <a:gd name="connsiteX221" fmla="*/ 255925 w 12192000"/>
              <a:gd name="connsiteY221" fmla="*/ 4598685 h 5096785"/>
              <a:gd name="connsiteX222" fmla="*/ 226919 w 12192000"/>
              <a:gd name="connsiteY222" fmla="*/ 4598460 h 5096785"/>
              <a:gd name="connsiteX223" fmla="*/ 213925 w 12192000"/>
              <a:gd name="connsiteY223" fmla="*/ 4597783 h 5096785"/>
              <a:gd name="connsiteX224" fmla="*/ 215196 w 12192000"/>
              <a:gd name="connsiteY224" fmla="*/ 4588576 h 5096785"/>
              <a:gd name="connsiteX225" fmla="*/ 180214 w 12192000"/>
              <a:gd name="connsiteY225" fmla="*/ 4583701 h 5096785"/>
              <a:gd name="connsiteX226" fmla="*/ 83203 w 12192000"/>
              <a:gd name="connsiteY226" fmla="*/ 4531664 h 5096785"/>
              <a:gd name="connsiteX227" fmla="*/ 4106 w 12192000"/>
              <a:gd name="connsiteY227" fmla="*/ 4517202 h 5096785"/>
              <a:gd name="connsiteX228" fmla="*/ 0 w 12192000"/>
              <a:gd name="connsiteY228" fmla="*/ 4516084 h 5096785"/>
              <a:gd name="connsiteX229" fmla="*/ 0 w 12192000"/>
              <a:gd name="connsiteY229" fmla="*/ 0 h 5096785"/>
              <a:gd name="connsiteX0" fmla="*/ 0 w 12192000"/>
              <a:gd name="connsiteY0" fmla="*/ 0 h 5096785"/>
              <a:gd name="connsiteX1" fmla="*/ 12192000 w 12192000"/>
              <a:gd name="connsiteY1" fmla="*/ 0 h 5096785"/>
              <a:gd name="connsiteX2" fmla="*/ 12192000 w 12192000"/>
              <a:gd name="connsiteY2" fmla="*/ 3809005 h 5096785"/>
              <a:gd name="connsiteX3" fmla="*/ 12142543 w 12192000"/>
              <a:gd name="connsiteY3" fmla="*/ 3817043 h 5096785"/>
              <a:gd name="connsiteX4" fmla="*/ 12021777 w 12192000"/>
              <a:gd name="connsiteY4" fmla="*/ 3848082 h 5096785"/>
              <a:gd name="connsiteX5" fmla="*/ 11700796 w 12192000"/>
              <a:gd name="connsiteY5" fmla="*/ 3819843 h 5096785"/>
              <a:gd name="connsiteX6" fmla="*/ 11596222 w 12192000"/>
              <a:gd name="connsiteY6" fmla="*/ 3858834 h 5096785"/>
              <a:gd name="connsiteX7" fmla="*/ 11416000 w 12192000"/>
              <a:gd name="connsiteY7" fmla="*/ 3915854 h 5096785"/>
              <a:gd name="connsiteX8" fmla="*/ 11214181 w 12192000"/>
              <a:gd name="connsiteY8" fmla="*/ 4004215 h 5096785"/>
              <a:gd name="connsiteX9" fmla="*/ 11082297 w 12192000"/>
              <a:gd name="connsiteY9" fmla="*/ 4010564 h 5096785"/>
              <a:gd name="connsiteX10" fmla="*/ 10833086 w 12192000"/>
              <a:gd name="connsiteY10" fmla="*/ 3997707 h 5096785"/>
              <a:gd name="connsiteX11" fmla="*/ 10639436 w 12192000"/>
              <a:gd name="connsiteY11" fmla="*/ 4022417 h 5096785"/>
              <a:gd name="connsiteX12" fmla="*/ 10480215 w 12192000"/>
              <a:gd name="connsiteY12" fmla="*/ 4006823 h 5096785"/>
              <a:gd name="connsiteX13" fmla="*/ 10217282 w 12192000"/>
              <a:gd name="connsiteY13" fmla="*/ 4020809 h 5096785"/>
              <a:gd name="connsiteX14" fmla="*/ 9936427 w 12192000"/>
              <a:gd name="connsiteY14" fmla="*/ 4137843 h 5096785"/>
              <a:gd name="connsiteX15" fmla="*/ 9800299 w 12192000"/>
              <a:gd name="connsiteY15" fmla="*/ 4186098 h 5096785"/>
              <a:gd name="connsiteX16" fmla="*/ 9707822 w 12192000"/>
              <a:gd name="connsiteY16" fmla="*/ 4189102 h 5096785"/>
              <a:gd name="connsiteX17" fmla="*/ 9543973 w 12192000"/>
              <a:gd name="connsiteY17" fmla="*/ 4245802 h 5096785"/>
              <a:gd name="connsiteX18" fmla="*/ 9528747 w 12192000"/>
              <a:gd name="connsiteY18" fmla="*/ 4251724 h 5096785"/>
              <a:gd name="connsiteX19" fmla="*/ 9436976 w 12192000"/>
              <a:gd name="connsiteY19" fmla="*/ 4269351 h 5096785"/>
              <a:gd name="connsiteX20" fmla="*/ 9371827 w 12192000"/>
              <a:gd name="connsiteY20" fmla="*/ 4303912 h 5096785"/>
              <a:gd name="connsiteX21" fmla="*/ 9260304 w 12192000"/>
              <a:gd name="connsiteY21" fmla="*/ 4328021 h 5096785"/>
              <a:gd name="connsiteX22" fmla="*/ 9148799 w 12192000"/>
              <a:gd name="connsiteY22" fmla="*/ 4348506 h 5096785"/>
              <a:gd name="connsiteX23" fmla="*/ 9107898 w 12192000"/>
              <a:gd name="connsiteY23" fmla="*/ 4354282 h 5096785"/>
              <a:gd name="connsiteX24" fmla="*/ 8990743 w 12192000"/>
              <a:gd name="connsiteY24" fmla="*/ 4382161 h 5096785"/>
              <a:gd name="connsiteX25" fmla="*/ 8979819 w 12192000"/>
              <a:gd name="connsiteY25" fmla="*/ 4366419 h 5096785"/>
              <a:gd name="connsiteX26" fmla="*/ 8936044 w 12192000"/>
              <a:gd name="connsiteY26" fmla="*/ 4370992 h 5096785"/>
              <a:gd name="connsiteX27" fmla="*/ 8897707 w 12192000"/>
              <a:gd name="connsiteY27" fmla="*/ 4392673 h 5096785"/>
              <a:gd name="connsiteX28" fmla="*/ 8845635 w 12192000"/>
              <a:gd name="connsiteY28" fmla="*/ 4404300 h 5096785"/>
              <a:gd name="connsiteX29" fmla="*/ 8814562 w 12192000"/>
              <a:gd name="connsiteY29" fmla="*/ 4411434 h 5096785"/>
              <a:gd name="connsiteX30" fmla="*/ 8726349 w 12192000"/>
              <a:gd name="connsiteY30" fmla="*/ 4416668 h 5096785"/>
              <a:gd name="connsiteX31" fmla="*/ 8566678 w 12192000"/>
              <a:gd name="connsiteY31" fmla="*/ 4391711 h 5096785"/>
              <a:gd name="connsiteX32" fmla="*/ 8521516 w 12192000"/>
              <a:gd name="connsiteY32" fmla="*/ 4393927 h 5096785"/>
              <a:gd name="connsiteX33" fmla="*/ 8515998 w 12192000"/>
              <a:gd name="connsiteY33" fmla="*/ 4399124 h 5096785"/>
              <a:gd name="connsiteX34" fmla="*/ 8449547 w 12192000"/>
              <a:gd name="connsiteY34" fmla="*/ 4383170 h 5096785"/>
              <a:gd name="connsiteX35" fmla="*/ 8360285 w 12192000"/>
              <a:gd name="connsiteY35" fmla="*/ 4398502 h 5096785"/>
              <a:gd name="connsiteX36" fmla="*/ 8256584 w 12192000"/>
              <a:gd name="connsiteY36" fmla="*/ 4423564 h 5096785"/>
              <a:gd name="connsiteX37" fmla="*/ 8229821 w 12192000"/>
              <a:gd name="connsiteY37" fmla="*/ 4431840 h 5096785"/>
              <a:gd name="connsiteX38" fmla="*/ 8158476 w 12192000"/>
              <a:gd name="connsiteY38" fmla="*/ 4436904 h 5096785"/>
              <a:gd name="connsiteX39" fmla="*/ 7993707 w 12192000"/>
              <a:gd name="connsiteY39" fmla="*/ 4447962 h 5096785"/>
              <a:gd name="connsiteX40" fmla="*/ 7990346 w 12192000"/>
              <a:gd name="connsiteY40" fmla="*/ 4454853 h 5096785"/>
              <a:gd name="connsiteX41" fmla="*/ 7976786 w 12192000"/>
              <a:gd name="connsiteY41" fmla="*/ 4456820 h 5096785"/>
              <a:gd name="connsiteX42" fmla="*/ 7973491 w 12192000"/>
              <a:gd name="connsiteY42" fmla="*/ 4458577 h 5096785"/>
              <a:gd name="connsiteX43" fmla="*/ 7954281 w 12192000"/>
              <a:gd name="connsiteY43" fmla="*/ 4467421 h 5096785"/>
              <a:gd name="connsiteX44" fmla="*/ 7905540 w 12192000"/>
              <a:gd name="connsiteY44" fmla="*/ 4455628 h 5096785"/>
              <a:gd name="connsiteX45" fmla="*/ 7851932 w 12192000"/>
              <a:gd name="connsiteY45" fmla="*/ 4466353 h 5096785"/>
              <a:gd name="connsiteX46" fmla="*/ 7639078 w 12192000"/>
              <a:gd name="connsiteY46" fmla="*/ 4467635 h 5096785"/>
              <a:gd name="connsiteX47" fmla="*/ 7612359 w 12192000"/>
              <a:gd name="connsiteY47" fmla="*/ 4492789 h 5096785"/>
              <a:gd name="connsiteX48" fmla="*/ 7527328 w 12192000"/>
              <a:gd name="connsiteY48" fmla="*/ 4502199 h 5096785"/>
              <a:gd name="connsiteX49" fmla="*/ 7388717 w 12192000"/>
              <a:gd name="connsiteY49" fmla="*/ 4470799 h 5096785"/>
              <a:gd name="connsiteX50" fmla="*/ 7231898 w 12192000"/>
              <a:gd name="connsiteY50" fmla="*/ 4486028 h 5096785"/>
              <a:gd name="connsiteX51" fmla="*/ 7218425 w 12192000"/>
              <a:gd name="connsiteY51" fmla="*/ 4477288 h 5096785"/>
              <a:gd name="connsiteX52" fmla="*/ 7202795 w 12192000"/>
              <a:gd name="connsiteY52" fmla="*/ 4472972 h 5096785"/>
              <a:gd name="connsiteX53" fmla="*/ 7200744 w 12192000"/>
              <a:gd name="connsiteY53" fmla="*/ 4474099 h 5096785"/>
              <a:gd name="connsiteX54" fmla="*/ 7182163 w 12192000"/>
              <a:gd name="connsiteY54" fmla="*/ 4474005 h 5096785"/>
              <a:gd name="connsiteX55" fmla="*/ 7178368 w 12192000"/>
              <a:gd name="connsiteY55" fmla="*/ 4470673 h 5096785"/>
              <a:gd name="connsiteX56" fmla="*/ 7165705 w 12192000"/>
              <a:gd name="connsiteY56" fmla="*/ 4469569 h 5096785"/>
              <a:gd name="connsiteX57" fmla="*/ 7140991 w 12192000"/>
              <a:gd name="connsiteY57" fmla="*/ 4464599 h 5096785"/>
              <a:gd name="connsiteX58" fmla="*/ 7136152 w 12192000"/>
              <a:gd name="connsiteY58" fmla="*/ 4466292 h 5096785"/>
              <a:gd name="connsiteX59" fmla="*/ 7098544 w 12192000"/>
              <a:gd name="connsiteY59" fmla="*/ 4462879 h 5096785"/>
              <a:gd name="connsiteX60" fmla="*/ 7097922 w 12192000"/>
              <a:gd name="connsiteY60" fmla="*/ 4464077 h 5096785"/>
              <a:gd name="connsiteX61" fmla="*/ 7086877 w 12192000"/>
              <a:gd name="connsiteY61" fmla="*/ 4468554 h 5096785"/>
              <a:gd name="connsiteX62" fmla="*/ 7065999 w 12192000"/>
              <a:gd name="connsiteY62" fmla="*/ 4474270 h 5096785"/>
              <a:gd name="connsiteX63" fmla="*/ 7016598 w 12192000"/>
              <a:gd name="connsiteY63" fmla="*/ 4502855 h 5096785"/>
              <a:gd name="connsiteX64" fmla="*/ 6977375 w 12192000"/>
              <a:gd name="connsiteY64" fmla="*/ 4499434 h 5096785"/>
              <a:gd name="connsiteX65" fmla="*/ 6969409 w 12192000"/>
              <a:gd name="connsiteY65" fmla="*/ 4499424 h 5096785"/>
              <a:gd name="connsiteX66" fmla="*/ 6969218 w 12192000"/>
              <a:gd name="connsiteY66" fmla="*/ 4499704 h 5096785"/>
              <a:gd name="connsiteX67" fmla="*/ 6960755 w 12192000"/>
              <a:gd name="connsiteY67" fmla="*/ 4500249 h 5096785"/>
              <a:gd name="connsiteX68" fmla="*/ 6954882 w 12192000"/>
              <a:gd name="connsiteY68" fmla="*/ 4499405 h 5096785"/>
              <a:gd name="connsiteX69" fmla="*/ 6939428 w 12192000"/>
              <a:gd name="connsiteY69" fmla="*/ 4499385 h 5096785"/>
              <a:gd name="connsiteX70" fmla="*/ 6933902 w 12192000"/>
              <a:gd name="connsiteY70" fmla="*/ 4501239 h 5096785"/>
              <a:gd name="connsiteX71" fmla="*/ 6891244 w 12192000"/>
              <a:gd name="connsiteY71" fmla="*/ 4536371 h 5096785"/>
              <a:gd name="connsiteX72" fmla="*/ 6794496 w 12192000"/>
              <a:gd name="connsiteY72" fmla="*/ 4567924 h 5096785"/>
              <a:gd name="connsiteX73" fmla="*/ 6574528 w 12192000"/>
              <a:gd name="connsiteY73" fmla="*/ 4641155 h 5096785"/>
              <a:gd name="connsiteX74" fmla="*/ 6573036 w 12192000"/>
              <a:gd name="connsiteY74" fmla="*/ 4641049 h 5096785"/>
              <a:gd name="connsiteX75" fmla="*/ 6571920 w 12192000"/>
              <a:gd name="connsiteY75" fmla="*/ 4644739 h 5096785"/>
              <a:gd name="connsiteX76" fmla="*/ 6552021 w 12192000"/>
              <a:gd name="connsiteY76" fmla="*/ 4650379 h 5096785"/>
              <a:gd name="connsiteX77" fmla="*/ 6545925 w 12192000"/>
              <a:gd name="connsiteY77" fmla="*/ 4650675 h 5096785"/>
              <a:gd name="connsiteX78" fmla="*/ 6537822 w 12192000"/>
              <a:gd name="connsiteY78" fmla="*/ 4652769 h 5096785"/>
              <a:gd name="connsiteX79" fmla="*/ 6537743 w 12192000"/>
              <a:gd name="connsiteY79" fmla="*/ 4653068 h 5096785"/>
              <a:gd name="connsiteX80" fmla="*/ 6490057 w 12192000"/>
              <a:gd name="connsiteY80" fmla="*/ 4658624 h 5096785"/>
              <a:gd name="connsiteX81" fmla="*/ 6386800 w 12192000"/>
              <a:gd name="connsiteY81" fmla="*/ 4715431 h 5096785"/>
              <a:gd name="connsiteX82" fmla="*/ 6382703 w 12192000"/>
              <a:gd name="connsiteY82" fmla="*/ 4717930 h 5096785"/>
              <a:gd name="connsiteX83" fmla="*/ 6356495 w 12192000"/>
              <a:gd name="connsiteY83" fmla="*/ 4717843 h 5096785"/>
              <a:gd name="connsiteX84" fmla="*/ 6343628 w 12192000"/>
              <a:gd name="connsiteY84" fmla="*/ 4719161 h 5096785"/>
              <a:gd name="connsiteX85" fmla="*/ 6338605 w 12192000"/>
              <a:gd name="connsiteY85" fmla="*/ 4716723 h 5096785"/>
              <a:gd name="connsiteX86" fmla="*/ 6320318 w 12192000"/>
              <a:gd name="connsiteY86" fmla="*/ 4720095 h 5096785"/>
              <a:gd name="connsiteX87" fmla="*/ 6318742 w 12192000"/>
              <a:gd name="connsiteY87" fmla="*/ 4721541 h 5096785"/>
              <a:gd name="connsiteX88" fmla="*/ 6301708 w 12192000"/>
              <a:gd name="connsiteY88" fmla="*/ 4720380 h 5096785"/>
              <a:gd name="connsiteX89" fmla="*/ 6285082 w 12192000"/>
              <a:gd name="connsiteY89" fmla="*/ 4714639 h 5096785"/>
              <a:gd name="connsiteX90" fmla="*/ 6028335 w 12192000"/>
              <a:gd name="connsiteY90" fmla="*/ 4722621 h 5096785"/>
              <a:gd name="connsiteX91" fmla="*/ 5908701 w 12192000"/>
              <a:gd name="connsiteY91" fmla="*/ 4779160 h 5096785"/>
              <a:gd name="connsiteX92" fmla="*/ 5860414 w 12192000"/>
              <a:gd name="connsiteY92" fmla="*/ 4807892 h 5096785"/>
              <a:gd name="connsiteX93" fmla="*/ 5683612 w 12192000"/>
              <a:gd name="connsiteY93" fmla="*/ 4848770 h 5096785"/>
              <a:gd name="connsiteX94" fmla="*/ 5635111 w 12192000"/>
              <a:gd name="connsiteY94" fmla="*/ 4868888 h 5096785"/>
              <a:gd name="connsiteX95" fmla="*/ 5582652 w 12192000"/>
              <a:gd name="connsiteY95" fmla="*/ 4866836 h 5096785"/>
              <a:gd name="connsiteX96" fmla="*/ 5567213 w 12192000"/>
              <a:gd name="connsiteY96" fmla="*/ 4878769 h 5096785"/>
              <a:gd name="connsiteX97" fmla="*/ 5564659 w 12192000"/>
              <a:gd name="connsiteY97" fmla="*/ 4881042 h 5096785"/>
              <a:gd name="connsiteX98" fmla="*/ 5552102 w 12192000"/>
              <a:gd name="connsiteY98" fmla="*/ 4885426 h 5096785"/>
              <a:gd name="connsiteX99" fmla="*/ 5551475 w 12192000"/>
              <a:gd name="connsiteY99" fmla="*/ 4892560 h 5096785"/>
              <a:gd name="connsiteX100" fmla="*/ 5534664 w 12192000"/>
              <a:gd name="connsiteY100" fmla="*/ 4903385 h 5096785"/>
              <a:gd name="connsiteX101" fmla="*/ 5510737 w 12192000"/>
              <a:gd name="connsiteY101" fmla="*/ 4909807 h 5096785"/>
              <a:gd name="connsiteX102" fmla="*/ 5393901 w 12192000"/>
              <a:gd name="connsiteY102" fmla="*/ 4933709 h 5096785"/>
              <a:gd name="connsiteX103" fmla="*/ 5325782 w 12192000"/>
              <a:gd name="connsiteY103" fmla="*/ 4951789 h 5096785"/>
              <a:gd name="connsiteX104" fmla="*/ 5302703 w 12192000"/>
              <a:gd name="connsiteY104" fmla="*/ 4964590 h 5096785"/>
              <a:gd name="connsiteX105" fmla="*/ 5268591 w 12192000"/>
              <a:gd name="connsiteY105" fmla="*/ 4978479 h 5096785"/>
              <a:gd name="connsiteX106" fmla="*/ 5210559 w 12192000"/>
              <a:gd name="connsiteY106" fmla="*/ 5007585 h 5096785"/>
              <a:gd name="connsiteX107" fmla="*/ 5177597 w 12192000"/>
              <a:gd name="connsiteY107" fmla="*/ 5015926 h 5096785"/>
              <a:gd name="connsiteX108" fmla="*/ 5160569 w 12192000"/>
              <a:gd name="connsiteY108" fmla="*/ 5025681 h 5096785"/>
              <a:gd name="connsiteX109" fmla="*/ 5152748 w 12192000"/>
              <a:gd name="connsiteY109" fmla="*/ 5026569 h 5096785"/>
              <a:gd name="connsiteX110" fmla="*/ 5127678 w 12192000"/>
              <a:gd name="connsiteY110" fmla="*/ 5032947 h 5096785"/>
              <a:gd name="connsiteX111" fmla="*/ 5113147 w 12192000"/>
              <a:gd name="connsiteY111" fmla="*/ 5035818 h 5096785"/>
              <a:gd name="connsiteX112" fmla="*/ 5107301 w 12192000"/>
              <a:gd name="connsiteY112" fmla="*/ 5036672 h 5096785"/>
              <a:gd name="connsiteX113" fmla="*/ 5093215 w 12192000"/>
              <a:gd name="connsiteY113" fmla="*/ 5032880 h 5096785"/>
              <a:gd name="connsiteX114" fmla="*/ 5077058 w 12192000"/>
              <a:gd name="connsiteY114" fmla="*/ 5038681 h 5096785"/>
              <a:gd name="connsiteX115" fmla="*/ 5057349 w 12192000"/>
              <a:gd name="connsiteY115" fmla="*/ 5036015 h 5096785"/>
              <a:gd name="connsiteX116" fmla="*/ 5053945 w 12192000"/>
              <a:gd name="connsiteY116" fmla="*/ 5041952 h 5096785"/>
              <a:gd name="connsiteX117" fmla="*/ 5040021 w 12192000"/>
              <a:gd name="connsiteY117" fmla="*/ 5050052 h 5096785"/>
              <a:gd name="connsiteX118" fmla="*/ 5025913 w 12192000"/>
              <a:gd name="connsiteY118" fmla="*/ 5046535 h 5096785"/>
              <a:gd name="connsiteX119" fmla="*/ 4998218 w 12192000"/>
              <a:gd name="connsiteY119" fmla="*/ 5048065 h 5096785"/>
              <a:gd name="connsiteX120" fmla="*/ 4991008 w 12192000"/>
              <a:gd name="connsiteY120" fmla="*/ 5050439 h 5096785"/>
              <a:gd name="connsiteX121" fmla="*/ 4963503 w 12192000"/>
              <a:gd name="connsiteY121" fmla="*/ 5047575 h 5096785"/>
              <a:gd name="connsiteX122" fmla="*/ 4921053 w 12192000"/>
              <a:gd name="connsiteY122" fmla="*/ 5048925 h 5096785"/>
              <a:gd name="connsiteX123" fmla="*/ 4873420 w 12192000"/>
              <a:gd name="connsiteY123" fmla="*/ 5054929 h 5096785"/>
              <a:gd name="connsiteX124" fmla="*/ 4858825 w 12192000"/>
              <a:gd name="connsiteY124" fmla="*/ 5051329 h 5096785"/>
              <a:gd name="connsiteX125" fmla="*/ 4769340 w 12192000"/>
              <a:gd name="connsiteY125" fmla="*/ 5053090 h 5096785"/>
              <a:gd name="connsiteX126" fmla="*/ 4744152 w 12192000"/>
              <a:gd name="connsiteY126" fmla="*/ 5053391 h 5096785"/>
              <a:gd name="connsiteX127" fmla="*/ 4723556 w 12192000"/>
              <a:gd name="connsiteY127" fmla="*/ 5059633 h 5096785"/>
              <a:gd name="connsiteX128" fmla="*/ 4719699 w 12192000"/>
              <a:gd name="connsiteY128" fmla="*/ 5066298 h 5096785"/>
              <a:gd name="connsiteX129" fmla="*/ 4706016 w 12192000"/>
              <a:gd name="connsiteY129" fmla="*/ 5067422 h 5096785"/>
              <a:gd name="connsiteX130" fmla="*/ 4702593 w 12192000"/>
              <a:gd name="connsiteY130" fmla="*/ 5068973 h 5096785"/>
              <a:gd name="connsiteX131" fmla="*/ 4682766 w 12192000"/>
              <a:gd name="connsiteY131" fmla="*/ 5076609 h 5096785"/>
              <a:gd name="connsiteX132" fmla="*/ 4634960 w 12192000"/>
              <a:gd name="connsiteY132" fmla="*/ 5061852 h 5096785"/>
              <a:gd name="connsiteX133" fmla="*/ 4580645 w 12192000"/>
              <a:gd name="connsiteY133" fmla="*/ 5069246 h 5096785"/>
              <a:gd name="connsiteX134" fmla="*/ 4368005 w 12192000"/>
              <a:gd name="connsiteY134" fmla="*/ 5057426 h 5096785"/>
              <a:gd name="connsiteX135" fmla="*/ 4339489 w 12192000"/>
              <a:gd name="connsiteY135" fmla="*/ 5080858 h 5096785"/>
              <a:gd name="connsiteX136" fmla="*/ 4253895 w 12192000"/>
              <a:gd name="connsiteY136" fmla="*/ 5085008 h 5096785"/>
              <a:gd name="connsiteX137" fmla="*/ 4130140 w 12192000"/>
              <a:gd name="connsiteY137" fmla="*/ 5057070 h 5096785"/>
              <a:gd name="connsiteX138" fmla="*/ 3911296 w 12192000"/>
              <a:gd name="connsiteY138" fmla="*/ 5035663 h 5096785"/>
              <a:gd name="connsiteX139" fmla="*/ 3895182 w 12192000"/>
              <a:gd name="connsiteY139" fmla="*/ 5030229 h 5096785"/>
              <a:gd name="connsiteX140" fmla="*/ 3870866 w 12192000"/>
              <a:gd name="connsiteY140" fmla="*/ 5023753 h 5096785"/>
              <a:gd name="connsiteX141" fmla="*/ 3865913 w 12192000"/>
              <a:gd name="connsiteY141" fmla="*/ 5025143 h 5096785"/>
              <a:gd name="connsiteX142" fmla="*/ 3828606 w 12192000"/>
              <a:gd name="connsiteY142" fmla="*/ 5019426 h 5096785"/>
              <a:gd name="connsiteX143" fmla="*/ 3827901 w 12192000"/>
              <a:gd name="connsiteY143" fmla="*/ 5020583 h 5096785"/>
              <a:gd name="connsiteX144" fmla="*/ 3816543 w 12192000"/>
              <a:gd name="connsiteY144" fmla="*/ 5024366 h 5096785"/>
              <a:gd name="connsiteX145" fmla="*/ 3795278 w 12192000"/>
              <a:gd name="connsiteY145" fmla="*/ 5028779 h 5096785"/>
              <a:gd name="connsiteX146" fmla="*/ 3743858 w 12192000"/>
              <a:gd name="connsiteY146" fmla="*/ 5054237 h 5096785"/>
              <a:gd name="connsiteX147" fmla="*/ 3704945 w 12192000"/>
              <a:gd name="connsiteY147" fmla="*/ 5048413 h 5096785"/>
              <a:gd name="connsiteX148" fmla="*/ 3696992 w 12192000"/>
              <a:gd name="connsiteY148" fmla="*/ 5047914 h 5096785"/>
              <a:gd name="connsiteX149" fmla="*/ 3696780 w 12192000"/>
              <a:gd name="connsiteY149" fmla="*/ 5048181 h 5096785"/>
              <a:gd name="connsiteX150" fmla="*/ 3688290 w 12192000"/>
              <a:gd name="connsiteY150" fmla="*/ 5048204 h 5096785"/>
              <a:gd name="connsiteX151" fmla="*/ 3682486 w 12192000"/>
              <a:gd name="connsiteY151" fmla="*/ 5047000 h 5096785"/>
              <a:gd name="connsiteX152" fmla="*/ 3667056 w 12192000"/>
              <a:gd name="connsiteY152" fmla="*/ 5046030 h 5096785"/>
              <a:gd name="connsiteX153" fmla="*/ 3661403 w 12192000"/>
              <a:gd name="connsiteY153" fmla="*/ 5047537 h 5096785"/>
              <a:gd name="connsiteX154" fmla="*/ 3658673 w 12192000"/>
              <a:gd name="connsiteY154" fmla="*/ 5050790 h 5096785"/>
              <a:gd name="connsiteX155" fmla="*/ 3657333 w 12192000"/>
              <a:gd name="connsiteY155" fmla="*/ 5050325 h 5096785"/>
              <a:gd name="connsiteX156" fmla="*/ 3626778 w 12192000"/>
              <a:gd name="connsiteY156" fmla="*/ 5057882 h 5096785"/>
              <a:gd name="connsiteX157" fmla="*/ 3560067 w 12192000"/>
              <a:gd name="connsiteY157" fmla="*/ 5064266 h 5096785"/>
              <a:gd name="connsiteX158" fmla="*/ 3522641 w 12192000"/>
              <a:gd name="connsiteY158" fmla="*/ 5063654 h 5096785"/>
              <a:gd name="connsiteX159" fmla="*/ 3419275 w 12192000"/>
              <a:gd name="connsiteY159" fmla="*/ 5066646 h 5096785"/>
              <a:gd name="connsiteX160" fmla="*/ 3314869 w 12192000"/>
              <a:gd name="connsiteY160" fmla="*/ 5073197 h 5096785"/>
              <a:gd name="connsiteX161" fmla="*/ 3259088 w 12192000"/>
              <a:gd name="connsiteY161" fmla="*/ 5096363 h 5096785"/>
              <a:gd name="connsiteX162" fmla="*/ 3253104 w 12192000"/>
              <a:gd name="connsiteY162" fmla="*/ 5096785 h 5096785"/>
              <a:gd name="connsiteX163" fmla="*/ 3238751 w 12192000"/>
              <a:gd name="connsiteY163" fmla="*/ 5092996 h 5096785"/>
              <a:gd name="connsiteX164" fmla="*/ 3233681 w 12192000"/>
              <a:gd name="connsiteY164" fmla="*/ 5090758 h 5096785"/>
              <a:gd name="connsiteX165" fmla="*/ 3225562 w 12192000"/>
              <a:gd name="connsiteY165" fmla="*/ 5089215 h 5096785"/>
              <a:gd name="connsiteX166" fmla="*/ 3225260 w 12192000"/>
              <a:gd name="connsiteY166" fmla="*/ 5089437 h 5096785"/>
              <a:gd name="connsiteX167" fmla="*/ 3217859 w 12192000"/>
              <a:gd name="connsiteY167" fmla="*/ 5087484 h 5096785"/>
              <a:gd name="connsiteX168" fmla="*/ 3182980 w 12192000"/>
              <a:gd name="connsiteY168" fmla="*/ 5074650 h 5096785"/>
              <a:gd name="connsiteX169" fmla="*/ 3055081 w 12192000"/>
              <a:gd name="connsiteY169" fmla="*/ 5080424 h 5096785"/>
              <a:gd name="connsiteX170" fmla="*/ 3049807 w 12192000"/>
              <a:gd name="connsiteY170" fmla="*/ 5080860 h 5096785"/>
              <a:gd name="connsiteX171" fmla="*/ 3029122 w 12192000"/>
              <a:gd name="connsiteY171" fmla="*/ 5070085 h 5096785"/>
              <a:gd name="connsiteX172" fmla="*/ 3017862 w 12192000"/>
              <a:gd name="connsiteY172" fmla="*/ 5065942 h 5096785"/>
              <a:gd name="connsiteX173" fmla="*/ 3015868 w 12192000"/>
              <a:gd name="connsiteY173" fmla="*/ 5061832 h 5096785"/>
              <a:gd name="connsiteX174" fmla="*/ 2998644 w 12192000"/>
              <a:gd name="connsiteY174" fmla="*/ 5057210 h 5096785"/>
              <a:gd name="connsiteX175" fmla="*/ 2996219 w 12192000"/>
              <a:gd name="connsiteY175" fmla="*/ 5057788 h 5096785"/>
              <a:gd name="connsiteX176" fmla="*/ 2983676 w 12192000"/>
              <a:gd name="connsiteY176" fmla="*/ 5049852 h 5096785"/>
              <a:gd name="connsiteX177" fmla="*/ 2903609 w 12192000"/>
              <a:gd name="connsiteY177" fmla="*/ 4998457 h 5096785"/>
              <a:gd name="connsiteX178" fmla="*/ 2758830 w 12192000"/>
              <a:gd name="connsiteY178" fmla="*/ 4974760 h 5096785"/>
              <a:gd name="connsiteX179" fmla="*/ 2532669 w 12192000"/>
              <a:gd name="connsiteY179" fmla="*/ 4940573 h 5096785"/>
              <a:gd name="connsiteX180" fmla="*/ 2389931 w 12192000"/>
              <a:gd name="connsiteY180" fmla="*/ 4905785 h 5096785"/>
              <a:gd name="connsiteX181" fmla="*/ 2335186 w 12192000"/>
              <a:gd name="connsiteY181" fmla="*/ 4902957 h 5096785"/>
              <a:gd name="connsiteX182" fmla="*/ 2273393 w 12192000"/>
              <a:gd name="connsiteY182" fmla="*/ 4883565 h 5096785"/>
              <a:gd name="connsiteX183" fmla="*/ 2269523 w 12192000"/>
              <a:gd name="connsiteY183" fmla="*/ 4884442 h 5096785"/>
              <a:gd name="connsiteX184" fmla="*/ 2256015 w 12192000"/>
              <a:gd name="connsiteY184" fmla="*/ 4883014 h 5096785"/>
              <a:gd name="connsiteX185" fmla="*/ 2249731 w 12192000"/>
              <a:gd name="connsiteY185" fmla="*/ 4888778 h 5096785"/>
              <a:gd name="connsiteX186" fmla="*/ 2227629 w 12192000"/>
              <a:gd name="connsiteY186" fmla="*/ 4891047 h 5096785"/>
              <a:gd name="connsiteX187" fmla="*/ 2203460 w 12192000"/>
              <a:gd name="connsiteY187" fmla="*/ 4886696 h 5096785"/>
              <a:gd name="connsiteX188" fmla="*/ 2091528 w 12192000"/>
              <a:gd name="connsiteY188" fmla="*/ 4859155 h 5096785"/>
              <a:gd name="connsiteX189" fmla="*/ 2022901 w 12192000"/>
              <a:gd name="connsiteY189" fmla="*/ 4846594 h 5096785"/>
              <a:gd name="connsiteX190" fmla="*/ 1994227 w 12192000"/>
              <a:gd name="connsiteY190" fmla="*/ 4847973 h 5096785"/>
              <a:gd name="connsiteX191" fmla="*/ 1955936 w 12192000"/>
              <a:gd name="connsiteY191" fmla="*/ 4845765 h 5096785"/>
              <a:gd name="connsiteX192" fmla="*/ 1741924 w 12192000"/>
              <a:gd name="connsiteY192" fmla="*/ 4808054 h 5096785"/>
              <a:gd name="connsiteX193" fmla="*/ 1734410 w 12192000"/>
              <a:gd name="connsiteY193" fmla="*/ 4811675 h 5096785"/>
              <a:gd name="connsiteX194" fmla="*/ 1691423 w 12192000"/>
              <a:gd name="connsiteY194" fmla="*/ 4802777 h 5096785"/>
              <a:gd name="connsiteX195" fmla="*/ 1554504 w 12192000"/>
              <a:gd name="connsiteY195" fmla="*/ 4739985 h 5096785"/>
              <a:gd name="connsiteX196" fmla="*/ 1470119 w 12192000"/>
              <a:gd name="connsiteY196" fmla="*/ 4723470 h 5096785"/>
              <a:gd name="connsiteX197" fmla="*/ 1437967 w 12192000"/>
              <a:gd name="connsiteY197" fmla="*/ 4722710 h 5096785"/>
              <a:gd name="connsiteX198" fmla="*/ 1295869 w 12192000"/>
              <a:gd name="connsiteY198" fmla="*/ 4726175 h 5096785"/>
              <a:gd name="connsiteX199" fmla="*/ 1292949 w 12192000"/>
              <a:gd name="connsiteY199" fmla="*/ 4684615 h 5096785"/>
              <a:gd name="connsiteX200" fmla="*/ 1244908 w 12192000"/>
              <a:gd name="connsiteY200" fmla="*/ 4706993 h 5096785"/>
              <a:gd name="connsiteX201" fmla="*/ 1171266 w 12192000"/>
              <a:gd name="connsiteY201" fmla="*/ 4706535 h 5096785"/>
              <a:gd name="connsiteX202" fmla="*/ 1160868 w 12192000"/>
              <a:gd name="connsiteY202" fmla="*/ 4701936 h 5096785"/>
              <a:gd name="connsiteX203" fmla="*/ 1147599 w 12192000"/>
              <a:gd name="connsiteY203" fmla="*/ 4714833 h 5096785"/>
              <a:gd name="connsiteX204" fmla="*/ 1119603 w 12192000"/>
              <a:gd name="connsiteY204" fmla="*/ 4721303 h 5096785"/>
              <a:gd name="connsiteX205" fmla="*/ 997851 w 12192000"/>
              <a:gd name="connsiteY205" fmla="*/ 4722336 h 5096785"/>
              <a:gd name="connsiteX206" fmla="*/ 976455 w 12192000"/>
              <a:gd name="connsiteY206" fmla="*/ 4726407 h 5096785"/>
              <a:gd name="connsiteX207" fmla="*/ 949939 w 12192000"/>
              <a:gd name="connsiteY207" fmla="*/ 4719699 h 5096785"/>
              <a:gd name="connsiteX208" fmla="*/ 894148 w 12192000"/>
              <a:gd name="connsiteY208" fmla="*/ 4710406 h 5096785"/>
              <a:gd name="connsiteX209" fmla="*/ 857990 w 12192000"/>
              <a:gd name="connsiteY209" fmla="*/ 4696844 h 5096785"/>
              <a:gd name="connsiteX210" fmla="*/ 848649 w 12192000"/>
              <a:gd name="connsiteY210" fmla="*/ 4704021 h 5096785"/>
              <a:gd name="connsiteX211" fmla="*/ 826436 w 12192000"/>
              <a:gd name="connsiteY211" fmla="*/ 4707421 h 5096785"/>
              <a:gd name="connsiteX212" fmla="*/ 733052 w 12192000"/>
              <a:gd name="connsiteY212" fmla="*/ 4701884 h 5096785"/>
              <a:gd name="connsiteX213" fmla="*/ 716185 w 12192000"/>
              <a:gd name="connsiteY213" fmla="*/ 4648168 h 5096785"/>
              <a:gd name="connsiteX214" fmla="*/ 582722 w 12192000"/>
              <a:gd name="connsiteY214" fmla="*/ 4658637 h 5096785"/>
              <a:gd name="connsiteX215" fmla="*/ 581118 w 12192000"/>
              <a:gd name="connsiteY215" fmla="*/ 4654120 h 5096785"/>
              <a:gd name="connsiteX216" fmla="*/ 546453 w 12192000"/>
              <a:gd name="connsiteY216" fmla="*/ 4652542 h 5096785"/>
              <a:gd name="connsiteX217" fmla="*/ 536773 w 12192000"/>
              <a:gd name="connsiteY217" fmla="*/ 4644609 h 5096785"/>
              <a:gd name="connsiteX218" fmla="*/ 388896 w 12192000"/>
              <a:gd name="connsiteY218" fmla="*/ 4619173 h 5096785"/>
              <a:gd name="connsiteX219" fmla="*/ 366479 w 12192000"/>
              <a:gd name="connsiteY219" fmla="*/ 4618896 h 5096785"/>
              <a:gd name="connsiteX220" fmla="*/ 342781 w 12192000"/>
              <a:gd name="connsiteY220" fmla="*/ 4601239 h 5096785"/>
              <a:gd name="connsiteX221" fmla="*/ 255925 w 12192000"/>
              <a:gd name="connsiteY221" fmla="*/ 4598685 h 5096785"/>
              <a:gd name="connsiteX222" fmla="*/ 226919 w 12192000"/>
              <a:gd name="connsiteY222" fmla="*/ 4598460 h 5096785"/>
              <a:gd name="connsiteX223" fmla="*/ 213925 w 12192000"/>
              <a:gd name="connsiteY223" fmla="*/ 4597783 h 5096785"/>
              <a:gd name="connsiteX224" fmla="*/ 215196 w 12192000"/>
              <a:gd name="connsiteY224" fmla="*/ 4588576 h 5096785"/>
              <a:gd name="connsiteX225" fmla="*/ 180214 w 12192000"/>
              <a:gd name="connsiteY225" fmla="*/ 4583701 h 5096785"/>
              <a:gd name="connsiteX226" fmla="*/ 83203 w 12192000"/>
              <a:gd name="connsiteY226" fmla="*/ 4531664 h 5096785"/>
              <a:gd name="connsiteX227" fmla="*/ 4106 w 12192000"/>
              <a:gd name="connsiteY227" fmla="*/ 4517202 h 5096785"/>
              <a:gd name="connsiteX228" fmla="*/ 0 w 12192000"/>
              <a:gd name="connsiteY228" fmla="*/ 4516084 h 5096785"/>
              <a:gd name="connsiteX229" fmla="*/ 0 w 12192000"/>
              <a:gd name="connsiteY229" fmla="*/ 0 h 5096785"/>
              <a:gd name="connsiteX0" fmla="*/ 0 w 12192000"/>
              <a:gd name="connsiteY0" fmla="*/ 0 h 5096785"/>
              <a:gd name="connsiteX1" fmla="*/ 12192000 w 12192000"/>
              <a:gd name="connsiteY1" fmla="*/ 0 h 5096785"/>
              <a:gd name="connsiteX2" fmla="*/ 12192000 w 12192000"/>
              <a:gd name="connsiteY2" fmla="*/ 3809005 h 5096785"/>
              <a:gd name="connsiteX3" fmla="*/ 12142543 w 12192000"/>
              <a:gd name="connsiteY3" fmla="*/ 3817043 h 5096785"/>
              <a:gd name="connsiteX4" fmla="*/ 12021777 w 12192000"/>
              <a:gd name="connsiteY4" fmla="*/ 3848082 h 5096785"/>
              <a:gd name="connsiteX5" fmla="*/ 11700796 w 12192000"/>
              <a:gd name="connsiteY5" fmla="*/ 3819843 h 5096785"/>
              <a:gd name="connsiteX6" fmla="*/ 11596222 w 12192000"/>
              <a:gd name="connsiteY6" fmla="*/ 3858834 h 5096785"/>
              <a:gd name="connsiteX7" fmla="*/ 11416000 w 12192000"/>
              <a:gd name="connsiteY7" fmla="*/ 3915854 h 5096785"/>
              <a:gd name="connsiteX8" fmla="*/ 11214181 w 12192000"/>
              <a:gd name="connsiteY8" fmla="*/ 4004215 h 5096785"/>
              <a:gd name="connsiteX9" fmla="*/ 11082297 w 12192000"/>
              <a:gd name="connsiteY9" fmla="*/ 4010564 h 5096785"/>
              <a:gd name="connsiteX10" fmla="*/ 10833086 w 12192000"/>
              <a:gd name="connsiteY10" fmla="*/ 3997707 h 5096785"/>
              <a:gd name="connsiteX11" fmla="*/ 10639436 w 12192000"/>
              <a:gd name="connsiteY11" fmla="*/ 4022417 h 5096785"/>
              <a:gd name="connsiteX12" fmla="*/ 10480215 w 12192000"/>
              <a:gd name="connsiteY12" fmla="*/ 4006823 h 5096785"/>
              <a:gd name="connsiteX13" fmla="*/ 10217282 w 12192000"/>
              <a:gd name="connsiteY13" fmla="*/ 4020809 h 5096785"/>
              <a:gd name="connsiteX14" fmla="*/ 9936427 w 12192000"/>
              <a:gd name="connsiteY14" fmla="*/ 4137843 h 5096785"/>
              <a:gd name="connsiteX15" fmla="*/ 9800299 w 12192000"/>
              <a:gd name="connsiteY15" fmla="*/ 4146342 h 5096785"/>
              <a:gd name="connsiteX16" fmla="*/ 9707822 w 12192000"/>
              <a:gd name="connsiteY16" fmla="*/ 4189102 h 5096785"/>
              <a:gd name="connsiteX17" fmla="*/ 9543973 w 12192000"/>
              <a:gd name="connsiteY17" fmla="*/ 4245802 h 5096785"/>
              <a:gd name="connsiteX18" fmla="*/ 9528747 w 12192000"/>
              <a:gd name="connsiteY18" fmla="*/ 4251724 h 5096785"/>
              <a:gd name="connsiteX19" fmla="*/ 9436976 w 12192000"/>
              <a:gd name="connsiteY19" fmla="*/ 4269351 h 5096785"/>
              <a:gd name="connsiteX20" fmla="*/ 9371827 w 12192000"/>
              <a:gd name="connsiteY20" fmla="*/ 4303912 h 5096785"/>
              <a:gd name="connsiteX21" fmla="*/ 9260304 w 12192000"/>
              <a:gd name="connsiteY21" fmla="*/ 4328021 h 5096785"/>
              <a:gd name="connsiteX22" fmla="*/ 9148799 w 12192000"/>
              <a:gd name="connsiteY22" fmla="*/ 4348506 h 5096785"/>
              <a:gd name="connsiteX23" fmla="*/ 9107898 w 12192000"/>
              <a:gd name="connsiteY23" fmla="*/ 4354282 h 5096785"/>
              <a:gd name="connsiteX24" fmla="*/ 8990743 w 12192000"/>
              <a:gd name="connsiteY24" fmla="*/ 4382161 h 5096785"/>
              <a:gd name="connsiteX25" fmla="*/ 8979819 w 12192000"/>
              <a:gd name="connsiteY25" fmla="*/ 4366419 h 5096785"/>
              <a:gd name="connsiteX26" fmla="*/ 8936044 w 12192000"/>
              <a:gd name="connsiteY26" fmla="*/ 4370992 h 5096785"/>
              <a:gd name="connsiteX27" fmla="*/ 8897707 w 12192000"/>
              <a:gd name="connsiteY27" fmla="*/ 4392673 h 5096785"/>
              <a:gd name="connsiteX28" fmla="*/ 8845635 w 12192000"/>
              <a:gd name="connsiteY28" fmla="*/ 4404300 h 5096785"/>
              <a:gd name="connsiteX29" fmla="*/ 8814562 w 12192000"/>
              <a:gd name="connsiteY29" fmla="*/ 4411434 h 5096785"/>
              <a:gd name="connsiteX30" fmla="*/ 8726349 w 12192000"/>
              <a:gd name="connsiteY30" fmla="*/ 4416668 h 5096785"/>
              <a:gd name="connsiteX31" fmla="*/ 8566678 w 12192000"/>
              <a:gd name="connsiteY31" fmla="*/ 4391711 h 5096785"/>
              <a:gd name="connsiteX32" fmla="*/ 8521516 w 12192000"/>
              <a:gd name="connsiteY32" fmla="*/ 4393927 h 5096785"/>
              <a:gd name="connsiteX33" fmla="*/ 8515998 w 12192000"/>
              <a:gd name="connsiteY33" fmla="*/ 4399124 h 5096785"/>
              <a:gd name="connsiteX34" fmla="*/ 8449547 w 12192000"/>
              <a:gd name="connsiteY34" fmla="*/ 4383170 h 5096785"/>
              <a:gd name="connsiteX35" fmla="*/ 8360285 w 12192000"/>
              <a:gd name="connsiteY35" fmla="*/ 4398502 h 5096785"/>
              <a:gd name="connsiteX36" fmla="*/ 8256584 w 12192000"/>
              <a:gd name="connsiteY36" fmla="*/ 4423564 h 5096785"/>
              <a:gd name="connsiteX37" fmla="*/ 8229821 w 12192000"/>
              <a:gd name="connsiteY37" fmla="*/ 4431840 h 5096785"/>
              <a:gd name="connsiteX38" fmla="*/ 8158476 w 12192000"/>
              <a:gd name="connsiteY38" fmla="*/ 4436904 h 5096785"/>
              <a:gd name="connsiteX39" fmla="*/ 7993707 w 12192000"/>
              <a:gd name="connsiteY39" fmla="*/ 4447962 h 5096785"/>
              <a:gd name="connsiteX40" fmla="*/ 7990346 w 12192000"/>
              <a:gd name="connsiteY40" fmla="*/ 4454853 h 5096785"/>
              <a:gd name="connsiteX41" fmla="*/ 7976786 w 12192000"/>
              <a:gd name="connsiteY41" fmla="*/ 4456820 h 5096785"/>
              <a:gd name="connsiteX42" fmla="*/ 7973491 w 12192000"/>
              <a:gd name="connsiteY42" fmla="*/ 4458577 h 5096785"/>
              <a:gd name="connsiteX43" fmla="*/ 7954281 w 12192000"/>
              <a:gd name="connsiteY43" fmla="*/ 4467421 h 5096785"/>
              <a:gd name="connsiteX44" fmla="*/ 7905540 w 12192000"/>
              <a:gd name="connsiteY44" fmla="*/ 4455628 h 5096785"/>
              <a:gd name="connsiteX45" fmla="*/ 7851932 w 12192000"/>
              <a:gd name="connsiteY45" fmla="*/ 4466353 h 5096785"/>
              <a:gd name="connsiteX46" fmla="*/ 7639078 w 12192000"/>
              <a:gd name="connsiteY46" fmla="*/ 4467635 h 5096785"/>
              <a:gd name="connsiteX47" fmla="*/ 7612359 w 12192000"/>
              <a:gd name="connsiteY47" fmla="*/ 4492789 h 5096785"/>
              <a:gd name="connsiteX48" fmla="*/ 7527328 w 12192000"/>
              <a:gd name="connsiteY48" fmla="*/ 4502199 h 5096785"/>
              <a:gd name="connsiteX49" fmla="*/ 7388717 w 12192000"/>
              <a:gd name="connsiteY49" fmla="*/ 4470799 h 5096785"/>
              <a:gd name="connsiteX50" fmla="*/ 7231898 w 12192000"/>
              <a:gd name="connsiteY50" fmla="*/ 4486028 h 5096785"/>
              <a:gd name="connsiteX51" fmla="*/ 7218425 w 12192000"/>
              <a:gd name="connsiteY51" fmla="*/ 4477288 h 5096785"/>
              <a:gd name="connsiteX52" fmla="*/ 7202795 w 12192000"/>
              <a:gd name="connsiteY52" fmla="*/ 4472972 h 5096785"/>
              <a:gd name="connsiteX53" fmla="*/ 7200744 w 12192000"/>
              <a:gd name="connsiteY53" fmla="*/ 4474099 h 5096785"/>
              <a:gd name="connsiteX54" fmla="*/ 7182163 w 12192000"/>
              <a:gd name="connsiteY54" fmla="*/ 4474005 h 5096785"/>
              <a:gd name="connsiteX55" fmla="*/ 7178368 w 12192000"/>
              <a:gd name="connsiteY55" fmla="*/ 4470673 h 5096785"/>
              <a:gd name="connsiteX56" fmla="*/ 7165705 w 12192000"/>
              <a:gd name="connsiteY56" fmla="*/ 4469569 h 5096785"/>
              <a:gd name="connsiteX57" fmla="*/ 7140991 w 12192000"/>
              <a:gd name="connsiteY57" fmla="*/ 4464599 h 5096785"/>
              <a:gd name="connsiteX58" fmla="*/ 7136152 w 12192000"/>
              <a:gd name="connsiteY58" fmla="*/ 4466292 h 5096785"/>
              <a:gd name="connsiteX59" fmla="*/ 7098544 w 12192000"/>
              <a:gd name="connsiteY59" fmla="*/ 4462879 h 5096785"/>
              <a:gd name="connsiteX60" fmla="*/ 7097922 w 12192000"/>
              <a:gd name="connsiteY60" fmla="*/ 4464077 h 5096785"/>
              <a:gd name="connsiteX61" fmla="*/ 7086877 w 12192000"/>
              <a:gd name="connsiteY61" fmla="*/ 4468554 h 5096785"/>
              <a:gd name="connsiteX62" fmla="*/ 7065999 w 12192000"/>
              <a:gd name="connsiteY62" fmla="*/ 4474270 h 5096785"/>
              <a:gd name="connsiteX63" fmla="*/ 7016598 w 12192000"/>
              <a:gd name="connsiteY63" fmla="*/ 4502855 h 5096785"/>
              <a:gd name="connsiteX64" fmla="*/ 6977375 w 12192000"/>
              <a:gd name="connsiteY64" fmla="*/ 4499434 h 5096785"/>
              <a:gd name="connsiteX65" fmla="*/ 6969409 w 12192000"/>
              <a:gd name="connsiteY65" fmla="*/ 4499424 h 5096785"/>
              <a:gd name="connsiteX66" fmla="*/ 6969218 w 12192000"/>
              <a:gd name="connsiteY66" fmla="*/ 4499704 h 5096785"/>
              <a:gd name="connsiteX67" fmla="*/ 6960755 w 12192000"/>
              <a:gd name="connsiteY67" fmla="*/ 4500249 h 5096785"/>
              <a:gd name="connsiteX68" fmla="*/ 6954882 w 12192000"/>
              <a:gd name="connsiteY68" fmla="*/ 4499405 h 5096785"/>
              <a:gd name="connsiteX69" fmla="*/ 6939428 w 12192000"/>
              <a:gd name="connsiteY69" fmla="*/ 4499385 h 5096785"/>
              <a:gd name="connsiteX70" fmla="*/ 6933902 w 12192000"/>
              <a:gd name="connsiteY70" fmla="*/ 4501239 h 5096785"/>
              <a:gd name="connsiteX71" fmla="*/ 6891244 w 12192000"/>
              <a:gd name="connsiteY71" fmla="*/ 4536371 h 5096785"/>
              <a:gd name="connsiteX72" fmla="*/ 6794496 w 12192000"/>
              <a:gd name="connsiteY72" fmla="*/ 4567924 h 5096785"/>
              <a:gd name="connsiteX73" fmla="*/ 6574528 w 12192000"/>
              <a:gd name="connsiteY73" fmla="*/ 4641155 h 5096785"/>
              <a:gd name="connsiteX74" fmla="*/ 6573036 w 12192000"/>
              <a:gd name="connsiteY74" fmla="*/ 4641049 h 5096785"/>
              <a:gd name="connsiteX75" fmla="*/ 6571920 w 12192000"/>
              <a:gd name="connsiteY75" fmla="*/ 4644739 h 5096785"/>
              <a:gd name="connsiteX76" fmla="*/ 6552021 w 12192000"/>
              <a:gd name="connsiteY76" fmla="*/ 4650379 h 5096785"/>
              <a:gd name="connsiteX77" fmla="*/ 6545925 w 12192000"/>
              <a:gd name="connsiteY77" fmla="*/ 4650675 h 5096785"/>
              <a:gd name="connsiteX78" fmla="*/ 6537822 w 12192000"/>
              <a:gd name="connsiteY78" fmla="*/ 4652769 h 5096785"/>
              <a:gd name="connsiteX79" fmla="*/ 6537743 w 12192000"/>
              <a:gd name="connsiteY79" fmla="*/ 4653068 h 5096785"/>
              <a:gd name="connsiteX80" fmla="*/ 6490057 w 12192000"/>
              <a:gd name="connsiteY80" fmla="*/ 4658624 h 5096785"/>
              <a:gd name="connsiteX81" fmla="*/ 6386800 w 12192000"/>
              <a:gd name="connsiteY81" fmla="*/ 4715431 h 5096785"/>
              <a:gd name="connsiteX82" fmla="*/ 6382703 w 12192000"/>
              <a:gd name="connsiteY82" fmla="*/ 4717930 h 5096785"/>
              <a:gd name="connsiteX83" fmla="*/ 6356495 w 12192000"/>
              <a:gd name="connsiteY83" fmla="*/ 4717843 h 5096785"/>
              <a:gd name="connsiteX84" fmla="*/ 6343628 w 12192000"/>
              <a:gd name="connsiteY84" fmla="*/ 4719161 h 5096785"/>
              <a:gd name="connsiteX85" fmla="*/ 6338605 w 12192000"/>
              <a:gd name="connsiteY85" fmla="*/ 4716723 h 5096785"/>
              <a:gd name="connsiteX86" fmla="*/ 6320318 w 12192000"/>
              <a:gd name="connsiteY86" fmla="*/ 4720095 h 5096785"/>
              <a:gd name="connsiteX87" fmla="*/ 6318742 w 12192000"/>
              <a:gd name="connsiteY87" fmla="*/ 4721541 h 5096785"/>
              <a:gd name="connsiteX88" fmla="*/ 6301708 w 12192000"/>
              <a:gd name="connsiteY88" fmla="*/ 4720380 h 5096785"/>
              <a:gd name="connsiteX89" fmla="*/ 6285082 w 12192000"/>
              <a:gd name="connsiteY89" fmla="*/ 4714639 h 5096785"/>
              <a:gd name="connsiteX90" fmla="*/ 6028335 w 12192000"/>
              <a:gd name="connsiteY90" fmla="*/ 4722621 h 5096785"/>
              <a:gd name="connsiteX91" fmla="*/ 5908701 w 12192000"/>
              <a:gd name="connsiteY91" fmla="*/ 4779160 h 5096785"/>
              <a:gd name="connsiteX92" fmla="*/ 5860414 w 12192000"/>
              <a:gd name="connsiteY92" fmla="*/ 4807892 h 5096785"/>
              <a:gd name="connsiteX93" fmla="*/ 5683612 w 12192000"/>
              <a:gd name="connsiteY93" fmla="*/ 4848770 h 5096785"/>
              <a:gd name="connsiteX94" fmla="*/ 5635111 w 12192000"/>
              <a:gd name="connsiteY94" fmla="*/ 4868888 h 5096785"/>
              <a:gd name="connsiteX95" fmla="*/ 5582652 w 12192000"/>
              <a:gd name="connsiteY95" fmla="*/ 4866836 h 5096785"/>
              <a:gd name="connsiteX96" fmla="*/ 5567213 w 12192000"/>
              <a:gd name="connsiteY96" fmla="*/ 4878769 h 5096785"/>
              <a:gd name="connsiteX97" fmla="*/ 5564659 w 12192000"/>
              <a:gd name="connsiteY97" fmla="*/ 4881042 h 5096785"/>
              <a:gd name="connsiteX98" fmla="*/ 5552102 w 12192000"/>
              <a:gd name="connsiteY98" fmla="*/ 4885426 h 5096785"/>
              <a:gd name="connsiteX99" fmla="*/ 5551475 w 12192000"/>
              <a:gd name="connsiteY99" fmla="*/ 4892560 h 5096785"/>
              <a:gd name="connsiteX100" fmla="*/ 5534664 w 12192000"/>
              <a:gd name="connsiteY100" fmla="*/ 4903385 h 5096785"/>
              <a:gd name="connsiteX101" fmla="*/ 5510737 w 12192000"/>
              <a:gd name="connsiteY101" fmla="*/ 4909807 h 5096785"/>
              <a:gd name="connsiteX102" fmla="*/ 5393901 w 12192000"/>
              <a:gd name="connsiteY102" fmla="*/ 4933709 h 5096785"/>
              <a:gd name="connsiteX103" fmla="*/ 5325782 w 12192000"/>
              <a:gd name="connsiteY103" fmla="*/ 4951789 h 5096785"/>
              <a:gd name="connsiteX104" fmla="*/ 5302703 w 12192000"/>
              <a:gd name="connsiteY104" fmla="*/ 4964590 h 5096785"/>
              <a:gd name="connsiteX105" fmla="*/ 5268591 w 12192000"/>
              <a:gd name="connsiteY105" fmla="*/ 4978479 h 5096785"/>
              <a:gd name="connsiteX106" fmla="*/ 5210559 w 12192000"/>
              <a:gd name="connsiteY106" fmla="*/ 5007585 h 5096785"/>
              <a:gd name="connsiteX107" fmla="*/ 5177597 w 12192000"/>
              <a:gd name="connsiteY107" fmla="*/ 5015926 h 5096785"/>
              <a:gd name="connsiteX108" fmla="*/ 5160569 w 12192000"/>
              <a:gd name="connsiteY108" fmla="*/ 5025681 h 5096785"/>
              <a:gd name="connsiteX109" fmla="*/ 5152748 w 12192000"/>
              <a:gd name="connsiteY109" fmla="*/ 5026569 h 5096785"/>
              <a:gd name="connsiteX110" fmla="*/ 5127678 w 12192000"/>
              <a:gd name="connsiteY110" fmla="*/ 5032947 h 5096785"/>
              <a:gd name="connsiteX111" fmla="*/ 5113147 w 12192000"/>
              <a:gd name="connsiteY111" fmla="*/ 5035818 h 5096785"/>
              <a:gd name="connsiteX112" fmla="*/ 5107301 w 12192000"/>
              <a:gd name="connsiteY112" fmla="*/ 5036672 h 5096785"/>
              <a:gd name="connsiteX113" fmla="*/ 5093215 w 12192000"/>
              <a:gd name="connsiteY113" fmla="*/ 5032880 h 5096785"/>
              <a:gd name="connsiteX114" fmla="*/ 5077058 w 12192000"/>
              <a:gd name="connsiteY114" fmla="*/ 5038681 h 5096785"/>
              <a:gd name="connsiteX115" fmla="*/ 5057349 w 12192000"/>
              <a:gd name="connsiteY115" fmla="*/ 5036015 h 5096785"/>
              <a:gd name="connsiteX116" fmla="*/ 5053945 w 12192000"/>
              <a:gd name="connsiteY116" fmla="*/ 5041952 h 5096785"/>
              <a:gd name="connsiteX117" fmla="*/ 5040021 w 12192000"/>
              <a:gd name="connsiteY117" fmla="*/ 5050052 h 5096785"/>
              <a:gd name="connsiteX118" fmla="*/ 5025913 w 12192000"/>
              <a:gd name="connsiteY118" fmla="*/ 5046535 h 5096785"/>
              <a:gd name="connsiteX119" fmla="*/ 4998218 w 12192000"/>
              <a:gd name="connsiteY119" fmla="*/ 5048065 h 5096785"/>
              <a:gd name="connsiteX120" fmla="*/ 4991008 w 12192000"/>
              <a:gd name="connsiteY120" fmla="*/ 5050439 h 5096785"/>
              <a:gd name="connsiteX121" fmla="*/ 4963503 w 12192000"/>
              <a:gd name="connsiteY121" fmla="*/ 5047575 h 5096785"/>
              <a:gd name="connsiteX122" fmla="*/ 4921053 w 12192000"/>
              <a:gd name="connsiteY122" fmla="*/ 5048925 h 5096785"/>
              <a:gd name="connsiteX123" fmla="*/ 4873420 w 12192000"/>
              <a:gd name="connsiteY123" fmla="*/ 5054929 h 5096785"/>
              <a:gd name="connsiteX124" fmla="*/ 4858825 w 12192000"/>
              <a:gd name="connsiteY124" fmla="*/ 5051329 h 5096785"/>
              <a:gd name="connsiteX125" fmla="*/ 4769340 w 12192000"/>
              <a:gd name="connsiteY125" fmla="*/ 5053090 h 5096785"/>
              <a:gd name="connsiteX126" fmla="*/ 4744152 w 12192000"/>
              <a:gd name="connsiteY126" fmla="*/ 5053391 h 5096785"/>
              <a:gd name="connsiteX127" fmla="*/ 4723556 w 12192000"/>
              <a:gd name="connsiteY127" fmla="*/ 5059633 h 5096785"/>
              <a:gd name="connsiteX128" fmla="*/ 4719699 w 12192000"/>
              <a:gd name="connsiteY128" fmla="*/ 5066298 h 5096785"/>
              <a:gd name="connsiteX129" fmla="*/ 4706016 w 12192000"/>
              <a:gd name="connsiteY129" fmla="*/ 5067422 h 5096785"/>
              <a:gd name="connsiteX130" fmla="*/ 4702593 w 12192000"/>
              <a:gd name="connsiteY130" fmla="*/ 5068973 h 5096785"/>
              <a:gd name="connsiteX131" fmla="*/ 4682766 w 12192000"/>
              <a:gd name="connsiteY131" fmla="*/ 5076609 h 5096785"/>
              <a:gd name="connsiteX132" fmla="*/ 4634960 w 12192000"/>
              <a:gd name="connsiteY132" fmla="*/ 5061852 h 5096785"/>
              <a:gd name="connsiteX133" fmla="*/ 4580645 w 12192000"/>
              <a:gd name="connsiteY133" fmla="*/ 5069246 h 5096785"/>
              <a:gd name="connsiteX134" fmla="*/ 4368005 w 12192000"/>
              <a:gd name="connsiteY134" fmla="*/ 5057426 h 5096785"/>
              <a:gd name="connsiteX135" fmla="*/ 4339489 w 12192000"/>
              <a:gd name="connsiteY135" fmla="*/ 5080858 h 5096785"/>
              <a:gd name="connsiteX136" fmla="*/ 4253895 w 12192000"/>
              <a:gd name="connsiteY136" fmla="*/ 5085008 h 5096785"/>
              <a:gd name="connsiteX137" fmla="*/ 4130140 w 12192000"/>
              <a:gd name="connsiteY137" fmla="*/ 5057070 h 5096785"/>
              <a:gd name="connsiteX138" fmla="*/ 3911296 w 12192000"/>
              <a:gd name="connsiteY138" fmla="*/ 5035663 h 5096785"/>
              <a:gd name="connsiteX139" fmla="*/ 3895182 w 12192000"/>
              <a:gd name="connsiteY139" fmla="*/ 5030229 h 5096785"/>
              <a:gd name="connsiteX140" fmla="*/ 3870866 w 12192000"/>
              <a:gd name="connsiteY140" fmla="*/ 5023753 h 5096785"/>
              <a:gd name="connsiteX141" fmla="*/ 3865913 w 12192000"/>
              <a:gd name="connsiteY141" fmla="*/ 5025143 h 5096785"/>
              <a:gd name="connsiteX142" fmla="*/ 3828606 w 12192000"/>
              <a:gd name="connsiteY142" fmla="*/ 5019426 h 5096785"/>
              <a:gd name="connsiteX143" fmla="*/ 3827901 w 12192000"/>
              <a:gd name="connsiteY143" fmla="*/ 5020583 h 5096785"/>
              <a:gd name="connsiteX144" fmla="*/ 3816543 w 12192000"/>
              <a:gd name="connsiteY144" fmla="*/ 5024366 h 5096785"/>
              <a:gd name="connsiteX145" fmla="*/ 3795278 w 12192000"/>
              <a:gd name="connsiteY145" fmla="*/ 5028779 h 5096785"/>
              <a:gd name="connsiteX146" fmla="*/ 3743858 w 12192000"/>
              <a:gd name="connsiteY146" fmla="*/ 5054237 h 5096785"/>
              <a:gd name="connsiteX147" fmla="*/ 3704945 w 12192000"/>
              <a:gd name="connsiteY147" fmla="*/ 5048413 h 5096785"/>
              <a:gd name="connsiteX148" fmla="*/ 3696992 w 12192000"/>
              <a:gd name="connsiteY148" fmla="*/ 5047914 h 5096785"/>
              <a:gd name="connsiteX149" fmla="*/ 3696780 w 12192000"/>
              <a:gd name="connsiteY149" fmla="*/ 5048181 h 5096785"/>
              <a:gd name="connsiteX150" fmla="*/ 3688290 w 12192000"/>
              <a:gd name="connsiteY150" fmla="*/ 5048204 h 5096785"/>
              <a:gd name="connsiteX151" fmla="*/ 3682486 w 12192000"/>
              <a:gd name="connsiteY151" fmla="*/ 5047000 h 5096785"/>
              <a:gd name="connsiteX152" fmla="*/ 3667056 w 12192000"/>
              <a:gd name="connsiteY152" fmla="*/ 5046030 h 5096785"/>
              <a:gd name="connsiteX153" fmla="*/ 3661403 w 12192000"/>
              <a:gd name="connsiteY153" fmla="*/ 5047537 h 5096785"/>
              <a:gd name="connsiteX154" fmla="*/ 3658673 w 12192000"/>
              <a:gd name="connsiteY154" fmla="*/ 5050790 h 5096785"/>
              <a:gd name="connsiteX155" fmla="*/ 3657333 w 12192000"/>
              <a:gd name="connsiteY155" fmla="*/ 5050325 h 5096785"/>
              <a:gd name="connsiteX156" fmla="*/ 3626778 w 12192000"/>
              <a:gd name="connsiteY156" fmla="*/ 5057882 h 5096785"/>
              <a:gd name="connsiteX157" fmla="*/ 3560067 w 12192000"/>
              <a:gd name="connsiteY157" fmla="*/ 5064266 h 5096785"/>
              <a:gd name="connsiteX158" fmla="*/ 3522641 w 12192000"/>
              <a:gd name="connsiteY158" fmla="*/ 5063654 h 5096785"/>
              <a:gd name="connsiteX159" fmla="*/ 3419275 w 12192000"/>
              <a:gd name="connsiteY159" fmla="*/ 5066646 h 5096785"/>
              <a:gd name="connsiteX160" fmla="*/ 3314869 w 12192000"/>
              <a:gd name="connsiteY160" fmla="*/ 5073197 h 5096785"/>
              <a:gd name="connsiteX161" fmla="*/ 3259088 w 12192000"/>
              <a:gd name="connsiteY161" fmla="*/ 5096363 h 5096785"/>
              <a:gd name="connsiteX162" fmla="*/ 3253104 w 12192000"/>
              <a:gd name="connsiteY162" fmla="*/ 5096785 h 5096785"/>
              <a:gd name="connsiteX163" fmla="*/ 3238751 w 12192000"/>
              <a:gd name="connsiteY163" fmla="*/ 5092996 h 5096785"/>
              <a:gd name="connsiteX164" fmla="*/ 3233681 w 12192000"/>
              <a:gd name="connsiteY164" fmla="*/ 5090758 h 5096785"/>
              <a:gd name="connsiteX165" fmla="*/ 3225562 w 12192000"/>
              <a:gd name="connsiteY165" fmla="*/ 5089215 h 5096785"/>
              <a:gd name="connsiteX166" fmla="*/ 3225260 w 12192000"/>
              <a:gd name="connsiteY166" fmla="*/ 5089437 h 5096785"/>
              <a:gd name="connsiteX167" fmla="*/ 3217859 w 12192000"/>
              <a:gd name="connsiteY167" fmla="*/ 5087484 h 5096785"/>
              <a:gd name="connsiteX168" fmla="*/ 3182980 w 12192000"/>
              <a:gd name="connsiteY168" fmla="*/ 5074650 h 5096785"/>
              <a:gd name="connsiteX169" fmla="*/ 3055081 w 12192000"/>
              <a:gd name="connsiteY169" fmla="*/ 5080424 h 5096785"/>
              <a:gd name="connsiteX170" fmla="*/ 3049807 w 12192000"/>
              <a:gd name="connsiteY170" fmla="*/ 5080860 h 5096785"/>
              <a:gd name="connsiteX171" fmla="*/ 3029122 w 12192000"/>
              <a:gd name="connsiteY171" fmla="*/ 5070085 h 5096785"/>
              <a:gd name="connsiteX172" fmla="*/ 3017862 w 12192000"/>
              <a:gd name="connsiteY172" fmla="*/ 5065942 h 5096785"/>
              <a:gd name="connsiteX173" fmla="*/ 3015868 w 12192000"/>
              <a:gd name="connsiteY173" fmla="*/ 5061832 h 5096785"/>
              <a:gd name="connsiteX174" fmla="*/ 2998644 w 12192000"/>
              <a:gd name="connsiteY174" fmla="*/ 5057210 h 5096785"/>
              <a:gd name="connsiteX175" fmla="*/ 2996219 w 12192000"/>
              <a:gd name="connsiteY175" fmla="*/ 5057788 h 5096785"/>
              <a:gd name="connsiteX176" fmla="*/ 2983676 w 12192000"/>
              <a:gd name="connsiteY176" fmla="*/ 5049852 h 5096785"/>
              <a:gd name="connsiteX177" fmla="*/ 2903609 w 12192000"/>
              <a:gd name="connsiteY177" fmla="*/ 4998457 h 5096785"/>
              <a:gd name="connsiteX178" fmla="*/ 2758830 w 12192000"/>
              <a:gd name="connsiteY178" fmla="*/ 4974760 h 5096785"/>
              <a:gd name="connsiteX179" fmla="*/ 2532669 w 12192000"/>
              <a:gd name="connsiteY179" fmla="*/ 4940573 h 5096785"/>
              <a:gd name="connsiteX180" fmla="*/ 2389931 w 12192000"/>
              <a:gd name="connsiteY180" fmla="*/ 4905785 h 5096785"/>
              <a:gd name="connsiteX181" fmla="*/ 2335186 w 12192000"/>
              <a:gd name="connsiteY181" fmla="*/ 4902957 h 5096785"/>
              <a:gd name="connsiteX182" fmla="*/ 2273393 w 12192000"/>
              <a:gd name="connsiteY182" fmla="*/ 4883565 h 5096785"/>
              <a:gd name="connsiteX183" fmla="*/ 2269523 w 12192000"/>
              <a:gd name="connsiteY183" fmla="*/ 4884442 h 5096785"/>
              <a:gd name="connsiteX184" fmla="*/ 2256015 w 12192000"/>
              <a:gd name="connsiteY184" fmla="*/ 4883014 h 5096785"/>
              <a:gd name="connsiteX185" fmla="*/ 2249731 w 12192000"/>
              <a:gd name="connsiteY185" fmla="*/ 4888778 h 5096785"/>
              <a:gd name="connsiteX186" fmla="*/ 2227629 w 12192000"/>
              <a:gd name="connsiteY186" fmla="*/ 4891047 h 5096785"/>
              <a:gd name="connsiteX187" fmla="*/ 2203460 w 12192000"/>
              <a:gd name="connsiteY187" fmla="*/ 4886696 h 5096785"/>
              <a:gd name="connsiteX188" fmla="*/ 2091528 w 12192000"/>
              <a:gd name="connsiteY188" fmla="*/ 4859155 h 5096785"/>
              <a:gd name="connsiteX189" fmla="*/ 2022901 w 12192000"/>
              <a:gd name="connsiteY189" fmla="*/ 4846594 h 5096785"/>
              <a:gd name="connsiteX190" fmla="*/ 1994227 w 12192000"/>
              <a:gd name="connsiteY190" fmla="*/ 4847973 h 5096785"/>
              <a:gd name="connsiteX191" fmla="*/ 1955936 w 12192000"/>
              <a:gd name="connsiteY191" fmla="*/ 4845765 h 5096785"/>
              <a:gd name="connsiteX192" fmla="*/ 1741924 w 12192000"/>
              <a:gd name="connsiteY192" fmla="*/ 4808054 h 5096785"/>
              <a:gd name="connsiteX193" fmla="*/ 1734410 w 12192000"/>
              <a:gd name="connsiteY193" fmla="*/ 4811675 h 5096785"/>
              <a:gd name="connsiteX194" fmla="*/ 1691423 w 12192000"/>
              <a:gd name="connsiteY194" fmla="*/ 4802777 h 5096785"/>
              <a:gd name="connsiteX195" fmla="*/ 1554504 w 12192000"/>
              <a:gd name="connsiteY195" fmla="*/ 4739985 h 5096785"/>
              <a:gd name="connsiteX196" fmla="*/ 1470119 w 12192000"/>
              <a:gd name="connsiteY196" fmla="*/ 4723470 h 5096785"/>
              <a:gd name="connsiteX197" fmla="*/ 1437967 w 12192000"/>
              <a:gd name="connsiteY197" fmla="*/ 4722710 h 5096785"/>
              <a:gd name="connsiteX198" fmla="*/ 1295869 w 12192000"/>
              <a:gd name="connsiteY198" fmla="*/ 4726175 h 5096785"/>
              <a:gd name="connsiteX199" fmla="*/ 1292949 w 12192000"/>
              <a:gd name="connsiteY199" fmla="*/ 4684615 h 5096785"/>
              <a:gd name="connsiteX200" fmla="*/ 1244908 w 12192000"/>
              <a:gd name="connsiteY200" fmla="*/ 4706993 h 5096785"/>
              <a:gd name="connsiteX201" fmla="*/ 1171266 w 12192000"/>
              <a:gd name="connsiteY201" fmla="*/ 4706535 h 5096785"/>
              <a:gd name="connsiteX202" fmla="*/ 1160868 w 12192000"/>
              <a:gd name="connsiteY202" fmla="*/ 4701936 h 5096785"/>
              <a:gd name="connsiteX203" fmla="*/ 1147599 w 12192000"/>
              <a:gd name="connsiteY203" fmla="*/ 4714833 h 5096785"/>
              <a:gd name="connsiteX204" fmla="*/ 1119603 w 12192000"/>
              <a:gd name="connsiteY204" fmla="*/ 4721303 h 5096785"/>
              <a:gd name="connsiteX205" fmla="*/ 997851 w 12192000"/>
              <a:gd name="connsiteY205" fmla="*/ 4722336 h 5096785"/>
              <a:gd name="connsiteX206" fmla="*/ 976455 w 12192000"/>
              <a:gd name="connsiteY206" fmla="*/ 4726407 h 5096785"/>
              <a:gd name="connsiteX207" fmla="*/ 949939 w 12192000"/>
              <a:gd name="connsiteY207" fmla="*/ 4719699 h 5096785"/>
              <a:gd name="connsiteX208" fmla="*/ 894148 w 12192000"/>
              <a:gd name="connsiteY208" fmla="*/ 4710406 h 5096785"/>
              <a:gd name="connsiteX209" fmla="*/ 857990 w 12192000"/>
              <a:gd name="connsiteY209" fmla="*/ 4696844 h 5096785"/>
              <a:gd name="connsiteX210" fmla="*/ 848649 w 12192000"/>
              <a:gd name="connsiteY210" fmla="*/ 4704021 h 5096785"/>
              <a:gd name="connsiteX211" fmla="*/ 826436 w 12192000"/>
              <a:gd name="connsiteY211" fmla="*/ 4707421 h 5096785"/>
              <a:gd name="connsiteX212" fmla="*/ 733052 w 12192000"/>
              <a:gd name="connsiteY212" fmla="*/ 4701884 h 5096785"/>
              <a:gd name="connsiteX213" fmla="*/ 716185 w 12192000"/>
              <a:gd name="connsiteY213" fmla="*/ 4648168 h 5096785"/>
              <a:gd name="connsiteX214" fmla="*/ 582722 w 12192000"/>
              <a:gd name="connsiteY214" fmla="*/ 4658637 h 5096785"/>
              <a:gd name="connsiteX215" fmla="*/ 581118 w 12192000"/>
              <a:gd name="connsiteY215" fmla="*/ 4654120 h 5096785"/>
              <a:gd name="connsiteX216" fmla="*/ 546453 w 12192000"/>
              <a:gd name="connsiteY216" fmla="*/ 4652542 h 5096785"/>
              <a:gd name="connsiteX217" fmla="*/ 536773 w 12192000"/>
              <a:gd name="connsiteY217" fmla="*/ 4644609 h 5096785"/>
              <a:gd name="connsiteX218" fmla="*/ 388896 w 12192000"/>
              <a:gd name="connsiteY218" fmla="*/ 4619173 h 5096785"/>
              <a:gd name="connsiteX219" fmla="*/ 366479 w 12192000"/>
              <a:gd name="connsiteY219" fmla="*/ 4618896 h 5096785"/>
              <a:gd name="connsiteX220" fmla="*/ 342781 w 12192000"/>
              <a:gd name="connsiteY220" fmla="*/ 4601239 h 5096785"/>
              <a:gd name="connsiteX221" fmla="*/ 255925 w 12192000"/>
              <a:gd name="connsiteY221" fmla="*/ 4598685 h 5096785"/>
              <a:gd name="connsiteX222" fmla="*/ 226919 w 12192000"/>
              <a:gd name="connsiteY222" fmla="*/ 4598460 h 5096785"/>
              <a:gd name="connsiteX223" fmla="*/ 213925 w 12192000"/>
              <a:gd name="connsiteY223" fmla="*/ 4597783 h 5096785"/>
              <a:gd name="connsiteX224" fmla="*/ 215196 w 12192000"/>
              <a:gd name="connsiteY224" fmla="*/ 4588576 h 5096785"/>
              <a:gd name="connsiteX225" fmla="*/ 180214 w 12192000"/>
              <a:gd name="connsiteY225" fmla="*/ 4583701 h 5096785"/>
              <a:gd name="connsiteX226" fmla="*/ 83203 w 12192000"/>
              <a:gd name="connsiteY226" fmla="*/ 4531664 h 5096785"/>
              <a:gd name="connsiteX227" fmla="*/ 4106 w 12192000"/>
              <a:gd name="connsiteY227" fmla="*/ 4517202 h 5096785"/>
              <a:gd name="connsiteX228" fmla="*/ 0 w 12192000"/>
              <a:gd name="connsiteY228" fmla="*/ 4516084 h 5096785"/>
              <a:gd name="connsiteX229" fmla="*/ 0 w 12192000"/>
              <a:gd name="connsiteY229" fmla="*/ 0 h 5096785"/>
              <a:gd name="connsiteX0" fmla="*/ 0 w 12192000"/>
              <a:gd name="connsiteY0" fmla="*/ 0 h 5096785"/>
              <a:gd name="connsiteX1" fmla="*/ 12192000 w 12192000"/>
              <a:gd name="connsiteY1" fmla="*/ 0 h 5096785"/>
              <a:gd name="connsiteX2" fmla="*/ 12192000 w 12192000"/>
              <a:gd name="connsiteY2" fmla="*/ 3809005 h 5096785"/>
              <a:gd name="connsiteX3" fmla="*/ 12142543 w 12192000"/>
              <a:gd name="connsiteY3" fmla="*/ 3817043 h 5096785"/>
              <a:gd name="connsiteX4" fmla="*/ 12021777 w 12192000"/>
              <a:gd name="connsiteY4" fmla="*/ 3848082 h 5096785"/>
              <a:gd name="connsiteX5" fmla="*/ 11700796 w 12192000"/>
              <a:gd name="connsiteY5" fmla="*/ 3819843 h 5096785"/>
              <a:gd name="connsiteX6" fmla="*/ 11596222 w 12192000"/>
              <a:gd name="connsiteY6" fmla="*/ 3858834 h 5096785"/>
              <a:gd name="connsiteX7" fmla="*/ 11416000 w 12192000"/>
              <a:gd name="connsiteY7" fmla="*/ 3915854 h 5096785"/>
              <a:gd name="connsiteX8" fmla="*/ 11214181 w 12192000"/>
              <a:gd name="connsiteY8" fmla="*/ 4004215 h 5096785"/>
              <a:gd name="connsiteX9" fmla="*/ 11082297 w 12192000"/>
              <a:gd name="connsiteY9" fmla="*/ 4010564 h 5096785"/>
              <a:gd name="connsiteX10" fmla="*/ 10833086 w 12192000"/>
              <a:gd name="connsiteY10" fmla="*/ 3997707 h 5096785"/>
              <a:gd name="connsiteX11" fmla="*/ 10639436 w 12192000"/>
              <a:gd name="connsiteY11" fmla="*/ 4022417 h 5096785"/>
              <a:gd name="connsiteX12" fmla="*/ 10480215 w 12192000"/>
              <a:gd name="connsiteY12" fmla="*/ 4006823 h 5096785"/>
              <a:gd name="connsiteX13" fmla="*/ 10217282 w 12192000"/>
              <a:gd name="connsiteY13" fmla="*/ 4020809 h 5096785"/>
              <a:gd name="connsiteX14" fmla="*/ 10015940 w 12192000"/>
              <a:gd name="connsiteY14" fmla="*/ 4082184 h 5096785"/>
              <a:gd name="connsiteX15" fmla="*/ 9800299 w 12192000"/>
              <a:gd name="connsiteY15" fmla="*/ 4146342 h 5096785"/>
              <a:gd name="connsiteX16" fmla="*/ 9707822 w 12192000"/>
              <a:gd name="connsiteY16" fmla="*/ 4189102 h 5096785"/>
              <a:gd name="connsiteX17" fmla="*/ 9543973 w 12192000"/>
              <a:gd name="connsiteY17" fmla="*/ 4245802 h 5096785"/>
              <a:gd name="connsiteX18" fmla="*/ 9528747 w 12192000"/>
              <a:gd name="connsiteY18" fmla="*/ 4251724 h 5096785"/>
              <a:gd name="connsiteX19" fmla="*/ 9436976 w 12192000"/>
              <a:gd name="connsiteY19" fmla="*/ 4269351 h 5096785"/>
              <a:gd name="connsiteX20" fmla="*/ 9371827 w 12192000"/>
              <a:gd name="connsiteY20" fmla="*/ 4303912 h 5096785"/>
              <a:gd name="connsiteX21" fmla="*/ 9260304 w 12192000"/>
              <a:gd name="connsiteY21" fmla="*/ 4328021 h 5096785"/>
              <a:gd name="connsiteX22" fmla="*/ 9148799 w 12192000"/>
              <a:gd name="connsiteY22" fmla="*/ 4348506 h 5096785"/>
              <a:gd name="connsiteX23" fmla="*/ 9107898 w 12192000"/>
              <a:gd name="connsiteY23" fmla="*/ 4354282 h 5096785"/>
              <a:gd name="connsiteX24" fmla="*/ 8990743 w 12192000"/>
              <a:gd name="connsiteY24" fmla="*/ 4382161 h 5096785"/>
              <a:gd name="connsiteX25" fmla="*/ 8979819 w 12192000"/>
              <a:gd name="connsiteY25" fmla="*/ 4366419 h 5096785"/>
              <a:gd name="connsiteX26" fmla="*/ 8936044 w 12192000"/>
              <a:gd name="connsiteY26" fmla="*/ 4370992 h 5096785"/>
              <a:gd name="connsiteX27" fmla="*/ 8897707 w 12192000"/>
              <a:gd name="connsiteY27" fmla="*/ 4392673 h 5096785"/>
              <a:gd name="connsiteX28" fmla="*/ 8845635 w 12192000"/>
              <a:gd name="connsiteY28" fmla="*/ 4404300 h 5096785"/>
              <a:gd name="connsiteX29" fmla="*/ 8814562 w 12192000"/>
              <a:gd name="connsiteY29" fmla="*/ 4411434 h 5096785"/>
              <a:gd name="connsiteX30" fmla="*/ 8726349 w 12192000"/>
              <a:gd name="connsiteY30" fmla="*/ 4416668 h 5096785"/>
              <a:gd name="connsiteX31" fmla="*/ 8566678 w 12192000"/>
              <a:gd name="connsiteY31" fmla="*/ 4391711 h 5096785"/>
              <a:gd name="connsiteX32" fmla="*/ 8521516 w 12192000"/>
              <a:gd name="connsiteY32" fmla="*/ 4393927 h 5096785"/>
              <a:gd name="connsiteX33" fmla="*/ 8515998 w 12192000"/>
              <a:gd name="connsiteY33" fmla="*/ 4399124 h 5096785"/>
              <a:gd name="connsiteX34" fmla="*/ 8449547 w 12192000"/>
              <a:gd name="connsiteY34" fmla="*/ 4383170 h 5096785"/>
              <a:gd name="connsiteX35" fmla="*/ 8360285 w 12192000"/>
              <a:gd name="connsiteY35" fmla="*/ 4398502 h 5096785"/>
              <a:gd name="connsiteX36" fmla="*/ 8256584 w 12192000"/>
              <a:gd name="connsiteY36" fmla="*/ 4423564 h 5096785"/>
              <a:gd name="connsiteX37" fmla="*/ 8229821 w 12192000"/>
              <a:gd name="connsiteY37" fmla="*/ 4431840 h 5096785"/>
              <a:gd name="connsiteX38" fmla="*/ 8158476 w 12192000"/>
              <a:gd name="connsiteY38" fmla="*/ 4436904 h 5096785"/>
              <a:gd name="connsiteX39" fmla="*/ 7993707 w 12192000"/>
              <a:gd name="connsiteY39" fmla="*/ 4447962 h 5096785"/>
              <a:gd name="connsiteX40" fmla="*/ 7990346 w 12192000"/>
              <a:gd name="connsiteY40" fmla="*/ 4454853 h 5096785"/>
              <a:gd name="connsiteX41" fmla="*/ 7976786 w 12192000"/>
              <a:gd name="connsiteY41" fmla="*/ 4456820 h 5096785"/>
              <a:gd name="connsiteX42" fmla="*/ 7973491 w 12192000"/>
              <a:gd name="connsiteY42" fmla="*/ 4458577 h 5096785"/>
              <a:gd name="connsiteX43" fmla="*/ 7954281 w 12192000"/>
              <a:gd name="connsiteY43" fmla="*/ 4467421 h 5096785"/>
              <a:gd name="connsiteX44" fmla="*/ 7905540 w 12192000"/>
              <a:gd name="connsiteY44" fmla="*/ 4455628 h 5096785"/>
              <a:gd name="connsiteX45" fmla="*/ 7851932 w 12192000"/>
              <a:gd name="connsiteY45" fmla="*/ 4466353 h 5096785"/>
              <a:gd name="connsiteX46" fmla="*/ 7639078 w 12192000"/>
              <a:gd name="connsiteY46" fmla="*/ 4467635 h 5096785"/>
              <a:gd name="connsiteX47" fmla="*/ 7612359 w 12192000"/>
              <a:gd name="connsiteY47" fmla="*/ 4492789 h 5096785"/>
              <a:gd name="connsiteX48" fmla="*/ 7527328 w 12192000"/>
              <a:gd name="connsiteY48" fmla="*/ 4502199 h 5096785"/>
              <a:gd name="connsiteX49" fmla="*/ 7388717 w 12192000"/>
              <a:gd name="connsiteY49" fmla="*/ 4470799 h 5096785"/>
              <a:gd name="connsiteX50" fmla="*/ 7231898 w 12192000"/>
              <a:gd name="connsiteY50" fmla="*/ 4486028 h 5096785"/>
              <a:gd name="connsiteX51" fmla="*/ 7218425 w 12192000"/>
              <a:gd name="connsiteY51" fmla="*/ 4477288 h 5096785"/>
              <a:gd name="connsiteX52" fmla="*/ 7202795 w 12192000"/>
              <a:gd name="connsiteY52" fmla="*/ 4472972 h 5096785"/>
              <a:gd name="connsiteX53" fmla="*/ 7200744 w 12192000"/>
              <a:gd name="connsiteY53" fmla="*/ 4474099 h 5096785"/>
              <a:gd name="connsiteX54" fmla="*/ 7182163 w 12192000"/>
              <a:gd name="connsiteY54" fmla="*/ 4474005 h 5096785"/>
              <a:gd name="connsiteX55" fmla="*/ 7178368 w 12192000"/>
              <a:gd name="connsiteY55" fmla="*/ 4470673 h 5096785"/>
              <a:gd name="connsiteX56" fmla="*/ 7165705 w 12192000"/>
              <a:gd name="connsiteY56" fmla="*/ 4469569 h 5096785"/>
              <a:gd name="connsiteX57" fmla="*/ 7140991 w 12192000"/>
              <a:gd name="connsiteY57" fmla="*/ 4464599 h 5096785"/>
              <a:gd name="connsiteX58" fmla="*/ 7136152 w 12192000"/>
              <a:gd name="connsiteY58" fmla="*/ 4466292 h 5096785"/>
              <a:gd name="connsiteX59" fmla="*/ 7098544 w 12192000"/>
              <a:gd name="connsiteY59" fmla="*/ 4462879 h 5096785"/>
              <a:gd name="connsiteX60" fmla="*/ 7097922 w 12192000"/>
              <a:gd name="connsiteY60" fmla="*/ 4464077 h 5096785"/>
              <a:gd name="connsiteX61" fmla="*/ 7086877 w 12192000"/>
              <a:gd name="connsiteY61" fmla="*/ 4468554 h 5096785"/>
              <a:gd name="connsiteX62" fmla="*/ 7065999 w 12192000"/>
              <a:gd name="connsiteY62" fmla="*/ 4474270 h 5096785"/>
              <a:gd name="connsiteX63" fmla="*/ 7016598 w 12192000"/>
              <a:gd name="connsiteY63" fmla="*/ 4502855 h 5096785"/>
              <a:gd name="connsiteX64" fmla="*/ 6977375 w 12192000"/>
              <a:gd name="connsiteY64" fmla="*/ 4499434 h 5096785"/>
              <a:gd name="connsiteX65" fmla="*/ 6969409 w 12192000"/>
              <a:gd name="connsiteY65" fmla="*/ 4499424 h 5096785"/>
              <a:gd name="connsiteX66" fmla="*/ 6969218 w 12192000"/>
              <a:gd name="connsiteY66" fmla="*/ 4499704 h 5096785"/>
              <a:gd name="connsiteX67" fmla="*/ 6960755 w 12192000"/>
              <a:gd name="connsiteY67" fmla="*/ 4500249 h 5096785"/>
              <a:gd name="connsiteX68" fmla="*/ 6954882 w 12192000"/>
              <a:gd name="connsiteY68" fmla="*/ 4499405 h 5096785"/>
              <a:gd name="connsiteX69" fmla="*/ 6939428 w 12192000"/>
              <a:gd name="connsiteY69" fmla="*/ 4499385 h 5096785"/>
              <a:gd name="connsiteX70" fmla="*/ 6933902 w 12192000"/>
              <a:gd name="connsiteY70" fmla="*/ 4501239 h 5096785"/>
              <a:gd name="connsiteX71" fmla="*/ 6891244 w 12192000"/>
              <a:gd name="connsiteY71" fmla="*/ 4536371 h 5096785"/>
              <a:gd name="connsiteX72" fmla="*/ 6794496 w 12192000"/>
              <a:gd name="connsiteY72" fmla="*/ 4567924 h 5096785"/>
              <a:gd name="connsiteX73" fmla="*/ 6574528 w 12192000"/>
              <a:gd name="connsiteY73" fmla="*/ 4641155 h 5096785"/>
              <a:gd name="connsiteX74" fmla="*/ 6573036 w 12192000"/>
              <a:gd name="connsiteY74" fmla="*/ 4641049 h 5096785"/>
              <a:gd name="connsiteX75" fmla="*/ 6571920 w 12192000"/>
              <a:gd name="connsiteY75" fmla="*/ 4644739 h 5096785"/>
              <a:gd name="connsiteX76" fmla="*/ 6552021 w 12192000"/>
              <a:gd name="connsiteY76" fmla="*/ 4650379 h 5096785"/>
              <a:gd name="connsiteX77" fmla="*/ 6545925 w 12192000"/>
              <a:gd name="connsiteY77" fmla="*/ 4650675 h 5096785"/>
              <a:gd name="connsiteX78" fmla="*/ 6537822 w 12192000"/>
              <a:gd name="connsiteY78" fmla="*/ 4652769 h 5096785"/>
              <a:gd name="connsiteX79" fmla="*/ 6537743 w 12192000"/>
              <a:gd name="connsiteY79" fmla="*/ 4653068 h 5096785"/>
              <a:gd name="connsiteX80" fmla="*/ 6490057 w 12192000"/>
              <a:gd name="connsiteY80" fmla="*/ 4658624 h 5096785"/>
              <a:gd name="connsiteX81" fmla="*/ 6386800 w 12192000"/>
              <a:gd name="connsiteY81" fmla="*/ 4715431 h 5096785"/>
              <a:gd name="connsiteX82" fmla="*/ 6382703 w 12192000"/>
              <a:gd name="connsiteY82" fmla="*/ 4717930 h 5096785"/>
              <a:gd name="connsiteX83" fmla="*/ 6356495 w 12192000"/>
              <a:gd name="connsiteY83" fmla="*/ 4717843 h 5096785"/>
              <a:gd name="connsiteX84" fmla="*/ 6343628 w 12192000"/>
              <a:gd name="connsiteY84" fmla="*/ 4719161 h 5096785"/>
              <a:gd name="connsiteX85" fmla="*/ 6338605 w 12192000"/>
              <a:gd name="connsiteY85" fmla="*/ 4716723 h 5096785"/>
              <a:gd name="connsiteX86" fmla="*/ 6320318 w 12192000"/>
              <a:gd name="connsiteY86" fmla="*/ 4720095 h 5096785"/>
              <a:gd name="connsiteX87" fmla="*/ 6318742 w 12192000"/>
              <a:gd name="connsiteY87" fmla="*/ 4721541 h 5096785"/>
              <a:gd name="connsiteX88" fmla="*/ 6301708 w 12192000"/>
              <a:gd name="connsiteY88" fmla="*/ 4720380 h 5096785"/>
              <a:gd name="connsiteX89" fmla="*/ 6285082 w 12192000"/>
              <a:gd name="connsiteY89" fmla="*/ 4714639 h 5096785"/>
              <a:gd name="connsiteX90" fmla="*/ 6028335 w 12192000"/>
              <a:gd name="connsiteY90" fmla="*/ 4722621 h 5096785"/>
              <a:gd name="connsiteX91" fmla="*/ 5908701 w 12192000"/>
              <a:gd name="connsiteY91" fmla="*/ 4779160 h 5096785"/>
              <a:gd name="connsiteX92" fmla="*/ 5860414 w 12192000"/>
              <a:gd name="connsiteY92" fmla="*/ 4807892 h 5096785"/>
              <a:gd name="connsiteX93" fmla="*/ 5683612 w 12192000"/>
              <a:gd name="connsiteY93" fmla="*/ 4848770 h 5096785"/>
              <a:gd name="connsiteX94" fmla="*/ 5635111 w 12192000"/>
              <a:gd name="connsiteY94" fmla="*/ 4868888 h 5096785"/>
              <a:gd name="connsiteX95" fmla="*/ 5582652 w 12192000"/>
              <a:gd name="connsiteY95" fmla="*/ 4866836 h 5096785"/>
              <a:gd name="connsiteX96" fmla="*/ 5567213 w 12192000"/>
              <a:gd name="connsiteY96" fmla="*/ 4878769 h 5096785"/>
              <a:gd name="connsiteX97" fmla="*/ 5564659 w 12192000"/>
              <a:gd name="connsiteY97" fmla="*/ 4881042 h 5096785"/>
              <a:gd name="connsiteX98" fmla="*/ 5552102 w 12192000"/>
              <a:gd name="connsiteY98" fmla="*/ 4885426 h 5096785"/>
              <a:gd name="connsiteX99" fmla="*/ 5551475 w 12192000"/>
              <a:gd name="connsiteY99" fmla="*/ 4892560 h 5096785"/>
              <a:gd name="connsiteX100" fmla="*/ 5534664 w 12192000"/>
              <a:gd name="connsiteY100" fmla="*/ 4903385 h 5096785"/>
              <a:gd name="connsiteX101" fmla="*/ 5510737 w 12192000"/>
              <a:gd name="connsiteY101" fmla="*/ 4909807 h 5096785"/>
              <a:gd name="connsiteX102" fmla="*/ 5393901 w 12192000"/>
              <a:gd name="connsiteY102" fmla="*/ 4933709 h 5096785"/>
              <a:gd name="connsiteX103" fmla="*/ 5325782 w 12192000"/>
              <a:gd name="connsiteY103" fmla="*/ 4951789 h 5096785"/>
              <a:gd name="connsiteX104" fmla="*/ 5302703 w 12192000"/>
              <a:gd name="connsiteY104" fmla="*/ 4964590 h 5096785"/>
              <a:gd name="connsiteX105" fmla="*/ 5268591 w 12192000"/>
              <a:gd name="connsiteY105" fmla="*/ 4978479 h 5096785"/>
              <a:gd name="connsiteX106" fmla="*/ 5210559 w 12192000"/>
              <a:gd name="connsiteY106" fmla="*/ 5007585 h 5096785"/>
              <a:gd name="connsiteX107" fmla="*/ 5177597 w 12192000"/>
              <a:gd name="connsiteY107" fmla="*/ 5015926 h 5096785"/>
              <a:gd name="connsiteX108" fmla="*/ 5160569 w 12192000"/>
              <a:gd name="connsiteY108" fmla="*/ 5025681 h 5096785"/>
              <a:gd name="connsiteX109" fmla="*/ 5152748 w 12192000"/>
              <a:gd name="connsiteY109" fmla="*/ 5026569 h 5096785"/>
              <a:gd name="connsiteX110" fmla="*/ 5127678 w 12192000"/>
              <a:gd name="connsiteY110" fmla="*/ 5032947 h 5096785"/>
              <a:gd name="connsiteX111" fmla="*/ 5113147 w 12192000"/>
              <a:gd name="connsiteY111" fmla="*/ 5035818 h 5096785"/>
              <a:gd name="connsiteX112" fmla="*/ 5107301 w 12192000"/>
              <a:gd name="connsiteY112" fmla="*/ 5036672 h 5096785"/>
              <a:gd name="connsiteX113" fmla="*/ 5093215 w 12192000"/>
              <a:gd name="connsiteY113" fmla="*/ 5032880 h 5096785"/>
              <a:gd name="connsiteX114" fmla="*/ 5077058 w 12192000"/>
              <a:gd name="connsiteY114" fmla="*/ 5038681 h 5096785"/>
              <a:gd name="connsiteX115" fmla="*/ 5057349 w 12192000"/>
              <a:gd name="connsiteY115" fmla="*/ 5036015 h 5096785"/>
              <a:gd name="connsiteX116" fmla="*/ 5053945 w 12192000"/>
              <a:gd name="connsiteY116" fmla="*/ 5041952 h 5096785"/>
              <a:gd name="connsiteX117" fmla="*/ 5040021 w 12192000"/>
              <a:gd name="connsiteY117" fmla="*/ 5050052 h 5096785"/>
              <a:gd name="connsiteX118" fmla="*/ 5025913 w 12192000"/>
              <a:gd name="connsiteY118" fmla="*/ 5046535 h 5096785"/>
              <a:gd name="connsiteX119" fmla="*/ 4998218 w 12192000"/>
              <a:gd name="connsiteY119" fmla="*/ 5048065 h 5096785"/>
              <a:gd name="connsiteX120" fmla="*/ 4991008 w 12192000"/>
              <a:gd name="connsiteY120" fmla="*/ 5050439 h 5096785"/>
              <a:gd name="connsiteX121" fmla="*/ 4963503 w 12192000"/>
              <a:gd name="connsiteY121" fmla="*/ 5047575 h 5096785"/>
              <a:gd name="connsiteX122" fmla="*/ 4921053 w 12192000"/>
              <a:gd name="connsiteY122" fmla="*/ 5048925 h 5096785"/>
              <a:gd name="connsiteX123" fmla="*/ 4873420 w 12192000"/>
              <a:gd name="connsiteY123" fmla="*/ 5054929 h 5096785"/>
              <a:gd name="connsiteX124" fmla="*/ 4858825 w 12192000"/>
              <a:gd name="connsiteY124" fmla="*/ 5051329 h 5096785"/>
              <a:gd name="connsiteX125" fmla="*/ 4769340 w 12192000"/>
              <a:gd name="connsiteY125" fmla="*/ 5053090 h 5096785"/>
              <a:gd name="connsiteX126" fmla="*/ 4744152 w 12192000"/>
              <a:gd name="connsiteY126" fmla="*/ 5053391 h 5096785"/>
              <a:gd name="connsiteX127" fmla="*/ 4723556 w 12192000"/>
              <a:gd name="connsiteY127" fmla="*/ 5059633 h 5096785"/>
              <a:gd name="connsiteX128" fmla="*/ 4719699 w 12192000"/>
              <a:gd name="connsiteY128" fmla="*/ 5066298 h 5096785"/>
              <a:gd name="connsiteX129" fmla="*/ 4706016 w 12192000"/>
              <a:gd name="connsiteY129" fmla="*/ 5067422 h 5096785"/>
              <a:gd name="connsiteX130" fmla="*/ 4702593 w 12192000"/>
              <a:gd name="connsiteY130" fmla="*/ 5068973 h 5096785"/>
              <a:gd name="connsiteX131" fmla="*/ 4682766 w 12192000"/>
              <a:gd name="connsiteY131" fmla="*/ 5076609 h 5096785"/>
              <a:gd name="connsiteX132" fmla="*/ 4634960 w 12192000"/>
              <a:gd name="connsiteY132" fmla="*/ 5061852 h 5096785"/>
              <a:gd name="connsiteX133" fmla="*/ 4580645 w 12192000"/>
              <a:gd name="connsiteY133" fmla="*/ 5069246 h 5096785"/>
              <a:gd name="connsiteX134" fmla="*/ 4368005 w 12192000"/>
              <a:gd name="connsiteY134" fmla="*/ 5057426 h 5096785"/>
              <a:gd name="connsiteX135" fmla="*/ 4339489 w 12192000"/>
              <a:gd name="connsiteY135" fmla="*/ 5080858 h 5096785"/>
              <a:gd name="connsiteX136" fmla="*/ 4253895 w 12192000"/>
              <a:gd name="connsiteY136" fmla="*/ 5085008 h 5096785"/>
              <a:gd name="connsiteX137" fmla="*/ 4130140 w 12192000"/>
              <a:gd name="connsiteY137" fmla="*/ 5057070 h 5096785"/>
              <a:gd name="connsiteX138" fmla="*/ 3911296 w 12192000"/>
              <a:gd name="connsiteY138" fmla="*/ 5035663 h 5096785"/>
              <a:gd name="connsiteX139" fmla="*/ 3895182 w 12192000"/>
              <a:gd name="connsiteY139" fmla="*/ 5030229 h 5096785"/>
              <a:gd name="connsiteX140" fmla="*/ 3870866 w 12192000"/>
              <a:gd name="connsiteY140" fmla="*/ 5023753 h 5096785"/>
              <a:gd name="connsiteX141" fmla="*/ 3865913 w 12192000"/>
              <a:gd name="connsiteY141" fmla="*/ 5025143 h 5096785"/>
              <a:gd name="connsiteX142" fmla="*/ 3828606 w 12192000"/>
              <a:gd name="connsiteY142" fmla="*/ 5019426 h 5096785"/>
              <a:gd name="connsiteX143" fmla="*/ 3827901 w 12192000"/>
              <a:gd name="connsiteY143" fmla="*/ 5020583 h 5096785"/>
              <a:gd name="connsiteX144" fmla="*/ 3816543 w 12192000"/>
              <a:gd name="connsiteY144" fmla="*/ 5024366 h 5096785"/>
              <a:gd name="connsiteX145" fmla="*/ 3795278 w 12192000"/>
              <a:gd name="connsiteY145" fmla="*/ 5028779 h 5096785"/>
              <a:gd name="connsiteX146" fmla="*/ 3743858 w 12192000"/>
              <a:gd name="connsiteY146" fmla="*/ 5054237 h 5096785"/>
              <a:gd name="connsiteX147" fmla="*/ 3704945 w 12192000"/>
              <a:gd name="connsiteY147" fmla="*/ 5048413 h 5096785"/>
              <a:gd name="connsiteX148" fmla="*/ 3696992 w 12192000"/>
              <a:gd name="connsiteY148" fmla="*/ 5047914 h 5096785"/>
              <a:gd name="connsiteX149" fmla="*/ 3696780 w 12192000"/>
              <a:gd name="connsiteY149" fmla="*/ 5048181 h 5096785"/>
              <a:gd name="connsiteX150" fmla="*/ 3688290 w 12192000"/>
              <a:gd name="connsiteY150" fmla="*/ 5048204 h 5096785"/>
              <a:gd name="connsiteX151" fmla="*/ 3682486 w 12192000"/>
              <a:gd name="connsiteY151" fmla="*/ 5047000 h 5096785"/>
              <a:gd name="connsiteX152" fmla="*/ 3667056 w 12192000"/>
              <a:gd name="connsiteY152" fmla="*/ 5046030 h 5096785"/>
              <a:gd name="connsiteX153" fmla="*/ 3661403 w 12192000"/>
              <a:gd name="connsiteY153" fmla="*/ 5047537 h 5096785"/>
              <a:gd name="connsiteX154" fmla="*/ 3658673 w 12192000"/>
              <a:gd name="connsiteY154" fmla="*/ 5050790 h 5096785"/>
              <a:gd name="connsiteX155" fmla="*/ 3657333 w 12192000"/>
              <a:gd name="connsiteY155" fmla="*/ 5050325 h 5096785"/>
              <a:gd name="connsiteX156" fmla="*/ 3626778 w 12192000"/>
              <a:gd name="connsiteY156" fmla="*/ 5057882 h 5096785"/>
              <a:gd name="connsiteX157" fmla="*/ 3560067 w 12192000"/>
              <a:gd name="connsiteY157" fmla="*/ 5064266 h 5096785"/>
              <a:gd name="connsiteX158" fmla="*/ 3522641 w 12192000"/>
              <a:gd name="connsiteY158" fmla="*/ 5063654 h 5096785"/>
              <a:gd name="connsiteX159" fmla="*/ 3419275 w 12192000"/>
              <a:gd name="connsiteY159" fmla="*/ 5066646 h 5096785"/>
              <a:gd name="connsiteX160" fmla="*/ 3314869 w 12192000"/>
              <a:gd name="connsiteY160" fmla="*/ 5073197 h 5096785"/>
              <a:gd name="connsiteX161" fmla="*/ 3259088 w 12192000"/>
              <a:gd name="connsiteY161" fmla="*/ 5096363 h 5096785"/>
              <a:gd name="connsiteX162" fmla="*/ 3253104 w 12192000"/>
              <a:gd name="connsiteY162" fmla="*/ 5096785 h 5096785"/>
              <a:gd name="connsiteX163" fmla="*/ 3238751 w 12192000"/>
              <a:gd name="connsiteY163" fmla="*/ 5092996 h 5096785"/>
              <a:gd name="connsiteX164" fmla="*/ 3233681 w 12192000"/>
              <a:gd name="connsiteY164" fmla="*/ 5090758 h 5096785"/>
              <a:gd name="connsiteX165" fmla="*/ 3225562 w 12192000"/>
              <a:gd name="connsiteY165" fmla="*/ 5089215 h 5096785"/>
              <a:gd name="connsiteX166" fmla="*/ 3225260 w 12192000"/>
              <a:gd name="connsiteY166" fmla="*/ 5089437 h 5096785"/>
              <a:gd name="connsiteX167" fmla="*/ 3217859 w 12192000"/>
              <a:gd name="connsiteY167" fmla="*/ 5087484 h 5096785"/>
              <a:gd name="connsiteX168" fmla="*/ 3182980 w 12192000"/>
              <a:gd name="connsiteY168" fmla="*/ 5074650 h 5096785"/>
              <a:gd name="connsiteX169" fmla="*/ 3055081 w 12192000"/>
              <a:gd name="connsiteY169" fmla="*/ 5080424 h 5096785"/>
              <a:gd name="connsiteX170" fmla="*/ 3049807 w 12192000"/>
              <a:gd name="connsiteY170" fmla="*/ 5080860 h 5096785"/>
              <a:gd name="connsiteX171" fmla="*/ 3029122 w 12192000"/>
              <a:gd name="connsiteY171" fmla="*/ 5070085 h 5096785"/>
              <a:gd name="connsiteX172" fmla="*/ 3017862 w 12192000"/>
              <a:gd name="connsiteY172" fmla="*/ 5065942 h 5096785"/>
              <a:gd name="connsiteX173" fmla="*/ 3015868 w 12192000"/>
              <a:gd name="connsiteY173" fmla="*/ 5061832 h 5096785"/>
              <a:gd name="connsiteX174" fmla="*/ 2998644 w 12192000"/>
              <a:gd name="connsiteY174" fmla="*/ 5057210 h 5096785"/>
              <a:gd name="connsiteX175" fmla="*/ 2996219 w 12192000"/>
              <a:gd name="connsiteY175" fmla="*/ 5057788 h 5096785"/>
              <a:gd name="connsiteX176" fmla="*/ 2983676 w 12192000"/>
              <a:gd name="connsiteY176" fmla="*/ 5049852 h 5096785"/>
              <a:gd name="connsiteX177" fmla="*/ 2903609 w 12192000"/>
              <a:gd name="connsiteY177" fmla="*/ 4998457 h 5096785"/>
              <a:gd name="connsiteX178" fmla="*/ 2758830 w 12192000"/>
              <a:gd name="connsiteY178" fmla="*/ 4974760 h 5096785"/>
              <a:gd name="connsiteX179" fmla="*/ 2532669 w 12192000"/>
              <a:gd name="connsiteY179" fmla="*/ 4940573 h 5096785"/>
              <a:gd name="connsiteX180" fmla="*/ 2389931 w 12192000"/>
              <a:gd name="connsiteY180" fmla="*/ 4905785 h 5096785"/>
              <a:gd name="connsiteX181" fmla="*/ 2335186 w 12192000"/>
              <a:gd name="connsiteY181" fmla="*/ 4902957 h 5096785"/>
              <a:gd name="connsiteX182" fmla="*/ 2273393 w 12192000"/>
              <a:gd name="connsiteY182" fmla="*/ 4883565 h 5096785"/>
              <a:gd name="connsiteX183" fmla="*/ 2269523 w 12192000"/>
              <a:gd name="connsiteY183" fmla="*/ 4884442 h 5096785"/>
              <a:gd name="connsiteX184" fmla="*/ 2256015 w 12192000"/>
              <a:gd name="connsiteY184" fmla="*/ 4883014 h 5096785"/>
              <a:gd name="connsiteX185" fmla="*/ 2249731 w 12192000"/>
              <a:gd name="connsiteY185" fmla="*/ 4888778 h 5096785"/>
              <a:gd name="connsiteX186" fmla="*/ 2227629 w 12192000"/>
              <a:gd name="connsiteY186" fmla="*/ 4891047 h 5096785"/>
              <a:gd name="connsiteX187" fmla="*/ 2203460 w 12192000"/>
              <a:gd name="connsiteY187" fmla="*/ 4886696 h 5096785"/>
              <a:gd name="connsiteX188" fmla="*/ 2091528 w 12192000"/>
              <a:gd name="connsiteY188" fmla="*/ 4859155 h 5096785"/>
              <a:gd name="connsiteX189" fmla="*/ 2022901 w 12192000"/>
              <a:gd name="connsiteY189" fmla="*/ 4846594 h 5096785"/>
              <a:gd name="connsiteX190" fmla="*/ 1994227 w 12192000"/>
              <a:gd name="connsiteY190" fmla="*/ 4847973 h 5096785"/>
              <a:gd name="connsiteX191" fmla="*/ 1955936 w 12192000"/>
              <a:gd name="connsiteY191" fmla="*/ 4845765 h 5096785"/>
              <a:gd name="connsiteX192" fmla="*/ 1741924 w 12192000"/>
              <a:gd name="connsiteY192" fmla="*/ 4808054 h 5096785"/>
              <a:gd name="connsiteX193" fmla="*/ 1734410 w 12192000"/>
              <a:gd name="connsiteY193" fmla="*/ 4811675 h 5096785"/>
              <a:gd name="connsiteX194" fmla="*/ 1691423 w 12192000"/>
              <a:gd name="connsiteY194" fmla="*/ 4802777 h 5096785"/>
              <a:gd name="connsiteX195" fmla="*/ 1554504 w 12192000"/>
              <a:gd name="connsiteY195" fmla="*/ 4739985 h 5096785"/>
              <a:gd name="connsiteX196" fmla="*/ 1470119 w 12192000"/>
              <a:gd name="connsiteY196" fmla="*/ 4723470 h 5096785"/>
              <a:gd name="connsiteX197" fmla="*/ 1437967 w 12192000"/>
              <a:gd name="connsiteY197" fmla="*/ 4722710 h 5096785"/>
              <a:gd name="connsiteX198" fmla="*/ 1295869 w 12192000"/>
              <a:gd name="connsiteY198" fmla="*/ 4726175 h 5096785"/>
              <a:gd name="connsiteX199" fmla="*/ 1292949 w 12192000"/>
              <a:gd name="connsiteY199" fmla="*/ 4684615 h 5096785"/>
              <a:gd name="connsiteX200" fmla="*/ 1244908 w 12192000"/>
              <a:gd name="connsiteY200" fmla="*/ 4706993 h 5096785"/>
              <a:gd name="connsiteX201" fmla="*/ 1171266 w 12192000"/>
              <a:gd name="connsiteY201" fmla="*/ 4706535 h 5096785"/>
              <a:gd name="connsiteX202" fmla="*/ 1160868 w 12192000"/>
              <a:gd name="connsiteY202" fmla="*/ 4701936 h 5096785"/>
              <a:gd name="connsiteX203" fmla="*/ 1147599 w 12192000"/>
              <a:gd name="connsiteY203" fmla="*/ 4714833 h 5096785"/>
              <a:gd name="connsiteX204" fmla="*/ 1119603 w 12192000"/>
              <a:gd name="connsiteY204" fmla="*/ 4721303 h 5096785"/>
              <a:gd name="connsiteX205" fmla="*/ 997851 w 12192000"/>
              <a:gd name="connsiteY205" fmla="*/ 4722336 h 5096785"/>
              <a:gd name="connsiteX206" fmla="*/ 976455 w 12192000"/>
              <a:gd name="connsiteY206" fmla="*/ 4726407 h 5096785"/>
              <a:gd name="connsiteX207" fmla="*/ 949939 w 12192000"/>
              <a:gd name="connsiteY207" fmla="*/ 4719699 h 5096785"/>
              <a:gd name="connsiteX208" fmla="*/ 894148 w 12192000"/>
              <a:gd name="connsiteY208" fmla="*/ 4710406 h 5096785"/>
              <a:gd name="connsiteX209" fmla="*/ 857990 w 12192000"/>
              <a:gd name="connsiteY209" fmla="*/ 4696844 h 5096785"/>
              <a:gd name="connsiteX210" fmla="*/ 848649 w 12192000"/>
              <a:gd name="connsiteY210" fmla="*/ 4704021 h 5096785"/>
              <a:gd name="connsiteX211" fmla="*/ 826436 w 12192000"/>
              <a:gd name="connsiteY211" fmla="*/ 4707421 h 5096785"/>
              <a:gd name="connsiteX212" fmla="*/ 733052 w 12192000"/>
              <a:gd name="connsiteY212" fmla="*/ 4701884 h 5096785"/>
              <a:gd name="connsiteX213" fmla="*/ 716185 w 12192000"/>
              <a:gd name="connsiteY213" fmla="*/ 4648168 h 5096785"/>
              <a:gd name="connsiteX214" fmla="*/ 582722 w 12192000"/>
              <a:gd name="connsiteY214" fmla="*/ 4658637 h 5096785"/>
              <a:gd name="connsiteX215" fmla="*/ 581118 w 12192000"/>
              <a:gd name="connsiteY215" fmla="*/ 4654120 h 5096785"/>
              <a:gd name="connsiteX216" fmla="*/ 546453 w 12192000"/>
              <a:gd name="connsiteY216" fmla="*/ 4652542 h 5096785"/>
              <a:gd name="connsiteX217" fmla="*/ 536773 w 12192000"/>
              <a:gd name="connsiteY217" fmla="*/ 4644609 h 5096785"/>
              <a:gd name="connsiteX218" fmla="*/ 388896 w 12192000"/>
              <a:gd name="connsiteY218" fmla="*/ 4619173 h 5096785"/>
              <a:gd name="connsiteX219" fmla="*/ 366479 w 12192000"/>
              <a:gd name="connsiteY219" fmla="*/ 4618896 h 5096785"/>
              <a:gd name="connsiteX220" fmla="*/ 342781 w 12192000"/>
              <a:gd name="connsiteY220" fmla="*/ 4601239 h 5096785"/>
              <a:gd name="connsiteX221" fmla="*/ 255925 w 12192000"/>
              <a:gd name="connsiteY221" fmla="*/ 4598685 h 5096785"/>
              <a:gd name="connsiteX222" fmla="*/ 226919 w 12192000"/>
              <a:gd name="connsiteY222" fmla="*/ 4598460 h 5096785"/>
              <a:gd name="connsiteX223" fmla="*/ 213925 w 12192000"/>
              <a:gd name="connsiteY223" fmla="*/ 4597783 h 5096785"/>
              <a:gd name="connsiteX224" fmla="*/ 215196 w 12192000"/>
              <a:gd name="connsiteY224" fmla="*/ 4588576 h 5096785"/>
              <a:gd name="connsiteX225" fmla="*/ 180214 w 12192000"/>
              <a:gd name="connsiteY225" fmla="*/ 4583701 h 5096785"/>
              <a:gd name="connsiteX226" fmla="*/ 83203 w 12192000"/>
              <a:gd name="connsiteY226" fmla="*/ 4531664 h 5096785"/>
              <a:gd name="connsiteX227" fmla="*/ 4106 w 12192000"/>
              <a:gd name="connsiteY227" fmla="*/ 4517202 h 5096785"/>
              <a:gd name="connsiteX228" fmla="*/ 0 w 12192000"/>
              <a:gd name="connsiteY228" fmla="*/ 4516084 h 5096785"/>
              <a:gd name="connsiteX229" fmla="*/ 0 w 12192000"/>
              <a:gd name="connsiteY229" fmla="*/ 0 h 50967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Lst>
            <a:rect l="l" t="t" r="r" b="b"/>
            <a:pathLst>
              <a:path w="12192000" h="5096785">
                <a:moveTo>
                  <a:pt x="0" y="0"/>
                </a:moveTo>
                <a:lnTo>
                  <a:pt x="12192000" y="0"/>
                </a:lnTo>
                <a:lnTo>
                  <a:pt x="12192000" y="3809005"/>
                </a:lnTo>
                <a:lnTo>
                  <a:pt x="12142543" y="3817043"/>
                </a:lnTo>
                <a:cubicBezTo>
                  <a:pt x="12125745" y="3820143"/>
                  <a:pt x="12025667" y="3846712"/>
                  <a:pt x="12021777" y="3848082"/>
                </a:cubicBezTo>
                <a:cubicBezTo>
                  <a:pt x="11906317" y="3844901"/>
                  <a:pt x="11854997" y="3842577"/>
                  <a:pt x="11700796" y="3819843"/>
                </a:cubicBezTo>
                <a:cubicBezTo>
                  <a:pt x="11673605" y="3818975"/>
                  <a:pt x="11660205" y="3873591"/>
                  <a:pt x="11596222" y="3858834"/>
                </a:cubicBezTo>
                <a:cubicBezTo>
                  <a:pt x="11546261" y="3912796"/>
                  <a:pt x="11448213" y="3883822"/>
                  <a:pt x="11416000" y="3915854"/>
                </a:cubicBezTo>
                <a:cubicBezTo>
                  <a:pt x="11363791" y="3944368"/>
                  <a:pt x="11261302" y="3994357"/>
                  <a:pt x="11214181" y="4004215"/>
                </a:cubicBezTo>
                <a:cubicBezTo>
                  <a:pt x="11180556" y="4016505"/>
                  <a:pt x="11133434" y="4019939"/>
                  <a:pt x="11082297" y="4010564"/>
                </a:cubicBezTo>
                <a:cubicBezTo>
                  <a:pt x="11002153" y="4004415"/>
                  <a:pt x="10906391" y="3998574"/>
                  <a:pt x="10833086" y="3997707"/>
                </a:cubicBezTo>
                <a:cubicBezTo>
                  <a:pt x="10741018" y="4017483"/>
                  <a:pt x="10710367" y="4028063"/>
                  <a:pt x="10639436" y="4022417"/>
                </a:cubicBezTo>
                <a:cubicBezTo>
                  <a:pt x="10607553" y="4011982"/>
                  <a:pt x="10546386" y="4040450"/>
                  <a:pt x="10480215" y="4006823"/>
                </a:cubicBezTo>
                <a:cubicBezTo>
                  <a:pt x="10416483" y="4013182"/>
                  <a:pt x="10257826" y="4053751"/>
                  <a:pt x="10217282" y="4020809"/>
                </a:cubicBezTo>
                <a:lnTo>
                  <a:pt x="10015940" y="4082184"/>
                </a:lnTo>
                <a:cubicBezTo>
                  <a:pt x="9933191" y="4122984"/>
                  <a:pt x="9847676" y="4127197"/>
                  <a:pt x="9800299" y="4146342"/>
                </a:cubicBezTo>
                <a:cubicBezTo>
                  <a:pt x="9758990" y="4153221"/>
                  <a:pt x="9764546" y="4171775"/>
                  <a:pt x="9707822" y="4189102"/>
                </a:cubicBezTo>
                <a:cubicBezTo>
                  <a:pt x="9678353" y="4185801"/>
                  <a:pt x="9564542" y="4245966"/>
                  <a:pt x="9543973" y="4245802"/>
                </a:cubicBezTo>
                <a:cubicBezTo>
                  <a:pt x="9545360" y="4250342"/>
                  <a:pt x="9534159" y="4254694"/>
                  <a:pt x="9528747" y="4251724"/>
                </a:cubicBezTo>
                <a:cubicBezTo>
                  <a:pt x="9434894" y="4251802"/>
                  <a:pt x="9498284" y="4284960"/>
                  <a:pt x="9436976" y="4269351"/>
                </a:cubicBezTo>
                <a:cubicBezTo>
                  <a:pt x="9399663" y="4270596"/>
                  <a:pt x="9416325" y="4322777"/>
                  <a:pt x="9371827" y="4303912"/>
                </a:cubicBezTo>
                <a:cubicBezTo>
                  <a:pt x="9327687" y="4311262"/>
                  <a:pt x="9305420" y="4335156"/>
                  <a:pt x="9260304" y="4328021"/>
                </a:cubicBezTo>
                <a:cubicBezTo>
                  <a:pt x="9219002" y="4334987"/>
                  <a:pt x="9185743" y="4348803"/>
                  <a:pt x="9148799" y="4348506"/>
                </a:cubicBezTo>
                <a:cubicBezTo>
                  <a:pt x="9136597" y="4357118"/>
                  <a:pt x="9123990" y="4361794"/>
                  <a:pt x="9107898" y="4354282"/>
                </a:cubicBezTo>
                <a:lnTo>
                  <a:pt x="8990743" y="4382161"/>
                </a:lnTo>
                <a:cubicBezTo>
                  <a:pt x="8968860" y="4381971"/>
                  <a:pt x="8999497" y="4363038"/>
                  <a:pt x="8979819" y="4366419"/>
                </a:cubicBezTo>
                <a:cubicBezTo>
                  <a:pt x="8962591" y="4378296"/>
                  <a:pt x="8953360" y="4357425"/>
                  <a:pt x="8936044" y="4370992"/>
                </a:cubicBezTo>
                <a:cubicBezTo>
                  <a:pt x="8948906" y="4385206"/>
                  <a:pt x="8892470" y="4378724"/>
                  <a:pt x="8897707" y="4392673"/>
                </a:cubicBezTo>
                <a:cubicBezTo>
                  <a:pt x="8869997" y="4377889"/>
                  <a:pt x="8872713" y="4404124"/>
                  <a:pt x="8845635" y="4404300"/>
                </a:cubicBezTo>
                <a:cubicBezTo>
                  <a:pt x="8830642" y="4399853"/>
                  <a:pt x="8821827" y="4400686"/>
                  <a:pt x="8814562" y="4411434"/>
                </a:cubicBezTo>
                <a:cubicBezTo>
                  <a:pt x="8744563" y="4389043"/>
                  <a:pt x="8782115" y="4417916"/>
                  <a:pt x="8726349" y="4416668"/>
                </a:cubicBezTo>
                <a:cubicBezTo>
                  <a:pt x="8677009" y="4412982"/>
                  <a:pt x="8624546" y="4415808"/>
                  <a:pt x="8566678" y="4391711"/>
                </a:cubicBezTo>
                <a:cubicBezTo>
                  <a:pt x="8554349" y="4383843"/>
                  <a:pt x="8534130" y="4384835"/>
                  <a:pt x="8521516" y="4393927"/>
                </a:cubicBezTo>
                <a:cubicBezTo>
                  <a:pt x="8519345" y="4395492"/>
                  <a:pt x="8517487" y="4397242"/>
                  <a:pt x="8515998" y="4399124"/>
                </a:cubicBezTo>
                <a:cubicBezTo>
                  <a:pt x="8479683" y="4380905"/>
                  <a:pt x="8468515" y="4396924"/>
                  <a:pt x="8449547" y="4383170"/>
                </a:cubicBezTo>
                <a:cubicBezTo>
                  <a:pt x="8404832" y="4386248"/>
                  <a:pt x="8377617" y="4410394"/>
                  <a:pt x="8360285" y="4398502"/>
                </a:cubicBezTo>
                <a:cubicBezTo>
                  <a:pt x="8328125" y="4405233"/>
                  <a:pt x="8278328" y="4418008"/>
                  <a:pt x="8256584" y="4423564"/>
                </a:cubicBezTo>
                <a:cubicBezTo>
                  <a:pt x="8250756" y="4433012"/>
                  <a:pt x="8239831" y="4429911"/>
                  <a:pt x="8229821" y="4431840"/>
                </a:cubicBezTo>
                <a:cubicBezTo>
                  <a:pt x="8219737" y="4440670"/>
                  <a:pt x="8172939" y="4441316"/>
                  <a:pt x="8158476" y="4436904"/>
                </a:cubicBezTo>
                <a:lnTo>
                  <a:pt x="7993707" y="4447962"/>
                </a:lnTo>
                <a:lnTo>
                  <a:pt x="7990346" y="4454853"/>
                </a:lnTo>
                <a:lnTo>
                  <a:pt x="7976786" y="4456820"/>
                </a:lnTo>
                <a:lnTo>
                  <a:pt x="7973491" y="4458577"/>
                </a:lnTo>
                <a:cubicBezTo>
                  <a:pt x="7967206" y="4461962"/>
                  <a:pt x="7960915" y="4465118"/>
                  <a:pt x="7954281" y="4467421"/>
                </a:cubicBezTo>
                <a:cubicBezTo>
                  <a:pt x="7950081" y="4438248"/>
                  <a:pt x="7897165" y="4482226"/>
                  <a:pt x="7905540" y="4455628"/>
                </a:cubicBezTo>
                <a:cubicBezTo>
                  <a:pt x="7868363" y="4463225"/>
                  <a:pt x="7886086" y="4435916"/>
                  <a:pt x="7851932" y="4466353"/>
                </a:cubicBezTo>
                <a:cubicBezTo>
                  <a:pt x="7784648" y="4458796"/>
                  <a:pt x="7699743" y="4489674"/>
                  <a:pt x="7639078" y="4467635"/>
                </a:cubicBezTo>
                <a:cubicBezTo>
                  <a:pt x="7650854" y="4478956"/>
                  <a:pt x="7631952" y="4494897"/>
                  <a:pt x="7612359" y="4492789"/>
                </a:cubicBezTo>
                <a:cubicBezTo>
                  <a:pt x="7656290" y="4537791"/>
                  <a:pt x="7524989" y="4464434"/>
                  <a:pt x="7527328" y="4502199"/>
                </a:cubicBezTo>
                <a:cubicBezTo>
                  <a:pt x="7510981" y="4470759"/>
                  <a:pt x="7410641" y="4435979"/>
                  <a:pt x="7388717" y="4470799"/>
                </a:cubicBezTo>
                <a:cubicBezTo>
                  <a:pt x="7332647" y="4477979"/>
                  <a:pt x="7282236" y="4461411"/>
                  <a:pt x="7231898" y="4486028"/>
                </a:cubicBezTo>
                <a:cubicBezTo>
                  <a:pt x="7228085" y="4482236"/>
                  <a:pt x="7223511" y="4479415"/>
                  <a:pt x="7218425" y="4477288"/>
                </a:cubicBezTo>
                <a:lnTo>
                  <a:pt x="7202795" y="4472972"/>
                </a:lnTo>
                <a:lnTo>
                  <a:pt x="7200744" y="4474099"/>
                </a:lnTo>
                <a:cubicBezTo>
                  <a:pt x="7191691" y="4476518"/>
                  <a:pt x="7186143" y="4475925"/>
                  <a:pt x="7182163" y="4474005"/>
                </a:cubicBezTo>
                <a:lnTo>
                  <a:pt x="7178368" y="4470673"/>
                </a:lnTo>
                <a:lnTo>
                  <a:pt x="7165705" y="4469569"/>
                </a:lnTo>
                <a:lnTo>
                  <a:pt x="7140991" y="4464599"/>
                </a:lnTo>
                <a:lnTo>
                  <a:pt x="7136152" y="4466292"/>
                </a:lnTo>
                <a:lnTo>
                  <a:pt x="7098544" y="4462879"/>
                </a:lnTo>
                <a:lnTo>
                  <a:pt x="7097922" y="4464077"/>
                </a:lnTo>
                <a:cubicBezTo>
                  <a:pt x="7095675" y="4466685"/>
                  <a:pt x="7092399" y="4468463"/>
                  <a:pt x="7086877" y="4468554"/>
                </a:cubicBezTo>
                <a:cubicBezTo>
                  <a:pt x="7093857" y="4486654"/>
                  <a:pt x="7082892" y="4475600"/>
                  <a:pt x="7065999" y="4474270"/>
                </a:cubicBezTo>
                <a:cubicBezTo>
                  <a:pt x="7073068" y="4502084"/>
                  <a:pt x="7025982" y="4487289"/>
                  <a:pt x="7016598" y="4502855"/>
                </a:cubicBezTo>
                <a:cubicBezTo>
                  <a:pt x="7004027" y="4501251"/>
                  <a:pt x="6990862" y="4500062"/>
                  <a:pt x="6977375" y="4499434"/>
                </a:cubicBezTo>
                <a:lnTo>
                  <a:pt x="6969409" y="4499424"/>
                </a:lnTo>
                <a:cubicBezTo>
                  <a:pt x="6969345" y="4499517"/>
                  <a:pt x="6969282" y="4499611"/>
                  <a:pt x="6969218" y="4499704"/>
                </a:cubicBezTo>
                <a:cubicBezTo>
                  <a:pt x="6967423" y="4500299"/>
                  <a:pt x="6964778" y="4500520"/>
                  <a:pt x="6960755" y="4500249"/>
                </a:cubicBezTo>
                <a:lnTo>
                  <a:pt x="6954882" y="4499405"/>
                </a:lnTo>
                <a:lnTo>
                  <a:pt x="6939428" y="4499385"/>
                </a:lnTo>
                <a:lnTo>
                  <a:pt x="6933902" y="4501239"/>
                </a:lnTo>
                <a:cubicBezTo>
                  <a:pt x="6915500" y="4513191"/>
                  <a:pt x="6929567" y="4549821"/>
                  <a:pt x="6891244" y="4536371"/>
                </a:cubicBezTo>
                <a:cubicBezTo>
                  <a:pt x="6852551" y="4546708"/>
                  <a:pt x="6836714" y="4571735"/>
                  <a:pt x="6794496" y="4567924"/>
                </a:cubicBezTo>
                <a:lnTo>
                  <a:pt x="6574528" y="4641155"/>
                </a:lnTo>
                <a:lnTo>
                  <a:pt x="6573036" y="4641049"/>
                </a:lnTo>
                <a:lnTo>
                  <a:pt x="6571920" y="4644739"/>
                </a:lnTo>
                <a:lnTo>
                  <a:pt x="6552021" y="4650379"/>
                </a:lnTo>
                <a:lnTo>
                  <a:pt x="6545925" y="4650675"/>
                </a:lnTo>
                <a:cubicBezTo>
                  <a:pt x="6541867" y="4651170"/>
                  <a:pt x="6539355" y="4651872"/>
                  <a:pt x="6537822" y="4652769"/>
                </a:cubicBezTo>
                <a:cubicBezTo>
                  <a:pt x="6537796" y="4652868"/>
                  <a:pt x="6537769" y="4652968"/>
                  <a:pt x="6537743" y="4653068"/>
                </a:cubicBezTo>
                <a:lnTo>
                  <a:pt x="6490057" y="4658624"/>
                </a:lnTo>
                <a:cubicBezTo>
                  <a:pt x="6466205" y="4668772"/>
                  <a:pt x="6404692" y="4705547"/>
                  <a:pt x="6386800" y="4715431"/>
                </a:cubicBezTo>
                <a:lnTo>
                  <a:pt x="6382703" y="4717930"/>
                </a:lnTo>
                <a:lnTo>
                  <a:pt x="6356495" y="4717843"/>
                </a:lnTo>
                <a:lnTo>
                  <a:pt x="6343628" y="4719161"/>
                </a:lnTo>
                <a:lnTo>
                  <a:pt x="6338605" y="4716723"/>
                </a:lnTo>
                <a:cubicBezTo>
                  <a:pt x="6333948" y="4715651"/>
                  <a:pt x="6328272" y="4716126"/>
                  <a:pt x="6320318" y="4720095"/>
                </a:cubicBezTo>
                <a:lnTo>
                  <a:pt x="6318742" y="4721541"/>
                </a:lnTo>
                <a:lnTo>
                  <a:pt x="6301708" y="4720380"/>
                </a:lnTo>
                <a:cubicBezTo>
                  <a:pt x="6295887" y="4719320"/>
                  <a:pt x="6290299" y="4717508"/>
                  <a:pt x="6285082" y="4714639"/>
                </a:cubicBezTo>
                <a:cubicBezTo>
                  <a:pt x="6232894" y="4720313"/>
                  <a:pt x="6091065" y="4711868"/>
                  <a:pt x="6028335" y="4722621"/>
                </a:cubicBezTo>
                <a:cubicBezTo>
                  <a:pt x="6045295" y="4757847"/>
                  <a:pt x="5848075" y="4744853"/>
                  <a:pt x="5908701" y="4779160"/>
                </a:cubicBezTo>
                <a:cubicBezTo>
                  <a:pt x="5888634" y="4780820"/>
                  <a:pt x="5844448" y="4799397"/>
                  <a:pt x="5860414" y="4807892"/>
                </a:cubicBezTo>
                <a:cubicBezTo>
                  <a:pt x="5792262" y="4798387"/>
                  <a:pt x="5752646" y="4843367"/>
                  <a:pt x="5683612" y="4848770"/>
                </a:cubicBezTo>
                <a:cubicBezTo>
                  <a:pt x="5661875" y="4883880"/>
                  <a:pt x="5668687" y="4854788"/>
                  <a:pt x="5635111" y="4868888"/>
                </a:cubicBezTo>
                <a:cubicBezTo>
                  <a:pt x="5633012" y="4842212"/>
                  <a:pt x="5598104" y="4893602"/>
                  <a:pt x="5582652" y="4866836"/>
                </a:cubicBezTo>
                <a:cubicBezTo>
                  <a:pt x="5577032" y="4870250"/>
                  <a:pt x="5572074" y="4874402"/>
                  <a:pt x="5567213" y="4878769"/>
                </a:cubicBezTo>
                <a:lnTo>
                  <a:pt x="5564659" y="4881042"/>
                </a:lnTo>
                <a:lnTo>
                  <a:pt x="5552102" y="4885426"/>
                </a:lnTo>
                <a:cubicBezTo>
                  <a:pt x="5551892" y="4887804"/>
                  <a:pt x="5551684" y="4890182"/>
                  <a:pt x="5551475" y="4892560"/>
                </a:cubicBezTo>
                <a:lnTo>
                  <a:pt x="5534664" y="4903385"/>
                </a:lnTo>
                <a:cubicBezTo>
                  <a:pt x="5527918" y="4906528"/>
                  <a:pt x="5520130" y="4908842"/>
                  <a:pt x="5510737" y="4909807"/>
                </a:cubicBezTo>
                <a:cubicBezTo>
                  <a:pt x="5474863" y="4902736"/>
                  <a:pt x="5438770" y="4943879"/>
                  <a:pt x="5393901" y="4933709"/>
                </a:cubicBezTo>
                <a:cubicBezTo>
                  <a:pt x="5377982" y="4932239"/>
                  <a:pt x="5332258" y="4941569"/>
                  <a:pt x="5325782" y="4951789"/>
                </a:cubicBezTo>
                <a:cubicBezTo>
                  <a:pt x="5316695" y="4955476"/>
                  <a:pt x="5304762" y="4954583"/>
                  <a:pt x="5302703" y="4964590"/>
                </a:cubicBezTo>
                <a:cubicBezTo>
                  <a:pt x="5298243" y="4977015"/>
                  <a:pt x="5260488" y="4966382"/>
                  <a:pt x="5268591" y="4978479"/>
                </a:cubicBezTo>
                <a:cubicBezTo>
                  <a:pt x="5241891" y="4971355"/>
                  <a:pt x="5229004" y="4998058"/>
                  <a:pt x="5210559" y="5007585"/>
                </a:cubicBezTo>
                <a:cubicBezTo>
                  <a:pt x="5199737" y="5003583"/>
                  <a:pt x="5189986" y="5008553"/>
                  <a:pt x="5177597" y="5015926"/>
                </a:cubicBezTo>
                <a:lnTo>
                  <a:pt x="5160569" y="5025681"/>
                </a:lnTo>
                <a:lnTo>
                  <a:pt x="5152748" y="5026569"/>
                </a:lnTo>
                <a:cubicBezTo>
                  <a:pt x="5143464" y="5028511"/>
                  <a:pt x="5135128" y="5030936"/>
                  <a:pt x="5127678" y="5032947"/>
                </a:cubicBezTo>
                <a:lnTo>
                  <a:pt x="5113147" y="5035818"/>
                </a:lnTo>
                <a:lnTo>
                  <a:pt x="5107301" y="5036672"/>
                </a:lnTo>
                <a:lnTo>
                  <a:pt x="5093215" y="5032880"/>
                </a:lnTo>
                <a:lnTo>
                  <a:pt x="5077058" y="5038681"/>
                </a:lnTo>
                <a:lnTo>
                  <a:pt x="5057349" y="5036015"/>
                </a:lnTo>
                <a:cubicBezTo>
                  <a:pt x="5056617" y="5038069"/>
                  <a:pt x="5055470" y="5040071"/>
                  <a:pt x="5053945" y="5041952"/>
                </a:cubicBezTo>
                <a:lnTo>
                  <a:pt x="5040021" y="5050052"/>
                </a:lnTo>
                <a:lnTo>
                  <a:pt x="5025913" y="5046535"/>
                </a:lnTo>
                <a:cubicBezTo>
                  <a:pt x="5027395" y="5056685"/>
                  <a:pt x="5010775" y="5048329"/>
                  <a:pt x="4998218" y="5048065"/>
                </a:cubicBezTo>
                <a:lnTo>
                  <a:pt x="4991008" y="5050439"/>
                </a:lnTo>
                <a:lnTo>
                  <a:pt x="4963503" y="5047575"/>
                </a:lnTo>
                <a:cubicBezTo>
                  <a:pt x="4948687" y="5047149"/>
                  <a:pt x="4934614" y="5047760"/>
                  <a:pt x="4921053" y="5048925"/>
                </a:cubicBezTo>
                <a:lnTo>
                  <a:pt x="4873420" y="5054929"/>
                </a:lnTo>
                <a:lnTo>
                  <a:pt x="4858825" y="5051329"/>
                </a:lnTo>
                <a:cubicBezTo>
                  <a:pt x="4827045" y="5050467"/>
                  <a:pt x="4791907" y="5064719"/>
                  <a:pt x="4769340" y="5053090"/>
                </a:cubicBezTo>
                <a:cubicBezTo>
                  <a:pt x="4760167" y="5051720"/>
                  <a:pt x="4751866" y="5052034"/>
                  <a:pt x="4744152" y="5053391"/>
                </a:cubicBezTo>
                <a:lnTo>
                  <a:pt x="4723556" y="5059633"/>
                </a:lnTo>
                <a:lnTo>
                  <a:pt x="4719699" y="5066298"/>
                </a:lnTo>
                <a:lnTo>
                  <a:pt x="4706016" y="5067422"/>
                </a:lnTo>
                <a:lnTo>
                  <a:pt x="4702593" y="5068973"/>
                </a:lnTo>
                <a:cubicBezTo>
                  <a:pt x="4696073" y="5071961"/>
                  <a:pt x="4689557" y="5074718"/>
                  <a:pt x="4682766" y="5076609"/>
                </a:cubicBezTo>
                <a:cubicBezTo>
                  <a:pt x="4680705" y="5047264"/>
                  <a:pt x="4624654" y="5087854"/>
                  <a:pt x="4634960" y="5061852"/>
                </a:cubicBezTo>
                <a:cubicBezTo>
                  <a:pt x="4597279" y="5067136"/>
                  <a:pt x="4616973" y="5041002"/>
                  <a:pt x="4580645" y="5069246"/>
                </a:cubicBezTo>
                <a:cubicBezTo>
                  <a:pt x="4514010" y="5057571"/>
                  <a:pt x="4426975" y="5083132"/>
                  <a:pt x="4368005" y="5057426"/>
                </a:cubicBezTo>
                <a:cubicBezTo>
                  <a:pt x="4378938" y="5069437"/>
                  <a:pt x="4358901" y="5084168"/>
                  <a:pt x="4339489" y="5080858"/>
                </a:cubicBezTo>
                <a:cubicBezTo>
                  <a:pt x="4380071" y="5128427"/>
                  <a:pt x="4254318" y="5047215"/>
                  <a:pt x="4253895" y="5085008"/>
                </a:cubicBezTo>
                <a:cubicBezTo>
                  <a:pt x="4188524" y="5078393"/>
                  <a:pt x="4183794" y="5065254"/>
                  <a:pt x="4130140" y="5057070"/>
                </a:cubicBezTo>
                <a:lnTo>
                  <a:pt x="3911296" y="5035663"/>
                </a:lnTo>
                <a:lnTo>
                  <a:pt x="3895182" y="5030229"/>
                </a:lnTo>
                <a:lnTo>
                  <a:pt x="3870866" y="5023753"/>
                </a:lnTo>
                <a:lnTo>
                  <a:pt x="3865913" y="5025143"/>
                </a:lnTo>
                <a:lnTo>
                  <a:pt x="3828606" y="5019426"/>
                </a:lnTo>
                <a:lnTo>
                  <a:pt x="3827901" y="5020583"/>
                </a:lnTo>
                <a:cubicBezTo>
                  <a:pt x="3825465" y="5023044"/>
                  <a:pt x="3822064" y="5024614"/>
                  <a:pt x="3816543" y="5024366"/>
                </a:cubicBezTo>
                <a:cubicBezTo>
                  <a:pt x="3822191" y="5042839"/>
                  <a:pt x="3812047" y="5031144"/>
                  <a:pt x="3795278" y="5028779"/>
                </a:cubicBezTo>
                <a:cubicBezTo>
                  <a:pt x="3800305" y="5056944"/>
                  <a:pt x="3754370" y="5039296"/>
                  <a:pt x="3743858" y="5054237"/>
                </a:cubicBezTo>
                <a:cubicBezTo>
                  <a:pt x="3731426" y="5051864"/>
                  <a:pt x="3718365" y="5049870"/>
                  <a:pt x="3704945" y="5048413"/>
                </a:cubicBezTo>
                <a:lnTo>
                  <a:pt x="3696992" y="5047914"/>
                </a:lnTo>
                <a:lnTo>
                  <a:pt x="3696780" y="5048181"/>
                </a:lnTo>
                <a:cubicBezTo>
                  <a:pt x="3694942" y="5048663"/>
                  <a:pt x="3692286" y="5048721"/>
                  <a:pt x="3688290" y="5048204"/>
                </a:cubicBezTo>
                <a:lnTo>
                  <a:pt x="3682486" y="5047000"/>
                </a:lnTo>
                <a:lnTo>
                  <a:pt x="3667056" y="5046030"/>
                </a:lnTo>
                <a:lnTo>
                  <a:pt x="3661403" y="5047537"/>
                </a:lnTo>
                <a:lnTo>
                  <a:pt x="3658673" y="5050790"/>
                </a:lnTo>
                <a:lnTo>
                  <a:pt x="3657333" y="5050325"/>
                </a:lnTo>
                <a:cubicBezTo>
                  <a:pt x="3647943" y="5043807"/>
                  <a:pt x="3646760" y="5035120"/>
                  <a:pt x="3626778" y="5057882"/>
                </a:cubicBezTo>
                <a:cubicBezTo>
                  <a:pt x="3604242" y="5046906"/>
                  <a:pt x="3595632" y="5060978"/>
                  <a:pt x="3560067" y="5064266"/>
                </a:cubicBezTo>
                <a:cubicBezTo>
                  <a:pt x="3548093" y="5054413"/>
                  <a:pt x="3535744" y="5057071"/>
                  <a:pt x="3522641" y="5063654"/>
                </a:cubicBezTo>
                <a:cubicBezTo>
                  <a:pt x="3490386" y="5057687"/>
                  <a:pt x="3457385" y="5066150"/>
                  <a:pt x="3419275" y="5066646"/>
                </a:cubicBezTo>
                <a:cubicBezTo>
                  <a:pt x="3381791" y="5052708"/>
                  <a:pt x="3355578" y="5072759"/>
                  <a:pt x="3314869" y="5073197"/>
                </a:cubicBezTo>
                <a:cubicBezTo>
                  <a:pt x="3285434" y="5051000"/>
                  <a:pt x="3281681" y="5089430"/>
                  <a:pt x="3259088" y="5096363"/>
                </a:cubicBezTo>
                <a:lnTo>
                  <a:pt x="3253104" y="5096785"/>
                </a:lnTo>
                <a:lnTo>
                  <a:pt x="3238751" y="5092996"/>
                </a:lnTo>
                <a:lnTo>
                  <a:pt x="3233681" y="5090758"/>
                </a:lnTo>
                <a:cubicBezTo>
                  <a:pt x="3230065" y="5089519"/>
                  <a:pt x="3227507" y="5089085"/>
                  <a:pt x="3225562" y="5089215"/>
                </a:cubicBezTo>
                <a:lnTo>
                  <a:pt x="3225260" y="5089437"/>
                </a:lnTo>
                <a:lnTo>
                  <a:pt x="3217859" y="5087484"/>
                </a:lnTo>
                <a:cubicBezTo>
                  <a:pt x="3205614" y="5083594"/>
                  <a:pt x="3193926" y="5079248"/>
                  <a:pt x="3182980" y="5074650"/>
                </a:cubicBezTo>
                <a:lnTo>
                  <a:pt x="3055081" y="5080424"/>
                </a:lnTo>
                <a:lnTo>
                  <a:pt x="3049807" y="5080860"/>
                </a:lnTo>
                <a:lnTo>
                  <a:pt x="3029122" y="5070085"/>
                </a:lnTo>
                <a:lnTo>
                  <a:pt x="3017862" y="5065942"/>
                </a:lnTo>
                <a:lnTo>
                  <a:pt x="3015868" y="5061832"/>
                </a:lnTo>
                <a:cubicBezTo>
                  <a:pt x="3013048" y="5059027"/>
                  <a:pt x="3008170" y="5057108"/>
                  <a:pt x="2998644" y="5057210"/>
                </a:cubicBezTo>
                <a:lnTo>
                  <a:pt x="2996219" y="5057788"/>
                </a:lnTo>
                <a:lnTo>
                  <a:pt x="2983676" y="5049852"/>
                </a:lnTo>
                <a:cubicBezTo>
                  <a:pt x="2979927" y="5046579"/>
                  <a:pt x="2905411" y="5003010"/>
                  <a:pt x="2903609" y="4998457"/>
                </a:cubicBezTo>
                <a:cubicBezTo>
                  <a:pt x="2845520" y="5009702"/>
                  <a:pt x="2814236" y="4981574"/>
                  <a:pt x="2758830" y="4974760"/>
                </a:cubicBezTo>
                <a:cubicBezTo>
                  <a:pt x="2685080" y="4958487"/>
                  <a:pt x="2604754" y="4958695"/>
                  <a:pt x="2532669" y="4940573"/>
                </a:cubicBezTo>
                <a:cubicBezTo>
                  <a:pt x="2486415" y="4904719"/>
                  <a:pt x="2448985" y="4929416"/>
                  <a:pt x="2389931" y="4905785"/>
                </a:cubicBezTo>
                <a:cubicBezTo>
                  <a:pt x="2344209" y="4926536"/>
                  <a:pt x="2373223" y="4904767"/>
                  <a:pt x="2335186" y="4902957"/>
                </a:cubicBezTo>
                <a:cubicBezTo>
                  <a:pt x="2315763" y="4899254"/>
                  <a:pt x="2284337" y="4886651"/>
                  <a:pt x="2273393" y="4883565"/>
                </a:cubicBezTo>
                <a:lnTo>
                  <a:pt x="2269523" y="4884442"/>
                </a:lnTo>
                <a:lnTo>
                  <a:pt x="2256015" y="4883014"/>
                </a:lnTo>
                <a:lnTo>
                  <a:pt x="2249731" y="4888778"/>
                </a:lnTo>
                <a:lnTo>
                  <a:pt x="2227629" y="4891047"/>
                </a:lnTo>
                <a:cubicBezTo>
                  <a:pt x="2219732" y="4890944"/>
                  <a:pt x="2211684" y="4889720"/>
                  <a:pt x="2203460" y="4886696"/>
                </a:cubicBezTo>
                <a:cubicBezTo>
                  <a:pt x="2180795" y="4866080"/>
                  <a:pt x="2118808" y="4886062"/>
                  <a:pt x="2091528" y="4859155"/>
                </a:cubicBezTo>
                <a:cubicBezTo>
                  <a:pt x="2080112" y="4851412"/>
                  <a:pt x="2036326" y="4840616"/>
                  <a:pt x="2022901" y="4846594"/>
                </a:cubicBezTo>
                <a:cubicBezTo>
                  <a:pt x="2012710" y="4845995"/>
                  <a:pt x="2003983" y="4840369"/>
                  <a:pt x="1994227" y="4847973"/>
                </a:cubicBezTo>
                <a:cubicBezTo>
                  <a:pt x="1980605" y="4856639"/>
                  <a:pt x="1959341" y="4832246"/>
                  <a:pt x="1955936" y="4845765"/>
                </a:cubicBezTo>
                <a:cubicBezTo>
                  <a:pt x="1913886" y="4839111"/>
                  <a:pt x="1778845" y="4813736"/>
                  <a:pt x="1741924" y="4808054"/>
                </a:cubicBezTo>
                <a:cubicBezTo>
                  <a:pt x="1739676" y="4809488"/>
                  <a:pt x="1737142" y="4810709"/>
                  <a:pt x="1734410" y="4811675"/>
                </a:cubicBezTo>
                <a:cubicBezTo>
                  <a:pt x="1718510" y="4817283"/>
                  <a:pt x="1699262" y="4813300"/>
                  <a:pt x="1691423" y="4802777"/>
                </a:cubicBezTo>
                <a:cubicBezTo>
                  <a:pt x="1648716" y="4765637"/>
                  <a:pt x="1598660" y="4755543"/>
                  <a:pt x="1554504" y="4739985"/>
                </a:cubicBezTo>
                <a:cubicBezTo>
                  <a:pt x="1503251" y="4725192"/>
                  <a:pt x="1524885" y="4761939"/>
                  <a:pt x="1470119" y="4723470"/>
                </a:cubicBezTo>
                <a:cubicBezTo>
                  <a:pt x="1458433" y="4731968"/>
                  <a:pt x="1449855" y="4730612"/>
                  <a:pt x="1437967" y="4722710"/>
                </a:cubicBezTo>
                <a:cubicBezTo>
                  <a:pt x="1408925" y="4723161"/>
                  <a:pt x="1320039" y="4732524"/>
                  <a:pt x="1295869" y="4726175"/>
                </a:cubicBezTo>
                <a:cubicBezTo>
                  <a:pt x="1276026" y="4724607"/>
                  <a:pt x="1313193" y="4690134"/>
                  <a:pt x="1292949" y="4684615"/>
                </a:cubicBezTo>
                <a:cubicBezTo>
                  <a:pt x="1267286" y="4680380"/>
                  <a:pt x="1278648" y="4679316"/>
                  <a:pt x="1244908" y="4706993"/>
                </a:cubicBezTo>
                <a:cubicBezTo>
                  <a:pt x="1222078" y="4693678"/>
                  <a:pt x="1210507" y="4706896"/>
                  <a:pt x="1171266" y="4706535"/>
                </a:cubicBezTo>
                <a:lnTo>
                  <a:pt x="1160868" y="4701936"/>
                </a:lnTo>
                <a:lnTo>
                  <a:pt x="1147599" y="4714833"/>
                </a:lnTo>
                <a:cubicBezTo>
                  <a:pt x="1140224" y="4719999"/>
                  <a:pt x="1131384" y="4723126"/>
                  <a:pt x="1119603" y="4721303"/>
                </a:cubicBezTo>
                <a:cubicBezTo>
                  <a:pt x="1049174" y="4686348"/>
                  <a:pt x="1115212" y="4744643"/>
                  <a:pt x="997851" y="4722336"/>
                </a:cubicBezTo>
                <a:cubicBezTo>
                  <a:pt x="992266" y="4717175"/>
                  <a:pt x="976529" y="4720167"/>
                  <a:pt x="976455" y="4726407"/>
                </a:cubicBezTo>
                <a:cubicBezTo>
                  <a:pt x="969353" y="4723719"/>
                  <a:pt x="954255" y="4710143"/>
                  <a:pt x="949939" y="4719699"/>
                </a:cubicBezTo>
                <a:cubicBezTo>
                  <a:pt x="930704" y="4718268"/>
                  <a:pt x="911959" y="4715133"/>
                  <a:pt x="894148" y="4710406"/>
                </a:cubicBezTo>
                <a:lnTo>
                  <a:pt x="857990" y="4696844"/>
                </a:lnTo>
                <a:lnTo>
                  <a:pt x="848649" y="4704021"/>
                </a:lnTo>
                <a:cubicBezTo>
                  <a:pt x="842387" y="4707513"/>
                  <a:pt x="835247" y="4709400"/>
                  <a:pt x="826436" y="4707421"/>
                </a:cubicBezTo>
                <a:cubicBezTo>
                  <a:pt x="776631" y="4677554"/>
                  <a:pt x="820307" y="4724698"/>
                  <a:pt x="733052" y="4701884"/>
                </a:cubicBezTo>
                <a:cubicBezTo>
                  <a:pt x="729390" y="4697724"/>
                  <a:pt x="716978" y="4643492"/>
                  <a:pt x="716185" y="4648168"/>
                </a:cubicBezTo>
                <a:cubicBezTo>
                  <a:pt x="691130" y="4640960"/>
                  <a:pt x="605233" y="4666922"/>
                  <a:pt x="582722" y="4658637"/>
                </a:cubicBezTo>
                <a:lnTo>
                  <a:pt x="581118" y="4654120"/>
                </a:lnTo>
                <a:cubicBezTo>
                  <a:pt x="575072" y="4653105"/>
                  <a:pt x="553843" y="4654128"/>
                  <a:pt x="546453" y="4652542"/>
                </a:cubicBezTo>
                <a:lnTo>
                  <a:pt x="536773" y="4644609"/>
                </a:lnTo>
                <a:lnTo>
                  <a:pt x="388896" y="4619173"/>
                </a:lnTo>
                <a:lnTo>
                  <a:pt x="366479" y="4618896"/>
                </a:lnTo>
                <a:cubicBezTo>
                  <a:pt x="356301" y="4616415"/>
                  <a:pt x="348096" y="4611062"/>
                  <a:pt x="342781" y="4601239"/>
                </a:cubicBezTo>
                <a:cubicBezTo>
                  <a:pt x="324354" y="4597871"/>
                  <a:pt x="274025" y="4600078"/>
                  <a:pt x="255925" y="4598685"/>
                </a:cubicBezTo>
                <a:lnTo>
                  <a:pt x="226919" y="4598460"/>
                </a:lnTo>
                <a:lnTo>
                  <a:pt x="213925" y="4597783"/>
                </a:lnTo>
                <a:lnTo>
                  <a:pt x="215196" y="4588576"/>
                </a:lnTo>
                <a:lnTo>
                  <a:pt x="180214" y="4583701"/>
                </a:lnTo>
                <a:cubicBezTo>
                  <a:pt x="158216" y="4574216"/>
                  <a:pt x="119654" y="4544682"/>
                  <a:pt x="83203" y="4531664"/>
                </a:cubicBezTo>
                <a:cubicBezTo>
                  <a:pt x="60690" y="4526056"/>
                  <a:pt x="40567" y="4525644"/>
                  <a:pt x="4106" y="4517202"/>
                </a:cubicBezTo>
                <a:lnTo>
                  <a:pt x="0" y="4516084"/>
                </a:lnTo>
                <a:lnTo>
                  <a:pt x="0" y="0"/>
                </a:lnTo>
                <a:close/>
              </a:path>
            </a:pathLst>
          </a:custGeom>
          <a:solidFill>
            <a:srgbClr val="82766A">
              <a:alpha val="15000"/>
            </a:srgb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ytuł 1">
            <a:extLst>
              <a:ext uri="{FF2B5EF4-FFF2-40B4-BE49-F238E27FC236}">
                <a16:creationId xmlns:a16="http://schemas.microsoft.com/office/drawing/2014/main" id="{F504E59A-70FE-E800-9066-5528D0F07241}"/>
              </a:ext>
            </a:extLst>
          </p:cNvPr>
          <p:cNvSpPr>
            <a:spLocks noGrp="1"/>
          </p:cNvSpPr>
          <p:nvPr>
            <p:ph type="ctrTitle"/>
          </p:nvPr>
        </p:nvSpPr>
        <p:spPr>
          <a:xfrm>
            <a:off x="1378100" y="887096"/>
            <a:ext cx="9743990" cy="3395655"/>
          </a:xfrm>
        </p:spPr>
        <p:txBody>
          <a:bodyPr anchor="ctr">
            <a:normAutofit/>
          </a:bodyPr>
          <a:lstStyle/>
          <a:p>
            <a:r>
              <a:rPr lang="pl-PL" sz="3200" b="1" dirty="0" err="1"/>
              <a:t>Aufstieg</a:t>
            </a:r>
            <a:r>
              <a:rPr lang="pl-PL" sz="3200" b="1" dirty="0"/>
              <a:t> der </a:t>
            </a:r>
            <a:br>
              <a:rPr lang="pl-PL" sz="3200" b="1" dirty="0"/>
            </a:br>
            <a:r>
              <a:rPr lang="pl-PL" sz="3200" b="1" dirty="0" err="1"/>
              <a:t>Secondhand-Marktplätze</a:t>
            </a:r>
            <a:endParaRPr lang="pl-PL" sz="3200" b="1" dirty="0"/>
          </a:p>
        </p:txBody>
      </p:sp>
      <p:sp>
        <p:nvSpPr>
          <p:cNvPr id="3" name="Podtytuł 2">
            <a:extLst>
              <a:ext uri="{FF2B5EF4-FFF2-40B4-BE49-F238E27FC236}">
                <a16:creationId xmlns:a16="http://schemas.microsoft.com/office/drawing/2014/main" id="{17697A30-7793-4003-4908-F01D73864CED}"/>
              </a:ext>
            </a:extLst>
          </p:cNvPr>
          <p:cNvSpPr>
            <a:spLocks noGrp="1"/>
          </p:cNvSpPr>
          <p:nvPr>
            <p:ph type="subTitle" idx="1"/>
          </p:nvPr>
        </p:nvSpPr>
        <p:spPr>
          <a:xfrm>
            <a:off x="3729160" y="4282751"/>
            <a:ext cx="7701120" cy="2089019"/>
          </a:xfrm>
        </p:spPr>
        <p:txBody>
          <a:bodyPr anchor="ctr">
            <a:normAutofit/>
          </a:bodyPr>
          <a:lstStyle/>
          <a:p>
            <a:pPr algn="r">
              <a:lnSpc>
                <a:spcPct val="90000"/>
              </a:lnSpc>
            </a:pPr>
            <a:r>
              <a:rPr lang="de-DE" sz="1800" dirty="0"/>
              <a:t>Bearbeitet von </a:t>
            </a:r>
            <a:r>
              <a:rPr lang="pl-PL" sz="1800" dirty="0"/>
              <a:t>Krzysztof Paradowski</a:t>
            </a:r>
            <a:endParaRPr lang="de-DE" sz="1800" dirty="0"/>
          </a:p>
          <a:p>
            <a:pPr algn="r">
              <a:lnSpc>
                <a:spcPct val="90000"/>
              </a:lnSpc>
            </a:pPr>
            <a:r>
              <a:rPr lang="de-DE" sz="1800" dirty="0"/>
              <a:t>Student des 2. Studienjahres</a:t>
            </a:r>
          </a:p>
          <a:p>
            <a:pPr algn="r">
              <a:lnSpc>
                <a:spcPct val="90000"/>
              </a:lnSpc>
            </a:pPr>
            <a:r>
              <a:rPr lang="de-DE" sz="1800" dirty="0"/>
              <a:t>Institut für </a:t>
            </a:r>
            <a:r>
              <a:rPr lang="pl-PL" sz="1800" dirty="0" err="1"/>
              <a:t>Rechnungs</a:t>
            </a:r>
            <a:r>
              <a:rPr lang="pl-PL" sz="1800"/>
              <a:t>-</a:t>
            </a:r>
            <a:r>
              <a:rPr lang="de-DE" sz="1800"/>
              <a:t> </a:t>
            </a:r>
            <a:r>
              <a:rPr lang="de-DE" sz="1800" dirty="0"/>
              <a:t>und Finanzwesen</a:t>
            </a:r>
          </a:p>
          <a:p>
            <a:pPr algn="r">
              <a:lnSpc>
                <a:spcPct val="90000"/>
              </a:lnSpc>
            </a:pPr>
            <a:r>
              <a:rPr lang="de-DE" sz="1800" dirty="0" err="1"/>
              <a:t>Rzeszower</a:t>
            </a:r>
            <a:r>
              <a:rPr lang="de-DE" sz="1800" dirty="0"/>
              <a:t> Universität</a:t>
            </a:r>
          </a:p>
          <a:p>
            <a:pPr algn="r">
              <a:lnSpc>
                <a:spcPct val="90000"/>
              </a:lnSpc>
            </a:pPr>
            <a:endParaRPr lang="pl-PL" sz="1100" dirty="0"/>
          </a:p>
        </p:txBody>
      </p:sp>
      <p:pic>
        <p:nvPicPr>
          <p:cNvPr id="5" name="Obraz 4" descr="Obraz zawierający symbol, Jaskrawoniebieski, logo, Grafika&#10;&#10;Opis wygenerowany automatycznie">
            <a:extLst>
              <a:ext uri="{FF2B5EF4-FFF2-40B4-BE49-F238E27FC236}">
                <a16:creationId xmlns:a16="http://schemas.microsoft.com/office/drawing/2014/main" id="{9BB52DB6-23AE-9BDB-5B03-E7385BF5EF70}"/>
              </a:ext>
            </a:extLst>
          </p:cNvPr>
          <p:cNvPicPr>
            <a:picLocks noChangeAspect="1"/>
          </p:cNvPicPr>
          <p:nvPr/>
        </p:nvPicPr>
        <p:blipFill>
          <a:blip r:embed="rId2"/>
          <a:stretch>
            <a:fillRect/>
          </a:stretch>
        </p:blipFill>
        <p:spPr>
          <a:xfrm>
            <a:off x="1069910" y="458268"/>
            <a:ext cx="1121761" cy="1072989"/>
          </a:xfrm>
          <a:prstGeom prst="rect">
            <a:avLst/>
          </a:prstGeom>
        </p:spPr>
      </p:pic>
    </p:spTree>
    <p:extLst>
      <p:ext uri="{BB962C8B-B14F-4D97-AF65-F5344CB8AC3E}">
        <p14:creationId xmlns:p14="http://schemas.microsoft.com/office/powerpoint/2010/main" val="154389773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EB2E8C4-C3E7-4048-A43D-9859510CFA98}"/>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10905744" y="0"/>
            <a:ext cx="1286256" cy="6858000"/>
          </a:xfrm>
          <a:prstGeom prst="rect">
            <a:avLst/>
          </a:prstGeom>
        </p:spPr>
      </p:pic>
      <mc:AlternateContent xmlns:mc="http://schemas.openxmlformats.org/markup-compatibility/2006" xmlns:p14="http://schemas.microsoft.com/office/powerpoint/2010/main">
        <mc:Choice Requires="p14">
          <p:contentPart p14:bwMode="auto" r:id="rId3">
            <p14:nvContentPartPr>
              <p14:cNvPr id="10" name="Ink 9">
                <a:extLst>
                  <a:ext uri="{FF2B5EF4-FFF2-40B4-BE49-F238E27FC236}">
                    <a16:creationId xmlns:a16="http://schemas.microsoft.com/office/drawing/2014/main" id="{24D29CCB-7956-4E3E-8880-304085F04BF4}"/>
                  </a:ext>
                  <a:ext uri="{C183D7F6-B498-43B3-948B-1728B52AA6E4}">
                    <adec:decorative xmlns:adec="http://schemas.microsoft.com/office/drawing/2017/decorative" val="1"/>
                  </a:ext>
                </a:extLst>
              </p14:cNvPr>
              <p14:cNvContentPartPr>
                <a14:cpLocks xmlns:a14="http://schemas.microsoft.com/office/drawing/2010/main" noGrp="1" noRot="1" noChangeAspect="1" noMove="1" noResize="1" noEditPoints="1" noAdjustHandles="1" noChangeArrowheads="1" noChangeShapeType="1"/>
              </p14:cNvContentPartPr>
              <p14:nvPr>
                <p:extLst>
                  <p:ext uri="{386F3935-93C4-4BCD-93E2-E3B085C9AB24}">
                    <p16:designElem xmlns:p16="http://schemas.microsoft.com/office/powerpoint/2015/main" val="1"/>
                  </p:ext>
                </p:extLst>
              </p14:nvPr>
            </p14:nvContentPartPr>
            <p14:xfrm>
              <a:off x="12490710" y="6342652"/>
              <a:ext cx="360" cy="360"/>
            </p14:xfrm>
          </p:contentPart>
        </mc:Choice>
        <mc:Fallback xmlns="">
          <p:pic>
            <p:nvPicPr>
              <p:cNvPr id="10" name="Ink 9">
                <a:extLst>
                  <a:ext uri="{FF2B5EF4-FFF2-40B4-BE49-F238E27FC236}">
                    <a16:creationId xmlns:a16="http://schemas.microsoft.com/office/drawing/2014/main" id="{24D29CCB-7956-4E3E-8880-304085F04BF4}"/>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p:cNvPicPr>
              <p:nvPr/>
            </p:nvPicPr>
            <p:blipFill>
              <a:blip r:embed="rId4"/>
              <a:stretch>
                <a:fillRect/>
              </a:stretch>
            </p:blipFill>
            <p:spPr>
              <a:xfrm>
                <a:off x="12481710" y="6333652"/>
                <a:ext cx="18000" cy="18000"/>
              </a:xfrm>
              <a:prstGeom prst="rect">
                <a:avLst/>
              </a:prstGeom>
            </p:spPr>
          </p:pic>
        </mc:Fallback>
      </mc:AlternateContent>
      <p:sp useBgFill="1">
        <p:nvSpPr>
          <p:cNvPr id="12" name="Rectangle 11">
            <a:extLst>
              <a:ext uri="{FF2B5EF4-FFF2-40B4-BE49-F238E27FC236}">
                <a16:creationId xmlns:a16="http://schemas.microsoft.com/office/drawing/2014/main" id="{07CD24CB-ADB7-42D5-B7CA-D6B8E1847F5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ytuł 1">
            <a:extLst>
              <a:ext uri="{FF2B5EF4-FFF2-40B4-BE49-F238E27FC236}">
                <a16:creationId xmlns:a16="http://schemas.microsoft.com/office/drawing/2014/main" id="{8D790F9C-98AF-D1D6-48FB-934AFAC8D0F8}"/>
              </a:ext>
            </a:extLst>
          </p:cNvPr>
          <p:cNvSpPr>
            <a:spLocks noGrp="1"/>
          </p:cNvSpPr>
          <p:nvPr>
            <p:ph type="title"/>
          </p:nvPr>
        </p:nvSpPr>
        <p:spPr>
          <a:xfrm>
            <a:off x="2074460" y="1790700"/>
            <a:ext cx="8106770" cy="2010201"/>
          </a:xfrm>
        </p:spPr>
        <p:txBody>
          <a:bodyPr vert="horz" lIns="91440" tIns="45720" rIns="91440" bIns="45720" rtlCol="0" anchor="b">
            <a:normAutofit/>
          </a:bodyPr>
          <a:lstStyle/>
          <a:p>
            <a:pPr algn="ctr"/>
            <a:br>
              <a:rPr lang="en-US"/>
            </a:br>
            <a:r>
              <a:rPr lang="en-US"/>
              <a:t>Danke für Ihre Aufmerksamkeit!</a:t>
            </a:r>
          </a:p>
        </p:txBody>
      </p:sp>
      <p:sp>
        <p:nvSpPr>
          <p:cNvPr id="14" name="Freeform: Shape 13">
            <a:extLst>
              <a:ext uri="{FF2B5EF4-FFF2-40B4-BE49-F238E27FC236}">
                <a16:creationId xmlns:a16="http://schemas.microsoft.com/office/drawing/2014/main" id="{F49168E3-50B5-4B32-B3BA-B533522787E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5610"/>
            <a:ext cx="12192000" cy="1371600"/>
          </a:xfrm>
          <a:custGeom>
            <a:avLst/>
            <a:gdLst>
              <a:gd name="connsiteX0" fmla="*/ 0 w 12192000"/>
              <a:gd name="connsiteY0" fmla="*/ 0 h 1008346"/>
              <a:gd name="connsiteX1" fmla="*/ 12187583 w 12192000"/>
              <a:gd name="connsiteY1" fmla="*/ 0 h 1008346"/>
              <a:gd name="connsiteX2" fmla="*/ 12192000 w 12192000"/>
              <a:gd name="connsiteY2" fmla="*/ 65613 h 1008346"/>
              <a:gd name="connsiteX3" fmla="*/ 12192000 w 12192000"/>
              <a:gd name="connsiteY3" fmla="*/ 84629 h 1008346"/>
              <a:gd name="connsiteX4" fmla="*/ 12176433 w 12192000"/>
              <a:gd name="connsiteY4" fmla="*/ 86996 h 1008346"/>
              <a:gd name="connsiteX5" fmla="*/ 11966438 w 12192000"/>
              <a:gd name="connsiteY5" fmla="*/ 112672 h 1008346"/>
              <a:gd name="connsiteX6" fmla="*/ 11916918 w 12192000"/>
              <a:gd name="connsiteY6" fmla="*/ 131001 h 1008346"/>
              <a:gd name="connsiteX7" fmla="*/ 11785675 w 12192000"/>
              <a:gd name="connsiteY7" fmla="*/ 200504 h 1008346"/>
              <a:gd name="connsiteX8" fmla="*/ 11710307 w 12192000"/>
              <a:gd name="connsiteY8" fmla="*/ 219266 h 1008346"/>
              <a:gd name="connsiteX9" fmla="*/ 11488515 w 12192000"/>
              <a:gd name="connsiteY9" fmla="*/ 272573 h 1008346"/>
              <a:gd name="connsiteX10" fmla="*/ 11419631 w 12192000"/>
              <a:gd name="connsiteY10" fmla="*/ 292041 h 1008346"/>
              <a:gd name="connsiteX11" fmla="*/ 11247844 w 12192000"/>
              <a:gd name="connsiteY11" fmla="*/ 350265 h 1008346"/>
              <a:gd name="connsiteX12" fmla="*/ 11126425 w 12192000"/>
              <a:gd name="connsiteY12" fmla="*/ 419544 h 1008346"/>
              <a:gd name="connsiteX13" fmla="*/ 11017611 w 12192000"/>
              <a:gd name="connsiteY13" fmla="*/ 445382 h 1008346"/>
              <a:gd name="connsiteX14" fmla="*/ 10964524 w 12192000"/>
              <a:gd name="connsiteY14" fmla="*/ 459636 h 1008346"/>
              <a:gd name="connsiteX15" fmla="*/ 10937482 w 12192000"/>
              <a:gd name="connsiteY15" fmla="*/ 479175 h 1008346"/>
              <a:gd name="connsiteX16" fmla="*/ 10920340 w 12192000"/>
              <a:gd name="connsiteY16" fmla="*/ 481765 h 1008346"/>
              <a:gd name="connsiteX17" fmla="*/ 10920133 w 12192000"/>
              <a:gd name="connsiteY17" fmla="*/ 482186 h 1008346"/>
              <a:gd name="connsiteX18" fmla="*/ 10815604 w 12192000"/>
              <a:gd name="connsiteY18" fmla="*/ 500583 h 1008346"/>
              <a:gd name="connsiteX19" fmla="*/ 10736979 w 12192000"/>
              <a:gd name="connsiteY19" fmla="*/ 537354 h 1008346"/>
              <a:gd name="connsiteX20" fmla="*/ 10697572 w 12192000"/>
              <a:gd name="connsiteY20" fmla="*/ 549656 h 1008346"/>
              <a:gd name="connsiteX21" fmla="*/ 10677680 w 12192000"/>
              <a:gd name="connsiteY21" fmla="*/ 558131 h 1008346"/>
              <a:gd name="connsiteX22" fmla="*/ 10677187 w 12192000"/>
              <a:gd name="connsiteY22" fmla="*/ 559888 h 1008346"/>
              <a:gd name="connsiteX23" fmla="*/ 10588288 w 12192000"/>
              <a:gd name="connsiteY23" fmla="*/ 566845 h 1008346"/>
              <a:gd name="connsiteX24" fmla="*/ 10533913 w 12192000"/>
              <a:gd name="connsiteY24" fmla="*/ 565526 h 1008346"/>
              <a:gd name="connsiteX25" fmla="*/ 10427096 w 12192000"/>
              <a:gd name="connsiteY25" fmla="*/ 571439 h 1008346"/>
              <a:gd name="connsiteX26" fmla="*/ 10283366 w 12192000"/>
              <a:gd name="connsiteY26" fmla="*/ 601076 h 1008346"/>
              <a:gd name="connsiteX27" fmla="*/ 10071988 w 12192000"/>
              <a:gd name="connsiteY27" fmla="*/ 612649 h 1008346"/>
              <a:gd name="connsiteX28" fmla="*/ 10019577 w 12192000"/>
              <a:gd name="connsiteY28" fmla="*/ 623784 h 1008346"/>
              <a:gd name="connsiteX29" fmla="*/ 9996598 w 12192000"/>
              <a:gd name="connsiteY29" fmla="*/ 629362 h 1008346"/>
              <a:gd name="connsiteX30" fmla="*/ 9994226 w 12192000"/>
              <a:gd name="connsiteY30" fmla="*/ 629693 h 1008346"/>
              <a:gd name="connsiteX31" fmla="*/ 9886928 w 12192000"/>
              <a:gd name="connsiteY31" fmla="*/ 637803 h 1008346"/>
              <a:gd name="connsiteX32" fmla="*/ 9757216 w 12192000"/>
              <a:gd name="connsiteY32" fmla="*/ 637903 h 1008346"/>
              <a:gd name="connsiteX33" fmla="*/ 9630666 w 12192000"/>
              <a:gd name="connsiteY33" fmla="*/ 634301 h 1008346"/>
              <a:gd name="connsiteX34" fmla="*/ 9552588 w 12192000"/>
              <a:gd name="connsiteY34" fmla="*/ 654919 h 1008346"/>
              <a:gd name="connsiteX35" fmla="*/ 9415821 w 12192000"/>
              <a:gd name="connsiteY35" fmla="*/ 653970 h 1008346"/>
              <a:gd name="connsiteX36" fmla="*/ 9163817 w 12192000"/>
              <a:gd name="connsiteY36" fmla="*/ 650641 h 1008346"/>
              <a:gd name="connsiteX37" fmla="*/ 9050386 w 12192000"/>
              <a:gd name="connsiteY37" fmla="*/ 653852 h 1008346"/>
              <a:gd name="connsiteX38" fmla="*/ 8929125 w 12192000"/>
              <a:gd name="connsiteY38" fmla="*/ 654038 h 1008346"/>
              <a:gd name="connsiteX39" fmla="*/ 8848784 w 12192000"/>
              <a:gd name="connsiteY39" fmla="*/ 653686 h 1008346"/>
              <a:gd name="connsiteX40" fmla="*/ 8846477 w 12192000"/>
              <a:gd name="connsiteY40" fmla="*/ 654426 h 1008346"/>
              <a:gd name="connsiteX41" fmla="*/ 8826356 w 12192000"/>
              <a:gd name="connsiteY41" fmla="*/ 654200 h 1008346"/>
              <a:gd name="connsiteX42" fmla="*/ 8788426 w 12192000"/>
              <a:gd name="connsiteY42" fmla="*/ 644734 h 1008346"/>
              <a:gd name="connsiteX43" fmla="*/ 8715784 w 12192000"/>
              <a:gd name="connsiteY43" fmla="*/ 655804 h 1008346"/>
              <a:gd name="connsiteX44" fmla="*/ 8652446 w 12192000"/>
              <a:gd name="connsiteY44" fmla="*/ 660966 h 1008346"/>
              <a:gd name="connsiteX45" fmla="*/ 8602565 w 12192000"/>
              <a:gd name="connsiteY45" fmla="*/ 669503 h 1008346"/>
              <a:gd name="connsiteX46" fmla="*/ 8593932 w 12192000"/>
              <a:gd name="connsiteY46" fmla="*/ 669427 h 1008346"/>
              <a:gd name="connsiteX47" fmla="*/ 8593705 w 12192000"/>
              <a:gd name="connsiteY47" fmla="*/ 669613 h 1008346"/>
              <a:gd name="connsiteX48" fmla="*/ 8584494 w 12192000"/>
              <a:gd name="connsiteY48" fmla="*/ 669906 h 1008346"/>
              <a:gd name="connsiteX49" fmla="*/ 8578197 w 12192000"/>
              <a:gd name="connsiteY49" fmla="*/ 669287 h 1008346"/>
              <a:gd name="connsiteX50" fmla="*/ 8506463 w 12192000"/>
              <a:gd name="connsiteY50" fmla="*/ 693584 h 1008346"/>
              <a:gd name="connsiteX51" fmla="*/ 8399267 w 12192000"/>
              <a:gd name="connsiteY51" fmla="*/ 713948 h 1008346"/>
              <a:gd name="connsiteX52" fmla="*/ 8291640 w 12192000"/>
              <a:gd name="connsiteY52" fmla="*/ 731915 h 1008346"/>
              <a:gd name="connsiteX53" fmla="*/ 8251948 w 12192000"/>
              <a:gd name="connsiteY53" fmla="*/ 737355 h 1008346"/>
              <a:gd name="connsiteX54" fmla="*/ 8184393 w 12192000"/>
              <a:gd name="connsiteY54" fmla="*/ 751751 h 1008346"/>
              <a:gd name="connsiteX55" fmla="*/ 8155434 w 12192000"/>
              <a:gd name="connsiteY55" fmla="*/ 761257 h 1008346"/>
              <a:gd name="connsiteX56" fmla="*/ 8153823 w 12192000"/>
              <a:gd name="connsiteY56" fmla="*/ 761173 h 1008346"/>
              <a:gd name="connsiteX57" fmla="*/ 8152337 w 12192000"/>
              <a:gd name="connsiteY57" fmla="*/ 763644 h 1008346"/>
              <a:gd name="connsiteX58" fmla="*/ 8147026 w 12192000"/>
              <a:gd name="connsiteY58" fmla="*/ 765472 h 1008346"/>
              <a:gd name="connsiteX59" fmla="*/ 8130352 w 12192000"/>
              <a:gd name="connsiteY59" fmla="*/ 767262 h 1008346"/>
              <a:gd name="connsiteX60" fmla="*/ 8123725 w 12192000"/>
              <a:gd name="connsiteY60" fmla="*/ 767408 h 1008346"/>
              <a:gd name="connsiteX61" fmla="*/ 8114787 w 12192000"/>
              <a:gd name="connsiteY61" fmla="*/ 768745 h 1008346"/>
              <a:gd name="connsiteX62" fmla="*/ 8114681 w 12192000"/>
              <a:gd name="connsiteY62" fmla="*/ 768946 h 1008346"/>
              <a:gd name="connsiteX63" fmla="*/ 8106087 w 12192000"/>
              <a:gd name="connsiteY63" fmla="*/ 769868 h 1008346"/>
              <a:gd name="connsiteX64" fmla="*/ 8047050 w 12192000"/>
              <a:gd name="connsiteY64" fmla="*/ 789846 h 1008346"/>
              <a:gd name="connsiteX65" fmla="*/ 7998793 w 12192000"/>
              <a:gd name="connsiteY65" fmla="*/ 802356 h 1008346"/>
              <a:gd name="connsiteX66" fmla="*/ 7988446 w 12192000"/>
              <a:gd name="connsiteY66" fmla="*/ 806503 h 1008346"/>
              <a:gd name="connsiteX67" fmla="*/ 7988194 w 12192000"/>
              <a:gd name="connsiteY67" fmla="*/ 807340 h 1008346"/>
              <a:gd name="connsiteX68" fmla="*/ 7941821 w 12192000"/>
              <a:gd name="connsiteY68" fmla="*/ 811196 h 1008346"/>
              <a:gd name="connsiteX69" fmla="*/ 7913431 w 12192000"/>
              <a:gd name="connsiteY69" fmla="*/ 810908 h 1008346"/>
              <a:gd name="connsiteX70" fmla="*/ 7899391 w 12192000"/>
              <a:gd name="connsiteY70" fmla="*/ 811681 h 1008346"/>
              <a:gd name="connsiteX71" fmla="*/ 7894134 w 12192000"/>
              <a:gd name="connsiteY71" fmla="*/ 809997 h 1008346"/>
              <a:gd name="connsiteX72" fmla="*/ 7874065 w 12192000"/>
              <a:gd name="connsiteY72" fmla="*/ 812104 h 1008346"/>
              <a:gd name="connsiteX73" fmla="*/ 7872250 w 12192000"/>
              <a:gd name="connsiteY73" fmla="*/ 813063 h 1008346"/>
              <a:gd name="connsiteX74" fmla="*/ 7825620 w 12192000"/>
              <a:gd name="connsiteY74" fmla="*/ 810757 h 1008346"/>
              <a:gd name="connsiteX75" fmla="*/ 7759398 w 12192000"/>
              <a:gd name="connsiteY75" fmla="*/ 814526 h 1008346"/>
              <a:gd name="connsiteX76" fmla="*/ 7671781 w 12192000"/>
              <a:gd name="connsiteY76" fmla="*/ 825332 h 1008346"/>
              <a:gd name="connsiteX77" fmla="*/ 7470640 w 12192000"/>
              <a:gd name="connsiteY77" fmla="*/ 840596 h 1008346"/>
              <a:gd name="connsiteX78" fmla="*/ 7464881 w 12192000"/>
              <a:gd name="connsiteY78" fmla="*/ 840011 h 1008346"/>
              <a:gd name="connsiteX79" fmla="*/ 7468828 w 12192000"/>
              <a:gd name="connsiteY79" fmla="*/ 838867 h 1008346"/>
              <a:gd name="connsiteX80" fmla="*/ 7463929 w 12192000"/>
              <a:gd name="connsiteY80" fmla="*/ 839915 h 1008346"/>
              <a:gd name="connsiteX81" fmla="*/ 7464881 w 12192000"/>
              <a:gd name="connsiteY81" fmla="*/ 840011 h 1008346"/>
              <a:gd name="connsiteX82" fmla="*/ 7462887 w 12192000"/>
              <a:gd name="connsiteY82" fmla="*/ 840589 h 1008346"/>
              <a:gd name="connsiteX83" fmla="*/ 7423655 w 12192000"/>
              <a:gd name="connsiteY83" fmla="*/ 848212 h 1008346"/>
              <a:gd name="connsiteX84" fmla="*/ 7346156 w 12192000"/>
              <a:gd name="connsiteY84" fmla="*/ 869806 h 1008346"/>
              <a:gd name="connsiteX85" fmla="*/ 7174543 w 12192000"/>
              <a:gd name="connsiteY85" fmla="*/ 893041 h 1008346"/>
              <a:gd name="connsiteX86" fmla="*/ 7120480 w 12192000"/>
              <a:gd name="connsiteY86" fmla="*/ 906142 h 1008346"/>
              <a:gd name="connsiteX87" fmla="*/ 7063799 w 12192000"/>
              <a:gd name="connsiteY87" fmla="*/ 904302 h 1008346"/>
              <a:gd name="connsiteX88" fmla="*/ 7046174 w 12192000"/>
              <a:gd name="connsiteY88" fmla="*/ 912191 h 1008346"/>
              <a:gd name="connsiteX89" fmla="*/ 7043236 w 12192000"/>
              <a:gd name="connsiteY89" fmla="*/ 913697 h 1008346"/>
              <a:gd name="connsiteX90" fmla="*/ 7029299 w 12192000"/>
              <a:gd name="connsiteY90" fmla="*/ 916535 h 1008346"/>
              <a:gd name="connsiteX91" fmla="*/ 7011341 w 12192000"/>
              <a:gd name="connsiteY91" fmla="*/ 922055 h 1008346"/>
              <a:gd name="connsiteX92" fmla="*/ 6962721 w 12192000"/>
              <a:gd name="connsiteY92" fmla="*/ 926136 h 1008346"/>
              <a:gd name="connsiteX93" fmla="*/ 6924046 w 12192000"/>
              <a:gd name="connsiteY93" fmla="*/ 935119 h 1008346"/>
              <a:gd name="connsiteX94" fmla="*/ 6803921 w 12192000"/>
              <a:gd name="connsiteY94" fmla="*/ 953749 h 1008346"/>
              <a:gd name="connsiteX95" fmla="*/ 6753130 w 12192000"/>
              <a:gd name="connsiteY95" fmla="*/ 967574 h 1008346"/>
              <a:gd name="connsiteX96" fmla="*/ 6715125 w 12192000"/>
              <a:gd name="connsiteY96" fmla="*/ 976612 h 1008346"/>
              <a:gd name="connsiteX97" fmla="*/ 6558230 w 12192000"/>
              <a:gd name="connsiteY97" fmla="*/ 992648 h 1008346"/>
              <a:gd name="connsiteX98" fmla="*/ 6424995 w 12192000"/>
              <a:gd name="connsiteY98" fmla="*/ 997785 h 1008346"/>
              <a:gd name="connsiteX99" fmla="*/ 6223993 w 12192000"/>
              <a:gd name="connsiteY99" fmla="*/ 996254 h 1008346"/>
              <a:gd name="connsiteX100" fmla="*/ 6170626 w 12192000"/>
              <a:gd name="connsiteY100" fmla="*/ 996191 h 1008346"/>
              <a:gd name="connsiteX101" fmla="*/ 6139366 w 12192000"/>
              <a:gd name="connsiteY101" fmla="*/ 1000894 h 1008346"/>
              <a:gd name="connsiteX102" fmla="*/ 6132311 w 12192000"/>
              <a:gd name="connsiteY102" fmla="*/ 1006678 h 1008346"/>
              <a:gd name="connsiteX103" fmla="*/ 6112202 w 12192000"/>
              <a:gd name="connsiteY103" fmla="*/ 1007107 h 1008346"/>
              <a:gd name="connsiteX104" fmla="*/ 6106903 w 12192000"/>
              <a:gd name="connsiteY104" fmla="*/ 1008346 h 1008346"/>
              <a:gd name="connsiteX105" fmla="*/ 6010290 w 12192000"/>
              <a:gd name="connsiteY105" fmla="*/ 999136 h 1008346"/>
              <a:gd name="connsiteX106" fmla="*/ 5859922 w 12192000"/>
              <a:gd name="connsiteY106" fmla="*/ 1004321 h 1008346"/>
              <a:gd name="connsiteX107" fmla="*/ 5623801 w 12192000"/>
              <a:gd name="connsiteY107" fmla="*/ 983916 h 1008346"/>
              <a:gd name="connsiteX108" fmla="*/ 5462286 w 12192000"/>
              <a:gd name="connsiteY108" fmla="*/ 972082 h 1008346"/>
              <a:gd name="connsiteX109" fmla="*/ 5263300 w 12192000"/>
              <a:gd name="connsiteY109" fmla="*/ 962419 h 1008346"/>
              <a:gd name="connsiteX110" fmla="*/ 5146583 w 12192000"/>
              <a:gd name="connsiteY110" fmla="*/ 948153 h 1008346"/>
              <a:gd name="connsiteX111" fmla="*/ 5067376 w 12192000"/>
              <a:gd name="connsiteY111" fmla="*/ 951851 h 1008346"/>
              <a:gd name="connsiteX112" fmla="*/ 4992329 w 12192000"/>
              <a:gd name="connsiteY112" fmla="*/ 947102 h 1008346"/>
              <a:gd name="connsiteX113" fmla="*/ 4965683 w 12192000"/>
              <a:gd name="connsiteY113" fmla="*/ 945215 h 1008346"/>
              <a:gd name="connsiteX114" fmla="*/ 4961310 w 12192000"/>
              <a:gd name="connsiteY114" fmla="*/ 941890 h 1008346"/>
              <a:gd name="connsiteX115" fmla="*/ 4943488 w 12192000"/>
              <a:gd name="connsiteY115" fmla="*/ 939683 h 1008346"/>
              <a:gd name="connsiteX116" fmla="*/ 4849224 w 12192000"/>
              <a:gd name="connsiteY116" fmla="*/ 927230 h 1008346"/>
              <a:gd name="connsiteX117" fmla="*/ 4847947 w 12192000"/>
              <a:gd name="connsiteY117" fmla="*/ 928231 h 1008346"/>
              <a:gd name="connsiteX118" fmla="*/ 4754288 w 12192000"/>
              <a:gd name="connsiteY118" fmla="*/ 938607 h 1008346"/>
              <a:gd name="connsiteX119" fmla="*/ 4663397 w 12192000"/>
              <a:gd name="connsiteY119" fmla="*/ 947888 h 1008346"/>
              <a:gd name="connsiteX120" fmla="*/ 4651959 w 12192000"/>
              <a:gd name="connsiteY120" fmla="*/ 947106 h 1008346"/>
              <a:gd name="connsiteX121" fmla="*/ 4651598 w 12192000"/>
              <a:gd name="connsiteY121" fmla="*/ 947335 h 1008346"/>
              <a:gd name="connsiteX122" fmla="*/ 4639268 w 12192000"/>
              <a:gd name="connsiteY122" fmla="*/ 946997 h 1008346"/>
              <a:gd name="connsiteX123" fmla="*/ 4631109 w 12192000"/>
              <a:gd name="connsiteY123" fmla="*/ 945679 h 1008346"/>
              <a:gd name="connsiteX124" fmla="*/ 4543237 w 12192000"/>
              <a:gd name="connsiteY124" fmla="*/ 945685 h 1008346"/>
              <a:gd name="connsiteX125" fmla="*/ 4438018 w 12192000"/>
              <a:gd name="connsiteY125" fmla="*/ 952550 h 1008346"/>
              <a:gd name="connsiteX126" fmla="*/ 4248478 w 12192000"/>
              <a:gd name="connsiteY126" fmla="*/ 943944 h 1008346"/>
              <a:gd name="connsiteX127" fmla="*/ 4060040 w 12192000"/>
              <a:gd name="connsiteY127" fmla="*/ 924627 h 1008346"/>
              <a:gd name="connsiteX128" fmla="*/ 3900993 w 12192000"/>
              <a:gd name="connsiteY128" fmla="*/ 901281 h 1008346"/>
              <a:gd name="connsiteX129" fmla="*/ 3894163 w 12192000"/>
              <a:gd name="connsiteY129" fmla="*/ 893057 h 1008346"/>
              <a:gd name="connsiteX130" fmla="*/ 3882282 w 12192000"/>
              <a:gd name="connsiteY130" fmla="*/ 887118 h 1008346"/>
              <a:gd name="connsiteX131" fmla="*/ 3879568 w 12192000"/>
              <a:gd name="connsiteY131" fmla="*/ 887386 h 1008346"/>
              <a:gd name="connsiteX132" fmla="*/ 3862018 w 12192000"/>
              <a:gd name="connsiteY132" fmla="*/ 883446 h 1008346"/>
              <a:gd name="connsiteX133" fmla="*/ 3860685 w 12192000"/>
              <a:gd name="connsiteY133" fmla="*/ 880589 h 1008346"/>
              <a:gd name="connsiteX134" fmla="*/ 3849430 w 12192000"/>
              <a:gd name="connsiteY134" fmla="*/ 877261 h 1008346"/>
              <a:gd name="connsiteX135" fmla="*/ 3829379 w 12192000"/>
              <a:gd name="connsiteY135" fmla="*/ 869021 h 1008346"/>
              <a:gd name="connsiteX136" fmla="*/ 3823641 w 12192000"/>
              <a:gd name="connsiteY136" fmla="*/ 869057 h 1008346"/>
              <a:gd name="connsiteX137" fmla="*/ 3790304 w 12192000"/>
              <a:gd name="connsiteY137" fmla="*/ 859084 h 1008346"/>
              <a:gd name="connsiteX138" fmla="*/ 3788900 w 12192000"/>
              <a:gd name="connsiteY138" fmla="*/ 859697 h 1008346"/>
              <a:gd name="connsiteX139" fmla="*/ 3775383 w 12192000"/>
              <a:gd name="connsiteY139" fmla="*/ 860158 h 1008346"/>
              <a:gd name="connsiteX140" fmla="*/ 3650549 w 12192000"/>
              <a:gd name="connsiteY140" fmla="*/ 856389 h 1008346"/>
              <a:gd name="connsiteX141" fmla="*/ 3643002 w 12192000"/>
              <a:gd name="connsiteY141" fmla="*/ 854718 h 1008346"/>
              <a:gd name="connsiteX142" fmla="*/ 3642633 w 12192000"/>
              <a:gd name="connsiteY142" fmla="*/ 854851 h 1008346"/>
              <a:gd name="connsiteX143" fmla="*/ 3634236 w 12192000"/>
              <a:gd name="connsiteY143" fmla="*/ 853421 h 1008346"/>
              <a:gd name="connsiteX144" fmla="*/ 3629243 w 12192000"/>
              <a:gd name="connsiteY144" fmla="*/ 851670 h 1008346"/>
              <a:gd name="connsiteX145" fmla="*/ 3614602 w 12192000"/>
              <a:gd name="connsiteY145" fmla="*/ 848429 h 1008346"/>
              <a:gd name="connsiteX146" fmla="*/ 3543752 w 12192000"/>
              <a:gd name="connsiteY146" fmla="*/ 861253 h 1008346"/>
              <a:gd name="connsiteX147" fmla="*/ 3430556 w 12192000"/>
              <a:gd name="connsiteY147" fmla="*/ 860564 h 1008346"/>
              <a:gd name="connsiteX148" fmla="*/ 3385450 w 12192000"/>
              <a:gd name="connsiteY148" fmla="*/ 861153 h 1008346"/>
              <a:gd name="connsiteX149" fmla="*/ 3206411 w 12192000"/>
              <a:gd name="connsiteY149" fmla="*/ 856342 h 1008346"/>
              <a:gd name="connsiteX150" fmla="*/ 3172172 w 12192000"/>
              <a:gd name="connsiteY150" fmla="*/ 859926 h 1008346"/>
              <a:gd name="connsiteX151" fmla="*/ 3167260 w 12192000"/>
              <a:gd name="connsiteY151" fmla="*/ 861600 h 1008346"/>
              <a:gd name="connsiteX152" fmla="*/ 3160907 w 12192000"/>
              <a:gd name="connsiteY152" fmla="*/ 862337 h 1008346"/>
              <a:gd name="connsiteX153" fmla="*/ 3144557 w 12192000"/>
              <a:gd name="connsiteY153" fmla="*/ 860933 h 1008346"/>
              <a:gd name="connsiteX154" fmla="*/ 3138575 w 12192000"/>
              <a:gd name="connsiteY154" fmla="*/ 859842 h 1008346"/>
              <a:gd name="connsiteX155" fmla="*/ 3129468 w 12192000"/>
              <a:gd name="connsiteY155" fmla="*/ 859445 h 1008346"/>
              <a:gd name="connsiteX156" fmla="*/ 3129191 w 12192000"/>
              <a:gd name="connsiteY156" fmla="*/ 859614 h 1008346"/>
              <a:gd name="connsiteX157" fmla="*/ 3080632 w 12192000"/>
              <a:gd name="connsiteY157" fmla="*/ 859576 h 1008346"/>
              <a:gd name="connsiteX158" fmla="*/ 3020075 w 12192000"/>
              <a:gd name="connsiteY158" fmla="*/ 867669 h 1008346"/>
              <a:gd name="connsiteX159" fmla="*/ 2996410 w 12192000"/>
              <a:gd name="connsiteY159" fmla="*/ 869598 h 1008346"/>
              <a:gd name="connsiteX160" fmla="*/ 2983493 w 12192000"/>
              <a:gd name="connsiteY160" fmla="*/ 871583 h 1008346"/>
              <a:gd name="connsiteX161" fmla="*/ 2982508 w 12192000"/>
              <a:gd name="connsiteY161" fmla="*/ 872324 h 1008346"/>
              <a:gd name="connsiteX162" fmla="*/ 2943646 w 12192000"/>
              <a:gd name="connsiteY162" fmla="*/ 866671 h 1008346"/>
              <a:gd name="connsiteX163" fmla="*/ 2937624 w 12192000"/>
              <a:gd name="connsiteY163" fmla="*/ 860873 h 1008346"/>
              <a:gd name="connsiteX164" fmla="*/ 2900278 w 12192000"/>
              <a:gd name="connsiteY164" fmla="*/ 855890 h 1008346"/>
              <a:gd name="connsiteX165" fmla="*/ 2877094 w 12192000"/>
              <a:gd name="connsiteY165" fmla="*/ 850038 h 1008346"/>
              <a:gd name="connsiteX166" fmla="*/ 2876089 w 12192000"/>
              <a:gd name="connsiteY166" fmla="*/ 849428 h 1008346"/>
              <a:gd name="connsiteX167" fmla="*/ 2858491 w 12192000"/>
              <a:gd name="connsiteY167" fmla="*/ 836891 h 1008346"/>
              <a:gd name="connsiteX168" fmla="*/ 2853221 w 12192000"/>
              <a:gd name="connsiteY168" fmla="*/ 836141 h 1008346"/>
              <a:gd name="connsiteX169" fmla="*/ 2809798 w 12192000"/>
              <a:gd name="connsiteY169" fmla="*/ 818931 h 1008346"/>
              <a:gd name="connsiteX170" fmla="*/ 2788143 w 12192000"/>
              <a:gd name="connsiteY170" fmla="*/ 814680 h 1008346"/>
              <a:gd name="connsiteX171" fmla="*/ 2726584 w 12192000"/>
              <a:gd name="connsiteY171" fmla="*/ 814258 h 1008346"/>
              <a:gd name="connsiteX172" fmla="*/ 2695593 w 12192000"/>
              <a:gd name="connsiteY172" fmla="*/ 797218 h 1008346"/>
              <a:gd name="connsiteX173" fmla="*/ 2688833 w 12192000"/>
              <a:gd name="connsiteY173" fmla="*/ 794195 h 1008346"/>
              <a:gd name="connsiteX174" fmla="*/ 2688479 w 12192000"/>
              <a:gd name="connsiteY174" fmla="*/ 794303 h 1008346"/>
              <a:gd name="connsiteX175" fmla="*/ 2680911 w 12192000"/>
              <a:gd name="connsiteY175" fmla="*/ 791446 h 1008346"/>
              <a:gd name="connsiteX176" fmla="*/ 2676500 w 12192000"/>
              <a:gd name="connsiteY176" fmla="*/ 788684 h 1008346"/>
              <a:gd name="connsiteX177" fmla="*/ 2597106 w 12192000"/>
              <a:gd name="connsiteY177" fmla="*/ 788233 h 1008346"/>
              <a:gd name="connsiteX178" fmla="*/ 2493284 w 12192000"/>
              <a:gd name="connsiteY178" fmla="*/ 771780 h 1008346"/>
              <a:gd name="connsiteX179" fmla="*/ 2391347 w 12192000"/>
              <a:gd name="connsiteY179" fmla="*/ 752808 h 1008346"/>
              <a:gd name="connsiteX180" fmla="*/ 2354862 w 12192000"/>
              <a:gd name="connsiteY180" fmla="*/ 744636 h 1008346"/>
              <a:gd name="connsiteX181" fmla="*/ 2287979 w 12192000"/>
              <a:gd name="connsiteY181" fmla="*/ 735811 h 1008346"/>
              <a:gd name="connsiteX182" fmla="*/ 2255010 w 12192000"/>
              <a:gd name="connsiteY182" fmla="*/ 734698 h 1008346"/>
              <a:gd name="connsiteX183" fmla="*/ 2251535 w 12192000"/>
              <a:gd name="connsiteY183" fmla="*/ 736637 h 1008346"/>
              <a:gd name="connsiteX184" fmla="*/ 2245631 w 12192000"/>
              <a:gd name="connsiteY184" fmla="*/ 736631 h 1008346"/>
              <a:gd name="connsiteX185" fmla="*/ 2230763 w 12192000"/>
              <a:gd name="connsiteY185" fmla="*/ 732710 h 1008346"/>
              <a:gd name="connsiteX186" fmla="*/ 2225379 w 12192000"/>
              <a:gd name="connsiteY186" fmla="*/ 730591 h 1008346"/>
              <a:gd name="connsiteX187" fmla="*/ 2217057 w 12192000"/>
              <a:gd name="connsiteY187" fmla="*/ 728862 h 1008346"/>
              <a:gd name="connsiteX188" fmla="*/ 2216788 w 12192000"/>
              <a:gd name="connsiteY188" fmla="*/ 729024 h 1008346"/>
              <a:gd name="connsiteX189" fmla="*/ 2209124 w 12192000"/>
              <a:gd name="connsiteY189" fmla="*/ 727003 h 1008346"/>
              <a:gd name="connsiteX190" fmla="*/ 2172459 w 12192000"/>
              <a:gd name="connsiteY190" fmla="*/ 714519 h 1008346"/>
              <a:gd name="connsiteX191" fmla="*/ 2115857 w 12192000"/>
              <a:gd name="connsiteY191" fmla="*/ 723498 h 1008346"/>
              <a:gd name="connsiteX192" fmla="*/ 2093949 w 12192000"/>
              <a:gd name="connsiteY192" fmla="*/ 722515 h 1008346"/>
              <a:gd name="connsiteX193" fmla="*/ 2080925 w 12192000"/>
              <a:gd name="connsiteY193" fmla="*/ 723827 h 1008346"/>
              <a:gd name="connsiteX194" fmla="*/ 1983785 w 12192000"/>
              <a:gd name="connsiteY194" fmla="*/ 689896 h 1008346"/>
              <a:gd name="connsiteX195" fmla="*/ 1959913 w 12192000"/>
              <a:gd name="connsiteY195" fmla="*/ 672734 h 1008346"/>
              <a:gd name="connsiteX196" fmla="*/ 1804159 w 12192000"/>
              <a:gd name="connsiteY196" fmla="*/ 644533 h 1008346"/>
              <a:gd name="connsiteX197" fmla="*/ 1591576 w 12192000"/>
              <a:gd name="connsiteY197" fmla="*/ 571258 h 1008346"/>
              <a:gd name="connsiteX198" fmla="*/ 1496826 w 12192000"/>
              <a:gd name="connsiteY198" fmla="*/ 568535 h 1008346"/>
              <a:gd name="connsiteX199" fmla="*/ 1356936 w 12192000"/>
              <a:gd name="connsiteY199" fmla="*/ 530781 h 1008346"/>
              <a:gd name="connsiteX200" fmla="*/ 1269628 w 12192000"/>
              <a:gd name="connsiteY200" fmla="*/ 539232 h 1008346"/>
              <a:gd name="connsiteX201" fmla="*/ 1194874 w 12192000"/>
              <a:gd name="connsiteY201" fmla="*/ 523525 h 1008346"/>
              <a:gd name="connsiteX202" fmla="*/ 1138189 w 12192000"/>
              <a:gd name="connsiteY202" fmla="*/ 509746 h 1008346"/>
              <a:gd name="connsiteX203" fmla="*/ 976781 w 12192000"/>
              <a:gd name="connsiteY203" fmla="*/ 468644 h 1008346"/>
              <a:gd name="connsiteX204" fmla="*/ 882061 w 12192000"/>
              <a:gd name="connsiteY204" fmla="*/ 458215 h 1008346"/>
              <a:gd name="connsiteX205" fmla="*/ 833317 w 12192000"/>
              <a:gd name="connsiteY205" fmla="*/ 447431 h 1008346"/>
              <a:gd name="connsiteX206" fmla="*/ 827386 w 12192000"/>
              <a:gd name="connsiteY206" fmla="*/ 446883 h 1008346"/>
              <a:gd name="connsiteX207" fmla="*/ 786341 w 12192000"/>
              <a:gd name="connsiteY207" fmla="*/ 445842 h 1008346"/>
              <a:gd name="connsiteX208" fmla="*/ 725073 w 12192000"/>
              <a:gd name="connsiteY208" fmla="*/ 448531 h 1008346"/>
              <a:gd name="connsiteX209" fmla="*/ 624284 w 12192000"/>
              <a:gd name="connsiteY209" fmla="*/ 462606 h 1008346"/>
              <a:gd name="connsiteX210" fmla="*/ 527403 w 12192000"/>
              <a:gd name="connsiteY210" fmla="*/ 467566 h 1008346"/>
              <a:gd name="connsiteX211" fmla="*/ 407139 w 12192000"/>
              <a:gd name="connsiteY211" fmla="*/ 461890 h 1008346"/>
              <a:gd name="connsiteX212" fmla="*/ 363011 w 12192000"/>
              <a:gd name="connsiteY212" fmla="*/ 466758 h 1008346"/>
              <a:gd name="connsiteX213" fmla="*/ 360644 w 12192000"/>
              <a:gd name="connsiteY213" fmla="*/ 472114 h 1008346"/>
              <a:gd name="connsiteX214" fmla="*/ 347271 w 12192000"/>
              <a:gd name="connsiteY214" fmla="*/ 472897 h 1008346"/>
              <a:gd name="connsiteX215" fmla="*/ 344210 w 12192000"/>
              <a:gd name="connsiteY215" fmla="*/ 474119 h 1008346"/>
              <a:gd name="connsiteX216" fmla="*/ 326160 w 12192000"/>
              <a:gd name="connsiteY216" fmla="*/ 480110 h 1008346"/>
              <a:gd name="connsiteX217" fmla="*/ 275309 w 12192000"/>
              <a:gd name="connsiteY217" fmla="*/ 467738 h 1008346"/>
              <a:gd name="connsiteX218" fmla="*/ 251787 w 12192000"/>
              <a:gd name="connsiteY218" fmla="*/ 466296 h 1008346"/>
              <a:gd name="connsiteX219" fmla="*/ 229585 w 12192000"/>
              <a:gd name="connsiteY219" fmla="*/ 458043 h 1008346"/>
              <a:gd name="connsiteX220" fmla="*/ 218012 w 12192000"/>
              <a:gd name="connsiteY220" fmla="*/ 449412 h 1008346"/>
              <a:gd name="connsiteX221" fmla="*/ 133735 w 12192000"/>
              <a:gd name="connsiteY221" fmla="*/ 416518 h 1008346"/>
              <a:gd name="connsiteX222" fmla="*/ 77108 w 12192000"/>
              <a:gd name="connsiteY222" fmla="*/ 390937 h 1008346"/>
              <a:gd name="connsiteX223" fmla="*/ 65936 w 12192000"/>
              <a:gd name="connsiteY223" fmla="*/ 382568 h 1008346"/>
              <a:gd name="connsiteX224" fmla="*/ 49890 w 12192000"/>
              <a:gd name="connsiteY224" fmla="*/ 382282 h 1008346"/>
              <a:gd name="connsiteX225" fmla="*/ 44249 w 12192000"/>
              <a:gd name="connsiteY225" fmla="*/ 384936 h 1008346"/>
              <a:gd name="connsiteX226" fmla="*/ 0 w 12192000"/>
              <a:gd name="connsiteY226" fmla="*/ 363641 h 10083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Lst>
            <a:rect l="l" t="t" r="r" b="b"/>
            <a:pathLst>
              <a:path w="12192000" h="1008346">
                <a:moveTo>
                  <a:pt x="0" y="0"/>
                </a:moveTo>
                <a:lnTo>
                  <a:pt x="12187583" y="0"/>
                </a:lnTo>
                <a:lnTo>
                  <a:pt x="12192000" y="65613"/>
                </a:lnTo>
                <a:lnTo>
                  <a:pt x="12192000" y="84629"/>
                </a:lnTo>
                <a:lnTo>
                  <a:pt x="12176433" y="86996"/>
                </a:lnTo>
                <a:cubicBezTo>
                  <a:pt x="12073182" y="101789"/>
                  <a:pt x="12117356" y="120931"/>
                  <a:pt x="11966438" y="112672"/>
                </a:cubicBezTo>
                <a:cubicBezTo>
                  <a:pt x="11964149" y="128655"/>
                  <a:pt x="11948882" y="132320"/>
                  <a:pt x="11916918" y="131001"/>
                </a:cubicBezTo>
                <a:cubicBezTo>
                  <a:pt x="11886791" y="145641"/>
                  <a:pt x="11820109" y="185794"/>
                  <a:pt x="11785675" y="200504"/>
                </a:cubicBezTo>
                <a:cubicBezTo>
                  <a:pt x="11767893" y="223073"/>
                  <a:pt x="11729657" y="198901"/>
                  <a:pt x="11710307" y="219266"/>
                </a:cubicBezTo>
                <a:lnTo>
                  <a:pt x="11488515" y="272573"/>
                </a:lnTo>
                <a:cubicBezTo>
                  <a:pt x="11451393" y="267628"/>
                  <a:pt x="11433126" y="277361"/>
                  <a:pt x="11419631" y="292041"/>
                </a:cubicBezTo>
                <a:cubicBezTo>
                  <a:pt x="11351766" y="302526"/>
                  <a:pt x="11316239" y="329144"/>
                  <a:pt x="11247844" y="350265"/>
                </a:cubicBezTo>
                <a:cubicBezTo>
                  <a:pt x="11176630" y="380253"/>
                  <a:pt x="11168845" y="398802"/>
                  <a:pt x="11126425" y="419544"/>
                </a:cubicBezTo>
                <a:lnTo>
                  <a:pt x="11017611" y="445382"/>
                </a:lnTo>
                <a:lnTo>
                  <a:pt x="10964524" y="459636"/>
                </a:lnTo>
                <a:lnTo>
                  <a:pt x="10937482" y="479175"/>
                </a:lnTo>
                <a:cubicBezTo>
                  <a:pt x="10928984" y="479690"/>
                  <a:pt x="10923663" y="480566"/>
                  <a:pt x="10920340" y="481765"/>
                </a:cubicBezTo>
                <a:cubicBezTo>
                  <a:pt x="10920271" y="481905"/>
                  <a:pt x="10920203" y="482045"/>
                  <a:pt x="10920133" y="482186"/>
                </a:cubicBezTo>
                <a:lnTo>
                  <a:pt x="10815604" y="500583"/>
                </a:lnTo>
                <a:lnTo>
                  <a:pt x="10736979" y="537354"/>
                </a:lnTo>
                <a:cubicBezTo>
                  <a:pt x="10701168" y="539251"/>
                  <a:pt x="10671225" y="526691"/>
                  <a:pt x="10697572" y="549656"/>
                </a:cubicBezTo>
                <a:cubicBezTo>
                  <a:pt x="10686217" y="550987"/>
                  <a:pt x="10680616" y="554110"/>
                  <a:pt x="10677680" y="558131"/>
                </a:cubicBezTo>
                <a:lnTo>
                  <a:pt x="10677187" y="559888"/>
                </a:lnTo>
                <a:lnTo>
                  <a:pt x="10588288" y="566845"/>
                </a:lnTo>
                <a:lnTo>
                  <a:pt x="10533913" y="565526"/>
                </a:lnTo>
                <a:lnTo>
                  <a:pt x="10427096" y="571439"/>
                </a:lnTo>
                <a:lnTo>
                  <a:pt x="10283366" y="601076"/>
                </a:lnTo>
                <a:cubicBezTo>
                  <a:pt x="10219534" y="608345"/>
                  <a:pt x="10191304" y="590560"/>
                  <a:pt x="10071988" y="612649"/>
                </a:cubicBezTo>
                <a:cubicBezTo>
                  <a:pt x="10057074" y="615410"/>
                  <a:pt x="10039347" y="619216"/>
                  <a:pt x="10019577" y="623784"/>
                </a:cubicBezTo>
                <a:lnTo>
                  <a:pt x="9996598" y="629362"/>
                </a:lnTo>
                <a:lnTo>
                  <a:pt x="9994226" y="629693"/>
                </a:lnTo>
                <a:cubicBezTo>
                  <a:pt x="9969462" y="631806"/>
                  <a:pt x="9926429" y="636434"/>
                  <a:pt x="9886928" y="637803"/>
                </a:cubicBezTo>
                <a:cubicBezTo>
                  <a:pt x="9846681" y="625129"/>
                  <a:pt x="9789914" y="647341"/>
                  <a:pt x="9757216" y="637903"/>
                </a:cubicBezTo>
                <a:lnTo>
                  <a:pt x="9630666" y="634301"/>
                </a:lnTo>
                <a:cubicBezTo>
                  <a:pt x="9589814" y="639083"/>
                  <a:pt x="9614560" y="612902"/>
                  <a:pt x="9552588" y="654919"/>
                </a:cubicBezTo>
                <a:cubicBezTo>
                  <a:pt x="9480258" y="649249"/>
                  <a:pt x="9479892" y="669316"/>
                  <a:pt x="9415821" y="653970"/>
                </a:cubicBezTo>
                <a:lnTo>
                  <a:pt x="9163817" y="650641"/>
                </a:lnTo>
                <a:cubicBezTo>
                  <a:pt x="9121629" y="655493"/>
                  <a:pt x="9110866" y="652022"/>
                  <a:pt x="9050386" y="653852"/>
                </a:cubicBezTo>
                <a:cubicBezTo>
                  <a:pt x="8989096" y="658189"/>
                  <a:pt x="8982352" y="653254"/>
                  <a:pt x="8929125" y="654038"/>
                </a:cubicBezTo>
                <a:cubicBezTo>
                  <a:pt x="8895525" y="654011"/>
                  <a:pt x="8854261" y="655068"/>
                  <a:pt x="8848784" y="653686"/>
                </a:cubicBezTo>
                <a:lnTo>
                  <a:pt x="8846477" y="654426"/>
                </a:lnTo>
                <a:cubicBezTo>
                  <a:pt x="8836488" y="655974"/>
                  <a:pt x="8830524" y="655525"/>
                  <a:pt x="8826356" y="654200"/>
                </a:cubicBezTo>
                <a:lnTo>
                  <a:pt x="8788426" y="644734"/>
                </a:lnTo>
                <a:lnTo>
                  <a:pt x="8715784" y="655804"/>
                </a:lnTo>
                <a:cubicBezTo>
                  <a:pt x="8700486" y="660164"/>
                  <a:pt x="8674656" y="657180"/>
                  <a:pt x="8652446" y="660966"/>
                </a:cubicBezTo>
                <a:cubicBezTo>
                  <a:pt x="8638945" y="659778"/>
                  <a:pt x="8617129" y="670043"/>
                  <a:pt x="8602565" y="669503"/>
                </a:cubicBezTo>
                <a:lnTo>
                  <a:pt x="8593932" y="669427"/>
                </a:lnTo>
                <a:lnTo>
                  <a:pt x="8593705" y="669613"/>
                </a:lnTo>
                <a:cubicBezTo>
                  <a:pt x="8591714" y="669998"/>
                  <a:pt x="8588833" y="670123"/>
                  <a:pt x="8584494" y="669906"/>
                </a:cubicBezTo>
                <a:lnTo>
                  <a:pt x="8578197" y="669287"/>
                </a:lnTo>
                <a:lnTo>
                  <a:pt x="8506463" y="693584"/>
                </a:lnTo>
                <a:cubicBezTo>
                  <a:pt x="8463764" y="700193"/>
                  <a:pt x="8447826" y="702186"/>
                  <a:pt x="8399267" y="713948"/>
                </a:cubicBezTo>
                <a:cubicBezTo>
                  <a:pt x="8359327" y="720193"/>
                  <a:pt x="8328180" y="730649"/>
                  <a:pt x="8291640" y="731915"/>
                </a:cubicBezTo>
                <a:cubicBezTo>
                  <a:pt x="8280654" y="738095"/>
                  <a:pt x="8268777" y="741688"/>
                  <a:pt x="8251948" y="737355"/>
                </a:cubicBezTo>
                <a:cubicBezTo>
                  <a:pt x="8215882" y="744957"/>
                  <a:pt x="8212832" y="755146"/>
                  <a:pt x="8184393" y="751751"/>
                </a:cubicBezTo>
                <a:cubicBezTo>
                  <a:pt x="8173075" y="769174"/>
                  <a:pt x="8168114" y="763895"/>
                  <a:pt x="8155434" y="761257"/>
                </a:cubicBezTo>
                <a:lnTo>
                  <a:pt x="8153823" y="761173"/>
                </a:lnTo>
                <a:lnTo>
                  <a:pt x="8152337" y="763644"/>
                </a:lnTo>
                <a:lnTo>
                  <a:pt x="8147026" y="765472"/>
                </a:lnTo>
                <a:lnTo>
                  <a:pt x="8130352" y="767262"/>
                </a:lnTo>
                <a:lnTo>
                  <a:pt x="8123725" y="767408"/>
                </a:lnTo>
                <a:cubicBezTo>
                  <a:pt x="8119291" y="767706"/>
                  <a:pt x="8116515" y="768155"/>
                  <a:pt x="8114787" y="768745"/>
                </a:cubicBezTo>
                <a:cubicBezTo>
                  <a:pt x="8114753" y="768812"/>
                  <a:pt x="8114716" y="768878"/>
                  <a:pt x="8114681" y="768946"/>
                </a:cubicBezTo>
                <a:lnTo>
                  <a:pt x="8106087" y="769868"/>
                </a:lnTo>
                <a:cubicBezTo>
                  <a:pt x="8090192" y="774423"/>
                  <a:pt x="8064932" y="784432"/>
                  <a:pt x="8047050" y="789846"/>
                </a:cubicBezTo>
                <a:cubicBezTo>
                  <a:pt x="8028366" y="790970"/>
                  <a:pt x="7984943" y="791619"/>
                  <a:pt x="7998793" y="802356"/>
                </a:cubicBezTo>
                <a:cubicBezTo>
                  <a:pt x="7992871" y="803059"/>
                  <a:pt x="7989962" y="804576"/>
                  <a:pt x="7988446" y="806503"/>
                </a:cubicBezTo>
                <a:cubicBezTo>
                  <a:pt x="7988363" y="806782"/>
                  <a:pt x="7988279" y="807061"/>
                  <a:pt x="7988194" y="807340"/>
                </a:cubicBezTo>
                <a:lnTo>
                  <a:pt x="7941821" y="811196"/>
                </a:lnTo>
                <a:lnTo>
                  <a:pt x="7913431" y="810908"/>
                </a:lnTo>
                <a:lnTo>
                  <a:pt x="7899391" y="811681"/>
                </a:lnTo>
                <a:lnTo>
                  <a:pt x="7894134" y="809997"/>
                </a:lnTo>
                <a:cubicBezTo>
                  <a:pt x="7889170" y="809235"/>
                  <a:pt x="7882983" y="809505"/>
                  <a:pt x="7874065" y="812104"/>
                </a:cubicBezTo>
                <a:lnTo>
                  <a:pt x="7872250" y="813063"/>
                </a:lnTo>
                <a:lnTo>
                  <a:pt x="7825620" y="810757"/>
                </a:lnTo>
                <a:cubicBezTo>
                  <a:pt x="7819392" y="809994"/>
                  <a:pt x="7764833" y="816501"/>
                  <a:pt x="7759398" y="814526"/>
                </a:cubicBezTo>
                <a:cubicBezTo>
                  <a:pt x="7724819" y="813934"/>
                  <a:pt x="7729736" y="814205"/>
                  <a:pt x="7671781" y="825332"/>
                </a:cubicBezTo>
                <a:cubicBezTo>
                  <a:pt x="7662860" y="827124"/>
                  <a:pt x="7506038" y="834490"/>
                  <a:pt x="7470640" y="840596"/>
                </a:cubicBezTo>
                <a:lnTo>
                  <a:pt x="7464881" y="840011"/>
                </a:lnTo>
                <a:lnTo>
                  <a:pt x="7468828" y="838867"/>
                </a:lnTo>
                <a:cubicBezTo>
                  <a:pt x="7467755" y="838929"/>
                  <a:pt x="7464874" y="839452"/>
                  <a:pt x="7463929" y="839915"/>
                </a:cubicBezTo>
                <a:lnTo>
                  <a:pt x="7464881" y="840011"/>
                </a:lnTo>
                <a:lnTo>
                  <a:pt x="7462887" y="840589"/>
                </a:lnTo>
                <a:cubicBezTo>
                  <a:pt x="7456605" y="841972"/>
                  <a:pt x="7444775" y="844340"/>
                  <a:pt x="7423655" y="848212"/>
                </a:cubicBezTo>
                <a:cubicBezTo>
                  <a:pt x="7401789" y="849153"/>
                  <a:pt x="7379434" y="857438"/>
                  <a:pt x="7346156" y="869806"/>
                </a:cubicBezTo>
                <a:cubicBezTo>
                  <a:pt x="7271178" y="897611"/>
                  <a:pt x="7249743" y="890013"/>
                  <a:pt x="7174543" y="893041"/>
                </a:cubicBezTo>
                <a:cubicBezTo>
                  <a:pt x="7148347" y="916454"/>
                  <a:pt x="7157917" y="896956"/>
                  <a:pt x="7120480" y="906142"/>
                </a:cubicBezTo>
                <a:cubicBezTo>
                  <a:pt x="7120216" y="888189"/>
                  <a:pt x="7078525" y="922435"/>
                  <a:pt x="7063799" y="904302"/>
                </a:cubicBezTo>
                <a:cubicBezTo>
                  <a:pt x="7057452" y="906549"/>
                  <a:pt x="7051768" y="909296"/>
                  <a:pt x="7046174" y="912191"/>
                </a:cubicBezTo>
                <a:lnTo>
                  <a:pt x="7043236" y="913697"/>
                </a:lnTo>
                <a:lnTo>
                  <a:pt x="7029299" y="916535"/>
                </a:lnTo>
                <a:lnTo>
                  <a:pt x="7011341" y="922055"/>
                </a:lnTo>
                <a:lnTo>
                  <a:pt x="6962721" y="926136"/>
                </a:lnTo>
                <a:cubicBezTo>
                  <a:pt x="6955177" y="928190"/>
                  <a:pt x="6934298" y="934551"/>
                  <a:pt x="6924046" y="935119"/>
                </a:cubicBezTo>
                <a:lnTo>
                  <a:pt x="6803921" y="953749"/>
                </a:lnTo>
                <a:cubicBezTo>
                  <a:pt x="6793798" y="956148"/>
                  <a:pt x="6756114" y="960863"/>
                  <a:pt x="6753130" y="967574"/>
                </a:cubicBezTo>
                <a:cubicBezTo>
                  <a:pt x="6747365" y="975888"/>
                  <a:pt x="6707255" y="968409"/>
                  <a:pt x="6715125" y="976612"/>
                </a:cubicBezTo>
                <a:lnTo>
                  <a:pt x="6558230" y="992648"/>
                </a:lnTo>
                <a:lnTo>
                  <a:pt x="6424995" y="997785"/>
                </a:lnTo>
                <a:lnTo>
                  <a:pt x="6223993" y="996254"/>
                </a:lnTo>
                <a:cubicBezTo>
                  <a:pt x="6210976" y="994645"/>
                  <a:pt x="6182117" y="995304"/>
                  <a:pt x="6170626" y="996191"/>
                </a:cubicBezTo>
                <a:lnTo>
                  <a:pt x="6139366" y="1000894"/>
                </a:lnTo>
                <a:lnTo>
                  <a:pt x="6132311" y="1006678"/>
                </a:lnTo>
                <a:lnTo>
                  <a:pt x="6112202" y="1007107"/>
                </a:lnTo>
                <a:lnTo>
                  <a:pt x="6106903" y="1008346"/>
                </a:lnTo>
                <a:cubicBezTo>
                  <a:pt x="6089917" y="1007017"/>
                  <a:pt x="6051453" y="999806"/>
                  <a:pt x="6010290" y="999136"/>
                </a:cubicBezTo>
                <a:cubicBezTo>
                  <a:pt x="5969128" y="998465"/>
                  <a:pt x="5880801" y="1013593"/>
                  <a:pt x="5859922" y="1004321"/>
                </a:cubicBezTo>
                <a:cubicBezTo>
                  <a:pt x="5765762" y="991088"/>
                  <a:pt x="5703766" y="1009352"/>
                  <a:pt x="5623801" y="983916"/>
                </a:cubicBezTo>
                <a:cubicBezTo>
                  <a:pt x="5544186" y="983963"/>
                  <a:pt x="5522368" y="975664"/>
                  <a:pt x="5462286" y="972082"/>
                </a:cubicBezTo>
                <a:cubicBezTo>
                  <a:pt x="5381152" y="966377"/>
                  <a:pt x="5295596" y="957595"/>
                  <a:pt x="5263300" y="962419"/>
                </a:cubicBezTo>
                <a:cubicBezTo>
                  <a:pt x="5223679" y="967819"/>
                  <a:pt x="5228790" y="951744"/>
                  <a:pt x="5146583" y="948153"/>
                </a:cubicBezTo>
                <a:cubicBezTo>
                  <a:pt x="5114696" y="951070"/>
                  <a:pt x="5103593" y="950913"/>
                  <a:pt x="5067376" y="951851"/>
                </a:cubicBezTo>
                <a:lnTo>
                  <a:pt x="4992329" y="947102"/>
                </a:lnTo>
                <a:cubicBezTo>
                  <a:pt x="4978545" y="948367"/>
                  <a:pt x="4970776" y="947303"/>
                  <a:pt x="4965683" y="945215"/>
                </a:cubicBezTo>
                <a:lnTo>
                  <a:pt x="4961310" y="941890"/>
                </a:lnTo>
                <a:lnTo>
                  <a:pt x="4943488" y="939683"/>
                </a:lnTo>
                <a:lnTo>
                  <a:pt x="4849224" y="927230"/>
                </a:lnTo>
                <a:lnTo>
                  <a:pt x="4847947" y="928231"/>
                </a:lnTo>
                <a:cubicBezTo>
                  <a:pt x="4826178" y="932813"/>
                  <a:pt x="4785045" y="935332"/>
                  <a:pt x="4754288" y="938607"/>
                </a:cubicBezTo>
                <a:cubicBezTo>
                  <a:pt x="4736761" y="935966"/>
                  <a:pt x="4682562" y="949752"/>
                  <a:pt x="4663397" y="947888"/>
                </a:cubicBezTo>
                <a:lnTo>
                  <a:pt x="4651959" y="947106"/>
                </a:lnTo>
                <a:lnTo>
                  <a:pt x="4651598" y="947335"/>
                </a:lnTo>
                <a:cubicBezTo>
                  <a:pt x="4648828" y="947687"/>
                  <a:pt x="4644956" y="947627"/>
                  <a:pt x="4639268" y="946997"/>
                </a:cubicBezTo>
                <a:lnTo>
                  <a:pt x="4631109" y="945679"/>
                </a:lnTo>
                <a:lnTo>
                  <a:pt x="4543237" y="945685"/>
                </a:lnTo>
                <a:lnTo>
                  <a:pt x="4438018" y="952550"/>
                </a:lnTo>
                <a:cubicBezTo>
                  <a:pt x="4374838" y="949681"/>
                  <a:pt x="4320080" y="950605"/>
                  <a:pt x="4248478" y="943944"/>
                </a:cubicBezTo>
                <a:cubicBezTo>
                  <a:pt x="4186345" y="948231"/>
                  <a:pt x="4126469" y="936911"/>
                  <a:pt x="4060040" y="924627"/>
                </a:cubicBezTo>
                <a:cubicBezTo>
                  <a:pt x="4001992" y="917353"/>
                  <a:pt x="3965469" y="896563"/>
                  <a:pt x="3900993" y="901281"/>
                </a:cubicBezTo>
                <a:cubicBezTo>
                  <a:pt x="3899958" y="898137"/>
                  <a:pt x="3897537" y="895435"/>
                  <a:pt x="3894163" y="893057"/>
                </a:cubicBezTo>
                <a:lnTo>
                  <a:pt x="3882282" y="887118"/>
                </a:lnTo>
                <a:lnTo>
                  <a:pt x="3879568" y="887386"/>
                </a:lnTo>
                <a:cubicBezTo>
                  <a:pt x="3869341" y="886992"/>
                  <a:pt x="3864486" y="885466"/>
                  <a:pt x="3862018" y="883446"/>
                </a:cubicBezTo>
                <a:lnTo>
                  <a:pt x="3860685" y="880589"/>
                </a:lnTo>
                <a:lnTo>
                  <a:pt x="3849430" y="877261"/>
                </a:lnTo>
                <a:lnTo>
                  <a:pt x="3829379" y="869021"/>
                </a:lnTo>
                <a:lnTo>
                  <a:pt x="3823641" y="869057"/>
                </a:lnTo>
                <a:lnTo>
                  <a:pt x="3790304" y="859084"/>
                </a:lnTo>
                <a:lnTo>
                  <a:pt x="3788900" y="859697"/>
                </a:lnTo>
                <a:cubicBezTo>
                  <a:pt x="3784995" y="860839"/>
                  <a:pt x="3780679" y="861255"/>
                  <a:pt x="3775383" y="860158"/>
                </a:cubicBezTo>
                <a:lnTo>
                  <a:pt x="3650549" y="856389"/>
                </a:lnTo>
                <a:lnTo>
                  <a:pt x="3643002" y="854718"/>
                </a:lnTo>
                <a:lnTo>
                  <a:pt x="3642633" y="854851"/>
                </a:lnTo>
                <a:cubicBezTo>
                  <a:pt x="3640525" y="854845"/>
                  <a:pt x="3637865" y="854429"/>
                  <a:pt x="3634236" y="853421"/>
                </a:cubicBezTo>
                <a:lnTo>
                  <a:pt x="3629243" y="851670"/>
                </a:lnTo>
                <a:lnTo>
                  <a:pt x="3614602" y="848429"/>
                </a:lnTo>
                <a:lnTo>
                  <a:pt x="3543752" y="861253"/>
                </a:lnTo>
                <a:cubicBezTo>
                  <a:pt x="3500035" y="859566"/>
                  <a:pt x="3467992" y="871747"/>
                  <a:pt x="3430556" y="860564"/>
                </a:cubicBezTo>
                <a:cubicBezTo>
                  <a:pt x="3389606" y="859043"/>
                  <a:pt x="3418847" y="866729"/>
                  <a:pt x="3385450" y="861153"/>
                </a:cubicBezTo>
                <a:cubicBezTo>
                  <a:pt x="3348090" y="860448"/>
                  <a:pt x="3237697" y="855648"/>
                  <a:pt x="3206411" y="856342"/>
                </a:cubicBezTo>
                <a:cubicBezTo>
                  <a:pt x="3180515" y="870648"/>
                  <a:pt x="3180956" y="864759"/>
                  <a:pt x="3172172" y="859926"/>
                </a:cubicBezTo>
                <a:lnTo>
                  <a:pt x="3167260" y="861600"/>
                </a:lnTo>
                <a:lnTo>
                  <a:pt x="3160907" y="862337"/>
                </a:lnTo>
                <a:lnTo>
                  <a:pt x="3144557" y="860933"/>
                </a:lnTo>
                <a:lnTo>
                  <a:pt x="3138575" y="859842"/>
                </a:lnTo>
                <a:cubicBezTo>
                  <a:pt x="3134393" y="859301"/>
                  <a:pt x="3131532" y="859210"/>
                  <a:pt x="3129468" y="859445"/>
                </a:cubicBezTo>
                <a:lnTo>
                  <a:pt x="3129191" y="859614"/>
                </a:lnTo>
                <a:lnTo>
                  <a:pt x="3080632" y="859576"/>
                </a:lnTo>
                <a:cubicBezTo>
                  <a:pt x="3066428" y="869092"/>
                  <a:pt x="3020225" y="848520"/>
                  <a:pt x="3020075" y="867669"/>
                </a:cubicBezTo>
                <a:cubicBezTo>
                  <a:pt x="3002560" y="865266"/>
                  <a:pt x="2993991" y="856922"/>
                  <a:pt x="2996410" y="869598"/>
                </a:cubicBezTo>
                <a:cubicBezTo>
                  <a:pt x="2990543" y="869161"/>
                  <a:pt x="2986591" y="870051"/>
                  <a:pt x="2983493" y="871583"/>
                </a:cubicBezTo>
                <a:lnTo>
                  <a:pt x="2982508" y="872324"/>
                </a:lnTo>
                <a:lnTo>
                  <a:pt x="2943646" y="866671"/>
                </a:lnTo>
                <a:lnTo>
                  <a:pt x="2937624" y="860873"/>
                </a:lnTo>
                <a:lnTo>
                  <a:pt x="2900278" y="855890"/>
                </a:lnTo>
                <a:lnTo>
                  <a:pt x="2877094" y="850038"/>
                </a:lnTo>
                <a:lnTo>
                  <a:pt x="2876089" y="849428"/>
                </a:lnTo>
                <a:lnTo>
                  <a:pt x="2858491" y="836891"/>
                </a:lnTo>
                <a:lnTo>
                  <a:pt x="2853221" y="836141"/>
                </a:lnTo>
                <a:cubicBezTo>
                  <a:pt x="2845104" y="833148"/>
                  <a:pt x="2820643" y="822508"/>
                  <a:pt x="2809798" y="818931"/>
                </a:cubicBezTo>
                <a:cubicBezTo>
                  <a:pt x="2803336" y="833150"/>
                  <a:pt x="2801586" y="821927"/>
                  <a:pt x="2788143" y="814680"/>
                </a:cubicBezTo>
                <a:cubicBezTo>
                  <a:pt x="2775104" y="835149"/>
                  <a:pt x="2745218" y="807855"/>
                  <a:pt x="2726584" y="814258"/>
                </a:cubicBezTo>
                <a:cubicBezTo>
                  <a:pt x="2717002" y="808472"/>
                  <a:pt x="2706629" y="802727"/>
                  <a:pt x="2695593" y="797218"/>
                </a:cubicBezTo>
                <a:lnTo>
                  <a:pt x="2688833" y="794195"/>
                </a:lnTo>
                <a:lnTo>
                  <a:pt x="2688479" y="794303"/>
                </a:lnTo>
                <a:cubicBezTo>
                  <a:pt x="2686546" y="794003"/>
                  <a:pt x="2684146" y="793143"/>
                  <a:pt x="2680911" y="791446"/>
                </a:cubicBezTo>
                <a:lnTo>
                  <a:pt x="2676500" y="788684"/>
                </a:lnTo>
                <a:lnTo>
                  <a:pt x="2597106" y="788233"/>
                </a:lnTo>
                <a:cubicBezTo>
                  <a:pt x="2557147" y="780192"/>
                  <a:pt x="2526549" y="790205"/>
                  <a:pt x="2493284" y="771780"/>
                </a:cubicBezTo>
                <a:cubicBezTo>
                  <a:pt x="2455850" y="764319"/>
                  <a:pt x="2421460" y="764032"/>
                  <a:pt x="2391347" y="752808"/>
                </a:cubicBezTo>
                <a:cubicBezTo>
                  <a:pt x="2376903" y="755171"/>
                  <a:pt x="2364156" y="754671"/>
                  <a:pt x="2354862" y="744636"/>
                </a:cubicBezTo>
                <a:cubicBezTo>
                  <a:pt x="2319232" y="739843"/>
                  <a:pt x="2307341" y="748884"/>
                  <a:pt x="2287979" y="735811"/>
                </a:cubicBezTo>
                <a:lnTo>
                  <a:pt x="2255010" y="734698"/>
                </a:lnTo>
                <a:lnTo>
                  <a:pt x="2251535" y="736637"/>
                </a:lnTo>
                <a:lnTo>
                  <a:pt x="2245631" y="736631"/>
                </a:lnTo>
                <a:lnTo>
                  <a:pt x="2230763" y="732710"/>
                </a:lnTo>
                <a:lnTo>
                  <a:pt x="2225379" y="730591"/>
                </a:lnTo>
                <a:cubicBezTo>
                  <a:pt x="2221589" y="729370"/>
                  <a:pt x="2218976" y="728867"/>
                  <a:pt x="2217057" y="728862"/>
                </a:cubicBezTo>
                <a:lnTo>
                  <a:pt x="2216788" y="729024"/>
                </a:lnTo>
                <a:lnTo>
                  <a:pt x="2209124" y="727003"/>
                </a:lnTo>
                <a:cubicBezTo>
                  <a:pt x="2196342" y="723123"/>
                  <a:pt x="2184048" y="718901"/>
                  <a:pt x="2172459" y="714519"/>
                </a:cubicBezTo>
                <a:cubicBezTo>
                  <a:pt x="2158494" y="723838"/>
                  <a:pt x="2117863" y="700822"/>
                  <a:pt x="2115857" y="723498"/>
                </a:cubicBezTo>
                <a:cubicBezTo>
                  <a:pt x="2100018" y="718231"/>
                  <a:pt x="2092968" y="707158"/>
                  <a:pt x="2093949" y="722515"/>
                </a:cubicBezTo>
                <a:lnTo>
                  <a:pt x="2080925" y="723827"/>
                </a:lnTo>
                <a:lnTo>
                  <a:pt x="1983785" y="689896"/>
                </a:lnTo>
                <a:cubicBezTo>
                  <a:pt x="1963617" y="681381"/>
                  <a:pt x="1989851" y="680295"/>
                  <a:pt x="1959913" y="672734"/>
                </a:cubicBezTo>
                <a:cubicBezTo>
                  <a:pt x="1903668" y="678499"/>
                  <a:pt x="1860398" y="653313"/>
                  <a:pt x="1804159" y="644533"/>
                </a:cubicBezTo>
                <a:cubicBezTo>
                  <a:pt x="1743487" y="627658"/>
                  <a:pt x="1612652" y="582310"/>
                  <a:pt x="1591576" y="571258"/>
                </a:cubicBezTo>
                <a:cubicBezTo>
                  <a:pt x="1573388" y="564719"/>
                  <a:pt x="1489080" y="557055"/>
                  <a:pt x="1496826" y="568535"/>
                </a:cubicBezTo>
                <a:cubicBezTo>
                  <a:pt x="1445419" y="536648"/>
                  <a:pt x="1419299" y="553467"/>
                  <a:pt x="1356936" y="530781"/>
                </a:cubicBezTo>
                <a:lnTo>
                  <a:pt x="1269628" y="539232"/>
                </a:lnTo>
                <a:lnTo>
                  <a:pt x="1194874" y="523525"/>
                </a:lnTo>
                <a:lnTo>
                  <a:pt x="1138189" y="509746"/>
                </a:lnTo>
                <a:lnTo>
                  <a:pt x="976781" y="468644"/>
                </a:lnTo>
                <a:cubicBezTo>
                  <a:pt x="929088" y="460952"/>
                  <a:pt x="905972" y="461750"/>
                  <a:pt x="882061" y="458215"/>
                </a:cubicBezTo>
                <a:lnTo>
                  <a:pt x="833317" y="447431"/>
                </a:lnTo>
                <a:lnTo>
                  <a:pt x="827386" y="446883"/>
                </a:lnTo>
                <a:lnTo>
                  <a:pt x="786341" y="445842"/>
                </a:lnTo>
                <a:lnTo>
                  <a:pt x="725073" y="448531"/>
                </a:lnTo>
                <a:cubicBezTo>
                  <a:pt x="698064" y="451325"/>
                  <a:pt x="645372" y="459412"/>
                  <a:pt x="624284" y="462606"/>
                </a:cubicBezTo>
                <a:cubicBezTo>
                  <a:pt x="591338" y="465778"/>
                  <a:pt x="563594" y="467685"/>
                  <a:pt x="527403" y="467566"/>
                </a:cubicBezTo>
                <a:cubicBezTo>
                  <a:pt x="485975" y="450521"/>
                  <a:pt x="440521" y="474706"/>
                  <a:pt x="407139" y="461890"/>
                </a:cubicBezTo>
                <a:cubicBezTo>
                  <a:pt x="379741" y="461756"/>
                  <a:pt x="370760" y="465054"/>
                  <a:pt x="363011" y="466758"/>
                </a:cubicBezTo>
                <a:lnTo>
                  <a:pt x="360644" y="472114"/>
                </a:lnTo>
                <a:lnTo>
                  <a:pt x="347271" y="472897"/>
                </a:lnTo>
                <a:lnTo>
                  <a:pt x="344210" y="474119"/>
                </a:lnTo>
                <a:cubicBezTo>
                  <a:pt x="338378" y="476473"/>
                  <a:pt x="332503" y="478642"/>
                  <a:pt x="326160" y="480110"/>
                </a:cubicBezTo>
                <a:cubicBezTo>
                  <a:pt x="317620" y="456362"/>
                  <a:pt x="270799" y="488667"/>
                  <a:pt x="275309" y="467738"/>
                </a:cubicBezTo>
                <a:lnTo>
                  <a:pt x="251787" y="466296"/>
                </a:lnTo>
                <a:lnTo>
                  <a:pt x="229585" y="458043"/>
                </a:lnTo>
                <a:lnTo>
                  <a:pt x="218012" y="449412"/>
                </a:lnTo>
                <a:lnTo>
                  <a:pt x="133735" y="416518"/>
                </a:lnTo>
                <a:lnTo>
                  <a:pt x="77108" y="390937"/>
                </a:lnTo>
                <a:lnTo>
                  <a:pt x="65936" y="382568"/>
                </a:lnTo>
                <a:lnTo>
                  <a:pt x="49890" y="382282"/>
                </a:lnTo>
                <a:cubicBezTo>
                  <a:pt x="47699" y="382935"/>
                  <a:pt x="45800" y="383830"/>
                  <a:pt x="44249" y="384936"/>
                </a:cubicBezTo>
                <a:lnTo>
                  <a:pt x="0" y="363641"/>
                </a:lnTo>
                <a:close/>
              </a:path>
            </a:pathLst>
          </a:custGeom>
          <a:solidFill>
            <a:srgbClr val="82766A">
              <a:alpha val="15000"/>
            </a:srgb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Freeform: Shape 15">
            <a:extLst>
              <a:ext uri="{FF2B5EF4-FFF2-40B4-BE49-F238E27FC236}">
                <a16:creationId xmlns:a16="http://schemas.microsoft.com/office/drawing/2014/main" id="{C0A61ECB-521C-4BFC-9F12-1BA566BC243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5694068"/>
            <a:ext cx="12192000" cy="1163932"/>
          </a:xfrm>
          <a:custGeom>
            <a:avLst/>
            <a:gdLst>
              <a:gd name="connsiteX0" fmla="*/ 2955508 w 12192000"/>
              <a:gd name="connsiteY0" fmla="*/ 929 h 1163932"/>
              <a:gd name="connsiteX1" fmla="*/ 2973472 w 12192000"/>
              <a:gd name="connsiteY1" fmla="*/ 2369 h 1163932"/>
              <a:gd name="connsiteX2" fmla="*/ 3052621 w 12192000"/>
              <a:gd name="connsiteY2" fmla="*/ 14030 h 1163932"/>
              <a:gd name="connsiteX3" fmla="*/ 3145220 w 12192000"/>
              <a:gd name="connsiteY3" fmla="*/ 16277 h 1163932"/>
              <a:gd name="connsiteX4" fmla="*/ 3233309 w 12192000"/>
              <a:gd name="connsiteY4" fmla="*/ 8968 h 1163932"/>
              <a:gd name="connsiteX5" fmla="*/ 3320851 w 12192000"/>
              <a:gd name="connsiteY5" fmla="*/ 18902 h 1163932"/>
              <a:gd name="connsiteX6" fmla="*/ 3394552 w 12192000"/>
              <a:gd name="connsiteY6" fmla="*/ 38279 h 1163932"/>
              <a:gd name="connsiteX7" fmla="*/ 3462252 w 12192000"/>
              <a:gd name="connsiteY7" fmla="*/ 68646 h 1163932"/>
              <a:gd name="connsiteX8" fmla="*/ 3504799 w 12192000"/>
              <a:gd name="connsiteY8" fmla="*/ 93363 h 1163932"/>
              <a:gd name="connsiteX9" fmla="*/ 3568807 w 12192000"/>
              <a:gd name="connsiteY9" fmla="*/ 84557 h 1163932"/>
              <a:gd name="connsiteX10" fmla="*/ 3571993 w 12192000"/>
              <a:gd name="connsiteY10" fmla="*/ 87105 h 1163932"/>
              <a:gd name="connsiteX11" fmla="*/ 3590879 w 12192000"/>
              <a:gd name="connsiteY11" fmla="*/ 100115 h 1163932"/>
              <a:gd name="connsiteX12" fmla="*/ 3623973 w 12192000"/>
              <a:gd name="connsiteY12" fmla="*/ 93084 h 1163932"/>
              <a:gd name="connsiteX13" fmla="*/ 3636728 w 12192000"/>
              <a:gd name="connsiteY13" fmla="*/ 98019 h 1163932"/>
              <a:gd name="connsiteX14" fmla="*/ 3676976 w 12192000"/>
              <a:gd name="connsiteY14" fmla="*/ 96600 h 1163932"/>
              <a:gd name="connsiteX15" fmla="*/ 3722653 w 12192000"/>
              <a:gd name="connsiteY15" fmla="*/ 115363 h 1163932"/>
              <a:gd name="connsiteX16" fmla="*/ 3775112 w 12192000"/>
              <a:gd name="connsiteY16" fmla="*/ 98970 h 1163932"/>
              <a:gd name="connsiteX17" fmla="*/ 3932956 w 12192000"/>
              <a:gd name="connsiteY17" fmla="*/ 122337 h 1163932"/>
              <a:gd name="connsiteX18" fmla="*/ 4100593 w 12192000"/>
              <a:gd name="connsiteY18" fmla="*/ 163834 h 1163932"/>
              <a:gd name="connsiteX19" fmla="*/ 4316364 w 12192000"/>
              <a:gd name="connsiteY19" fmla="*/ 177453 h 1163932"/>
              <a:gd name="connsiteX20" fmla="*/ 4387387 w 12192000"/>
              <a:gd name="connsiteY20" fmla="*/ 164360 h 1163932"/>
              <a:gd name="connsiteX21" fmla="*/ 4427957 w 12192000"/>
              <a:gd name="connsiteY21" fmla="*/ 177526 h 1163932"/>
              <a:gd name="connsiteX22" fmla="*/ 4502291 w 12192000"/>
              <a:gd name="connsiteY22" fmla="*/ 188197 h 1163932"/>
              <a:gd name="connsiteX23" fmla="*/ 4600771 w 12192000"/>
              <a:gd name="connsiteY23" fmla="*/ 212143 h 1163932"/>
              <a:gd name="connsiteX24" fmla="*/ 4644102 w 12192000"/>
              <a:gd name="connsiteY24" fmla="*/ 210363 h 1163932"/>
              <a:gd name="connsiteX25" fmla="*/ 4652752 w 12192000"/>
              <a:gd name="connsiteY25" fmla="*/ 210902 h 1163932"/>
              <a:gd name="connsiteX26" fmla="*/ 4652896 w 12192000"/>
              <a:gd name="connsiteY26" fmla="*/ 211286 h 1163932"/>
              <a:gd name="connsiteX27" fmla="*/ 4685303 w 12192000"/>
              <a:gd name="connsiteY27" fmla="*/ 212939 h 1163932"/>
              <a:gd name="connsiteX28" fmla="*/ 4690886 w 12192000"/>
              <a:gd name="connsiteY28" fmla="*/ 215767 h 1163932"/>
              <a:gd name="connsiteX29" fmla="*/ 4725430 w 12192000"/>
              <a:gd name="connsiteY29" fmla="*/ 238732 h 1163932"/>
              <a:gd name="connsiteX30" fmla="*/ 4800051 w 12192000"/>
              <a:gd name="connsiteY30" fmla="*/ 231099 h 1163932"/>
              <a:gd name="connsiteX31" fmla="*/ 4875115 w 12192000"/>
              <a:gd name="connsiteY31" fmla="*/ 264350 h 1163932"/>
              <a:gd name="connsiteX32" fmla="*/ 4936450 w 12192000"/>
              <a:gd name="connsiteY32" fmla="*/ 280902 h 1163932"/>
              <a:gd name="connsiteX33" fmla="*/ 5030961 w 12192000"/>
              <a:gd name="connsiteY33" fmla="*/ 305912 h 1163932"/>
              <a:gd name="connsiteX34" fmla="*/ 5082734 w 12192000"/>
              <a:gd name="connsiteY34" fmla="*/ 308581 h 1163932"/>
              <a:gd name="connsiteX35" fmla="*/ 5138799 w 12192000"/>
              <a:gd name="connsiteY35" fmla="*/ 303800 h 1163932"/>
              <a:gd name="connsiteX36" fmla="*/ 5259695 w 12192000"/>
              <a:gd name="connsiteY36" fmla="*/ 330476 h 1163932"/>
              <a:gd name="connsiteX37" fmla="*/ 5359642 w 12192000"/>
              <a:gd name="connsiteY37" fmla="*/ 340575 h 1163932"/>
              <a:gd name="connsiteX38" fmla="*/ 5372918 w 12192000"/>
              <a:gd name="connsiteY38" fmla="*/ 336834 h 1163932"/>
              <a:gd name="connsiteX39" fmla="*/ 5396084 w 12192000"/>
              <a:gd name="connsiteY39" fmla="*/ 328268 h 1163932"/>
              <a:gd name="connsiteX40" fmla="*/ 5414292 w 12192000"/>
              <a:gd name="connsiteY40" fmla="*/ 320863 h 1163932"/>
              <a:gd name="connsiteX41" fmla="*/ 5487276 w 12192000"/>
              <a:gd name="connsiteY41" fmla="*/ 307350 h 1163932"/>
              <a:gd name="connsiteX42" fmla="*/ 5612716 w 12192000"/>
              <a:gd name="connsiteY42" fmla="*/ 308118 h 1163932"/>
              <a:gd name="connsiteX43" fmla="*/ 5864813 w 12192000"/>
              <a:gd name="connsiteY43" fmla="*/ 257852 h 1163932"/>
              <a:gd name="connsiteX44" fmla="*/ 6151392 w 12192000"/>
              <a:gd name="connsiteY44" fmla="*/ 225732 h 1163932"/>
              <a:gd name="connsiteX45" fmla="*/ 6209396 w 12192000"/>
              <a:gd name="connsiteY45" fmla="*/ 220469 h 1163932"/>
              <a:gd name="connsiteX46" fmla="*/ 6269898 w 12192000"/>
              <a:gd name="connsiteY46" fmla="*/ 226300 h 1163932"/>
              <a:gd name="connsiteX47" fmla="*/ 6297029 w 12192000"/>
              <a:gd name="connsiteY47" fmla="*/ 224230 h 1163932"/>
              <a:gd name="connsiteX48" fmla="*/ 6352373 w 12192000"/>
              <a:gd name="connsiteY48" fmla="*/ 209161 h 1163932"/>
              <a:gd name="connsiteX49" fmla="*/ 6353759 w 12192000"/>
              <a:gd name="connsiteY49" fmla="*/ 209135 h 1163932"/>
              <a:gd name="connsiteX50" fmla="*/ 6363346 w 12192000"/>
              <a:gd name="connsiteY50" fmla="*/ 196700 h 1163932"/>
              <a:gd name="connsiteX51" fmla="*/ 6400681 w 12192000"/>
              <a:gd name="connsiteY51" fmla="*/ 204402 h 1163932"/>
              <a:gd name="connsiteX52" fmla="*/ 6402041 w 12192000"/>
              <a:gd name="connsiteY52" fmla="*/ 207073 h 1163932"/>
              <a:gd name="connsiteX53" fmla="*/ 6424912 w 12192000"/>
              <a:gd name="connsiteY53" fmla="*/ 204940 h 1163932"/>
              <a:gd name="connsiteX54" fmla="*/ 6502019 w 12192000"/>
              <a:gd name="connsiteY54" fmla="*/ 198788 h 1163932"/>
              <a:gd name="connsiteX55" fmla="*/ 6518229 w 12192000"/>
              <a:gd name="connsiteY55" fmla="*/ 197839 h 1163932"/>
              <a:gd name="connsiteX56" fmla="*/ 6519089 w 12192000"/>
              <a:gd name="connsiteY56" fmla="*/ 198274 h 1163932"/>
              <a:gd name="connsiteX57" fmla="*/ 6561047 w 12192000"/>
              <a:gd name="connsiteY57" fmla="*/ 182276 h 1163932"/>
              <a:gd name="connsiteX58" fmla="*/ 6595639 w 12192000"/>
              <a:gd name="connsiteY58" fmla="*/ 174596 h 1163932"/>
              <a:gd name="connsiteX59" fmla="*/ 6692265 w 12192000"/>
              <a:gd name="connsiteY59" fmla="*/ 171261 h 1163932"/>
              <a:gd name="connsiteX60" fmla="*/ 6697219 w 12192000"/>
              <a:gd name="connsiteY60" fmla="*/ 171733 h 1163932"/>
              <a:gd name="connsiteX61" fmla="*/ 6713656 w 12192000"/>
              <a:gd name="connsiteY61" fmla="*/ 160032 h 1163932"/>
              <a:gd name="connsiteX62" fmla="*/ 6714383 w 12192000"/>
              <a:gd name="connsiteY62" fmla="*/ 156857 h 1163932"/>
              <a:gd name="connsiteX63" fmla="*/ 6774793 w 12192000"/>
              <a:gd name="connsiteY63" fmla="*/ 166145 h 1163932"/>
              <a:gd name="connsiteX64" fmla="*/ 6782112 w 12192000"/>
              <a:gd name="connsiteY64" fmla="*/ 161687 h 1163932"/>
              <a:gd name="connsiteX65" fmla="*/ 6822392 w 12192000"/>
              <a:gd name="connsiteY65" fmla="*/ 175020 h 1163932"/>
              <a:gd name="connsiteX66" fmla="*/ 6842719 w 12192000"/>
              <a:gd name="connsiteY66" fmla="*/ 178025 h 1163932"/>
              <a:gd name="connsiteX67" fmla="*/ 6878958 w 12192000"/>
              <a:gd name="connsiteY67" fmla="*/ 187256 h 1163932"/>
              <a:gd name="connsiteX68" fmla="*/ 6881972 w 12192000"/>
              <a:gd name="connsiteY68" fmla="*/ 184277 h 1163932"/>
              <a:gd name="connsiteX69" fmla="*/ 6889133 w 12192000"/>
              <a:gd name="connsiteY69" fmla="*/ 187492 h 1163932"/>
              <a:gd name="connsiteX70" fmla="*/ 6894439 w 12192000"/>
              <a:gd name="connsiteY70" fmla="*/ 184074 h 1163932"/>
              <a:gd name="connsiteX71" fmla="*/ 6900419 w 12192000"/>
              <a:gd name="connsiteY71" fmla="*/ 185342 h 1163932"/>
              <a:gd name="connsiteX72" fmla="*/ 6963220 w 12192000"/>
              <a:gd name="connsiteY72" fmla="*/ 173736 h 1163932"/>
              <a:gd name="connsiteX73" fmla="*/ 6976706 w 12192000"/>
              <a:gd name="connsiteY73" fmla="*/ 177326 h 1163932"/>
              <a:gd name="connsiteX74" fmla="*/ 6987064 w 12192000"/>
              <a:gd name="connsiteY74" fmla="*/ 166834 h 1163932"/>
              <a:gd name="connsiteX75" fmla="*/ 7030230 w 12192000"/>
              <a:gd name="connsiteY75" fmla="*/ 166147 h 1163932"/>
              <a:gd name="connsiteX76" fmla="*/ 7045014 w 12192000"/>
              <a:gd name="connsiteY76" fmla="*/ 175533 h 1163932"/>
              <a:gd name="connsiteX77" fmla="*/ 7058714 w 12192000"/>
              <a:gd name="connsiteY77" fmla="*/ 182424 h 1163932"/>
              <a:gd name="connsiteX78" fmla="*/ 7060499 w 12192000"/>
              <a:gd name="connsiteY78" fmla="*/ 182495 h 1163932"/>
              <a:gd name="connsiteX79" fmla="*/ 7078430 w 12192000"/>
              <a:gd name="connsiteY79" fmla="*/ 183225 h 1163932"/>
              <a:gd name="connsiteX80" fmla="*/ 7176563 w 12192000"/>
              <a:gd name="connsiteY80" fmla="*/ 179676 h 1163932"/>
              <a:gd name="connsiteX81" fmla="*/ 7205529 w 12192000"/>
              <a:gd name="connsiteY81" fmla="*/ 187443 h 1163932"/>
              <a:gd name="connsiteX82" fmla="*/ 7310118 w 12192000"/>
              <a:gd name="connsiteY82" fmla="*/ 169037 h 1163932"/>
              <a:gd name="connsiteX83" fmla="*/ 7673859 w 12192000"/>
              <a:gd name="connsiteY83" fmla="*/ 156768 h 1163932"/>
              <a:gd name="connsiteX84" fmla="*/ 7692748 w 12192000"/>
              <a:gd name="connsiteY84" fmla="*/ 167969 h 1163932"/>
              <a:gd name="connsiteX85" fmla="*/ 7715729 w 12192000"/>
              <a:gd name="connsiteY85" fmla="*/ 163804 h 1163932"/>
              <a:gd name="connsiteX86" fmla="*/ 7974189 w 12192000"/>
              <a:gd name="connsiteY86" fmla="*/ 161251 h 1163932"/>
              <a:gd name="connsiteX87" fmla="*/ 8101969 w 12192000"/>
              <a:gd name="connsiteY87" fmla="*/ 150927 h 1163932"/>
              <a:gd name="connsiteX88" fmla="*/ 8106826 w 12192000"/>
              <a:gd name="connsiteY88" fmla="*/ 146285 h 1163932"/>
              <a:gd name="connsiteX89" fmla="*/ 8162058 w 12192000"/>
              <a:gd name="connsiteY89" fmla="*/ 103136 h 1163932"/>
              <a:gd name="connsiteX90" fmla="*/ 8184568 w 12192000"/>
              <a:gd name="connsiteY90" fmla="*/ 100422 h 1163932"/>
              <a:gd name="connsiteX91" fmla="*/ 8205350 w 12192000"/>
              <a:gd name="connsiteY91" fmla="*/ 106344 h 1163932"/>
              <a:gd name="connsiteX92" fmla="*/ 8228227 w 12192000"/>
              <a:gd name="connsiteY92" fmla="*/ 112404 h 1163932"/>
              <a:gd name="connsiteX93" fmla="*/ 8229109 w 12192000"/>
              <a:gd name="connsiteY93" fmla="*/ 109777 h 1163932"/>
              <a:gd name="connsiteX94" fmla="*/ 8237963 w 12192000"/>
              <a:gd name="connsiteY94" fmla="*/ 113428 h 1163932"/>
              <a:gd name="connsiteX95" fmla="*/ 8248358 w 12192000"/>
              <a:gd name="connsiteY95" fmla="*/ 112494 h 1163932"/>
              <a:gd name="connsiteX96" fmla="*/ 8249309 w 12192000"/>
              <a:gd name="connsiteY96" fmla="*/ 113130 h 1163932"/>
              <a:gd name="connsiteX97" fmla="*/ 8249997 w 12192000"/>
              <a:gd name="connsiteY97" fmla="*/ 112347 h 1163932"/>
              <a:gd name="connsiteX98" fmla="*/ 8272162 w 12192000"/>
              <a:gd name="connsiteY98" fmla="*/ 110356 h 1163932"/>
              <a:gd name="connsiteX99" fmla="*/ 8292349 w 12192000"/>
              <a:gd name="connsiteY99" fmla="*/ 103912 h 1163932"/>
              <a:gd name="connsiteX100" fmla="*/ 8292491 w 12192000"/>
              <a:gd name="connsiteY100" fmla="*/ 103935 h 1163932"/>
              <a:gd name="connsiteX101" fmla="*/ 8307239 w 12192000"/>
              <a:gd name="connsiteY101" fmla="*/ 101023 h 1163932"/>
              <a:gd name="connsiteX102" fmla="*/ 8339282 w 12192000"/>
              <a:gd name="connsiteY102" fmla="*/ 115374 h 1163932"/>
              <a:gd name="connsiteX103" fmla="*/ 8346156 w 12192000"/>
              <a:gd name="connsiteY103" fmla="*/ 117659 h 1163932"/>
              <a:gd name="connsiteX104" fmla="*/ 8346467 w 12192000"/>
              <a:gd name="connsiteY104" fmla="*/ 117456 h 1163932"/>
              <a:gd name="connsiteX105" fmla="*/ 8354069 w 12192000"/>
              <a:gd name="connsiteY105" fmla="*/ 119374 h 1163932"/>
              <a:gd name="connsiteX106" fmla="*/ 8358687 w 12192000"/>
              <a:gd name="connsiteY106" fmla="*/ 121825 h 1163932"/>
              <a:gd name="connsiteX107" fmla="*/ 8433385 w 12192000"/>
              <a:gd name="connsiteY107" fmla="*/ 106101 h 1163932"/>
              <a:gd name="connsiteX108" fmla="*/ 8533779 w 12192000"/>
              <a:gd name="connsiteY108" fmla="*/ 104806 h 1163932"/>
              <a:gd name="connsiteX109" fmla="*/ 8632833 w 12192000"/>
              <a:gd name="connsiteY109" fmla="*/ 106964 h 1163932"/>
              <a:gd name="connsiteX110" fmla="*/ 8668523 w 12192000"/>
              <a:gd name="connsiteY110" fmla="*/ 109411 h 1163932"/>
              <a:gd name="connsiteX111" fmla="*/ 8732893 w 12192000"/>
              <a:gd name="connsiteY111" fmla="*/ 106423 h 1163932"/>
              <a:gd name="connsiteX112" fmla="*/ 8764071 w 12192000"/>
              <a:gd name="connsiteY112" fmla="*/ 101019 h 1163932"/>
              <a:gd name="connsiteX113" fmla="*/ 8767004 w 12192000"/>
              <a:gd name="connsiteY113" fmla="*/ 97951 h 1163932"/>
              <a:gd name="connsiteX114" fmla="*/ 8772553 w 12192000"/>
              <a:gd name="connsiteY114" fmla="*/ 96746 h 1163932"/>
              <a:gd name="connsiteX115" fmla="*/ 8787201 w 12192000"/>
              <a:gd name="connsiteY115" fmla="*/ 98465 h 1163932"/>
              <a:gd name="connsiteX116" fmla="*/ 8792624 w 12192000"/>
              <a:gd name="connsiteY116" fmla="*/ 99935 h 1163932"/>
              <a:gd name="connsiteX117" fmla="*/ 8800741 w 12192000"/>
              <a:gd name="connsiteY117" fmla="*/ 100329 h 1163932"/>
              <a:gd name="connsiteX118" fmla="*/ 8800966 w 12192000"/>
              <a:gd name="connsiteY118" fmla="*/ 100077 h 1163932"/>
              <a:gd name="connsiteX119" fmla="*/ 8808513 w 12192000"/>
              <a:gd name="connsiteY119" fmla="*/ 100962 h 1163932"/>
              <a:gd name="connsiteX120" fmla="*/ 8845110 w 12192000"/>
              <a:gd name="connsiteY120" fmla="*/ 108611 h 1163932"/>
              <a:gd name="connsiteX121" fmla="*/ 8896773 w 12192000"/>
              <a:gd name="connsiteY121" fmla="*/ 86101 h 1163932"/>
              <a:gd name="connsiteX122" fmla="*/ 8917529 w 12192000"/>
              <a:gd name="connsiteY122" fmla="*/ 82805 h 1163932"/>
              <a:gd name="connsiteX123" fmla="*/ 8929546 w 12192000"/>
              <a:gd name="connsiteY123" fmla="*/ 78543 h 1163932"/>
              <a:gd name="connsiteX124" fmla="*/ 9026654 w 12192000"/>
              <a:gd name="connsiteY124" fmla="*/ 99852 h 1163932"/>
              <a:gd name="connsiteX125" fmla="*/ 9040737 w 12192000"/>
              <a:gd name="connsiteY125" fmla="*/ 105786 h 1163932"/>
              <a:gd name="connsiteX126" fmla="*/ 9052026 w 12192000"/>
              <a:gd name="connsiteY126" fmla="*/ 115808 h 1163932"/>
              <a:gd name="connsiteX127" fmla="*/ 9203241 w 12192000"/>
              <a:gd name="connsiteY127" fmla="*/ 118145 h 1163932"/>
              <a:gd name="connsiteX128" fmla="*/ 9415584 w 12192000"/>
              <a:gd name="connsiteY128" fmla="*/ 163588 h 1163932"/>
              <a:gd name="connsiteX129" fmla="*/ 9505102 w 12192000"/>
              <a:gd name="connsiteY129" fmla="*/ 147474 h 1163932"/>
              <a:gd name="connsiteX130" fmla="*/ 9643040 w 12192000"/>
              <a:gd name="connsiteY130" fmla="*/ 164665 h 1163932"/>
              <a:gd name="connsiteX131" fmla="*/ 9762999 w 12192000"/>
              <a:gd name="connsiteY131" fmla="*/ 169055 h 1163932"/>
              <a:gd name="connsiteX132" fmla="*/ 9776183 w 12192000"/>
              <a:gd name="connsiteY132" fmla="*/ 168623 h 1163932"/>
              <a:gd name="connsiteX133" fmla="*/ 9780532 w 12192000"/>
              <a:gd name="connsiteY133" fmla="*/ 162255 h 1163932"/>
              <a:gd name="connsiteX134" fmla="*/ 9824924 w 12192000"/>
              <a:gd name="connsiteY134" fmla="*/ 158079 h 1163932"/>
              <a:gd name="connsiteX135" fmla="*/ 9910588 w 12192000"/>
              <a:gd name="connsiteY135" fmla="*/ 160759 h 1163932"/>
              <a:gd name="connsiteX136" fmla="*/ 9924173 w 12192000"/>
              <a:gd name="connsiteY136" fmla="*/ 165023 h 1163932"/>
              <a:gd name="connsiteX137" fmla="*/ 10010969 w 12192000"/>
              <a:gd name="connsiteY137" fmla="*/ 162234 h 1163932"/>
              <a:gd name="connsiteX138" fmla="*/ 10070699 w 12192000"/>
              <a:gd name="connsiteY138" fmla="*/ 164286 h 1163932"/>
              <a:gd name="connsiteX139" fmla="*/ 10083825 w 12192000"/>
              <a:gd name="connsiteY139" fmla="*/ 168444 h 1163932"/>
              <a:gd name="connsiteX140" fmla="*/ 10097932 w 12192000"/>
              <a:gd name="connsiteY140" fmla="*/ 161160 h 1163932"/>
              <a:gd name="connsiteX141" fmla="*/ 10101779 w 12192000"/>
              <a:gd name="connsiteY141" fmla="*/ 155488 h 1163932"/>
              <a:gd name="connsiteX142" fmla="*/ 10149437 w 12192000"/>
              <a:gd name="connsiteY142" fmla="*/ 158598 h 1163932"/>
              <a:gd name="connsiteX143" fmla="*/ 10155104 w 12192000"/>
              <a:gd name="connsiteY143" fmla="*/ 158045 h 1163932"/>
              <a:gd name="connsiteX144" fmla="*/ 10250982 w 12192000"/>
              <a:gd name="connsiteY144" fmla="*/ 135074 h 1163932"/>
              <a:gd name="connsiteX145" fmla="*/ 10343301 w 12192000"/>
              <a:gd name="connsiteY145" fmla="*/ 97316 h 1163932"/>
              <a:gd name="connsiteX146" fmla="*/ 10366625 w 12192000"/>
              <a:gd name="connsiteY146" fmla="*/ 85860 h 1163932"/>
              <a:gd name="connsiteX147" fmla="*/ 10433505 w 12192000"/>
              <a:gd name="connsiteY147" fmla="*/ 71432 h 1163932"/>
              <a:gd name="connsiteX148" fmla="*/ 10547510 w 12192000"/>
              <a:gd name="connsiteY148" fmla="*/ 53678 h 1163932"/>
              <a:gd name="connsiteX149" fmla="*/ 10588150 w 12192000"/>
              <a:gd name="connsiteY149" fmla="*/ 38719 h 1163932"/>
              <a:gd name="connsiteX150" fmla="*/ 10589457 w 12192000"/>
              <a:gd name="connsiteY150" fmla="*/ 31728 h 1163932"/>
              <a:gd name="connsiteX151" fmla="*/ 10699976 w 12192000"/>
              <a:gd name="connsiteY151" fmla="*/ 49777 h 1163932"/>
              <a:gd name="connsiteX152" fmla="*/ 10812237 w 12192000"/>
              <a:gd name="connsiteY152" fmla="*/ 52759 h 1163932"/>
              <a:gd name="connsiteX153" fmla="*/ 10869837 w 12192000"/>
              <a:gd name="connsiteY153" fmla="*/ 72227 h 1163932"/>
              <a:gd name="connsiteX154" fmla="*/ 10881770 w 12192000"/>
              <a:gd name="connsiteY154" fmla="*/ 80104 h 1163932"/>
              <a:gd name="connsiteX155" fmla="*/ 10896899 w 12192000"/>
              <a:gd name="connsiteY155" fmla="*/ 77163 h 1163932"/>
              <a:gd name="connsiteX156" fmla="*/ 10901748 w 12192000"/>
              <a:gd name="connsiteY156" fmla="*/ 72784 h 1163932"/>
              <a:gd name="connsiteX157" fmla="*/ 10947419 w 12192000"/>
              <a:gd name="connsiteY157" fmla="*/ 89748 h 1163932"/>
              <a:gd name="connsiteX158" fmla="*/ 10953034 w 12192000"/>
              <a:gd name="connsiteY158" fmla="*/ 90870 h 1163932"/>
              <a:gd name="connsiteX159" fmla="*/ 10992070 w 12192000"/>
              <a:gd name="connsiteY159" fmla="*/ 95273 h 1163932"/>
              <a:gd name="connsiteX160" fmla="*/ 11112372 w 12192000"/>
              <a:gd name="connsiteY160" fmla="*/ 88679 h 1163932"/>
              <a:gd name="connsiteX161" fmla="*/ 11147719 w 12192000"/>
              <a:gd name="connsiteY161" fmla="*/ 86992 h 1163932"/>
              <a:gd name="connsiteX162" fmla="*/ 11172617 w 12192000"/>
              <a:gd name="connsiteY162" fmla="*/ 82697 h 1163932"/>
              <a:gd name="connsiteX163" fmla="*/ 11240397 w 12192000"/>
              <a:gd name="connsiteY163" fmla="*/ 88262 h 1163932"/>
              <a:gd name="connsiteX164" fmla="*/ 11270034 w 12192000"/>
              <a:gd name="connsiteY164" fmla="*/ 98379 h 1163932"/>
              <a:gd name="connsiteX165" fmla="*/ 11293091 w 12192000"/>
              <a:gd name="connsiteY165" fmla="*/ 98474 h 1163932"/>
              <a:gd name="connsiteX166" fmla="*/ 11310949 w 12192000"/>
              <a:gd name="connsiteY166" fmla="*/ 104274 h 1163932"/>
              <a:gd name="connsiteX167" fmla="*/ 11345279 w 12192000"/>
              <a:gd name="connsiteY167" fmla="*/ 101883 h 1163932"/>
              <a:gd name="connsiteX168" fmla="*/ 11354597 w 12192000"/>
              <a:gd name="connsiteY168" fmla="*/ 104385 h 1163932"/>
              <a:gd name="connsiteX169" fmla="*/ 11367725 w 12192000"/>
              <a:gd name="connsiteY169" fmla="*/ 104431 h 1163932"/>
              <a:gd name="connsiteX170" fmla="*/ 11399832 w 12192000"/>
              <a:gd name="connsiteY170" fmla="*/ 117048 h 1163932"/>
              <a:gd name="connsiteX171" fmla="*/ 11487595 w 12192000"/>
              <a:gd name="connsiteY171" fmla="*/ 158754 h 1163932"/>
              <a:gd name="connsiteX172" fmla="*/ 11590850 w 12192000"/>
              <a:gd name="connsiteY172" fmla="*/ 244984 h 1163932"/>
              <a:gd name="connsiteX173" fmla="*/ 11736204 w 12192000"/>
              <a:gd name="connsiteY173" fmla="*/ 283941 h 1163932"/>
              <a:gd name="connsiteX174" fmla="*/ 11760331 w 12192000"/>
              <a:gd name="connsiteY174" fmla="*/ 298368 h 1163932"/>
              <a:gd name="connsiteX175" fmla="*/ 11819139 w 12192000"/>
              <a:gd name="connsiteY175" fmla="*/ 310575 h 1163932"/>
              <a:gd name="connsiteX176" fmla="*/ 11821967 w 12192000"/>
              <a:gd name="connsiteY176" fmla="*/ 312222 h 1163932"/>
              <a:gd name="connsiteX177" fmla="*/ 11847125 w 12192000"/>
              <a:gd name="connsiteY177" fmla="*/ 303833 h 1163932"/>
              <a:gd name="connsiteX178" fmla="*/ 11980134 w 12192000"/>
              <a:gd name="connsiteY178" fmla="*/ 328343 h 1163932"/>
              <a:gd name="connsiteX179" fmla="*/ 12174576 w 12192000"/>
              <a:gd name="connsiteY179" fmla="*/ 382540 h 1163932"/>
              <a:gd name="connsiteX180" fmla="*/ 12192000 w 12192000"/>
              <a:gd name="connsiteY180" fmla="*/ 385665 h 1163932"/>
              <a:gd name="connsiteX181" fmla="*/ 12192000 w 12192000"/>
              <a:gd name="connsiteY181" fmla="*/ 1163932 h 1163932"/>
              <a:gd name="connsiteX182" fmla="*/ 0 w 12192000"/>
              <a:gd name="connsiteY182" fmla="*/ 1163932 h 1163932"/>
              <a:gd name="connsiteX183" fmla="*/ 0 w 12192000"/>
              <a:gd name="connsiteY183" fmla="*/ 489977 h 1163932"/>
              <a:gd name="connsiteX184" fmla="*/ 5331 w 12192000"/>
              <a:gd name="connsiteY184" fmla="*/ 489229 h 1163932"/>
              <a:gd name="connsiteX185" fmla="*/ 39902 w 12192000"/>
              <a:gd name="connsiteY185" fmla="*/ 478716 h 1163932"/>
              <a:gd name="connsiteX186" fmla="*/ 117880 w 12192000"/>
              <a:gd name="connsiteY186" fmla="*/ 427388 h 1163932"/>
              <a:gd name="connsiteX187" fmla="*/ 238140 w 12192000"/>
              <a:gd name="connsiteY187" fmla="*/ 385729 h 1163932"/>
              <a:gd name="connsiteX188" fmla="*/ 249589 w 12192000"/>
              <a:gd name="connsiteY188" fmla="*/ 385949 h 1163932"/>
              <a:gd name="connsiteX189" fmla="*/ 296963 w 12192000"/>
              <a:gd name="connsiteY189" fmla="*/ 362534 h 1163932"/>
              <a:gd name="connsiteX190" fmla="*/ 339235 w 12192000"/>
              <a:gd name="connsiteY190" fmla="*/ 330857 h 1163932"/>
              <a:gd name="connsiteX191" fmla="*/ 447152 w 12192000"/>
              <a:gd name="connsiteY191" fmla="*/ 333855 h 1163932"/>
              <a:gd name="connsiteX192" fmla="*/ 475247 w 12192000"/>
              <a:gd name="connsiteY192" fmla="*/ 343146 h 1163932"/>
              <a:gd name="connsiteX193" fmla="*/ 477967 w 12192000"/>
              <a:gd name="connsiteY193" fmla="*/ 344392 h 1163932"/>
              <a:gd name="connsiteX194" fmla="*/ 527683 w 12192000"/>
              <a:gd name="connsiteY194" fmla="*/ 339655 h 1163932"/>
              <a:gd name="connsiteX195" fmla="*/ 703732 w 12192000"/>
              <a:gd name="connsiteY195" fmla="*/ 323031 h 1163932"/>
              <a:gd name="connsiteX196" fmla="*/ 853391 w 12192000"/>
              <a:gd name="connsiteY196" fmla="*/ 310023 h 1163932"/>
              <a:gd name="connsiteX197" fmla="*/ 925332 w 12192000"/>
              <a:gd name="connsiteY197" fmla="*/ 305118 h 1163932"/>
              <a:gd name="connsiteX198" fmla="*/ 941286 w 12192000"/>
              <a:gd name="connsiteY198" fmla="*/ 295364 h 1163932"/>
              <a:gd name="connsiteX199" fmla="*/ 950845 w 12192000"/>
              <a:gd name="connsiteY199" fmla="*/ 293027 h 1163932"/>
              <a:gd name="connsiteX200" fmla="*/ 953292 w 12192000"/>
              <a:gd name="connsiteY200" fmla="*/ 287324 h 1163932"/>
              <a:gd name="connsiteX201" fmla="*/ 967499 w 12192000"/>
              <a:gd name="connsiteY201" fmla="*/ 280192 h 1163932"/>
              <a:gd name="connsiteX202" fmla="*/ 985161 w 12192000"/>
              <a:gd name="connsiteY202" fmla="*/ 277297 h 1163932"/>
              <a:gd name="connsiteX203" fmla="*/ 1069267 w 12192000"/>
              <a:gd name="connsiteY203" fmla="*/ 269198 h 1163932"/>
              <a:gd name="connsiteX204" fmla="*/ 1138407 w 12192000"/>
              <a:gd name="connsiteY204" fmla="*/ 252999 h 1163932"/>
              <a:gd name="connsiteX205" fmla="*/ 1164931 w 12192000"/>
              <a:gd name="connsiteY205" fmla="*/ 245054 h 1163932"/>
              <a:gd name="connsiteX206" fmla="*/ 1211622 w 12192000"/>
              <a:gd name="connsiteY206" fmla="*/ 227108 h 1163932"/>
              <a:gd name="connsiteX207" fmla="*/ 1274567 w 12192000"/>
              <a:gd name="connsiteY207" fmla="*/ 209812 h 1163932"/>
              <a:gd name="connsiteX208" fmla="*/ 1325029 w 12192000"/>
              <a:gd name="connsiteY208" fmla="*/ 214369 h 1163932"/>
              <a:gd name="connsiteX209" fmla="*/ 1356805 w 12192000"/>
              <a:gd name="connsiteY209" fmla="*/ 210054 h 1163932"/>
              <a:gd name="connsiteX210" fmla="*/ 1468752 w 12192000"/>
              <a:gd name="connsiteY210" fmla="*/ 221036 h 1163932"/>
              <a:gd name="connsiteX211" fmla="*/ 1650750 w 12192000"/>
              <a:gd name="connsiteY211" fmla="*/ 171522 h 1163932"/>
              <a:gd name="connsiteX212" fmla="*/ 1655056 w 12192000"/>
              <a:gd name="connsiteY212" fmla="*/ 178538 h 1163932"/>
              <a:gd name="connsiteX213" fmla="*/ 1683220 w 12192000"/>
              <a:gd name="connsiteY213" fmla="*/ 176084 h 1163932"/>
              <a:gd name="connsiteX214" fmla="*/ 1685599 w 12192000"/>
              <a:gd name="connsiteY214" fmla="*/ 171820 h 1163932"/>
              <a:gd name="connsiteX215" fmla="*/ 1689230 w 12192000"/>
              <a:gd name="connsiteY215" fmla="*/ 171091 h 1163932"/>
              <a:gd name="connsiteX216" fmla="*/ 1691052 w 12192000"/>
              <a:gd name="connsiteY216" fmla="*/ 175010 h 1163932"/>
              <a:gd name="connsiteX217" fmla="*/ 1735783 w 12192000"/>
              <a:gd name="connsiteY217" fmla="*/ 183832 h 1163932"/>
              <a:gd name="connsiteX218" fmla="*/ 1797102 w 12192000"/>
              <a:gd name="connsiteY218" fmla="*/ 188721 h 1163932"/>
              <a:gd name="connsiteX219" fmla="*/ 1845638 w 12192000"/>
              <a:gd name="connsiteY219" fmla="*/ 170206 h 1163932"/>
              <a:gd name="connsiteX220" fmla="*/ 1848980 w 12192000"/>
              <a:gd name="connsiteY220" fmla="*/ 173948 h 1163932"/>
              <a:gd name="connsiteX221" fmla="*/ 1880587 w 12192000"/>
              <a:gd name="connsiteY221" fmla="*/ 171938 h 1163932"/>
              <a:gd name="connsiteX222" fmla="*/ 1995803 w 12192000"/>
              <a:gd name="connsiteY222" fmla="*/ 138279 h 1163932"/>
              <a:gd name="connsiteX223" fmla="*/ 2057448 w 12192000"/>
              <a:gd name="connsiteY223" fmla="*/ 135082 h 1163932"/>
              <a:gd name="connsiteX224" fmla="*/ 2119088 w 12192000"/>
              <a:gd name="connsiteY224" fmla="*/ 119940 h 1163932"/>
              <a:gd name="connsiteX225" fmla="*/ 2138831 w 12192000"/>
              <a:gd name="connsiteY225" fmla="*/ 122626 h 1163932"/>
              <a:gd name="connsiteX226" fmla="*/ 2174180 w 12192000"/>
              <a:gd name="connsiteY226" fmla="*/ 117121 h 1163932"/>
              <a:gd name="connsiteX227" fmla="*/ 2214259 w 12192000"/>
              <a:gd name="connsiteY227" fmla="*/ 116974 h 1163932"/>
              <a:gd name="connsiteX228" fmla="*/ 2264911 w 12192000"/>
              <a:gd name="connsiteY228" fmla="*/ 108071 h 1163932"/>
              <a:gd name="connsiteX229" fmla="*/ 2298963 w 12192000"/>
              <a:gd name="connsiteY229" fmla="*/ 107788 h 1163932"/>
              <a:gd name="connsiteX230" fmla="*/ 2454058 w 12192000"/>
              <a:gd name="connsiteY230" fmla="*/ 73698 h 1163932"/>
              <a:gd name="connsiteX231" fmla="*/ 2534188 w 12192000"/>
              <a:gd name="connsiteY231" fmla="*/ 70162 h 1163932"/>
              <a:gd name="connsiteX232" fmla="*/ 2616912 w 12192000"/>
              <a:gd name="connsiteY232" fmla="*/ 51189 h 1163932"/>
              <a:gd name="connsiteX233" fmla="*/ 2698592 w 12192000"/>
              <a:gd name="connsiteY233" fmla="*/ 42305 h 1163932"/>
              <a:gd name="connsiteX234" fmla="*/ 2891953 w 12192000"/>
              <a:gd name="connsiteY234" fmla="*/ 34973 h 1163932"/>
              <a:gd name="connsiteX235" fmla="*/ 2955508 w 12192000"/>
              <a:gd name="connsiteY235" fmla="*/ 929 h 11639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Lst>
            <a:rect l="l" t="t" r="r" b="b"/>
            <a:pathLst>
              <a:path w="12192000" h="1163932">
                <a:moveTo>
                  <a:pt x="2955508" y="929"/>
                </a:moveTo>
                <a:cubicBezTo>
                  <a:pt x="2962603" y="-560"/>
                  <a:pt x="2968871" y="-381"/>
                  <a:pt x="2973472" y="2369"/>
                </a:cubicBezTo>
                <a:cubicBezTo>
                  <a:pt x="2988398" y="1582"/>
                  <a:pt x="3039854" y="237"/>
                  <a:pt x="3052621" y="14030"/>
                </a:cubicBezTo>
                <a:cubicBezTo>
                  <a:pt x="3074269" y="13590"/>
                  <a:pt x="3124337" y="16403"/>
                  <a:pt x="3145220" y="16277"/>
                </a:cubicBezTo>
                <a:cubicBezTo>
                  <a:pt x="3177400" y="20825"/>
                  <a:pt x="3204801" y="-725"/>
                  <a:pt x="3233309" y="8968"/>
                </a:cubicBezTo>
                <a:cubicBezTo>
                  <a:pt x="3255675" y="17814"/>
                  <a:pt x="3297066" y="12790"/>
                  <a:pt x="3320851" y="18902"/>
                </a:cubicBezTo>
                <a:cubicBezTo>
                  <a:pt x="3329831" y="31255"/>
                  <a:pt x="3377875" y="43091"/>
                  <a:pt x="3394552" y="38279"/>
                </a:cubicBezTo>
                <a:cubicBezTo>
                  <a:pt x="3429790" y="45194"/>
                  <a:pt x="3435943" y="63076"/>
                  <a:pt x="3462252" y="68646"/>
                </a:cubicBezTo>
                <a:lnTo>
                  <a:pt x="3504799" y="93363"/>
                </a:lnTo>
                <a:lnTo>
                  <a:pt x="3568807" y="84557"/>
                </a:lnTo>
                <a:lnTo>
                  <a:pt x="3571993" y="87105"/>
                </a:lnTo>
                <a:cubicBezTo>
                  <a:pt x="3578062" y="92009"/>
                  <a:pt x="3584192" y="96609"/>
                  <a:pt x="3590879" y="100115"/>
                </a:cubicBezTo>
                <a:cubicBezTo>
                  <a:pt x="3596400" y="81013"/>
                  <a:pt x="3611075" y="86890"/>
                  <a:pt x="3623973" y="93084"/>
                </a:cubicBezTo>
                <a:lnTo>
                  <a:pt x="3636728" y="98019"/>
                </a:lnTo>
                <a:lnTo>
                  <a:pt x="3676976" y="96600"/>
                </a:lnTo>
                <a:cubicBezTo>
                  <a:pt x="3705974" y="106056"/>
                  <a:pt x="3711759" y="107306"/>
                  <a:pt x="3722653" y="115363"/>
                </a:cubicBezTo>
                <a:lnTo>
                  <a:pt x="3775112" y="98970"/>
                </a:lnTo>
                <a:lnTo>
                  <a:pt x="3932956" y="122337"/>
                </a:lnTo>
                <a:cubicBezTo>
                  <a:pt x="3980745" y="133345"/>
                  <a:pt x="4055421" y="160233"/>
                  <a:pt x="4100593" y="163834"/>
                </a:cubicBezTo>
                <a:cubicBezTo>
                  <a:pt x="4235789" y="175679"/>
                  <a:pt x="4169239" y="187722"/>
                  <a:pt x="4316364" y="177453"/>
                </a:cubicBezTo>
                <a:cubicBezTo>
                  <a:pt x="4321343" y="172718"/>
                  <a:pt x="4381395" y="166811"/>
                  <a:pt x="4387387" y="164360"/>
                </a:cubicBezTo>
                <a:lnTo>
                  <a:pt x="4427957" y="177526"/>
                </a:lnTo>
                <a:lnTo>
                  <a:pt x="4502291" y="188197"/>
                </a:lnTo>
                <a:lnTo>
                  <a:pt x="4600771" y="212143"/>
                </a:lnTo>
                <a:cubicBezTo>
                  <a:pt x="4614771" y="210903"/>
                  <a:pt x="4629325" y="210251"/>
                  <a:pt x="4644102" y="210363"/>
                </a:cubicBezTo>
                <a:lnTo>
                  <a:pt x="4652752" y="210902"/>
                </a:lnTo>
                <a:cubicBezTo>
                  <a:pt x="4652799" y="211030"/>
                  <a:pt x="4652848" y="211157"/>
                  <a:pt x="4652896" y="211286"/>
                </a:cubicBezTo>
                <a:cubicBezTo>
                  <a:pt x="4658320" y="211626"/>
                  <a:pt x="4678972" y="212192"/>
                  <a:pt x="4685303" y="212939"/>
                </a:cubicBezTo>
                <a:lnTo>
                  <a:pt x="4690886" y="215767"/>
                </a:lnTo>
                <a:lnTo>
                  <a:pt x="4725430" y="238732"/>
                </a:lnTo>
                <a:cubicBezTo>
                  <a:pt x="4737427" y="231591"/>
                  <a:pt x="4775104" y="226830"/>
                  <a:pt x="4800051" y="231099"/>
                </a:cubicBezTo>
                <a:cubicBezTo>
                  <a:pt x="4824999" y="235370"/>
                  <a:pt x="4838104" y="254681"/>
                  <a:pt x="4875115" y="264350"/>
                </a:cubicBezTo>
                <a:cubicBezTo>
                  <a:pt x="4910396" y="272074"/>
                  <a:pt x="4896976" y="272080"/>
                  <a:pt x="4936450" y="280902"/>
                </a:cubicBezTo>
                <a:cubicBezTo>
                  <a:pt x="4977972" y="291139"/>
                  <a:pt x="4987604" y="299206"/>
                  <a:pt x="5030961" y="305912"/>
                </a:cubicBezTo>
                <a:cubicBezTo>
                  <a:pt x="5067269" y="323566"/>
                  <a:pt x="5060686" y="296079"/>
                  <a:pt x="5082734" y="308581"/>
                </a:cubicBezTo>
                <a:lnTo>
                  <a:pt x="5138799" y="303800"/>
                </a:lnTo>
                <a:cubicBezTo>
                  <a:pt x="5159783" y="303972"/>
                  <a:pt x="5222232" y="329865"/>
                  <a:pt x="5259695" y="330476"/>
                </a:cubicBezTo>
                <a:cubicBezTo>
                  <a:pt x="5294177" y="331408"/>
                  <a:pt x="5329952" y="341580"/>
                  <a:pt x="5359642" y="340575"/>
                </a:cubicBezTo>
                <a:lnTo>
                  <a:pt x="5372918" y="336834"/>
                </a:lnTo>
                <a:lnTo>
                  <a:pt x="5396084" y="328268"/>
                </a:lnTo>
                <a:lnTo>
                  <a:pt x="5414292" y="320863"/>
                </a:lnTo>
                <a:cubicBezTo>
                  <a:pt x="5419283" y="317134"/>
                  <a:pt x="5483979" y="313053"/>
                  <a:pt x="5487276" y="307350"/>
                </a:cubicBezTo>
                <a:cubicBezTo>
                  <a:pt x="5545059" y="311386"/>
                  <a:pt x="5551468" y="308718"/>
                  <a:pt x="5612716" y="308118"/>
                </a:cubicBezTo>
                <a:cubicBezTo>
                  <a:pt x="5706701" y="319100"/>
                  <a:pt x="5706403" y="275903"/>
                  <a:pt x="5864813" y="257852"/>
                </a:cubicBezTo>
                <a:cubicBezTo>
                  <a:pt x="5919383" y="252630"/>
                  <a:pt x="6095366" y="235151"/>
                  <a:pt x="6151392" y="225732"/>
                </a:cubicBezTo>
                <a:cubicBezTo>
                  <a:pt x="6137061" y="192047"/>
                  <a:pt x="6183146" y="231837"/>
                  <a:pt x="6209396" y="220469"/>
                </a:cubicBezTo>
                <a:cubicBezTo>
                  <a:pt x="6229147" y="220563"/>
                  <a:pt x="6253887" y="222487"/>
                  <a:pt x="6269898" y="226300"/>
                </a:cubicBezTo>
                <a:cubicBezTo>
                  <a:pt x="6278362" y="227355"/>
                  <a:pt x="6287329" y="226959"/>
                  <a:pt x="6297029" y="224230"/>
                </a:cubicBezTo>
                <a:cubicBezTo>
                  <a:pt x="6312240" y="212407"/>
                  <a:pt x="6330874" y="209880"/>
                  <a:pt x="6352373" y="209161"/>
                </a:cubicBezTo>
                <a:lnTo>
                  <a:pt x="6353759" y="209135"/>
                </a:lnTo>
                <a:lnTo>
                  <a:pt x="6363346" y="196700"/>
                </a:lnTo>
                <a:cubicBezTo>
                  <a:pt x="6374599" y="188260"/>
                  <a:pt x="6378877" y="205848"/>
                  <a:pt x="6400681" y="204402"/>
                </a:cubicBezTo>
                <a:lnTo>
                  <a:pt x="6402041" y="207073"/>
                </a:lnTo>
                <a:lnTo>
                  <a:pt x="6424912" y="204940"/>
                </a:lnTo>
                <a:cubicBezTo>
                  <a:pt x="6440035" y="209475"/>
                  <a:pt x="6489474" y="188920"/>
                  <a:pt x="6502019" y="198788"/>
                </a:cubicBezTo>
                <a:cubicBezTo>
                  <a:pt x="6507553" y="199163"/>
                  <a:pt x="6513074" y="197832"/>
                  <a:pt x="6518229" y="197839"/>
                </a:cubicBezTo>
                <a:lnTo>
                  <a:pt x="6519089" y="198274"/>
                </a:lnTo>
                <a:lnTo>
                  <a:pt x="6561047" y="182276"/>
                </a:lnTo>
                <a:cubicBezTo>
                  <a:pt x="6576908" y="188273"/>
                  <a:pt x="6586597" y="187556"/>
                  <a:pt x="6595639" y="174596"/>
                </a:cubicBezTo>
                <a:cubicBezTo>
                  <a:pt x="6669524" y="204588"/>
                  <a:pt x="6631660" y="167763"/>
                  <a:pt x="6692265" y="171261"/>
                </a:cubicBezTo>
                <a:lnTo>
                  <a:pt x="6697219" y="171733"/>
                </a:lnTo>
                <a:lnTo>
                  <a:pt x="6713656" y="160032"/>
                </a:lnTo>
                <a:cubicBezTo>
                  <a:pt x="6713896" y="158972"/>
                  <a:pt x="6714141" y="157917"/>
                  <a:pt x="6714383" y="156857"/>
                </a:cubicBezTo>
                <a:lnTo>
                  <a:pt x="6774793" y="166145"/>
                </a:lnTo>
                <a:lnTo>
                  <a:pt x="6782112" y="161687"/>
                </a:lnTo>
                <a:lnTo>
                  <a:pt x="6822392" y="175020"/>
                </a:lnTo>
                <a:lnTo>
                  <a:pt x="6842719" y="178025"/>
                </a:lnTo>
                <a:lnTo>
                  <a:pt x="6878958" y="187256"/>
                </a:lnTo>
                <a:lnTo>
                  <a:pt x="6881972" y="184277"/>
                </a:lnTo>
                <a:lnTo>
                  <a:pt x="6889133" y="187492"/>
                </a:lnTo>
                <a:lnTo>
                  <a:pt x="6894439" y="184074"/>
                </a:lnTo>
                <a:lnTo>
                  <a:pt x="6900419" y="185342"/>
                </a:lnTo>
                <a:cubicBezTo>
                  <a:pt x="6911884" y="183619"/>
                  <a:pt x="6950507" y="175071"/>
                  <a:pt x="6963220" y="173736"/>
                </a:cubicBezTo>
                <a:lnTo>
                  <a:pt x="6976706" y="177326"/>
                </a:lnTo>
                <a:lnTo>
                  <a:pt x="6987064" y="166834"/>
                </a:lnTo>
                <a:lnTo>
                  <a:pt x="7030230" y="166147"/>
                </a:lnTo>
                <a:lnTo>
                  <a:pt x="7045014" y="175533"/>
                </a:lnTo>
                <a:lnTo>
                  <a:pt x="7058714" y="182424"/>
                </a:lnTo>
                <a:lnTo>
                  <a:pt x="7060499" y="182495"/>
                </a:lnTo>
                <a:lnTo>
                  <a:pt x="7078430" y="183225"/>
                </a:lnTo>
                <a:lnTo>
                  <a:pt x="7176563" y="179676"/>
                </a:lnTo>
                <a:lnTo>
                  <a:pt x="7205529" y="187443"/>
                </a:lnTo>
                <a:lnTo>
                  <a:pt x="7310118" y="169037"/>
                </a:lnTo>
                <a:cubicBezTo>
                  <a:pt x="7440488" y="161452"/>
                  <a:pt x="7553495" y="197026"/>
                  <a:pt x="7673859" y="156768"/>
                </a:cubicBezTo>
                <a:lnTo>
                  <a:pt x="7692748" y="167969"/>
                </a:lnTo>
                <a:lnTo>
                  <a:pt x="7715729" y="163804"/>
                </a:lnTo>
                <a:cubicBezTo>
                  <a:pt x="7811110" y="149060"/>
                  <a:pt x="7909958" y="141152"/>
                  <a:pt x="7974189" y="161251"/>
                </a:cubicBezTo>
                <a:cubicBezTo>
                  <a:pt x="8006066" y="157939"/>
                  <a:pt x="8083084" y="150326"/>
                  <a:pt x="8101969" y="150927"/>
                </a:cubicBezTo>
                <a:lnTo>
                  <a:pt x="8106826" y="146285"/>
                </a:lnTo>
                <a:lnTo>
                  <a:pt x="8162058" y="103136"/>
                </a:lnTo>
                <a:lnTo>
                  <a:pt x="8184568" y="100422"/>
                </a:lnTo>
                <a:lnTo>
                  <a:pt x="8205350" y="106344"/>
                </a:lnTo>
                <a:cubicBezTo>
                  <a:pt x="8213920" y="108834"/>
                  <a:pt x="8222826" y="111343"/>
                  <a:pt x="8228227" y="112404"/>
                </a:cubicBezTo>
                <a:lnTo>
                  <a:pt x="8229109" y="109777"/>
                </a:lnTo>
                <a:lnTo>
                  <a:pt x="8237963" y="113428"/>
                </a:lnTo>
                <a:lnTo>
                  <a:pt x="8248358" y="112494"/>
                </a:lnTo>
                <a:lnTo>
                  <a:pt x="8249309" y="113130"/>
                </a:lnTo>
                <a:lnTo>
                  <a:pt x="8249997" y="112347"/>
                </a:lnTo>
                <a:lnTo>
                  <a:pt x="8272162" y="110356"/>
                </a:lnTo>
                <a:lnTo>
                  <a:pt x="8292349" y="103912"/>
                </a:lnTo>
                <a:lnTo>
                  <a:pt x="8292491" y="103935"/>
                </a:lnTo>
                <a:cubicBezTo>
                  <a:pt x="8298009" y="104409"/>
                  <a:pt x="8303135" y="103922"/>
                  <a:pt x="8307239" y="101023"/>
                </a:cubicBezTo>
                <a:cubicBezTo>
                  <a:pt x="8317233" y="106089"/>
                  <a:pt x="8327966" y="110943"/>
                  <a:pt x="8339282" y="115374"/>
                </a:cubicBezTo>
                <a:lnTo>
                  <a:pt x="8346156" y="117659"/>
                </a:lnTo>
                <a:lnTo>
                  <a:pt x="8346467" y="117456"/>
                </a:lnTo>
                <a:cubicBezTo>
                  <a:pt x="8348336" y="117423"/>
                  <a:pt x="8350739" y="117978"/>
                  <a:pt x="8354069" y="119374"/>
                </a:cubicBezTo>
                <a:lnTo>
                  <a:pt x="8358687" y="121825"/>
                </a:lnTo>
                <a:lnTo>
                  <a:pt x="8433385" y="106101"/>
                </a:lnTo>
                <a:cubicBezTo>
                  <a:pt x="8472316" y="107679"/>
                  <a:pt x="8499361" y="89243"/>
                  <a:pt x="8533779" y="104806"/>
                </a:cubicBezTo>
                <a:cubicBezTo>
                  <a:pt x="8570237" y="106199"/>
                  <a:pt x="8602608" y="99501"/>
                  <a:pt x="8632833" y="106964"/>
                </a:cubicBezTo>
                <a:cubicBezTo>
                  <a:pt x="8646003" y="101130"/>
                  <a:pt x="8658069" y="99126"/>
                  <a:pt x="8668523" y="109411"/>
                </a:cubicBezTo>
                <a:cubicBezTo>
                  <a:pt x="8702829" y="107932"/>
                  <a:pt x="8712456" y="94511"/>
                  <a:pt x="8732893" y="106423"/>
                </a:cubicBezTo>
                <a:lnTo>
                  <a:pt x="8764071" y="101019"/>
                </a:lnTo>
                <a:lnTo>
                  <a:pt x="8767004" y="97951"/>
                </a:lnTo>
                <a:lnTo>
                  <a:pt x="8772553" y="96746"/>
                </a:lnTo>
                <a:lnTo>
                  <a:pt x="8787201" y="98465"/>
                </a:lnTo>
                <a:lnTo>
                  <a:pt x="8792624" y="99935"/>
                </a:lnTo>
                <a:cubicBezTo>
                  <a:pt x="8796395" y="100640"/>
                  <a:pt x="8798936" y="100714"/>
                  <a:pt x="8800741" y="100329"/>
                </a:cubicBezTo>
                <a:lnTo>
                  <a:pt x="8800966" y="100077"/>
                </a:lnTo>
                <a:lnTo>
                  <a:pt x="8808513" y="100962"/>
                </a:lnTo>
                <a:cubicBezTo>
                  <a:pt x="8821191" y="103057"/>
                  <a:pt x="8833467" y="105663"/>
                  <a:pt x="8845110" y="108611"/>
                </a:cubicBezTo>
                <a:cubicBezTo>
                  <a:pt x="8856640" y="94429"/>
                  <a:pt x="8898769" y="114061"/>
                  <a:pt x="8896773" y="86101"/>
                </a:cubicBezTo>
                <a:cubicBezTo>
                  <a:pt x="8912560" y="89254"/>
                  <a:pt x="8921083" y="101262"/>
                  <a:pt x="8917529" y="82805"/>
                </a:cubicBezTo>
                <a:lnTo>
                  <a:pt x="8929546" y="78543"/>
                </a:lnTo>
                <a:lnTo>
                  <a:pt x="9026654" y="99852"/>
                </a:lnTo>
                <a:lnTo>
                  <a:pt x="9040737" y="105786"/>
                </a:lnTo>
                <a:cubicBezTo>
                  <a:pt x="9045198" y="108424"/>
                  <a:pt x="9049055" y="111684"/>
                  <a:pt x="9052026" y="115808"/>
                </a:cubicBezTo>
                <a:cubicBezTo>
                  <a:pt x="9103902" y="97277"/>
                  <a:pt x="9148883" y="119005"/>
                  <a:pt x="9203241" y="118145"/>
                </a:cubicBezTo>
                <a:cubicBezTo>
                  <a:pt x="9263154" y="126206"/>
                  <a:pt x="9393882" y="154481"/>
                  <a:pt x="9415584" y="163588"/>
                </a:cubicBezTo>
                <a:cubicBezTo>
                  <a:pt x="9433796" y="167802"/>
                  <a:pt x="9514347" y="159834"/>
                  <a:pt x="9505102" y="147474"/>
                </a:cubicBezTo>
                <a:cubicBezTo>
                  <a:pt x="9558875" y="175676"/>
                  <a:pt x="9580546" y="149889"/>
                  <a:pt x="9643040" y="164665"/>
                </a:cubicBezTo>
                <a:lnTo>
                  <a:pt x="9762999" y="169055"/>
                </a:lnTo>
                <a:lnTo>
                  <a:pt x="9776183" y="168623"/>
                </a:lnTo>
                <a:lnTo>
                  <a:pt x="9780532" y="162255"/>
                </a:lnTo>
                <a:lnTo>
                  <a:pt x="9824924" y="158079"/>
                </a:lnTo>
                <a:cubicBezTo>
                  <a:pt x="9845325" y="170634"/>
                  <a:pt x="9880317" y="158344"/>
                  <a:pt x="9910588" y="160759"/>
                </a:cubicBezTo>
                <a:lnTo>
                  <a:pt x="9924173" y="165023"/>
                </a:lnTo>
                <a:lnTo>
                  <a:pt x="10010969" y="162234"/>
                </a:lnTo>
                <a:lnTo>
                  <a:pt x="10070699" y="164286"/>
                </a:lnTo>
                <a:lnTo>
                  <a:pt x="10083825" y="168444"/>
                </a:lnTo>
                <a:lnTo>
                  <a:pt x="10097932" y="161160"/>
                </a:lnTo>
                <a:cubicBezTo>
                  <a:pt x="10099580" y="159385"/>
                  <a:pt x="10100873" y="157473"/>
                  <a:pt x="10101779" y="155488"/>
                </a:cubicBezTo>
                <a:lnTo>
                  <a:pt x="10149437" y="158598"/>
                </a:lnTo>
                <a:lnTo>
                  <a:pt x="10155104" y="158045"/>
                </a:lnTo>
                <a:lnTo>
                  <a:pt x="10250982" y="135074"/>
                </a:lnTo>
                <a:cubicBezTo>
                  <a:pt x="10282349" y="124953"/>
                  <a:pt x="10324027" y="105518"/>
                  <a:pt x="10343301" y="97316"/>
                </a:cubicBezTo>
                <a:cubicBezTo>
                  <a:pt x="10346266" y="87573"/>
                  <a:pt x="10357577" y="89038"/>
                  <a:pt x="10366625" y="85860"/>
                </a:cubicBezTo>
                <a:cubicBezTo>
                  <a:pt x="10373832" y="76124"/>
                  <a:pt x="10418445" y="69199"/>
                  <a:pt x="10433505" y="71432"/>
                </a:cubicBezTo>
                <a:cubicBezTo>
                  <a:pt x="10475361" y="83650"/>
                  <a:pt x="10513941" y="44949"/>
                  <a:pt x="10547510" y="53678"/>
                </a:cubicBezTo>
                <a:cubicBezTo>
                  <a:pt x="10573283" y="48227"/>
                  <a:pt x="10581157" y="42377"/>
                  <a:pt x="10588150" y="38719"/>
                </a:cubicBezTo>
                <a:lnTo>
                  <a:pt x="10589457" y="31728"/>
                </a:lnTo>
                <a:lnTo>
                  <a:pt x="10699976" y="49777"/>
                </a:lnTo>
                <a:cubicBezTo>
                  <a:pt x="10735033" y="53897"/>
                  <a:pt x="10768025" y="45042"/>
                  <a:pt x="10812237" y="52759"/>
                </a:cubicBezTo>
                <a:lnTo>
                  <a:pt x="10869837" y="72227"/>
                </a:lnTo>
                <a:lnTo>
                  <a:pt x="10881770" y="80104"/>
                </a:lnTo>
                <a:lnTo>
                  <a:pt x="10896899" y="77163"/>
                </a:lnTo>
                <a:cubicBezTo>
                  <a:pt x="10898848" y="75922"/>
                  <a:pt x="10900479" y="74444"/>
                  <a:pt x="10901748" y="72784"/>
                </a:cubicBezTo>
                <a:lnTo>
                  <a:pt x="10947419" y="89748"/>
                </a:lnTo>
                <a:lnTo>
                  <a:pt x="10953034" y="90870"/>
                </a:lnTo>
                <a:lnTo>
                  <a:pt x="10992070" y="95273"/>
                </a:lnTo>
                <a:lnTo>
                  <a:pt x="11112372" y="88679"/>
                </a:lnTo>
                <a:cubicBezTo>
                  <a:pt x="11108439" y="74830"/>
                  <a:pt x="11140018" y="97031"/>
                  <a:pt x="11147719" y="86992"/>
                </a:cubicBezTo>
                <a:cubicBezTo>
                  <a:pt x="11152509" y="78401"/>
                  <a:pt x="11163205" y="83136"/>
                  <a:pt x="11172617" y="82697"/>
                </a:cubicBezTo>
                <a:cubicBezTo>
                  <a:pt x="11181525" y="75359"/>
                  <a:pt x="11226208" y="81688"/>
                  <a:pt x="11240397" y="88262"/>
                </a:cubicBezTo>
                <a:cubicBezTo>
                  <a:pt x="11249960" y="94287"/>
                  <a:pt x="11259949" y="97164"/>
                  <a:pt x="11270034" y="98379"/>
                </a:cubicBezTo>
                <a:lnTo>
                  <a:pt x="11293091" y="98474"/>
                </a:lnTo>
                <a:lnTo>
                  <a:pt x="11310949" y="104274"/>
                </a:lnTo>
                <a:lnTo>
                  <a:pt x="11345279" y="101883"/>
                </a:lnTo>
                <a:lnTo>
                  <a:pt x="11354597" y="104385"/>
                </a:lnTo>
                <a:lnTo>
                  <a:pt x="11367725" y="104431"/>
                </a:lnTo>
                <a:lnTo>
                  <a:pt x="11399832" y="117048"/>
                </a:lnTo>
                <a:cubicBezTo>
                  <a:pt x="11426330" y="131555"/>
                  <a:pt x="11452641" y="150886"/>
                  <a:pt x="11487595" y="158754"/>
                </a:cubicBezTo>
                <a:cubicBezTo>
                  <a:pt x="11515406" y="151514"/>
                  <a:pt x="11531776" y="244887"/>
                  <a:pt x="11590850" y="244984"/>
                </a:cubicBezTo>
                <a:cubicBezTo>
                  <a:pt x="11687863" y="198241"/>
                  <a:pt x="11587614" y="291800"/>
                  <a:pt x="11736204" y="283941"/>
                </a:cubicBezTo>
                <a:cubicBezTo>
                  <a:pt x="11744762" y="275580"/>
                  <a:pt x="11762511" y="286184"/>
                  <a:pt x="11760331" y="298368"/>
                </a:cubicBezTo>
                <a:cubicBezTo>
                  <a:pt x="11769810" y="295289"/>
                  <a:pt x="11817448" y="290644"/>
                  <a:pt x="11819139" y="310575"/>
                </a:cubicBezTo>
                <a:lnTo>
                  <a:pt x="11821967" y="312222"/>
                </a:lnTo>
                <a:lnTo>
                  <a:pt x="11847125" y="303833"/>
                </a:lnTo>
                <a:cubicBezTo>
                  <a:pt x="11890550" y="301151"/>
                  <a:pt x="11927400" y="329991"/>
                  <a:pt x="11980134" y="328343"/>
                </a:cubicBezTo>
                <a:cubicBezTo>
                  <a:pt x="11999877" y="317657"/>
                  <a:pt x="12100908" y="364667"/>
                  <a:pt x="12174576" y="382540"/>
                </a:cubicBezTo>
                <a:lnTo>
                  <a:pt x="12192000" y="385665"/>
                </a:lnTo>
                <a:lnTo>
                  <a:pt x="12192000" y="1163932"/>
                </a:lnTo>
                <a:lnTo>
                  <a:pt x="0" y="1163932"/>
                </a:lnTo>
                <a:lnTo>
                  <a:pt x="0" y="489977"/>
                </a:lnTo>
                <a:lnTo>
                  <a:pt x="5331" y="489229"/>
                </a:lnTo>
                <a:cubicBezTo>
                  <a:pt x="18193" y="486710"/>
                  <a:pt x="30228" y="483363"/>
                  <a:pt x="39902" y="478716"/>
                </a:cubicBezTo>
                <a:lnTo>
                  <a:pt x="117880" y="427388"/>
                </a:lnTo>
                <a:lnTo>
                  <a:pt x="238140" y="385729"/>
                </a:lnTo>
                <a:lnTo>
                  <a:pt x="249589" y="385949"/>
                </a:lnTo>
                <a:lnTo>
                  <a:pt x="296963" y="362534"/>
                </a:lnTo>
                <a:cubicBezTo>
                  <a:pt x="312678" y="353496"/>
                  <a:pt x="327245" y="343226"/>
                  <a:pt x="339235" y="330857"/>
                </a:cubicBezTo>
                <a:cubicBezTo>
                  <a:pt x="358017" y="316348"/>
                  <a:pt x="430593" y="324331"/>
                  <a:pt x="447152" y="333855"/>
                </a:cubicBezTo>
                <a:cubicBezTo>
                  <a:pt x="455944" y="335789"/>
                  <a:pt x="465515" y="339134"/>
                  <a:pt x="475247" y="343146"/>
                </a:cubicBezTo>
                <a:lnTo>
                  <a:pt x="477967" y="344392"/>
                </a:lnTo>
                <a:lnTo>
                  <a:pt x="527683" y="339655"/>
                </a:lnTo>
                <a:lnTo>
                  <a:pt x="703732" y="323031"/>
                </a:lnTo>
                <a:cubicBezTo>
                  <a:pt x="746107" y="337252"/>
                  <a:pt x="806181" y="307763"/>
                  <a:pt x="853391" y="310023"/>
                </a:cubicBezTo>
                <a:cubicBezTo>
                  <a:pt x="890324" y="307038"/>
                  <a:pt x="911072" y="307293"/>
                  <a:pt x="925332" y="305118"/>
                </a:cubicBezTo>
                <a:lnTo>
                  <a:pt x="941286" y="295364"/>
                </a:lnTo>
                <a:lnTo>
                  <a:pt x="950845" y="293027"/>
                </a:lnTo>
                <a:lnTo>
                  <a:pt x="953292" y="287324"/>
                </a:lnTo>
                <a:lnTo>
                  <a:pt x="967499" y="280192"/>
                </a:lnTo>
                <a:cubicBezTo>
                  <a:pt x="972860" y="278300"/>
                  <a:pt x="978671" y="277177"/>
                  <a:pt x="985161" y="277297"/>
                </a:cubicBezTo>
                <a:cubicBezTo>
                  <a:pt x="1006876" y="286454"/>
                  <a:pt x="1042482" y="256677"/>
                  <a:pt x="1069267" y="269198"/>
                </a:cubicBezTo>
                <a:cubicBezTo>
                  <a:pt x="1094808" y="265150"/>
                  <a:pt x="1122462" y="257023"/>
                  <a:pt x="1138407" y="252999"/>
                </a:cubicBezTo>
                <a:cubicBezTo>
                  <a:pt x="1144898" y="243390"/>
                  <a:pt x="1166843" y="255604"/>
                  <a:pt x="1164931" y="245054"/>
                </a:cubicBezTo>
                <a:cubicBezTo>
                  <a:pt x="1180564" y="253372"/>
                  <a:pt x="1196701" y="233033"/>
                  <a:pt x="1211622" y="227108"/>
                </a:cubicBezTo>
                <a:cubicBezTo>
                  <a:pt x="1223659" y="235648"/>
                  <a:pt x="1243095" y="214792"/>
                  <a:pt x="1274567" y="209812"/>
                </a:cubicBezTo>
                <a:cubicBezTo>
                  <a:pt x="1293468" y="207689"/>
                  <a:pt x="1311321" y="214329"/>
                  <a:pt x="1325029" y="214369"/>
                </a:cubicBezTo>
                <a:cubicBezTo>
                  <a:pt x="1338735" y="214409"/>
                  <a:pt x="1348238" y="204450"/>
                  <a:pt x="1356805" y="210054"/>
                </a:cubicBezTo>
                <a:cubicBezTo>
                  <a:pt x="1397191" y="226080"/>
                  <a:pt x="1434108" y="220864"/>
                  <a:pt x="1468752" y="221036"/>
                </a:cubicBezTo>
                <a:lnTo>
                  <a:pt x="1650750" y="171522"/>
                </a:lnTo>
                <a:cubicBezTo>
                  <a:pt x="1648963" y="175128"/>
                  <a:pt x="1647366" y="179078"/>
                  <a:pt x="1655056" y="178538"/>
                </a:cubicBezTo>
                <a:cubicBezTo>
                  <a:pt x="1671361" y="175610"/>
                  <a:pt x="1673472" y="191103"/>
                  <a:pt x="1683220" y="176084"/>
                </a:cubicBezTo>
                <a:lnTo>
                  <a:pt x="1685599" y="171820"/>
                </a:lnTo>
                <a:lnTo>
                  <a:pt x="1689230" y="171091"/>
                </a:lnTo>
                <a:cubicBezTo>
                  <a:pt x="1691077" y="171209"/>
                  <a:pt x="1691927" y="172238"/>
                  <a:pt x="1691052" y="175010"/>
                </a:cubicBezTo>
                <a:cubicBezTo>
                  <a:pt x="1708143" y="163422"/>
                  <a:pt x="1721518" y="180819"/>
                  <a:pt x="1735783" y="183832"/>
                </a:cubicBezTo>
                <a:cubicBezTo>
                  <a:pt x="1749257" y="172743"/>
                  <a:pt x="1765900" y="189995"/>
                  <a:pt x="1797102" y="188721"/>
                </a:cubicBezTo>
                <a:cubicBezTo>
                  <a:pt x="1811926" y="175989"/>
                  <a:pt x="1818113" y="188014"/>
                  <a:pt x="1845638" y="170206"/>
                </a:cubicBezTo>
                <a:cubicBezTo>
                  <a:pt x="1846487" y="171605"/>
                  <a:pt x="1847613" y="172863"/>
                  <a:pt x="1848980" y="173948"/>
                </a:cubicBezTo>
                <a:cubicBezTo>
                  <a:pt x="1856916" y="180245"/>
                  <a:pt x="1871067" y="179345"/>
                  <a:pt x="1880587" y="171938"/>
                </a:cubicBezTo>
                <a:cubicBezTo>
                  <a:pt x="1923931" y="147552"/>
                  <a:pt x="1960626" y="145420"/>
                  <a:pt x="1995803" y="138279"/>
                </a:cubicBezTo>
                <a:cubicBezTo>
                  <a:pt x="2035252" y="132570"/>
                  <a:pt x="2005733" y="159108"/>
                  <a:pt x="2057448" y="135082"/>
                </a:cubicBezTo>
                <a:lnTo>
                  <a:pt x="2119088" y="119940"/>
                </a:lnTo>
                <a:lnTo>
                  <a:pt x="2138831" y="122626"/>
                </a:lnTo>
                <a:lnTo>
                  <a:pt x="2174180" y="117121"/>
                </a:lnTo>
                <a:lnTo>
                  <a:pt x="2214259" y="116974"/>
                </a:lnTo>
                <a:cubicBezTo>
                  <a:pt x="2231866" y="115824"/>
                  <a:pt x="2248895" y="113224"/>
                  <a:pt x="2264911" y="108071"/>
                </a:cubicBezTo>
                <a:lnTo>
                  <a:pt x="2298963" y="107788"/>
                </a:lnTo>
                <a:cubicBezTo>
                  <a:pt x="2352919" y="99467"/>
                  <a:pt x="2408915" y="93907"/>
                  <a:pt x="2454058" y="73698"/>
                </a:cubicBezTo>
                <a:cubicBezTo>
                  <a:pt x="2493261" y="67427"/>
                  <a:pt x="2507044" y="73914"/>
                  <a:pt x="2534188" y="70162"/>
                </a:cubicBezTo>
                <a:cubicBezTo>
                  <a:pt x="2561369" y="61552"/>
                  <a:pt x="2595762" y="55004"/>
                  <a:pt x="2616912" y="51189"/>
                </a:cubicBezTo>
                <a:lnTo>
                  <a:pt x="2698592" y="42305"/>
                </a:lnTo>
                <a:lnTo>
                  <a:pt x="2891953" y="34973"/>
                </a:lnTo>
                <a:cubicBezTo>
                  <a:pt x="2905485" y="24878"/>
                  <a:pt x="2934220" y="5398"/>
                  <a:pt x="2955508" y="929"/>
                </a:cubicBezTo>
                <a:close/>
              </a:path>
            </a:pathLst>
          </a:custGeom>
          <a:solidFill>
            <a:srgbClr val="82766A">
              <a:alpha val="15000"/>
            </a:srgb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Tree>
    <p:extLst>
      <p:ext uri="{BB962C8B-B14F-4D97-AF65-F5344CB8AC3E}">
        <p14:creationId xmlns:p14="http://schemas.microsoft.com/office/powerpoint/2010/main" val="330326729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3" name="Rectangle 8">
            <a:extLst>
              <a:ext uri="{FF2B5EF4-FFF2-40B4-BE49-F238E27FC236}">
                <a16:creationId xmlns:a16="http://schemas.microsoft.com/office/drawing/2014/main" id="{5D13CC36-B950-4F02-9BAF-9A7EB267398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0">
            <a:extLst>
              <a:ext uri="{FF2B5EF4-FFF2-40B4-BE49-F238E27FC236}">
                <a16:creationId xmlns:a16="http://schemas.microsoft.com/office/drawing/2014/main" id="{D1BDED99-B35B-4FEE-A274-8E8DB6FEEE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024730" cy="6857999"/>
          </a:xfrm>
          <a:prstGeom prst="rect">
            <a:avLst/>
          </a:prstGeom>
          <a:solidFill>
            <a:srgbClr val="82766A">
              <a:alpha val="1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ytuł 1">
            <a:extLst>
              <a:ext uri="{FF2B5EF4-FFF2-40B4-BE49-F238E27FC236}">
                <a16:creationId xmlns:a16="http://schemas.microsoft.com/office/drawing/2014/main" id="{89B8684E-51D5-621C-539F-B4AB565D7D56}"/>
              </a:ext>
            </a:extLst>
          </p:cNvPr>
          <p:cNvSpPr>
            <a:spLocks noGrp="1"/>
          </p:cNvSpPr>
          <p:nvPr>
            <p:ph type="title"/>
          </p:nvPr>
        </p:nvSpPr>
        <p:spPr>
          <a:xfrm>
            <a:off x="1050879" y="609601"/>
            <a:ext cx="6967181" cy="1216024"/>
          </a:xfrm>
        </p:spPr>
        <p:txBody>
          <a:bodyPr>
            <a:normAutofit/>
          </a:bodyPr>
          <a:lstStyle/>
          <a:p>
            <a:r>
              <a:rPr lang="pl-PL" sz="3600" b="1" dirty="0"/>
              <a:t>agenda</a:t>
            </a:r>
          </a:p>
        </p:txBody>
      </p:sp>
      <p:sp>
        <p:nvSpPr>
          <p:cNvPr id="3" name="Symbol zastępczy zawartości 2">
            <a:extLst>
              <a:ext uri="{FF2B5EF4-FFF2-40B4-BE49-F238E27FC236}">
                <a16:creationId xmlns:a16="http://schemas.microsoft.com/office/drawing/2014/main" id="{7ADCC97E-25EF-31D7-F863-08ACCA81F9F2}"/>
              </a:ext>
            </a:extLst>
          </p:cNvPr>
          <p:cNvSpPr>
            <a:spLocks noGrp="1"/>
          </p:cNvSpPr>
          <p:nvPr>
            <p:ph idx="1"/>
          </p:nvPr>
        </p:nvSpPr>
        <p:spPr>
          <a:xfrm>
            <a:off x="1001041" y="1825625"/>
            <a:ext cx="6967181" cy="4107021"/>
          </a:xfrm>
        </p:spPr>
        <p:txBody>
          <a:bodyPr>
            <a:normAutofit/>
          </a:bodyPr>
          <a:lstStyle/>
          <a:p>
            <a:r>
              <a:rPr lang="pl-PL" sz="2800" dirty="0" err="1"/>
              <a:t>Einführung</a:t>
            </a:r>
            <a:endParaRPr lang="pl-PL" sz="2800" dirty="0"/>
          </a:p>
          <a:p>
            <a:r>
              <a:rPr lang="pl-PL" sz="2800" dirty="0" err="1"/>
              <a:t>Datenverarbeitung</a:t>
            </a:r>
            <a:endParaRPr lang="pl-PL" sz="2800" dirty="0"/>
          </a:p>
          <a:p>
            <a:r>
              <a:rPr lang="pl-PL" sz="2800" dirty="0" err="1"/>
              <a:t>Prognose</a:t>
            </a:r>
            <a:r>
              <a:rPr lang="pl-PL" sz="2800" dirty="0"/>
              <a:t> </a:t>
            </a:r>
            <a:r>
              <a:rPr lang="pl-PL" sz="2800" dirty="0" err="1"/>
              <a:t>für</a:t>
            </a:r>
            <a:r>
              <a:rPr lang="pl-PL" sz="2800" dirty="0"/>
              <a:t> </a:t>
            </a:r>
            <a:r>
              <a:rPr lang="pl-PL" sz="2800" dirty="0" err="1"/>
              <a:t>die</a:t>
            </a:r>
            <a:r>
              <a:rPr lang="pl-PL" sz="2800" dirty="0"/>
              <a:t> </a:t>
            </a:r>
            <a:r>
              <a:rPr lang="pl-PL" sz="2800" dirty="0" err="1"/>
              <a:t>Zukunft</a:t>
            </a:r>
            <a:endParaRPr lang="pl-PL" sz="2800" dirty="0"/>
          </a:p>
          <a:p>
            <a:r>
              <a:rPr lang="de-DE" sz="2800" noProof="1"/>
              <a:t>Zusammenfassung</a:t>
            </a:r>
            <a:r>
              <a:rPr lang="pl-PL" sz="2800" dirty="0"/>
              <a:t> </a:t>
            </a:r>
          </a:p>
          <a:p>
            <a:endParaRPr lang="de-DE" dirty="0"/>
          </a:p>
        </p:txBody>
      </p:sp>
      <p:pic>
        <p:nvPicPr>
          <p:cNvPr id="15" name="Picture 4" descr="Grafik auf Dokument mit Stift">
            <a:extLst>
              <a:ext uri="{FF2B5EF4-FFF2-40B4-BE49-F238E27FC236}">
                <a16:creationId xmlns:a16="http://schemas.microsoft.com/office/drawing/2014/main" id="{61CC7AC5-1DC0-C880-7522-5F9C1D8E94A3}"/>
              </a:ext>
            </a:extLst>
          </p:cNvPr>
          <p:cNvPicPr>
            <a:picLocks noChangeAspect="1"/>
          </p:cNvPicPr>
          <p:nvPr/>
        </p:nvPicPr>
        <p:blipFill rotWithShape="1">
          <a:blip r:embed="rId2"/>
          <a:srcRect l="36329" r="22607" b="-1"/>
          <a:stretch/>
        </p:blipFill>
        <p:spPr>
          <a:xfrm>
            <a:off x="7968222" y="2"/>
            <a:ext cx="4223778" cy="6865951"/>
          </a:xfrm>
          <a:custGeom>
            <a:avLst/>
            <a:gdLst/>
            <a:ahLst/>
            <a:cxnLst/>
            <a:rect l="l" t="t" r="r" b="b"/>
            <a:pathLst>
              <a:path w="4223778" h="6865951">
                <a:moveTo>
                  <a:pt x="478794" y="0"/>
                </a:moveTo>
                <a:lnTo>
                  <a:pt x="4223778" y="0"/>
                </a:lnTo>
                <a:lnTo>
                  <a:pt x="4223778" y="6865951"/>
                </a:lnTo>
                <a:lnTo>
                  <a:pt x="52221" y="6865951"/>
                </a:lnTo>
                <a:lnTo>
                  <a:pt x="49989" y="6844695"/>
                </a:lnTo>
                <a:cubicBezTo>
                  <a:pt x="46440" y="6810509"/>
                  <a:pt x="42891" y="6776323"/>
                  <a:pt x="41304" y="6765443"/>
                </a:cubicBezTo>
                <a:cubicBezTo>
                  <a:pt x="35681" y="6732842"/>
                  <a:pt x="13533" y="6716945"/>
                  <a:pt x="11182" y="6694817"/>
                </a:cubicBezTo>
                <a:cubicBezTo>
                  <a:pt x="16764" y="6697663"/>
                  <a:pt x="14835" y="6635151"/>
                  <a:pt x="10913" y="6627127"/>
                </a:cubicBezTo>
                <a:cubicBezTo>
                  <a:pt x="19564" y="6579282"/>
                  <a:pt x="-12861" y="6585665"/>
                  <a:pt x="5999" y="6527525"/>
                </a:cubicBezTo>
                <a:cubicBezTo>
                  <a:pt x="12287" y="6468687"/>
                  <a:pt x="19003" y="6409739"/>
                  <a:pt x="7685" y="6346547"/>
                </a:cubicBezTo>
                <a:cubicBezTo>
                  <a:pt x="31149" y="6240430"/>
                  <a:pt x="5895" y="6134229"/>
                  <a:pt x="12535" y="6084924"/>
                </a:cubicBezTo>
                <a:cubicBezTo>
                  <a:pt x="14696" y="6024961"/>
                  <a:pt x="53867" y="6020785"/>
                  <a:pt x="45320" y="5989742"/>
                </a:cubicBezTo>
                <a:cubicBezTo>
                  <a:pt x="41264" y="5940899"/>
                  <a:pt x="43258" y="5932095"/>
                  <a:pt x="40418" y="5889597"/>
                </a:cubicBezTo>
                <a:cubicBezTo>
                  <a:pt x="20860" y="5848611"/>
                  <a:pt x="51187" y="5792775"/>
                  <a:pt x="49796" y="5755774"/>
                </a:cubicBezTo>
                <a:cubicBezTo>
                  <a:pt x="43522" y="5734342"/>
                  <a:pt x="37368" y="5692606"/>
                  <a:pt x="49956" y="5684909"/>
                </a:cubicBezTo>
                <a:cubicBezTo>
                  <a:pt x="52825" y="5660429"/>
                  <a:pt x="62553" y="5623499"/>
                  <a:pt x="67011" y="5608897"/>
                </a:cubicBezTo>
                <a:lnTo>
                  <a:pt x="76701" y="5597290"/>
                </a:lnTo>
                <a:cubicBezTo>
                  <a:pt x="87717" y="5587442"/>
                  <a:pt x="82431" y="5550877"/>
                  <a:pt x="89120" y="5529641"/>
                </a:cubicBezTo>
                <a:cubicBezTo>
                  <a:pt x="69291" y="5496375"/>
                  <a:pt x="118554" y="5526326"/>
                  <a:pt x="94330" y="5470852"/>
                </a:cubicBezTo>
                <a:cubicBezTo>
                  <a:pt x="95483" y="5449506"/>
                  <a:pt x="114690" y="5429653"/>
                  <a:pt x="116139" y="5390946"/>
                </a:cubicBezTo>
                <a:cubicBezTo>
                  <a:pt x="127589" y="5337323"/>
                  <a:pt x="132794" y="5338384"/>
                  <a:pt x="135560" y="5284344"/>
                </a:cubicBezTo>
                <a:cubicBezTo>
                  <a:pt x="143629" y="5226223"/>
                  <a:pt x="148113" y="5192743"/>
                  <a:pt x="158141" y="5143920"/>
                </a:cubicBezTo>
                <a:cubicBezTo>
                  <a:pt x="170128" y="5118849"/>
                  <a:pt x="159838" y="5102006"/>
                  <a:pt x="174950" y="5088188"/>
                </a:cubicBezTo>
                <a:cubicBezTo>
                  <a:pt x="197620" y="5107654"/>
                  <a:pt x="181875" y="4983257"/>
                  <a:pt x="203603" y="5010764"/>
                </a:cubicBezTo>
                <a:lnTo>
                  <a:pt x="258582" y="4919969"/>
                </a:lnTo>
                <a:cubicBezTo>
                  <a:pt x="238838" y="4883087"/>
                  <a:pt x="271098" y="4853332"/>
                  <a:pt x="287910" y="4849612"/>
                </a:cubicBezTo>
                <a:cubicBezTo>
                  <a:pt x="294156" y="4811643"/>
                  <a:pt x="286101" y="4834074"/>
                  <a:pt x="305439" y="4799017"/>
                </a:cubicBezTo>
                <a:cubicBezTo>
                  <a:pt x="322572" y="4758926"/>
                  <a:pt x="352642" y="4705848"/>
                  <a:pt x="373456" y="4667754"/>
                </a:cubicBezTo>
                <a:cubicBezTo>
                  <a:pt x="384080" y="4649919"/>
                  <a:pt x="401158" y="4670663"/>
                  <a:pt x="407944" y="4574050"/>
                </a:cubicBezTo>
                <a:cubicBezTo>
                  <a:pt x="408098" y="4548109"/>
                  <a:pt x="427782" y="4503327"/>
                  <a:pt x="425133" y="4462469"/>
                </a:cubicBezTo>
                <a:lnTo>
                  <a:pt x="433890" y="4364681"/>
                </a:lnTo>
                <a:cubicBezTo>
                  <a:pt x="430018" y="4339230"/>
                  <a:pt x="435361" y="4287915"/>
                  <a:pt x="440691" y="4222147"/>
                </a:cubicBezTo>
                <a:cubicBezTo>
                  <a:pt x="451463" y="4164562"/>
                  <a:pt x="497377" y="4067298"/>
                  <a:pt x="503057" y="3977136"/>
                </a:cubicBezTo>
                <a:cubicBezTo>
                  <a:pt x="519229" y="3939837"/>
                  <a:pt x="472839" y="3875689"/>
                  <a:pt x="507582" y="3776020"/>
                </a:cubicBezTo>
                <a:cubicBezTo>
                  <a:pt x="497716" y="3757477"/>
                  <a:pt x="518006" y="3707185"/>
                  <a:pt x="521577" y="3692206"/>
                </a:cubicBezTo>
                <a:cubicBezTo>
                  <a:pt x="525148" y="3677227"/>
                  <a:pt x="526352" y="3687655"/>
                  <a:pt x="529009" y="3686147"/>
                </a:cubicBezTo>
                <a:cubicBezTo>
                  <a:pt x="531848" y="3650325"/>
                  <a:pt x="545504" y="3563351"/>
                  <a:pt x="551870" y="3514534"/>
                </a:cubicBezTo>
                <a:cubicBezTo>
                  <a:pt x="561331" y="3487751"/>
                  <a:pt x="581973" y="3426419"/>
                  <a:pt x="567205" y="3393248"/>
                </a:cubicBezTo>
                <a:cubicBezTo>
                  <a:pt x="585208" y="3400657"/>
                  <a:pt x="563566" y="3353906"/>
                  <a:pt x="579630" y="3344723"/>
                </a:cubicBezTo>
                <a:cubicBezTo>
                  <a:pt x="592861" y="3339338"/>
                  <a:pt x="589379" y="3323900"/>
                  <a:pt x="592672" y="3310978"/>
                </a:cubicBezTo>
                <a:cubicBezTo>
                  <a:pt x="605351" y="3299735"/>
                  <a:pt x="594296" y="3237176"/>
                  <a:pt x="589270" y="3216655"/>
                </a:cubicBezTo>
                <a:cubicBezTo>
                  <a:pt x="566909" y="3160431"/>
                  <a:pt x="626099" y="3142203"/>
                  <a:pt x="609663" y="3096973"/>
                </a:cubicBezTo>
                <a:cubicBezTo>
                  <a:pt x="609191" y="3084373"/>
                  <a:pt x="615889" y="3033331"/>
                  <a:pt x="618886" y="3023628"/>
                </a:cubicBezTo>
                <a:lnTo>
                  <a:pt x="630425" y="2998646"/>
                </a:lnTo>
                <a:lnTo>
                  <a:pt x="640017" y="2995914"/>
                </a:lnTo>
                <a:lnTo>
                  <a:pt x="643600" y="2978244"/>
                </a:lnTo>
                <a:lnTo>
                  <a:pt x="659520" y="2950805"/>
                </a:lnTo>
                <a:cubicBezTo>
                  <a:pt x="620152" y="2937671"/>
                  <a:pt x="687598" y="2860550"/>
                  <a:pt x="650890" y="2864933"/>
                </a:cubicBezTo>
                <a:cubicBezTo>
                  <a:pt x="663707" y="2817056"/>
                  <a:pt x="662078" y="2779813"/>
                  <a:pt x="640210" y="2741864"/>
                </a:cubicBezTo>
                <a:cubicBezTo>
                  <a:pt x="634452" y="2649732"/>
                  <a:pt x="665268" y="2597914"/>
                  <a:pt x="639387" y="2510931"/>
                </a:cubicBezTo>
                <a:cubicBezTo>
                  <a:pt x="645574" y="2407642"/>
                  <a:pt x="671719" y="2317589"/>
                  <a:pt x="680438" y="2227415"/>
                </a:cubicBezTo>
                <a:cubicBezTo>
                  <a:pt x="664175" y="2189847"/>
                  <a:pt x="704423" y="2141655"/>
                  <a:pt x="688135" y="2054289"/>
                </a:cubicBezTo>
                <a:cubicBezTo>
                  <a:pt x="683239" y="2048201"/>
                  <a:pt x="684029" y="1979567"/>
                  <a:pt x="681480" y="1972202"/>
                </a:cubicBezTo>
                <a:lnTo>
                  <a:pt x="686247" y="1917474"/>
                </a:lnTo>
                <a:lnTo>
                  <a:pt x="679783" y="1862721"/>
                </a:lnTo>
                <a:cubicBezTo>
                  <a:pt x="683677" y="1851209"/>
                  <a:pt x="688980" y="1824057"/>
                  <a:pt x="686639" y="1818227"/>
                </a:cubicBezTo>
                <a:lnTo>
                  <a:pt x="658235" y="1742488"/>
                </a:lnTo>
                <a:cubicBezTo>
                  <a:pt x="645662" y="1715201"/>
                  <a:pt x="661423" y="1719638"/>
                  <a:pt x="636990" y="1638389"/>
                </a:cubicBezTo>
                <a:cubicBezTo>
                  <a:pt x="626351" y="1601441"/>
                  <a:pt x="629414" y="1617134"/>
                  <a:pt x="602059" y="1570807"/>
                </a:cubicBezTo>
                <a:lnTo>
                  <a:pt x="570903" y="1513173"/>
                </a:lnTo>
                <a:cubicBezTo>
                  <a:pt x="570781" y="1503175"/>
                  <a:pt x="550561" y="1468055"/>
                  <a:pt x="550438" y="1458058"/>
                </a:cubicBezTo>
                <a:cubicBezTo>
                  <a:pt x="556848" y="1428101"/>
                  <a:pt x="546263" y="1422712"/>
                  <a:pt x="531416" y="1385478"/>
                </a:cubicBezTo>
                <a:cubicBezTo>
                  <a:pt x="527790" y="1370753"/>
                  <a:pt x="490725" y="1304050"/>
                  <a:pt x="501981" y="1265452"/>
                </a:cubicBezTo>
                <a:cubicBezTo>
                  <a:pt x="501825" y="1234781"/>
                  <a:pt x="490462" y="1187660"/>
                  <a:pt x="487370" y="1141743"/>
                </a:cubicBezTo>
                <a:cubicBezTo>
                  <a:pt x="484278" y="1095826"/>
                  <a:pt x="483852" y="1028118"/>
                  <a:pt x="483427" y="989948"/>
                </a:cubicBezTo>
                <a:cubicBezTo>
                  <a:pt x="483001" y="951779"/>
                  <a:pt x="494678" y="945984"/>
                  <a:pt x="484820" y="912725"/>
                </a:cubicBezTo>
                <a:cubicBezTo>
                  <a:pt x="467566" y="854951"/>
                  <a:pt x="510777" y="860797"/>
                  <a:pt x="475093" y="812798"/>
                </a:cubicBezTo>
                <a:cubicBezTo>
                  <a:pt x="461960" y="787034"/>
                  <a:pt x="498505" y="551948"/>
                  <a:pt x="461972" y="450605"/>
                </a:cubicBezTo>
                <a:cubicBezTo>
                  <a:pt x="470167" y="357604"/>
                  <a:pt x="458694" y="431306"/>
                  <a:pt x="465015" y="372906"/>
                </a:cubicBezTo>
                <a:cubicBezTo>
                  <a:pt x="503427" y="364177"/>
                  <a:pt x="489736" y="290341"/>
                  <a:pt x="490377" y="246134"/>
                </a:cubicBezTo>
                <a:cubicBezTo>
                  <a:pt x="491019" y="201927"/>
                  <a:pt x="449725" y="138160"/>
                  <a:pt x="468864" y="107666"/>
                </a:cubicBezTo>
                <a:cubicBezTo>
                  <a:pt x="468282" y="89794"/>
                  <a:pt x="477749" y="76947"/>
                  <a:pt x="477167" y="59075"/>
                </a:cubicBezTo>
                <a:lnTo>
                  <a:pt x="472992" y="14560"/>
                </a:lnTo>
                <a:close/>
              </a:path>
            </a:pathLst>
          </a:custGeom>
        </p:spPr>
      </p:pic>
    </p:spTree>
    <p:extLst>
      <p:ext uri="{BB962C8B-B14F-4D97-AF65-F5344CB8AC3E}">
        <p14:creationId xmlns:p14="http://schemas.microsoft.com/office/powerpoint/2010/main" val="210852384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4" name="Rectangle 19">
            <a:extLst>
              <a:ext uri="{FF2B5EF4-FFF2-40B4-BE49-F238E27FC236}">
                <a16:creationId xmlns:a16="http://schemas.microsoft.com/office/drawing/2014/main" id="{637B2035-1FCB-439A-B421-095E136C7E0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21">
            <a:extLst>
              <a:ext uri="{FF2B5EF4-FFF2-40B4-BE49-F238E27FC236}">
                <a16:creationId xmlns:a16="http://schemas.microsoft.com/office/drawing/2014/main" id="{81CE2CF7-D5AA-4464-AC91-9ED1EA5D63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7999"/>
          </a:xfrm>
          <a:prstGeom prst="rect">
            <a:avLst/>
          </a:prstGeom>
          <a:solidFill>
            <a:srgbClr val="82766A">
              <a:alpha val="1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ytuł 1">
            <a:extLst>
              <a:ext uri="{FF2B5EF4-FFF2-40B4-BE49-F238E27FC236}">
                <a16:creationId xmlns:a16="http://schemas.microsoft.com/office/drawing/2014/main" id="{C9D64305-9431-0E17-7FD2-E08A13E8BCE2}"/>
              </a:ext>
            </a:extLst>
          </p:cNvPr>
          <p:cNvSpPr>
            <a:spLocks noGrp="1"/>
          </p:cNvSpPr>
          <p:nvPr>
            <p:ph type="title"/>
          </p:nvPr>
        </p:nvSpPr>
        <p:spPr>
          <a:xfrm>
            <a:off x="5177859" y="609601"/>
            <a:ext cx="5683623" cy="1216024"/>
          </a:xfrm>
        </p:spPr>
        <p:txBody>
          <a:bodyPr>
            <a:normAutofit/>
          </a:bodyPr>
          <a:lstStyle/>
          <a:p>
            <a:r>
              <a:rPr lang="de-DE" sz="3600" dirty="0"/>
              <a:t>Einführung</a:t>
            </a:r>
            <a:br>
              <a:rPr lang="de-DE" dirty="0"/>
            </a:br>
            <a:endParaRPr lang="de-DE" dirty="0"/>
          </a:p>
        </p:txBody>
      </p:sp>
      <p:pic>
        <p:nvPicPr>
          <p:cNvPr id="15" name="Picture 4" descr="Innenansicht eines dunklen Lagers">
            <a:extLst>
              <a:ext uri="{FF2B5EF4-FFF2-40B4-BE49-F238E27FC236}">
                <a16:creationId xmlns:a16="http://schemas.microsoft.com/office/drawing/2014/main" id="{5004A2D1-77CE-7944-F41E-CEBBDDC90DED}"/>
              </a:ext>
            </a:extLst>
          </p:cNvPr>
          <p:cNvPicPr>
            <a:picLocks noChangeAspect="1"/>
          </p:cNvPicPr>
          <p:nvPr/>
        </p:nvPicPr>
        <p:blipFill rotWithShape="1">
          <a:blip r:embed="rId2"/>
          <a:srcRect l="35768" r="26621"/>
          <a:stretch/>
        </p:blipFill>
        <p:spPr>
          <a:xfrm>
            <a:off x="20" y="2"/>
            <a:ext cx="4585628" cy="6857998"/>
          </a:xfrm>
          <a:custGeom>
            <a:avLst/>
            <a:gdLst/>
            <a:ahLst/>
            <a:cxnLst/>
            <a:rect l="l" t="t" r="r" b="b"/>
            <a:pathLst>
              <a:path w="4585648" h="6857998">
                <a:moveTo>
                  <a:pt x="0" y="0"/>
                </a:moveTo>
                <a:lnTo>
                  <a:pt x="3944047" y="0"/>
                </a:lnTo>
                <a:lnTo>
                  <a:pt x="3944688" y="10340"/>
                </a:lnTo>
                <a:cubicBezTo>
                  <a:pt x="3965528" y="36732"/>
                  <a:pt x="3945672" y="53579"/>
                  <a:pt x="3950304" y="81398"/>
                </a:cubicBezTo>
                <a:cubicBezTo>
                  <a:pt x="3979668" y="102733"/>
                  <a:pt x="3935739" y="103225"/>
                  <a:pt x="3930579" y="118301"/>
                </a:cubicBezTo>
                <a:lnTo>
                  <a:pt x="3930846" y="122373"/>
                </a:lnTo>
                <a:lnTo>
                  <a:pt x="3937038" y="132397"/>
                </a:lnTo>
                <a:lnTo>
                  <a:pt x="3940265" y="135982"/>
                </a:lnTo>
                <a:cubicBezTo>
                  <a:pt x="3942154" y="138523"/>
                  <a:pt x="3942977" y="140298"/>
                  <a:pt x="3943073" y="141620"/>
                </a:cubicBezTo>
                <a:cubicBezTo>
                  <a:pt x="3942998" y="141685"/>
                  <a:pt x="3942926" y="141751"/>
                  <a:pt x="3942854" y="141816"/>
                </a:cubicBezTo>
                <a:lnTo>
                  <a:pt x="3946045" y="146983"/>
                </a:lnTo>
                <a:cubicBezTo>
                  <a:pt x="3952085" y="155570"/>
                  <a:pt x="3958585" y="163800"/>
                  <a:pt x="3965281" y="171535"/>
                </a:cubicBezTo>
                <a:cubicBezTo>
                  <a:pt x="3952744" y="181711"/>
                  <a:pt x="3987015" y="208379"/>
                  <a:pt x="3955100" y="211093"/>
                </a:cubicBezTo>
                <a:cubicBezTo>
                  <a:pt x="3963231" y="221704"/>
                  <a:pt x="3979172" y="225918"/>
                  <a:pt x="3957453" y="226143"/>
                </a:cubicBezTo>
                <a:cubicBezTo>
                  <a:pt x="3959561" y="229747"/>
                  <a:pt x="3959011" y="232340"/>
                  <a:pt x="3957179" y="234484"/>
                </a:cubicBezTo>
                <a:lnTo>
                  <a:pt x="3956175" y="235199"/>
                </a:lnTo>
                <a:lnTo>
                  <a:pt x="3974755" y="258709"/>
                </a:lnTo>
                <a:cubicBezTo>
                  <a:pt x="3974810" y="259903"/>
                  <a:pt x="3974864" y="261097"/>
                  <a:pt x="3974919" y="262291"/>
                </a:cubicBezTo>
                <a:lnTo>
                  <a:pt x="3989981" y="277023"/>
                </a:lnTo>
                <a:lnTo>
                  <a:pt x="3996191" y="284947"/>
                </a:lnTo>
                <a:lnTo>
                  <a:pt x="4001190" y="286536"/>
                </a:lnTo>
                <a:cubicBezTo>
                  <a:pt x="4004786" y="288616"/>
                  <a:pt x="4007623" y="292056"/>
                  <a:pt x="4008705" y="298565"/>
                </a:cubicBezTo>
                <a:cubicBezTo>
                  <a:pt x="4008585" y="299108"/>
                  <a:pt x="4008465" y="299650"/>
                  <a:pt x="4008344" y="300194"/>
                </a:cubicBezTo>
                <a:lnTo>
                  <a:pt x="4019098" y="309203"/>
                </a:lnTo>
                <a:cubicBezTo>
                  <a:pt x="4023353" y="311943"/>
                  <a:pt x="4028131" y="314172"/>
                  <a:pt x="4033618" y="315650"/>
                </a:cubicBezTo>
                <a:cubicBezTo>
                  <a:pt x="4027964" y="354775"/>
                  <a:pt x="4065415" y="383133"/>
                  <a:pt x="4080284" y="421400"/>
                </a:cubicBezTo>
                <a:cubicBezTo>
                  <a:pt x="4052614" y="444764"/>
                  <a:pt x="4129047" y="500739"/>
                  <a:pt x="4168461" y="503092"/>
                </a:cubicBezTo>
                <a:cubicBezTo>
                  <a:pt x="4128023" y="511488"/>
                  <a:pt x="4257167" y="577423"/>
                  <a:pt x="4192557" y="560735"/>
                </a:cubicBezTo>
                <a:cubicBezTo>
                  <a:pt x="4202585" y="572893"/>
                  <a:pt x="4193454" y="589341"/>
                  <a:pt x="4176910" y="584674"/>
                </a:cubicBezTo>
                <a:cubicBezTo>
                  <a:pt x="4224177" y="618252"/>
                  <a:pt x="4225772" y="681450"/>
                  <a:pt x="4260533" y="723119"/>
                </a:cubicBezTo>
                <a:cubicBezTo>
                  <a:pt x="4242328" y="753272"/>
                  <a:pt x="4263820" y="734604"/>
                  <a:pt x="4270711" y="760720"/>
                </a:cubicBezTo>
                <a:cubicBezTo>
                  <a:pt x="4295191" y="748303"/>
                  <a:pt x="4270314" y="794183"/>
                  <a:pt x="4302509" y="789247"/>
                </a:cubicBezTo>
                <a:cubicBezTo>
                  <a:pt x="4302741" y="794159"/>
                  <a:pt x="4301954" y="799070"/>
                  <a:pt x="4300921" y="804034"/>
                </a:cubicBezTo>
                <a:cubicBezTo>
                  <a:pt x="4300749" y="804900"/>
                  <a:pt x="4300572" y="805767"/>
                  <a:pt x="4300400" y="806635"/>
                </a:cubicBezTo>
                <a:lnTo>
                  <a:pt x="4303753" y="815950"/>
                </a:lnTo>
                <a:lnTo>
                  <a:pt x="4297888" y="819940"/>
                </a:lnTo>
                <a:cubicBezTo>
                  <a:pt x="4297944" y="824938"/>
                  <a:pt x="4297999" y="829937"/>
                  <a:pt x="4298055" y="834935"/>
                </a:cubicBezTo>
                <a:cubicBezTo>
                  <a:pt x="4299172" y="840340"/>
                  <a:pt x="4301603" y="845911"/>
                  <a:pt x="4306135" y="851700"/>
                </a:cubicBezTo>
                <a:cubicBezTo>
                  <a:pt x="4332817" y="868320"/>
                  <a:pt x="4317557" y="909641"/>
                  <a:pt x="4352091" y="929754"/>
                </a:cubicBezTo>
                <a:cubicBezTo>
                  <a:pt x="4362479" y="937980"/>
                  <a:pt x="4380484" y="968513"/>
                  <a:pt x="4375270" y="977376"/>
                </a:cubicBezTo>
                <a:cubicBezTo>
                  <a:pt x="4377250" y="984377"/>
                  <a:pt x="4384849" y="990651"/>
                  <a:pt x="4377297" y="996912"/>
                </a:cubicBezTo>
                <a:cubicBezTo>
                  <a:pt x="4369005" y="1005760"/>
                  <a:pt x="4399874" y="1021625"/>
                  <a:pt x="4384684" y="1023223"/>
                </a:cubicBezTo>
                <a:cubicBezTo>
                  <a:pt x="4406172" y="1034643"/>
                  <a:pt x="4390237" y="1055523"/>
                  <a:pt x="4392472" y="1070780"/>
                </a:cubicBezTo>
                <a:cubicBezTo>
                  <a:pt x="4411832" y="1078905"/>
                  <a:pt x="4397439" y="1102903"/>
                  <a:pt x="4412067" y="1132722"/>
                </a:cubicBezTo>
                <a:cubicBezTo>
                  <a:pt x="4434025" y="1141419"/>
                  <a:pt x="4421728" y="1152870"/>
                  <a:pt x="4455281" y="1171648"/>
                </a:cubicBezTo>
                <a:cubicBezTo>
                  <a:pt x="4453907" y="1173110"/>
                  <a:pt x="4452815" y="1174775"/>
                  <a:pt x="4452047" y="1176593"/>
                </a:cubicBezTo>
                <a:cubicBezTo>
                  <a:pt x="4447572" y="1187166"/>
                  <a:pt x="4454607" y="1200545"/>
                  <a:pt x="4467755" y="1206479"/>
                </a:cubicBezTo>
                <a:lnTo>
                  <a:pt x="4498518" y="1230184"/>
                </a:lnTo>
                <a:lnTo>
                  <a:pt x="4503988" y="1239714"/>
                </a:lnTo>
                <a:cubicBezTo>
                  <a:pt x="4506730" y="1246063"/>
                  <a:pt x="4507415" y="1251722"/>
                  <a:pt x="4506821" y="1256926"/>
                </a:cubicBezTo>
                <a:lnTo>
                  <a:pt x="4502210" y="1270678"/>
                </a:lnTo>
                <a:lnTo>
                  <a:pt x="4494994" y="1272955"/>
                </a:lnTo>
                <a:lnTo>
                  <a:pt x="4495424" y="1282254"/>
                </a:lnTo>
                <a:lnTo>
                  <a:pt x="4494064" y="1284511"/>
                </a:lnTo>
                <a:cubicBezTo>
                  <a:pt x="4491436" y="1288808"/>
                  <a:pt x="4489075" y="1293117"/>
                  <a:pt x="4487745" y="1297660"/>
                </a:cubicBezTo>
                <a:cubicBezTo>
                  <a:pt x="4521914" y="1300656"/>
                  <a:pt x="4482088" y="1336801"/>
                  <a:pt x="4510831" y="1331158"/>
                </a:cubicBezTo>
                <a:cubicBezTo>
                  <a:pt x="4509485" y="1356644"/>
                  <a:pt x="4537196" y="1344587"/>
                  <a:pt x="4509149" y="1367911"/>
                </a:cubicBezTo>
                <a:cubicBezTo>
                  <a:pt x="4525575" y="1402569"/>
                  <a:pt x="4519252" y="1443943"/>
                  <a:pt x="4530734" y="1480066"/>
                </a:cubicBezTo>
                <a:lnTo>
                  <a:pt x="4531332" y="1481140"/>
                </a:lnTo>
                <a:lnTo>
                  <a:pt x="4523757" y="1500827"/>
                </a:lnTo>
                <a:lnTo>
                  <a:pt x="4517749" y="1528834"/>
                </a:lnTo>
                <a:lnTo>
                  <a:pt x="4510978" y="1526104"/>
                </a:lnTo>
                <a:cubicBezTo>
                  <a:pt x="4505305" y="1525236"/>
                  <a:pt x="4507721" y="1530251"/>
                  <a:pt x="4513177" y="1537822"/>
                </a:cubicBezTo>
                <a:lnTo>
                  <a:pt x="4515243" y="1540521"/>
                </a:lnTo>
                <a:lnTo>
                  <a:pt x="4514146" y="1545627"/>
                </a:lnTo>
                <a:cubicBezTo>
                  <a:pt x="4512031" y="1559801"/>
                  <a:pt x="4511188" y="1572109"/>
                  <a:pt x="4512185" y="1579228"/>
                </a:cubicBezTo>
                <a:cubicBezTo>
                  <a:pt x="4545845" y="1639398"/>
                  <a:pt x="4550705" y="1726741"/>
                  <a:pt x="4554335" y="1818364"/>
                </a:cubicBezTo>
                <a:cubicBezTo>
                  <a:pt x="4560401" y="1899079"/>
                  <a:pt x="4548295" y="2018831"/>
                  <a:pt x="4548582" y="2063518"/>
                </a:cubicBezTo>
                <a:lnTo>
                  <a:pt x="4556056" y="2086487"/>
                </a:lnTo>
                <a:lnTo>
                  <a:pt x="4554275" y="2089340"/>
                </a:lnTo>
                <a:cubicBezTo>
                  <a:pt x="4550593" y="2102174"/>
                  <a:pt x="4551716" y="2110234"/>
                  <a:pt x="4554956" y="2116163"/>
                </a:cubicBezTo>
                <a:lnTo>
                  <a:pt x="4560492" y="2121961"/>
                </a:lnTo>
                <a:lnTo>
                  <a:pt x="4571444" y="2176482"/>
                </a:lnTo>
                <a:lnTo>
                  <a:pt x="4575448" y="2237907"/>
                </a:lnTo>
                <a:lnTo>
                  <a:pt x="4573513" y="2238688"/>
                </a:lnTo>
                <a:cubicBezTo>
                  <a:pt x="4569330" y="2241686"/>
                  <a:pt x="4566526" y="2246244"/>
                  <a:pt x="4566533" y="2254203"/>
                </a:cubicBezTo>
                <a:cubicBezTo>
                  <a:pt x="4536852" y="2242405"/>
                  <a:pt x="4555170" y="2259280"/>
                  <a:pt x="4557814" y="2283790"/>
                </a:cubicBezTo>
                <a:cubicBezTo>
                  <a:pt x="4512304" y="2270934"/>
                  <a:pt x="4537738" y="2340304"/>
                  <a:pt x="4512647" y="2352361"/>
                </a:cubicBezTo>
                <a:cubicBezTo>
                  <a:pt x="4515616" y="2370657"/>
                  <a:pt x="4517925" y="2389769"/>
                  <a:pt x="4519328" y="2409295"/>
                </a:cubicBezTo>
                <a:lnTo>
                  <a:pt x="4519571" y="2420793"/>
                </a:lnTo>
                <a:lnTo>
                  <a:pt x="4519120" y="2421041"/>
                </a:lnTo>
                <a:cubicBezTo>
                  <a:pt x="4518201" y="2423576"/>
                  <a:pt x="4517918" y="2427373"/>
                  <a:pt x="4518471" y="2433205"/>
                </a:cubicBezTo>
                <a:lnTo>
                  <a:pt x="4461595" y="2530080"/>
                </a:lnTo>
                <a:cubicBezTo>
                  <a:pt x="4445853" y="2584934"/>
                  <a:pt x="4405533" y="2605402"/>
                  <a:pt x="4412936" y="2666699"/>
                </a:cubicBezTo>
                <a:cubicBezTo>
                  <a:pt x="4398065" y="2717991"/>
                  <a:pt x="4372927" y="2756371"/>
                  <a:pt x="4370093" y="2804588"/>
                </a:cubicBezTo>
                <a:cubicBezTo>
                  <a:pt x="4347398" y="2879436"/>
                  <a:pt x="4272392" y="2939011"/>
                  <a:pt x="4262477" y="3058637"/>
                </a:cubicBezTo>
                <a:cubicBezTo>
                  <a:pt x="4283714" y="3099999"/>
                  <a:pt x="4256160" y="3144249"/>
                  <a:pt x="4253454" y="3179447"/>
                </a:cubicBezTo>
                <a:cubicBezTo>
                  <a:pt x="4259242" y="3200557"/>
                  <a:pt x="4257117" y="3211737"/>
                  <a:pt x="4239228" y="3217364"/>
                </a:cubicBezTo>
                <a:cubicBezTo>
                  <a:pt x="4268875" y="3316502"/>
                  <a:pt x="4225924" y="3257304"/>
                  <a:pt x="4222932" y="3330364"/>
                </a:cubicBezTo>
                <a:cubicBezTo>
                  <a:pt x="4224428" y="3395928"/>
                  <a:pt x="4215196" y="3463236"/>
                  <a:pt x="4248669" y="3547193"/>
                </a:cubicBezTo>
                <a:cubicBezTo>
                  <a:pt x="4260183" y="3566053"/>
                  <a:pt x="4256781" y="3592027"/>
                  <a:pt x="4241070" y="3605210"/>
                </a:cubicBezTo>
                <a:cubicBezTo>
                  <a:pt x="4238364" y="3607478"/>
                  <a:pt x="4235392" y="3609274"/>
                  <a:pt x="4232239" y="3610540"/>
                </a:cubicBezTo>
                <a:cubicBezTo>
                  <a:pt x="4258208" y="3664330"/>
                  <a:pt x="4231517" y="3673159"/>
                  <a:pt x="4251881" y="3702764"/>
                </a:cubicBezTo>
                <a:cubicBezTo>
                  <a:pt x="4242939" y="3759891"/>
                  <a:pt x="4201773" y="3786712"/>
                  <a:pt x="4219293" y="3813528"/>
                </a:cubicBezTo>
                <a:cubicBezTo>
                  <a:pt x="4207910" y="3838914"/>
                  <a:pt x="4167663" y="3859754"/>
                  <a:pt x="4184863" y="3893255"/>
                </a:cubicBezTo>
                <a:cubicBezTo>
                  <a:pt x="4163644" y="3884625"/>
                  <a:pt x="4188862" y="3931915"/>
                  <a:pt x="4169808" y="3939619"/>
                </a:cubicBezTo>
                <a:cubicBezTo>
                  <a:pt x="4154129" y="3943837"/>
                  <a:pt x="4158129" y="3959170"/>
                  <a:pt x="4154137" y="3971517"/>
                </a:cubicBezTo>
                <a:cubicBezTo>
                  <a:pt x="4139069" y="3981495"/>
                  <a:pt x="4133844" y="4042203"/>
                  <a:pt x="4139625" y="4062614"/>
                </a:cubicBezTo>
                <a:cubicBezTo>
                  <a:pt x="4165622" y="4119195"/>
                  <a:pt x="4107101" y="4172348"/>
                  <a:pt x="4126180" y="4217749"/>
                </a:cubicBezTo>
                <a:cubicBezTo>
                  <a:pt x="4128014" y="4267056"/>
                  <a:pt x="4089563" y="4286360"/>
                  <a:pt x="4072389" y="4317623"/>
                </a:cubicBezTo>
                <a:cubicBezTo>
                  <a:pt x="4062182" y="4356545"/>
                  <a:pt x="4071264" y="4384138"/>
                  <a:pt x="4064937" y="4451279"/>
                </a:cubicBezTo>
                <a:cubicBezTo>
                  <a:pt x="4050628" y="4512697"/>
                  <a:pt x="4048851" y="4652154"/>
                  <a:pt x="4034424" y="4720470"/>
                </a:cubicBezTo>
                <a:cubicBezTo>
                  <a:pt x="3973937" y="4868361"/>
                  <a:pt x="4025760" y="4964348"/>
                  <a:pt x="4016334" y="5052878"/>
                </a:cubicBezTo>
                <a:cubicBezTo>
                  <a:pt x="3999794" y="5123327"/>
                  <a:pt x="4021855" y="5194887"/>
                  <a:pt x="3977865" y="5251650"/>
                </a:cubicBezTo>
                <a:cubicBezTo>
                  <a:pt x="3973961" y="5317292"/>
                  <a:pt x="3987477" y="5410025"/>
                  <a:pt x="3997669" y="5413392"/>
                </a:cubicBezTo>
                <a:cubicBezTo>
                  <a:pt x="3969262" y="5397845"/>
                  <a:pt x="3981248" y="5449403"/>
                  <a:pt x="3981869" y="5471875"/>
                </a:cubicBezTo>
                <a:cubicBezTo>
                  <a:pt x="3957580" y="5534944"/>
                  <a:pt x="3976666" y="5598829"/>
                  <a:pt x="3901990" y="5708604"/>
                </a:cubicBezTo>
                <a:cubicBezTo>
                  <a:pt x="3897618" y="5810136"/>
                  <a:pt x="3870199" y="5788842"/>
                  <a:pt x="3860571" y="5821275"/>
                </a:cubicBezTo>
                <a:cubicBezTo>
                  <a:pt x="3868171" y="5831278"/>
                  <a:pt x="3866949" y="5900968"/>
                  <a:pt x="3849074" y="5900679"/>
                </a:cubicBezTo>
                <a:cubicBezTo>
                  <a:pt x="3871964" y="5925143"/>
                  <a:pt x="3834226" y="5972433"/>
                  <a:pt x="3841809" y="5992005"/>
                </a:cubicBezTo>
                <a:cubicBezTo>
                  <a:pt x="3848533" y="6035132"/>
                  <a:pt x="3834497" y="6078819"/>
                  <a:pt x="3832901" y="6122412"/>
                </a:cubicBezTo>
                <a:cubicBezTo>
                  <a:pt x="3799640" y="6263751"/>
                  <a:pt x="3784898" y="6198720"/>
                  <a:pt x="3804166" y="6389843"/>
                </a:cubicBezTo>
                <a:cubicBezTo>
                  <a:pt x="3799226" y="6482285"/>
                  <a:pt x="3740829" y="6538361"/>
                  <a:pt x="3736537" y="6595214"/>
                </a:cubicBezTo>
                <a:cubicBezTo>
                  <a:pt x="3692112" y="6745846"/>
                  <a:pt x="3660956" y="6804405"/>
                  <a:pt x="3649707" y="6848925"/>
                </a:cubicBezTo>
                <a:lnTo>
                  <a:pt x="3649314" y="6857996"/>
                </a:lnTo>
                <a:lnTo>
                  <a:pt x="4585648" y="6857996"/>
                </a:lnTo>
                <a:lnTo>
                  <a:pt x="4585648" y="6857998"/>
                </a:lnTo>
                <a:lnTo>
                  <a:pt x="0" y="6857998"/>
                </a:lnTo>
                <a:close/>
              </a:path>
            </a:pathLst>
          </a:custGeom>
        </p:spPr>
      </p:pic>
      <p:sp>
        <p:nvSpPr>
          <p:cNvPr id="3" name="Symbol zastępczy zawartości 2">
            <a:extLst>
              <a:ext uri="{FF2B5EF4-FFF2-40B4-BE49-F238E27FC236}">
                <a16:creationId xmlns:a16="http://schemas.microsoft.com/office/drawing/2014/main" id="{CE9A61A5-544F-910D-2547-72A08EE1041A}"/>
              </a:ext>
            </a:extLst>
          </p:cNvPr>
          <p:cNvSpPr>
            <a:spLocks noGrp="1"/>
          </p:cNvSpPr>
          <p:nvPr>
            <p:ph idx="1"/>
          </p:nvPr>
        </p:nvSpPr>
        <p:spPr>
          <a:xfrm>
            <a:off x="5177859" y="2147356"/>
            <a:ext cx="6839970" cy="4486709"/>
          </a:xfrm>
        </p:spPr>
        <p:txBody>
          <a:bodyPr>
            <a:normAutofit/>
          </a:bodyPr>
          <a:lstStyle/>
          <a:p>
            <a:pPr>
              <a:lnSpc>
                <a:spcPct val="90000"/>
              </a:lnSpc>
            </a:pPr>
            <a:r>
              <a:rPr lang="de-DE" dirty="0"/>
              <a:t>Mit Secondhand werden grundsätzlich Produkte zusammengefasst, die im Sekundärmarkt gehandelt werden. Dabei können die Artikel einerseits gebraucht oder auch ungenutzt sein. Das Alter spielt dabei keine Rolle. Entscheidend ist, dass es sich um wiederverwendete Waren handelt, die den Besitzer wechseln.</a:t>
            </a:r>
          </a:p>
          <a:p>
            <a:pPr>
              <a:lnSpc>
                <a:spcPct val="90000"/>
              </a:lnSpc>
            </a:pPr>
            <a:r>
              <a:rPr lang="de-DE" dirty="0"/>
              <a:t>Vintage umfasst demgegenüber qualitativ hochwertige Produkte, die gleichzeitig älter als zwanzig Jahre alt sind. Somit sind sie in der Regel auch Secondhandartikel.</a:t>
            </a:r>
          </a:p>
          <a:p>
            <a:pPr>
              <a:lnSpc>
                <a:spcPct val="90000"/>
              </a:lnSpc>
            </a:pPr>
            <a:r>
              <a:rPr lang="de-DE" dirty="0"/>
              <a:t>Im Gegensatz dazu beschreibt Retro einen neuen Artikel, der das Design eines hochwertigen Originals nachempfindet.</a:t>
            </a:r>
          </a:p>
        </p:txBody>
      </p:sp>
    </p:spTree>
    <p:extLst>
      <p:ext uri="{BB962C8B-B14F-4D97-AF65-F5344CB8AC3E}">
        <p14:creationId xmlns:p14="http://schemas.microsoft.com/office/powerpoint/2010/main" val="354323092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637B2035-1FCB-439A-B421-095E136C7E0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81CE2CF7-D5AA-4464-AC91-9ED1EA5D63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7999"/>
          </a:xfrm>
          <a:prstGeom prst="rect">
            <a:avLst/>
          </a:prstGeom>
          <a:solidFill>
            <a:srgbClr val="82766A">
              <a:alpha val="1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descr="Tasten einer antiken Registrierkasse">
            <a:extLst>
              <a:ext uri="{FF2B5EF4-FFF2-40B4-BE49-F238E27FC236}">
                <a16:creationId xmlns:a16="http://schemas.microsoft.com/office/drawing/2014/main" id="{1B1E2188-8A3A-1413-AB85-82BBA518A433}"/>
              </a:ext>
            </a:extLst>
          </p:cNvPr>
          <p:cNvPicPr>
            <a:picLocks noChangeAspect="1"/>
          </p:cNvPicPr>
          <p:nvPr/>
        </p:nvPicPr>
        <p:blipFill rotWithShape="1">
          <a:blip r:embed="rId2"/>
          <a:srcRect l="26086" r="29448"/>
          <a:stretch/>
        </p:blipFill>
        <p:spPr>
          <a:xfrm>
            <a:off x="20" y="2"/>
            <a:ext cx="4585628" cy="6857998"/>
          </a:xfrm>
          <a:custGeom>
            <a:avLst/>
            <a:gdLst/>
            <a:ahLst/>
            <a:cxnLst/>
            <a:rect l="l" t="t" r="r" b="b"/>
            <a:pathLst>
              <a:path w="4585648" h="6857998">
                <a:moveTo>
                  <a:pt x="0" y="0"/>
                </a:moveTo>
                <a:lnTo>
                  <a:pt x="3944047" y="0"/>
                </a:lnTo>
                <a:lnTo>
                  <a:pt x="3944688" y="10340"/>
                </a:lnTo>
                <a:cubicBezTo>
                  <a:pt x="3965528" y="36732"/>
                  <a:pt x="3945672" y="53579"/>
                  <a:pt x="3950304" y="81398"/>
                </a:cubicBezTo>
                <a:cubicBezTo>
                  <a:pt x="3979668" y="102733"/>
                  <a:pt x="3935739" y="103225"/>
                  <a:pt x="3930579" y="118301"/>
                </a:cubicBezTo>
                <a:lnTo>
                  <a:pt x="3930846" y="122373"/>
                </a:lnTo>
                <a:lnTo>
                  <a:pt x="3937038" y="132397"/>
                </a:lnTo>
                <a:lnTo>
                  <a:pt x="3940265" y="135982"/>
                </a:lnTo>
                <a:cubicBezTo>
                  <a:pt x="3942154" y="138523"/>
                  <a:pt x="3942977" y="140298"/>
                  <a:pt x="3943073" y="141620"/>
                </a:cubicBezTo>
                <a:cubicBezTo>
                  <a:pt x="3942998" y="141685"/>
                  <a:pt x="3942926" y="141751"/>
                  <a:pt x="3942854" y="141816"/>
                </a:cubicBezTo>
                <a:lnTo>
                  <a:pt x="3946045" y="146983"/>
                </a:lnTo>
                <a:cubicBezTo>
                  <a:pt x="3952085" y="155570"/>
                  <a:pt x="3958585" y="163800"/>
                  <a:pt x="3965281" y="171535"/>
                </a:cubicBezTo>
                <a:cubicBezTo>
                  <a:pt x="3952744" y="181711"/>
                  <a:pt x="3987015" y="208379"/>
                  <a:pt x="3955100" y="211093"/>
                </a:cubicBezTo>
                <a:cubicBezTo>
                  <a:pt x="3963231" y="221704"/>
                  <a:pt x="3979172" y="225918"/>
                  <a:pt x="3957453" y="226143"/>
                </a:cubicBezTo>
                <a:cubicBezTo>
                  <a:pt x="3959561" y="229747"/>
                  <a:pt x="3959011" y="232340"/>
                  <a:pt x="3957179" y="234484"/>
                </a:cubicBezTo>
                <a:lnTo>
                  <a:pt x="3956175" y="235199"/>
                </a:lnTo>
                <a:lnTo>
                  <a:pt x="3974755" y="258709"/>
                </a:lnTo>
                <a:cubicBezTo>
                  <a:pt x="3974810" y="259903"/>
                  <a:pt x="3974864" y="261097"/>
                  <a:pt x="3974919" y="262291"/>
                </a:cubicBezTo>
                <a:lnTo>
                  <a:pt x="3989981" y="277023"/>
                </a:lnTo>
                <a:lnTo>
                  <a:pt x="3996191" y="284947"/>
                </a:lnTo>
                <a:lnTo>
                  <a:pt x="4001190" y="286536"/>
                </a:lnTo>
                <a:cubicBezTo>
                  <a:pt x="4004786" y="288616"/>
                  <a:pt x="4007623" y="292056"/>
                  <a:pt x="4008705" y="298565"/>
                </a:cubicBezTo>
                <a:cubicBezTo>
                  <a:pt x="4008585" y="299108"/>
                  <a:pt x="4008465" y="299650"/>
                  <a:pt x="4008344" y="300194"/>
                </a:cubicBezTo>
                <a:lnTo>
                  <a:pt x="4019098" y="309203"/>
                </a:lnTo>
                <a:cubicBezTo>
                  <a:pt x="4023353" y="311943"/>
                  <a:pt x="4028131" y="314172"/>
                  <a:pt x="4033618" y="315650"/>
                </a:cubicBezTo>
                <a:cubicBezTo>
                  <a:pt x="4027964" y="354775"/>
                  <a:pt x="4065415" y="383133"/>
                  <a:pt x="4080284" y="421400"/>
                </a:cubicBezTo>
                <a:cubicBezTo>
                  <a:pt x="4052614" y="444764"/>
                  <a:pt x="4129047" y="500739"/>
                  <a:pt x="4168461" y="503092"/>
                </a:cubicBezTo>
                <a:cubicBezTo>
                  <a:pt x="4128023" y="511488"/>
                  <a:pt x="4257167" y="577423"/>
                  <a:pt x="4192557" y="560735"/>
                </a:cubicBezTo>
                <a:cubicBezTo>
                  <a:pt x="4202585" y="572893"/>
                  <a:pt x="4193454" y="589341"/>
                  <a:pt x="4176910" y="584674"/>
                </a:cubicBezTo>
                <a:cubicBezTo>
                  <a:pt x="4224177" y="618252"/>
                  <a:pt x="4225772" y="681450"/>
                  <a:pt x="4260533" y="723119"/>
                </a:cubicBezTo>
                <a:cubicBezTo>
                  <a:pt x="4242328" y="753272"/>
                  <a:pt x="4263820" y="734604"/>
                  <a:pt x="4270711" y="760720"/>
                </a:cubicBezTo>
                <a:cubicBezTo>
                  <a:pt x="4295191" y="748303"/>
                  <a:pt x="4270314" y="794183"/>
                  <a:pt x="4302509" y="789247"/>
                </a:cubicBezTo>
                <a:cubicBezTo>
                  <a:pt x="4302741" y="794159"/>
                  <a:pt x="4301954" y="799070"/>
                  <a:pt x="4300921" y="804034"/>
                </a:cubicBezTo>
                <a:cubicBezTo>
                  <a:pt x="4300749" y="804900"/>
                  <a:pt x="4300572" y="805767"/>
                  <a:pt x="4300400" y="806635"/>
                </a:cubicBezTo>
                <a:lnTo>
                  <a:pt x="4303753" y="815950"/>
                </a:lnTo>
                <a:lnTo>
                  <a:pt x="4297888" y="819940"/>
                </a:lnTo>
                <a:cubicBezTo>
                  <a:pt x="4297944" y="824938"/>
                  <a:pt x="4297999" y="829937"/>
                  <a:pt x="4298055" y="834935"/>
                </a:cubicBezTo>
                <a:cubicBezTo>
                  <a:pt x="4299172" y="840340"/>
                  <a:pt x="4301603" y="845911"/>
                  <a:pt x="4306135" y="851700"/>
                </a:cubicBezTo>
                <a:cubicBezTo>
                  <a:pt x="4332817" y="868320"/>
                  <a:pt x="4317557" y="909641"/>
                  <a:pt x="4352091" y="929754"/>
                </a:cubicBezTo>
                <a:cubicBezTo>
                  <a:pt x="4362479" y="937980"/>
                  <a:pt x="4380484" y="968513"/>
                  <a:pt x="4375270" y="977376"/>
                </a:cubicBezTo>
                <a:cubicBezTo>
                  <a:pt x="4377250" y="984377"/>
                  <a:pt x="4384849" y="990651"/>
                  <a:pt x="4377297" y="996912"/>
                </a:cubicBezTo>
                <a:cubicBezTo>
                  <a:pt x="4369005" y="1005760"/>
                  <a:pt x="4399874" y="1021625"/>
                  <a:pt x="4384684" y="1023223"/>
                </a:cubicBezTo>
                <a:cubicBezTo>
                  <a:pt x="4406172" y="1034643"/>
                  <a:pt x="4390237" y="1055523"/>
                  <a:pt x="4392472" y="1070780"/>
                </a:cubicBezTo>
                <a:cubicBezTo>
                  <a:pt x="4411832" y="1078905"/>
                  <a:pt x="4397439" y="1102903"/>
                  <a:pt x="4412067" y="1132722"/>
                </a:cubicBezTo>
                <a:cubicBezTo>
                  <a:pt x="4434025" y="1141419"/>
                  <a:pt x="4421728" y="1152870"/>
                  <a:pt x="4455281" y="1171648"/>
                </a:cubicBezTo>
                <a:cubicBezTo>
                  <a:pt x="4453907" y="1173110"/>
                  <a:pt x="4452815" y="1174775"/>
                  <a:pt x="4452047" y="1176593"/>
                </a:cubicBezTo>
                <a:cubicBezTo>
                  <a:pt x="4447572" y="1187166"/>
                  <a:pt x="4454607" y="1200545"/>
                  <a:pt x="4467755" y="1206479"/>
                </a:cubicBezTo>
                <a:lnTo>
                  <a:pt x="4498518" y="1230184"/>
                </a:lnTo>
                <a:lnTo>
                  <a:pt x="4503988" y="1239714"/>
                </a:lnTo>
                <a:cubicBezTo>
                  <a:pt x="4506730" y="1246063"/>
                  <a:pt x="4507415" y="1251722"/>
                  <a:pt x="4506821" y="1256926"/>
                </a:cubicBezTo>
                <a:lnTo>
                  <a:pt x="4502210" y="1270678"/>
                </a:lnTo>
                <a:lnTo>
                  <a:pt x="4494994" y="1272955"/>
                </a:lnTo>
                <a:lnTo>
                  <a:pt x="4495424" y="1282254"/>
                </a:lnTo>
                <a:lnTo>
                  <a:pt x="4494064" y="1284511"/>
                </a:lnTo>
                <a:cubicBezTo>
                  <a:pt x="4491436" y="1288808"/>
                  <a:pt x="4489075" y="1293117"/>
                  <a:pt x="4487745" y="1297660"/>
                </a:cubicBezTo>
                <a:cubicBezTo>
                  <a:pt x="4521914" y="1300656"/>
                  <a:pt x="4482088" y="1336801"/>
                  <a:pt x="4510831" y="1331158"/>
                </a:cubicBezTo>
                <a:cubicBezTo>
                  <a:pt x="4509485" y="1356644"/>
                  <a:pt x="4537196" y="1344587"/>
                  <a:pt x="4509149" y="1367911"/>
                </a:cubicBezTo>
                <a:cubicBezTo>
                  <a:pt x="4525575" y="1402569"/>
                  <a:pt x="4519252" y="1443943"/>
                  <a:pt x="4530734" y="1480066"/>
                </a:cubicBezTo>
                <a:lnTo>
                  <a:pt x="4531332" y="1481140"/>
                </a:lnTo>
                <a:lnTo>
                  <a:pt x="4523757" y="1500827"/>
                </a:lnTo>
                <a:lnTo>
                  <a:pt x="4517749" y="1528834"/>
                </a:lnTo>
                <a:lnTo>
                  <a:pt x="4510978" y="1526104"/>
                </a:lnTo>
                <a:cubicBezTo>
                  <a:pt x="4505305" y="1525236"/>
                  <a:pt x="4507721" y="1530251"/>
                  <a:pt x="4513177" y="1537822"/>
                </a:cubicBezTo>
                <a:lnTo>
                  <a:pt x="4515243" y="1540521"/>
                </a:lnTo>
                <a:lnTo>
                  <a:pt x="4514146" y="1545627"/>
                </a:lnTo>
                <a:cubicBezTo>
                  <a:pt x="4512031" y="1559801"/>
                  <a:pt x="4511188" y="1572109"/>
                  <a:pt x="4512185" y="1579228"/>
                </a:cubicBezTo>
                <a:cubicBezTo>
                  <a:pt x="4545845" y="1639398"/>
                  <a:pt x="4550705" y="1726741"/>
                  <a:pt x="4554335" y="1818364"/>
                </a:cubicBezTo>
                <a:cubicBezTo>
                  <a:pt x="4560401" y="1899079"/>
                  <a:pt x="4548295" y="2018831"/>
                  <a:pt x="4548582" y="2063518"/>
                </a:cubicBezTo>
                <a:lnTo>
                  <a:pt x="4556056" y="2086487"/>
                </a:lnTo>
                <a:lnTo>
                  <a:pt x="4554275" y="2089340"/>
                </a:lnTo>
                <a:cubicBezTo>
                  <a:pt x="4550593" y="2102174"/>
                  <a:pt x="4551716" y="2110234"/>
                  <a:pt x="4554956" y="2116163"/>
                </a:cubicBezTo>
                <a:lnTo>
                  <a:pt x="4560492" y="2121961"/>
                </a:lnTo>
                <a:lnTo>
                  <a:pt x="4571444" y="2176482"/>
                </a:lnTo>
                <a:lnTo>
                  <a:pt x="4575448" y="2237907"/>
                </a:lnTo>
                <a:lnTo>
                  <a:pt x="4573513" y="2238688"/>
                </a:lnTo>
                <a:cubicBezTo>
                  <a:pt x="4569330" y="2241686"/>
                  <a:pt x="4566526" y="2246244"/>
                  <a:pt x="4566533" y="2254203"/>
                </a:cubicBezTo>
                <a:cubicBezTo>
                  <a:pt x="4536852" y="2242405"/>
                  <a:pt x="4555170" y="2259280"/>
                  <a:pt x="4557814" y="2283790"/>
                </a:cubicBezTo>
                <a:cubicBezTo>
                  <a:pt x="4512304" y="2270934"/>
                  <a:pt x="4537738" y="2340304"/>
                  <a:pt x="4512647" y="2352361"/>
                </a:cubicBezTo>
                <a:cubicBezTo>
                  <a:pt x="4515616" y="2370657"/>
                  <a:pt x="4517925" y="2389769"/>
                  <a:pt x="4519328" y="2409295"/>
                </a:cubicBezTo>
                <a:lnTo>
                  <a:pt x="4519571" y="2420793"/>
                </a:lnTo>
                <a:lnTo>
                  <a:pt x="4519120" y="2421041"/>
                </a:lnTo>
                <a:cubicBezTo>
                  <a:pt x="4518201" y="2423576"/>
                  <a:pt x="4517918" y="2427373"/>
                  <a:pt x="4518471" y="2433205"/>
                </a:cubicBezTo>
                <a:lnTo>
                  <a:pt x="4461595" y="2530080"/>
                </a:lnTo>
                <a:cubicBezTo>
                  <a:pt x="4445853" y="2584934"/>
                  <a:pt x="4405533" y="2605402"/>
                  <a:pt x="4412936" y="2666699"/>
                </a:cubicBezTo>
                <a:cubicBezTo>
                  <a:pt x="4398065" y="2717991"/>
                  <a:pt x="4372927" y="2756371"/>
                  <a:pt x="4370093" y="2804588"/>
                </a:cubicBezTo>
                <a:cubicBezTo>
                  <a:pt x="4347398" y="2879436"/>
                  <a:pt x="4272392" y="2939011"/>
                  <a:pt x="4262477" y="3058637"/>
                </a:cubicBezTo>
                <a:cubicBezTo>
                  <a:pt x="4283714" y="3099999"/>
                  <a:pt x="4256160" y="3144249"/>
                  <a:pt x="4253454" y="3179447"/>
                </a:cubicBezTo>
                <a:cubicBezTo>
                  <a:pt x="4259242" y="3200557"/>
                  <a:pt x="4257117" y="3211737"/>
                  <a:pt x="4239228" y="3217364"/>
                </a:cubicBezTo>
                <a:cubicBezTo>
                  <a:pt x="4268875" y="3316502"/>
                  <a:pt x="4225924" y="3257304"/>
                  <a:pt x="4222932" y="3330364"/>
                </a:cubicBezTo>
                <a:cubicBezTo>
                  <a:pt x="4224428" y="3395928"/>
                  <a:pt x="4215196" y="3463236"/>
                  <a:pt x="4248669" y="3547193"/>
                </a:cubicBezTo>
                <a:cubicBezTo>
                  <a:pt x="4260183" y="3566053"/>
                  <a:pt x="4256781" y="3592027"/>
                  <a:pt x="4241070" y="3605210"/>
                </a:cubicBezTo>
                <a:cubicBezTo>
                  <a:pt x="4238364" y="3607478"/>
                  <a:pt x="4235392" y="3609274"/>
                  <a:pt x="4232239" y="3610540"/>
                </a:cubicBezTo>
                <a:cubicBezTo>
                  <a:pt x="4258208" y="3664330"/>
                  <a:pt x="4231517" y="3673159"/>
                  <a:pt x="4251881" y="3702764"/>
                </a:cubicBezTo>
                <a:cubicBezTo>
                  <a:pt x="4242939" y="3759891"/>
                  <a:pt x="4201773" y="3786712"/>
                  <a:pt x="4219293" y="3813528"/>
                </a:cubicBezTo>
                <a:cubicBezTo>
                  <a:pt x="4207910" y="3838914"/>
                  <a:pt x="4167663" y="3859754"/>
                  <a:pt x="4184863" y="3893255"/>
                </a:cubicBezTo>
                <a:cubicBezTo>
                  <a:pt x="4163644" y="3884625"/>
                  <a:pt x="4188862" y="3931915"/>
                  <a:pt x="4169808" y="3939619"/>
                </a:cubicBezTo>
                <a:cubicBezTo>
                  <a:pt x="4154129" y="3943837"/>
                  <a:pt x="4158129" y="3959170"/>
                  <a:pt x="4154137" y="3971517"/>
                </a:cubicBezTo>
                <a:cubicBezTo>
                  <a:pt x="4139069" y="3981495"/>
                  <a:pt x="4133844" y="4042203"/>
                  <a:pt x="4139625" y="4062614"/>
                </a:cubicBezTo>
                <a:cubicBezTo>
                  <a:pt x="4165622" y="4119195"/>
                  <a:pt x="4107101" y="4172348"/>
                  <a:pt x="4126180" y="4217749"/>
                </a:cubicBezTo>
                <a:cubicBezTo>
                  <a:pt x="4128014" y="4267056"/>
                  <a:pt x="4089563" y="4286360"/>
                  <a:pt x="4072389" y="4317623"/>
                </a:cubicBezTo>
                <a:cubicBezTo>
                  <a:pt x="4062182" y="4356545"/>
                  <a:pt x="4071264" y="4384138"/>
                  <a:pt x="4064937" y="4451279"/>
                </a:cubicBezTo>
                <a:cubicBezTo>
                  <a:pt x="4050628" y="4512697"/>
                  <a:pt x="4048851" y="4652154"/>
                  <a:pt x="4034424" y="4720470"/>
                </a:cubicBezTo>
                <a:cubicBezTo>
                  <a:pt x="3973937" y="4868361"/>
                  <a:pt x="4025760" y="4964348"/>
                  <a:pt x="4016334" y="5052878"/>
                </a:cubicBezTo>
                <a:cubicBezTo>
                  <a:pt x="3999794" y="5123327"/>
                  <a:pt x="4021855" y="5194887"/>
                  <a:pt x="3977865" y="5251650"/>
                </a:cubicBezTo>
                <a:cubicBezTo>
                  <a:pt x="3973961" y="5317292"/>
                  <a:pt x="3987477" y="5410025"/>
                  <a:pt x="3997669" y="5413392"/>
                </a:cubicBezTo>
                <a:cubicBezTo>
                  <a:pt x="3969262" y="5397845"/>
                  <a:pt x="3981248" y="5449403"/>
                  <a:pt x="3981869" y="5471875"/>
                </a:cubicBezTo>
                <a:cubicBezTo>
                  <a:pt x="3957580" y="5534944"/>
                  <a:pt x="3976666" y="5598829"/>
                  <a:pt x="3901990" y="5708604"/>
                </a:cubicBezTo>
                <a:cubicBezTo>
                  <a:pt x="3897618" y="5810136"/>
                  <a:pt x="3870199" y="5788842"/>
                  <a:pt x="3860571" y="5821275"/>
                </a:cubicBezTo>
                <a:cubicBezTo>
                  <a:pt x="3868171" y="5831278"/>
                  <a:pt x="3866949" y="5900968"/>
                  <a:pt x="3849074" y="5900679"/>
                </a:cubicBezTo>
                <a:cubicBezTo>
                  <a:pt x="3871964" y="5925143"/>
                  <a:pt x="3834226" y="5972433"/>
                  <a:pt x="3841809" y="5992005"/>
                </a:cubicBezTo>
                <a:cubicBezTo>
                  <a:pt x="3848533" y="6035132"/>
                  <a:pt x="3834497" y="6078819"/>
                  <a:pt x="3832901" y="6122412"/>
                </a:cubicBezTo>
                <a:cubicBezTo>
                  <a:pt x="3799640" y="6263751"/>
                  <a:pt x="3784898" y="6198720"/>
                  <a:pt x="3804166" y="6389843"/>
                </a:cubicBezTo>
                <a:cubicBezTo>
                  <a:pt x="3799226" y="6482285"/>
                  <a:pt x="3740829" y="6538361"/>
                  <a:pt x="3736537" y="6595214"/>
                </a:cubicBezTo>
                <a:cubicBezTo>
                  <a:pt x="3692112" y="6745846"/>
                  <a:pt x="3660956" y="6804405"/>
                  <a:pt x="3649707" y="6848925"/>
                </a:cubicBezTo>
                <a:lnTo>
                  <a:pt x="3649314" y="6857996"/>
                </a:lnTo>
                <a:lnTo>
                  <a:pt x="4585648" y="6857996"/>
                </a:lnTo>
                <a:lnTo>
                  <a:pt x="4585648" y="6857998"/>
                </a:lnTo>
                <a:lnTo>
                  <a:pt x="0" y="6857998"/>
                </a:lnTo>
                <a:close/>
              </a:path>
            </a:pathLst>
          </a:custGeom>
        </p:spPr>
      </p:pic>
      <p:sp>
        <p:nvSpPr>
          <p:cNvPr id="3" name="Symbol zastępczy zawartości 2">
            <a:extLst>
              <a:ext uri="{FF2B5EF4-FFF2-40B4-BE49-F238E27FC236}">
                <a16:creationId xmlns:a16="http://schemas.microsoft.com/office/drawing/2014/main" id="{6FA33268-D5AD-9787-D33D-EB1CCC87B337}"/>
              </a:ext>
            </a:extLst>
          </p:cNvPr>
          <p:cNvSpPr>
            <a:spLocks noGrp="1"/>
          </p:cNvSpPr>
          <p:nvPr>
            <p:ph idx="1"/>
          </p:nvPr>
        </p:nvSpPr>
        <p:spPr>
          <a:xfrm>
            <a:off x="5289826" y="541833"/>
            <a:ext cx="6224150" cy="5774334"/>
          </a:xfrm>
        </p:spPr>
        <p:txBody>
          <a:bodyPr>
            <a:normAutofit/>
          </a:bodyPr>
          <a:lstStyle/>
          <a:p>
            <a:pPr marL="0" indent="0">
              <a:lnSpc>
                <a:spcPct val="90000"/>
              </a:lnSpc>
              <a:buNone/>
            </a:pPr>
            <a:r>
              <a:rPr lang="de-DE" sz="2400" dirty="0"/>
              <a:t>Auch in Deutschland gewinnt der nachhaltige Trend zum Kauf von Secondhandkleidung an Bedeutung. Im Jahr 2021 ist der Anteil der Deutschen, die schon einmal Mode aus zweiter Hand erworben haben auf rund 67 Prozent angestiegen. Die meisten Käufer</a:t>
            </a:r>
            <a:r>
              <a:rPr lang="pl-PL" sz="2400" dirty="0"/>
              <a:t>n </a:t>
            </a:r>
            <a:r>
              <a:rPr lang="de-DE" sz="2400" dirty="0"/>
              <a:t>von Secondhandkleidung nutzen dafür Online-Plattformen und vor allem bei Verkäufer</a:t>
            </a:r>
            <a:r>
              <a:rPr lang="pl-PL" sz="2400" dirty="0"/>
              <a:t>n </a:t>
            </a:r>
            <a:r>
              <a:rPr lang="de-DE" sz="2400" dirty="0"/>
              <a:t>ist das Internet der bevorzugte Verkaufsort. Wichtige Onlinehändler von Secondhandmode sind zum Beispiel Momox und </a:t>
            </a:r>
            <a:r>
              <a:rPr lang="de-DE" sz="2400" dirty="0" err="1"/>
              <a:t>Vinted</a:t>
            </a:r>
            <a:r>
              <a:rPr lang="de-DE" sz="2400" dirty="0"/>
              <a:t>. Der Umsatz von Momox ist im Jahr 2021 auf rund 335 Millionen Euro angestiegen. Selbst Platzhirsche im Modemarkt wie H&amp;M bieten mittlerweile gebrauchte Kleidung im Onlinehandel über eigene Secondhandplattformen an.</a:t>
            </a:r>
          </a:p>
        </p:txBody>
      </p:sp>
    </p:spTree>
    <p:extLst>
      <p:ext uri="{BB962C8B-B14F-4D97-AF65-F5344CB8AC3E}">
        <p14:creationId xmlns:p14="http://schemas.microsoft.com/office/powerpoint/2010/main" val="71488221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 name="Picture 9">
            <a:extLst>
              <a:ext uri="{FF2B5EF4-FFF2-40B4-BE49-F238E27FC236}">
                <a16:creationId xmlns:a16="http://schemas.microsoft.com/office/drawing/2014/main" id="{DEB2E8C4-C3E7-4048-A43D-9859510CFA98}"/>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10905744" y="0"/>
            <a:ext cx="1286256" cy="6858000"/>
          </a:xfrm>
          <a:prstGeom prst="rect">
            <a:avLst/>
          </a:prstGeom>
        </p:spPr>
      </p:pic>
      <mc:AlternateContent xmlns:mc="http://schemas.openxmlformats.org/markup-compatibility/2006" xmlns:p14="http://schemas.microsoft.com/office/powerpoint/2010/main">
        <mc:Choice Requires="p14">
          <p:contentPart p14:bwMode="auto" r:id="rId3">
            <p14:nvContentPartPr>
              <p14:cNvPr id="12" name="Ink 11">
                <a:extLst>
                  <a:ext uri="{FF2B5EF4-FFF2-40B4-BE49-F238E27FC236}">
                    <a16:creationId xmlns:a16="http://schemas.microsoft.com/office/drawing/2014/main" id="{24D29CCB-7956-4E3E-8880-304085F04BF4}"/>
                  </a:ext>
                  <a:ext uri="{C183D7F6-B498-43B3-948B-1728B52AA6E4}">
                    <adec:decorative xmlns:adec="http://schemas.microsoft.com/office/drawing/2017/decorative" val="1"/>
                  </a:ext>
                </a:extLst>
              </p14:cNvPr>
              <p14:cNvContentPartPr>
                <a14:cpLocks xmlns:a14="http://schemas.microsoft.com/office/drawing/2010/main" noGrp="1" noRot="1" noChangeAspect="1" noMove="1" noResize="1" noEditPoints="1" noAdjustHandles="1" noChangeArrowheads="1" noChangeShapeType="1"/>
              </p14:cNvContentPartPr>
              <p14:nvPr>
                <p:extLst>
                  <p:ext uri="{386F3935-93C4-4BCD-93E2-E3B085C9AB24}">
                    <p16:designElem xmlns:p16="http://schemas.microsoft.com/office/powerpoint/2015/main" val="1"/>
                  </p:ext>
                </p:extLst>
              </p14:nvPr>
            </p14:nvContentPartPr>
            <p14:xfrm>
              <a:off x="12490710" y="6342652"/>
              <a:ext cx="360" cy="360"/>
            </p14:xfrm>
          </p:contentPart>
        </mc:Choice>
        <mc:Fallback xmlns="">
          <p:pic>
            <p:nvPicPr>
              <p:cNvPr id="12" name="Ink 11">
                <a:extLst>
                  <a:ext uri="{FF2B5EF4-FFF2-40B4-BE49-F238E27FC236}">
                    <a16:creationId xmlns:a16="http://schemas.microsoft.com/office/drawing/2014/main" id="{24D29CCB-7956-4E3E-8880-304085F04BF4}"/>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p:cNvPicPr>
              <p:nvPr/>
            </p:nvPicPr>
            <p:blipFill>
              <a:blip r:embed="rId4"/>
              <a:stretch>
                <a:fillRect/>
              </a:stretch>
            </p:blipFill>
            <p:spPr>
              <a:xfrm>
                <a:off x="12481710" y="6333652"/>
                <a:ext cx="18000" cy="18000"/>
              </a:xfrm>
              <a:prstGeom prst="rect">
                <a:avLst/>
              </a:prstGeom>
            </p:spPr>
          </p:pic>
        </mc:Fallback>
      </mc:AlternateContent>
      <p:sp useBgFill="1">
        <p:nvSpPr>
          <p:cNvPr id="14" name="Rectangle 13">
            <a:extLst>
              <a:ext uri="{FF2B5EF4-FFF2-40B4-BE49-F238E27FC236}">
                <a16:creationId xmlns:a16="http://schemas.microsoft.com/office/drawing/2014/main" id="{3C54F4CE-85F0-46ED-80DA-9518C9251AD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Freeform: Shape 15">
            <a:extLst>
              <a:ext uri="{FF2B5EF4-FFF2-40B4-BE49-F238E27FC236}">
                <a16:creationId xmlns:a16="http://schemas.microsoft.com/office/drawing/2014/main" id="{DADD1FCA-8ACB-4958-81DD-4CDD6D3E192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3" y="-1"/>
            <a:ext cx="5440670" cy="6858000"/>
          </a:xfrm>
          <a:custGeom>
            <a:avLst/>
            <a:gdLst>
              <a:gd name="connsiteX0" fmla="*/ 5734864 w 5734864"/>
              <a:gd name="connsiteY0" fmla="*/ 0 h 6858000"/>
              <a:gd name="connsiteX1" fmla="*/ 771611 w 5734864"/>
              <a:gd name="connsiteY1" fmla="*/ 0 h 6858000"/>
              <a:gd name="connsiteX2" fmla="*/ 771679 w 5734864"/>
              <a:gd name="connsiteY2" fmla="*/ 49108 h 6858000"/>
              <a:gd name="connsiteX3" fmla="*/ 794248 w 5734864"/>
              <a:gd name="connsiteY3" fmla="*/ 200968 h 6858000"/>
              <a:gd name="connsiteX4" fmla="*/ 801749 w 5734864"/>
              <a:gd name="connsiteY4" fmla="*/ 414071 h 6858000"/>
              <a:gd name="connsiteX5" fmla="*/ 818548 w 5734864"/>
              <a:gd name="connsiteY5" fmla="*/ 585467 h 6858000"/>
              <a:gd name="connsiteX6" fmla="*/ 857476 w 5734864"/>
              <a:gd name="connsiteY6" fmla="*/ 800623 h 6858000"/>
              <a:gd name="connsiteX7" fmla="*/ 851083 w 5734864"/>
              <a:gd name="connsiteY7" fmla="*/ 878903 h 6858000"/>
              <a:gd name="connsiteX8" fmla="*/ 873564 w 5734864"/>
              <a:gd name="connsiteY8" fmla="*/ 943826 h 6858000"/>
              <a:gd name="connsiteX9" fmla="*/ 864705 w 5734864"/>
              <a:gd name="connsiteY9" fmla="*/ 973328 h 6858000"/>
              <a:gd name="connsiteX10" fmla="*/ 862869 w 5734864"/>
              <a:gd name="connsiteY10" fmla="*/ 978457 h 6858000"/>
              <a:gd name="connsiteX11" fmla="*/ 862233 w 5734864"/>
              <a:gd name="connsiteY11" fmla="*/ 998041 h 6858000"/>
              <a:gd name="connsiteX12" fmla="*/ 853665 w 5734864"/>
              <a:gd name="connsiteY12" fmla="*/ 1004750 h 6858000"/>
              <a:gd name="connsiteX13" fmla="*/ 846695 w 5734864"/>
              <a:gd name="connsiteY13" fmla="*/ 1035077 h 6858000"/>
              <a:gd name="connsiteX14" fmla="*/ 847865 w 5734864"/>
              <a:gd name="connsiteY14" fmla="*/ 1070795 h 6858000"/>
              <a:gd name="connsiteX15" fmla="*/ 862786 w 5734864"/>
              <a:gd name="connsiteY15" fmla="*/ 1238994 h 6858000"/>
              <a:gd name="connsiteX16" fmla="*/ 859345 w 5734864"/>
              <a:gd name="connsiteY16" fmla="*/ 1380427 h 6858000"/>
              <a:gd name="connsiteX17" fmla="*/ 855172 w 5734864"/>
              <a:gd name="connsiteY17" fmla="*/ 1435262 h 6858000"/>
              <a:gd name="connsiteX18" fmla="*/ 860494 w 5734864"/>
              <a:gd name="connsiteY18" fmla="*/ 1453861 h 6858000"/>
              <a:gd name="connsiteX19" fmla="*/ 853731 w 5734864"/>
              <a:gd name="connsiteY19" fmla="*/ 1467047 h 6858000"/>
              <a:gd name="connsiteX20" fmla="*/ 845847 w 5734864"/>
              <a:gd name="connsiteY20" fmla="*/ 1502307 h 6858000"/>
              <a:gd name="connsiteX21" fmla="*/ 817613 w 5734864"/>
              <a:gd name="connsiteY21" fmla="*/ 1565166 h 6858000"/>
              <a:gd name="connsiteX22" fmla="*/ 804223 w 5734864"/>
              <a:gd name="connsiteY22" fmla="*/ 1601941 h 6858000"/>
              <a:gd name="connsiteX23" fmla="*/ 791773 w 5734864"/>
              <a:gd name="connsiteY23" fmla="*/ 1627005 h 6858000"/>
              <a:gd name="connsiteX24" fmla="*/ 774645 w 5734864"/>
              <a:gd name="connsiteY24" fmla="*/ 1699922 h 6858000"/>
              <a:gd name="connsiteX25" fmla="*/ 752343 w 5734864"/>
              <a:gd name="connsiteY25" fmla="*/ 1824604 h 6858000"/>
              <a:gd name="connsiteX26" fmla="*/ 746254 w 5734864"/>
              <a:gd name="connsiteY26" fmla="*/ 1850222 h 6858000"/>
              <a:gd name="connsiteX27" fmla="*/ 728600 w 5734864"/>
              <a:gd name="connsiteY27" fmla="*/ 1869603 h 6858000"/>
              <a:gd name="connsiteX28" fmla="*/ 724396 w 5734864"/>
              <a:gd name="connsiteY28" fmla="*/ 1883104 h 6858000"/>
              <a:gd name="connsiteX29" fmla="*/ 722165 w 5734864"/>
              <a:gd name="connsiteY29" fmla="*/ 1885924 h 6858000"/>
              <a:gd name="connsiteX30" fmla="*/ 721338 w 5734864"/>
              <a:gd name="connsiteY30" fmla="*/ 1887123 h 6858000"/>
              <a:gd name="connsiteX31" fmla="*/ 714840 w 5734864"/>
              <a:gd name="connsiteY31" fmla="*/ 1902274 h 6858000"/>
              <a:gd name="connsiteX32" fmla="*/ 722847 w 5734864"/>
              <a:gd name="connsiteY32" fmla="*/ 1929891 h 6858000"/>
              <a:gd name="connsiteX33" fmla="*/ 719647 w 5734864"/>
              <a:gd name="connsiteY33" fmla="*/ 1936120 h 6858000"/>
              <a:gd name="connsiteX34" fmla="*/ 714660 w 5734864"/>
              <a:gd name="connsiteY34" fmla="*/ 1982709 h 6858000"/>
              <a:gd name="connsiteX35" fmla="*/ 710759 w 5734864"/>
              <a:gd name="connsiteY35" fmla="*/ 2013010 h 6858000"/>
              <a:gd name="connsiteX36" fmla="*/ 697927 w 5734864"/>
              <a:gd name="connsiteY36" fmla="*/ 2069833 h 6858000"/>
              <a:gd name="connsiteX37" fmla="*/ 693594 w 5734864"/>
              <a:gd name="connsiteY37" fmla="*/ 2103731 h 6858000"/>
              <a:gd name="connsiteX38" fmla="*/ 691109 w 5734864"/>
              <a:gd name="connsiteY38" fmla="*/ 2124027 h 6858000"/>
              <a:gd name="connsiteX39" fmla="*/ 676593 w 5734864"/>
              <a:gd name="connsiteY39" fmla="*/ 2176182 h 6858000"/>
              <a:gd name="connsiteX40" fmla="*/ 633227 w 5734864"/>
              <a:gd name="connsiteY40" fmla="*/ 2258036 h 6858000"/>
              <a:gd name="connsiteX41" fmla="*/ 625564 w 5734864"/>
              <a:gd name="connsiteY41" fmla="*/ 2284567 h 6858000"/>
              <a:gd name="connsiteX42" fmla="*/ 627074 w 5734864"/>
              <a:gd name="connsiteY42" fmla="*/ 2289605 h 6858000"/>
              <a:gd name="connsiteX43" fmla="*/ 614574 w 5734864"/>
              <a:gd name="connsiteY43" fmla="*/ 2308717 h 6858000"/>
              <a:gd name="connsiteX44" fmla="*/ 606890 w 5734864"/>
              <a:gd name="connsiteY44" fmla="*/ 2320662 h 6858000"/>
              <a:gd name="connsiteX45" fmla="*/ 605558 w 5734864"/>
              <a:gd name="connsiteY45" fmla="*/ 2327897 h 6858000"/>
              <a:gd name="connsiteX46" fmla="*/ 602202 w 5734864"/>
              <a:gd name="connsiteY46" fmla="*/ 2357749 h 6858000"/>
              <a:gd name="connsiteX47" fmla="*/ 600213 w 5734864"/>
              <a:gd name="connsiteY47" fmla="*/ 2364905 h 6858000"/>
              <a:gd name="connsiteX48" fmla="*/ 597160 w 5734864"/>
              <a:gd name="connsiteY48" fmla="*/ 2388351 h 6858000"/>
              <a:gd name="connsiteX49" fmla="*/ 597982 w 5734864"/>
              <a:gd name="connsiteY49" fmla="*/ 2402296 h 6858000"/>
              <a:gd name="connsiteX50" fmla="*/ 593150 w 5734864"/>
              <a:gd name="connsiteY50" fmla="*/ 2420015 h 6858000"/>
              <a:gd name="connsiteX51" fmla="*/ 592833 w 5734864"/>
              <a:gd name="connsiteY51" fmla="*/ 2422749 h 6858000"/>
              <a:gd name="connsiteX52" fmla="*/ 594479 w 5734864"/>
              <a:gd name="connsiteY52" fmla="*/ 2426002 h 6858000"/>
              <a:gd name="connsiteX53" fmla="*/ 591963 w 5734864"/>
              <a:gd name="connsiteY53" fmla="*/ 2431950 h 6858000"/>
              <a:gd name="connsiteX54" fmla="*/ 591544 w 5734864"/>
              <a:gd name="connsiteY54" fmla="*/ 2433897 h 6858000"/>
              <a:gd name="connsiteX55" fmla="*/ 589519 w 5734864"/>
              <a:gd name="connsiteY55" fmla="*/ 2451398 h 6858000"/>
              <a:gd name="connsiteX56" fmla="*/ 590037 w 5734864"/>
              <a:gd name="connsiteY56" fmla="*/ 2455536 h 6858000"/>
              <a:gd name="connsiteX57" fmla="*/ 588179 w 5734864"/>
              <a:gd name="connsiteY57" fmla="*/ 2462981 h 6858000"/>
              <a:gd name="connsiteX58" fmla="*/ 583434 w 5734864"/>
              <a:gd name="connsiteY58" fmla="*/ 2503991 h 6858000"/>
              <a:gd name="connsiteX59" fmla="*/ 567942 w 5734864"/>
              <a:gd name="connsiteY59" fmla="*/ 2652936 h 6858000"/>
              <a:gd name="connsiteX60" fmla="*/ 573869 w 5734864"/>
              <a:gd name="connsiteY60" fmla="*/ 2670188 h 6858000"/>
              <a:gd name="connsiteX61" fmla="*/ 575243 w 5734864"/>
              <a:gd name="connsiteY61" fmla="*/ 2688114 h 6858000"/>
              <a:gd name="connsiteX62" fmla="*/ 573824 w 5734864"/>
              <a:gd name="connsiteY62" fmla="*/ 2689856 h 6858000"/>
              <a:gd name="connsiteX63" fmla="*/ 570699 w 5734864"/>
              <a:gd name="connsiteY63" fmla="*/ 2709353 h 6858000"/>
              <a:gd name="connsiteX64" fmla="*/ 573192 w 5734864"/>
              <a:gd name="connsiteY64" fmla="*/ 2714527 h 6858000"/>
              <a:gd name="connsiteX65" fmla="*/ 572044 w 5734864"/>
              <a:gd name="connsiteY65" fmla="*/ 2728187 h 6858000"/>
              <a:gd name="connsiteX66" fmla="*/ 572465 w 5734864"/>
              <a:gd name="connsiteY66" fmla="*/ 2755863 h 6858000"/>
              <a:gd name="connsiteX67" fmla="*/ 570028 w 5734864"/>
              <a:gd name="connsiteY67" fmla="*/ 2760324 h 6858000"/>
              <a:gd name="connsiteX68" fmla="*/ 566748 w 5734864"/>
              <a:gd name="connsiteY68" fmla="*/ 2800948 h 6858000"/>
              <a:gd name="connsiteX69" fmla="*/ 565509 w 5734864"/>
              <a:gd name="connsiteY69" fmla="*/ 2801167 h 6858000"/>
              <a:gd name="connsiteX70" fmla="*/ 559367 w 5734864"/>
              <a:gd name="connsiteY70" fmla="*/ 2811129 h 6858000"/>
              <a:gd name="connsiteX71" fmla="*/ 550354 w 5734864"/>
              <a:gd name="connsiteY71" fmla="*/ 2830949 h 6858000"/>
              <a:gd name="connsiteX72" fmla="*/ 514795 w 5734864"/>
              <a:gd name="connsiteY72" fmla="*/ 2872433 h 6858000"/>
              <a:gd name="connsiteX73" fmla="*/ 509875 w 5734864"/>
              <a:gd name="connsiteY73" fmla="*/ 2923099 h 6858000"/>
              <a:gd name="connsiteX74" fmla="*/ 509577 w 5734864"/>
              <a:gd name="connsiteY74" fmla="*/ 2923197 h 6858000"/>
              <a:gd name="connsiteX75" fmla="*/ 507597 w 5734864"/>
              <a:gd name="connsiteY75" fmla="*/ 2931868 h 6858000"/>
              <a:gd name="connsiteX76" fmla="*/ 507379 w 5734864"/>
              <a:gd name="connsiteY76" fmla="*/ 2938322 h 6858000"/>
              <a:gd name="connsiteX77" fmla="*/ 504725 w 5734864"/>
              <a:gd name="connsiteY77" fmla="*/ 2954519 h 6858000"/>
              <a:gd name="connsiteX78" fmla="*/ 502018 w 5734864"/>
              <a:gd name="connsiteY78" fmla="*/ 2959643 h 6858000"/>
              <a:gd name="connsiteX79" fmla="*/ 498360 w 5734864"/>
              <a:gd name="connsiteY79" fmla="*/ 2961019 h 6858000"/>
              <a:gd name="connsiteX80" fmla="*/ 498483 w 5734864"/>
              <a:gd name="connsiteY80" fmla="*/ 2962590 h 6858000"/>
              <a:gd name="connsiteX81" fmla="*/ 484403 w 5734864"/>
              <a:gd name="connsiteY81" fmla="*/ 2990538 h 6858000"/>
              <a:gd name="connsiteX82" fmla="*/ 463075 w 5734864"/>
              <a:gd name="connsiteY82" fmla="*/ 3055956 h 6858000"/>
              <a:gd name="connsiteX83" fmla="*/ 455013 w 5734864"/>
              <a:gd name="connsiteY83" fmla="*/ 3094482 h 6858000"/>
              <a:gd name="connsiteX84" fmla="*/ 428391 w 5734864"/>
              <a:gd name="connsiteY84" fmla="*/ 3198850 h 6858000"/>
              <a:gd name="connsiteX85" fmla="*/ 401440 w 5734864"/>
              <a:gd name="connsiteY85" fmla="*/ 3307560 h 6858000"/>
              <a:gd name="connsiteX86" fmla="*/ 386076 w 5734864"/>
              <a:gd name="connsiteY86" fmla="*/ 3373943 h 6858000"/>
              <a:gd name="connsiteX87" fmla="*/ 374726 w 5734864"/>
              <a:gd name="connsiteY87" fmla="*/ 3381364 h 6858000"/>
              <a:gd name="connsiteX88" fmla="*/ 369145 w 5734864"/>
              <a:gd name="connsiteY88" fmla="*/ 3383729 h 6858000"/>
              <a:gd name="connsiteX89" fmla="*/ 364294 w 5734864"/>
              <a:gd name="connsiteY89" fmla="*/ 3414159 h 6858000"/>
              <a:gd name="connsiteX90" fmla="*/ 366450 w 5734864"/>
              <a:gd name="connsiteY90" fmla="*/ 3436925 h 6858000"/>
              <a:gd name="connsiteX91" fmla="*/ 351743 w 5734864"/>
              <a:gd name="connsiteY91" fmla="*/ 3521619 h 6858000"/>
              <a:gd name="connsiteX92" fmla="*/ 345784 w 5734864"/>
              <a:gd name="connsiteY92" fmla="*/ 3603757 h 6858000"/>
              <a:gd name="connsiteX93" fmla="*/ 344198 w 5734864"/>
              <a:gd name="connsiteY93" fmla="*/ 3652424 h 6858000"/>
              <a:gd name="connsiteX94" fmla="*/ 352450 w 5734864"/>
              <a:gd name="connsiteY94" fmla="*/ 3665222 h 6858000"/>
              <a:gd name="connsiteX95" fmla="*/ 342621 w 5734864"/>
              <a:gd name="connsiteY95" fmla="*/ 3700804 h 6858000"/>
              <a:gd name="connsiteX96" fmla="*/ 341514 w 5734864"/>
              <a:gd name="connsiteY96" fmla="*/ 3734774 h 6858000"/>
              <a:gd name="connsiteX97" fmla="*/ 340607 w 5734864"/>
              <a:gd name="connsiteY97" fmla="*/ 3785153 h 6858000"/>
              <a:gd name="connsiteX98" fmla="*/ 340707 w 5734864"/>
              <a:gd name="connsiteY98" fmla="*/ 3788177 h 6858000"/>
              <a:gd name="connsiteX99" fmla="*/ 340361 w 5734864"/>
              <a:gd name="connsiteY99" fmla="*/ 3798803 h 6858000"/>
              <a:gd name="connsiteX100" fmla="*/ 339642 w 5734864"/>
              <a:gd name="connsiteY100" fmla="*/ 3838750 h 6858000"/>
              <a:gd name="connsiteX101" fmla="*/ 360295 w 5734864"/>
              <a:gd name="connsiteY101" fmla="*/ 4015196 h 6858000"/>
              <a:gd name="connsiteX102" fmla="*/ 339043 w 5734864"/>
              <a:gd name="connsiteY102" fmla="*/ 4052778 h 6858000"/>
              <a:gd name="connsiteX103" fmla="*/ 339343 w 5734864"/>
              <a:gd name="connsiteY103" fmla="*/ 4096257 h 6858000"/>
              <a:gd name="connsiteX104" fmla="*/ 340786 w 5734864"/>
              <a:gd name="connsiteY104" fmla="*/ 4321136 h 6858000"/>
              <a:gd name="connsiteX105" fmla="*/ 343158 w 5734864"/>
              <a:gd name="connsiteY105" fmla="*/ 4429174 h 6858000"/>
              <a:gd name="connsiteX106" fmla="*/ 334599 w 5734864"/>
              <a:gd name="connsiteY106" fmla="*/ 4449938 h 6858000"/>
              <a:gd name="connsiteX107" fmla="*/ 332890 w 5734864"/>
              <a:gd name="connsiteY107" fmla="*/ 4453515 h 6858000"/>
              <a:gd name="connsiteX108" fmla="*/ 331105 w 5734864"/>
              <a:gd name="connsiteY108" fmla="*/ 4467941 h 6858000"/>
              <a:gd name="connsiteX109" fmla="*/ 324289 w 5734864"/>
              <a:gd name="connsiteY109" fmla="*/ 4471861 h 6858000"/>
              <a:gd name="connsiteX110" fmla="*/ 317079 w 5734864"/>
              <a:gd name="connsiteY110" fmla="*/ 4493468 h 6858000"/>
              <a:gd name="connsiteX111" fmla="*/ 315557 w 5734864"/>
              <a:gd name="connsiteY111" fmla="*/ 4520067 h 6858000"/>
              <a:gd name="connsiteX112" fmla="*/ 315240 w 5734864"/>
              <a:gd name="connsiteY112" fmla="*/ 4536872 h 6858000"/>
              <a:gd name="connsiteX113" fmla="*/ 316200 w 5734864"/>
              <a:gd name="connsiteY113" fmla="*/ 4538297 h 6858000"/>
              <a:gd name="connsiteX114" fmla="*/ 317507 w 5734864"/>
              <a:gd name="connsiteY114" fmla="*/ 4547582 h 6858000"/>
              <a:gd name="connsiteX115" fmla="*/ 323078 w 5734864"/>
              <a:gd name="connsiteY115" fmla="*/ 4592102 h 6858000"/>
              <a:gd name="connsiteX116" fmla="*/ 328722 w 5734864"/>
              <a:gd name="connsiteY116" fmla="*/ 4667914 h 6858000"/>
              <a:gd name="connsiteX117" fmla="*/ 335597 w 5734864"/>
              <a:gd name="connsiteY117" fmla="*/ 4695035 h 6858000"/>
              <a:gd name="connsiteX118" fmla="*/ 339485 w 5734864"/>
              <a:gd name="connsiteY118" fmla="*/ 4695979 h 6858000"/>
              <a:gd name="connsiteX119" fmla="*/ 341089 w 5734864"/>
              <a:gd name="connsiteY119" fmla="*/ 4704268 h 6858000"/>
              <a:gd name="connsiteX120" fmla="*/ 342177 w 5734864"/>
              <a:gd name="connsiteY120" fmla="*/ 4706060 h 6858000"/>
              <a:gd name="connsiteX121" fmla="*/ 347751 w 5734864"/>
              <a:gd name="connsiteY121" fmla="*/ 4716754 h 6858000"/>
              <a:gd name="connsiteX122" fmla="*/ 344125 w 5734864"/>
              <a:gd name="connsiteY122" fmla="*/ 4764669 h 6858000"/>
              <a:gd name="connsiteX123" fmla="*/ 340188 w 5734864"/>
              <a:gd name="connsiteY123" fmla="*/ 4779386 h 6858000"/>
              <a:gd name="connsiteX124" fmla="*/ 335146 w 5734864"/>
              <a:gd name="connsiteY124" fmla="*/ 4787491 h 6858000"/>
              <a:gd name="connsiteX125" fmla="*/ 319124 w 5734864"/>
              <a:gd name="connsiteY125" fmla="*/ 4843514 h 6858000"/>
              <a:gd name="connsiteX126" fmla="*/ 305956 w 5734864"/>
              <a:gd name="connsiteY126" fmla="*/ 4881505 h 6858000"/>
              <a:gd name="connsiteX127" fmla="*/ 301062 w 5734864"/>
              <a:gd name="connsiteY127" fmla="*/ 4889332 h 6858000"/>
              <a:gd name="connsiteX128" fmla="*/ 302141 w 5734864"/>
              <a:gd name="connsiteY128" fmla="*/ 4899400 h 6858000"/>
              <a:gd name="connsiteX129" fmla="*/ 304424 w 5734864"/>
              <a:gd name="connsiteY129" fmla="*/ 4902664 h 6858000"/>
              <a:gd name="connsiteX130" fmla="*/ 293123 w 5734864"/>
              <a:gd name="connsiteY130" fmla="*/ 4932769 h 6858000"/>
              <a:gd name="connsiteX131" fmla="*/ 292275 w 5734864"/>
              <a:gd name="connsiteY131" fmla="*/ 4936482 h 6858000"/>
              <a:gd name="connsiteX132" fmla="*/ 288304 w 5734864"/>
              <a:gd name="connsiteY132" fmla="*/ 4962325 h 6858000"/>
              <a:gd name="connsiteX133" fmla="*/ 287420 w 5734864"/>
              <a:gd name="connsiteY133" fmla="*/ 5042193 h 6858000"/>
              <a:gd name="connsiteX134" fmla="*/ 287020 w 5734864"/>
              <a:gd name="connsiteY134" fmla="*/ 5065655 h 6858000"/>
              <a:gd name="connsiteX135" fmla="*/ 288488 w 5734864"/>
              <a:gd name="connsiteY135" fmla="*/ 5082216 h 6858000"/>
              <a:gd name="connsiteX136" fmla="*/ 282763 w 5734864"/>
              <a:gd name="connsiteY136" fmla="*/ 5127114 h 6858000"/>
              <a:gd name="connsiteX137" fmla="*/ 269316 w 5734864"/>
              <a:gd name="connsiteY137" fmla="*/ 5202682 h 6858000"/>
              <a:gd name="connsiteX138" fmla="*/ 269174 w 5734864"/>
              <a:gd name="connsiteY138" fmla="*/ 5230835 h 6858000"/>
              <a:gd name="connsiteX139" fmla="*/ 272679 w 5734864"/>
              <a:gd name="connsiteY139" fmla="*/ 5232660 h 6858000"/>
              <a:gd name="connsiteX140" fmla="*/ 272160 w 5734864"/>
              <a:gd name="connsiteY140" fmla="*/ 5241150 h 6858000"/>
              <a:gd name="connsiteX141" fmla="*/ 272760 w 5734864"/>
              <a:gd name="connsiteY141" fmla="*/ 5243156 h 6858000"/>
              <a:gd name="connsiteX142" fmla="*/ 275462 w 5734864"/>
              <a:gd name="connsiteY142" fmla="*/ 5254919 h 6858000"/>
              <a:gd name="connsiteX143" fmla="*/ 262897 w 5734864"/>
              <a:gd name="connsiteY143" fmla="*/ 5286259 h 6858000"/>
              <a:gd name="connsiteX144" fmla="*/ 252761 w 5734864"/>
              <a:gd name="connsiteY144" fmla="*/ 5357801 h 6858000"/>
              <a:gd name="connsiteX145" fmla="*/ 242360 w 5734864"/>
              <a:gd name="connsiteY145" fmla="*/ 5460080 h 6858000"/>
              <a:gd name="connsiteX146" fmla="*/ 229880 w 5734864"/>
              <a:gd name="connsiteY146" fmla="*/ 5539714 h 6858000"/>
              <a:gd name="connsiteX147" fmla="*/ 204283 w 5734864"/>
              <a:gd name="connsiteY147" fmla="*/ 5639080 h 6858000"/>
              <a:gd name="connsiteX148" fmla="*/ 198948 w 5734864"/>
              <a:gd name="connsiteY148" fmla="*/ 5710958 h 6858000"/>
              <a:gd name="connsiteX149" fmla="*/ 192367 w 5734864"/>
              <a:gd name="connsiteY149" fmla="*/ 5719859 h 6858000"/>
              <a:gd name="connsiteX150" fmla="*/ 188035 w 5734864"/>
              <a:gd name="connsiteY150" fmla="*/ 5729935 h 6858000"/>
              <a:gd name="connsiteX151" fmla="*/ 188428 w 5734864"/>
              <a:gd name="connsiteY151" fmla="*/ 5731182 h 6858000"/>
              <a:gd name="connsiteX152" fmla="*/ 181635 w 5734864"/>
              <a:gd name="connsiteY152" fmla="*/ 5753538 h 6858000"/>
              <a:gd name="connsiteX153" fmla="*/ 169744 w 5734864"/>
              <a:gd name="connsiteY153" fmla="*/ 5796307 h 6858000"/>
              <a:gd name="connsiteX154" fmla="*/ 170351 w 5734864"/>
              <a:gd name="connsiteY154" fmla="*/ 5796644 h 6858000"/>
              <a:gd name="connsiteX155" fmla="*/ 171559 w 5734864"/>
              <a:gd name="connsiteY155" fmla="*/ 5803435 h 6858000"/>
              <a:gd name="connsiteX156" fmla="*/ 172284 w 5734864"/>
              <a:gd name="connsiteY156" fmla="*/ 5816391 h 6858000"/>
              <a:gd name="connsiteX157" fmla="*/ 182542 w 5734864"/>
              <a:gd name="connsiteY157" fmla="*/ 5846382 h 6858000"/>
              <a:gd name="connsiteX158" fmla="*/ 175877 w 5734864"/>
              <a:gd name="connsiteY158" fmla="*/ 5871336 h 6858000"/>
              <a:gd name="connsiteX159" fmla="*/ 174910 w 5734864"/>
              <a:gd name="connsiteY159" fmla="*/ 5876376 h 6858000"/>
              <a:gd name="connsiteX160" fmla="*/ 175047 w 5734864"/>
              <a:gd name="connsiteY160" fmla="*/ 5876483 h 6858000"/>
              <a:gd name="connsiteX161" fmla="*/ 174335 w 5734864"/>
              <a:gd name="connsiteY161" fmla="*/ 5881814 h 6858000"/>
              <a:gd name="connsiteX162" fmla="*/ 171273 w 5734864"/>
              <a:gd name="connsiteY162" fmla="*/ 5895339 h 6858000"/>
              <a:gd name="connsiteX163" fmla="*/ 171658 w 5734864"/>
              <a:gd name="connsiteY163" fmla="*/ 5898749 h 6858000"/>
              <a:gd name="connsiteX164" fmla="*/ 174658 w 5734864"/>
              <a:gd name="connsiteY164" fmla="*/ 5919558 h 6858000"/>
              <a:gd name="connsiteX165" fmla="*/ 169099 w 5734864"/>
              <a:gd name="connsiteY165" fmla="*/ 5984417 h 6858000"/>
              <a:gd name="connsiteX166" fmla="*/ 162007 w 5734864"/>
              <a:gd name="connsiteY166" fmla="*/ 6049043 h 6858000"/>
              <a:gd name="connsiteX167" fmla="*/ 156875 w 5734864"/>
              <a:gd name="connsiteY167" fmla="*/ 6114000 h 6858000"/>
              <a:gd name="connsiteX168" fmla="*/ 165441 w 5734864"/>
              <a:gd name="connsiteY168" fmla="*/ 6146938 h 6858000"/>
              <a:gd name="connsiteX169" fmla="*/ 165177 w 5734864"/>
              <a:gd name="connsiteY169" fmla="*/ 6150658 h 6858000"/>
              <a:gd name="connsiteX170" fmla="*/ 161772 w 5734864"/>
              <a:gd name="connsiteY170" fmla="*/ 6160011 h 6858000"/>
              <a:gd name="connsiteX171" fmla="*/ 160051 w 5734864"/>
              <a:gd name="connsiteY171" fmla="*/ 6163393 h 6858000"/>
              <a:gd name="connsiteX172" fmla="*/ 158473 w 5734864"/>
              <a:gd name="connsiteY172" fmla="*/ 6168628 h 6858000"/>
              <a:gd name="connsiteX173" fmla="*/ 158573 w 5734864"/>
              <a:gd name="connsiteY173" fmla="*/ 6168799 h 6858000"/>
              <a:gd name="connsiteX174" fmla="*/ 146463 w 5734864"/>
              <a:gd name="connsiteY174" fmla="*/ 6196671 h 6858000"/>
              <a:gd name="connsiteX175" fmla="*/ 150209 w 5734864"/>
              <a:gd name="connsiteY175" fmla="*/ 6232365 h 6858000"/>
              <a:gd name="connsiteX176" fmla="*/ 148544 w 5734864"/>
              <a:gd name="connsiteY176" fmla="*/ 6246162 h 6858000"/>
              <a:gd name="connsiteX177" fmla="*/ 148403 w 5734864"/>
              <a:gd name="connsiteY177" fmla="*/ 6253754 h 6858000"/>
              <a:gd name="connsiteX178" fmla="*/ 138880 w 5734864"/>
              <a:gd name="connsiteY178" fmla="*/ 6276449 h 6858000"/>
              <a:gd name="connsiteX179" fmla="*/ 138683 w 5734864"/>
              <a:gd name="connsiteY179" fmla="*/ 6279721 h 6858000"/>
              <a:gd name="connsiteX180" fmla="*/ 130721 w 5734864"/>
              <a:gd name="connsiteY180" fmla="*/ 6293675 h 6858000"/>
              <a:gd name="connsiteX181" fmla="*/ 120717 w 5734864"/>
              <a:gd name="connsiteY181" fmla="*/ 6313967 h 6858000"/>
              <a:gd name="connsiteX182" fmla="*/ 120841 w 5734864"/>
              <a:gd name="connsiteY182" fmla="*/ 6315437 h 6858000"/>
              <a:gd name="connsiteX183" fmla="*/ 115208 w 5734864"/>
              <a:gd name="connsiteY183" fmla="*/ 6324024 h 6858000"/>
              <a:gd name="connsiteX184" fmla="*/ 101217 w 5734864"/>
              <a:gd name="connsiteY184" fmla="*/ 6365923 h 6858000"/>
              <a:gd name="connsiteX185" fmla="*/ 74946 w 5734864"/>
              <a:gd name="connsiteY185" fmla="*/ 6556817 h 6858000"/>
              <a:gd name="connsiteX186" fmla="*/ 16001 w 5734864"/>
              <a:gd name="connsiteY186" fmla="*/ 6808678 h 6858000"/>
              <a:gd name="connsiteX187" fmla="*/ 0 w 5734864"/>
              <a:gd name="connsiteY187" fmla="*/ 6858000 h 6858000"/>
              <a:gd name="connsiteX188" fmla="*/ 5734864 w 5734864"/>
              <a:gd name="connsiteY188" fmla="*/ 6858000 h 6858000"/>
              <a:gd name="connsiteX0" fmla="*/ 5734864 w 5734864"/>
              <a:gd name="connsiteY0" fmla="*/ 0 h 6858000"/>
              <a:gd name="connsiteX1" fmla="*/ 771611 w 5734864"/>
              <a:gd name="connsiteY1" fmla="*/ 0 h 6858000"/>
              <a:gd name="connsiteX2" fmla="*/ 771679 w 5734864"/>
              <a:gd name="connsiteY2" fmla="*/ 49108 h 6858000"/>
              <a:gd name="connsiteX3" fmla="*/ 794248 w 5734864"/>
              <a:gd name="connsiteY3" fmla="*/ 200968 h 6858000"/>
              <a:gd name="connsiteX4" fmla="*/ 801749 w 5734864"/>
              <a:gd name="connsiteY4" fmla="*/ 414071 h 6858000"/>
              <a:gd name="connsiteX5" fmla="*/ 818548 w 5734864"/>
              <a:gd name="connsiteY5" fmla="*/ 585467 h 6858000"/>
              <a:gd name="connsiteX6" fmla="*/ 857476 w 5734864"/>
              <a:gd name="connsiteY6" fmla="*/ 800623 h 6858000"/>
              <a:gd name="connsiteX7" fmla="*/ 851083 w 5734864"/>
              <a:gd name="connsiteY7" fmla="*/ 878903 h 6858000"/>
              <a:gd name="connsiteX8" fmla="*/ 873564 w 5734864"/>
              <a:gd name="connsiteY8" fmla="*/ 943826 h 6858000"/>
              <a:gd name="connsiteX9" fmla="*/ 864705 w 5734864"/>
              <a:gd name="connsiteY9" fmla="*/ 973328 h 6858000"/>
              <a:gd name="connsiteX10" fmla="*/ 862869 w 5734864"/>
              <a:gd name="connsiteY10" fmla="*/ 978457 h 6858000"/>
              <a:gd name="connsiteX11" fmla="*/ 862233 w 5734864"/>
              <a:gd name="connsiteY11" fmla="*/ 998041 h 6858000"/>
              <a:gd name="connsiteX12" fmla="*/ 853665 w 5734864"/>
              <a:gd name="connsiteY12" fmla="*/ 1004750 h 6858000"/>
              <a:gd name="connsiteX13" fmla="*/ 846695 w 5734864"/>
              <a:gd name="connsiteY13" fmla="*/ 1035077 h 6858000"/>
              <a:gd name="connsiteX14" fmla="*/ 847865 w 5734864"/>
              <a:gd name="connsiteY14" fmla="*/ 1070795 h 6858000"/>
              <a:gd name="connsiteX15" fmla="*/ 862786 w 5734864"/>
              <a:gd name="connsiteY15" fmla="*/ 1238994 h 6858000"/>
              <a:gd name="connsiteX16" fmla="*/ 859345 w 5734864"/>
              <a:gd name="connsiteY16" fmla="*/ 1380427 h 6858000"/>
              <a:gd name="connsiteX17" fmla="*/ 855172 w 5734864"/>
              <a:gd name="connsiteY17" fmla="*/ 1435262 h 6858000"/>
              <a:gd name="connsiteX18" fmla="*/ 860494 w 5734864"/>
              <a:gd name="connsiteY18" fmla="*/ 1453861 h 6858000"/>
              <a:gd name="connsiteX19" fmla="*/ 853731 w 5734864"/>
              <a:gd name="connsiteY19" fmla="*/ 1467047 h 6858000"/>
              <a:gd name="connsiteX20" fmla="*/ 845847 w 5734864"/>
              <a:gd name="connsiteY20" fmla="*/ 1502307 h 6858000"/>
              <a:gd name="connsiteX21" fmla="*/ 817613 w 5734864"/>
              <a:gd name="connsiteY21" fmla="*/ 1565166 h 6858000"/>
              <a:gd name="connsiteX22" fmla="*/ 804223 w 5734864"/>
              <a:gd name="connsiteY22" fmla="*/ 1601941 h 6858000"/>
              <a:gd name="connsiteX23" fmla="*/ 791773 w 5734864"/>
              <a:gd name="connsiteY23" fmla="*/ 1627005 h 6858000"/>
              <a:gd name="connsiteX24" fmla="*/ 774645 w 5734864"/>
              <a:gd name="connsiteY24" fmla="*/ 1699922 h 6858000"/>
              <a:gd name="connsiteX25" fmla="*/ 752343 w 5734864"/>
              <a:gd name="connsiteY25" fmla="*/ 1824604 h 6858000"/>
              <a:gd name="connsiteX26" fmla="*/ 746254 w 5734864"/>
              <a:gd name="connsiteY26" fmla="*/ 1850222 h 6858000"/>
              <a:gd name="connsiteX27" fmla="*/ 728600 w 5734864"/>
              <a:gd name="connsiteY27" fmla="*/ 1869603 h 6858000"/>
              <a:gd name="connsiteX28" fmla="*/ 724396 w 5734864"/>
              <a:gd name="connsiteY28" fmla="*/ 1883104 h 6858000"/>
              <a:gd name="connsiteX29" fmla="*/ 722165 w 5734864"/>
              <a:gd name="connsiteY29" fmla="*/ 1885924 h 6858000"/>
              <a:gd name="connsiteX30" fmla="*/ 721338 w 5734864"/>
              <a:gd name="connsiteY30" fmla="*/ 1887123 h 6858000"/>
              <a:gd name="connsiteX31" fmla="*/ 714840 w 5734864"/>
              <a:gd name="connsiteY31" fmla="*/ 1902274 h 6858000"/>
              <a:gd name="connsiteX32" fmla="*/ 722847 w 5734864"/>
              <a:gd name="connsiteY32" fmla="*/ 1929891 h 6858000"/>
              <a:gd name="connsiteX33" fmla="*/ 714660 w 5734864"/>
              <a:gd name="connsiteY33" fmla="*/ 1982709 h 6858000"/>
              <a:gd name="connsiteX34" fmla="*/ 710759 w 5734864"/>
              <a:gd name="connsiteY34" fmla="*/ 2013010 h 6858000"/>
              <a:gd name="connsiteX35" fmla="*/ 697927 w 5734864"/>
              <a:gd name="connsiteY35" fmla="*/ 2069833 h 6858000"/>
              <a:gd name="connsiteX36" fmla="*/ 693594 w 5734864"/>
              <a:gd name="connsiteY36" fmla="*/ 2103731 h 6858000"/>
              <a:gd name="connsiteX37" fmla="*/ 691109 w 5734864"/>
              <a:gd name="connsiteY37" fmla="*/ 2124027 h 6858000"/>
              <a:gd name="connsiteX38" fmla="*/ 676593 w 5734864"/>
              <a:gd name="connsiteY38" fmla="*/ 2176182 h 6858000"/>
              <a:gd name="connsiteX39" fmla="*/ 633227 w 5734864"/>
              <a:gd name="connsiteY39" fmla="*/ 2258036 h 6858000"/>
              <a:gd name="connsiteX40" fmla="*/ 625564 w 5734864"/>
              <a:gd name="connsiteY40" fmla="*/ 2284567 h 6858000"/>
              <a:gd name="connsiteX41" fmla="*/ 627074 w 5734864"/>
              <a:gd name="connsiteY41" fmla="*/ 2289605 h 6858000"/>
              <a:gd name="connsiteX42" fmla="*/ 614574 w 5734864"/>
              <a:gd name="connsiteY42" fmla="*/ 2308717 h 6858000"/>
              <a:gd name="connsiteX43" fmla="*/ 606890 w 5734864"/>
              <a:gd name="connsiteY43" fmla="*/ 2320662 h 6858000"/>
              <a:gd name="connsiteX44" fmla="*/ 605558 w 5734864"/>
              <a:gd name="connsiteY44" fmla="*/ 2327897 h 6858000"/>
              <a:gd name="connsiteX45" fmla="*/ 602202 w 5734864"/>
              <a:gd name="connsiteY45" fmla="*/ 2357749 h 6858000"/>
              <a:gd name="connsiteX46" fmla="*/ 600213 w 5734864"/>
              <a:gd name="connsiteY46" fmla="*/ 2364905 h 6858000"/>
              <a:gd name="connsiteX47" fmla="*/ 597160 w 5734864"/>
              <a:gd name="connsiteY47" fmla="*/ 2388351 h 6858000"/>
              <a:gd name="connsiteX48" fmla="*/ 597982 w 5734864"/>
              <a:gd name="connsiteY48" fmla="*/ 2402296 h 6858000"/>
              <a:gd name="connsiteX49" fmla="*/ 593150 w 5734864"/>
              <a:gd name="connsiteY49" fmla="*/ 2420015 h 6858000"/>
              <a:gd name="connsiteX50" fmla="*/ 592833 w 5734864"/>
              <a:gd name="connsiteY50" fmla="*/ 2422749 h 6858000"/>
              <a:gd name="connsiteX51" fmla="*/ 594479 w 5734864"/>
              <a:gd name="connsiteY51" fmla="*/ 2426002 h 6858000"/>
              <a:gd name="connsiteX52" fmla="*/ 591963 w 5734864"/>
              <a:gd name="connsiteY52" fmla="*/ 2431950 h 6858000"/>
              <a:gd name="connsiteX53" fmla="*/ 591544 w 5734864"/>
              <a:gd name="connsiteY53" fmla="*/ 2433897 h 6858000"/>
              <a:gd name="connsiteX54" fmla="*/ 589519 w 5734864"/>
              <a:gd name="connsiteY54" fmla="*/ 2451398 h 6858000"/>
              <a:gd name="connsiteX55" fmla="*/ 590037 w 5734864"/>
              <a:gd name="connsiteY55" fmla="*/ 2455536 h 6858000"/>
              <a:gd name="connsiteX56" fmla="*/ 588179 w 5734864"/>
              <a:gd name="connsiteY56" fmla="*/ 2462981 h 6858000"/>
              <a:gd name="connsiteX57" fmla="*/ 583434 w 5734864"/>
              <a:gd name="connsiteY57" fmla="*/ 2503991 h 6858000"/>
              <a:gd name="connsiteX58" fmla="*/ 567942 w 5734864"/>
              <a:gd name="connsiteY58" fmla="*/ 2652936 h 6858000"/>
              <a:gd name="connsiteX59" fmla="*/ 573869 w 5734864"/>
              <a:gd name="connsiteY59" fmla="*/ 2670188 h 6858000"/>
              <a:gd name="connsiteX60" fmla="*/ 575243 w 5734864"/>
              <a:gd name="connsiteY60" fmla="*/ 2688114 h 6858000"/>
              <a:gd name="connsiteX61" fmla="*/ 573824 w 5734864"/>
              <a:gd name="connsiteY61" fmla="*/ 2689856 h 6858000"/>
              <a:gd name="connsiteX62" fmla="*/ 570699 w 5734864"/>
              <a:gd name="connsiteY62" fmla="*/ 2709353 h 6858000"/>
              <a:gd name="connsiteX63" fmla="*/ 573192 w 5734864"/>
              <a:gd name="connsiteY63" fmla="*/ 2714527 h 6858000"/>
              <a:gd name="connsiteX64" fmla="*/ 572044 w 5734864"/>
              <a:gd name="connsiteY64" fmla="*/ 2728187 h 6858000"/>
              <a:gd name="connsiteX65" fmla="*/ 572465 w 5734864"/>
              <a:gd name="connsiteY65" fmla="*/ 2755863 h 6858000"/>
              <a:gd name="connsiteX66" fmla="*/ 570028 w 5734864"/>
              <a:gd name="connsiteY66" fmla="*/ 2760324 h 6858000"/>
              <a:gd name="connsiteX67" fmla="*/ 566748 w 5734864"/>
              <a:gd name="connsiteY67" fmla="*/ 2800948 h 6858000"/>
              <a:gd name="connsiteX68" fmla="*/ 565509 w 5734864"/>
              <a:gd name="connsiteY68" fmla="*/ 2801167 h 6858000"/>
              <a:gd name="connsiteX69" fmla="*/ 559367 w 5734864"/>
              <a:gd name="connsiteY69" fmla="*/ 2811129 h 6858000"/>
              <a:gd name="connsiteX70" fmla="*/ 550354 w 5734864"/>
              <a:gd name="connsiteY70" fmla="*/ 2830949 h 6858000"/>
              <a:gd name="connsiteX71" fmla="*/ 514795 w 5734864"/>
              <a:gd name="connsiteY71" fmla="*/ 2872433 h 6858000"/>
              <a:gd name="connsiteX72" fmla="*/ 509875 w 5734864"/>
              <a:gd name="connsiteY72" fmla="*/ 2923099 h 6858000"/>
              <a:gd name="connsiteX73" fmla="*/ 509577 w 5734864"/>
              <a:gd name="connsiteY73" fmla="*/ 2923197 h 6858000"/>
              <a:gd name="connsiteX74" fmla="*/ 507597 w 5734864"/>
              <a:gd name="connsiteY74" fmla="*/ 2931868 h 6858000"/>
              <a:gd name="connsiteX75" fmla="*/ 507379 w 5734864"/>
              <a:gd name="connsiteY75" fmla="*/ 2938322 h 6858000"/>
              <a:gd name="connsiteX76" fmla="*/ 504725 w 5734864"/>
              <a:gd name="connsiteY76" fmla="*/ 2954519 h 6858000"/>
              <a:gd name="connsiteX77" fmla="*/ 502018 w 5734864"/>
              <a:gd name="connsiteY77" fmla="*/ 2959643 h 6858000"/>
              <a:gd name="connsiteX78" fmla="*/ 498360 w 5734864"/>
              <a:gd name="connsiteY78" fmla="*/ 2961019 h 6858000"/>
              <a:gd name="connsiteX79" fmla="*/ 498483 w 5734864"/>
              <a:gd name="connsiteY79" fmla="*/ 2962590 h 6858000"/>
              <a:gd name="connsiteX80" fmla="*/ 484403 w 5734864"/>
              <a:gd name="connsiteY80" fmla="*/ 2990538 h 6858000"/>
              <a:gd name="connsiteX81" fmla="*/ 463075 w 5734864"/>
              <a:gd name="connsiteY81" fmla="*/ 3055956 h 6858000"/>
              <a:gd name="connsiteX82" fmla="*/ 455013 w 5734864"/>
              <a:gd name="connsiteY82" fmla="*/ 3094482 h 6858000"/>
              <a:gd name="connsiteX83" fmla="*/ 428391 w 5734864"/>
              <a:gd name="connsiteY83" fmla="*/ 3198850 h 6858000"/>
              <a:gd name="connsiteX84" fmla="*/ 401440 w 5734864"/>
              <a:gd name="connsiteY84" fmla="*/ 3307560 h 6858000"/>
              <a:gd name="connsiteX85" fmla="*/ 386076 w 5734864"/>
              <a:gd name="connsiteY85" fmla="*/ 3373943 h 6858000"/>
              <a:gd name="connsiteX86" fmla="*/ 374726 w 5734864"/>
              <a:gd name="connsiteY86" fmla="*/ 3381364 h 6858000"/>
              <a:gd name="connsiteX87" fmla="*/ 369145 w 5734864"/>
              <a:gd name="connsiteY87" fmla="*/ 3383729 h 6858000"/>
              <a:gd name="connsiteX88" fmla="*/ 364294 w 5734864"/>
              <a:gd name="connsiteY88" fmla="*/ 3414159 h 6858000"/>
              <a:gd name="connsiteX89" fmla="*/ 366450 w 5734864"/>
              <a:gd name="connsiteY89" fmla="*/ 3436925 h 6858000"/>
              <a:gd name="connsiteX90" fmla="*/ 351743 w 5734864"/>
              <a:gd name="connsiteY90" fmla="*/ 3521619 h 6858000"/>
              <a:gd name="connsiteX91" fmla="*/ 345784 w 5734864"/>
              <a:gd name="connsiteY91" fmla="*/ 3603757 h 6858000"/>
              <a:gd name="connsiteX92" fmla="*/ 344198 w 5734864"/>
              <a:gd name="connsiteY92" fmla="*/ 3652424 h 6858000"/>
              <a:gd name="connsiteX93" fmla="*/ 352450 w 5734864"/>
              <a:gd name="connsiteY93" fmla="*/ 3665222 h 6858000"/>
              <a:gd name="connsiteX94" fmla="*/ 342621 w 5734864"/>
              <a:gd name="connsiteY94" fmla="*/ 3700804 h 6858000"/>
              <a:gd name="connsiteX95" fmla="*/ 341514 w 5734864"/>
              <a:gd name="connsiteY95" fmla="*/ 3734774 h 6858000"/>
              <a:gd name="connsiteX96" fmla="*/ 340607 w 5734864"/>
              <a:gd name="connsiteY96" fmla="*/ 3785153 h 6858000"/>
              <a:gd name="connsiteX97" fmla="*/ 340707 w 5734864"/>
              <a:gd name="connsiteY97" fmla="*/ 3788177 h 6858000"/>
              <a:gd name="connsiteX98" fmla="*/ 340361 w 5734864"/>
              <a:gd name="connsiteY98" fmla="*/ 3798803 h 6858000"/>
              <a:gd name="connsiteX99" fmla="*/ 339642 w 5734864"/>
              <a:gd name="connsiteY99" fmla="*/ 3838750 h 6858000"/>
              <a:gd name="connsiteX100" fmla="*/ 360295 w 5734864"/>
              <a:gd name="connsiteY100" fmla="*/ 4015196 h 6858000"/>
              <a:gd name="connsiteX101" fmla="*/ 339043 w 5734864"/>
              <a:gd name="connsiteY101" fmla="*/ 4052778 h 6858000"/>
              <a:gd name="connsiteX102" fmla="*/ 339343 w 5734864"/>
              <a:gd name="connsiteY102" fmla="*/ 4096257 h 6858000"/>
              <a:gd name="connsiteX103" fmla="*/ 340786 w 5734864"/>
              <a:gd name="connsiteY103" fmla="*/ 4321136 h 6858000"/>
              <a:gd name="connsiteX104" fmla="*/ 343158 w 5734864"/>
              <a:gd name="connsiteY104" fmla="*/ 4429174 h 6858000"/>
              <a:gd name="connsiteX105" fmla="*/ 334599 w 5734864"/>
              <a:gd name="connsiteY105" fmla="*/ 4449938 h 6858000"/>
              <a:gd name="connsiteX106" fmla="*/ 332890 w 5734864"/>
              <a:gd name="connsiteY106" fmla="*/ 4453515 h 6858000"/>
              <a:gd name="connsiteX107" fmla="*/ 331105 w 5734864"/>
              <a:gd name="connsiteY107" fmla="*/ 4467941 h 6858000"/>
              <a:gd name="connsiteX108" fmla="*/ 324289 w 5734864"/>
              <a:gd name="connsiteY108" fmla="*/ 4471861 h 6858000"/>
              <a:gd name="connsiteX109" fmla="*/ 317079 w 5734864"/>
              <a:gd name="connsiteY109" fmla="*/ 4493468 h 6858000"/>
              <a:gd name="connsiteX110" fmla="*/ 315557 w 5734864"/>
              <a:gd name="connsiteY110" fmla="*/ 4520067 h 6858000"/>
              <a:gd name="connsiteX111" fmla="*/ 315240 w 5734864"/>
              <a:gd name="connsiteY111" fmla="*/ 4536872 h 6858000"/>
              <a:gd name="connsiteX112" fmla="*/ 316200 w 5734864"/>
              <a:gd name="connsiteY112" fmla="*/ 4538297 h 6858000"/>
              <a:gd name="connsiteX113" fmla="*/ 317507 w 5734864"/>
              <a:gd name="connsiteY113" fmla="*/ 4547582 h 6858000"/>
              <a:gd name="connsiteX114" fmla="*/ 323078 w 5734864"/>
              <a:gd name="connsiteY114" fmla="*/ 4592102 h 6858000"/>
              <a:gd name="connsiteX115" fmla="*/ 328722 w 5734864"/>
              <a:gd name="connsiteY115" fmla="*/ 4667914 h 6858000"/>
              <a:gd name="connsiteX116" fmla="*/ 335597 w 5734864"/>
              <a:gd name="connsiteY116" fmla="*/ 4695035 h 6858000"/>
              <a:gd name="connsiteX117" fmla="*/ 339485 w 5734864"/>
              <a:gd name="connsiteY117" fmla="*/ 4695979 h 6858000"/>
              <a:gd name="connsiteX118" fmla="*/ 341089 w 5734864"/>
              <a:gd name="connsiteY118" fmla="*/ 4704268 h 6858000"/>
              <a:gd name="connsiteX119" fmla="*/ 342177 w 5734864"/>
              <a:gd name="connsiteY119" fmla="*/ 4706060 h 6858000"/>
              <a:gd name="connsiteX120" fmla="*/ 347751 w 5734864"/>
              <a:gd name="connsiteY120" fmla="*/ 4716754 h 6858000"/>
              <a:gd name="connsiteX121" fmla="*/ 344125 w 5734864"/>
              <a:gd name="connsiteY121" fmla="*/ 4764669 h 6858000"/>
              <a:gd name="connsiteX122" fmla="*/ 340188 w 5734864"/>
              <a:gd name="connsiteY122" fmla="*/ 4779386 h 6858000"/>
              <a:gd name="connsiteX123" fmla="*/ 335146 w 5734864"/>
              <a:gd name="connsiteY123" fmla="*/ 4787491 h 6858000"/>
              <a:gd name="connsiteX124" fmla="*/ 319124 w 5734864"/>
              <a:gd name="connsiteY124" fmla="*/ 4843514 h 6858000"/>
              <a:gd name="connsiteX125" fmla="*/ 305956 w 5734864"/>
              <a:gd name="connsiteY125" fmla="*/ 4881505 h 6858000"/>
              <a:gd name="connsiteX126" fmla="*/ 301062 w 5734864"/>
              <a:gd name="connsiteY126" fmla="*/ 4889332 h 6858000"/>
              <a:gd name="connsiteX127" fmla="*/ 302141 w 5734864"/>
              <a:gd name="connsiteY127" fmla="*/ 4899400 h 6858000"/>
              <a:gd name="connsiteX128" fmla="*/ 304424 w 5734864"/>
              <a:gd name="connsiteY128" fmla="*/ 4902664 h 6858000"/>
              <a:gd name="connsiteX129" fmla="*/ 293123 w 5734864"/>
              <a:gd name="connsiteY129" fmla="*/ 4932769 h 6858000"/>
              <a:gd name="connsiteX130" fmla="*/ 292275 w 5734864"/>
              <a:gd name="connsiteY130" fmla="*/ 4936482 h 6858000"/>
              <a:gd name="connsiteX131" fmla="*/ 288304 w 5734864"/>
              <a:gd name="connsiteY131" fmla="*/ 4962325 h 6858000"/>
              <a:gd name="connsiteX132" fmla="*/ 287420 w 5734864"/>
              <a:gd name="connsiteY132" fmla="*/ 5042193 h 6858000"/>
              <a:gd name="connsiteX133" fmla="*/ 287020 w 5734864"/>
              <a:gd name="connsiteY133" fmla="*/ 5065655 h 6858000"/>
              <a:gd name="connsiteX134" fmla="*/ 288488 w 5734864"/>
              <a:gd name="connsiteY134" fmla="*/ 5082216 h 6858000"/>
              <a:gd name="connsiteX135" fmla="*/ 282763 w 5734864"/>
              <a:gd name="connsiteY135" fmla="*/ 5127114 h 6858000"/>
              <a:gd name="connsiteX136" fmla="*/ 269316 w 5734864"/>
              <a:gd name="connsiteY136" fmla="*/ 5202682 h 6858000"/>
              <a:gd name="connsiteX137" fmla="*/ 269174 w 5734864"/>
              <a:gd name="connsiteY137" fmla="*/ 5230835 h 6858000"/>
              <a:gd name="connsiteX138" fmla="*/ 272679 w 5734864"/>
              <a:gd name="connsiteY138" fmla="*/ 5232660 h 6858000"/>
              <a:gd name="connsiteX139" fmla="*/ 272160 w 5734864"/>
              <a:gd name="connsiteY139" fmla="*/ 5241150 h 6858000"/>
              <a:gd name="connsiteX140" fmla="*/ 272760 w 5734864"/>
              <a:gd name="connsiteY140" fmla="*/ 5243156 h 6858000"/>
              <a:gd name="connsiteX141" fmla="*/ 275462 w 5734864"/>
              <a:gd name="connsiteY141" fmla="*/ 5254919 h 6858000"/>
              <a:gd name="connsiteX142" fmla="*/ 262897 w 5734864"/>
              <a:gd name="connsiteY142" fmla="*/ 5286259 h 6858000"/>
              <a:gd name="connsiteX143" fmla="*/ 252761 w 5734864"/>
              <a:gd name="connsiteY143" fmla="*/ 5357801 h 6858000"/>
              <a:gd name="connsiteX144" fmla="*/ 242360 w 5734864"/>
              <a:gd name="connsiteY144" fmla="*/ 5460080 h 6858000"/>
              <a:gd name="connsiteX145" fmla="*/ 229880 w 5734864"/>
              <a:gd name="connsiteY145" fmla="*/ 5539714 h 6858000"/>
              <a:gd name="connsiteX146" fmla="*/ 204283 w 5734864"/>
              <a:gd name="connsiteY146" fmla="*/ 5639080 h 6858000"/>
              <a:gd name="connsiteX147" fmla="*/ 198948 w 5734864"/>
              <a:gd name="connsiteY147" fmla="*/ 5710958 h 6858000"/>
              <a:gd name="connsiteX148" fmla="*/ 192367 w 5734864"/>
              <a:gd name="connsiteY148" fmla="*/ 5719859 h 6858000"/>
              <a:gd name="connsiteX149" fmla="*/ 188035 w 5734864"/>
              <a:gd name="connsiteY149" fmla="*/ 5729935 h 6858000"/>
              <a:gd name="connsiteX150" fmla="*/ 188428 w 5734864"/>
              <a:gd name="connsiteY150" fmla="*/ 5731182 h 6858000"/>
              <a:gd name="connsiteX151" fmla="*/ 181635 w 5734864"/>
              <a:gd name="connsiteY151" fmla="*/ 5753538 h 6858000"/>
              <a:gd name="connsiteX152" fmla="*/ 169744 w 5734864"/>
              <a:gd name="connsiteY152" fmla="*/ 5796307 h 6858000"/>
              <a:gd name="connsiteX153" fmla="*/ 170351 w 5734864"/>
              <a:gd name="connsiteY153" fmla="*/ 5796644 h 6858000"/>
              <a:gd name="connsiteX154" fmla="*/ 171559 w 5734864"/>
              <a:gd name="connsiteY154" fmla="*/ 5803435 h 6858000"/>
              <a:gd name="connsiteX155" fmla="*/ 172284 w 5734864"/>
              <a:gd name="connsiteY155" fmla="*/ 5816391 h 6858000"/>
              <a:gd name="connsiteX156" fmla="*/ 182542 w 5734864"/>
              <a:gd name="connsiteY156" fmla="*/ 5846382 h 6858000"/>
              <a:gd name="connsiteX157" fmla="*/ 175877 w 5734864"/>
              <a:gd name="connsiteY157" fmla="*/ 5871336 h 6858000"/>
              <a:gd name="connsiteX158" fmla="*/ 174910 w 5734864"/>
              <a:gd name="connsiteY158" fmla="*/ 5876376 h 6858000"/>
              <a:gd name="connsiteX159" fmla="*/ 175047 w 5734864"/>
              <a:gd name="connsiteY159" fmla="*/ 5876483 h 6858000"/>
              <a:gd name="connsiteX160" fmla="*/ 174335 w 5734864"/>
              <a:gd name="connsiteY160" fmla="*/ 5881814 h 6858000"/>
              <a:gd name="connsiteX161" fmla="*/ 171273 w 5734864"/>
              <a:gd name="connsiteY161" fmla="*/ 5895339 h 6858000"/>
              <a:gd name="connsiteX162" fmla="*/ 171658 w 5734864"/>
              <a:gd name="connsiteY162" fmla="*/ 5898749 h 6858000"/>
              <a:gd name="connsiteX163" fmla="*/ 174658 w 5734864"/>
              <a:gd name="connsiteY163" fmla="*/ 5919558 h 6858000"/>
              <a:gd name="connsiteX164" fmla="*/ 169099 w 5734864"/>
              <a:gd name="connsiteY164" fmla="*/ 5984417 h 6858000"/>
              <a:gd name="connsiteX165" fmla="*/ 162007 w 5734864"/>
              <a:gd name="connsiteY165" fmla="*/ 6049043 h 6858000"/>
              <a:gd name="connsiteX166" fmla="*/ 156875 w 5734864"/>
              <a:gd name="connsiteY166" fmla="*/ 6114000 h 6858000"/>
              <a:gd name="connsiteX167" fmla="*/ 165441 w 5734864"/>
              <a:gd name="connsiteY167" fmla="*/ 6146938 h 6858000"/>
              <a:gd name="connsiteX168" fmla="*/ 165177 w 5734864"/>
              <a:gd name="connsiteY168" fmla="*/ 6150658 h 6858000"/>
              <a:gd name="connsiteX169" fmla="*/ 161772 w 5734864"/>
              <a:gd name="connsiteY169" fmla="*/ 6160011 h 6858000"/>
              <a:gd name="connsiteX170" fmla="*/ 160051 w 5734864"/>
              <a:gd name="connsiteY170" fmla="*/ 6163393 h 6858000"/>
              <a:gd name="connsiteX171" fmla="*/ 158473 w 5734864"/>
              <a:gd name="connsiteY171" fmla="*/ 6168628 h 6858000"/>
              <a:gd name="connsiteX172" fmla="*/ 158573 w 5734864"/>
              <a:gd name="connsiteY172" fmla="*/ 6168799 h 6858000"/>
              <a:gd name="connsiteX173" fmla="*/ 146463 w 5734864"/>
              <a:gd name="connsiteY173" fmla="*/ 6196671 h 6858000"/>
              <a:gd name="connsiteX174" fmla="*/ 150209 w 5734864"/>
              <a:gd name="connsiteY174" fmla="*/ 6232365 h 6858000"/>
              <a:gd name="connsiteX175" fmla="*/ 148544 w 5734864"/>
              <a:gd name="connsiteY175" fmla="*/ 6246162 h 6858000"/>
              <a:gd name="connsiteX176" fmla="*/ 148403 w 5734864"/>
              <a:gd name="connsiteY176" fmla="*/ 6253754 h 6858000"/>
              <a:gd name="connsiteX177" fmla="*/ 138880 w 5734864"/>
              <a:gd name="connsiteY177" fmla="*/ 6276449 h 6858000"/>
              <a:gd name="connsiteX178" fmla="*/ 138683 w 5734864"/>
              <a:gd name="connsiteY178" fmla="*/ 6279721 h 6858000"/>
              <a:gd name="connsiteX179" fmla="*/ 130721 w 5734864"/>
              <a:gd name="connsiteY179" fmla="*/ 6293675 h 6858000"/>
              <a:gd name="connsiteX180" fmla="*/ 120717 w 5734864"/>
              <a:gd name="connsiteY180" fmla="*/ 6313967 h 6858000"/>
              <a:gd name="connsiteX181" fmla="*/ 120841 w 5734864"/>
              <a:gd name="connsiteY181" fmla="*/ 6315437 h 6858000"/>
              <a:gd name="connsiteX182" fmla="*/ 115208 w 5734864"/>
              <a:gd name="connsiteY182" fmla="*/ 6324024 h 6858000"/>
              <a:gd name="connsiteX183" fmla="*/ 101217 w 5734864"/>
              <a:gd name="connsiteY183" fmla="*/ 6365923 h 6858000"/>
              <a:gd name="connsiteX184" fmla="*/ 74946 w 5734864"/>
              <a:gd name="connsiteY184" fmla="*/ 6556817 h 6858000"/>
              <a:gd name="connsiteX185" fmla="*/ 16001 w 5734864"/>
              <a:gd name="connsiteY185" fmla="*/ 6808678 h 6858000"/>
              <a:gd name="connsiteX186" fmla="*/ 0 w 5734864"/>
              <a:gd name="connsiteY186" fmla="*/ 6858000 h 6858000"/>
              <a:gd name="connsiteX187" fmla="*/ 5734864 w 5734864"/>
              <a:gd name="connsiteY187" fmla="*/ 6858000 h 6858000"/>
              <a:gd name="connsiteX188" fmla="*/ 5734864 w 5734864"/>
              <a:gd name="connsiteY188" fmla="*/ 0 h 6858000"/>
              <a:gd name="connsiteX0" fmla="*/ 5734864 w 5734864"/>
              <a:gd name="connsiteY0" fmla="*/ 0 h 6858000"/>
              <a:gd name="connsiteX1" fmla="*/ 771611 w 5734864"/>
              <a:gd name="connsiteY1" fmla="*/ 0 h 6858000"/>
              <a:gd name="connsiteX2" fmla="*/ 771679 w 5734864"/>
              <a:gd name="connsiteY2" fmla="*/ 49108 h 6858000"/>
              <a:gd name="connsiteX3" fmla="*/ 794248 w 5734864"/>
              <a:gd name="connsiteY3" fmla="*/ 200968 h 6858000"/>
              <a:gd name="connsiteX4" fmla="*/ 801749 w 5734864"/>
              <a:gd name="connsiteY4" fmla="*/ 414071 h 6858000"/>
              <a:gd name="connsiteX5" fmla="*/ 818548 w 5734864"/>
              <a:gd name="connsiteY5" fmla="*/ 585467 h 6858000"/>
              <a:gd name="connsiteX6" fmla="*/ 857476 w 5734864"/>
              <a:gd name="connsiteY6" fmla="*/ 800623 h 6858000"/>
              <a:gd name="connsiteX7" fmla="*/ 851083 w 5734864"/>
              <a:gd name="connsiteY7" fmla="*/ 878903 h 6858000"/>
              <a:gd name="connsiteX8" fmla="*/ 873564 w 5734864"/>
              <a:gd name="connsiteY8" fmla="*/ 943826 h 6858000"/>
              <a:gd name="connsiteX9" fmla="*/ 864705 w 5734864"/>
              <a:gd name="connsiteY9" fmla="*/ 973328 h 6858000"/>
              <a:gd name="connsiteX10" fmla="*/ 862869 w 5734864"/>
              <a:gd name="connsiteY10" fmla="*/ 978457 h 6858000"/>
              <a:gd name="connsiteX11" fmla="*/ 862233 w 5734864"/>
              <a:gd name="connsiteY11" fmla="*/ 998041 h 6858000"/>
              <a:gd name="connsiteX12" fmla="*/ 853665 w 5734864"/>
              <a:gd name="connsiteY12" fmla="*/ 1004750 h 6858000"/>
              <a:gd name="connsiteX13" fmla="*/ 847865 w 5734864"/>
              <a:gd name="connsiteY13" fmla="*/ 1070795 h 6858000"/>
              <a:gd name="connsiteX14" fmla="*/ 862786 w 5734864"/>
              <a:gd name="connsiteY14" fmla="*/ 1238994 h 6858000"/>
              <a:gd name="connsiteX15" fmla="*/ 859345 w 5734864"/>
              <a:gd name="connsiteY15" fmla="*/ 1380427 h 6858000"/>
              <a:gd name="connsiteX16" fmla="*/ 855172 w 5734864"/>
              <a:gd name="connsiteY16" fmla="*/ 1435262 h 6858000"/>
              <a:gd name="connsiteX17" fmla="*/ 860494 w 5734864"/>
              <a:gd name="connsiteY17" fmla="*/ 1453861 h 6858000"/>
              <a:gd name="connsiteX18" fmla="*/ 853731 w 5734864"/>
              <a:gd name="connsiteY18" fmla="*/ 1467047 h 6858000"/>
              <a:gd name="connsiteX19" fmla="*/ 845847 w 5734864"/>
              <a:gd name="connsiteY19" fmla="*/ 1502307 h 6858000"/>
              <a:gd name="connsiteX20" fmla="*/ 817613 w 5734864"/>
              <a:gd name="connsiteY20" fmla="*/ 1565166 h 6858000"/>
              <a:gd name="connsiteX21" fmla="*/ 804223 w 5734864"/>
              <a:gd name="connsiteY21" fmla="*/ 1601941 h 6858000"/>
              <a:gd name="connsiteX22" fmla="*/ 791773 w 5734864"/>
              <a:gd name="connsiteY22" fmla="*/ 1627005 h 6858000"/>
              <a:gd name="connsiteX23" fmla="*/ 774645 w 5734864"/>
              <a:gd name="connsiteY23" fmla="*/ 1699922 h 6858000"/>
              <a:gd name="connsiteX24" fmla="*/ 752343 w 5734864"/>
              <a:gd name="connsiteY24" fmla="*/ 1824604 h 6858000"/>
              <a:gd name="connsiteX25" fmla="*/ 746254 w 5734864"/>
              <a:gd name="connsiteY25" fmla="*/ 1850222 h 6858000"/>
              <a:gd name="connsiteX26" fmla="*/ 728600 w 5734864"/>
              <a:gd name="connsiteY26" fmla="*/ 1869603 h 6858000"/>
              <a:gd name="connsiteX27" fmla="*/ 724396 w 5734864"/>
              <a:gd name="connsiteY27" fmla="*/ 1883104 h 6858000"/>
              <a:gd name="connsiteX28" fmla="*/ 722165 w 5734864"/>
              <a:gd name="connsiteY28" fmla="*/ 1885924 h 6858000"/>
              <a:gd name="connsiteX29" fmla="*/ 721338 w 5734864"/>
              <a:gd name="connsiteY29" fmla="*/ 1887123 h 6858000"/>
              <a:gd name="connsiteX30" fmla="*/ 714840 w 5734864"/>
              <a:gd name="connsiteY30" fmla="*/ 1902274 h 6858000"/>
              <a:gd name="connsiteX31" fmla="*/ 722847 w 5734864"/>
              <a:gd name="connsiteY31" fmla="*/ 1929891 h 6858000"/>
              <a:gd name="connsiteX32" fmla="*/ 714660 w 5734864"/>
              <a:gd name="connsiteY32" fmla="*/ 1982709 h 6858000"/>
              <a:gd name="connsiteX33" fmla="*/ 710759 w 5734864"/>
              <a:gd name="connsiteY33" fmla="*/ 2013010 h 6858000"/>
              <a:gd name="connsiteX34" fmla="*/ 697927 w 5734864"/>
              <a:gd name="connsiteY34" fmla="*/ 2069833 h 6858000"/>
              <a:gd name="connsiteX35" fmla="*/ 693594 w 5734864"/>
              <a:gd name="connsiteY35" fmla="*/ 2103731 h 6858000"/>
              <a:gd name="connsiteX36" fmla="*/ 691109 w 5734864"/>
              <a:gd name="connsiteY36" fmla="*/ 2124027 h 6858000"/>
              <a:gd name="connsiteX37" fmla="*/ 676593 w 5734864"/>
              <a:gd name="connsiteY37" fmla="*/ 2176182 h 6858000"/>
              <a:gd name="connsiteX38" fmla="*/ 633227 w 5734864"/>
              <a:gd name="connsiteY38" fmla="*/ 2258036 h 6858000"/>
              <a:gd name="connsiteX39" fmla="*/ 625564 w 5734864"/>
              <a:gd name="connsiteY39" fmla="*/ 2284567 h 6858000"/>
              <a:gd name="connsiteX40" fmla="*/ 627074 w 5734864"/>
              <a:gd name="connsiteY40" fmla="*/ 2289605 h 6858000"/>
              <a:gd name="connsiteX41" fmla="*/ 614574 w 5734864"/>
              <a:gd name="connsiteY41" fmla="*/ 2308717 h 6858000"/>
              <a:gd name="connsiteX42" fmla="*/ 606890 w 5734864"/>
              <a:gd name="connsiteY42" fmla="*/ 2320662 h 6858000"/>
              <a:gd name="connsiteX43" fmla="*/ 605558 w 5734864"/>
              <a:gd name="connsiteY43" fmla="*/ 2327897 h 6858000"/>
              <a:gd name="connsiteX44" fmla="*/ 602202 w 5734864"/>
              <a:gd name="connsiteY44" fmla="*/ 2357749 h 6858000"/>
              <a:gd name="connsiteX45" fmla="*/ 600213 w 5734864"/>
              <a:gd name="connsiteY45" fmla="*/ 2364905 h 6858000"/>
              <a:gd name="connsiteX46" fmla="*/ 597160 w 5734864"/>
              <a:gd name="connsiteY46" fmla="*/ 2388351 h 6858000"/>
              <a:gd name="connsiteX47" fmla="*/ 597982 w 5734864"/>
              <a:gd name="connsiteY47" fmla="*/ 2402296 h 6858000"/>
              <a:gd name="connsiteX48" fmla="*/ 593150 w 5734864"/>
              <a:gd name="connsiteY48" fmla="*/ 2420015 h 6858000"/>
              <a:gd name="connsiteX49" fmla="*/ 592833 w 5734864"/>
              <a:gd name="connsiteY49" fmla="*/ 2422749 h 6858000"/>
              <a:gd name="connsiteX50" fmla="*/ 594479 w 5734864"/>
              <a:gd name="connsiteY50" fmla="*/ 2426002 h 6858000"/>
              <a:gd name="connsiteX51" fmla="*/ 591963 w 5734864"/>
              <a:gd name="connsiteY51" fmla="*/ 2431950 h 6858000"/>
              <a:gd name="connsiteX52" fmla="*/ 591544 w 5734864"/>
              <a:gd name="connsiteY52" fmla="*/ 2433897 h 6858000"/>
              <a:gd name="connsiteX53" fmla="*/ 589519 w 5734864"/>
              <a:gd name="connsiteY53" fmla="*/ 2451398 h 6858000"/>
              <a:gd name="connsiteX54" fmla="*/ 590037 w 5734864"/>
              <a:gd name="connsiteY54" fmla="*/ 2455536 h 6858000"/>
              <a:gd name="connsiteX55" fmla="*/ 588179 w 5734864"/>
              <a:gd name="connsiteY55" fmla="*/ 2462981 h 6858000"/>
              <a:gd name="connsiteX56" fmla="*/ 583434 w 5734864"/>
              <a:gd name="connsiteY56" fmla="*/ 2503991 h 6858000"/>
              <a:gd name="connsiteX57" fmla="*/ 567942 w 5734864"/>
              <a:gd name="connsiteY57" fmla="*/ 2652936 h 6858000"/>
              <a:gd name="connsiteX58" fmla="*/ 573869 w 5734864"/>
              <a:gd name="connsiteY58" fmla="*/ 2670188 h 6858000"/>
              <a:gd name="connsiteX59" fmla="*/ 575243 w 5734864"/>
              <a:gd name="connsiteY59" fmla="*/ 2688114 h 6858000"/>
              <a:gd name="connsiteX60" fmla="*/ 573824 w 5734864"/>
              <a:gd name="connsiteY60" fmla="*/ 2689856 h 6858000"/>
              <a:gd name="connsiteX61" fmla="*/ 570699 w 5734864"/>
              <a:gd name="connsiteY61" fmla="*/ 2709353 h 6858000"/>
              <a:gd name="connsiteX62" fmla="*/ 573192 w 5734864"/>
              <a:gd name="connsiteY62" fmla="*/ 2714527 h 6858000"/>
              <a:gd name="connsiteX63" fmla="*/ 572044 w 5734864"/>
              <a:gd name="connsiteY63" fmla="*/ 2728187 h 6858000"/>
              <a:gd name="connsiteX64" fmla="*/ 572465 w 5734864"/>
              <a:gd name="connsiteY64" fmla="*/ 2755863 h 6858000"/>
              <a:gd name="connsiteX65" fmla="*/ 570028 w 5734864"/>
              <a:gd name="connsiteY65" fmla="*/ 2760324 h 6858000"/>
              <a:gd name="connsiteX66" fmla="*/ 566748 w 5734864"/>
              <a:gd name="connsiteY66" fmla="*/ 2800948 h 6858000"/>
              <a:gd name="connsiteX67" fmla="*/ 565509 w 5734864"/>
              <a:gd name="connsiteY67" fmla="*/ 2801167 h 6858000"/>
              <a:gd name="connsiteX68" fmla="*/ 559367 w 5734864"/>
              <a:gd name="connsiteY68" fmla="*/ 2811129 h 6858000"/>
              <a:gd name="connsiteX69" fmla="*/ 550354 w 5734864"/>
              <a:gd name="connsiteY69" fmla="*/ 2830949 h 6858000"/>
              <a:gd name="connsiteX70" fmla="*/ 514795 w 5734864"/>
              <a:gd name="connsiteY70" fmla="*/ 2872433 h 6858000"/>
              <a:gd name="connsiteX71" fmla="*/ 509875 w 5734864"/>
              <a:gd name="connsiteY71" fmla="*/ 2923099 h 6858000"/>
              <a:gd name="connsiteX72" fmla="*/ 509577 w 5734864"/>
              <a:gd name="connsiteY72" fmla="*/ 2923197 h 6858000"/>
              <a:gd name="connsiteX73" fmla="*/ 507597 w 5734864"/>
              <a:gd name="connsiteY73" fmla="*/ 2931868 h 6858000"/>
              <a:gd name="connsiteX74" fmla="*/ 507379 w 5734864"/>
              <a:gd name="connsiteY74" fmla="*/ 2938322 h 6858000"/>
              <a:gd name="connsiteX75" fmla="*/ 504725 w 5734864"/>
              <a:gd name="connsiteY75" fmla="*/ 2954519 h 6858000"/>
              <a:gd name="connsiteX76" fmla="*/ 502018 w 5734864"/>
              <a:gd name="connsiteY76" fmla="*/ 2959643 h 6858000"/>
              <a:gd name="connsiteX77" fmla="*/ 498360 w 5734864"/>
              <a:gd name="connsiteY77" fmla="*/ 2961019 h 6858000"/>
              <a:gd name="connsiteX78" fmla="*/ 498483 w 5734864"/>
              <a:gd name="connsiteY78" fmla="*/ 2962590 h 6858000"/>
              <a:gd name="connsiteX79" fmla="*/ 484403 w 5734864"/>
              <a:gd name="connsiteY79" fmla="*/ 2990538 h 6858000"/>
              <a:gd name="connsiteX80" fmla="*/ 463075 w 5734864"/>
              <a:gd name="connsiteY80" fmla="*/ 3055956 h 6858000"/>
              <a:gd name="connsiteX81" fmla="*/ 455013 w 5734864"/>
              <a:gd name="connsiteY81" fmla="*/ 3094482 h 6858000"/>
              <a:gd name="connsiteX82" fmla="*/ 428391 w 5734864"/>
              <a:gd name="connsiteY82" fmla="*/ 3198850 h 6858000"/>
              <a:gd name="connsiteX83" fmla="*/ 401440 w 5734864"/>
              <a:gd name="connsiteY83" fmla="*/ 3307560 h 6858000"/>
              <a:gd name="connsiteX84" fmla="*/ 386076 w 5734864"/>
              <a:gd name="connsiteY84" fmla="*/ 3373943 h 6858000"/>
              <a:gd name="connsiteX85" fmla="*/ 374726 w 5734864"/>
              <a:gd name="connsiteY85" fmla="*/ 3381364 h 6858000"/>
              <a:gd name="connsiteX86" fmla="*/ 369145 w 5734864"/>
              <a:gd name="connsiteY86" fmla="*/ 3383729 h 6858000"/>
              <a:gd name="connsiteX87" fmla="*/ 364294 w 5734864"/>
              <a:gd name="connsiteY87" fmla="*/ 3414159 h 6858000"/>
              <a:gd name="connsiteX88" fmla="*/ 366450 w 5734864"/>
              <a:gd name="connsiteY88" fmla="*/ 3436925 h 6858000"/>
              <a:gd name="connsiteX89" fmla="*/ 351743 w 5734864"/>
              <a:gd name="connsiteY89" fmla="*/ 3521619 h 6858000"/>
              <a:gd name="connsiteX90" fmla="*/ 345784 w 5734864"/>
              <a:gd name="connsiteY90" fmla="*/ 3603757 h 6858000"/>
              <a:gd name="connsiteX91" fmla="*/ 344198 w 5734864"/>
              <a:gd name="connsiteY91" fmla="*/ 3652424 h 6858000"/>
              <a:gd name="connsiteX92" fmla="*/ 352450 w 5734864"/>
              <a:gd name="connsiteY92" fmla="*/ 3665222 h 6858000"/>
              <a:gd name="connsiteX93" fmla="*/ 342621 w 5734864"/>
              <a:gd name="connsiteY93" fmla="*/ 3700804 h 6858000"/>
              <a:gd name="connsiteX94" fmla="*/ 341514 w 5734864"/>
              <a:gd name="connsiteY94" fmla="*/ 3734774 h 6858000"/>
              <a:gd name="connsiteX95" fmla="*/ 340607 w 5734864"/>
              <a:gd name="connsiteY95" fmla="*/ 3785153 h 6858000"/>
              <a:gd name="connsiteX96" fmla="*/ 340707 w 5734864"/>
              <a:gd name="connsiteY96" fmla="*/ 3788177 h 6858000"/>
              <a:gd name="connsiteX97" fmla="*/ 340361 w 5734864"/>
              <a:gd name="connsiteY97" fmla="*/ 3798803 h 6858000"/>
              <a:gd name="connsiteX98" fmla="*/ 339642 w 5734864"/>
              <a:gd name="connsiteY98" fmla="*/ 3838750 h 6858000"/>
              <a:gd name="connsiteX99" fmla="*/ 360295 w 5734864"/>
              <a:gd name="connsiteY99" fmla="*/ 4015196 h 6858000"/>
              <a:gd name="connsiteX100" fmla="*/ 339043 w 5734864"/>
              <a:gd name="connsiteY100" fmla="*/ 4052778 h 6858000"/>
              <a:gd name="connsiteX101" fmla="*/ 339343 w 5734864"/>
              <a:gd name="connsiteY101" fmla="*/ 4096257 h 6858000"/>
              <a:gd name="connsiteX102" fmla="*/ 340786 w 5734864"/>
              <a:gd name="connsiteY102" fmla="*/ 4321136 h 6858000"/>
              <a:gd name="connsiteX103" fmla="*/ 343158 w 5734864"/>
              <a:gd name="connsiteY103" fmla="*/ 4429174 h 6858000"/>
              <a:gd name="connsiteX104" fmla="*/ 334599 w 5734864"/>
              <a:gd name="connsiteY104" fmla="*/ 4449938 h 6858000"/>
              <a:gd name="connsiteX105" fmla="*/ 332890 w 5734864"/>
              <a:gd name="connsiteY105" fmla="*/ 4453515 h 6858000"/>
              <a:gd name="connsiteX106" fmla="*/ 331105 w 5734864"/>
              <a:gd name="connsiteY106" fmla="*/ 4467941 h 6858000"/>
              <a:gd name="connsiteX107" fmla="*/ 324289 w 5734864"/>
              <a:gd name="connsiteY107" fmla="*/ 4471861 h 6858000"/>
              <a:gd name="connsiteX108" fmla="*/ 317079 w 5734864"/>
              <a:gd name="connsiteY108" fmla="*/ 4493468 h 6858000"/>
              <a:gd name="connsiteX109" fmla="*/ 315557 w 5734864"/>
              <a:gd name="connsiteY109" fmla="*/ 4520067 h 6858000"/>
              <a:gd name="connsiteX110" fmla="*/ 315240 w 5734864"/>
              <a:gd name="connsiteY110" fmla="*/ 4536872 h 6858000"/>
              <a:gd name="connsiteX111" fmla="*/ 316200 w 5734864"/>
              <a:gd name="connsiteY111" fmla="*/ 4538297 h 6858000"/>
              <a:gd name="connsiteX112" fmla="*/ 317507 w 5734864"/>
              <a:gd name="connsiteY112" fmla="*/ 4547582 h 6858000"/>
              <a:gd name="connsiteX113" fmla="*/ 323078 w 5734864"/>
              <a:gd name="connsiteY113" fmla="*/ 4592102 h 6858000"/>
              <a:gd name="connsiteX114" fmla="*/ 328722 w 5734864"/>
              <a:gd name="connsiteY114" fmla="*/ 4667914 h 6858000"/>
              <a:gd name="connsiteX115" fmla="*/ 335597 w 5734864"/>
              <a:gd name="connsiteY115" fmla="*/ 4695035 h 6858000"/>
              <a:gd name="connsiteX116" fmla="*/ 339485 w 5734864"/>
              <a:gd name="connsiteY116" fmla="*/ 4695979 h 6858000"/>
              <a:gd name="connsiteX117" fmla="*/ 341089 w 5734864"/>
              <a:gd name="connsiteY117" fmla="*/ 4704268 h 6858000"/>
              <a:gd name="connsiteX118" fmla="*/ 342177 w 5734864"/>
              <a:gd name="connsiteY118" fmla="*/ 4706060 h 6858000"/>
              <a:gd name="connsiteX119" fmla="*/ 347751 w 5734864"/>
              <a:gd name="connsiteY119" fmla="*/ 4716754 h 6858000"/>
              <a:gd name="connsiteX120" fmla="*/ 344125 w 5734864"/>
              <a:gd name="connsiteY120" fmla="*/ 4764669 h 6858000"/>
              <a:gd name="connsiteX121" fmla="*/ 340188 w 5734864"/>
              <a:gd name="connsiteY121" fmla="*/ 4779386 h 6858000"/>
              <a:gd name="connsiteX122" fmla="*/ 335146 w 5734864"/>
              <a:gd name="connsiteY122" fmla="*/ 4787491 h 6858000"/>
              <a:gd name="connsiteX123" fmla="*/ 319124 w 5734864"/>
              <a:gd name="connsiteY123" fmla="*/ 4843514 h 6858000"/>
              <a:gd name="connsiteX124" fmla="*/ 305956 w 5734864"/>
              <a:gd name="connsiteY124" fmla="*/ 4881505 h 6858000"/>
              <a:gd name="connsiteX125" fmla="*/ 301062 w 5734864"/>
              <a:gd name="connsiteY125" fmla="*/ 4889332 h 6858000"/>
              <a:gd name="connsiteX126" fmla="*/ 302141 w 5734864"/>
              <a:gd name="connsiteY126" fmla="*/ 4899400 h 6858000"/>
              <a:gd name="connsiteX127" fmla="*/ 304424 w 5734864"/>
              <a:gd name="connsiteY127" fmla="*/ 4902664 h 6858000"/>
              <a:gd name="connsiteX128" fmla="*/ 293123 w 5734864"/>
              <a:gd name="connsiteY128" fmla="*/ 4932769 h 6858000"/>
              <a:gd name="connsiteX129" fmla="*/ 292275 w 5734864"/>
              <a:gd name="connsiteY129" fmla="*/ 4936482 h 6858000"/>
              <a:gd name="connsiteX130" fmla="*/ 288304 w 5734864"/>
              <a:gd name="connsiteY130" fmla="*/ 4962325 h 6858000"/>
              <a:gd name="connsiteX131" fmla="*/ 287420 w 5734864"/>
              <a:gd name="connsiteY131" fmla="*/ 5042193 h 6858000"/>
              <a:gd name="connsiteX132" fmla="*/ 287020 w 5734864"/>
              <a:gd name="connsiteY132" fmla="*/ 5065655 h 6858000"/>
              <a:gd name="connsiteX133" fmla="*/ 288488 w 5734864"/>
              <a:gd name="connsiteY133" fmla="*/ 5082216 h 6858000"/>
              <a:gd name="connsiteX134" fmla="*/ 282763 w 5734864"/>
              <a:gd name="connsiteY134" fmla="*/ 5127114 h 6858000"/>
              <a:gd name="connsiteX135" fmla="*/ 269316 w 5734864"/>
              <a:gd name="connsiteY135" fmla="*/ 5202682 h 6858000"/>
              <a:gd name="connsiteX136" fmla="*/ 269174 w 5734864"/>
              <a:gd name="connsiteY136" fmla="*/ 5230835 h 6858000"/>
              <a:gd name="connsiteX137" fmla="*/ 272679 w 5734864"/>
              <a:gd name="connsiteY137" fmla="*/ 5232660 h 6858000"/>
              <a:gd name="connsiteX138" fmla="*/ 272160 w 5734864"/>
              <a:gd name="connsiteY138" fmla="*/ 5241150 h 6858000"/>
              <a:gd name="connsiteX139" fmla="*/ 272760 w 5734864"/>
              <a:gd name="connsiteY139" fmla="*/ 5243156 h 6858000"/>
              <a:gd name="connsiteX140" fmla="*/ 275462 w 5734864"/>
              <a:gd name="connsiteY140" fmla="*/ 5254919 h 6858000"/>
              <a:gd name="connsiteX141" fmla="*/ 262897 w 5734864"/>
              <a:gd name="connsiteY141" fmla="*/ 5286259 h 6858000"/>
              <a:gd name="connsiteX142" fmla="*/ 252761 w 5734864"/>
              <a:gd name="connsiteY142" fmla="*/ 5357801 h 6858000"/>
              <a:gd name="connsiteX143" fmla="*/ 242360 w 5734864"/>
              <a:gd name="connsiteY143" fmla="*/ 5460080 h 6858000"/>
              <a:gd name="connsiteX144" fmla="*/ 229880 w 5734864"/>
              <a:gd name="connsiteY144" fmla="*/ 5539714 h 6858000"/>
              <a:gd name="connsiteX145" fmla="*/ 204283 w 5734864"/>
              <a:gd name="connsiteY145" fmla="*/ 5639080 h 6858000"/>
              <a:gd name="connsiteX146" fmla="*/ 198948 w 5734864"/>
              <a:gd name="connsiteY146" fmla="*/ 5710958 h 6858000"/>
              <a:gd name="connsiteX147" fmla="*/ 192367 w 5734864"/>
              <a:gd name="connsiteY147" fmla="*/ 5719859 h 6858000"/>
              <a:gd name="connsiteX148" fmla="*/ 188035 w 5734864"/>
              <a:gd name="connsiteY148" fmla="*/ 5729935 h 6858000"/>
              <a:gd name="connsiteX149" fmla="*/ 188428 w 5734864"/>
              <a:gd name="connsiteY149" fmla="*/ 5731182 h 6858000"/>
              <a:gd name="connsiteX150" fmla="*/ 181635 w 5734864"/>
              <a:gd name="connsiteY150" fmla="*/ 5753538 h 6858000"/>
              <a:gd name="connsiteX151" fmla="*/ 169744 w 5734864"/>
              <a:gd name="connsiteY151" fmla="*/ 5796307 h 6858000"/>
              <a:gd name="connsiteX152" fmla="*/ 170351 w 5734864"/>
              <a:gd name="connsiteY152" fmla="*/ 5796644 h 6858000"/>
              <a:gd name="connsiteX153" fmla="*/ 171559 w 5734864"/>
              <a:gd name="connsiteY153" fmla="*/ 5803435 h 6858000"/>
              <a:gd name="connsiteX154" fmla="*/ 172284 w 5734864"/>
              <a:gd name="connsiteY154" fmla="*/ 5816391 h 6858000"/>
              <a:gd name="connsiteX155" fmla="*/ 182542 w 5734864"/>
              <a:gd name="connsiteY155" fmla="*/ 5846382 h 6858000"/>
              <a:gd name="connsiteX156" fmla="*/ 175877 w 5734864"/>
              <a:gd name="connsiteY156" fmla="*/ 5871336 h 6858000"/>
              <a:gd name="connsiteX157" fmla="*/ 174910 w 5734864"/>
              <a:gd name="connsiteY157" fmla="*/ 5876376 h 6858000"/>
              <a:gd name="connsiteX158" fmla="*/ 175047 w 5734864"/>
              <a:gd name="connsiteY158" fmla="*/ 5876483 h 6858000"/>
              <a:gd name="connsiteX159" fmla="*/ 174335 w 5734864"/>
              <a:gd name="connsiteY159" fmla="*/ 5881814 h 6858000"/>
              <a:gd name="connsiteX160" fmla="*/ 171273 w 5734864"/>
              <a:gd name="connsiteY160" fmla="*/ 5895339 h 6858000"/>
              <a:gd name="connsiteX161" fmla="*/ 171658 w 5734864"/>
              <a:gd name="connsiteY161" fmla="*/ 5898749 h 6858000"/>
              <a:gd name="connsiteX162" fmla="*/ 174658 w 5734864"/>
              <a:gd name="connsiteY162" fmla="*/ 5919558 h 6858000"/>
              <a:gd name="connsiteX163" fmla="*/ 169099 w 5734864"/>
              <a:gd name="connsiteY163" fmla="*/ 5984417 h 6858000"/>
              <a:gd name="connsiteX164" fmla="*/ 162007 w 5734864"/>
              <a:gd name="connsiteY164" fmla="*/ 6049043 h 6858000"/>
              <a:gd name="connsiteX165" fmla="*/ 156875 w 5734864"/>
              <a:gd name="connsiteY165" fmla="*/ 6114000 h 6858000"/>
              <a:gd name="connsiteX166" fmla="*/ 165441 w 5734864"/>
              <a:gd name="connsiteY166" fmla="*/ 6146938 h 6858000"/>
              <a:gd name="connsiteX167" fmla="*/ 165177 w 5734864"/>
              <a:gd name="connsiteY167" fmla="*/ 6150658 h 6858000"/>
              <a:gd name="connsiteX168" fmla="*/ 161772 w 5734864"/>
              <a:gd name="connsiteY168" fmla="*/ 6160011 h 6858000"/>
              <a:gd name="connsiteX169" fmla="*/ 160051 w 5734864"/>
              <a:gd name="connsiteY169" fmla="*/ 6163393 h 6858000"/>
              <a:gd name="connsiteX170" fmla="*/ 158473 w 5734864"/>
              <a:gd name="connsiteY170" fmla="*/ 6168628 h 6858000"/>
              <a:gd name="connsiteX171" fmla="*/ 158573 w 5734864"/>
              <a:gd name="connsiteY171" fmla="*/ 6168799 h 6858000"/>
              <a:gd name="connsiteX172" fmla="*/ 146463 w 5734864"/>
              <a:gd name="connsiteY172" fmla="*/ 6196671 h 6858000"/>
              <a:gd name="connsiteX173" fmla="*/ 150209 w 5734864"/>
              <a:gd name="connsiteY173" fmla="*/ 6232365 h 6858000"/>
              <a:gd name="connsiteX174" fmla="*/ 148544 w 5734864"/>
              <a:gd name="connsiteY174" fmla="*/ 6246162 h 6858000"/>
              <a:gd name="connsiteX175" fmla="*/ 148403 w 5734864"/>
              <a:gd name="connsiteY175" fmla="*/ 6253754 h 6858000"/>
              <a:gd name="connsiteX176" fmla="*/ 138880 w 5734864"/>
              <a:gd name="connsiteY176" fmla="*/ 6276449 h 6858000"/>
              <a:gd name="connsiteX177" fmla="*/ 138683 w 5734864"/>
              <a:gd name="connsiteY177" fmla="*/ 6279721 h 6858000"/>
              <a:gd name="connsiteX178" fmla="*/ 130721 w 5734864"/>
              <a:gd name="connsiteY178" fmla="*/ 6293675 h 6858000"/>
              <a:gd name="connsiteX179" fmla="*/ 120717 w 5734864"/>
              <a:gd name="connsiteY179" fmla="*/ 6313967 h 6858000"/>
              <a:gd name="connsiteX180" fmla="*/ 120841 w 5734864"/>
              <a:gd name="connsiteY180" fmla="*/ 6315437 h 6858000"/>
              <a:gd name="connsiteX181" fmla="*/ 115208 w 5734864"/>
              <a:gd name="connsiteY181" fmla="*/ 6324024 h 6858000"/>
              <a:gd name="connsiteX182" fmla="*/ 101217 w 5734864"/>
              <a:gd name="connsiteY182" fmla="*/ 6365923 h 6858000"/>
              <a:gd name="connsiteX183" fmla="*/ 74946 w 5734864"/>
              <a:gd name="connsiteY183" fmla="*/ 6556817 h 6858000"/>
              <a:gd name="connsiteX184" fmla="*/ 16001 w 5734864"/>
              <a:gd name="connsiteY184" fmla="*/ 6808678 h 6858000"/>
              <a:gd name="connsiteX185" fmla="*/ 0 w 5734864"/>
              <a:gd name="connsiteY185" fmla="*/ 6858000 h 6858000"/>
              <a:gd name="connsiteX186" fmla="*/ 5734864 w 5734864"/>
              <a:gd name="connsiteY186" fmla="*/ 6858000 h 6858000"/>
              <a:gd name="connsiteX187" fmla="*/ 5734864 w 5734864"/>
              <a:gd name="connsiteY187" fmla="*/ 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Lst>
            <a:rect l="l" t="t" r="r" b="b"/>
            <a:pathLst>
              <a:path w="5734864" h="6858000">
                <a:moveTo>
                  <a:pt x="5734864" y="0"/>
                </a:moveTo>
                <a:lnTo>
                  <a:pt x="771611" y="0"/>
                </a:lnTo>
                <a:cubicBezTo>
                  <a:pt x="771634" y="16369"/>
                  <a:pt x="771656" y="32739"/>
                  <a:pt x="771679" y="49108"/>
                </a:cubicBezTo>
                <a:cubicBezTo>
                  <a:pt x="775201" y="55622"/>
                  <a:pt x="788724" y="196721"/>
                  <a:pt x="794248" y="200968"/>
                </a:cubicBezTo>
                <a:lnTo>
                  <a:pt x="801749" y="414071"/>
                </a:lnTo>
                <a:cubicBezTo>
                  <a:pt x="807329" y="440933"/>
                  <a:pt x="835107" y="598697"/>
                  <a:pt x="818548" y="585467"/>
                </a:cubicBezTo>
                <a:cubicBezTo>
                  <a:pt x="856197" y="664140"/>
                  <a:pt x="837895" y="708473"/>
                  <a:pt x="857476" y="800623"/>
                </a:cubicBezTo>
                <a:cubicBezTo>
                  <a:pt x="822401" y="857344"/>
                  <a:pt x="855723" y="824571"/>
                  <a:pt x="851083" y="878903"/>
                </a:cubicBezTo>
                <a:cubicBezTo>
                  <a:pt x="884811" y="859448"/>
                  <a:pt x="834648" y="946397"/>
                  <a:pt x="873564" y="943826"/>
                </a:cubicBezTo>
                <a:cubicBezTo>
                  <a:pt x="871487" y="953795"/>
                  <a:pt x="868248" y="963533"/>
                  <a:pt x="864705" y="973328"/>
                </a:cubicBezTo>
                <a:lnTo>
                  <a:pt x="862869" y="978457"/>
                </a:lnTo>
                <a:lnTo>
                  <a:pt x="862233" y="998041"/>
                </a:lnTo>
                <a:lnTo>
                  <a:pt x="853665" y="1004750"/>
                </a:lnTo>
                <a:lnTo>
                  <a:pt x="847865" y="1070795"/>
                </a:lnTo>
                <a:cubicBezTo>
                  <a:pt x="870234" y="1110486"/>
                  <a:pt x="833172" y="1190441"/>
                  <a:pt x="862786" y="1238994"/>
                </a:cubicBezTo>
                <a:cubicBezTo>
                  <a:pt x="864699" y="1290599"/>
                  <a:pt x="860615" y="1347716"/>
                  <a:pt x="859345" y="1380427"/>
                </a:cubicBezTo>
                <a:cubicBezTo>
                  <a:pt x="845703" y="1396391"/>
                  <a:pt x="873184" y="1435525"/>
                  <a:pt x="855172" y="1435262"/>
                </a:cubicBezTo>
                <a:lnTo>
                  <a:pt x="860494" y="1453861"/>
                </a:lnTo>
                <a:lnTo>
                  <a:pt x="853731" y="1467047"/>
                </a:lnTo>
                <a:cubicBezTo>
                  <a:pt x="846549" y="1480528"/>
                  <a:pt x="841728" y="1491093"/>
                  <a:pt x="845847" y="1502307"/>
                </a:cubicBezTo>
                <a:lnTo>
                  <a:pt x="817613" y="1565166"/>
                </a:lnTo>
                <a:cubicBezTo>
                  <a:pt x="805468" y="1557258"/>
                  <a:pt x="816534" y="1596564"/>
                  <a:pt x="804223" y="1601941"/>
                </a:cubicBezTo>
                <a:cubicBezTo>
                  <a:pt x="794287" y="1604654"/>
                  <a:pt x="795328" y="1617209"/>
                  <a:pt x="791773" y="1627005"/>
                </a:cubicBezTo>
                <a:cubicBezTo>
                  <a:pt x="781684" y="1634393"/>
                  <a:pt x="772978" y="1683187"/>
                  <a:pt x="774645" y="1699922"/>
                </a:cubicBezTo>
                <a:cubicBezTo>
                  <a:pt x="785341" y="1746767"/>
                  <a:pt x="744845" y="1787099"/>
                  <a:pt x="752343" y="1824604"/>
                </a:cubicBezTo>
                <a:cubicBezTo>
                  <a:pt x="751502" y="1834578"/>
                  <a:pt x="749297" y="1842929"/>
                  <a:pt x="746254" y="1850222"/>
                </a:cubicBezTo>
                <a:lnTo>
                  <a:pt x="728600" y="1869603"/>
                </a:lnTo>
                <a:lnTo>
                  <a:pt x="724396" y="1883104"/>
                </a:lnTo>
                <a:lnTo>
                  <a:pt x="722165" y="1885924"/>
                </a:lnTo>
                <a:lnTo>
                  <a:pt x="721338" y="1887123"/>
                </a:lnTo>
                <a:lnTo>
                  <a:pt x="714840" y="1902274"/>
                </a:lnTo>
                <a:lnTo>
                  <a:pt x="722847" y="1929891"/>
                </a:lnTo>
                <a:lnTo>
                  <a:pt x="714660" y="1982709"/>
                </a:lnTo>
                <a:cubicBezTo>
                  <a:pt x="727725" y="2006201"/>
                  <a:pt x="714739" y="1997091"/>
                  <a:pt x="710759" y="2013010"/>
                </a:cubicBezTo>
                <a:cubicBezTo>
                  <a:pt x="707970" y="2027531"/>
                  <a:pt x="700788" y="2054714"/>
                  <a:pt x="697927" y="2069833"/>
                </a:cubicBezTo>
                <a:cubicBezTo>
                  <a:pt x="685211" y="2080229"/>
                  <a:pt x="698762" y="2088241"/>
                  <a:pt x="693594" y="2103731"/>
                </a:cubicBezTo>
                <a:cubicBezTo>
                  <a:pt x="688481" y="2110649"/>
                  <a:pt x="687183" y="2115973"/>
                  <a:pt x="691109" y="2124027"/>
                </a:cubicBezTo>
                <a:cubicBezTo>
                  <a:pt x="666413" y="2155740"/>
                  <a:pt x="688031" y="2144874"/>
                  <a:pt x="676593" y="2176182"/>
                </a:cubicBezTo>
                <a:cubicBezTo>
                  <a:pt x="665190" y="2202944"/>
                  <a:pt x="656416" y="2233857"/>
                  <a:pt x="633227" y="2258036"/>
                </a:cubicBezTo>
                <a:cubicBezTo>
                  <a:pt x="626930" y="2262191"/>
                  <a:pt x="623498" y="2274069"/>
                  <a:pt x="625564" y="2284567"/>
                </a:cubicBezTo>
                <a:cubicBezTo>
                  <a:pt x="625918" y="2286374"/>
                  <a:pt x="626427" y="2288071"/>
                  <a:pt x="627074" y="2289605"/>
                </a:cubicBezTo>
                <a:cubicBezTo>
                  <a:pt x="619029" y="2296628"/>
                  <a:pt x="616453" y="2303188"/>
                  <a:pt x="614574" y="2308717"/>
                </a:cubicBezTo>
                <a:lnTo>
                  <a:pt x="606890" y="2320662"/>
                </a:lnTo>
                <a:lnTo>
                  <a:pt x="605558" y="2327897"/>
                </a:lnTo>
                <a:lnTo>
                  <a:pt x="602202" y="2357749"/>
                </a:lnTo>
                <a:lnTo>
                  <a:pt x="600213" y="2364905"/>
                </a:lnTo>
                <a:lnTo>
                  <a:pt x="597160" y="2388351"/>
                </a:lnTo>
                <a:lnTo>
                  <a:pt x="597982" y="2402296"/>
                </a:lnTo>
                <a:lnTo>
                  <a:pt x="593150" y="2420015"/>
                </a:lnTo>
                <a:cubicBezTo>
                  <a:pt x="593044" y="2420926"/>
                  <a:pt x="592939" y="2421838"/>
                  <a:pt x="592833" y="2422749"/>
                </a:cubicBezTo>
                <a:lnTo>
                  <a:pt x="594479" y="2426002"/>
                </a:lnTo>
                <a:cubicBezTo>
                  <a:pt x="594168" y="2427683"/>
                  <a:pt x="593118" y="2429721"/>
                  <a:pt x="591963" y="2431950"/>
                </a:cubicBezTo>
                <a:cubicBezTo>
                  <a:pt x="591823" y="2432599"/>
                  <a:pt x="591684" y="2433248"/>
                  <a:pt x="591544" y="2433897"/>
                </a:cubicBezTo>
                <a:lnTo>
                  <a:pt x="589519" y="2451398"/>
                </a:lnTo>
                <a:cubicBezTo>
                  <a:pt x="589692" y="2452777"/>
                  <a:pt x="589864" y="2454157"/>
                  <a:pt x="590037" y="2455536"/>
                </a:cubicBezTo>
                <a:lnTo>
                  <a:pt x="588179" y="2462981"/>
                </a:lnTo>
                <a:lnTo>
                  <a:pt x="583434" y="2503991"/>
                </a:lnTo>
                <a:cubicBezTo>
                  <a:pt x="576530" y="2566058"/>
                  <a:pt x="570433" y="2625224"/>
                  <a:pt x="567942" y="2652936"/>
                </a:cubicBezTo>
                <a:cubicBezTo>
                  <a:pt x="570864" y="2658290"/>
                  <a:pt x="572739" y="2664095"/>
                  <a:pt x="573869" y="2670188"/>
                </a:cubicBezTo>
                <a:lnTo>
                  <a:pt x="575243" y="2688114"/>
                </a:lnTo>
                <a:lnTo>
                  <a:pt x="573824" y="2689856"/>
                </a:lnTo>
                <a:cubicBezTo>
                  <a:pt x="569972" y="2698471"/>
                  <a:pt x="569572" y="2704494"/>
                  <a:pt x="570699" y="2709353"/>
                </a:cubicBezTo>
                <a:lnTo>
                  <a:pt x="573192" y="2714527"/>
                </a:lnTo>
                <a:cubicBezTo>
                  <a:pt x="572809" y="2719080"/>
                  <a:pt x="572427" y="2723634"/>
                  <a:pt x="572044" y="2728187"/>
                </a:cubicBezTo>
                <a:cubicBezTo>
                  <a:pt x="572184" y="2737412"/>
                  <a:pt x="572325" y="2746638"/>
                  <a:pt x="572465" y="2755863"/>
                </a:cubicBezTo>
                <a:lnTo>
                  <a:pt x="570028" y="2760324"/>
                </a:lnTo>
                <a:lnTo>
                  <a:pt x="566748" y="2800948"/>
                </a:lnTo>
                <a:lnTo>
                  <a:pt x="565509" y="2801167"/>
                </a:lnTo>
                <a:cubicBezTo>
                  <a:pt x="562655" y="2802587"/>
                  <a:pt x="560408" y="2805381"/>
                  <a:pt x="559367" y="2811129"/>
                </a:cubicBezTo>
                <a:cubicBezTo>
                  <a:pt x="543471" y="2797318"/>
                  <a:pt x="552020" y="2812773"/>
                  <a:pt x="550354" y="2830949"/>
                </a:cubicBezTo>
                <a:cubicBezTo>
                  <a:pt x="525292" y="2813553"/>
                  <a:pt x="531129" y="2868192"/>
                  <a:pt x="514795" y="2872433"/>
                </a:cubicBezTo>
                <a:lnTo>
                  <a:pt x="509875" y="2923099"/>
                </a:lnTo>
                <a:lnTo>
                  <a:pt x="509577" y="2923197"/>
                </a:lnTo>
                <a:cubicBezTo>
                  <a:pt x="508704" y="2924865"/>
                  <a:pt x="508038" y="2927556"/>
                  <a:pt x="507597" y="2931868"/>
                </a:cubicBezTo>
                <a:cubicBezTo>
                  <a:pt x="507524" y="2934019"/>
                  <a:pt x="507452" y="2936171"/>
                  <a:pt x="507379" y="2938322"/>
                </a:cubicBezTo>
                <a:lnTo>
                  <a:pt x="504725" y="2954519"/>
                </a:lnTo>
                <a:lnTo>
                  <a:pt x="502018" y="2959643"/>
                </a:lnTo>
                <a:lnTo>
                  <a:pt x="498360" y="2961019"/>
                </a:lnTo>
                <a:lnTo>
                  <a:pt x="498483" y="2962590"/>
                </a:lnTo>
                <a:cubicBezTo>
                  <a:pt x="502388" y="2975027"/>
                  <a:pt x="510202" y="2980016"/>
                  <a:pt x="484403" y="2990538"/>
                </a:cubicBezTo>
                <a:cubicBezTo>
                  <a:pt x="489425" y="3018352"/>
                  <a:pt x="474337" y="3021029"/>
                  <a:pt x="463075" y="3055956"/>
                </a:cubicBezTo>
                <a:cubicBezTo>
                  <a:pt x="469487" y="3072485"/>
                  <a:pt x="464165" y="3083955"/>
                  <a:pt x="455013" y="3094482"/>
                </a:cubicBezTo>
                <a:cubicBezTo>
                  <a:pt x="453131" y="3130054"/>
                  <a:pt x="437643" y="3160106"/>
                  <a:pt x="428391" y="3198850"/>
                </a:cubicBezTo>
                <a:lnTo>
                  <a:pt x="401440" y="3307560"/>
                </a:lnTo>
                <a:lnTo>
                  <a:pt x="386076" y="3373943"/>
                </a:lnTo>
                <a:cubicBezTo>
                  <a:pt x="386236" y="3376061"/>
                  <a:pt x="380537" y="3378856"/>
                  <a:pt x="374726" y="3381364"/>
                </a:cubicBezTo>
                <a:lnTo>
                  <a:pt x="369145" y="3383729"/>
                </a:lnTo>
                <a:lnTo>
                  <a:pt x="364294" y="3414159"/>
                </a:lnTo>
                <a:lnTo>
                  <a:pt x="366450" y="3436925"/>
                </a:lnTo>
                <a:lnTo>
                  <a:pt x="351743" y="3521619"/>
                </a:lnTo>
                <a:lnTo>
                  <a:pt x="345784" y="3603757"/>
                </a:lnTo>
                <a:cubicBezTo>
                  <a:pt x="345255" y="3619979"/>
                  <a:pt x="344727" y="3636202"/>
                  <a:pt x="344198" y="3652424"/>
                </a:cubicBezTo>
                <a:lnTo>
                  <a:pt x="352450" y="3665222"/>
                </a:lnTo>
                <a:lnTo>
                  <a:pt x="342621" y="3700804"/>
                </a:lnTo>
                <a:lnTo>
                  <a:pt x="341514" y="3734774"/>
                </a:lnTo>
                <a:cubicBezTo>
                  <a:pt x="341212" y="3751567"/>
                  <a:pt x="340909" y="3768360"/>
                  <a:pt x="340607" y="3785153"/>
                </a:cubicBezTo>
                <a:cubicBezTo>
                  <a:pt x="340640" y="3786161"/>
                  <a:pt x="340674" y="3787169"/>
                  <a:pt x="340707" y="3788177"/>
                </a:cubicBezTo>
                <a:cubicBezTo>
                  <a:pt x="340592" y="3791719"/>
                  <a:pt x="340476" y="3795261"/>
                  <a:pt x="340361" y="3798803"/>
                </a:cubicBezTo>
                <a:cubicBezTo>
                  <a:pt x="340121" y="3812119"/>
                  <a:pt x="339882" y="3825434"/>
                  <a:pt x="339642" y="3838750"/>
                </a:cubicBezTo>
                <a:cubicBezTo>
                  <a:pt x="337363" y="3949044"/>
                  <a:pt x="361794" y="3960437"/>
                  <a:pt x="360295" y="4015196"/>
                </a:cubicBezTo>
                <a:lnTo>
                  <a:pt x="339043" y="4052778"/>
                </a:lnTo>
                <a:lnTo>
                  <a:pt x="339343" y="4096257"/>
                </a:lnTo>
                <a:cubicBezTo>
                  <a:pt x="362058" y="4159145"/>
                  <a:pt x="332404" y="4250479"/>
                  <a:pt x="340786" y="4321136"/>
                </a:cubicBezTo>
                <a:cubicBezTo>
                  <a:pt x="341421" y="4376624"/>
                  <a:pt x="344189" y="4407708"/>
                  <a:pt x="343158" y="4429174"/>
                </a:cubicBezTo>
                <a:cubicBezTo>
                  <a:pt x="340948" y="4436304"/>
                  <a:pt x="337887" y="4443121"/>
                  <a:pt x="334599" y="4449938"/>
                </a:cubicBezTo>
                <a:lnTo>
                  <a:pt x="332890" y="4453515"/>
                </a:lnTo>
                <a:lnTo>
                  <a:pt x="331105" y="4467941"/>
                </a:lnTo>
                <a:lnTo>
                  <a:pt x="324289" y="4471861"/>
                </a:lnTo>
                <a:lnTo>
                  <a:pt x="317079" y="4493468"/>
                </a:lnTo>
                <a:cubicBezTo>
                  <a:pt x="315353" y="4501584"/>
                  <a:pt x="314639" y="4510343"/>
                  <a:pt x="315557" y="4520067"/>
                </a:cubicBezTo>
                <a:cubicBezTo>
                  <a:pt x="315451" y="4525669"/>
                  <a:pt x="315346" y="4531270"/>
                  <a:pt x="315240" y="4536872"/>
                </a:cubicBezTo>
                <a:lnTo>
                  <a:pt x="316200" y="4538297"/>
                </a:lnTo>
                <a:cubicBezTo>
                  <a:pt x="316738" y="4541182"/>
                  <a:pt x="316785" y="4544563"/>
                  <a:pt x="317507" y="4547582"/>
                </a:cubicBezTo>
                <a:cubicBezTo>
                  <a:pt x="322716" y="4552468"/>
                  <a:pt x="324912" y="4582137"/>
                  <a:pt x="323078" y="4592102"/>
                </a:cubicBezTo>
                <a:cubicBezTo>
                  <a:pt x="314597" y="4619728"/>
                  <a:pt x="334923" y="4645745"/>
                  <a:pt x="328722" y="4667914"/>
                </a:cubicBezTo>
                <a:cubicBezTo>
                  <a:pt x="330810" y="4685069"/>
                  <a:pt x="333803" y="4690356"/>
                  <a:pt x="335597" y="4695035"/>
                </a:cubicBezTo>
                <a:lnTo>
                  <a:pt x="339485" y="4695979"/>
                </a:lnTo>
                <a:lnTo>
                  <a:pt x="341089" y="4704268"/>
                </a:lnTo>
                <a:lnTo>
                  <a:pt x="342177" y="4706060"/>
                </a:lnTo>
                <a:cubicBezTo>
                  <a:pt x="344268" y="4709474"/>
                  <a:pt x="346234" y="4712931"/>
                  <a:pt x="347751" y="4716754"/>
                </a:cubicBezTo>
                <a:lnTo>
                  <a:pt x="344125" y="4764669"/>
                </a:lnTo>
                <a:lnTo>
                  <a:pt x="340188" y="4779386"/>
                </a:lnTo>
                <a:lnTo>
                  <a:pt x="335146" y="4787491"/>
                </a:lnTo>
                <a:lnTo>
                  <a:pt x="319124" y="4843514"/>
                </a:lnTo>
                <a:lnTo>
                  <a:pt x="305956" y="4881505"/>
                </a:lnTo>
                <a:lnTo>
                  <a:pt x="301062" y="4889332"/>
                </a:lnTo>
                <a:lnTo>
                  <a:pt x="302141" y="4899400"/>
                </a:lnTo>
                <a:cubicBezTo>
                  <a:pt x="302767" y="4900706"/>
                  <a:pt x="303536" y="4901803"/>
                  <a:pt x="304424" y="4902664"/>
                </a:cubicBezTo>
                <a:lnTo>
                  <a:pt x="293123" y="4932769"/>
                </a:lnTo>
                <a:lnTo>
                  <a:pt x="292275" y="4936482"/>
                </a:lnTo>
                <a:lnTo>
                  <a:pt x="288304" y="4962325"/>
                </a:lnTo>
                <a:cubicBezTo>
                  <a:pt x="288009" y="4988948"/>
                  <a:pt x="287715" y="5015570"/>
                  <a:pt x="287420" y="5042193"/>
                </a:cubicBezTo>
                <a:cubicBezTo>
                  <a:pt x="295373" y="5039737"/>
                  <a:pt x="281659" y="5060438"/>
                  <a:pt x="287020" y="5065655"/>
                </a:cubicBezTo>
                <a:cubicBezTo>
                  <a:pt x="291675" y="5068928"/>
                  <a:pt x="288601" y="5075970"/>
                  <a:pt x="288488" y="5082216"/>
                </a:cubicBezTo>
                <a:cubicBezTo>
                  <a:pt x="292282" y="5088207"/>
                  <a:pt x="287008" y="5117775"/>
                  <a:pt x="282763" y="5127114"/>
                </a:cubicBezTo>
                <a:cubicBezTo>
                  <a:pt x="267723" y="5152218"/>
                  <a:pt x="280799" y="5182399"/>
                  <a:pt x="269316" y="5202682"/>
                </a:cubicBezTo>
                <a:cubicBezTo>
                  <a:pt x="267050" y="5219969"/>
                  <a:pt x="268614" y="5225841"/>
                  <a:pt x="269174" y="5230835"/>
                </a:cubicBezTo>
                <a:lnTo>
                  <a:pt x="272679" y="5232660"/>
                </a:lnTo>
                <a:lnTo>
                  <a:pt x="272160" y="5241150"/>
                </a:lnTo>
                <a:lnTo>
                  <a:pt x="272760" y="5243156"/>
                </a:lnTo>
                <a:cubicBezTo>
                  <a:pt x="273922" y="5246984"/>
                  <a:pt x="274952" y="5250824"/>
                  <a:pt x="275462" y="5254919"/>
                </a:cubicBezTo>
                <a:cubicBezTo>
                  <a:pt x="258407" y="5258851"/>
                  <a:pt x="276976" y="5290392"/>
                  <a:pt x="262897" y="5286259"/>
                </a:cubicBezTo>
                <a:cubicBezTo>
                  <a:pt x="262724" y="5309439"/>
                  <a:pt x="239612" y="5337531"/>
                  <a:pt x="252761" y="5357801"/>
                </a:cubicBezTo>
                <a:cubicBezTo>
                  <a:pt x="248775" y="5392256"/>
                  <a:pt x="247799" y="5423412"/>
                  <a:pt x="242360" y="5460080"/>
                </a:cubicBezTo>
                <a:cubicBezTo>
                  <a:pt x="232632" y="5488478"/>
                  <a:pt x="242025" y="5519143"/>
                  <a:pt x="229880" y="5539714"/>
                </a:cubicBezTo>
                <a:cubicBezTo>
                  <a:pt x="230558" y="5572454"/>
                  <a:pt x="222150" y="5613340"/>
                  <a:pt x="204283" y="5639080"/>
                </a:cubicBezTo>
                <a:cubicBezTo>
                  <a:pt x="201596" y="5674226"/>
                  <a:pt x="191051" y="5680198"/>
                  <a:pt x="198948" y="5710958"/>
                </a:cubicBezTo>
                <a:cubicBezTo>
                  <a:pt x="196338" y="5713534"/>
                  <a:pt x="194185" y="5716550"/>
                  <a:pt x="192367" y="5719859"/>
                </a:cubicBezTo>
                <a:lnTo>
                  <a:pt x="188035" y="5729935"/>
                </a:lnTo>
                <a:lnTo>
                  <a:pt x="188428" y="5731182"/>
                </a:lnTo>
                <a:lnTo>
                  <a:pt x="181635" y="5753538"/>
                </a:lnTo>
                <a:lnTo>
                  <a:pt x="169744" y="5796307"/>
                </a:lnTo>
                <a:lnTo>
                  <a:pt x="170351" y="5796644"/>
                </a:lnTo>
                <a:cubicBezTo>
                  <a:pt x="171558" y="5797954"/>
                  <a:pt x="172173" y="5799948"/>
                  <a:pt x="171559" y="5803435"/>
                </a:cubicBezTo>
                <a:cubicBezTo>
                  <a:pt x="182664" y="5798231"/>
                  <a:pt x="175075" y="5805646"/>
                  <a:pt x="172284" y="5816391"/>
                </a:cubicBezTo>
                <a:cubicBezTo>
                  <a:pt x="188911" y="5810703"/>
                  <a:pt x="174844" y="5841128"/>
                  <a:pt x="182542" y="5846382"/>
                </a:cubicBezTo>
                <a:cubicBezTo>
                  <a:pt x="180118" y="5854404"/>
                  <a:pt x="177856" y="5862781"/>
                  <a:pt x="175877" y="5871336"/>
                </a:cubicBezTo>
                <a:lnTo>
                  <a:pt x="174910" y="5876376"/>
                </a:lnTo>
                <a:lnTo>
                  <a:pt x="175047" y="5876483"/>
                </a:lnTo>
                <a:cubicBezTo>
                  <a:pt x="175167" y="5877594"/>
                  <a:pt x="174973" y="5879257"/>
                  <a:pt x="174335" y="5881814"/>
                </a:cubicBezTo>
                <a:lnTo>
                  <a:pt x="171273" y="5895339"/>
                </a:lnTo>
                <a:cubicBezTo>
                  <a:pt x="171401" y="5896476"/>
                  <a:pt x="171530" y="5897612"/>
                  <a:pt x="171658" y="5898749"/>
                </a:cubicBezTo>
                <a:lnTo>
                  <a:pt x="174658" y="5919558"/>
                </a:lnTo>
                <a:cubicBezTo>
                  <a:pt x="173958" y="5933601"/>
                  <a:pt x="171208" y="5962838"/>
                  <a:pt x="169099" y="5984417"/>
                </a:cubicBezTo>
                <a:cubicBezTo>
                  <a:pt x="162916" y="6005205"/>
                  <a:pt x="164971" y="6025162"/>
                  <a:pt x="162007" y="6049043"/>
                </a:cubicBezTo>
                <a:cubicBezTo>
                  <a:pt x="150795" y="6073830"/>
                  <a:pt x="160091" y="6088483"/>
                  <a:pt x="156875" y="6114000"/>
                </a:cubicBezTo>
                <a:cubicBezTo>
                  <a:pt x="141597" y="6134477"/>
                  <a:pt x="163381" y="6133378"/>
                  <a:pt x="165441" y="6146938"/>
                </a:cubicBezTo>
                <a:lnTo>
                  <a:pt x="165177" y="6150658"/>
                </a:lnTo>
                <a:lnTo>
                  <a:pt x="161772" y="6160011"/>
                </a:lnTo>
                <a:lnTo>
                  <a:pt x="160051" y="6163393"/>
                </a:lnTo>
                <a:cubicBezTo>
                  <a:pt x="159032" y="6165775"/>
                  <a:pt x="158564" y="6167421"/>
                  <a:pt x="158473" y="6168628"/>
                </a:cubicBezTo>
                <a:cubicBezTo>
                  <a:pt x="158506" y="6168685"/>
                  <a:pt x="158540" y="6168742"/>
                  <a:pt x="158573" y="6168799"/>
                </a:cubicBezTo>
                <a:lnTo>
                  <a:pt x="146463" y="6196671"/>
                </a:lnTo>
                <a:cubicBezTo>
                  <a:pt x="152348" y="6205503"/>
                  <a:pt x="134460" y="6231012"/>
                  <a:pt x="150209" y="6232365"/>
                </a:cubicBezTo>
                <a:cubicBezTo>
                  <a:pt x="145821" y="6242321"/>
                  <a:pt x="137774" y="6246719"/>
                  <a:pt x="148544" y="6246162"/>
                </a:cubicBezTo>
                <a:cubicBezTo>
                  <a:pt x="147378" y="6249522"/>
                  <a:pt x="147566" y="6251866"/>
                  <a:pt x="148403" y="6253754"/>
                </a:cubicBezTo>
                <a:lnTo>
                  <a:pt x="138880" y="6276449"/>
                </a:lnTo>
                <a:cubicBezTo>
                  <a:pt x="138814" y="6277540"/>
                  <a:pt x="138749" y="6278630"/>
                  <a:pt x="138683" y="6279721"/>
                </a:cubicBezTo>
                <a:lnTo>
                  <a:pt x="130721" y="6293675"/>
                </a:lnTo>
                <a:lnTo>
                  <a:pt x="120717" y="6313967"/>
                </a:lnTo>
                <a:cubicBezTo>
                  <a:pt x="120758" y="6314457"/>
                  <a:pt x="120800" y="6314947"/>
                  <a:pt x="120841" y="6315437"/>
                </a:cubicBezTo>
                <a:lnTo>
                  <a:pt x="115208" y="6324024"/>
                </a:lnTo>
                <a:cubicBezTo>
                  <a:pt x="113007" y="6326672"/>
                  <a:pt x="103991" y="6364381"/>
                  <a:pt x="101217" y="6365923"/>
                </a:cubicBezTo>
                <a:lnTo>
                  <a:pt x="74946" y="6556817"/>
                </a:lnTo>
                <a:cubicBezTo>
                  <a:pt x="55357" y="6665926"/>
                  <a:pt x="35695" y="6744075"/>
                  <a:pt x="16001" y="6808678"/>
                </a:cubicBezTo>
                <a:lnTo>
                  <a:pt x="0" y="6858000"/>
                </a:lnTo>
                <a:lnTo>
                  <a:pt x="5734864" y="6858000"/>
                </a:lnTo>
                <a:lnTo>
                  <a:pt x="5734864" y="0"/>
                </a:lnTo>
                <a:close/>
              </a:path>
            </a:pathLst>
          </a:custGeom>
          <a:solidFill>
            <a:srgbClr val="82766A">
              <a:alpha val="15000"/>
            </a:srgb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ytuł 1">
            <a:extLst>
              <a:ext uri="{FF2B5EF4-FFF2-40B4-BE49-F238E27FC236}">
                <a16:creationId xmlns:a16="http://schemas.microsoft.com/office/drawing/2014/main" id="{3BF7A730-DA74-9E43-61A2-B3429463627C}"/>
              </a:ext>
            </a:extLst>
          </p:cNvPr>
          <p:cNvSpPr>
            <a:spLocks noGrp="1"/>
          </p:cNvSpPr>
          <p:nvPr>
            <p:ph type="title"/>
          </p:nvPr>
        </p:nvSpPr>
        <p:spPr>
          <a:xfrm>
            <a:off x="437505" y="2031420"/>
            <a:ext cx="3760499" cy="2795160"/>
          </a:xfrm>
        </p:spPr>
        <p:txBody>
          <a:bodyPr vert="horz" lIns="91440" tIns="45720" rIns="91440" bIns="45720" rtlCol="0" anchor="b">
            <a:normAutofit/>
          </a:bodyPr>
          <a:lstStyle/>
          <a:p>
            <a:pPr algn="ctr">
              <a:lnSpc>
                <a:spcPct val="100000"/>
              </a:lnSpc>
            </a:pPr>
            <a:r>
              <a:rPr lang="en-US" dirty="0" err="1"/>
              <a:t>Haben</a:t>
            </a:r>
            <a:r>
              <a:rPr lang="en-US" dirty="0"/>
              <a:t> Sie </a:t>
            </a:r>
            <a:r>
              <a:rPr lang="en-US" dirty="0" err="1"/>
              <a:t>schon</a:t>
            </a:r>
            <a:r>
              <a:rPr lang="en-US" dirty="0"/>
              <a:t> </a:t>
            </a:r>
            <a:r>
              <a:rPr lang="en-US" dirty="0" err="1"/>
              <a:t>einmal</a:t>
            </a:r>
            <a:r>
              <a:rPr lang="en-US" dirty="0"/>
              <a:t> </a:t>
            </a:r>
            <a:r>
              <a:rPr lang="en-US" dirty="0" err="1"/>
              <a:t>Secondhandkleidung</a:t>
            </a:r>
            <a:r>
              <a:rPr lang="en-US" dirty="0"/>
              <a:t> </a:t>
            </a:r>
            <a:r>
              <a:rPr lang="en-US" dirty="0" err="1"/>
              <a:t>gekauft</a:t>
            </a:r>
            <a:r>
              <a:rPr lang="en-US" dirty="0"/>
              <a:t>?</a:t>
            </a:r>
          </a:p>
        </p:txBody>
      </p:sp>
      <p:pic>
        <p:nvPicPr>
          <p:cNvPr id="5" name="Symbol zastępczy zawartości 4">
            <a:extLst>
              <a:ext uri="{FF2B5EF4-FFF2-40B4-BE49-F238E27FC236}">
                <a16:creationId xmlns:a16="http://schemas.microsoft.com/office/drawing/2014/main" id="{54DAADAA-0270-1E95-1383-45B31D107881}"/>
              </a:ext>
            </a:extLst>
          </p:cNvPr>
          <p:cNvPicPr>
            <a:picLocks noGrp="1" noChangeAspect="1"/>
          </p:cNvPicPr>
          <p:nvPr>
            <p:ph idx="1"/>
          </p:nvPr>
        </p:nvPicPr>
        <p:blipFill>
          <a:blip r:embed="rId5"/>
          <a:stretch>
            <a:fillRect/>
          </a:stretch>
        </p:blipFill>
        <p:spPr>
          <a:xfrm>
            <a:off x="5162084" y="1250302"/>
            <a:ext cx="6312069" cy="4105909"/>
          </a:xfrm>
          <a:prstGeom prst="rect">
            <a:avLst/>
          </a:prstGeom>
        </p:spPr>
      </p:pic>
    </p:spTree>
    <p:extLst>
      <p:ext uri="{BB962C8B-B14F-4D97-AF65-F5344CB8AC3E}">
        <p14:creationId xmlns:p14="http://schemas.microsoft.com/office/powerpoint/2010/main" val="43544645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C8B6209B-6D34-2DEE-09AE-FC93F7B2F232}"/>
              </a:ext>
            </a:extLst>
          </p:cNvPr>
          <p:cNvSpPr>
            <a:spLocks noGrp="1"/>
          </p:cNvSpPr>
          <p:nvPr>
            <p:ph type="title"/>
          </p:nvPr>
        </p:nvSpPr>
        <p:spPr/>
        <p:txBody>
          <a:bodyPr/>
          <a:lstStyle/>
          <a:p>
            <a:endParaRPr lang="de-DE"/>
          </a:p>
        </p:txBody>
      </p:sp>
      <p:pic>
        <p:nvPicPr>
          <p:cNvPr id="5" name="Symbol zastępczy zawartości 4">
            <a:extLst>
              <a:ext uri="{FF2B5EF4-FFF2-40B4-BE49-F238E27FC236}">
                <a16:creationId xmlns:a16="http://schemas.microsoft.com/office/drawing/2014/main" id="{E2751286-8633-36B8-BC60-55EED69D176F}"/>
              </a:ext>
            </a:extLst>
          </p:cNvPr>
          <p:cNvPicPr>
            <a:picLocks noGrp="1" noChangeAspect="1"/>
          </p:cNvPicPr>
          <p:nvPr>
            <p:ph idx="1"/>
          </p:nvPr>
        </p:nvPicPr>
        <p:blipFill>
          <a:blip r:embed="rId2"/>
          <a:stretch>
            <a:fillRect/>
          </a:stretch>
        </p:blipFill>
        <p:spPr>
          <a:xfrm>
            <a:off x="745183" y="0"/>
            <a:ext cx="10701633" cy="7580324"/>
          </a:xfrm>
          <a:prstGeom prst="rect">
            <a:avLst/>
          </a:prstGeom>
        </p:spPr>
      </p:pic>
    </p:spTree>
    <p:extLst>
      <p:ext uri="{BB962C8B-B14F-4D97-AF65-F5344CB8AC3E}">
        <p14:creationId xmlns:p14="http://schemas.microsoft.com/office/powerpoint/2010/main" val="322702286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6" name="Rectangle 15">
            <a:extLst>
              <a:ext uri="{FF2B5EF4-FFF2-40B4-BE49-F238E27FC236}">
                <a16:creationId xmlns:a16="http://schemas.microsoft.com/office/drawing/2014/main" id="{5D13CC36-B950-4F02-9BAF-9A7EB267398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a:extLst>
              <a:ext uri="{FF2B5EF4-FFF2-40B4-BE49-F238E27FC236}">
                <a16:creationId xmlns:a16="http://schemas.microsoft.com/office/drawing/2014/main" id="{D1BDED99-B35B-4FEE-A274-8E8DB6FEEE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024730" cy="6857999"/>
          </a:xfrm>
          <a:prstGeom prst="rect">
            <a:avLst/>
          </a:prstGeom>
          <a:solidFill>
            <a:srgbClr val="82766A">
              <a:alpha val="1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ytuł 1">
            <a:extLst>
              <a:ext uri="{FF2B5EF4-FFF2-40B4-BE49-F238E27FC236}">
                <a16:creationId xmlns:a16="http://schemas.microsoft.com/office/drawing/2014/main" id="{1C15E299-2011-E4D4-F74B-E8BF30038B31}"/>
              </a:ext>
            </a:extLst>
          </p:cNvPr>
          <p:cNvSpPr>
            <a:spLocks noGrp="1"/>
          </p:cNvSpPr>
          <p:nvPr>
            <p:ph type="title"/>
          </p:nvPr>
        </p:nvSpPr>
        <p:spPr>
          <a:xfrm>
            <a:off x="1050879" y="609601"/>
            <a:ext cx="6967181" cy="1216024"/>
          </a:xfrm>
        </p:spPr>
        <p:txBody>
          <a:bodyPr>
            <a:normAutofit/>
          </a:bodyPr>
          <a:lstStyle/>
          <a:p>
            <a:pPr>
              <a:lnSpc>
                <a:spcPct val="100000"/>
              </a:lnSpc>
            </a:pPr>
            <a:r>
              <a:rPr lang="de-DE" sz="2400"/>
              <a:t>Resale-Markt für Mode wird sich bis 2026 mehr als verdoppeln</a:t>
            </a:r>
          </a:p>
        </p:txBody>
      </p:sp>
      <p:sp>
        <p:nvSpPr>
          <p:cNvPr id="3" name="Symbol zastępczy zawartości 2">
            <a:extLst>
              <a:ext uri="{FF2B5EF4-FFF2-40B4-BE49-F238E27FC236}">
                <a16:creationId xmlns:a16="http://schemas.microsoft.com/office/drawing/2014/main" id="{72FE7469-34EC-B28F-9BF7-7E7ECE264602}"/>
              </a:ext>
            </a:extLst>
          </p:cNvPr>
          <p:cNvSpPr>
            <a:spLocks noGrp="1"/>
          </p:cNvSpPr>
          <p:nvPr>
            <p:ph idx="1"/>
          </p:nvPr>
        </p:nvSpPr>
        <p:spPr>
          <a:xfrm>
            <a:off x="1050879" y="2147356"/>
            <a:ext cx="6967181" cy="4107021"/>
          </a:xfrm>
        </p:spPr>
        <p:txBody>
          <a:bodyPr>
            <a:normAutofit/>
          </a:bodyPr>
          <a:lstStyle/>
          <a:p>
            <a:pPr>
              <a:lnSpc>
                <a:spcPct val="90000"/>
              </a:lnSpc>
            </a:pPr>
            <a:r>
              <a:rPr lang="de-DE" sz="1700"/>
              <a:t>Die Studie ergab auch, dass 58 Prozent aller Verbraucher</a:t>
            </a:r>
            <a:r>
              <a:rPr lang="pl-PL" sz="1700"/>
              <a:t>n </a:t>
            </a:r>
            <a:r>
              <a:rPr lang="de-DE" sz="1700"/>
              <a:t>der Aussage zustimmen, dass Secondhandkäufe ihnen in Zeiten der Inflation geholfen haben. Inzwischen geben 25 Prozent an, dass sie den Kauf von Secondhand-Artikeln in Betracht ziehen, sollten die Preise für Kleidung, Schuhe und Accessoires weiter steigen.</a:t>
            </a:r>
          </a:p>
          <a:p>
            <a:pPr>
              <a:lnSpc>
                <a:spcPct val="90000"/>
              </a:lnSpc>
            </a:pPr>
            <a:endParaRPr lang="de-DE" sz="1700"/>
          </a:p>
          <a:p>
            <a:pPr>
              <a:lnSpc>
                <a:spcPct val="90000"/>
              </a:lnSpc>
            </a:pPr>
            <a:r>
              <a:rPr lang="de-DE" sz="1700"/>
              <a:t>Ein weiterer Grund, warum die Menschen mehr Secondhand-Kleidung kaufen, sind Online-Marktplätze. 70 Prozent der Befragten gab an, dass es heute einfacher sei, gebrauchte Produkte zu kaufen als noch vor fünf Jahren.</a:t>
            </a:r>
          </a:p>
          <a:p>
            <a:pPr>
              <a:lnSpc>
                <a:spcPct val="90000"/>
              </a:lnSpc>
            </a:pPr>
            <a:endParaRPr lang="de-DE" sz="1700"/>
          </a:p>
          <a:p>
            <a:pPr>
              <a:lnSpc>
                <a:spcPct val="90000"/>
              </a:lnSpc>
            </a:pPr>
            <a:r>
              <a:rPr lang="de-DE" sz="1700"/>
              <a:t>Tatsächlich ist der Online-Wiederverkauf der am schnellsten wachsende Bereich des Secondhand-Handels und wird bis 2026 voraussichtlich um fast das Vierfache zunehmen.</a:t>
            </a:r>
          </a:p>
          <a:p>
            <a:pPr>
              <a:lnSpc>
                <a:spcPct val="90000"/>
              </a:lnSpc>
            </a:pPr>
            <a:endParaRPr lang="de-DE" sz="1700"/>
          </a:p>
        </p:txBody>
      </p:sp>
      <p:pic>
        <p:nvPicPr>
          <p:cNvPr id="5" name="Picture 4" descr="Grafik auf Dokument mit Stift">
            <a:extLst>
              <a:ext uri="{FF2B5EF4-FFF2-40B4-BE49-F238E27FC236}">
                <a16:creationId xmlns:a16="http://schemas.microsoft.com/office/drawing/2014/main" id="{F4363631-1AD3-5526-E94C-2C1AAB85EA3C}"/>
              </a:ext>
            </a:extLst>
          </p:cNvPr>
          <p:cNvPicPr>
            <a:picLocks noChangeAspect="1"/>
          </p:cNvPicPr>
          <p:nvPr/>
        </p:nvPicPr>
        <p:blipFill rotWithShape="1">
          <a:blip r:embed="rId2"/>
          <a:srcRect l="36246" r="22691" b="-1"/>
          <a:stretch/>
        </p:blipFill>
        <p:spPr>
          <a:xfrm>
            <a:off x="7968222" y="2"/>
            <a:ext cx="4223778" cy="6865951"/>
          </a:xfrm>
          <a:custGeom>
            <a:avLst/>
            <a:gdLst/>
            <a:ahLst/>
            <a:cxnLst/>
            <a:rect l="l" t="t" r="r" b="b"/>
            <a:pathLst>
              <a:path w="4223778" h="6865951">
                <a:moveTo>
                  <a:pt x="478794" y="0"/>
                </a:moveTo>
                <a:lnTo>
                  <a:pt x="4223778" y="0"/>
                </a:lnTo>
                <a:lnTo>
                  <a:pt x="4223778" y="6865951"/>
                </a:lnTo>
                <a:lnTo>
                  <a:pt x="52221" y="6865951"/>
                </a:lnTo>
                <a:lnTo>
                  <a:pt x="49989" y="6844695"/>
                </a:lnTo>
                <a:cubicBezTo>
                  <a:pt x="46440" y="6810509"/>
                  <a:pt x="42891" y="6776323"/>
                  <a:pt x="41304" y="6765443"/>
                </a:cubicBezTo>
                <a:cubicBezTo>
                  <a:pt x="35681" y="6732842"/>
                  <a:pt x="13533" y="6716945"/>
                  <a:pt x="11182" y="6694817"/>
                </a:cubicBezTo>
                <a:cubicBezTo>
                  <a:pt x="16764" y="6697663"/>
                  <a:pt x="14835" y="6635151"/>
                  <a:pt x="10913" y="6627127"/>
                </a:cubicBezTo>
                <a:cubicBezTo>
                  <a:pt x="19564" y="6579282"/>
                  <a:pt x="-12861" y="6585665"/>
                  <a:pt x="5999" y="6527525"/>
                </a:cubicBezTo>
                <a:cubicBezTo>
                  <a:pt x="12287" y="6468687"/>
                  <a:pt x="19003" y="6409739"/>
                  <a:pt x="7685" y="6346547"/>
                </a:cubicBezTo>
                <a:cubicBezTo>
                  <a:pt x="31149" y="6240430"/>
                  <a:pt x="5895" y="6134229"/>
                  <a:pt x="12535" y="6084924"/>
                </a:cubicBezTo>
                <a:cubicBezTo>
                  <a:pt x="14696" y="6024961"/>
                  <a:pt x="53867" y="6020785"/>
                  <a:pt x="45320" y="5989742"/>
                </a:cubicBezTo>
                <a:cubicBezTo>
                  <a:pt x="41264" y="5940899"/>
                  <a:pt x="43258" y="5932095"/>
                  <a:pt x="40418" y="5889597"/>
                </a:cubicBezTo>
                <a:cubicBezTo>
                  <a:pt x="20860" y="5848611"/>
                  <a:pt x="51187" y="5792775"/>
                  <a:pt x="49796" y="5755774"/>
                </a:cubicBezTo>
                <a:cubicBezTo>
                  <a:pt x="43522" y="5734342"/>
                  <a:pt x="37368" y="5692606"/>
                  <a:pt x="49956" y="5684909"/>
                </a:cubicBezTo>
                <a:cubicBezTo>
                  <a:pt x="52825" y="5660429"/>
                  <a:pt x="62553" y="5623499"/>
                  <a:pt x="67011" y="5608897"/>
                </a:cubicBezTo>
                <a:lnTo>
                  <a:pt x="76701" y="5597290"/>
                </a:lnTo>
                <a:cubicBezTo>
                  <a:pt x="87717" y="5587442"/>
                  <a:pt x="82431" y="5550877"/>
                  <a:pt x="89120" y="5529641"/>
                </a:cubicBezTo>
                <a:cubicBezTo>
                  <a:pt x="69291" y="5496375"/>
                  <a:pt x="118554" y="5526326"/>
                  <a:pt x="94330" y="5470852"/>
                </a:cubicBezTo>
                <a:cubicBezTo>
                  <a:pt x="95483" y="5449506"/>
                  <a:pt x="114690" y="5429653"/>
                  <a:pt x="116139" y="5390946"/>
                </a:cubicBezTo>
                <a:cubicBezTo>
                  <a:pt x="127589" y="5337323"/>
                  <a:pt x="132794" y="5338384"/>
                  <a:pt x="135560" y="5284344"/>
                </a:cubicBezTo>
                <a:cubicBezTo>
                  <a:pt x="143629" y="5226223"/>
                  <a:pt x="148113" y="5192743"/>
                  <a:pt x="158141" y="5143920"/>
                </a:cubicBezTo>
                <a:cubicBezTo>
                  <a:pt x="170128" y="5118849"/>
                  <a:pt x="159838" y="5102006"/>
                  <a:pt x="174950" y="5088188"/>
                </a:cubicBezTo>
                <a:cubicBezTo>
                  <a:pt x="197620" y="5107654"/>
                  <a:pt x="181875" y="4983257"/>
                  <a:pt x="203603" y="5010764"/>
                </a:cubicBezTo>
                <a:lnTo>
                  <a:pt x="258582" y="4919969"/>
                </a:lnTo>
                <a:cubicBezTo>
                  <a:pt x="238838" y="4883087"/>
                  <a:pt x="271098" y="4853332"/>
                  <a:pt x="287910" y="4849612"/>
                </a:cubicBezTo>
                <a:cubicBezTo>
                  <a:pt x="294156" y="4811643"/>
                  <a:pt x="286101" y="4834074"/>
                  <a:pt x="305439" y="4799017"/>
                </a:cubicBezTo>
                <a:cubicBezTo>
                  <a:pt x="322572" y="4758926"/>
                  <a:pt x="352642" y="4705848"/>
                  <a:pt x="373456" y="4667754"/>
                </a:cubicBezTo>
                <a:cubicBezTo>
                  <a:pt x="384080" y="4649919"/>
                  <a:pt x="401158" y="4670663"/>
                  <a:pt x="407944" y="4574050"/>
                </a:cubicBezTo>
                <a:cubicBezTo>
                  <a:pt x="408098" y="4548109"/>
                  <a:pt x="427782" y="4503327"/>
                  <a:pt x="425133" y="4462469"/>
                </a:cubicBezTo>
                <a:lnTo>
                  <a:pt x="433890" y="4364681"/>
                </a:lnTo>
                <a:cubicBezTo>
                  <a:pt x="430018" y="4339230"/>
                  <a:pt x="435361" y="4287915"/>
                  <a:pt x="440691" y="4222147"/>
                </a:cubicBezTo>
                <a:cubicBezTo>
                  <a:pt x="451463" y="4164562"/>
                  <a:pt x="497377" y="4067298"/>
                  <a:pt x="503057" y="3977136"/>
                </a:cubicBezTo>
                <a:cubicBezTo>
                  <a:pt x="519229" y="3939837"/>
                  <a:pt x="472839" y="3875689"/>
                  <a:pt x="507582" y="3776020"/>
                </a:cubicBezTo>
                <a:cubicBezTo>
                  <a:pt x="497716" y="3757477"/>
                  <a:pt x="518006" y="3707185"/>
                  <a:pt x="521577" y="3692206"/>
                </a:cubicBezTo>
                <a:cubicBezTo>
                  <a:pt x="525148" y="3677227"/>
                  <a:pt x="526352" y="3687655"/>
                  <a:pt x="529009" y="3686147"/>
                </a:cubicBezTo>
                <a:cubicBezTo>
                  <a:pt x="531848" y="3650325"/>
                  <a:pt x="545504" y="3563351"/>
                  <a:pt x="551870" y="3514534"/>
                </a:cubicBezTo>
                <a:cubicBezTo>
                  <a:pt x="561331" y="3487751"/>
                  <a:pt x="581973" y="3426419"/>
                  <a:pt x="567205" y="3393248"/>
                </a:cubicBezTo>
                <a:cubicBezTo>
                  <a:pt x="585208" y="3400657"/>
                  <a:pt x="563566" y="3353906"/>
                  <a:pt x="579630" y="3344723"/>
                </a:cubicBezTo>
                <a:cubicBezTo>
                  <a:pt x="592861" y="3339338"/>
                  <a:pt x="589379" y="3323900"/>
                  <a:pt x="592672" y="3310978"/>
                </a:cubicBezTo>
                <a:cubicBezTo>
                  <a:pt x="605351" y="3299735"/>
                  <a:pt x="594296" y="3237176"/>
                  <a:pt x="589270" y="3216655"/>
                </a:cubicBezTo>
                <a:cubicBezTo>
                  <a:pt x="566909" y="3160431"/>
                  <a:pt x="626099" y="3142203"/>
                  <a:pt x="609663" y="3096973"/>
                </a:cubicBezTo>
                <a:cubicBezTo>
                  <a:pt x="609191" y="3084373"/>
                  <a:pt x="615889" y="3033331"/>
                  <a:pt x="618886" y="3023628"/>
                </a:cubicBezTo>
                <a:lnTo>
                  <a:pt x="630425" y="2998646"/>
                </a:lnTo>
                <a:lnTo>
                  <a:pt x="640017" y="2995914"/>
                </a:lnTo>
                <a:lnTo>
                  <a:pt x="643600" y="2978244"/>
                </a:lnTo>
                <a:lnTo>
                  <a:pt x="659520" y="2950805"/>
                </a:lnTo>
                <a:cubicBezTo>
                  <a:pt x="620152" y="2937671"/>
                  <a:pt x="687598" y="2860550"/>
                  <a:pt x="650890" y="2864933"/>
                </a:cubicBezTo>
                <a:cubicBezTo>
                  <a:pt x="663707" y="2817056"/>
                  <a:pt x="662078" y="2779813"/>
                  <a:pt x="640210" y="2741864"/>
                </a:cubicBezTo>
                <a:cubicBezTo>
                  <a:pt x="634452" y="2649732"/>
                  <a:pt x="665268" y="2597914"/>
                  <a:pt x="639387" y="2510931"/>
                </a:cubicBezTo>
                <a:cubicBezTo>
                  <a:pt x="645574" y="2407642"/>
                  <a:pt x="671719" y="2317589"/>
                  <a:pt x="680438" y="2227415"/>
                </a:cubicBezTo>
                <a:cubicBezTo>
                  <a:pt x="664175" y="2189847"/>
                  <a:pt x="704423" y="2141655"/>
                  <a:pt x="688135" y="2054289"/>
                </a:cubicBezTo>
                <a:cubicBezTo>
                  <a:pt x="683239" y="2048201"/>
                  <a:pt x="684029" y="1979567"/>
                  <a:pt x="681480" y="1972202"/>
                </a:cubicBezTo>
                <a:lnTo>
                  <a:pt x="686247" y="1917474"/>
                </a:lnTo>
                <a:lnTo>
                  <a:pt x="679783" y="1862721"/>
                </a:lnTo>
                <a:cubicBezTo>
                  <a:pt x="683677" y="1851209"/>
                  <a:pt x="688980" y="1824057"/>
                  <a:pt x="686639" y="1818227"/>
                </a:cubicBezTo>
                <a:lnTo>
                  <a:pt x="658235" y="1742488"/>
                </a:lnTo>
                <a:cubicBezTo>
                  <a:pt x="645662" y="1715201"/>
                  <a:pt x="661423" y="1719638"/>
                  <a:pt x="636990" y="1638389"/>
                </a:cubicBezTo>
                <a:cubicBezTo>
                  <a:pt x="626351" y="1601441"/>
                  <a:pt x="629414" y="1617134"/>
                  <a:pt x="602059" y="1570807"/>
                </a:cubicBezTo>
                <a:lnTo>
                  <a:pt x="570903" y="1513173"/>
                </a:lnTo>
                <a:cubicBezTo>
                  <a:pt x="570781" y="1503175"/>
                  <a:pt x="550561" y="1468055"/>
                  <a:pt x="550438" y="1458058"/>
                </a:cubicBezTo>
                <a:cubicBezTo>
                  <a:pt x="556848" y="1428101"/>
                  <a:pt x="546263" y="1422712"/>
                  <a:pt x="531416" y="1385478"/>
                </a:cubicBezTo>
                <a:cubicBezTo>
                  <a:pt x="527790" y="1370753"/>
                  <a:pt x="490725" y="1304050"/>
                  <a:pt x="501981" y="1265452"/>
                </a:cubicBezTo>
                <a:cubicBezTo>
                  <a:pt x="501825" y="1234781"/>
                  <a:pt x="490462" y="1187660"/>
                  <a:pt x="487370" y="1141743"/>
                </a:cubicBezTo>
                <a:cubicBezTo>
                  <a:pt x="484278" y="1095826"/>
                  <a:pt x="483852" y="1028118"/>
                  <a:pt x="483427" y="989948"/>
                </a:cubicBezTo>
                <a:cubicBezTo>
                  <a:pt x="483001" y="951779"/>
                  <a:pt x="494678" y="945984"/>
                  <a:pt x="484820" y="912725"/>
                </a:cubicBezTo>
                <a:cubicBezTo>
                  <a:pt x="467566" y="854951"/>
                  <a:pt x="510777" y="860797"/>
                  <a:pt x="475093" y="812798"/>
                </a:cubicBezTo>
                <a:cubicBezTo>
                  <a:pt x="461960" y="787034"/>
                  <a:pt x="498505" y="551948"/>
                  <a:pt x="461972" y="450605"/>
                </a:cubicBezTo>
                <a:cubicBezTo>
                  <a:pt x="470167" y="357604"/>
                  <a:pt x="458694" y="431306"/>
                  <a:pt x="465015" y="372906"/>
                </a:cubicBezTo>
                <a:cubicBezTo>
                  <a:pt x="503427" y="364177"/>
                  <a:pt x="489736" y="290341"/>
                  <a:pt x="490377" y="246134"/>
                </a:cubicBezTo>
                <a:cubicBezTo>
                  <a:pt x="491019" y="201927"/>
                  <a:pt x="449725" y="138160"/>
                  <a:pt x="468864" y="107666"/>
                </a:cubicBezTo>
                <a:cubicBezTo>
                  <a:pt x="468282" y="89794"/>
                  <a:pt x="477749" y="76947"/>
                  <a:pt x="477167" y="59075"/>
                </a:cubicBezTo>
                <a:lnTo>
                  <a:pt x="472992" y="14560"/>
                </a:lnTo>
                <a:close/>
              </a:path>
            </a:pathLst>
          </a:custGeom>
        </p:spPr>
      </p:pic>
    </p:spTree>
    <p:extLst>
      <p:ext uri="{BB962C8B-B14F-4D97-AF65-F5344CB8AC3E}">
        <p14:creationId xmlns:p14="http://schemas.microsoft.com/office/powerpoint/2010/main" val="30339247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4D5176D3-EFCA-1BE5-74AA-A253F03E0D0D}"/>
              </a:ext>
            </a:extLst>
          </p:cNvPr>
          <p:cNvSpPr>
            <a:spLocks noGrp="1"/>
          </p:cNvSpPr>
          <p:nvPr>
            <p:ph type="title"/>
          </p:nvPr>
        </p:nvSpPr>
        <p:spPr/>
        <p:txBody>
          <a:bodyPr/>
          <a:lstStyle/>
          <a:p>
            <a:pPr algn="ctr"/>
            <a:br>
              <a:rPr lang="de-DE" dirty="0"/>
            </a:br>
            <a:r>
              <a:rPr lang="de-DE" dirty="0"/>
              <a:t>Wörterbuch</a:t>
            </a:r>
            <a:r>
              <a:rPr lang="pl-PL" dirty="0"/>
              <a:t>:</a:t>
            </a:r>
            <a:endParaRPr lang="de-DE" dirty="0"/>
          </a:p>
        </p:txBody>
      </p:sp>
      <p:sp>
        <p:nvSpPr>
          <p:cNvPr id="3" name="Symbol zastępczy zawartości 2">
            <a:extLst>
              <a:ext uri="{FF2B5EF4-FFF2-40B4-BE49-F238E27FC236}">
                <a16:creationId xmlns:a16="http://schemas.microsoft.com/office/drawing/2014/main" id="{DC9F16F7-9A83-96A0-F9DD-226FA0DCEF03}"/>
              </a:ext>
            </a:extLst>
          </p:cNvPr>
          <p:cNvSpPr>
            <a:spLocks noGrp="1"/>
          </p:cNvSpPr>
          <p:nvPr>
            <p:ph idx="1"/>
          </p:nvPr>
        </p:nvSpPr>
        <p:spPr/>
        <p:txBody>
          <a:bodyPr>
            <a:normAutofit/>
          </a:bodyPr>
          <a:lstStyle/>
          <a:p>
            <a:r>
              <a:rPr lang="pl-PL" sz="1600" dirty="0" err="1">
                <a:latin typeface="Arial" panose="020B0604020202020204" pitchFamily="34" charset="0"/>
                <a:cs typeface="Arial" panose="020B0604020202020204" pitchFamily="34" charset="0"/>
              </a:rPr>
              <a:t>erwerben</a:t>
            </a:r>
            <a:r>
              <a:rPr lang="pl-PL" sz="1600" dirty="0">
                <a:latin typeface="Arial" panose="020B0604020202020204" pitchFamily="34" charset="0"/>
                <a:cs typeface="Arial" panose="020B0604020202020204" pitchFamily="34" charset="0"/>
              </a:rPr>
              <a:t> – nabywać</a:t>
            </a:r>
          </a:p>
          <a:p>
            <a:r>
              <a:rPr lang="pl-PL" sz="1600" dirty="0">
                <a:latin typeface="Arial" panose="020B0604020202020204" pitchFamily="34" charset="0"/>
                <a:cs typeface="Arial" panose="020B0604020202020204" pitchFamily="34" charset="0"/>
              </a:rPr>
              <a:t>der </a:t>
            </a:r>
            <a:r>
              <a:rPr lang="pl-PL" sz="1600" dirty="0" err="1">
                <a:latin typeface="Arial" panose="020B0604020202020204" pitchFamily="34" charset="0"/>
                <a:cs typeface="Arial" panose="020B0604020202020204" pitchFamily="34" charset="0"/>
              </a:rPr>
              <a:t>Platzhirsch</a:t>
            </a:r>
            <a:r>
              <a:rPr lang="pl-PL" sz="1600" dirty="0">
                <a:latin typeface="Arial" panose="020B0604020202020204" pitchFamily="34" charset="0"/>
                <a:cs typeface="Arial" panose="020B0604020202020204" pitchFamily="34" charset="0"/>
              </a:rPr>
              <a:t> – dominujący osobnik</a:t>
            </a:r>
          </a:p>
          <a:p>
            <a:r>
              <a:rPr lang="pl-PL" sz="1600" dirty="0" err="1">
                <a:latin typeface="Arial" panose="020B0604020202020204" pitchFamily="34" charset="0"/>
                <a:cs typeface="Arial" panose="020B0604020202020204" pitchFamily="34" charset="0"/>
              </a:rPr>
              <a:t>gebraucht</a:t>
            </a:r>
            <a:r>
              <a:rPr lang="pl-PL" sz="1600" dirty="0">
                <a:latin typeface="Arial" panose="020B0604020202020204" pitchFamily="34" charset="0"/>
                <a:cs typeface="Arial" panose="020B0604020202020204" pitchFamily="34" charset="0"/>
              </a:rPr>
              <a:t> – używany</a:t>
            </a:r>
          </a:p>
          <a:p>
            <a:r>
              <a:rPr lang="de-DE" sz="1600" dirty="0">
                <a:latin typeface="Arial" panose="020B0604020202020204" pitchFamily="34" charset="0"/>
                <a:cs typeface="Arial" panose="020B0604020202020204" pitchFamily="34" charset="0"/>
              </a:rPr>
              <a:t>herkömmlich</a:t>
            </a:r>
            <a:r>
              <a:rPr lang="pl-PL" sz="1600" dirty="0">
                <a:latin typeface="Arial" panose="020B0604020202020204" pitchFamily="34" charset="0"/>
                <a:cs typeface="Arial" panose="020B0604020202020204" pitchFamily="34" charset="0"/>
              </a:rPr>
              <a:t> – tradycyjny</a:t>
            </a:r>
          </a:p>
          <a:p>
            <a:r>
              <a:rPr lang="pl-PL" sz="1600" dirty="0" err="1">
                <a:latin typeface="Arial" panose="020B0604020202020204" pitchFamily="34" charset="0"/>
                <a:cs typeface="Arial" panose="020B0604020202020204" pitchFamily="34" charset="0"/>
              </a:rPr>
              <a:t>die</a:t>
            </a:r>
            <a:r>
              <a:rPr lang="pl-PL" sz="1600" dirty="0">
                <a:latin typeface="Arial" panose="020B0604020202020204" pitchFamily="34" charset="0"/>
                <a:cs typeface="Arial" panose="020B0604020202020204" pitchFamily="34" charset="0"/>
              </a:rPr>
              <a:t> </a:t>
            </a:r>
            <a:r>
              <a:rPr lang="de-DE" sz="1600" dirty="0">
                <a:latin typeface="Arial" panose="020B0604020202020204" pitchFamily="34" charset="0"/>
                <a:cs typeface="Arial" panose="020B0604020202020204" pitchFamily="34" charset="0"/>
              </a:rPr>
              <a:t>Nachhaltigkeit</a:t>
            </a:r>
            <a:r>
              <a:rPr lang="pl-PL" sz="1600" dirty="0">
                <a:latin typeface="Arial" panose="020B0604020202020204" pitchFamily="34" charset="0"/>
                <a:cs typeface="Arial" panose="020B0604020202020204" pitchFamily="34" charset="0"/>
              </a:rPr>
              <a:t> – długotrwałość</a:t>
            </a:r>
          </a:p>
          <a:p>
            <a:r>
              <a:rPr lang="pl-PL" sz="1600" dirty="0" err="1">
                <a:latin typeface="Arial" panose="020B0604020202020204" pitchFamily="34" charset="0"/>
                <a:cs typeface="Arial" panose="020B0604020202020204" pitchFamily="34" charset="0"/>
              </a:rPr>
              <a:t>die</a:t>
            </a:r>
            <a:r>
              <a:rPr lang="pl-PL" sz="1600" dirty="0">
                <a:latin typeface="Arial" panose="020B0604020202020204" pitchFamily="34" charset="0"/>
                <a:cs typeface="Arial" panose="020B0604020202020204" pitchFamily="34" charset="0"/>
              </a:rPr>
              <a:t> </a:t>
            </a:r>
            <a:r>
              <a:rPr lang="de-DE" sz="1400" dirty="0">
                <a:effectLst/>
                <a:latin typeface="Arial" panose="020B0604020202020204" pitchFamily="34" charset="0"/>
                <a:ea typeface="Calibri" panose="020F0502020204030204" pitchFamily="34" charset="0"/>
                <a:cs typeface="Arial" panose="020B0604020202020204" pitchFamily="34" charset="0"/>
              </a:rPr>
              <a:t>Erschwinglichkeit</a:t>
            </a:r>
            <a:r>
              <a:rPr lang="pl-PL" sz="1400" dirty="0">
                <a:effectLst/>
                <a:latin typeface="Arial" panose="020B0604020202020204" pitchFamily="34" charset="0"/>
                <a:ea typeface="Calibri" panose="020F0502020204030204" pitchFamily="34" charset="0"/>
                <a:cs typeface="Arial" panose="020B0604020202020204" pitchFamily="34" charset="0"/>
              </a:rPr>
              <a:t> – przystępność</a:t>
            </a:r>
          </a:p>
          <a:p>
            <a:r>
              <a:rPr lang="de-DE" sz="1600" dirty="0">
                <a:latin typeface="Arial" panose="020B0604020202020204" pitchFamily="34" charset="0"/>
                <a:cs typeface="Arial" panose="020B0604020202020204" pitchFamily="34" charset="0"/>
              </a:rPr>
              <a:t>die Produktvielfalt</a:t>
            </a:r>
            <a:r>
              <a:rPr lang="pl-PL" sz="1600" dirty="0">
                <a:latin typeface="Arial" panose="020B0604020202020204" pitchFamily="34" charset="0"/>
                <a:cs typeface="Arial" panose="020B0604020202020204" pitchFamily="34" charset="0"/>
              </a:rPr>
              <a:t> – różnorodność produktów</a:t>
            </a:r>
          </a:p>
          <a:p>
            <a:r>
              <a:rPr lang="de-DE" sz="1600" dirty="0">
                <a:latin typeface="Arial" panose="020B0604020202020204" pitchFamily="34" charset="0"/>
                <a:cs typeface="Arial" panose="020B0604020202020204" pitchFamily="34" charset="0"/>
              </a:rPr>
              <a:t>ebenso</a:t>
            </a:r>
            <a:r>
              <a:rPr lang="pl-PL" sz="1600" dirty="0">
                <a:latin typeface="Arial" panose="020B0604020202020204" pitchFamily="34" charset="0"/>
                <a:cs typeface="Arial" panose="020B0604020202020204" pitchFamily="34" charset="0"/>
              </a:rPr>
              <a:t> – równie</a:t>
            </a:r>
          </a:p>
          <a:p>
            <a:r>
              <a:rPr lang="de-DE" sz="1600" dirty="0">
                <a:latin typeface="Arial" panose="020B0604020202020204" pitchFamily="34" charset="0"/>
                <a:cs typeface="Arial" panose="020B0604020202020204" pitchFamily="34" charset="0"/>
              </a:rPr>
              <a:t>einzigartig</a:t>
            </a:r>
            <a:r>
              <a:rPr lang="pl-PL" sz="1600" dirty="0">
                <a:latin typeface="Arial" panose="020B0604020202020204" pitchFamily="34" charset="0"/>
                <a:cs typeface="Arial" panose="020B0604020202020204" pitchFamily="34" charset="0"/>
              </a:rPr>
              <a:t> – jedyny w swoim rodzaju</a:t>
            </a:r>
          </a:p>
          <a:p>
            <a:r>
              <a:rPr lang="pl-PL" sz="1600" dirty="0" err="1">
                <a:latin typeface="Arial" panose="020B0604020202020204" pitchFamily="34" charset="0"/>
                <a:cs typeface="Arial" panose="020B0604020202020204" pitchFamily="34" charset="0"/>
              </a:rPr>
              <a:t>inzwischen</a:t>
            </a:r>
            <a:r>
              <a:rPr lang="pl-PL" sz="1600" dirty="0">
                <a:latin typeface="Arial" panose="020B0604020202020204" pitchFamily="34" charset="0"/>
                <a:cs typeface="Arial" panose="020B0604020202020204" pitchFamily="34" charset="0"/>
              </a:rPr>
              <a:t> – w międzyczasie</a:t>
            </a:r>
          </a:p>
          <a:p>
            <a:endParaRPr lang="de-DE" sz="16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66815048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5D13CC36-B950-4F02-9BAF-9A7EB267398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D1BDED99-B35B-4FEE-A274-8E8DB6FEEE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024730" cy="6857999"/>
          </a:xfrm>
          <a:prstGeom prst="rect">
            <a:avLst/>
          </a:prstGeom>
          <a:solidFill>
            <a:srgbClr val="82766A">
              <a:alpha val="1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ytuł 1">
            <a:extLst>
              <a:ext uri="{FF2B5EF4-FFF2-40B4-BE49-F238E27FC236}">
                <a16:creationId xmlns:a16="http://schemas.microsoft.com/office/drawing/2014/main" id="{7DE1325B-884B-D4F5-5907-473D6672420D}"/>
              </a:ext>
            </a:extLst>
          </p:cNvPr>
          <p:cNvSpPr>
            <a:spLocks noGrp="1"/>
          </p:cNvSpPr>
          <p:nvPr>
            <p:ph type="title"/>
          </p:nvPr>
        </p:nvSpPr>
        <p:spPr>
          <a:xfrm>
            <a:off x="1050879" y="609601"/>
            <a:ext cx="6967181" cy="1216024"/>
          </a:xfrm>
        </p:spPr>
        <p:txBody>
          <a:bodyPr>
            <a:normAutofit/>
          </a:bodyPr>
          <a:lstStyle/>
          <a:p>
            <a:r>
              <a:rPr lang="pl-PL" err="1"/>
              <a:t>Quellen</a:t>
            </a:r>
            <a:r>
              <a:rPr lang="pl-PL"/>
              <a:t>:</a:t>
            </a:r>
            <a:endParaRPr lang="de-DE"/>
          </a:p>
        </p:txBody>
      </p:sp>
      <p:sp>
        <p:nvSpPr>
          <p:cNvPr id="3" name="Symbol zastępczy zawartości 2">
            <a:extLst>
              <a:ext uri="{FF2B5EF4-FFF2-40B4-BE49-F238E27FC236}">
                <a16:creationId xmlns:a16="http://schemas.microsoft.com/office/drawing/2014/main" id="{AB5ED359-65C3-E50C-1F59-DEF1F7BFEEA3}"/>
              </a:ext>
            </a:extLst>
          </p:cNvPr>
          <p:cNvSpPr>
            <a:spLocks noGrp="1"/>
          </p:cNvSpPr>
          <p:nvPr>
            <p:ph idx="1"/>
          </p:nvPr>
        </p:nvSpPr>
        <p:spPr>
          <a:xfrm>
            <a:off x="1050879" y="2147356"/>
            <a:ext cx="6967181" cy="4107021"/>
          </a:xfrm>
        </p:spPr>
        <p:txBody>
          <a:bodyPr>
            <a:normAutofit/>
          </a:bodyPr>
          <a:lstStyle/>
          <a:p>
            <a:r>
              <a:rPr lang="de-DE" dirty="0">
                <a:hlinkClick r:id="rId2"/>
              </a:rPr>
              <a:t>https://blickpunktjuwelier.de/hde-prognose-nachhaltiger-konsum-waechst/</a:t>
            </a:r>
            <a:endParaRPr lang="pl-PL" dirty="0"/>
          </a:p>
          <a:p>
            <a:r>
              <a:rPr lang="de-DE" dirty="0">
                <a:hlinkClick r:id="rId3"/>
              </a:rPr>
              <a:t>https://www.handelsverband-thueringen.de/hde-konsummonitor-nachhaltigkeit-2023-nachhaltiger-konsum-waechst-second-hand-markt-immer-gefragter/</a:t>
            </a:r>
            <a:endParaRPr lang="pl-PL" dirty="0"/>
          </a:p>
          <a:p>
            <a:r>
              <a:rPr lang="de-DE" dirty="0">
                <a:hlinkClick r:id="rId4"/>
              </a:rPr>
              <a:t>https://de.statista.com/themen/8254/secondhand/#topicOverview</a:t>
            </a:r>
            <a:endParaRPr lang="pl-PL" dirty="0"/>
          </a:p>
          <a:p>
            <a:endParaRPr lang="de-DE" dirty="0"/>
          </a:p>
        </p:txBody>
      </p:sp>
      <p:pic>
        <p:nvPicPr>
          <p:cNvPr id="5" name="Picture 4" descr="Stecknadeln in einer Karte">
            <a:extLst>
              <a:ext uri="{FF2B5EF4-FFF2-40B4-BE49-F238E27FC236}">
                <a16:creationId xmlns:a16="http://schemas.microsoft.com/office/drawing/2014/main" id="{D09740C5-4900-484A-4BC4-AFF7560C5521}"/>
              </a:ext>
            </a:extLst>
          </p:cNvPr>
          <p:cNvPicPr>
            <a:picLocks noChangeAspect="1"/>
          </p:cNvPicPr>
          <p:nvPr/>
        </p:nvPicPr>
        <p:blipFill rotWithShape="1">
          <a:blip r:embed="rId5"/>
          <a:srcRect l="30406" r="28530" b="-1"/>
          <a:stretch/>
        </p:blipFill>
        <p:spPr>
          <a:xfrm>
            <a:off x="7968222" y="2"/>
            <a:ext cx="4223778" cy="6865951"/>
          </a:xfrm>
          <a:custGeom>
            <a:avLst/>
            <a:gdLst/>
            <a:ahLst/>
            <a:cxnLst/>
            <a:rect l="l" t="t" r="r" b="b"/>
            <a:pathLst>
              <a:path w="4223778" h="6865951">
                <a:moveTo>
                  <a:pt x="478794" y="0"/>
                </a:moveTo>
                <a:lnTo>
                  <a:pt x="4223778" y="0"/>
                </a:lnTo>
                <a:lnTo>
                  <a:pt x="4223778" y="6865951"/>
                </a:lnTo>
                <a:lnTo>
                  <a:pt x="52221" y="6865951"/>
                </a:lnTo>
                <a:lnTo>
                  <a:pt x="49989" y="6844695"/>
                </a:lnTo>
                <a:cubicBezTo>
                  <a:pt x="46440" y="6810509"/>
                  <a:pt x="42891" y="6776323"/>
                  <a:pt x="41304" y="6765443"/>
                </a:cubicBezTo>
                <a:cubicBezTo>
                  <a:pt x="35681" y="6732842"/>
                  <a:pt x="13533" y="6716945"/>
                  <a:pt x="11182" y="6694817"/>
                </a:cubicBezTo>
                <a:cubicBezTo>
                  <a:pt x="16764" y="6697663"/>
                  <a:pt x="14835" y="6635151"/>
                  <a:pt x="10913" y="6627127"/>
                </a:cubicBezTo>
                <a:cubicBezTo>
                  <a:pt x="19564" y="6579282"/>
                  <a:pt x="-12861" y="6585665"/>
                  <a:pt x="5999" y="6527525"/>
                </a:cubicBezTo>
                <a:cubicBezTo>
                  <a:pt x="12287" y="6468687"/>
                  <a:pt x="19003" y="6409739"/>
                  <a:pt x="7685" y="6346547"/>
                </a:cubicBezTo>
                <a:cubicBezTo>
                  <a:pt x="31149" y="6240430"/>
                  <a:pt x="5895" y="6134229"/>
                  <a:pt x="12535" y="6084924"/>
                </a:cubicBezTo>
                <a:cubicBezTo>
                  <a:pt x="14696" y="6024961"/>
                  <a:pt x="53867" y="6020785"/>
                  <a:pt x="45320" y="5989742"/>
                </a:cubicBezTo>
                <a:cubicBezTo>
                  <a:pt x="41264" y="5940899"/>
                  <a:pt x="43258" y="5932095"/>
                  <a:pt x="40418" y="5889597"/>
                </a:cubicBezTo>
                <a:cubicBezTo>
                  <a:pt x="20860" y="5848611"/>
                  <a:pt x="51187" y="5792775"/>
                  <a:pt x="49796" y="5755774"/>
                </a:cubicBezTo>
                <a:cubicBezTo>
                  <a:pt x="43522" y="5734342"/>
                  <a:pt x="37368" y="5692606"/>
                  <a:pt x="49956" y="5684909"/>
                </a:cubicBezTo>
                <a:cubicBezTo>
                  <a:pt x="52825" y="5660429"/>
                  <a:pt x="62553" y="5623499"/>
                  <a:pt x="67011" y="5608897"/>
                </a:cubicBezTo>
                <a:lnTo>
                  <a:pt x="76701" y="5597290"/>
                </a:lnTo>
                <a:cubicBezTo>
                  <a:pt x="87717" y="5587442"/>
                  <a:pt x="82431" y="5550877"/>
                  <a:pt x="89120" y="5529641"/>
                </a:cubicBezTo>
                <a:cubicBezTo>
                  <a:pt x="69291" y="5496375"/>
                  <a:pt x="118554" y="5526326"/>
                  <a:pt x="94330" y="5470852"/>
                </a:cubicBezTo>
                <a:cubicBezTo>
                  <a:pt x="95483" y="5449506"/>
                  <a:pt x="114690" y="5429653"/>
                  <a:pt x="116139" y="5390946"/>
                </a:cubicBezTo>
                <a:cubicBezTo>
                  <a:pt x="127589" y="5337323"/>
                  <a:pt x="132794" y="5338384"/>
                  <a:pt x="135560" y="5284344"/>
                </a:cubicBezTo>
                <a:cubicBezTo>
                  <a:pt x="143629" y="5226223"/>
                  <a:pt x="148113" y="5192743"/>
                  <a:pt x="158141" y="5143920"/>
                </a:cubicBezTo>
                <a:cubicBezTo>
                  <a:pt x="170128" y="5118849"/>
                  <a:pt x="159838" y="5102006"/>
                  <a:pt x="174950" y="5088188"/>
                </a:cubicBezTo>
                <a:cubicBezTo>
                  <a:pt x="197620" y="5107654"/>
                  <a:pt x="181875" y="4983257"/>
                  <a:pt x="203603" y="5010764"/>
                </a:cubicBezTo>
                <a:lnTo>
                  <a:pt x="258582" y="4919969"/>
                </a:lnTo>
                <a:cubicBezTo>
                  <a:pt x="238838" y="4883087"/>
                  <a:pt x="271098" y="4853332"/>
                  <a:pt x="287910" y="4849612"/>
                </a:cubicBezTo>
                <a:cubicBezTo>
                  <a:pt x="294156" y="4811643"/>
                  <a:pt x="286101" y="4834074"/>
                  <a:pt x="305439" y="4799017"/>
                </a:cubicBezTo>
                <a:cubicBezTo>
                  <a:pt x="322572" y="4758926"/>
                  <a:pt x="352642" y="4705848"/>
                  <a:pt x="373456" y="4667754"/>
                </a:cubicBezTo>
                <a:cubicBezTo>
                  <a:pt x="384080" y="4649919"/>
                  <a:pt x="401158" y="4670663"/>
                  <a:pt x="407944" y="4574050"/>
                </a:cubicBezTo>
                <a:cubicBezTo>
                  <a:pt x="408098" y="4548109"/>
                  <a:pt x="427782" y="4503327"/>
                  <a:pt x="425133" y="4462469"/>
                </a:cubicBezTo>
                <a:lnTo>
                  <a:pt x="433890" y="4364681"/>
                </a:lnTo>
                <a:cubicBezTo>
                  <a:pt x="430018" y="4339230"/>
                  <a:pt x="435361" y="4287915"/>
                  <a:pt x="440691" y="4222147"/>
                </a:cubicBezTo>
                <a:cubicBezTo>
                  <a:pt x="451463" y="4164562"/>
                  <a:pt x="497377" y="4067298"/>
                  <a:pt x="503057" y="3977136"/>
                </a:cubicBezTo>
                <a:cubicBezTo>
                  <a:pt x="519229" y="3939837"/>
                  <a:pt x="472839" y="3875689"/>
                  <a:pt x="507582" y="3776020"/>
                </a:cubicBezTo>
                <a:cubicBezTo>
                  <a:pt x="497716" y="3757477"/>
                  <a:pt x="518006" y="3707185"/>
                  <a:pt x="521577" y="3692206"/>
                </a:cubicBezTo>
                <a:cubicBezTo>
                  <a:pt x="525148" y="3677227"/>
                  <a:pt x="526352" y="3687655"/>
                  <a:pt x="529009" y="3686147"/>
                </a:cubicBezTo>
                <a:cubicBezTo>
                  <a:pt x="531848" y="3650325"/>
                  <a:pt x="545504" y="3563351"/>
                  <a:pt x="551870" y="3514534"/>
                </a:cubicBezTo>
                <a:cubicBezTo>
                  <a:pt x="561331" y="3487751"/>
                  <a:pt x="581973" y="3426419"/>
                  <a:pt x="567205" y="3393248"/>
                </a:cubicBezTo>
                <a:cubicBezTo>
                  <a:pt x="585208" y="3400657"/>
                  <a:pt x="563566" y="3353906"/>
                  <a:pt x="579630" y="3344723"/>
                </a:cubicBezTo>
                <a:cubicBezTo>
                  <a:pt x="592861" y="3339338"/>
                  <a:pt x="589379" y="3323900"/>
                  <a:pt x="592672" y="3310978"/>
                </a:cubicBezTo>
                <a:cubicBezTo>
                  <a:pt x="605351" y="3299735"/>
                  <a:pt x="594296" y="3237176"/>
                  <a:pt x="589270" y="3216655"/>
                </a:cubicBezTo>
                <a:cubicBezTo>
                  <a:pt x="566909" y="3160431"/>
                  <a:pt x="626099" y="3142203"/>
                  <a:pt x="609663" y="3096973"/>
                </a:cubicBezTo>
                <a:cubicBezTo>
                  <a:pt x="609191" y="3084373"/>
                  <a:pt x="615889" y="3033331"/>
                  <a:pt x="618886" y="3023628"/>
                </a:cubicBezTo>
                <a:lnTo>
                  <a:pt x="630425" y="2998646"/>
                </a:lnTo>
                <a:lnTo>
                  <a:pt x="640017" y="2995914"/>
                </a:lnTo>
                <a:lnTo>
                  <a:pt x="643600" y="2978244"/>
                </a:lnTo>
                <a:lnTo>
                  <a:pt x="659520" y="2950805"/>
                </a:lnTo>
                <a:cubicBezTo>
                  <a:pt x="620152" y="2937671"/>
                  <a:pt x="687598" y="2860550"/>
                  <a:pt x="650890" y="2864933"/>
                </a:cubicBezTo>
                <a:cubicBezTo>
                  <a:pt x="663707" y="2817056"/>
                  <a:pt x="662078" y="2779813"/>
                  <a:pt x="640210" y="2741864"/>
                </a:cubicBezTo>
                <a:cubicBezTo>
                  <a:pt x="634452" y="2649732"/>
                  <a:pt x="665268" y="2597914"/>
                  <a:pt x="639387" y="2510931"/>
                </a:cubicBezTo>
                <a:cubicBezTo>
                  <a:pt x="645574" y="2407642"/>
                  <a:pt x="671719" y="2317589"/>
                  <a:pt x="680438" y="2227415"/>
                </a:cubicBezTo>
                <a:cubicBezTo>
                  <a:pt x="664175" y="2189847"/>
                  <a:pt x="704423" y="2141655"/>
                  <a:pt x="688135" y="2054289"/>
                </a:cubicBezTo>
                <a:cubicBezTo>
                  <a:pt x="683239" y="2048201"/>
                  <a:pt x="684029" y="1979567"/>
                  <a:pt x="681480" y="1972202"/>
                </a:cubicBezTo>
                <a:lnTo>
                  <a:pt x="686247" y="1917474"/>
                </a:lnTo>
                <a:lnTo>
                  <a:pt x="679783" y="1862721"/>
                </a:lnTo>
                <a:cubicBezTo>
                  <a:pt x="683677" y="1851209"/>
                  <a:pt x="688980" y="1824057"/>
                  <a:pt x="686639" y="1818227"/>
                </a:cubicBezTo>
                <a:lnTo>
                  <a:pt x="658235" y="1742488"/>
                </a:lnTo>
                <a:cubicBezTo>
                  <a:pt x="645662" y="1715201"/>
                  <a:pt x="661423" y="1719638"/>
                  <a:pt x="636990" y="1638389"/>
                </a:cubicBezTo>
                <a:cubicBezTo>
                  <a:pt x="626351" y="1601441"/>
                  <a:pt x="629414" y="1617134"/>
                  <a:pt x="602059" y="1570807"/>
                </a:cubicBezTo>
                <a:lnTo>
                  <a:pt x="570903" y="1513173"/>
                </a:lnTo>
                <a:cubicBezTo>
                  <a:pt x="570781" y="1503175"/>
                  <a:pt x="550561" y="1468055"/>
                  <a:pt x="550438" y="1458058"/>
                </a:cubicBezTo>
                <a:cubicBezTo>
                  <a:pt x="556848" y="1428101"/>
                  <a:pt x="546263" y="1422712"/>
                  <a:pt x="531416" y="1385478"/>
                </a:cubicBezTo>
                <a:cubicBezTo>
                  <a:pt x="527790" y="1370753"/>
                  <a:pt x="490725" y="1304050"/>
                  <a:pt x="501981" y="1265452"/>
                </a:cubicBezTo>
                <a:cubicBezTo>
                  <a:pt x="501825" y="1234781"/>
                  <a:pt x="490462" y="1187660"/>
                  <a:pt x="487370" y="1141743"/>
                </a:cubicBezTo>
                <a:cubicBezTo>
                  <a:pt x="484278" y="1095826"/>
                  <a:pt x="483852" y="1028118"/>
                  <a:pt x="483427" y="989948"/>
                </a:cubicBezTo>
                <a:cubicBezTo>
                  <a:pt x="483001" y="951779"/>
                  <a:pt x="494678" y="945984"/>
                  <a:pt x="484820" y="912725"/>
                </a:cubicBezTo>
                <a:cubicBezTo>
                  <a:pt x="467566" y="854951"/>
                  <a:pt x="510777" y="860797"/>
                  <a:pt x="475093" y="812798"/>
                </a:cubicBezTo>
                <a:cubicBezTo>
                  <a:pt x="461960" y="787034"/>
                  <a:pt x="498505" y="551948"/>
                  <a:pt x="461972" y="450605"/>
                </a:cubicBezTo>
                <a:cubicBezTo>
                  <a:pt x="470167" y="357604"/>
                  <a:pt x="458694" y="431306"/>
                  <a:pt x="465015" y="372906"/>
                </a:cubicBezTo>
                <a:cubicBezTo>
                  <a:pt x="503427" y="364177"/>
                  <a:pt x="489736" y="290341"/>
                  <a:pt x="490377" y="246134"/>
                </a:cubicBezTo>
                <a:cubicBezTo>
                  <a:pt x="491019" y="201927"/>
                  <a:pt x="449725" y="138160"/>
                  <a:pt x="468864" y="107666"/>
                </a:cubicBezTo>
                <a:cubicBezTo>
                  <a:pt x="468282" y="89794"/>
                  <a:pt x="477749" y="76947"/>
                  <a:pt x="477167" y="59075"/>
                </a:cubicBezTo>
                <a:lnTo>
                  <a:pt x="472992" y="14560"/>
                </a:lnTo>
                <a:close/>
              </a:path>
            </a:pathLst>
          </a:custGeom>
        </p:spPr>
      </p:pic>
    </p:spTree>
    <p:extLst>
      <p:ext uri="{BB962C8B-B14F-4D97-AF65-F5344CB8AC3E}">
        <p14:creationId xmlns:p14="http://schemas.microsoft.com/office/powerpoint/2010/main" val="2067720779"/>
      </p:ext>
    </p:extLst>
  </p:cSld>
  <p:clrMapOvr>
    <a:masterClrMapping/>
  </p:clrMapOvr>
</p:sld>
</file>

<file path=ppt/theme/theme1.xml><?xml version="1.0" encoding="utf-8"?>
<a:theme xmlns:a="http://schemas.openxmlformats.org/drawingml/2006/main" name="ArchiveVTI">
  <a:themeElements>
    <a:clrScheme name="AnalogousFromDarkSeedLeftStep">
      <a:dk1>
        <a:srgbClr val="000000"/>
      </a:dk1>
      <a:lt1>
        <a:srgbClr val="FFFFFF"/>
      </a:lt1>
      <a:dk2>
        <a:srgbClr val="1F1833"/>
      </a:dk2>
      <a:lt2>
        <a:srgbClr val="F0F3F2"/>
      </a:lt2>
      <a:accent1>
        <a:srgbClr val="E72983"/>
      </a:accent1>
      <a:accent2>
        <a:srgbClr val="D517C0"/>
      </a:accent2>
      <a:accent3>
        <a:srgbClr val="AD29E7"/>
      </a:accent3>
      <a:accent4>
        <a:srgbClr val="501DD6"/>
      </a:accent4>
      <a:accent5>
        <a:srgbClr val="2943E7"/>
      </a:accent5>
      <a:accent6>
        <a:srgbClr val="1781D5"/>
      </a:accent6>
      <a:hlink>
        <a:srgbClr val="433FBF"/>
      </a:hlink>
      <a:folHlink>
        <a:srgbClr val="7F7F7F"/>
      </a:folHlink>
    </a:clrScheme>
    <a:fontScheme name="Custom 170">
      <a:majorFont>
        <a:latin typeface="Bembo"/>
        <a:ea typeface=""/>
        <a:cs typeface=""/>
      </a:majorFont>
      <a:minorFont>
        <a:latin typeface="Bemb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ArchiveVTI" id="{514BDC9F-20AC-40CA-9FE7-B30987BCD2D4}" vid="{D8FA1533-D953-46ED-B2C7-B32AF1BED7A8}"/>
    </a:ext>
  </a:extLst>
</a:theme>
</file>

<file path=docProps/app.xml><?xml version="1.0" encoding="utf-8"?>
<Properties xmlns="http://schemas.openxmlformats.org/officeDocument/2006/extended-properties" xmlns:vt="http://schemas.openxmlformats.org/officeDocument/2006/docPropsVTypes">
  <TotalTime>951</TotalTime>
  <Words>437</Words>
  <Application>Microsoft Office PowerPoint</Application>
  <PresentationFormat>Panoramiczny</PresentationFormat>
  <Paragraphs>38</Paragraphs>
  <Slides>10</Slides>
  <Notes>0</Notes>
  <HiddenSlides>0</HiddenSlides>
  <MMClips>0</MMClips>
  <ScaleCrop>false</ScaleCrop>
  <HeadingPairs>
    <vt:vector size="6" baseType="variant">
      <vt:variant>
        <vt:lpstr>Używane czcionki</vt:lpstr>
      </vt:variant>
      <vt:variant>
        <vt:i4>2</vt:i4>
      </vt:variant>
      <vt:variant>
        <vt:lpstr>Motyw</vt:lpstr>
      </vt:variant>
      <vt:variant>
        <vt:i4>1</vt:i4>
      </vt:variant>
      <vt:variant>
        <vt:lpstr>Tytuły slajdów</vt:lpstr>
      </vt:variant>
      <vt:variant>
        <vt:i4>10</vt:i4>
      </vt:variant>
    </vt:vector>
  </HeadingPairs>
  <TitlesOfParts>
    <vt:vector size="13" baseType="lpstr">
      <vt:lpstr>Arial</vt:lpstr>
      <vt:lpstr>Bembo</vt:lpstr>
      <vt:lpstr>ArchiveVTI</vt:lpstr>
      <vt:lpstr>Aufstieg der  Secondhand-Marktplätze</vt:lpstr>
      <vt:lpstr>agenda</vt:lpstr>
      <vt:lpstr>Einführung </vt:lpstr>
      <vt:lpstr>Prezentacja programu PowerPoint</vt:lpstr>
      <vt:lpstr>Haben Sie schon einmal Secondhandkleidung gekauft?</vt:lpstr>
      <vt:lpstr>Prezentacja programu PowerPoint</vt:lpstr>
      <vt:lpstr>Resale-Markt für Mode wird sich bis 2026 mehr als verdoppeln</vt:lpstr>
      <vt:lpstr> Wörterbuch:</vt:lpstr>
      <vt:lpstr>Quellen:</vt:lpstr>
      <vt:lpstr> Danke für Ihre Aufmerksamkeit!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Aufstieg der  Secondhand-Marktplätze</dc:title>
  <dc:creator>Krzysztof Paradowski</dc:creator>
  <cp:lastModifiedBy>Barbara Skoczyńska-Prokopowicz</cp:lastModifiedBy>
  <cp:revision>3</cp:revision>
  <dcterms:created xsi:type="dcterms:W3CDTF">2023-06-06T13:48:54Z</dcterms:created>
  <dcterms:modified xsi:type="dcterms:W3CDTF">2023-06-11T20:37:37Z</dcterms:modified>
</cp:coreProperties>
</file>