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003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4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58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79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663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16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820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23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8037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826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57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26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8417-7980-4CE9-822C-D01006B4C76E}" type="datetimeFigureOut">
              <a:rPr lang="pl-PL" smtClean="0"/>
              <a:t>2022-03-08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EFD1-ECD3-481C-9A0C-BB41B4BC641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20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z.de/de/service/lexikon/weltbank-14938" TargetMode="External"/><Relationship Id="rId7" Type="http://schemas.openxmlformats.org/officeDocument/2006/relationships/hyperlink" Target="https://strassburg-europarat.diplo.de/eur-de/themen" TargetMode="External"/><Relationship Id="rId2" Type="http://schemas.openxmlformats.org/officeDocument/2006/relationships/hyperlink" Target="https://www.bmf.gv.at/themen/wirtschaftspolitik/internationale-finanzinstitutionen/internationaler-waehrungsfond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ma.gv.at/Themen/Arbeitsrecht/Internationales-und-Europaeisches-Arbeitsrecht/Internationale-Arbeitsorganisation.html" TargetMode="External"/><Relationship Id="rId5" Type="http://schemas.openxmlformats.org/officeDocument/2006/relationships/hyperlink" Target="https://www.eib.org/de/projects/regions/efta/index.htm" TargetMode="External"/><Relationship Id="rId4" Type="http://schemas.openxmlformats.org/officeDocument/2006/relationships/hyperlink" Target="https://www.bpb.de/politik/grundfragen/24-deutschland/40496/internationale-organisationenhttps:/www.tagesschau.de/wirtschaft/wirtschaftorganisationen10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 fontScale="90000"/>
          </a:bodyPr>
          <a:lstStyle/>
          <a:p>
            <a:pPr>
              <a:spcAft>
                <a:spcPts val="1500"/>
              </a:spcAft>
            </a:pPr>
            <a:r>
              <a:rPr lang="en-US" b="1" kern="1400" spc="25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Internationale</a:t>
            </a:r>
            <a:r>
              <a:rPr lang="en-US" b="1" kern="1400" spc="25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1400" spc="25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wirtschaftliche</a:t>
            </a:r>
            <a:r>
              <a:rPr lang="en-US" b="1" kern="1400" spc="25" dirty="0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b="1" kern="1400" spc="25" dirty="0" err="1" smtClean="0">
                <a:solidFill>
                  <a:srgbClr val="17365D"/>
                </a:solidFill>
                <a:effectLst/>
                <a:latin typeface="Times New Roman"/>
                <a:ea typeface="Times New Roman"/>
                <a:cs typeface="Times New Roman"/>
              </a:rPr>
              <a:t>Organisationen</a:t>
            </a:r>
            <a:r>
              <a:rPr lang="pl-PL" sz="8000" kern="1400" spc="25" dirty="0" smtClean="0">
                <a:solidFill>
                  <a:srgbClr val="17365D"/>
                </a:solidFill>
                <a:effectLst/>
                <a:latin typeface="Cambria"/>
                <a:ea typeface="Times New Roman"/>
                <a:cs typeface="Times New Roman"/>
              </a:rPr>
              <a:t/>
            </a:r>
            <a:br>
              <a:rPr lang="pl-PL" sz="8000" kern="1400" spc="25" dirty="0" smtClean="0">
                <a:solidFill>
                  <a:srgbClr val="17365D"/>
                </a:solidFill>
                <a:effectLst/>
                <a:latin typeface="Cambria"/>
                <a:ea typeface="Times New Roman"/>
                <a:cs typeface="Times New Roman"/>
              </a:rPr>
            </a:b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11" t="21193" r="11875" b="21178"/>
          <a:stretch/>
        </p:blipFill>
        <p:spPr bwMode="auto">
          <a:xfrm>
            <a:off x="5194921" y="188640"/>
            <a:ext cx="3710063" cy="948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283968" y="5517233"/>
            <a:ext cx="45414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Joniec </a:t>
            </a: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Anna</a:t>
            </a:r>
            <a:r>
              <a:rPr lang="de-D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Studentin</a:t>
            </a:r>
            <a:r>
              <a:rPr lang="pl-PL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2. </a:t>
            </a:r>
            <a:r>
              <a:rPr lang="pl-PL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Studienjahres</a:t>
            </a:r>
            <a:endParaRPr lang="pl-PL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</a:t>
            </a:r>
            <a:r>
              <a:rPr lang="de-D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für Wirtschaftswissenschaften und Finanzwesen </a:t>
            </a:r>
            <a:r>
              <a:rPr lang="de-DE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Rzeszower</a:t>
            </a:r>
            <a:r>
              <a:rPr lang="de-D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Universität</a:t>
            </a:r>
            <a: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2021-22</a:t>
            </a: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Internationale Organisation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269" y="2996952"/>
            <a:ext cx="3888432" cy="2433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9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l-PL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Der </a:t>
            </a:r>
            <a:r>
              <a:rPr lang="pl-PL" sz="31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Internationale</a:t>
            </a:r>
            <a:r>
              <a:rPr lang="pl-PL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31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Währungsfonds</a:t>
            </a:r>
            <a:r>
              <a:rPr lang="pl-PL" sz="3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(IWF)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1944, Washington</a:t>
            </a: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ist seit 1947 eine Sonderorganisation der Vereinten Nationen. </a:t>
            </a: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IWF hat die Aufgabe, die Stabilität des internationalen Finanzsystems zu stärken, die internationale Zusammenarbeit in der Währungspolitik zu fördern, das Wachstum des Welthandels zu erleichtern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https://upload.wikimedia.org/wikipedia/de/thumb/6/60/Logo_IWF.svg/800px-Logo_IWF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221088"/>
            <a:ext cx="2546896" cy="255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34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</a:t>
            </a:r>
            <a:r>
              <a:rPr lang="pl-PL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Europäische</a:t>
            </a:r>
            <a:r>
              <a:rPr lang="pl-PL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Freihandelsassoziation</a:t>
            </a:r>
            <a:r>
              <a:rPr lang="pl-PL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(EFTA)</a:t>
            </a:r>
            <a:endParaRPr lang="pl-PL" sz="6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1960,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Genf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de-DE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wischenstaatliche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Organisation, die 1960 von sieben europäischen Ländern gegründet wurde, um zum Nutzen ihrer Mitgliedstaaten den freien Handel und die wirtschaftliche Integration zu fördern. 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EFTA derzeit vier Mitgliedstaaten an Island, Norwegen, Lichtenstein, </a:t>
            </a:r>
            <a:r>
              <a:rPr lang="de-DE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Schewiz</a:t>
            </a: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Aufgaben der EFTA sind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Förderung des freien Handels zwischen den EFTA-Mitgliedstaaten,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Organisation der Beteiligung der EFTA am Europäischen Wirtschaftsraum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Verwaltung des weltweiten Netzes der Freihandelsabkommen der EFTA.</a:t>
            </a:r>
          </a:p>
          <a:p>
            <a:endParaRPr lang="pl-PL" dirty="0"/>
          </a:p>
        </p:txBody>
      </p:sp>
      <p:pic>
        <p:nvPicPr>
          <p:cNvPr id="10242" name="Picture 2" descr="Logotyp / flag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5013176"/>
            <a:ext cx="263703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Der </a:t>
            </a:r>
            <a:r>
              <a:rPr lang="pl-PL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Weltbank</a:t>
            </a:r>
            <a:endParaRPr lang="pl-PL" sz="7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1944, Washington</a:t>
            </a: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 ist eine Sonderorganisation der Vereinten Nationen.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Seit den 1960er Jahren ist es ihre Hauptaufgabe, die Armut  in der Welt zu bekämpfen und die Lebensbedingungen der Menschen in den Entwicklungsländern zu verbessern.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 descr="Weltbank | BM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221088"/>
            <a:ext cx="3968441" cy="223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05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Der </a:t>
            </a:r>
            <a:r>
              <a:rPr lang="pl-PL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Europarat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31003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1949, Straßburg</a:t>
            </a:r>
          </a:p>
          <a:p>
            <a:pPr marL="0" indent="0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internationale Organisation mit Sitz in Straßburg (Frankreich).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wurde 1949 als erste große europäische Nachkriegsorganisation gegründet und setzt sich hauptsächlich für den Schutz der Menschenrechte, der Demokratie und der Rechtsstaatlichkeit ein.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 Staaten gehören zu den Mitgliedern des Europarats.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 sichert den Menschen wichtige Grundrechte zu, zum Beispiel das Recht auf Leben, das Verbot der Folter oder die Freiheit der Meinungsäußerung.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 descr="Der Europarat - Förderer von Demokratie und Menschenrechten - Auswärtiges  A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244" y="4581128"/>
            <a:ext cx="3600400" cy="20242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52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Zusammenfassung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000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Bibliographie</a:t>
            </a:r>
            <a:endParaRPr lang="pl-PL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https://www.bmf.gv.at/themen/wirtschaftspolitik/internationale-finanzinstitutionen/internationaler-waehrungsfonds.html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https://www.bmz.de/de/service/lexikon/weltbank-14938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https://www.destatis.de/DE/Themen/Laender-Regionen/Internationales/Datenquellen/63_00_OPEC.html</a:t>
            </a: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https://www.bpb.de/politik/grundfragen/24-deutschland/40496/internationale-organisationenhttps://www.tagesschau.de/wirtschaft/wirtschaftorganisationen100.html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https://www.eib.org/de/projects/regions/efta/index.htm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https://www.bma.gv.at/Themen/Arbeitsrecht/Internationales-und-Europaeisches-Arbeitsrecht/Internationale-Arbeitsorganisation.html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https://strassburg-europarat.diplo.de/eur-de/themen</a:t>
            </a:r>
            <a:endParaRPr lang="pl-PL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000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/>
              <a:t/>
            </a:r>
            <a:br>
              <a:rPr lang="de-DE" b="1" dirty="0" smtClean="0"/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ielen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Dank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 die Aufmerksamkeit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de-DE" b="1" dirty="0" smtClean="0"/>
              <a:t/>
            </a:r>
            <a:br>
              <a:rPr lang="de-DE" b="1" dirty="0" smtClean="0"/>
            </a:b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4394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Präsentationsplan</a:t>
            </a:r>
            <a:r>
              <a:rPr lang="de-DE" dirty="0" smtClean="0"/>
              <a:t/>
            </a:r>
            <a:br>
              <a:rPr lang="de-DE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49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Einführung</a:t>
            </a:r>
          </a:p>
          <a:p>
            <a:pPr marL="0" indent="0">
              <a:buNone/>
            </a:pPr>
            <a:r>
              <a:rPr lang="de-DE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Ausgewählte internationale  wirtschaftliche  und politische Organisationen</a:t>
            </a:r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Die Organisation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für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wirtschaftliche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Zusammenarbeit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und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Entwicklung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(OECD)</a:t>
            </a:r>
          </a:p>
          <a:p>
            <a:pPr>
              <a:buFont typeface="+mj-lt"/>
              <a:buAutoNum type="arabicParenR"/>
            </a:pP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Vereinte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Nationen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(UNO/VN)</a:t>
            </a:r>
          </a:p>
          <a:p>
            <a:pPr>
              <a:buFont typeface="+mj-lt"/>
              <a:buAutoNum type="arabicParenR"/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Internationale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Arbeitsorganisation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(IAO)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</a:t>
            </a:r>
            <a:r>
              <a:rPr lang="en-US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Welthandelsorganisation</a:t>
            </a:r>
            <a:r>
              <a:rPr lang="en-US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(WTO) 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de-DE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Organisation der erdölexportierenden Länder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(OPEC)</a:t>
            </a:r>
          </a:p>
          <a:p>
            <a:pPr>
              <a:buFont typeface="+mj-lt"/>
              <a:buAutoNum type="arabicParenR"/>
            </a:pPr>
            <a:r>
              <a:rPr lang="de-DE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Organisation für Sicherheit und Zusammenarbeit in Europa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(OSCE)</a:t>
            </a:r>
          </a:p>
          <a:p>
            <a:pPr>
              <a:buFont typeface="+mj-lt"/>
              <a:buAutoNum type="arabicParenR"/>
            </a:pP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Der </a:t>
            </a: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Internationale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Währungsfonds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(IWF)</a:t>
            </a:r>
          </a:p>
          <a:p>
            <a:pPr>
              <a:buFont typeface="+mj-lt"/>
              <a:buAutoNum type="arabicParenR"/>
            </a:pP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Europäische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Freihandelsassoziation</a:t>
            </a: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(EFTA) </a:t>
            </a:r>
          </a:p>
          <a:p>
            <a:pPr>
              <a:buFont typeface="+mj-lt"/>
              <a:buAutoNum type="arabicParenR"/>
            </a:pP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Der </a:t>
            </a: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Weltbank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r>
              <a:rPr lang="pl-PL" sz="1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Der </a:t>
            </a:r>
            <a:r>
              <a:rPr lang="pl-PL" sz="1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Europarat</a:t>
            </a:r>
            <a:endParaRPr lang="pl-PL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buFont typeface="+mj-lt"/>
              <a:buAutoNum type="arabicParenR"/>
            </a:pP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</a:t>
            </a:r>
            <a:r>
              <a:rPr lang="de-DE" sz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Zusammenfassung</a:t>
            </a:r>
            <a:endParaRPr lang="pl-PL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pl-PL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pl-PL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pl-PL" sz="18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2052" name="Picture 4" descr="Jak stworzyć dobrą prezentację ? | Websou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768" y="4221088"/>
            <a:ext cx="3093232" cy="309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66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Einführung</a:t>
            </a:r>
            <a:b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Ziel dieser Präsentation ist es zu zeigen, dass die Staaten und verschiedene  Gruppen und Gemeinschaften versuchen , die Zusammenarbeit auf  vielen Gebieten zu knüpfen und damit zu zeigen, dass es zu besseren Zukunft der Menschheit führen soll.</a:t>
            </a:r>
          </a:p>
          <a:p>
            <a:r>
              <a:rPr lang="de-DE" dirty="0" smtClean="0"/>
              <a:t>Mit Erfolg oder ohne, das ist immer kompliziert zu erklären und zu erläutern…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761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Die Organisation </a:t>
            </a:r>
            <a:r>
              <a:rPr lang="en-US" sz="2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für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pl-PL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en-US" sz="27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wirtschaftliche</a:t>
            </a:r>
            <a:r>
              <a:rPr lang="en-US" sz="27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Zusammenarbeit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und </a:t>
            </a:r>
            <a:r>
              <a:rPr lang="en-US" sz="2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Entwicklung</a:t>
            </a:r>
            <a:r>
              <a:rPr lang="en-US" sz="2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pl-PL" sz="2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(OECD)</a:t>
            </a:r>
            <a:r>
              <a:rPr lang="pl-PL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pl-PL" sz="1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1961, Paris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 wichtigste Verband westlicher Industrieländer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Mitgliedsländer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OECD unterstützt nachhaltiges Wirtschaftswachstum, mehr Beschäftigung und einen höheren Lebensstandard, aber auch die Geldwertstabilität muss erhalten bleiben.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301208"/>
            <a:ext cx="3258840" cy="1374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858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Vereinte</a:t>
            </a: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Nationen</a:t>
            </a:r>
            <a:r>
              <a:rPr lang="pl-PL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(UNO/VN)</a:t>
            </a:r>
            <a:br>
              <a:rPr lang="pl-PL" sz="36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pl-PL" sz="7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1945, New York</a:t>
            </a:r>
          </a:p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größte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 ist 1945 gegründet worden, um den Weltfrieden und die Einhaltung des Völkerrechts zu fördern.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Organizacja Narodów Zjednoczonych – Wikipedia, wolna encyklo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365104"/>
            <a:ext cx="3240360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76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Internationale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Arbeitsorganisation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(IAO)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1919, </a:t>
            </a:r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Genf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Sonderorganisation der Vereinten Nationen mit 187 Mitgliedstaaten und Hauptsitz in Genf.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 der Internationalen Arbeitsorganisation werden internationale Arbeits- und Sozialnormen formuliert und durchgesetzt.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122" name="Picture 2" descr="Finance and Administrative Assistant – Fursad Shaq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93096"/>
            <a:ext cx="4057243" cy="22203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</a:t>
            </a:r>
            <a:r>
              <a:rPr lang="en-US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Welthandelsorganisation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(WTO) </a:t>
            </a:r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pl-PL" sz="7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4686" y="115187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1995,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Genf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internationale Organisation, die sich mit der Regelung der weltweiten Handels- und Wirtschaftsbeziehungen beschäftigt.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wurde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1995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gegründet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Zur Zeit hat sie 159 Mitgliedstaaten.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Aufgaben der WTO als Nachfolgeorganisation sind erweitert auf den Abbau von Handelshemmnissen aller Art, um so den internationalen Handel zu fördern.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https://mpoverello.files.wordpress.com/2020/02/wto.png?w=7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947819"/>
            <a:ext cx="5647581" cy="195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388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Organisation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 erdölexportierenden Länder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(OPEC)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1960, Wien</a:t>
            </a:r>
          </a:p>
          <a:p>
            <a:pPr marL="0" indent="0">
              <a:buNone/>
            </a:pP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de-DE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nternationale</a:t>
            </a:r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Organisation, der zurzeit 12 erdölexportierende Staaten angehören. 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Sie wurde 1960 gegründet und hat ihren Sitz in Wien.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Vorrangiges Ziel der OPEC ist es, die Interessen ihrer Mitgliedstaaten zu vertreten.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  <p:pic>
        <p:nvPicPr>
          <p:cNvPr id="7170" name="Picture 2" descr="OPEC – Wikipedia, wolna encykloped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13176"/>
            <a:ext cx="2832315" cy="16993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20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Die Organisation für Sicherheit </a:t>
            </a:r>
            <a:r>
              <a:rPr lang="pl-PL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r>
              <a:rPr lang="de-DE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und </a:t>
            </a:r>
            <a:r>
              <a:rPr lang="de-DE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Zusammenarbeit in Europa</a:t>
            </a:r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(</a:t>
            </a:r>
            <a:r>
              <a:rPr lang="pl-PL" sz="36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OSZE</a:t>
            </a:r>
            <a:r>
              <a:rPr lang="pl-PL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/>
            </a:r>
            <a:b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1995, Wien</a:t>
            </a:r>
          </a:p>
          <a:p>
            <a:pPr marL="0" indent="0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weltweit größte regionale Sicherheitsorganisation.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OSZE umfasst 57 Teilnehmerstaaten, zu denen die europäischen Länder, die Nachfolgestaaten der Sowjetunion sowie die USA, Kanada und die Mongolei gehören.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Ziel der OSZE ist es, die Sicherheit in Europa durch Zusammenarbeit und Dialog zwischen den europäischen sowie den östlichen und westlichen Nachbarstaaten zu stärken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OSZE by Lisa Phili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4199652"/>
            <a:ext cx="4464496" cy="25128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35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628</Words>
  <Application>Microsoft Office PowerPoint</Application>
  <PresentationFormat>Pokaz na ekranie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Internationale wirtschaftliche Organisationen </vt:lpstr>
      <vt:lpstr>Präsentationsplan </vt:lpstr>
      <vt:lpstr>Einführung </vt:lpstr>
      <vt:lpstr>Die Organisation für  wirtschaftliche Zusammenarbeit und Entwicklung (OECD) </vt:lpstr>
      <vt:lpstr>Vereinte Nationen (UNO/VN) </vt:lpstr>
      <vt:lpstr>Die Internationale Arbeitsorganisation (IAO) </vt:lpstr>
      <vt:lpstr>Die Welthandelsorganisation (WTO)  </vt:lpstr>
      <vt:lpstr>Die Organisation  der erdölexportierenden Länder (OPEC)</vt:lpstr>
      <vt:lpstr>Die Organisation für Sicherheit  und Zusammenarbeit in Europa (OSZE) </vt:lpstr>
      <vt:lpstr>Der Internationale Währungsfonds (IWF) </vt:lpstr>
      <vt:lpstr>Die Europäische Freihandelsassoziation (EFTA)</vt:lpstr>
      <vt:lpstr>Der Weltbank</vt:lpstr>
      <vt:lpstr>Der Europarat </vt:lpstr>
      <vt:lpstr>Zusammenfassung</vt:lpstr>
      <vt:lpstr>die Bibliographie</vt:lpstr>
      <vt:lpstr> Vielen Dank  für die Aufmerksamkeit! 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Internationale wirtschaftliche Organisationen</dc:title>
  <dc:creator>acer</dc:creator>
  <cp:lastModifiedBy>Oem</cp:lastModifiedBy>
  <cp:revision>17</cp:revision>
  <dcterms:created xsi:type="dcterms:W3CDTF">2022-03-07T20:37:38Z</dcterms:created>
  <dcterms:modified xsi:type="dcterms:W3CDTF">2022-03-08T07:05:16Z</dcterms:modified>
</cp:coreProperties>
</file>