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68" r:id="rId3"/>
    <p:sldId id="257" r:id="rId4"/>
    <p:sldId id="258" r:id="rId5"/>
    <p:sldId id="269" r:id="rId6"/>
    <p:sldId id="259" r:id="rId7"/>
    <p:sldId id="260" r:id="rId8"/>
    <p:sldId id="267" r:id="rId9"/>
    <p:sldId id="261" r:id="rId10"/>
    <p:sldId id="262" r:id="rId11"/>
    <p:sldId id="264" r:id="rId12"/>
    <p:sldId id="270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089B37-906A-4DCB-AFB6-32CB715CE8B0}" v="246" dt="2022-04-03T13:09:24.3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-725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wia Gaworecka" userId="5d1b5047dce6d3b7" providerId="LiveId" clId="{DC089B37-906A-4DCB-AFB6-32CB715CE8B0}"/>
    <pc:docChg chg="undo redo custSel addSld delSld modSld sldOrd">
      <pc:chgData name="Sylwia Gaworecka" userId="5d1b5047dce6d3b7" providerId="LiveId" clId="{DC089B37-906A-4DCB-AFB6-32CB715CE8B0}" dt="2022-04-03T13:10:44.095" v="1934" actId="20577"/>
      <pc:docMkLst>
        <pc:docMk/>
      </pc:docMkLst>
      <pc:sldChg chg="modSp mod modTransition">
        <pc:chgData name="Sylwia Gaworecka" userId="5d1b5047dce6d3b7" providerId="LiveId" clId="{DC089B37-906A-4DCB-AFB6-32CB715CE8B0}" dt="2022-04-03T13:10:44.095" v="1934" actId="20577"/>
        <pc:sldMkLst>
          <pc:docMk/>
          <pc:sldMk cId="3972088782" sldId="256"/>
        </pc:sldMkLst>
        <pc:spChg chg="mod">
          <ac:chgData name="Sylwia Gaworecka" userId="5d1b5047dce6d3b7" providerId="LiveId" clId="{DC089B37-906A-4DCB-AFB6-32CB715CE8B0}" dt="2022-04-03T13:10:44.095" v="1934" actId="20577"/>
          <ac:spMkLst>
            <pc:docMk/>
            <pc:sldMk cId="3972088782" sldId="256"/>
            <ac:spMk id="3" creationId="{CEC0F09A-EC2B-4EFD-98F7-84F816084BAD}"/>
          </ac:spMkLst>
        </pc:spChg>
        <pc:picChg chg="mod">
          <ac:chgData name="Sylwia Gaworecka" userId="5d1b5047dce6d3b7" providerId="LiveId" clId="{DC089B37-906A-4DCB-AFB6-32CB715CE8B0}" dt="2022-03-31T14:32:26.421" v="1" actId="1076"/>
          <ac:picMkLst>
            <pc:docMk/>
            <pc:sldMk cId="3972088782" sldId="256"/>
            <ac:picMk id="4" creationId="{502C962B-3D57-4E3F-8330-203A033DA9E7}"/>
          </ac:picMkLst>
        </pc:picChg>
      </pc:sldChg>
      <pc:sldChg chg="addSp delSp modSp mod">
        <pc:chgData name="Sylwia Gaworecka" userId="5d1b5047dce6d3b7" providerId="LiveId" clId="{DC089B37-906A-4DCB-AFB6-32CB715CE8B0}" dt="2022-04-03T07:01:25.710" v="1220" actId="478"/>
        <pc:sldMkLst>
          <pc:docMk/>
          <pc:sldMk cId="1916474544" sldId="257"/>
        </pc:sldMkLst>
        <pc:spChg chg="mod">
          <ac:chgData name="Sylwia Gaworecka" userId="5d1b5047dce6d3b7" providerId="LiveId" clId="{DC089B37-906A-4DCB-AFB6-32CB715CE8B0}" dt="2022-04-02T19:16:56.850" v="955" actId="27636"/>
          <ac:spMkLst>
            <pc:docMk/>
            <pc:sldMk cId="1916474544" sldId="257"/>
            <ac:spMk id="3" creationId="{2C9630FD-1249-4E59-9144-C70769F6D38F}"/>
          </ac:spMkLst>
        </pc:spChg>
        <pc:picChg chg="add del mod">
          <ac:chgData name="Sylwia Gaworecka" userId="5d1b5047dce6d3b7" providerId="LiveId" clId="{DC089B37-906A-4DCB-AFB6-32CB715CE8B0}" dt="2022-04-03T07:01:25.710" v="1220" actId="478"/>
          <ac:picMkLst>
            <pc:docMk/>
            <pc:sldMk cId="1916474544" sldId="257"/>
            <ac:picMk id="5" creationId="{EF8228C0-1913-4CBE-BAF6-409B7E6D8758}"/>
          </ac:picMkLst>
        </pc:picChg>
      </pc:sldChg>
      <pc:sldChg chg="addSp delSp modSp mod setBg">
        <pc:chgData name="Sylwia Gaworecka" userId="5d1b5047dce6d3b7" providerId="LiveId" clId="{DC089B37-906A-4DCB-AFB6-32CB715CE8B0}" dt="2022-04-02T19:17:54.769" v="972" actId="404"/>
        <pc:sldMkLst>
          <pc:docMk/>
          <pc:sldMk cId="883767631" sldId="258"/>
        </pc:sldMkLst>
        <pc:spChg chg="mod">
          <ac:chgData name="Sylwia Gaworecka" userId="5d1b5047dce6d3b7" providerId="LiveId" clId="{DC089B37-906A-4DCB-AFB6-32CB715CE8B0}" dt="2022-04-02T19:04:43.035" v="882" actId="26606"/>
          <ac:spMkLst>
            <pc:docMk/>
            <pc:sldMk cId="883767631" sldId="258"/>
            <ac:spMk id="2" creationId="{A51154D8-2A42-4100-B509-06719CFD8CDD}"/>
          </ac:spMkLst>
        </pc:spChg>
        <pc:spChg chg="del mod">
          <ac:chgData name="Sylwia Gaworecka" userId="5d1b5047dce6d3b7" providerId="LiveId" clId="{DC089B37-906A-4DCB-AFB6-32CB715CE8B0}" dt="2022-04-02T17:29:28.163" v="598" actId="478"/>
          <ac:spMkLst>
            <pc:docMk/>
            <pc:sldMk cId="883767631" sldId="258"/>
            <ac:spMk id="3" creationId="{C16C491B-9B22-4294-9A4E-FC5F48860A70}"/>
          </ac:spMkLst>
        </pc:spChg>
        <pc:spChg chg="add del">
          <ac:chgData name="Sylwia Gaworecka" userId="5d1b5047dce6d3b7" providerId="LiveId" clId="{DC089B37-906A-4DCB-AFB6-32CB715CE8B0}" dt="2022-04-02T17:29:28.163" v="598" actId="478"/>
          <ac:spMkLst>
            <pc:docMk/>
            <pc:sldMk cId="883767631" sldId="258"/>
            <ac:spMk id="4" creationId="{36CEFAE1-74F0-4634-93BB-C0E5660B0D6D}"/>
          </ac:spMkLst>
        </pc:spChg>
        <pc:spChg chg="add del mod">
          <ac:chgData name="Sylwia Gaworecka" userId="5d1b5047dce6d3b7" providerId="LiveId" clId="{DC089B37-906A-4DCB-AFB6-32CB715CE8B0}" dt="2022-04-02T06:30:23.579" v="336" actId="478"/>
          <ac:spMkLst>
            <pc:docMk/>
            <pc:sldMk cId="883767631" sldId="258"/>
            <ac:spMk id="5" creationId="{F3192CB2-C090-48DB-80E2-1C46D36E32B0}"/>
          </ac:spMkLst>
        </pc:spChg>
        <pc:spChg chg="add del mod">
          <ac:chgData name="Sylwia Gaworecka" userId="5d1b5047dce6d3b7" providerId="LiveId" clId="{DC089B37-906A-4DCB-AFB6-32CB715CE8B0}" dt="2022-04-02T19:04:43.035" v="882" actId="26606"/>
          <ac:spMkLst>
            <pc:docMk/>
            <pc:sldMk cId="883767631" sldId="258"/>
            <ac:spMk id="5" creationId="{FE72E70D-4F4C-46F5-9AAE-866F5E5CD142}"/>
          </ac:spMkLst>
        </pc:spChg>
        <pc:spChg chg="add del mod">
          <ac:chgData name="Sylwia Gaworecka" userId="5d1b5047dce6d3b7" providerId="LiveId" clId="{DC089B37-906A-4DCB-AFB6-32CB715CE8B0}" dt="2022-04-02T17:29:34.072" v="602"/>
          <ac:spMkLst>
            <pc:docMk/>
            <pc:sldMk cId="883767631" sldId="258"/>
            <ac:spMk id="6" creationId="{D041F58F-4372-43D9-A4C7-0D8E64C25458}"/>
          </ac:spMkLst>
        </pc:spChg>
        <pc:spChg chg="add del">
          <ac:chgData name="Sylwia Gaworecka" userId="5d1b5047dce6d3b7" providerId="LiveId" clId="{DC089B37-906A-4DCB-AFB6-32CB715CE8B0}" dt="2022-04-02T19:04:33.128" v="875" actId="26606"/>
          <ac:spMkLst>
            <pc:docMk/>
            <pc:sldMk cId="883767631" sldId="258"/>
            <ac:spMk id="11" creationId="{F26EFC68-212A-47F8-9663-C40DB8D35FE1}"/>
          </ac:spMkLst>
        </pc:spChg>
        <pc:graphicFrameChg chg="add del">
          <ac:chgData name="Sylwia Gaworecka" userId="5d1b5047dce6d3b7" providerId="LiveId" clId="{DC089B37-906A-4DCB-AFB6-32CB715CE8B0}" dt="2022-04-02T19:04:33.128" v="875" actId="26606"/>
          <ac:graphicFrameMkLst>
            <pc:docMk/>
            <pc:sldMk cId="883767631" sldId="258"/>
            <ac:graphicFrameMk id="7" creationId="{B2E7AA5B-048B-1DC0-03DA-D76F0FE2AA97}"/>
          </ac:graphicFrameMkLst>
        </pc:graphicFrameChg>
        <pc:graphicFrameChg chg="add del">
          <ac:chgData name="Sylwia Gaworecka" userId="5d1b5047dce6d3b7" providerId="LiveId" clId="{DC089B37-906A-4DCB-AFB6-32CB715CE8B0}" dt="2022-04-02T19:04:37.847" v="877" actId="26606"/>
          <ac:graphicFrameMkLst>
            <pc:docMk/>
            <pc:sldMk cId="883767631" sldId="258"/>
            <ac:graphicFrameMk id="13" creationId="{02E1BB85-F737-127D-312D-CCA9F9B45859}"/>
          </ac:graphicFrameMkLst>
        </pc:graphicFrameChg>
        <pc:graphicFrameChg chg="add del">
          <ac:chgData name="Sylwia Gaworecka" userId="5d1b5047dce6d3b7" providerId="LiveId" clId="{DC089B37-906A-4DCB-AFB6-32CB715CE8B0}" dt="2022-04-02T19:04:40.308" v="879" actId="26606"/>
          <ac:graphicFrameMkLst>
            <pc:docMk/>
            <pc:sldMk cId="883767631" sldId="258"/>
            <ac:graphicFrameMk id="15" creationId="{2753A0AE-60D5-8A28-D71B-D9389765D379}"/>
          </ac:graphicFrameMkLst>
        </pc:graphicFrameChg>
        <pc:graphicFrameChg chg="add del">
          <ac:chgData name="Sylwia Gaworecka" userId="5d1b5047dce6d3b7" providerId="LiveId" clId="{DC089B37-906A-4DCB-AFB6-32CB715CE8B0}" dt="2022-04-02T19:04:43.013" v="881" actId="26606"/>
          <ac:graphicFrameMkLst>
            <pc:docMk/>
            <pc:sldMk cId="883767631" sldId="258"/>
            <ac:graphicFrameMk id="17" creationId="{133DCA02-1854-68AE-E474-217FB52438AD}"/>
          </ac:graphicFrameMkLst>
        </pc:graphicFrameChg>
        <pc:graphicFrameChg chg="add modGraphic">
          <ac:chgData name="Sylwia Gaworecka" userId="5d1b5047dce6d3b7" providerId="LiveId" clId="{DC089B37-906A-4DCB-AFB6-32CB715CE8B0}" dt="2022-04-02T19:17:54.769" v="972" actId="404"/>
          <ac:graphicFrameMkLst>
            <pc:docMk/>
            <pc:sldMk cId="883767631" sldId="258"/>
            <ac:graphicFrameMk id="19" creationId="{02E1BB85-F737-127D-312D-CCA9F9B45859}"/>
          </ac:graphicFrameMkLst>
        </pc:graphicFrameChg>
      </pc:sldChg>
      <pc:sldChg chg="addSp delSp modSp mod setBg">
        <pc:chgData name="Sylwia Gaworecka" userId="5d1b5047dce6d3b7" providerId="LiveId" clId="{DC089B37-906A-4DCB-AFB6-32CB715CE8B0}" dt="2022-04-02T19:25:23.934" v="1028"/>
        <pc:sldMkLst>
          <pc:docMk/>
          <pc:sldMk cId="871921628" sldId="259"/>
        </pc:sldMkLst>
        <pc:spChg chg="mod">
          <ac:chgData name="Sylwia Gaworecka" userId="5d1b5047dce6d3b7" providerId="LiveId" clId="{DC089B37-906A-4DCB-AFB6-32CB715CE8B0}" dt="2022-03-31T14:50:08.873" v="275" actId="20577"/>
          <ac:spMkLst>
            <pc:docMk/>
            <pc:sldMk cId="871921628" sldId="259"/>
            <ac:spMk id="2" creationId="{B527E249-D1B8-4068-AC48-9BCA8BD2DF0E}"/>
          </ac:spMkLst>
        </pc:spChg>
        <pc:spChg chg="add del mod">
          <ac:chgData name="Sylwia Gaworecka" userId="5d1b5047dce6d3b7" providerId="LiveId" clId="{DC089B37-906A-4DCB-AFB6-32CB715CE8B0}" dt="2022-03-31T14:36:12.944" v="60" actId="26606"/>
          <ac:spMkLst>
            <pc:docMk/>
            <pc:sldMk cId="871921628" sldId="259"/>
            <ac:spMk id="3" creationId="{2DE92637-D8C5-41E4-AB2D-7F1CA7678449}"/>
          </ac:spMkLst>
        </pc:spChg>
        <pc:spChg chg="add del mod">
          <ac:chgData name="Sylwia Gaworecka" userId="5d1b5047dce6d3b7" providerId="LiveId" clId="{DC089B37-906A-4DCB-AFB6-32CB715CE8B0}" dt="2022-03-31T14:36:05.861" v="56" actId="478"/>
          <ac:spMkLst>
            <pc:docMk/>
            <pc:sldMk cId="871921628" sldId="259"/>
            <ac:spMk id="4" creationId="{58509C8D-AC9E-41E7-9F0A-06916E6228D2}"/>
          </ac:spMkLst>
        </pc:spChg>
        <pc:spChg chg="add del mod">
          <ac:chgData name="Sylwia Gaworecka" userId="5d1b5047dce6d3b7" providerId="LiveId" clId="{DC089B37-906A-4DCB-AFB6-32CB715CE8B0}" dt="2022-03-31T14:36:03.116" v="54" actId="478"/>
          <ac:spMkLst>
            <pc:docMk/>
            <pc:sldMk cId="871921628" sldId="259"/>
            <ac:spMk id="5" creationId="{17323C8F-BC6A-4463-ACAA-2200679DD164}"/>
          </ac:spMkLst>
        </pc:spChg>
        <pc:spChg chg="add del mod">
          <ac:chgData name="Sylwia Gaworecka" userId="5d1b5047dce6d3b7" providerId="LiveId" clId="{DC089B37-906A-4DCB-AFB6-32CB715CE8B0}" dt="2022-03-31T14:36:06.693" v="57" actId="478"/>
          <ac:spMkLst>
            <pc:docMk/>
            <pc:sldMk cId="871921628" sldId="259"/>
            <ac:spMk id="6" creationId="{B2F81D03-57F0-428C-A8B2-EDFFD1770A90}"/>
          </ac:spMkLst>
        </pc:spChg>
        <pc:spChg chg="add del mod">
          <ac:chgData name="Sylwia Gaworecka" userId="5d1b5047dce6d3b7" providerId="LiveId" clId="{DC089B37-906A-4DCB-AFB6-32CB715CE8B0}" dt="2022-03-31T14:36:02.563" v="53" actId="478"/>
          <ac:spMkLst>
            <pc:docMk/>
            <pc:sldMk cId="871921628" sldId="259"/>
            <ac:spMk id="7" creationId="{ADED9F7A-940C-41B0-A1AE-E1351A889121}"/>
          </ac:spMkLst>
        </pc:spChg>
        <pc:spChg chg="add del mod">
          <ac:chgData name="Sylwia Gaworecka" userId="5d1b5047dce6d3b7" providerId="LiveId" clId="{DC089B37-906A-4DCB-AFB6-32CB715CE8B0}" dt="2022-03-31T14:35:57.864" v="47"/>
          <ac:spMkLst>
            <pc:docMk/>
            <pc:sldMk cId="871921628" sldId="259"/>
            <ac:spMk id="8" creationId="{6EF8AF93-CC5A-4E71-B093-4D6B5930335B}"/>
          </ac:spMkLst>
        </pc:spChg>
        <pc:spChg chg="add del">
          <ac:chgData name="Sylwia Gaworecka" userId="5d1b5047dce6d3b7" providerId="LiveId" clId="{DC089B37-906A-4DCB-AFB6-32CB715CE8B0}" dt="2022-03-31T14:36:12.927" v="59" actId="26606"/>
          <ac:spMkLst>
            <pc:docMk/>
            <pc:sldMk cId="871921628" sldId="259"/>
            <ac:spMk id="9" creationId="{3C8A81A9-A442-4FB4-A3AC-254A640235C8}"/>
          </ac:spMkLst>
        </pc:spChg>
        <pc:spChg chg="add del">
          <ac:chgData name="Sylwia Gaworecka" userId="5d1b5047dce6d3b7" providerId="LiveId" clId="{DC089B37-906A-4DCB-AFB6-32CB715CE8B0}" dt="2022-03-31T14:36:12.927" v="59" actId="26606"/>
          <ac:spMkLst>
            <pc:docMk/>
            <pc:sldMk cId="871921628" sldId="259"/>
            <ac:spMk id="11" creationId="{D9379D16-E9B5-4217-96FC-4444572AA086}"/>
          </ac:spMkLst>
        </pc:spChg>
        <pc:spChg chg="add del">
          <ac:chgData name="Sylwia Gaworecka" userId="5d1b5047dce6d3b7" providerId="LiveId" clId="{DC089B37-906A-4DCB-AFB6-32CB715CE8B0}" dt="2022-03-31T14:36:12.927" v="59" actId="26606"/>
          <ac:spMkLst>
            <pc:docMk/>
            <pc:sldMk cId="871921628" sldId="259"/>
            <ac:spMk id="13" creationId="{CD6054B7-5AC5-49DB-A3ED-354175FA8A2E}"/>
          </ac:spMkLst>
        </pc:spChg>
        <pc:spChg chg="add del">
          <ac:chgData name="Sylwia Gaworecka" userId="5d1b5047dce6d3b7" providerId="LiveId" clId="{DC089B37-906A-4DCB-AFB6-32CB715CE8B0}" dt="2022-03-31T14:45:30.543" v="161" actId="26606"/>
          <ac:spMkLst>
            <pc:docMk/>
            <pc:sldMk cId="871921628" sldId="259"/>
            <ac:spMk id="17" creationId="{17115F77-2FAE-4CA7-9A7F-10D5F2C8F831}"/>
          </ac:spMkLst>
        </pc:spChg>
        <pc:spChg chg="add del">
          <ac:chgData name="Sylwia Gaworecka" userId="5d1b5047dce6d3b7" providerId="LiveId" clId="{DC089B37-906A-4DCB-AFB6-32CB715CE8B0}" dt="2022-03-31T14:45:30.543" v="161" actId="26606"/>
          <ac:spMkLst>
            <pc:docMk/>
            <pc:sldMk cId="871921628" sldId="259"/>
            <ac:spMk id="18" creationId="{5CD4C046-A04C-46CC-AFA3-6B0621F628C8}"/>
          </ac:spMkLst>
        </pc:spChg>
        <pc:spChg chg="add del">
          <ac:chgData name="Sylwia Gaworecka" userId="5d1b5047dce6d3b7" providerId="LiveId" clId="{DC089B37-906A-4DCB-AFB6-32CB715CE8B0}" dt="2022-03-31T14:45:30.543" v="161" actId="26606"/>
          <ac:spMkLst>
            <pc:docMk/>
            <pc:sldMk cId="871921628" sldId="259"/>
            <ac:spMk id="19" creationId="{66C7A97A-A7DE-4DFB-8542-1E4BF24C7D31}"/>
          </ac:spMkLst>
        </pc:spChg>
        <pc:spChg chg="add del">
          <ac:chgData name="Sylwia Gaworecka" userId="5d1b5047dce6d3b7" providerId="LiveId" clId="{DC089B37-906A-4DCB-AFB6-32CB715CE8B0}" dt="2022-03-31T14:45:12.950" v="153" actId="26606"/>
          <ac:spMkLst>
            <pc:docMk/>
            <pc:sldMk cId="871921628" sldId="259"/>
            <ac:spMk id="20" creationId="{17115F77-2FAE-4CA7-9A7F-10D5F2C8F831}"/>
          </ac:spMkLst>
        </pc:spChg>
        <pc:spChg chg="add del">
          <ac:chgData name="Sylwia Gaworecka" userId="5d1b5047dce6d3b7" providerId="LiveId" clId="{DC089B37-906A-4DCB-AFB6-32CB715CE8B0}" dt="2022-03-31T14:45:30.543" v="161" actId="26606"/>
          <ac:spMkLst>
            <pc:docMk/>
            <pc:sldMk cId="871921628" sldId="259"/>
            <ac:spMk id="21" creationId="{BE111DB0-3D73-4D20-9D57-CEF5A0D865B9}"/>
          </ac:spMkLst>
        </pc:spChg>
        <pc:spChg chg="add del">
          <ac:chgData name="Sylwia Gaworecka" userId="5d1b5047dce6d3b7" providerId="LiveId" clId="{DC089B37-906A-4DCB-AFB6-32CB715CE8B0}" dt="2022-03-31T14:45:12.950" v="153" actId="26606"/>
          <ac:spMkLst>
            <pc:docMk/>
            <pc:sldMk cId="871921628" sldId="259"/>
            <ac:spMk id="22" creationId="{5CD4C046-A04C-46CC-AFA3-6B0621F628C8}"/>
          </ac:spMkLst>
        </pc:spChg>
        <pc:spChg chg="add del">
          <ac:chgData name="Sylwia Gaworecka" userId="5d1b5047dce6d3b7" providerId="LiveId" clId="{DC089B37-906A-4DCB-AFB6-32CB715CE8B0}" dt="2022-03-31T14:45:30.543" v="161" actId="26606"/>
          <ac:spMkLst>
            <pc:docMk/>
            <pc:sldMk cId="871921628" sldId="259"/>
            <ac:spMk id="23" creationId="{027ADCA0-A066-4B16-8E1F-3C2483947B72}"/>
          </ac:spMkLst>
        </pc:spChg>
        <pc:spChg chg="add del">
          <ac:chgData name="Sylwia Gaworecka" userId="5d1b5047dce6d3b7" providerId="LiveId" clId="{DC089B37-906A-4DCB-AFB6-32CB715CE8B0}" dt="2022-03-31T14:45:12.950" v="153" actId="26606"/>
          <ac:spMkLst>
            <pc:docMk/>
            <pc:sldMk cId="871921628" sldId="259"/>
            <ac:spMk id="24" creationId="{66C7A97A-A7DE-4DFB-8542-1E4BF24C7D31}"/>
          </ac:spMkLst>
        </pc:spChg>
        <pc:spChg chg="add del">
          <ac:chgData name="Sylwia Gaworecka" userId="5d1b5047dce6d3b7" providerId="LiveId" clId="{DC089B37-906A-4DCB-AFB6-32CB715CE8B0}" dt="2022-03-31T14:45:12.950" v="153" actId="26606"/>
          <ac:spMkLst>
            <pc:docMk/>
            <pc:sldMk cId="871921628" sldId="259"/>
            <ac:spMk id="26" creationId="{BE111DB0-3D73-4D20-9D57-CEF5A0D865B9}"/>
          </ac:spMkLst>
        </pc:spChg>
        <pc:spChg chg="add del">
          <ac:chgData name="Sylwia Gaworecka" userId="5d1b5047dce6d3b7" providerId="LiveId" clId="{DC089B37-906A-4DCB-AFB6-32CB715CE8B0}" dt="2022-03-31T14:45:12.950" v="153" actId="26606"/>
          <ac:spMkLst>
            <pc:docMk/>
            <pc:sldMk cId="871921628" sldId="259"/>
            <ac:spMk id="28" creationId="{027ADCA0-A066-4B16-8E1F-3C2483947B72}"/>
          </ac:spMkLst>
        </pc:spChg>
        <pc:graphicFrameChg chg="add del">
          <ac:chgData name="Sylwia Gaworecka" userId="5d1b5047dce6d3b7" providerId="LiveId" clId="{DC089B37-906A-4DCB-AFB6-32CB715CE8B0}" dt="2022-03-31T14:36:12.927" v="59" actId="26606"/>
          <ac:graphicFrameMkLst>
            <pc:docMk/>
            <pc:sldMk cId="871921628" sldId="259"/>
            <ac:graphicFrameMk id="10" creationId="{173DE04E-ABD2-A24F-EA7B-D3CDBE7CC4A6}"/>
          </ac:graphicFrameMkLst>
        </pc:graphicFrameChg>
        <pc:graphicFrameChg chg="add mod modGraphic">
          <ac:chgData name="Sylwia Gaworecka" userId="5d1b5047dce6d3b7" providerId="LiveId" clId="{DC089B37-906A-4DCB-AFB6-32CB715CE8B0}" dt="2022-04-02T19:25:23.934" v="1028"/>
          <ac:graphicFrameMkLst>
            <pc:docMk/>
            <pc:sldMk cId="871921628" sldId="259"/>
            <ac:graphicFrameMk id="15" creationId="{B04E944D-BBE0-A7AD-26AC-975F8CF07D86}"/>
          </ac:graphicFrameMkLst>
        </pc:graphicFrameChg>
      </pc:sldChg>
      <pc:sldChg chg="addSp delSp modSp mod setBg">
        <pc:chgData name="Sylwia Gaworecka" userId="5d1b5047dce6d3b7" providerId="LiveId" clId="{DC089B37-906A-4DCB-AFB6-32CB715CE8B0}" dt="2022-03-31T14:50:17.819" v="279" actId="20577"/>
        <pc:sldMkLst>
          <pc:docMk/>
          <pc:sldMk cId="2845831549" sldId="260"/>
        </pc:sldMkLst>
        <pc:spChg chg="mod">
          <ac:chgData name="Sylwia Gaworecka" userId="5d1b5047dce6d3b7" providerId="LiveId" clId="{DC089B37-906A-4DCB-AFB6-32CB715CE8B0}" dt="2022-03-31T14:50:17.819" v="279" actId="20577"/>
          <ac:spMkLst>
            <pc:docMk/>
            <pc:sldMk cId="2845831549" sldId="260"/>
            <ac:spMk id="2" creationId="{C4E5E578-9A21-476D-B8FA-3030805857E5}"/>
          </ac:spMkLst>
        </pc:spChg>
        <pc:spChg chg="add del">
          <ac:chgData name="Sylwia Gaworecka" userId="5d1b5047dce6d3b7" providerId="LiveId" clId="{DC089B37-906A-4DCB-AFB6-32CB715CE8B0}" dt="2022-03-31T14:36:18.890" v="63" actId="26606"/>
          <ac:spMkLst>
            <pc:docMk/>
            <pc:sldMk cId="2845831549" sldId="260"/>
            <ac:spMk id="3" creationId="{67BEEC00-6B37-4858-B3D4-C5C9FC8FCBB5}"/>
          </ac:spMkLst>
        </pc:spChg>
        <pc:spChg chg="add del">
          <ac:chgData name="Sylwia Gaworecka" userId="5d1b5047dce6d3b7" providerId="LiveId" clId="{DC089B37-906A-4DCB-AFB6-32CB715CE8B0}" dt="2022-03-31T14:36:18.870" v="62" actId="26606"/>
          <ac:spMkLst>
            <pc:docMk/>
            <pc:sldMk cId="2845831549" sldId="260"/>
            <ac:spMk id="6" creationId="{3C8A81A9-A442-4FB4-A3AC-254A640235C8}"/>
          </ac:spMkLst>
        </pc:spChg>
        <pc:spChg chg="add del">
          <ac:chgData name="Sylwia Gaworecka" userId="5d1b5047dce6d3b7" providerId="LiveId" clId="{DC089B37-906A-4DCB-AFB6-32CB715CE8B0}" dt="2022-03-31T14:36:18.870" v="62" actId="26606"/>
          <ac:spMkLst>
            <pc:docMk/>
            <pc:sldMk cId="2845831549" sldId="260"/>
            <ac:spMk id="7" creationId="{D9379D16-E9B5-4217-96FC-4444572AA086}"/>
          </ac:spMkLst>
        </pc:spChg>
        <pc:spChg chg="add del">
          <ac:chgData name="Sylwia Gaworecka" userId="5d1b5047dce6d3b7" providerId="LiveId" clId="{DC089B37-906A-4DCB-AFB6-32CB715CE8B0}" dt="2022-03-31T14:35:50.241" v="31" actId="26606"/>
          <ac:spMkLst>
            <pc:docMk/>
            <pc:sldMk cId="2845831549" sldId="260"/>
            <ac:spMk id="9" creationId="{F26EFC68-212A-47F8-9663-C40DB8D35FE1}"/>
          </ac:spMkLst>
        </pc:spChg>
        <pc:spChg chg="add del">
          <ac:chgData name="Sylwia Gaworecka" userId="5d1b5047dce6d3b7" providerId="LiveId" clId="{DC089B37-906A-4DCB-AFB6-32CB715CE8B0}" dt="2022-03-31T14:36:18.870" v="62" actId="26606"/>
          <ac:spMkLst>
            <pc:docMk/>
            <pc:sldMk cId="2845831549" sldId="260"/>
            <ac:spMk id="13" creationId="{CD6054B7-5AC5-49DB-A3ED-354175FA8A2E}"/>
          </ac:spMkLst>
        </pc:spChg>
        <pc:spChg chg="add del">
          <ac:chgData name="Sylwia Gaworecka" userId="5d1b5047dce6d3b7" providerId="LiveId" clId="{DC089B37-906A-4DCB-AFB6-32CB715CE8B0}" dt="2022-03-31T14:45:30.364" v="160" actId="26606"/>
          <ac:spMkLst>
            <pc:docMk/>
            <pc:sldMk cId="2845831549" sldId="260"/>
            <ac:spMk id="15" creationId="{F26EFC68-212A-47F8-9663-C40DB8D35FE1}"/>
          </ac:spMkLst>
        </pc:spChg>
        <pc:spChg chg="add del">
          <ac:chgData name="Sylwia Gaworecka" userId="5d1b5047dce6d3b7" providerId="LiveId" clId="{DC089B37-906A-4DCB-AFB6-32CB715CE8B0}" dt="2022-03-31T14:45:20.055" v="158" actId="26606"/>
          <ac:spMkLst>
            <pc:docMk/>
            <pc:sldMk cId="2845831549" sldId="260"/>
            <ac:spMk id="21" creationId="{17115F77-2FAE-4CA7-9A7F-10D5F2C8F831}"/>
          </ac:spMkLst>
        </pc:spChg>
        <pc:spChg chg="add del">
          <ac:chgData name="Sylwia Gaworecka" userId="5d1b5047dce6d3b7" providerId="LiveId" clId="{DC089B37-906A-4DCB-AFB6-32CB715CE8B0}" dt="2022-03-31T14:45:20.055" v="158" actId="26606"/>
          <ac:spMkLst>
            <pc:docMk/>
            <pc:sldMk cId="2845831549" sldId="260"/>
            <ac:spMk id="23" creationId="{5CD4C046-A04C-46CC-AFA3-6B0621F628C8}"/>
          </ac:spMkLst>
        </pc:spChg>
        <pc:spChg chg="add del">
          <ac:chgData name="Sylwia Gaworecka" userId="5d1b5047dce6d3b7" providerId="LiveId" clId="{DC089B37-906A-4DCB-AFB6-32CB715CE8B0}" dt="2022-03-31T14:45:20.055" v="158" actId="26606"/>
          <ac:spMkLst>
            <pc:docMk/>
            <pc:sldMk cId="2845831549" sldId="260"/>
            <ac:spMk id="25" creationId="{A5A2BA67-BF68-4F48-BAA9-1091D4FED1F8}"/>
          </ac:spMkLst>
        </pc:spChg>
        <pc:spChg chg="add del">
          <ac:chgData name="Sylwia Gaworecka" userId="5d1b5047dce6d3b7" providerId="LiveId" clId="{DC089B37-906A-4DCB-AFB6-32CB715CE8B0}" dt="2022-03-31T14:45:20.055" v="158" actId="26606"/>
          <ac:spMkLst>
            <pc:docMk/>
            <pc:sldMk cId="2845831549" sldId="260"/>
            <ac:spMk id="27" creationId="{E4190DBD-4A62-4416-ACB7-ACEC1DE3024B}"/>
          </ac:spMkLst>
        </pc:spChg>
        <pc:spChg chg="add del">
          <ac:chgData name="Sylwia Gaworecka" userId="5d1b5047dce6d3b7" providerId="LiveId" clId="{DC089B37-906A-4DCB-AFB6-32CB715CE8B0}" dt="2022-03-31T14:45:20.055" v="158" actId="26606"/>
          <ac:spMkLst>
            <pc:docMk/>
            <pc:sldMk cId="2845831549" sldId="260"/>
            <ac:spMk id="29" creationId="{DBF12D6D-FE37-445A-BF16-6DA1A659A4D7}"/>
          </ac:spMkLst>
        </pc:spChg>
        <pc:graphicFrameChg chg="add del">
          <ac:chgData name="Sylwia Gaworecka" userId="5d1b5047dce6d3b7" providerId="LiveId" clId="{DC089B37-906A-4DCB-AFB6-32CB715CE8B0}" dt="2022-03-31T14:35:50.241" v="31" actId="26606"/>
          <ac:graphicFrameMkLst>
            <pc:docMk/>
            <pc:sldMk cId="2845831549" sldId="260"/>
            <ac:graphicFrameMk id="5" creationId="{718C3152-5D8F-44A0-DAC3-9224FC40E2A5}"/>
          </ac:graphicFrameMkLst>
        </pc:graphicFrameChg>
        <pc:graphicFrameChg chg="add del">
          <ac:chgData name="Sylwia Gaworecka" userId="5d1b5047dce6d3b7" providerId="LiveId" clId="{DC089B37-906A-4DCB-AFB6-32CB715CE8B0}" dt="2022-03-31T14:36:18.870" v="62" actId="26606"/>
          <ac:graphicFrameMkLst>
            <pc:docMk/>
            <pc:sldMk cId="2845831549" sldId="260"/>
            <ac:graphicFrameMk id="8" creationId="{57A1C950-2002-469E-76F8-77EFF309B239}"/>
          </ac:graphicFrameMkLst>
        </pc:graphicFrameChg>
        <pc:graphicFrameChg chg="add del">
          <ac:chgData name="Sylwia Gaworecka" userId="5d1b5047dce6d3b7" providerId="LiveId" clId="{DC089B37-906A-4DCB-AFB6-32CB715CE8B0}" dt="2022-03-31T14:35:54.638" v="33" actId="26606"/>
          <ac:graphicFrameMkLst>
            <pc:docMk/>
            <pc:sldMk cId="2845831549" sldId="260"/>
            <ac:graphicFrameMk id="11" creationId="{AB1F6F15-702B-FE21-5238-A0448B3FD3C0}"/>
          </ac:graphicFrameMkLst>
        </pc:graphicFrameChg>
        <pc:graphicFrameChg chg="add mod modGraphic">
          <ac:chgData name="Sylwia Gaworecka" userId="5d1b5047dce6d3b7" providerId="LiveId" clId="{DC089B37-906A-4DCB-AFB6-32CB715CE8B0}" dt="2022-03-31T14:45:48.026" v="163" actId="207"/>
          <ac:graphicFrameMkLst>
            <pc:docMk/>
            <pc:sldMk cId="2845831549" sldId="260"/>
            <ac:graphicFrameMk id="16" creationId="{54377CFA-7816-BEDE-2706-72B7F59CCC8A}"/>
          </ac:graphicFrameMkLst>
        </pc:graphicFrameChg>
      </pc:sldChg>
      <pc:sldChg chg="addSp delSp modSp mod setBg modClrScheme delDesignElem chgLayout">
        <pc:chgData name="Sylwia Gaworecka" userId="5d1b5047dce6d3b7" providerId="LiveId" clId="{DC089B37-906A-4DCB-AFB6-32CB715CE8B0}" dt="2022-04-02T19:37:30.533" v="1040" actId="790"/>
        <pc:sldMkLst>
          <pc:docMk/>
          <pc:sldMk cId="2171366277" sldId="261"/>
        </pc:sldMkLst>
        <pc:spChg chg="del mod">
          <ac:chgData name="Sylwia Gaworecka" userId="5d1b5047dce6d3b7" providerId="LiveId" clId="{DC089B37-906A-4DCB-AFB6-32CB715CE8B0}" dt="2022-04-02T17:46:38.934" v="609"/>
          <ac:spMkLst>
            <pc:docMk/>
            <pc:sldMk cId="2171366277" sldId="261"/>
            <ac:spMk id="2" creationId="{5B32999F-31A0-4968-BB0C-4A383A27C2E2}"/>
          </ac:spMkLst>
        </pc:spChg>
        <pc:spChg chg="del">
          <ac:chgData name="Sylwia Gaworecka" userId="5d1b5047dce6d3b7" providerId="LiveId" clId="{DC089B37-906A-4DCB-AFB6-32CB715CE8B0}" dt="2022-04-02T17:47:35.269" v="614"/>
          <ac:spMkLst>
            <pc:docMk/>
            <pc:sldMk cId="2171366277" sldId="261"/>
            <ac:spMk id="3" creationId="{ACFFF907-AA92-4082-BF73-5CCB23B66CB4}"/>
          </ac:spMkLst>
        </pc:spChg>
        <pc:spChg chg="add del mod">
          <ac:chgData name="Sylwia Gaworecka" userId="5d1b5047dce6d3b7" providerId="LiveId" clId="{DC089B37-906A-4DCB-AFB6-32CB715CE8B0}" dt="2022-04-02T17:47:33.217" v="613" actId="478"/>
          <ac:spMkLst>
            <pc:docMk/>
            <pc:sldMk cId="2171366277" sldId="261"/>
            <ac:spMk id="4" creationId="{AC215C36-9D7F-4A2D-840C-437DA6323C77}"/>
          </ac:spMkLst>
        </pc:spChg>
        <pc:spChg chg="add del mod">
          <ac:chgData name="Sylwia Gaworecka" userId="5d1b5047dce6d3b7" providerId="LiveId" clId="{DC089B37-906A-4DCB-AFB6-32CB715CE8B0}" dt="2022-04-02T17:47:56.663" v="618" actId="700"/>
          <ac:spMkLst>
            <pc:docMk/>
            <pc:sldMk cId="2171366277" sldId="261"/>
            <ac:spMk id="5" creationId="{624DB834-FC49-4C35-9371-A8B74AA69FB4}"/>
          </ac:spMkLst>
        </pc:spChg>
        <pc:spChg chg="add mod">
          <ac:chgData name="Sylwia Gaworecka" userId="5d1b5047dce6d3b7" providerId="LiveId" clId="{DC089B37-906A-4DCB-AFB6-32CB715CE8B0}" dt="2022-04-02T19:18:50.026" v="979" actId="14100"/>
          <ac:spMkLst>
            <pc:docMk/>
            <pc:sldMk cId="2171366277" sldId="261"/>
            <ac:spMk id="7" creationId="{AA014222-8A0F-4331-9851-E6B1E490E38A}"/>
          </ac:spMkLst>
        </pc:spChg>
        <pc:spChg chg="add mod">
          <ac:chgData name="Sylwia Gaworecka" userId="5d1b5047dce6d3b7" providerId="LiveId" clId="{DC089B37-906A-4DCB-AFB6-32CB715CE8B0}" dt="2022-04-02T17:51:09.586" v="650" actId="1076"/>
          <ac:spMkLst>
            <pc:docMk/>
            <pc:sldMk cId="2171366277" sldId="261"/>
            <ac:spMk id="8" creationId="{49E3D3DA-0950-4244-A5C8-FB6F77FC42B5}"/>
          </ac:spMkLst>
        </pc:spChg>
        <pc:spChg chg="add del mod">
          <ac:chgData name="Sylwia Gaworecka" userId="5d1b5047dce6d3b7" providerId="LiveId" clId="{DC089B37-906A-4DCB-AFB6-32CB715CE8B0}" dt="2022-04-02T17:54:00.587" v="655" actId="478"/>
          <ac:spMkLst>
            <pc:docMk/>
            <pc:sldMk cId="2171366277" sldId="261"/>
            <ac:spMk id="9" creationId="{B04A80F7-C73F-44A8-8D38-5A511987FC01}"/>
          </ac:spMkLst>
        </pc:spChg>
        <pc:spChg chg="add mod">
          <ac:chgData name="Sylwia Gaworecka" userId="5d1b5047dce6d3b7" providerId="LiveId" clId="{DC089B37-906A-4DCB-AFB6-32CB715CE8B0}" dt="2022-04-02T19:37:30.533" v="1040" actId="790"/>
          <ac:spMkLst>
            <pc:docMk/>
            <pc:sldMk cId="2171366277" sldId="261"/>
            <ac:spMk id="10" creationId="{905C2159-1122-41D6-8B69-7E7EBB80C7C4}"/>
          </ac:spMkLst>
        </pc:spChg>
        <pc:spChg chg="add del">
          <ac:chgData name="Sylwia Gaworecka" userId="5d1b5047dce6d3b7" providerId="LiveId" clId="{DC089B37-906A-4DCB-AFB6-32CB715CE8B0}" dt="2022-04-02T17:47:46.306" v="616" actId="26606"/>
          <ac:spMkLst>
            <pc:docMk/>
            <pc:sldMk cId="2171366277" sldId="261"/>
            <ac:spMk id="11" creationId="{168D8C5A-D6A8-4B82-A915-65B3BE9DE681}"/>
          </ac:spMkLst>
        </pc:spChg>
        <pc:spChg chg="add del">
          <ac:chgData name="Sylwia Gaworecka" userId="5d1b5047dce6d3b7" providerId="LiveId" clId="{DC089B37-906A-4DCB-AFB6-32CB715CE8B0}" dt="2022-04-02T17:47:46.306" v="616" actId="26606"/>
          <ac:spMkLst>
            <pc:docMk/>
            <pc:sldMk cId="2171366277" sldId="261"/>
            <ac:spMk id="13" creationId="{1A4306A5-A549-4C0D-A7D2-34D4D4A9963D}"/>
          </ac:spMkLst>
        </pc:spChg>
        <pc:spChg chg="add del">
          <ac:chgData name="Sylwia Gaworecka" userId="5d1b5047dce6d3b7" providerId="LiveId" clId="{DC089B37-906A-4DCB-AFB6-32CB715CE8B0}" dt="2022-04-02T17:47:46.306" v="616" actId="26606"/>
          <ac:spMkLst>
            <pc:docMk/>
            <pc:sldMk cId="2171366277" sldId="261"/>
            <ac:spMk id="15" creationId="{488E6146-1C0A-4739-84A4-CE454A7B2AC5}"/>
          </ac:spMkLst>
        </pc:spChg>
        <pc:spChg chg="add del">
          <ac:chgData name="Sylwia Gaworecka" userId="5d1b5047dce6d3b7" providerId="LiveId" clId="{DC089B37-906A-4DCB-AFB6-32CB715CE8B0}" dt="2022-04-02T17:47:46.306" v="616" actId="26606"/>
          <ac:spMkLst>
            <pc:docMk/>
            <pc:sldMk cId="2171366277" sldId="261"/>
            <ac:spMk id="17" creationId="{56DB519C-E7E6-4ED7-8440-9702C7004477}"/>
          </ac:spMkLst>
        </pc:spChg>
        <pc:spChg chg="add del">
          <ac:chgData name="Sylwia Gaworecka" userId="5d1b5047dce6d3b7" providerId="LiveId" clId="{DC089B37-906A-4DCB-AFB6-32CB715CE8B0}" dt="2022-04-02T17:47:56.663" v="618" actId="700"/>
          <ac:spMkLst>
            <pc:docMk/>
            <pc:sldMk cId="2171366277" sldId="261"/>
            <ac:spMk id="19" creationId="{AF37826C-4A8B-4AA5-BE8C-A755B1970A22}"/>
          </ac:spMkLst>
        </pc:spChg>
        <pc:spChg chg="add del">
          <ac:chgData name="Sylwia Gaworecka" userId="5d1b5047dce6d3b7" providerId="LiveId" clId="{DC089B37-906A-4DCB-AFB6-32CB715CE8B0}" dt="2022-04-02T17:47:56.663" v="618" actId="700"/>
          <ac:spMkLst>
            <pc:docMk/>
            <pc:sldMk cId="2171366277" sldId="261"/>
            <ac:spMk id="20" creationId="{BFB47C81-5765-4486-9BD1-E0EB32F4A0A8}"/>
          </ac:spMkLst>
        </pc:spChg>
        <pc:spChg chg="add del">
          <ac:chgData name="Sylwia Gaworecka" userId="5d1b5047dce6d3b7" providerId="LiveId" clId="{DC089B37-906A-4DCB-AFB6-32CB715CE8B0}" dt="2022-04-02T17:47:56.663" v="618" actId="700"/>
          <ac:spMkLst>
            <pc:docMk/>
            <pc:sldMk cId="2171366277" sldId="261"/>
            <ac:spMk id="21" creationId="{5C98F3A3-40EE-441A-B2C5-11D679551C19}"/>
          </ac:spMkLst>
        </pc:spChg>
        <pc:spChg chg="add del">
          <ac:chgData name="Sylwia Gaworecka" userId="5d1b5047dce6d3b7" providerId="LiveId" clId="{DC089B37-906A-4DCB-AFB6-32CB715CE8B0}" dt="2022-04-02T17:47:56.663" v="618" actId="700"/>
          <ac:spMkLst>
            <pc:docMk/>
            <pc:sldMk cId="2171366277" sldId="261"/>
            <ac:spMk id="22" creationId="{5ACF81E6-4845-4DC0-84A6-AF0706857509}"/>
          </ac:spMkLst>
        </pc:spChg>
        <pc:picChg chg="add mod ord">
          <ac:chgData name="Sylwia Gaworecka" userId="5d1b5047dce6d3b7" providerId="LiveId" clId="{DC089B37-906A-4DCB-AFB6-32CB715CE8B0}" dt="2022-04-02T17:54:05.844" v="657" actId="1076"/>
          <ac:picMkLst>
            <pc:docMk/>
            <pc:sldMk cId="2171366277" sldId="261"/>
            <ac:picMk id="6" creationId="{5325C7EE-4F7A-4F31-9B08-D625592B758D}"/>
          </ac:picMkLst>
        </pc:picChg>
      </pc:sldChg>
      <pc:sldChg chg="addSp delSp modSp mod setBg">
        <pc:chgData name="Sylwia Gaworecka" userId="5d1b5047dce6d3b7" providerId="LiveId" clId="{DC089B37-906A-4DCB-AFB6-32CB715CE8B0}" dt="2022-04-03T12:42:37.865" v="1415" actId="403"/>
        <pc:sldMkLst>
          <pc:docMk/>
          <pc:sldMk cId="2797487560" sldId="262"/>
        </pc:sldMkLst>
        <pc:spChg chg="del mod">
          <ac:chgData name="Sylwia Gaworecka" userId="5d1b5047dce6d3b7" providerId="LiveId" clId="{DC089B37-906A-4DCB-AFB6-32CB715CE8B0}" dt="2022-04-02T17:46:34.524" v="608" actId="478"/>
          <ac:spMkLst>
            <pc:docMk/>
            <pc:sldMk cId="2797487560" sldId="262"/>
            <ac:spMk id="2" creationId="{C6748A18-C02C-4775-9D6B-720196737F17}"/>
          </ac:spMkLst>
        </pc:spChg>
        <pc:spChg chg="mod ord">
          <ac:chgData name="Sylwia Gaworecka" userId="5d1b5047dce6d3b7" providerId="LiveId" clId="{DC089B37-906A-4DCB-AFB6-32CB715CE8B0}" dt="2022-04-03T07:39:59.481" v="1403" actId="26606"/>
          <ac:spMkLst>
            <pc:docMk/>
            <pc:sldMk cId="2797487560" sldId="262"/>
            <ac:spMk id="3" creationId="{F3493DD2-726E-4275-99B2-4C1363DD55B8}"/>
          </ac:spMkLst>
        </pc:spChg>
        <pc:spChg chg="add mod">
          <ac:chgData name="Sylwia Gaworecka" userId="5d1b5047dce6d3b7" providerId="LiveId" clId="{DC089B37-906A-4DCB-AFB6-32CB715CE8B0}" dt="2022-04-03T12:42:37.865" v="1415" actId="403"/>
          <ac:spMkLst>
            <pc:docMk/>
            <pc:sldMk cId="2797487560" sldId="262"/>
            <ac:spMk id="5" creationId="{454C642E-4937-48FC-AF0C-2148A8803C0C}"/>
          </ac:spMkLst>
        </pc:spChg>
        <pc:spChg chg="add del">
          <ac:chgData name="Sylwia Gaworecka" userId="5d1b5047dce6d3b7" providerId="LiveId" clId="{DC089B37-906A-4DCB-AFB6-32CB715CE8B0}" dt="2022-04-03T07:39:34.132" v="1386" actId="26606"/>
          <ac:spMkLst>
            <pc:docMk/>
            <pc:sldMk cId="2797487560" sldId="262"/>
            <ac:spMk id="10" creationId="{FCB7987D-7806-44BF-94FC-E039F57030FF}"/>
          </ac:spMkLst>
        </pc:spChg>
        <pc:spChg chg="add del">
          <ac:chgData name="Sylwia Gaworecka" userId="5d1b5047dce6d3b7" providerId="LiveId" clId="{DC089B37-906A-4DCB-AFB6-32CB715CE8B0}" dt="2022-04-03T07:39:34.132" v="1386" actId="26606"/>
          <ac:spMkLst>
            <pc:docMk/>
            <pc:sldMk cId="2797487560" sldId="262"/>
            <ac:spMk id="12" creationId="{4683E798-38DE-4ECB-912E-B2689E296084}"/>
          </ac:spMkLst>
        </pc:spChg>
        <pc:spChg chg="add del">
          <ac:chgData name="Sylwia Gaworecka" userId="5d1b5047dce6d3b7" providerId="LiveId" clId="{DC089B37-906A-4DCB-AFB6-32CB715CE8B0}" dt="2022-04-03T07:39:34.132" v="1386" actId="26606"/>
          <ac:spMkLst>
            <pc:docMk/>
            <pc:sldMk cId="2797487560" sldId="262"/>
            <ac:spMk id="14" creationId="{DEADE9E9-F720-493E-8302-358E74E6608F}"/>
          </ac:spMkLst>
        </pc:spChg>
        <pc:spChg chg="add del">
          <ac:chgData name="Sylwia Gaworecka" userId="5d1b5047dce6d3b7" providerId="LiveId" clId="{DC089B37-906A-4DCB-AFB6-32CB715CE8B0}" dt="2022-04-03T07:39:36.107" v="1388" actId="26606"/>
          <ac:spMkLst>
            <pc:docMk/>
            <pc:sldMk cId="2797487560" sldId="262"/>
            <ac:spMk id="16" creationId="{FCB7987D-7806-44BF-94FC-E039F57030FF}"/>
          </ac:spMkLst>
        </pc:spChg>
        <pc:spChg chg="add del">
          <ac:chgData name="Sylwia Gaworecka" userId="5d1b5047dce6d3b7" providerId="LiveId" clId="{DC089B37-906A-4DCB-AFB6-32CB715CE8B0}" dt="2022-04-03T07:39:36.107" v="1388" actId="26606"/>
          <ac:spMkLst>
            <pc:docMk/>
            <pc:sldMk cId="2797487560" sldId="262"/>
            <ac:spMk id="17" creationId="{4683E798-38DE-4ECB-912E-B2689E296084}"/>
          </ac:spMkLst>
        </pc:spChg>
        <pc:spChg chg="add del">
          <ac:chgData name="Sylwia Gaworecka" userId="5d1b5047dce6d3b7" providerId="LiveId" clId="{DC089B37-906A-4DCB-AFB6-32CB715CE8B0}" dt="2022-04-03T07:39:36.107" v="1388" actId="26606"/>
          <ac:spMkLst>
            <pc:docMk/>
            <pc:sldMk cId="2797487560" sldId="262"/>
            <ac:spMk id="18" creationId="{DEADE9E9-F720-493E-8302-358E74E6608F}"/>
          </ac:spMkLst>
        </pc:spChg>
        <pc:spChg chg="add del">
          <ac:chgData name="Sylwia Gaworecka" userId="5d1b5047dce6d3b7" providerId="LiveId" clId="{DC089B37-906A-4DCB-AFB6-32CB715CE8B0}" dt="2022-04-03T07:39:36.601" v="1390" actId="26606"/>
          <ac:spMkLst>
            <pc:docMk/>
            <pc:sldMk cId="2797487560" sldId="262"/>
            <ac:spMk id="20" creationId="{0FD3A18F-3514-4129-95E2-B646925B94EB}"/>
          </ac:spMkLst>
        </pc:spChg>
        <pc:spChg chg="add del">
          <ac:chgData name="Sylwia Gaworecka" userId="5d1b5047dce6d3b7" providerId="LiveId" clId="{DC089B37-906A-4DCB-AFB6-32CB715CE8B0}" dt="2022-04-03T07:39:43.058" v="1392" actId="26606"/>
          <ac:spMkLst>
            <pc:docMk/>
            <pc:sldMk cId="2797487560" sldId="262"/>
            <ac:spMk id="22" creationId="{BC733717-8978-4840-8762-A474DFA6250A}"/>
          </ac:spMkLst>
        </pc:spChg>
        <pc:spChg chg="add del">
          <ac:chgData name="Sylwia Gaworecka" userId="5d1b5047dce6d3b7" providerId="LiveId" clId="{DC089B37-906A-4DCB-AFB6-32CB715CE8B0}" dt="2022-04-03T07:39:44.067" v="1394" actId="26606"/>
          <ac:spMkLst>
            <pc:docMk/>
            <pc:sldMk cId="2797487560" sldId="262"/>
            <ac:spMk id="24" creationId="{FCB7987D-7806-44BF-94FC-E039F57030FF}"/>
          </ac:spMkLst>
        </pc:spChg>
        <pc:spChg chg="add del">
          <ac:chgData name="Sylwia Gaworecka" userId="5d1b5047dce6d3b7" providerId="LiveId" clId="{DC089B37-906A-4DCB-AFB6-32CB715CE8B0}" dt="2022-04-03T07:39:44.067" v="1394" actId="26606"/>
          <ac:spMkLst>
            <pc:docMk/>
            <pc:sldMk cId="2797487560" sldId="262"/>
            <ac:spMk id="25" creationId="{4683E798-38DE-4ECB-912E-B2689E296084}"/>
          </ac:spMkLst>
        </pc:spChg>
        <pc:spChg chg="add del">
          <ac:chgData name="Sylwia Gaworecka" userId="5d1b5047dce6d3b7" providerId="LiveId" clId="{DC089B37-906A-4DCB-AFB6-32CB715CE8B0}" dt="2022-04-03T07:39:44.067" v="1394" actId="26606"/>
          <ac:spMkLst>
            <pc:docMk/>
            <pc:sldMk cId="2797487560" sldId="262"/>
            <ac:spMk id="26" creationId="{DEADE9E9-F720-493E-8302-358E74E6608F}"/>
          </ac:spMkLst>
        </pc:spChg>
        <pc:spChg chg="add del">
          <ac:chgData name="Sylwia Gaworecka" userId="5d1b5047dce6d3b7" providerId="LiveId" clId="{DC089B37-906A-4DCB-AFB6-32CB715CE8B0}" dt="2022-04-03T07:39:45.593" v="1396" actId="26606"/>
          <ac:spMkLst>
            <pc:docMk/>
            <pc:sldMk cId="2797487560" sldId="262"/>
            <ac:spMk id="28" creationId="{FCB7987D-7806-44BF-94FC-E039F57030FF}"/>
          </ac:spMkLst>
        </pc:spChg>
        <pc:spChg chg="add del">
          <ac:chgData name="Sylwia Gaworecka" userId="5d1b5047dce6d3b7" providerId="LiveId" clId="{DC089B37-906A-4DCB-AFB6-32CB715CE8B0}" dt="2022-04-03T07:39:45.593" v="1396" actId="26606"/>
          <ac:spMkLst>
            <pc:docMk/>
            <pc:sldMk cId="2797487560" sldId="262"/>
            <ac:spMk id="29" creationId="{4683E798-38DE-4ECB-912E-B2689E296084}"/>
          </ac:spMkLst>
        </pc:spChg>
        <pc:spChg chg="add del">
          <ac:chgData name="Sylwia Gaworecka" userId="5d1b5047dce6d3b7" providerId="LiveId" clId="{DC089B37-906A-4DCB-AFB6-32CB715CE8B0}" dt="2022-04-03T07:39:45.593" v="1396" actId="26606"/>
          <ac:spMkLst>
            <pc:docMk/>
            <pc:sldMk cId="2797487560" sldId="262"/>
            <ac:spMk id="30" creationId="{DEADE9E9-F720-493E-8302-358E74E6608F}"/>
          </ac:spMkLst>
        </pc:spChg>
        <pc:spChg chg="add del">
          <ac:chgData name="Sylwia Gaworecka" userId="5d1b5047dce6d3b7" providerId="LiveId" clId="{DC089B37-906A-4DCB-AFB6-32CB715CE8B0}" dt="2022-04-03T07:39:49.827" v="1398" actId="26606"/>
          <ac:spMkLst>
            <pc:docMk/>
            <pc:sldMk cId="2797487560" sldId="262"/>
            <ac:spMk id="32" creationId="{0FD3A18F-3514-4129-95E2-B646925B94EB}"/>
          </ac:spMkLst>
        </pc:spChg>
        <pc:spChg chg="add del">
          <ac:chgData name="Sylwia Gaworecka" userId="5d1b5047dce6d3b7" providerId="LiveId" clId="{DC089B37-906A-4DCB-AFB6-32CB715CE8B0}" dt="2022-04-03T07:39:58.361" v="1400" actId="26606"/>
          <ac:spMkLst>
            <pc:docMk/>
            <pc:sldMk cId="2797487560" sldId="262"/>
            <ac:spMk id="34" creationId="{FCB7987D-7806-44BF-94FC-E039F57030FF}"/>
          </ac:spMkLst>
        </pc:spChg>
        <pc:spChg chg="add del">
          <ac:chgData name="Sylwia Gaworecka" userId="5d1b5047dce6d3b7" providerId="LiveId" clId="{DC089B37-906A-4DCB-AFB6-32CB715CE8B0}" dt="2022-04-03T07:39:58.361" v="1400" actId="26606"/>
          <ac:spMkLst>
            <pc:docMk/>
            <pc:sldMk cId="2797487560" sldId="262"/>
            <ac:spMk id="35" creationId="{4683E798-38DE-4ECB-912E-B2689E296084}"/>
          </ac:spMkLst>
        </pc:spChg>
        <pc:spChg chg="add del">
          <ac:chgData name="Sylwia Gaworecka" userId="5d1b5047dce6d3b7" providerId="LiveId" clId="{DC089B37-906A-4DCB-AFB6-32CB715CE8B0}" dt="2022-04-03T07:39:58.361" v="1400" actId="26606"/>
          <ac:spMkLst>
            <pc:docMk/>
            <pc:sldMk cId="2797487560" sldId="262"/>
            <ac:spMk id="36" creationId="{DEADE9E9-F720-493E-8302-358E74E6608F}"/>
          </ac:spMkLst>
        </pc:spChg>
        <pc:spChg chg="add del">
          <ac:chgData name="Sylwia Gaworecka" userId="5d1b5047dce6d3b7" providerId="LiveId" clId="{DC089B37-906A-4DCB-AFB6-32CB715CE8B0}" dt="2022-04-03T07:39:59.467" v="1402" actId="26606"/>
          <ac:spMkLst>
            <pc:docMk/>
            <pc:sldMk cId="2797487560" sldId="262"/>
            <ac:spMk id="38" creationId="{0FD3A18F-3514-4129-95E2-B646925B94EB}"/>
          </ac:spMkLst>
        </pc:spChg>
        <pc:spChg chg="add">
          <ac:chgData name="Sylwia Gaworecka" userId="5d1b5047dce6d3b7" providerId="LiveId" clId="{DC089B37-906A-4DCB-AFB6-32CB715CE8B0}" dt="2022-04-03T07:39:59.481" v="1403" actId="26606"/>
          <ac:spMkLst>
            <pc:docMk/>
            <pc:sldMk cId="2797487560" sldId="262"/>
            <ac:spMk id="40" creationId="{FCB7987D-7806-44BF-94FC-E039F57030FF}"/>
          </ac:spMkLst>
        </pc:spChg>
        <pc:spChg chg="add">
          <ac:chgData name="Sylwia Gaworecka" userId="5d1b5047dce6d3b7" providerId="LiveId" clId="{DC089B37-906A-4DCB-AFB6-32CB715CE8B0}" dt="2022-04-03T07:39:59.481" v="1403" actId="26606"/>
          <ac:spMkLst>
            <pc:docMk/>
            <pc:sldMk cId="2797487560" sldId="262"/>
            <ac:spMk id="41" creationId="{4683E798-38DE-4ECB-912E-B2689E296084}"/>
          </ac:spMkLst>
        </pc:spChg>
        <pc:spChg chg="add">
          <ac:chgData name="Sylwia Gaworecka" userId="5d1b5047dce6d3b7" providerId="LiveId" clId="{DC089B37-906A-4DCB-AFB6-32CB715CE8B0}" dt="2022-04-03T07:39:59.481" v="1403" actId="26606"/>
          <ac:spMkLst>
            <pc:docMk/>
            <pc:sldMk cId="2797487560" sldId="262"/>
            <ac:spMk id="42" creationId="{DEADE9E9-F720-493E-8302-358E74E6608F}"/>
          </ac:spMkLst>
        </pc:spChg>
        <pc:graphicFrameChg chg="add mod modGraphic">
          <ac:chgData name="Sylwia Gaworecka" userId="5d1b5047dce6d3b7" providerId="LiveId" clId="{DC089B37-906A-4DCB-AFB6-32CB715CE8B0}" dt="2022-04-03T07:39:59.481" v="1403" actId="26606"/>
          <ac:graphicFrameMkLst>
            <pc:docMk/>
            <pc:sldMk cId="2797487560" sldId="262"/>
            <ac:graphicFrameMk id="2" creationId="{E7D6F938-C317-48F4-8B3E-02A97911AAAD}"/>
          </ac:graphicFrameMkLst>
        </pc:graphicFrameChg>
      </pc:sldChg>
      <pc:sldChg chg="addSp modSp del mod setBg">
        <pc:chgData name="Sylwia Gaworecka" userId="5d1b5047dce6d3b7" providerId="LiveId" clId="{DC089B37-906A-4DCB-AFB6-32CB715CE8B0}" dt="2022-04-02T19:37:09.393" v="1039" actId="2696"/>
        <pc:sldMkLst>
          <pc:docMk/>
          <pc:sldMk cId="220496623" sldId="263"/>
        </pc:sldMkLst>
        <pc:spChg chg="mod">
          <ac:chgData name="Sylwia Gaworecka" userId="5d1b5047dce6d3b7" providerId="LiveId" clId="{DC089B37-906A-4DCB-AFB6-32CB715CE8B0}" dt="2022-04-02T07:02:59.819" v="379" actId="26606"/>
          <ac:spMkLst>
            <pc:docMk/>
            <pc:sldMk cId="220496623" sldId="263"/>
            <ac:spMk id="2" creationId="{B4A4BBAA-9FFB-4127-93A2-63EB7D404E4A}"/>
          </ac:spMkLst>
        </pc:spChg>
        <pc:spChg chg="mod">
          <ac:chgData name="Sylwia Gaworecka" userId="5d1b5047dce6d3b7" providerId="LiveId" clId="{DC089B37-906A-4DCB-AFB6-32CB715CE8B0}" dt="2022-04-02T07:02:59.819" v="379" actId="26606"/>
          <ac:spMkLst>
            <pc:docMk/>
            <pc:sldMk cId="220496623" sldId="263"/>
            <ac:spMk id="3" creationId="{AC30450A-700C-4C66-85CF-150B662DF068}"/>
          </ac:spMkLst>
        </pc:spChg>
        <pc:spChg chg="add">
          <ac:chgData name="Sylwia Gaworecka" userId="5d1b5047dce6d3b7" providerId="LiveId" clId="{DC089B37-906A-4DCB-AFB6-32CB715CE8B0}" dt="2022-04-02T07:02:59.819" v="379" actId="26606"/>
          <ac:spMkLst>
            <pc:docMk/>
            <pc:sldMk cId="220496623" sldId="263"/>
            <ac:spMk id="8" creationId="{29DC5A77-10C9-4ECF-B7EB-8D917F36A9EE}"/>
          </ac:spMkLst>
        </pc:spChg>
        <pc:spChg chg="add">
          <ac:chgData name="Sylwia Gaworecka" userId="5d1b5047dce6d3b7" providerId="LiveId" clId="{DC089B37-906A-4DCB-AFB6-32CB715CE8B0}" dt="2022-04-02T07:02:59.819" v="379" actId="26606"/>
          <ac:spMkLst>
            <pc:docMk/>
            <pc:sldMk cId="220496623" sldId="263"/>
            <ac:spMk id="10" creationId="{2FFE28B5-FB16-49A9-B851-3C35FAC0CACB}"/>
          </ac:spMkLst>
        </pc:spChg>
        <pc:spChg chg="add">
          <ac:chgData name="Sylwia Gaworecka" userId="5d1b5047dce6d3b7" providerId="LiveId" clId="{DC089B37-906A-4DCB-AFB6-32CB715CE8B0}" dt="2022-04-02T07:02:59.819" v="379" actId="26606"/>
          <ac:spMkLst>
            <pc:docMk/>
            <pc:sldMk cId="220496623" sldId="263"/>
            <ac:spMk id="12" creationId="{01014442-855A-4E0F-8D09-C314661A48B9}"/>
          </ac:spMkLst>
        </pc:spChg>
        <pc:spChg chg="add">
          <ac:chgData name="Sylwia Gaworecka" userId="5d1b5047dce6d3b7" providerId="LiveId" clId="{DC089B37-906A-4DCB-AFB6-32CB715CE8B0}" dt="2022-04-02T07:02:59.819" v="379" actId="26606"/>
          <ac:spMkLst>
            <pc:docMk/>
            <pc:sldMk cId="220496623" sldId="263"/>
            <ac:spMk id="14" creationId="{9B1ABF09-86CF-414E-88A5-2B84CC7232A9}"/>
          </ac:spMkLst>
        </pc:spChg>
        <pc:spChg chg="add">
          <ac:chgData name="Sylwia Gaworecka" userId="5d1b5047dce6d3b7" providerId="LiveId" clId="{DC089B37-906A-4DCB-AFB6-32CB715CE8B0}" dt="2022-04-02T07:02:59.819" v="379" actId="26606"/>
          <ac:spMkLst>
            <pc:docMk/>
            <pc:sldMk cId="220496623" sldId="263"/>
            <ac:spMk id="16" creationId="{3FE91770-CDBB-4D24-94E5-AD484F36CE87}"/>
          </ac:spMkLst>
        </pc:spChg>
      </pc:sldChg>
      <pc:sldChg chg="addSp delSp modSp mod ord setBg modClrScheme delDesignElem chgLayout">
        <pc:chgData name="Sylwia Gaworecka" userId="5d1b5047dce6d3b7" providerId="LiveId" clId="{DC089B37-906A-4DCB-AFB6-32CB715CE8B0}" dt="2022-04-03T13:08:31.668" v="1914" actId="27636"/>
        <pc:sldMkLst>
          <pc:docMk/>
          <pc:sldMk cId="994974438" sldId="264"/>
        </pc:sldMkLst>
        <pc:spChg chg="mod ord">
          <ac:chgData name="Sylwia Gaworecka" userId="5d1b5047dce6d3b7" providerId="LiveId" clId="{DC089B37-906A-4DCB-AFB6-32CB715CE8B0}" dt="2022-04-02T18:59:32.925" v="834" actId="700"/>
          <ac:spMkLst>
            <pc:docMk/>
            <pc:sldMk cId="994974438" sldId="264"/>
            <ac:spMk id="2" creationId="{A8DB0908-3AAB-42D8-865C-0A378417FDA0}"/>
          </ac:spMkLst>
        </pc:spChg>
        <pc:spChg chg="del mod ord">
          <ac:chgData name="Sylwia Gaworecka" userId="5d1b5047dce6d3b7" providerId="LiveId" clId="{DC089B37-906A-4DCB-AFB6-32CB715CE8B0}" dt="2022-04-02T18:59:32.925" v="834" actId="700"/>
          <ac:spMkLst>
            <pc:docMk/>
            <pc:sldMk cId="994974438" sldId="264"/>
            <ac:spMk id="3" creationId="{CD9F0D8E-11C2-45C5-B6B5-0D2B8F06D0FF}"/>
          </ac:spMkLst>
        </pc:spChg>
        <pc:spChg chg="add del mod ord">
          <ac:chgData name="Sylwia Gaworecka" userId="5d1b5047dce6d3b7" providerId="LiveId" clId="{DC089B37-906A-4DCB-AFB6-32CB715CE8B0}" dt="2022-04-03T06:54:11.178" v="1207" actId="478"/>
          <ac:spMkLst>
            <pc:docMk/>
            <pc:sldMk cId="994974438" sldId="264"/>
            <ac:spMk id="4" creationId="{C66F7A76-FAD5-42FB-9B1E-D85F115AA3C9}"/>
          </ac:spMkLst>
        </pc:spChg>
        <pc:spChg chg="add mod ord">
          <ac:chgData name="Sylwia Gaworecka" userId="5d1b5047dce6d3b7" providerId="LiveId" clId="{DC089B37-906A-4DCB-AFB6-32CB715CE8B0}" dt="2022-04-03T13:08:31.668" v="1914" actId="27636"/>
          <ac:spMkLst>
            <pc:docMk/>
            <pc:sldMk cId="994974438" sldId="264"/>
            <ac:spMk id="5" creationId="{C98A38F4-9940-4C99-8499-AC4CE1B39315}"/>
          </ac:spMkLst>
        </pc:spChg>
        <pc:spChg chg="add del mod ord">
          <ac:chgData name="Sylwia Gaworecka" userId="5d1b5047dce6d3b7" providerId="LiveId" clId="{DC089B37-906A-4DCB-AFB6-32CB715CE8B0}" dt="2022-04-03T06:54:12.819" v="1208" actId="478"/>
          <ac:spMkLst>
            <pc:docMk/>
            <pc:sldMk cId="994974438" sldId="264"/>
            <ac:spMk id="6" creationId="{3EB656F5-B5D7-4AB4-A251-ABDA7C8C0371}"/>
          </ac:spMkLst>
        </pc:spChg>
        <pc:spChg chg="add mod ord">
          <ac:chgData name="Sylwia Gaworecka" userId="5d1b5047dce6d3b7" providerId="LiveId" clId="{DC089B37-906A-4DCB-AFB6-32CB715CE8B0}" dt="2022-04-03T13:08:31.667" v="1913" actId="27636"/>
          <ac:spMkLst>
            <pc:docMk/>
            <pc:sldMk cId="994974438" sldId="264"/>
            <ac:spMk id="7" creationId="{EAF35744-12C7-4071-89C7-49A9284272E7}"/>
          </ac:spMkLst>
        </pc:spChg>
        <pc:spChg chg="add del">
          <ac:chgData name="Sylwia Gaworecka" userId="5d1b5047dce6d3b7" providerId="LiveId" clId="{DC089B37-906A-4DCB-AFB6-32CB715CE8B0}" dt="2022-04-02T18:59:32.925" v="834" actId="700"/>
          <ac:spMkLst>
            <pc:docMk/>
            <pc:sldMk cId="994974438" sldId="264"/>
            <ac:spMk id="8" creationId="{29DC5A77-10C9-4ECF-B7EB-8D917F36A9EE}"/>
          </ac:spMkLst>
        </pc:spChg>
        <pc:spChg chg="add del">
          <ac:chgData name="Sylwia Gaworecka" userId="5d1b5047dce6d3b7" providerId="LiveId" clId="{DC089B37-906A-4DCB-AFB6-32CB715CE8B0}" dt="2022-04-02T18:59:32.925" v="834" actId="700"/>
          <ac:spMkLst>
            <pc:docMk/>
            <pc:sldMk cId="994974438" sldId="264"/>
            <ac:spMk id="10" creationId="{2FFE28B5-FB16-49A9-B851-3C35FAC0CACB}"/>
          </ac:spMkLst>
        </pc:spChg>
        <pc:spChg chg="add del">
          <ac:chgData name="Sylwia Gaworecka" userId="5d1b5047dce6d3b7" providerId="LiveId" clId="{DC089B37-906A-4DCB-AFB6-32CB715CE8B0}" dt="2022-04-02T18:59:32.925" v="834" actId="700"/>
          <ac:spMkLst>
            <pc:docMk/>
            <pc:sldMk cId="994974438" sldId="264"/>
            <ac:spMk id="12" creationId="{01014442-855A-4E0F-8D09-C314661A48B9}"/>
          </ac:spMkLst>
        </pc:spChg>
        <pc:spChg chg="add del">
          <ac:chgData name="Sylwia Gaworecka" userId="5d1b5047dce6d3b7" providerId="LiveId" clId="{DC089B37-906A-4DCB-AFB6-32CB715CE8B0}" dt="2022-04-02T18:59:32.925" v="834" actId="700"/>
          <ac:spMkLst>
            <pc:docMk/>
            <pc:sldMk cId="994974438" sldId="264"/>
            <ac:spMk id="14" creationId="{9B1ABF09-86CF-414E-88A5-2B84CC7232A9}"/>
          </ac:spMkLst>
        </pc:spChg>
        <pc:spChg chg="add del">
          <ac:chgData name="Sylwia Gaworecka" userId="5d1b5047dce6d3b7" providerId="LiveId" clId="{DC089B37-906A-4DCB-AFB6-32CB715CE8B0}" dt="2022-04-02T18:59:32.925" v="834" actId="700"/>
          <ac:spMkLst>
            <pc:docMk/>
            <pc:sldMk cId="994974438" sldId="264"/>
            <ac:spMk id="16" creationId="{3FE91770-CDBB-4D24-94E5-AD484F36CE87}"/>
          </ac:spMkLst>
        </pc:spChg>
      </pc:sldChg>
      <pc:sldChg chg="addSp delSp modSp mod setBg setClrOvrMap">
        <pc:chgData name="Sylwia Gaworecka" userId="5d1b5047dce6d3b7" providerId="LiveId" clId="{DC089B37-906A-4DCB-AFB6-32CB715CE8B0}" dt="2022-04-03T07:40:57.930" v="1410" actId="26606"/>
        <pc:sldMkLst>
          <pc:docMk/>
          <pc:sldMk cId="2285429328" sldId="265"/>
        </pc:sldMkLst>
        <pc:spChg chg="mod">
          <ac:chgData name="Sylwia Gaworecka" userId="5d1b5047dce6d3b7" providerId="LiveId" clId="{DC089B37-906A-4DCB-AFB6-32CB715CE8B0}" dt="2022-04-03T07:40:57.930" v="1410" actId="26606"/>
          <ac:spMkLst>
            <pc:docMk/>
            <pc:sldMk cId="2285429328" sldId="265"/>
            <ac:spMk id="2" creationId="{1CD2D452-76E3-4A9D-AB78-432CA60D8BA9}"/>
          </ac:spMkLst>
        </pc:spChg>
        <pc:spChg chg="add del mod">
          <ac:chgData name="Sylwia Gaworecka" userId="5d1b5047dce6d3b7" providerId="LiveId" clId="{DC089B37-906A-4DCB-AFB6-32CB715CE8B0}" dt="2022-04-03T07:40:57.930" v="1410" actId="26606"/>
          <ac:spMkLst>
            <pc:docMk/>
            <pc:sldMk cId="2285429328" sldId="265"/>
            <ac:spMk id="3" creationId="{1AFD51D8-EDB5-4E06-8DEF-470299017B3A}"/>
          </ac:spMkLst>
        </pc:spChg>
        <pc:spChg chg="add">
          <ac:chgData name="Sylwia Gaworecka" userId="5d1b5047dce6d3b7" providerId="LiveId" clId="{DC089B37-906A-4DCB-AFB6-32CB715CE8B0}" dt="2022-04-03T07:40:57.930" v="1410" actId="26606"/>
          <ac:spMkLst>
            <pc:docMk/>
            <pc:sldMk cId="2285429328" sldId="265"/>
            <ac:spMk id="8" creationId="{80516254-1D9F-4F3A-9870-3A3280BE2BFE}"/>
          </ac:spMkLst>
        </pc:spChg>
        <pc:spChg chg="add del">
          <ac:chgData name="Sylwia Gaworecka" userId="5d1b5047dce6d3b7" providerId="LiveId" clId="{DC089B37-906A-4DCB-AFB6-32CB715CE8B0}" dt="2022-04-03T07:40:22.354" v="1405" actId="26606"/>
          <ac:spMkLst>
            <pc:docMk/>
            <pc:sldMk cId="2285429328" sldId="265"/>
            <ac:spMk id="9" creationId="{DADC4F84-175A-4AB1-916C-1E5796E1E0D3}"/>
          </ac:spMkLst>
        </pc:spChg>
        <pc:spChg chg="add">
          <ac:chgData name="Sylwia Gaworecka" userId="5d1b5047dce6d3b7" providerId="LiveId" clId="{DC089B37-906A-4DCB-AFB6-32CB715CE8B0}" dt="2022-04-03T07:40:57.930" v="1410" actId="26606"/>
          <ac:spMkLst>
            <pc:docMk/>
            <pc:sldMk cId="2285429328" sldId="265"/>
            <ac:spMk id="10" creationId="{FC14672B-27A5-4CDA-ABAF-5E4CF4B41C23}"/>
          </ac:spMkLst>
        </pc:spChg>
        <pc:spChg chg="add del">
          <ac:chgData name="Sylwia Gaworecka" userId="5d1b5047dce6d3b7" providerId="LiveId" clId="{DC089B37-906A-4DCB-AFB6-32CB715CE8B0}" dt="2022-04-03T07:40:57.919" v="1409" actId="26606"/>
          <ac:spMkLst>
            <pc:docMk/>
            <pc:sldMk cId="2285429328" sldId="265"/>
            <ac:spMk id="13" creationId="{3D59E22E-2E4E-400B-B6CD-86ED04367E02}"/>
          </ac:spMkLst>
        </pc:spChg>
        <pc:spChg chg="add del">
          <ac:chgData name="Sylwia Gaworecka" userId="5d1b5047dce6d3b7" providerId="LiveId" clId="{DC089B37-906A-4DCB-AFB6-32CB715CE8B0}" dt="2022-04-03T07:40:57.919" v="1409" actId="26606"/>
          <ac:spMkLst>
            <pc:docMk/>
            <pc:sldMk cId="2285429328" sldId="265"/>
            <ac:spMk id="14" creationId="{2933738F-F83C-4B87-B2FE-47C89029B0BF}"/>
          </ac:spMkLst>
        </pc:spChg>
        <pc:spChg chg="add del">
          <ac:chgData name="Sylwia Gaworecka" userId="5d1b5047dce6d3b7" providerId="LiveId" clId="{DC089B37-906A-4DCB-AFB6-32CB715CE8B0}" dt="2022-04-03T07:40:57.919" v="1409" actId="26606"/>
          <ac:spMkLst>
            <pc:docMk/>
            <pc:sldMk cId="2285429328" sldId="265"/>
            <ac:spMk id="16" creationId="{19BF0EFF-1CF1-4170-85D9-F374F80C89B7}"/>
          </ac:spMkLst>
        </pc:spChg>
        <pc:spChg chg="add del">
          <ac:chgData name="Sylwia Gaworecka" userId="5d1b5047dce6d3b7" providerId="LiveId" clId="{DC089B37-906A-4DCB-AFB6-32CB715CE8B0}" dt="2022-04-03T07:40:57.919" v="1409" actId="26606"/>
          <ac:spMkLst>
            <pc:docMk/>
            <pc:sldMk cId="2285429328" sldId="265"/>
            <ac:spMk id="17" creationId="{1AFD51D8-EDB5-4E06-8DEF-470299017B3A}"/>
          </ac:spMkLst>
        </pc:spChg>
        <pc:spChg chg="add">
          <ac:chgData name="Sylwia Gaworecka" userId="5d1b5047dce6d3b7" providerId="LiveId" clId="{DC089B37-906A-4DCB-AFB6-32CB715CE8B0}" dt="2022-04-03T07:40:57.930" v="1410" actId="26606"/>
          <ac:spMkLst>
            <pc:docMk/>
            <pc:sldMk cId="2285429328" sldId="265"/>
            <ac:spMk id="19" creationId="{1AFD51D8-EDB5-4E06-8DEF-470299017B3A}"/>
          </ac:spMkLst>
        </pc:spChg>
        <pc:spChg chg="add">
          <ac:chgData name="Sylwia Gaworecka" userId="5d1b5047dce6d3b7" providerId="LiveId" clId="{DC089B37-906A-4DCB-AFB6-32CB715CE8B0}" dt="2022-04-03T07:40:57.930" v="1410" actId="26606"/>
          <ac:spMkLst>
            <pc:docMk/>
            <pc:sldMk cId="2285429328" sldId="265"/>
            <ac:spMk id="20" creationId="{9A206779-5C74-4555-94BC-5845C92EC3A8}"/>
          </ac:spMkLst>
        </pc:spChg>
        <pc:graphicFrameChg chg="add del">
          <ac:chgData name="Sylwia Gaworecka" userId="5d1b5047dce6d3b7" providerId="LiveId" clId="{DC089B37-906A-4DCB-AFB6-32CB715CE8B0}" dt="2022-04-03T07:40:24.052" v="1407" actId="26606"/>
          <ac:graphicFrameMkLst>
            <pc:docMk/>
            <pc:sldMk cId="2285429328" sldId="265"/>
            <ac:graphicFrameMk id="11" creationId="{F858F9D9-4C82-0EF6-DBF0-3C8EB781AC7E}"/>
          </ac:graphicFrameMkLst>
        </pc:graphicFrameChg>
        <pc:picChg chg="add del">
          <ac:chgData name="Sylwia Gaworecka" userId="5d1b5047dce6d3b7" providerId="LiveId" clId="{DC089B37-906A-4DCB-AFB6-32CB715CE8B0}" dt="2022-04-03T07:40:22.354" v="1405" actId="26606"/>
          <ac:picMkLst>
            <pc:docMk/>
            <pc:sldMk cId="2285429328" sldId="265"/>
            <ac:picMk id="5" creationId="{B4B398A4-D35D-38B1-0C29-3274D530DF30}"/>
          </ac:picMkLst>
        </pc:picChg>
        <pc:picChg chg="add del">
          <ac:chgData name="Sylwia Gaworecka" userId="5d1b5047dce6d3b7" providerId="LiveId" clId="{DC089B37-906A-4DCB-AFB6-32CB715CE8B0}" dt="2022-04-03T07:40:57.919" v="1409" actId="26606"/>
          <ac:picMkLst>
            <pc:docMk/>
            <pc:sldMk cId="2285429328" sldId="265"/>
            <ac:picMk id="15" creationId="{BC73C7B0-BF9D-6C3F-FEB6-11C7E99ACA50}"/>
          </ac:picMkLst>
        </pc:picChg>
        <pc:cxnChg chg="add">
          <ac:chgData name="Sylwia Gaworecka" userId="5d1b5047dce6d3b7" providerId="LiveId" clId="{DC089B37-906A-4DCB-AFB6-32CB715CE8B0}" dt="2022-04-03T07:40:57.930" v="1410" actId="26606"/>
          <ac:cxnSpMkLst>
            <pc:docMk/>
            <pc:sldMk cId="2285429328" sldId="265"/>
            <ac:cxnSpMk id="12" creationId="{8D89589C-2C90-4407-A995-05EC3DD7AB14}"/>
          </ac:cxnSpMkLst>
        </pc:cxnChg>
      </pc:sldChg>
      <pc:sldChg chg="addSp delSp modSp mod setBg addAnim">
        <pc:chgData name="Sylwia Gaworecka" userId="5d1b5047dce6d3b7" providerId="LiveId" clId="{DC089B37-906A-4DCB-AFB6-32CB715CE8B0}" dt="2022-04-02T07:25:24.951" v="584" actId="26606"/>
        <pc:sldMkLst>
          <pc:docMk/>
          <pc:sldMk cId="3826276414" sldId="266"/>
        </pc:sldMkLst>
        <pc:spChg chg="mod">
          <ac:chgData name="Sylwia Gaworecka" userId="5d1b5047dce6d3b7" providerId="LiveId" clId="{DC089B37-906A-4DCB-AFB6-32CB715CE8B0}" dt="2022-04-02T07:25:24.951" v="584" actId="26606"/>
          <ac:spMkLst>
            <pc:docMk/>
            <pc:sldMk cId="3826276414" sldId="266"/>
            <ac:spMk id="2" creationId="{57001CEA-3BB2-4F14-968A-D7C39C3D1317}"/>
          </ac:spMkLst>
        </pc:spChg>
        <pc:spChg chg="del">
          <ac:chgData name="Sylwia Gaworecka" userId="5d1b5047dce6d3b7" providerId="LiveId" clId="{DC089B37-906A-4DCB-AFB6-32CB715CE8B0}" dt="2022-04-02T07:24:57.402" v="574" actId="26606"/>
          <ac:spMkLst>
            <pc:docMk/>
            <pc:sldMk cId="3826276414" sldId="266"/>
            <ac:spMk id="3" creationId="{F88BA514-A826-4067-A7F1-EE933A4B81F4}"/>
          </ac:spMkLst>
        </pc:spChg>
        <pc:spChg chg="add del">
          <ac:chgData name="Sylwia Gaworecka" userId="5d1b5047dce6d3b7" providerId="LiveId" clId="{DC089B37-906A-4DCB-AFB6-32CB715CE8B0}" dt="2022-04-02T07:25:17.369" v="580" actId="26606"/>
          <ac:spMkLst>
            <pc:docMk/>
            <pc:sldMk cId="3826276414" sldId="266"/>
            <ac:spMk id="9" creationId="{168D8C5A-D6A8-4B82-A915-65B3BE9DE681}"/>
          </ac:spMkLst>
        </pc:spChg>
        <pc:spChg chg="add del">
          <ac:chgData name="Sylwia Gaworecka" userId="5d1b5047dce6d3b7" providerId="LiveId" clId="{DC089B37-906A-4DCB-AFB6-32CB715CE8B0}" dt="2022-04-02T07:25:17.369" v="580" actId="26606"/>
          <ac:spMkLst>
            <pc:docMk/>
            <pc:sldMk cId="3826276414" sldId="266"/>
            <ac:spMk id="11" creationId="{1A4306A5-A549-4C0D-A7D2-34D4D4A9963D}"/>
          </ac:spMkLst>
        </pc:spChg>
        <pc:spChg chg="add del">
          <ac:chgData name="Sylwia Gaworecka" userId="5d1b5047dce6d3b7" providerId="LiveId" clId="{DC089B37-906A-4DCB-AFB6-32CB715CE8B0}" dt="2022-04-02T07:25:17.369" v="580" actId="26606"/>
          <ac:spMkLst>
            <pc:docMk/>
            <pc:sldMk cId="3826276414" sldId="266"/>
            <ac:spMk id="13" creationId="{488E6146-1C0A-4739-84A4-CE454A7B2AC5}"/>
          </ac:spMkLst>
        </pc:spChg>
        <pc:spChg chg="add del">
          <ac:chgData name="Sylwia Gaworecka" userId="5d1b5047dce6d3b7" providerId="LiveId" clId="{DC089B37-906A-4DCB-AFB6-32CB715CE8B0}" dt="2022-04-02T07:25:17.369" v="580" actId="26606"/>
          <ac:spMkLst>
            <pc:docMk/>
            <pc:sldMk cId="3826276414" sldId="266"/>
            <ac:spMk id="15" creationId="{56DB519C-E7E6-4ED7-8440-9702C7004477}"/>
          </ac:spMkLst>
        </pc:spChg>
        <pc:spChg chg="add del">
          <ac:chgData name="Sylwia Gaworecka" userId="5d1b5047dce6d3b7" providerId="LiveId" clId="{DC089B37-906A-4DCB-AFB6-32CB715CE8B0}" dt="2022-04-02T07:25:17.358" v="579" actId="26606"/>
          <ac:spMkLst>
            <pc:docMk/>
            <pc:sldMk cId="3826276414" sldId="266"/>
            <ac:spMk id="20" creationId="{C162DF2A-64D1-4AA9-BA42-8A4063EADE09}"/>
          </ac:spMkLst>
        </pc:spChg>
        <pc:spChg chg="add del">
          <ac:chgData name="Sylwia Gaworecka" userId="5d1b5047dce6d3b7" providerId="LiveId" clId="{DC089B37-906A-4DCB-AFB6-32CB715CE8B0}" dt="2022-04-02T07:25:24.951" v="584" actId="26606"/>
          <ac:spMkLst>
            <pc:docMk/>
            <pc:sldMk cId="3826276414" sldId="266"/>
            <ac:spMk id="21" creationId="{168D8C5A-D6A8-4B82-A915-65B3BE9DE681}"/>
          </ac:spMkLst>
        </pc:spChg>
        <pc:spChg chg="add del">
          <ac:chgData name="Sylwia Gaworecka" userId="5d1b5047dce6d3b7" providerId="LiveId" clId="{DC089B37-906A-4DCB-AFB6-32CB715CE8B0}" dt="2022-04-02T07:25:17.358" v="579" actId="26606"/>
          <ac:spMkLst>
            <pc:docMk/>
            <pc:sldMk cId="3826276414" sldId="266"/>
            <ac:spMk id="22" creationId="{5D7C1373-63AF-4A75-909E-990E05356670}"/>
          </ac:spMkLst>
        </pc:spChg>
        <pc:spChg chg="add del">
          <ac:chgData name="Sylwia Gaworecka" userId="5d1b5047dce6d3b7" providerId="LiveId" clId="{DC089B37-906A-4DCB-AFB6-32CB715CE8B0}" dt="2022-04-02T07:25:24.951" v="584" actId="26606"/>
          <ac:spMkLst>
            <pc:docMk/>
            <pc:sldMk cId="3826276414" sldId="266"/>
            <ac:spMk id="23" creationId="{1A4306A5-A549-4C0D-A7D2-34D4D4A9963D}"/>
          </ac:spMkLst>
        </pc:spChg>
        <pc:spChg chg="add del">
          <ac:chgData name="Sylwia Gaworecka" userId="5d1b5047dce6d3b7" providerId="LiveId" clId="{DC089B37-906A-4DCB-AFB6-32CB715CE8B0}" dt="2022-04-02T07:25:17.358" v="579" actId="26606"/>
          <ac:spMkLst>
            <pc:docMk/>
            <pc:sldMk cId="3826276414" sldId="266"/>
            <ac:spMk id="24" creationId="{90EB472E-7CA6-4C2D-81E9-CD39A44F0B83}"/>
          </ac:spMkLst>
        </pc:spChg>
        <pc:spChg chg="add del">
          <ac:chgData name="Sylwia Gaworecka" userId="5d1b5047dce6d3b7" providerId="LiveId" clId="{DC089B37-906A-4DCB-AFB6-32CB715CE8B0}" dt="2022-04-02T07:25:24.951" v="584" actId="26606"/>
          <ac:spMkLst>
            <pc:docMk/>
            <pc:sldMk cId="3826276414" sldId="266"/>
            <ac:spMk id="25" creationId="{488E6146-1C0A-4739-84A4-CE454A7B2AC5}"/>
          </ac:spMkLst>
        </pc:spChg>
        <pc:spChg chg="add del">
          <ac:chgData name="Sylwia Gaworecka" userId="5d1b5047dce6d3b7" providerId="LiveId" clId="{DC089B37-906A-4DCB-AFB6-32CB715CE8B0}" dt="2022-04-02T07:25:17.358" v="579" actId="26606"/>
          <ac:spMkLst>
            <pc:docMk/>
            <pc:sldMk cId="3826276414" sldId="266"/>
            <ac:spMk id="26" creationId="{AE0A0486-F672-4FEF-A0A9-E6C3B7E3A545}"/>
          </ac:spMkLst>
        </pc:spChg>
        <pc:spChg chg="add del">
          <ac:chgData name="Sylwia Gaworecka" userId="5d1b5047dce6d3b7" providerId="LiveId" clId="{DC089B37-906A-4DCB-AFB6-32CB715CE8B0}" dt="2022-04-02T07:25:24.951" v="584" actId="26606"/>
          <ac:spMkLst>
            <pc:docMk/>
            <pc:sldMk cId="3826276414" sldId="266"/>
            <ac:spMk id="27" creationId="{56DB519C-E7E6-4ED7-8440-9702C7004477}"/>
          </ac:spMkLst>
        </pc:spChg>
        <pc:spChg chg="add del">
          <ac:chgData name="Sylwia Gaworecka" userId="5d1b5047dce6d3b7" providerId="LiveId" clId="{DC089B37-906A-4DCB-AFB6-32CB715CE8B0}" dt="2022-04-02T07:25:17.358" v="579" actId="26606"/>
          <ac:spMkLst>
            <pc:docMk/>
            <pc:sldMk cId="3826276414" sldId="266"/>
            <ac:spMk id="28" creationId="{4689BC21-5566-4B70-91EA-44B4299CB337}"/>
          </ac:spMkLst>
        </pc:spChg>
        <pc:spChg chg="add del">
          <ac:chgData name="Sylwia Gaworecka" userId="5d1b5047dce6d3b7" providerId="LiveId" clId="{DC089B37-906A-4DCB-AFB6-32CB715CE8B0}" dt="2022-04-02T07:25:17.358" v="579" actId="26606"/>
          <ac:spMkLst>
            <pc:docMk/>
            <pc:sldMk cId="3826276414" sldId="266"/>
            <ac:spMk id="30" creationId="{7F1FCE6A-97BC-41EB-809A-50936E0F940B}"/>
          </ac:spMkLst>
        </pc:spChg>
        <pc:spChg chg="add">
          <ac:chgData name="Sylwia Gaworecka" userId="5d1b5047dce6d3b7" providerId="LiveId" clId="{DC089B37-906A-4DCB-AFB6-32CB715CE8B0}" dt="2022-04-02T07:25:24.951" v="584" actId="26606"/>
          <ac:spMkLst>
            <pc:docMk/>
            <pc:sldMk cId="3826276414" sldId="266"/>
            <ac:spMk id="32" creationId="{C162DF2A-64D1-4AA9-BA42-8A4063EADE09}"/>
          </ac:spMkLst>
        </pc:spChg>
        <pc:spChg chg="add">
          <ac:chgData name="Sylwia Gaworecka" userId="5d1b5047dce6d3b7" providerId="LiveId" clId="{DC089B37-906A-4DCB-AFB6-32CB715CE8B0}" dt="2022-04-02T07:25:24.951" v="584" actId="26606"/>
          <ac:spMkLst>
            <pc:docMk/>
            <pc:sldMk cId="3826276414" sldId="266"/>
            <ac:spMk id="34" creationId="{5D7C1373-63AF-4A75-909E-990E05356670}"/>
          </ac:spMkLst>
        </pc:spChg>
        <pc:spChg chg="add">
          <ac:chgData name="Sylwia Gaworecka" userId="5d1b5047dce6d3b7" providerId="LiveId" clId="{DC089B37-906A-4DCB-AFB6-32CB715CE8B0}" dt="2022-04-02T07:25:24.951" v="584" actId="26606"/>
          <ac:spMkLst>
            <pc:docMk/>
            <pc:sldMk cId="3826276414" sldId="266"/>
            <ac:spMk id="36" creationId="{2F4AD318-2FB6-4C6E-931E-58E404FA18CD}"/>
          </ac:spMkLst>
        </pc:spChg>
        <pc:spChg chg="add">
          <ac:chgData name="Sylwia Gaworecka" userId="5d1b5047dce6d3b7" providerId="LiveId" clId="{DC089B37-906A-4DCB-AFB6-32CB715CE8B0}" dt="2022-04-02T07:25:24.951" v="584" actId="26606"/>
          <ac:spMkLst>
            <pc:docMk/>
            <pc:sldMk cId="3826276414" sldId="266"/>
            <ac:spMk id="38" creationId="{1A118E35-1CBF-4863-8497-F4DF1A166D2D}"/>
          </ac:spMkLst>
        </pc:spChg>
        <pc:spChg chg="add">
          <ac:chgData name="Sylwia Gaworecka" userId="5d1b5047dce6d3b7" providerId="LiveId" clId="{DC089B37-906A-4DCB-AFB6-32CB715CE8B0}" dt="2022-04-02T07:25:24.951" v="584" actId="26606"/>
          <ac:spMkLst>
            <pc:docMk/>
            <pc:sldMk cId="3826276414" sldId="266"/>
            <ac:spMk id="40" creationId="{6E187274-5DC2-4BE0-AF99-925D6D973550}"/>
          </ac:spMkLst>
        </pc:spChg>
        <pc:picChg chg="add del mod">
          <ac:chgData name="Sylwia Gaworecka" userId="5d1b5047dce6d3b7" providerId="LiveId" clId="{DC089B37-906A-4DCB-AFB6-32CB715CE8B0}" dt="2022-04-02T07:25:08.800" v="577" actId="478"/>
          <ac:picMkLst>
            <pc:docMk/>
            <pc:sldMk cId="3826276414" sldId="266"/>
            <ac:picMk id="5" creationId="{7F8C138A-F320-DB10-4A38-1F991A868013}"/>
          </ac:picMkLst>
        </pc:picChg>
        <pc:picChg chg="add del mod">
          <ac:chgData name="Sylwia Gaworecka" userId="5d1b5047dce6d3b7" providerId="LiveId" clId="{DC089B37-906A-4DCB-AFB6-32CB715CE8B0}" dt="2022-04-02T07:25:20.597" v="583" actId="478"/>
          <ac:picMkLst>
            <pc:docMk/>
            <pc:sldMk cId="3826276414" sldId="266"/>
            <ac:picMk id="17" creationId="{4A8B45A4-7547-BBFE-1500-1FDEAB2E9A15}"/>
          </ac:picMkLst>
        </pc:picChg>
      </pc:sldChg>
      <pc:sldChg chg="modSp mod">
        <pc:chgData name="Sylwia Gaworecka" userId="5d1b5047dce6d3b7" providerId="LiveId" clId="{DC089B37-906A-4DCB-AFB6-32CB715CE8B0}" dt="2022-04-02T20:14:02.934" v="1065" actId="20577"/>
        <pc:sldMkLst>
          <pc:docMk/>
          <pc:sldMk cId="4074334294" sldId="267"/>
        </pc:sldMkLst>
        <pc:spChg chg="mod">
          <ac:chgData name="Sylwia Gaworecka" userId="5d1b5047dce6d3b7" providerId="LiveId" clId="{DC089B37-906A-4DCB-AFB6-32CB715CE8B0}" dt="2022-04-02T17:54:17.298" v="664"/>
          <ac:spMkLst>
            <pc:docMk/>
            <pc:sldMk cId="4074334294" sldId="267"/>
            <ac:spMk id="2" creationId="{173E1072-C527-4E14-A8F7-D62439116820}"/>
          </ac:spMkLst>
        </pc:spChg>
        <pc:spChg chg="mod">
          <ac:chgData name="Sylwia Gaworecka" userId="5d1b5047dce6d3b7" providerId="LiveId" clId="{DC089B37-906A-4DCB-AFB6-32CB715CE8B0}" dt="2022-04-02T20:14:02.934" v="1065" actId="20577"/>
          <ac:spMkLst>
            <pc:docMk/>
            <pc:sldMk cId="4074334294" sldId="267"/>
            <ac:spMk id="3" creationId="{31F21D3D-6EE8-4415-9984-80F8259E7845}"/>
          </ac:spMkLst>
        </pc:spChg>
      </pc:sldChg>
      <pc:sldChg chg="addSp delSp modSp mod">
        <pc:chgData name="Sylwia Gaworecka" userId="5d1b5047dce6d3b7" providerId="LiveId" clId="{DC089B37-906A-4DCB-AFB6-32CB715CE8B0}" dt="2022-04-02T19:13:01.759" v="935" actId="20577"/>
        <pc:sldMkLst>
          <pc:docMk/>
          <pc:sldMk cId="1395211576" sldId="268"/>
        </pc:sldMkLst>
        <pc:spChg chg="mod">
          <ac:chgData name="Sylwia Gaworecka" userId="5d1b5047dce6d3b7" providerId="LiveId" clId="{DC089B37-906A-4DCB-AFB6-32CB715CE8B0}" dt="2022-04-02T19:12:52.748" v="932" actId="26606"/>
          <ac:spMkLst>
            <pc:docMk/>
            <pc:sldMk cId="1395211576" sldId="268"/>
            <ac:spMk id="2" creationId="{CA6E3624-CE43-40AE-8296-92B32CC9F34B}"/>
          </ac:spMkLst>
        </pc:spChg>
        <pc:spChg chg="add del mod">
          <ac:chgData name="Sylwia Gaworecka" userId="5d1b5047dce6d3b7" providerId="LiveId" clId="{DC089B37-906A-4DCB-AFB6-32CB715CE8B0}" dt="2022-03-31T14:44:51.921" v="145" actId="26606"/>
          <ac:spMkLst>
            <pc:docMk/>
            <pc:sldMk cId="1395211576" sldId="268"/>
            <ac:spMk id="3" creationId="{087E1418-EFB2-459F-9873-D0D8E1E84B3B}"/>
          </ac:spMkLst>
        </pc:spChg>
        <pc:spChg chg="add del">
          <ac:chgData name="Sylwia Gaworecka" userId="5d1b5047dce6d3b7" providerId="LiveId" clId="{DC089B37-906A-4DCB-AFB6-32CB715CE8B0}" dt="2022-03-31T14:44:51.921" v="145" actId="26606"/>
          <ac:spMkLst>
            <pc:docMk/>
            <pc:sldMk cId="1395211576" sldId="268"/>
            <ac:spMk id="31" creationId="{17AD4738-6130-415F-BA58-176DA3000547}"/>
          </ac:spMkLst>
        </pc:spChg>
        <pc:spChg chg="add del">
          <ac:chgData name="Sylwia Gaworecka" userId="5d1b5047dce6d3b7" providerId="LiveId" clId="{DC089B37-906A-4DCB-AFB6-32CB715CE8B0}" dt="2022-03-31T14:44:51.921" v="145" actId="26606"/>
          <ac:spMkLst>
            <pc:docMk/>
            <pc:sldMk cId="1395211576" sldId="268"/>
            <ac:spMk id="33" creationId="{567643AF-5083-45CE-BA04-BFB1A37D1D48}"/>
          </ac:spMkLst>
        </pc:spChg>
        <pc:spChg chg="add del">
          <ac:chgData name="Sylwia Gaworecka" userId="5d1b5047dce6d3b7" providerId="LiveId" clId="{DC089B37-906A-4DCB-AFB6-32CB715CE8B0}" dt="2022-03-31T14:44:51.921" v="145" actId="26606"/>
          <ac:spMkLst>
            <pc:docMk/>
            <pc:sldMk cId="1395211576" sldId="268"/>
            <ac:spMk id="35" creationId="{CC7E0005-C596-4A5C-BAFA-6C5CFA03A0EF}"/>
          </ac:spMkLst>
        </pc:spChg>
        <pc:spChg chg="add del">
          <ac:chgData name="Sylwia Gaworecka" userId="5d1b5047dce6d3b7" providerId="LiveId" clId="{DC089B37-906A-4DCB-AFB6-32CB715CE8B0}" dt="2022-04-02T19:12:32.982" v="925" actId="26606"/>
          <ac:spMkLst>
            <pc:docMk/>
            <pc:sldMk cId="1395211576" sldId="268"/>
            <ac:spMk id="40" creationId="{80516254-1D9F-4F3A-9870-3A3280BE2BFE}"/>
          </ac:spMkLst>
        </pc:spChg>
        <pc:spChg chg="add del">
          <ac:chgData name="Sylwia Gaworecka" userId="5d1b5047dce6d3b7" providerId="LiveId" clId="{DC089B37-906A-4DCB-AFB6-32CB715CE8B0}" dt="2022-03-31T14:44:51.907" v="144" actId="26606"/>
          <ac:spMkLst>
            <pc:docMk/>
            <pc:sldMk cId="1395211576" sldId="268"/>
            <ac:spMk id="41" creationId="{3C8A81A9-A442-4FB4-A3AC-254A640235C8}"/>
          </ac:spMkLst>
        </pc:spChg>
        <pc:spChg chg="add del">
          <ac:chgData name="Sylwia Gaworecka" userId="5d1b5047dce6d3b7" providerId="LiveId" clId="{DC089B37-906A-4DCB-AFB6-32CB715CE8B0}" dt="2022-04-02T19:12:32.982" v="925" actId="26606"/>
          <ac:spMkLst>
            <pc:docMk/>
            <pc:sldMk cId="1395211576" sldId="268"/>
            <ac:spMk id="42" creationId="{FC14672B-27A5-4CDA-ABAF-5E4CF4B41C23}"/>
          </ac:spMkLst>
        </pc:spChg>
        <pc:spChg chg="add del">
          <ac:chgData name="Sylwia Gaworecka" userId="5d1b5047dce6d3b7" providerId="LiveId" clId="{DC089B37-906A-4DCB-AFB6-32CB715CE8B0}" dt="2022-03-31T14:44:51.907" v="144" actId="26606"/>
          <ac:spMkLst>
            <pc:docMk/>
            <pc:sldMk cId="1395211576" sldId="268"/>
            <ac:spMk id="43" creationId="{D9379D16-E9B5-4217-96FC-4444572AA086}"/>
          </ac:spMkLst>
        </pc:spChg>
        <pc:spChg chg="add del">
          <ac:chgData name="Sylwia Gaworecka" userId="5d1b5047dce6d3b7" providerId="LiveId" clId="{DC089B37-906A-4DCB-AFB6-32CB715CE8B0}" dt="2022-03-31T14:44:51.907" v="144" actId="26606"/>
          <ac:spMkLst>
            <pc:docMk/>
            <pc:sldMk cId="1395211576" sldId="268"/>
            <ac:spMk id="45" creationId="{CD6054B7-5AC5-49DB-A3ED-354175FA8A2E}"/>
          </ac:spMkLst>
        </pc:spChg>
        <pc:spChg chg="add del">
          <ac:chgData name="Sylwia Gaworecka" userId="5d1b5047dce6d3b7" providerId="LiveId" clId="{DC089B37-906A-4DCB-AFB6-32CB715CE8B0}" dt="2022-04-02T19:12:32.982" v="925" actId="26606"/>
          <ac:spMkLst>
            <pc:docMk/>
            <pc:sldMk cId="1395211576" sldId="268"/>
            <ac:spMk id="46" creationId="{9A206779-5C74-4555-94BC-5845C92EC3A8}"/>
          </ac:spMkLst>
        </pc:spChg>
        <pc:spChg chg="add del mod">
          <ac:chgData name="Sylwia Gaworecka" userId="5d1b5047dce6d3b7" providerId="LiveId" clId="{DC089B37-906A-4DCB-AFB6-32CB715CE8B0}" dt="2022-04-02T19:12:52.773" v="933" actId="26606"/>
          <ac:spMkLst>
            <pc:docMk/>
            <pc:sldMk cId="1395211576" sldId="268"/>
            <ac:spMk id="47" creationId="{087E1418-EFB2-459F-9873-D0D8E1E84B3B}"/>
          </ac:spMkLst>
        </pc:spChg>
        <pc:spChg chg="add del">
          <ac:chgData name="Sylwia Gaworecka" userId="5d1b5047dce6d3b7" providerId="LiveId" clId="{DC089B37-906A-4DCB-AFB6-32CB715CE8B0}" dt="2022-04-02T19:12:52.773" v="933" actId="26606"/>
          <ac:spMkLst>
            <pc:docMk/>
            <pc:sldMk cId="1395211576" sldId="268"/>
            <ac:spMk id="52" creationId="{80516254-1D9F-4F3A-9870-3A3280BE2BFE}"/>
          </ac:spMkLst>
        </pc:spChg>
        <pc:spChg chg="add del">
          <ac:chgData name="Sylwia Gaworecka" userId="5d1b5047dce6d3b7" providerId="LiveId" clId="{DC089B37-906A-4DCB-AFB6-32CB715CE8B0}" dt="2022-04-02T19:12:52.773" v="933" actId="26606"/>
          <ac:spMkLst>
            <pc:docMk/>
            <pc:sldMk cId="1395211576" sldId="268"/>
            <ac:spMk id="54" creationId="{FC14672B-27A5-4CDA-ABAF-5E4CF4B41C23}"/>
          </ac:spMkLst>
        </pc:spChg>
        <pc:spChg chg="add del">
          <ac:chgData name="Sylwia Gaworecka" userId="5d1b5047dce6d3b7" providerId="LiveId" clId="{DC089B37-906A-4DCB-AFB6-32CB715CE8B0}" dt="2022-04-02T19:12:52.773" v="933" actId="26606"/>
          <ac:spMkLst>
            <pc:docMk/>
            <pc:sldMk cId="1395211576" sldId="268"/>
            <ac:spMk id="58" creationId="{9A206779-5C74-4555-94BC-5845C92EC3A8}"/>
          </ac:spMkLst>
        </pc:spChg>
        <pc:spChg chg="add del">
          <ac:chgData name="Sylwia Gaworecka" userId="5d1b5047dce6d3b7" providerId="LiveId" clId="{DC089B37-906A-4DCB-AFB6-32CB715CE8B0}" dt="2022-04-02T19:12:44.525" v="928" actId="26606"/>
          <ac:spMkLst>
            <pc:docMk/>
            <pc:sldMk cId="1395211576" sldId="268"/>
            <ac:spMk id="63" creationId="{80516254-1D9F-4F3A-9870-3A3280BE2BFE}"/>
          </ac:spMkLst>
        </pc:spChg>
        <pc:spChg chg="add del">
          <ac:chgData name="Sylwia Gaworecka" userId="5d1b5047dce6d3b7" providerId="LiveId" clId="{DC089B37-906A-4DCB-AFB6-32CB715CE8B0}" dt="2022-04-02T19:12:46.345" v="930" actId="26606"/>
          <ac:spMkLst>
            <pc:docMk/>
            <pc:sldMk cId="1395211576" sldId="268"/>
            <ac:spMk id="64" creationId="{3C8A81A9-A442-4FB4-A3AC-254A640235C8}"/>
          </ac:spMkLst>
        </pc:spChg>
        <pc:spChg chg="add del">
          <ac:chgData name="Sylwia Gaworecka" userId="5d1b5047dce6d3b7" providerId="LiveId" clId="{DC089B37-906A-4DCB-AFB6-32CB715CE8B0}" dt="2022-04-02T19:12:44.525" v="928" actId="26606"/>
          <ac:spMkLst>
            <pc:docMk/>
            <pc:sldMk cId="1395211576" sldId="268"/>
            <ac:spMk id="65" creationId="{FC14672B-27A5-4CDA-ABAF-5E4CF4B41C23}"/>
          </ac:spMkLst>
        </pc:spChg>
        <pc:spChg chg="add del">
          <ac:chgData name="Sylwia Gaworecka" userId="5d1b5047dce6d3b7" providerId="LiveId" clId="{DC089B37-906A-4DCB-AFB6-32CB715CE8B0}" dt="2022-04-02T19:12:46.345" v="930" actId="26606"/>
          <ac:spMkLst>
            <pc:docMk/>
            <pc:sldMk cId="1395211576" sldId="268"/>
            <ac:spMk id="66" creationId="{D9379D16-E9B5-4217-96FC-4444572AA086}"/>
          </ac:spMkLst>
        </pc:spChg>
        <pc:spChg chg="add del">
          <ac:chgData name="Sylwia Gaworecka" userId="5d1b5047dce6d3b7" providerId="LiveId" clId="{DC089B37-906A-4DCB-AFB6-32CB715CE8B0}" dt="2022-04-02T19:12:46.345" v="930" actId="26606"/>
          <ac:spMkLst>
            <pc:docMk/>
            <pc:sldMk cId="1395211576" sldId="268"/>
            <ac:spMk id="68" creationId="{CD6054B7-5AC5-49DB-A3ED-354175FA8A2E}"/>
          </ac:spMkLst>
        </pc:spChg>
        <pc:spChg chg="add del">
          <ac:chgData name="Sylwia Gaworecka" userId="5d1b5047dce6d3b7" providerId="LiveId" clId="{DC089B37-906A-4DCB-AFB6-32CB715CE8B0}" dt="2022-04-02T19:12:44.525" v="928" actId="26606"/>
          <ac:spMkLst>
            <pc:docMk/>
            <pc:sldMk cId="1395211576" sldId="268"/>
            <ac:spMk id="69" creationId="{9A206779-5C74-4555-94BC-5845C92EC3A8}"/>
          </ac:spMkLst>
        </pc:spChg>
        <pc:spChg chg="add del">
          <ac:chgData name="Sylwia Gaworecka" userId="5d1b5047dce6d3b7" providerId="LiveId" clId="{DC089B37-906A-4DCB-AFB6-32CB715CE8B0}" dt="2022-04-02T19:12:52.748" v="932" actId="26606"/>
          <ac:spMkLst>
            <pc:docMk/>
            <pc:sldMk cId="1395211576" sldId="268"/>
            <ac:spMk id="70" creationId="{5DB23C2B-2054-4D8B-9E98-9190F8E05EAD}"/>
          </ac:spMkLst>
        </pc:spChg>
        <pc:spChg chg="add del">
          <ac:chgData name="Sylwia Gaworecka" userId="5d1b5047dce6d3b7" providerId="LiveId" clId="{DC089B37-906A-4DCB-AFB6-32CB715CE8B0}" dt="2022-04-02T19:12:52.748" v="932" actId="26606"/>
          <ac:spMkLst>
            <pc:docMk/>
            <pc:sldMk cId="1395211576" sldId="268"/>
            <ac:spMk id="71" creationId="{8797B5BC-9873-45F9-97D6-298FB5AF08FF}"/>
          </ac:spMkLst>
        </pc:spChg>
        <pc:spChg chg="add del">
          <ac:chgData name="Sylwia Gaworecka" userId="5d1b5047dce6d3b7" providerId="LiveId" clId="{DC089B37-906A-4DCB-AFB6-32CB715CE8B0}" dt="2022-04-02T19:12:52.748" v="932" actId="26606"/>
          <ac:spMkLst>
            <pc:docMk/>
            <pc:sldMk cId="1395211576" sldId="268"/>
            <ac:spMk id="72" creationId="{087E1418-EFB2-459F-9873-D0D8E1E84B3B}"/>
          </ac:spMkLst>
        </pc:spChg>
        <pc:spChg chg="add del">
          <ac:chgData name="Sylwia Gaworecka" userId="5d1b5047dce6d3b7" providerId="LiveId" clId="{DC089B37-906A-4DCB-AFB6-32CB715CE8B0}" dt="2022-04-02T19:12:52.748" v="932" actId="26606"/>
          <ac:spMkLst>
            <pc:docMk/>
            <pc:sldMk cId="1395211576" sldId="268"/>
            <ac:spMk id="73" creationId="{665C2FCD-09A4-4B4B-AA73-F330DFE91799}"/>
          </ac:spMkLst>
        </pc:spChg>
        <pc:spChg chg="add">
          <ac:chgData name="Sylwia Gaworecka" userId="5d1b5047dce6d3b7" providerId="LiveId" clId="{DC089B37-906A-4DCB-AFB6-32CB715CE8B0}" dt="2022-04-02T19:12:52.773" v="933" actId="26606"/>
          <ac:spMkLst>
            <pc:docMk/>
            <pc:sldMk cId="1395211576" sldId="268"/>
            <ac:spMk id="75" creationId="{80516254-1D9F-4F3A-9870-3A3280BE2BFE}"/>
          </ac:spMkLst>
        </pc:spChg>
        <pc:spChg chg="add">
          <ac:chgData name="Sylwia Gaworecka" userId="5d1b5047dce6d3b7" providerId="LiveId" clId="{DC089B37-906A-4DCB-AFB6-32CB715CE8B0}" dt="2022-04-02T19:12:52.773" v="933" actId="26606"/>
          <ac:spMkLst>
            <pc:docMk/>
            <pc:sldMk cId="1395211576" sldId="268"/>
            <ac:spMk id="76" creationId="{FC14672B-27A5-4CDA-ABAF-5E4CF4B41C23}"/>
          </ac:spMkLst>
        </pc:spChg>
        <pc:spChg chg="add">
          <ac:chgData name="Sylwia Gaworecka" userId="5d1b5047dce6d3b7" providerId="LiveId" clId="{DC089B37-906A-4DCB-AFB6-32CB715CE8B0}" dt="2022-04-02T19:12:52.773" v="933" actId="26606"/>
          <ac:spMkLst>
            <pc:docMk/>
            <pc:sldMk cId="1395211576" sldId="268"/>
            <ac:spMk id="79" creationId="{9A206779-5C74-4555-94BC-5845C92EC3A8}"/>
          </ac:spMkLst>
        </pc:spChg>
        <pc:graphicFrameChg chg="add del">
          <ac:chgData name="Sylwia Gaworecka" userId="5d1b5047dce6d3b7" providerId="LiveId" clId="{DC089B37-906A-4DCB-AFB6-32CB715CE8B0}" dt="2022-03-31T14:44:51.907" v="144" actId="26606"/>
          <ac:graphicFrameMkLst>
            <pc:docMk/>
            <pc:sldMk cId="1395211576" sldId="268"/>
            <ac:graphicFrameMk id="37" creationId="{3F3CC7D1-FE5F-58B8-F23F-CB7F44FA54F3}"/>
          </ac:graphicFrameMkLst>
        </pc:graphicFrameChg>
        <pc:graphicFrameChg chg="add del">
          <ac:chgData name="Sylwia Gaworecka" userId="5d1b5047dce6d3b7" providerId="LiveId" clId="{DC089B37-906A-4DCB-AFB6-32CB715CE8B0}" dt="2022-04-02T19:12:46.345" v="930" actId="26606"/>
          <ac:graphicFrameMkLst>
            <pc:docMk/>
            <pc:sldMk cId="1395211576" sldId="268"/>
            <ac:graphicFrameMk id="60" creationId="{B8C10FF3-BE28-16F4-9604-7204B986CBB6}"/>
          </ac:graphicFrameMkLst>
        </pc:graphicFrameChg>
        <pc:graphicFrameChg chg="add mod">
          <ac:chgData name="Sylwia Gaworecka" userId="5d1b5047dce6d3b7" providerId="LiveId" clId="{DC089B37-906A-4DCB-AFB6-32CB715CE8B0}" dt="2022-04-02T19:13:01.759" v="935" actId="20577"/>
          <ac:graphicFrameMkLst>
            <pc:docMk/>
            <pc:sldMk cId="1395211576" sldId="268"/>
            <ac:graphicFrameMk id="78" creationId="{9BA26900-F011-2AA6-2350-E057D65AF668}"/>
          </ac:graphicFrameMkLst>
        </pc:graphicFrameChg>
        <pc:cxnChg chg="add del">
          <ac:chgData name="Sylwia Gaworecka" userId="5d1b5047dce6d3b7" providerId="LiveId" clId="{DC089B37-906A-4DCB-AFB6-32CB715CE8B0}" dt="2022-04-02T19:12:32.982" v="925" actId="26606"/>
          <ac:cxnSpMkLst>
            <pc:docMk/>
            <pc:sldMk cId="1395211576" sldId="268"/>
            <ac:cxnSpMk id="44" creationId="{8D89589C-2C90-4407-A995-05EC3DD7AB14}"/>
          </ac:cxnSpMkLst>
        </pc:cxnChg>
        <pc:cxnChg chg="add del">
          <ac:chgData name="Sylwia Gaworecka" userId="5d1b5047dce6d3b7" providerId="LiveId" clId="{DC089B37-906A-4DCB-AFB6-32CB715CE8B0}" dt="2022-04-02T19:12:52.773" v="933" actId="26606"/>
          <ac:cxnSpMkLst>
            <pc:docMk/>
            <pc:sldMk cId="1395211576" sldId="268"/>
            <ac:cxnSpMk id="56" creationId="{8D89589C-2C90-4407-A995-05EC3DD7AB14}"/>
          </ac:cxnSpMkLst>
        </pc:cxnChg>
        <pc:cxnChg chg="add del">
          <ac:chgData name="Sylwia Gaworecka" userId="5d1b5047dce6d3b7" providerId="LiveId" clId="{DC089B37-906A-4DCB-AFB6-32CB715CE8B0}" dt="2022-04-02T19:12:44.525" v="928" actId="26606"/>
          <ac:cxnSpMkLst>
            <pc:docMk/>
            <pc:sldMk cId="1395211576" sldId="268"/>
            <ac:cxnSpMk id="67" creationId="{8D89589C-2C90-4407-A995-05EC3DD7AB14}"/>
          </ac:cxnSpMkLst>
        </pc:cxnChg>
        <pc:cxnChg chg="add">
          <ac:chgData name="Sylwia Gaworecka" userId="5d1b5047dce6d3b7" providerId="LiveId" clId="{DC089B37-906A-4DCB-AFB6-32CB715CE8B0}" dt="2022-04-02T19:12:52.773" v="933" actId="26606"/>
          <ac:cxnSpMkLst>
            <pc:docMk/>
            <pc:sldMk cId="1395211576" sldId="268"/>
            <ac:cxnSpMk id="77" creationId="{8D89589C-2C90-4407-A995-05EC3DD7AB14}"/>
          </ac:cxnSpMkLst>
        </pc:cxnChg>
      </pc:sldChg>
      <pc:sldChg chg="modSp new mod">
        <pc:chgData name="Sylwia Gaworecka" userId="5d1b5047dce6d3b7" providerId="LiveId" clId="{DC089B37-906A-4DCB-AFB6-32CB715CE8B0}" dt="2022-04-02T19:17:03.597" v="956" actId="403"/>
        <pc:sldMkLst>
          <pc:docMk/>
          <pc:sldMk cId="2337295667" sldId="269"/>
        </pc:sldMkLst>
        <pc:spChg chg="mod">
          <ac:chgData name="Sylwia Gaworecka" userId="5d1b5047dce6d3b7" providerId="LiveId" clId="{DC089B37-906A-4DCB-AFB6-32CB715CE8B0}" dt="2022-04-02T19:11:25.173" v="905"/>
          <ac:spMkLst>
            <pc:docMk/>
            <pc:sldMk cId="2337295667" sldId="269"/>
            <ac:spMk id="2" creationId="{B918577B-8DC2-4BC3-AA02-09E0BCE0A025}"/>
          </ac:spMkLst>
        </pc:spChg>
        <pc:spChg chg="mod">
          <ac:chgData name="Sylwia Gaworecka" userId="5d1b5047dce6d3b7" providerId="LiveId" clId="{DC089B37-906A-4DCB-AFB6-32CB715CE8B0}" dt="2022-04-02T19:17:03.597" v="956" actId="403"/>
          <ac:spMkLst>
            <pc:docMk/>
            <pc:sldMk cId="2337295667" sldId="269"/>
            <ac:spMk id="3" creationId="{50FFFBCC-35D2-4D2A-B779-EEC7AE3F30AF}"/>
          </ac:spMkLst>
        </pc:spChg>
      </pc:sldChg>
      <pc:sldChg chg="addSp delSp modSp new mod setBg modAnim">
        <pc:chgData name="Sylwia Gaworecka" userId="5d1b5047dce6d3b7" providerId="LiveId" clId="{DC089B37-906A-4DCB-AFB6-32CB715CE8B0}" dt="2022-04-02T20:21:38.105" v="1159" actId="20577"/>
        <pc:sldMkLst>
          <pc:docMk/>
          <pc:sldMk cId="747583318" sldId="270"/>
        </pc:sldMkLst>
        <pc:spChg chg="mod">
          <ac:chgData name="Sylwia Gaworecka" userId="5d1b5047dce6d3b7" providerId="LiveId" clId="{DC089B37-906A-4DCB-AFB6-32CB715CE8B0}" dt="2022-04-02T20:18:53.114" v="1071" actId="1076"/>
          <ac:spMkLst>
            <pc:docMk/>
            <pc:sldMk cId="747583318" sldId="270"/>
            <ac:spMk id="2" creationId="{F69FDAEC-B8AD-4210-94CE-B2B8884098A3}"/>
          </ac:spMkLst>
        </pc:spChg>
        <pc:spChg chg="del">
          <ac:chgData name="Sylwia Gaworecka" userId="5d1b5047dce6d3b7" providerId="LiveId" clId="{DC089B37-906A-4DCB-AFB6-32CB715CE8B0}" dt="2022-04-02T07:04:57.530" v="385" actId="931"/>
          <ac:spMkLst>
            <pc:docMk/>
            <pc:sldMk cId="747583318" sldId="270"/>
            <ac:spMk id="3" creationId="{6D1530B6-9947-4DBF-9D4A-DD91F1E544F8}"/>
          </ac:spMkLst>
        </pc:spChg>
        <pc:spChg chg="add del mod">
          <ac:chgData name="Sylwia Gaworecka" userId="5d1b5047dce6d3b7" providerId="LiveId" clId="{DC089B37-906A-4DCB-AFB6-32CB715CE8B0}" dt="2022-04-02T20:04:35.987" v="1056" actId="931"/>
          <ac:spMkLst>
            <pc:docMk/>
            <pc:sldMk cId="747583318" sldId="270"/>
            <ac:spMk id="8" creationId="{1E8EF779-812C-4A4A-847E-0D88BF5D51C3}"/>
          </ac:spMkLst>
        </pc:spChg>
        <pc:spChg chg="add mod">
          <ac:chgData name="Sylwia Gaworecka" userId="5d1b5047dce6d3b7" providerId="LiveId" clId="{DC089B37-906A-4DCB-AFB6-32CB715CE8B0}" dt="2022-04-02T20:21:38.105" v="1159" actId="20577"/>
          <ac:spMkLst>
            <pc:docMk/>
            <pc:sldMk cId="747583318" sldId="270"/>
            <ac:spMk id="11" creationId="{D690C3E2-2FB8-475D-8934-D3CE308AF99E}"/>
          </ac:spMkLst>
        </pc:spChg>
        <pc:spChg chg="add">
          <ac:chgData name="Sylwia Gaworecka" userId="5d1b5047dce6d3b7" providerId="LiveId" clId="{DC089B37-906A-4DCB-AFB6-32CB715CE8B0}" dt="2022-04-02T07:06:45.645" v="391" actId="26606"/>
          <ac:spMkLst>
            <pc:docMk/>
            <pc:sldMk cId="747583318" sldId="270"/>
            <ac:spMk id="12" creationId="{8AD54C69-3B75-4DE5-BA8D-AA3C473035D4}"/>
          </ac:spMkLst>
        </pc:spChg>
        <pc:spChg chg="add">
          <ac:chgData name="Sylwia Gaworecka" userId="5d1b5047dce6d3b7" providerId="LiveId" clId="{DC089B37-906A-4DCB-AFB6-32CB715CE8B0}" dt="2022-04-02T07:06:45.645" v="391" actId="26606"/>
          <ac:spMkLst>
            <pc:docMk/>
            <pc:sldMk cId="747583318" sldId="270"/>
            <ac:spMk id="14" creationId="{C25A3BB3-269C-4313-A40F-C3B4DE944316}"/>
          </ac:spMkLst>
        </pc:spChg>
        <pc:spChg chg="add">
          <ac:chgData name="Sylwia Gaworecka" userId="5d1b5047dce6d3b7" providerId="LiveId" clId="{DC089B37-906A-4DCB-AFB6-32CB715CE8B0}" dt="2022-04-02T07:06:45.645" v="391" actId="26606"/>
          <ac:spMkLst>
            <pc:docMk/>
            <pc:sldMk cId="747583318" sldId="270"/>
            <ac:spMk id="16" creationId="{FC706DC4-CE0E-4EA3-AA01-9004F5E14ECB}"/>
          </ac:spMkLst>
        </pc:spChg>
        <pc:spChg chg="add del mod">
          <ac:chgData name="Sylwia Gaworecka" userId="5d1b5047dce6d3b7" providerId="LiveId" clId="{DC089B37-906A-4DCB-AFB6-32CB715CE8B0}" dt="2022-04-02T07:09:55.898" v="425" actId="478"/>
          <ac:spMkLst>
            <pc:docMk/>
            <pc:sldMk cId="747583318" sldId="270"/>
            <ac:spMk id="17" creationId="{18BA1A5D-86DE-4D0A-8B6C-8DB9DB67D441}"/>
          </ac:spMkLst>
        </pc:spChg>
        <pc:spChg chg="add">
          <ac:chgData name="Sylwia Gaworecka" userId="5d1b5047dce6d3b7" providerId="LiveId" clId="{DC089B37-906A-4DCB-AFB6-32CB715CE8B0}" dt="2022-04-02T07:06:45.645" v="391" actId="26606"/>
          <ac:spMkLst>
            <pc:docMk/>
            <pc:sldMk cId="747583318" sldId="270"/>
            <ac:spMk id="18" creationId="{EFB0542E-7DD8-4BE7-BE60-3650536D74EB}"/>
          </ac:spMkLst>
        </pc:spChg>
        <pc:picChg chg="add del mod">
          <ac:chgData name="Sylwia Gaworecka" userId="5d1b5047dce6d3b7" providerId="LiveId" clId="{DC089B37-906A-4DCB-AFB6-32CB715CE8B0}" dt="2022-04-02T20:04:20.549" v="1052" actId="478"/>
          <ac:picMkLst>
            <pc:docMk/>
            <pc:sldMk cId="747583318" sldId="270"/>
            <ac:picMk id="4" creationId="{6BCA0D8C-20B9-4FE4-BF47-3BDC5EE8ED37}"/>
          </ac:picMkLst>
        </pc:picChg>
        <pc:picChg chg="add del mod ord">
          <ac:chgData name="Sylwia Gaworecka" userId="5d1b5047dce6d3b7" providerId="LiveId" clId="{DC089B37-906A-4DCB-AFB6-32CB715CE8B0}" dt="2022-04-02T20:04:26.893" v="1055" actId="478"/>
          <ac:picMkLst>
            <pc:docMk/>
            <pc:sldMk cId="747583318" sldId="270"/>
            <ac:picMk id="5" creationId="{4DE2575D-F511-4C82-B3BC-BCB593DFB38A}"/>
          </ac:picMkLst>
        </pc:picChg>
        <pc:picChg chg="add del mod">
          <ac:chgData name="Sylwia Gaworecka" userId="5d1b5047dce6d3b7" providerId="LiveId" clId="{DC089B37-906A-4DCB-AFB6-32CB715CE8B0}" dt="2022-04-02T19:59:20.307" v="1042" actId="478"/>
          <ac:picMkLst>
            <pc:docMk/>
            <pc:sldMk cId="747583318" sldId="270"/>
            <ac:picMk id="7" creationId="{A68173F2-B625-4068-9342-C565C47D67A0}"/>
          </ac:picMkLst>
        </pc:picChg>
        <pc:picChg chg="add mod">
          <ac:chgData name="Sylwia Gaworecka" userId="5d1b5047dce6d3b7" providerId="LiveId" clId="{DC089B37-906A-4DCB-AFB6-32CB715CE8B0}" dt="2022-04-02T20:07:02.522" v="1063" actId="208"/>
          <ac:picMkLst>
            <pc:docMk/>
            <pc:sldMk cId="747583318" sldId="270"/>
            <ac:picMk id="10" creationId="{DE31850E-3221-4673-B3F2-07BF60444388}"/>
          </ac:picMkLst>
        </pc:picChg>
        <pc:picChg chg="add del mod">
          <ac:chgData name="Sylwia Gaworecka" userId="5d1b5047dce6d3b7" providerId="LiveId" clId="{DC089B37-906A-4DCB-AFB6-32CB715CE8B0}" dt="2022-04-02T07:12:44.302" v="450" actId="478"/>
          <ac:picMkLst>
            <pc:docMk/>
            <pc:sldMk cId="747583318" sldId="270"/>
            <ac:picMk id="20" creationId="{2C5DC47F-04EF-44FC-A715-DB3BD220F83C}"/>
          </ac:picMkLst>
        </pc:picChg>
        <pc:inkChg chg="add del">
          <ac:chgData name="Sylwia Gaworecka" userId="5d1b5047dce6d3b7" providerId="LiveId" clId="{DC089B37-906A-4DCB-AFB6-32CB715CE8B0}" dt="2022-04-02T07:09:01.427" v="415" actId="9405"/>
          <ac:inkMkLst>
            <pc:docMk/>
            <pc:sldMk cId="747583318" sldId="270"/>
            <ac:inkMk id="11" creationId="{203C3AA0-87DD-412B-94D0-FFC89C74D185}"/>
          </ac:inkMkLst>
        </pc:inkChg>
        <pc:inkChg chg="add del">
          <ac:chgData name="Sylwia Gaworecka" userId="5d1b5047dce6d3b7" providerId="LiveId" clId="{DC089B37-906A-4DCB-AFB6-32CB715CE8B0}" dt="2022-04-02T07:09:01.235" v="414" actId="9405"/>
          <ac:inkMkLst>
            <pc:docMk/>
            <pc:sldMk cId="747583318" sldId="270"/>
            <ac:inkMk id="13" creationId="{3D36B48D-14CA-4E91-8E63-481EEC324BD8}"/>
          </ac:inkMkLst>
        </pc:inkChg>
        <pc:inkChg chg="add del">
          <ac:chgData name="Sylwia Gaworecka" userId="5d1b5047dce6d3b7" providerId="LiveId" clId="{DC089B37-906A-4DCB-AFB6-32CB715CE8B0}" dt="2022-04-02T07:09:01.027" v="413" actId="9405"/>
          <ac:inkMkLst>
            <pc:docMk/>
            <pc:sldMk cId="747583318" sldId="270"/>
            <ac:inkMk id="15" creationId="{0508EF54-91BC-4419-95F8-C47E46478F92}"/>
          </ac:inkMkLst>
        </pc:inkChg>
        <pc:cxnChg chg="add del mod">
          <ac:chgData name="Sylwia Gaworecka" userId="5d1b5047dce6d3b7" providerId="LiveId" clId="{DC089B37-906A-4DCB-AFB6-32CB715CE8B0}" dt="2022-04-02T07:08:32.440" v="409" actId="478"/>
          <ac:cxnSpMkLst>
            <pc:docMk/>
            <pc:sldMk cId="747583318" sldId="270"/>
            <ac:cxnSpMk id="9" creationId="{082876F1-39B2-405D-8F1C-860BBFCA6FC4}"/>
          </ac:cxnSpMkLst>
        </pc:cxnChg>
        <pc:cxnChg chg="add del mod">
          <ac:chgData name="Sylwia Gaworecka" userId="5d1b5047dce6d3b7" providerId="LiveId" clId="{DC089B37-906A-4DCB-AFB6-32CB715CE8B0}" dt="2022-04-02T20:04:22.853" v="1053" actId="478"/>
          <ac:cxnSpMkLst>
            <pc:docMk/>
            <pc:sldMk cId="747583318" sldId="270"/>
            <ac:cxnSpMk id="22" creationId="{938DD30E-5733-4B38-9066-99E81E328D06}"/>
          </ac:cxnSpMkLst>
        </pc:cxnChg>
        <pc:cxnChg chg="add del mod">
          <ac:chgData name="Sylwia Gaworecka" userId="5d1b5047dce6d3b7" providerId="LiveId" clId="{DC089B37-906A-4DCB-AFB6-32CB715CE8B0}" dt="2022-04-02T20:04:25.009" v="1054" actId="478"/>
          <ac:cxnSpMkLst>
            <pc:docMk/>
            <pc:sldMk cId="747583318" sldId="270"/>
            <ac:cxnSpMk id="24" creationId="{8570BD41-3720-45CC-B1ED-CF6BA32E4CE1}"/>
          </ac:cxnSpMkLst>
        </pc:cxnChg>
      </pc:sldChg>
      <pc:sldChg chg="new del">
        <pc:chgData name="Sylwia Gaworecka" userId="5d1b5047dce6d3b7" providerId="LiveId" clId="{DC089B37-906A-4DCB-AFB6-32CB715CE8B0}" dt="2022-04-03T07:51:09.529" v="1412" actId="47"/>
        <pc:sldMkLst>
          <pc:docMk/>
          <pc:sldMk cId="1470239102" sldId="271"/>
        </pc:sldMkLst>
      </pc:sldChg>
      <pc:sldChg chg="new del">
        <pc:chgData name="Sylwia Gaworecka" userId="5d1b5047dce6d3b7" providerId="LiveId" clId="{DC089B37-906A-4DCB-AFB6-32CB715CE8B0}" dt="2022-04-02T17:58:53.952" v="672" actId="47"/>
        <pc:sldMkLst>
          <pc:docMk/>
          <pc:sldMk cId="1700823777" sldId="271"/>
        </pc:sldMkLst>
      </pc:sldChg>
    </pc:docChg>
  </pc:docChgLst>
  <pc:docChgLst>
    <pc:chgData name="Przemysław Gaworecki" userId="5d1b5047dce6d3b7" providerId="LiveId" clId="{DC089B37-906A-4DCB-AFB6-32CB715CE8B0}"/>
    <pc:docChg chg="undo redo custSel addSld modSld">
      <pc:chgData name="Przemysław Gaworecki" userId="5d1b5047dce6d3b7" providerId="LiveId" clId="{DC089B37-906A-4DCB-AFB6-32CB715CE8B0}" dt="2022-03-24T16:38:58.021" v="858" actId="403"/>
      <pc:docMkLst>
        <pc:docMk/>
      </pc:docMkLst>
      <pc:sldChg chg="addSp delSp modSp new mod setBg addAnim delAnim delDesignElem">
        <pc:chgData name="Przemysław Gaworecki" userId="5d1b5047dce6d3b7" providerId="LiveId" clId="{DC089B37-906A-4DCB-AFB6-32CB715CE8B0}" dt="2022-03-04T13:31:02.411" v="775" actId="478"/>
        <pc:sldMkLst>
          <pc:docMk/>
          <pc:sldMk cId="3972088782" sldId="256"/>
        </pc:sldMkLst>
        <pc:spChg chg="mod">
          <ac:chgData name="Przemysław Gaworecki" userId="5d1b5047dce6d3b7" providerId="LiveId" clId="{DC089B37-906A-4DCB-AFB6-32CB715CE8B0}" dt="2022-03-03T17:52:21.308" v="765"/>
          <ac:spMkLst>
            <pc:docMk/>
            <pc:sldMk cId="3972088782" sldId="256"/>
            <ac:spMk id="2" creationId="{F99043FC-3C9B-4E7B-9F3E-E603BA8EA00B}"/>
          </ac:spMkLst>
        </pc:spChg>
        <pc:spChg chg="mod">
          <ac:chgData name="Przemysław Gaworecki" userId="5d1b5047dce6d3b7" providerId="LiveId" clId="{DC089B37-906A-4DCB-AFB6-32CB715CE8B0}" dt="2022-03-03T17:52:21.308" v="765"/>
          <ac:spMkLst>
            <pc:docMk/>
            <pc:sldMk cId="3972088782" sldId="256"/>
            <ac:spMk id="3" creationId="{CEC0F09A-EC2B-4EFD-98F7-84F816084BAD}"/>
          </ac:spMkLst>
        </pc:spChg>
        <pc:spChg chg="add del">
          <ac:chgData name="Przemysław Gaworecki" userId="5d1b5047dce6d3b7" providerId="LiveId" clId="{DC089B37-906A-4DCB-AFB6-32CB715CE8B0}" dt="2022-03-03T17:51:39.327" v="751" actId="26606"/>
          <ac:spMkLst>
            <pc:docMk/>
            <pc:sldMk cId="3972088782" sldId="256"/>
            <ac:spMk id="9" creationId="{07CBBDD0-4420-4A50-96AB-392F9B97CF03}"/>
          </ac:spMkLst>
        </pc:spChg>
        <pc:spChg chg="add del">
          <ac:chgData name="Przemysław Gaworecki" userId="5d1b5047dce6d3b7" providerId="LiveId" clId="{DC089B37-906A-4DCB-AFB6-32CB715CE8B0}" dt="2022-03-03T17:51:39.327" v="751" actId="26606"/>
          <ac:spMkLst>
            <pc:docMk/>
            <pc:sldMk cId="3972088782" sldId="256"/>
            <ac:spMk id="11" creationId="{465BA403-54B9-4A0B-BC79-028C495C038E}"/>
          </ac:spMkLst>
        </pc:spChg>
        <pc:spChg chg="add del">
          <ac:chgData name="Przemysław Gaworecki" userId="5d1b5047dce6d3b7" providerId="LiveId" clId="{DC089B37-906A-4DCB-AFB6-32CB715CE8B0}" dt="2022-03-03T17:51:39.327" v="751" actId="26606"/>
          <ac:spMkLst>
            <pc:docMk/>
            <pc:sldMk cId="3972088782" sldId="256"/>
            <ac:spMk id="13" creationId="{DC8C6883-513A-4FE8-8B55-7AA2A13A9BB9}"/>
          </ac:spMkLst>
        </pc:spChg>
        <pc:spChg chg="add del">
          <ac:chgData name="Przemysław Gaworecki" userId="5d1b5047dce6d3b7" providerId="LiveId" clId="{DC089B37-906A-4DCB-AFB6-32CB715CE8B0}" dt="2022-03-03T17:51:40.041" v="753" actId="26606"/>
          <ac:spMkLst>
            <pc:docMk/>
            <pc:sldMk cId="3972088782" sldId="256"/>
            <ac:spMk id="15" creationId="{07CBBDD0-4420-4A50-96AB-392F9B97CF03}"/>
          </ac:spMkLst>
        </pc:spChg>
        <pc:spChg chg="add del">
          <ac:chgData name="Przemysław Gaworecki" userId="5d1b5047dce6d3b7" providerId="LiveId" clId="{DC089B37-906A-4DCB-AFB6-32CB715CE8B0}" dt="2022-03-03T17:51:40.041" v="753" actId="26606"/>
          <ac:spMkLst>
            <pc:docMk/>
            <pc:sldMk cId="3972088782" sldId="256"/>
            <ac:spMk id="16" creationId="{465BA403-54B9-4A0B-BC79-028C495C038E}"/>
          </ac:spMkLst>
        </pc:spChg>
        <pc:spChg chg="add del">
          <ac:chgData name="Przemysław Gaworecki" userId="5d1b5047dce6d3b7" providerId="LiveId" clId="{DC089B37-906A-4DCB-AFB6-32CB715CE8B0}" dt="2022-03-03T17:51:40.041" v="753" actId="26606"/>
          <ac:spMkLst>
            <pc:docMk/>
            <pc:sldMk cId="3972088782" sldId="256"/>
            <ac:spMk id="17" creationId="{DC8C6883-513A-4FE8-8B55-7AA2A13A9BB9}"/>
          </ac:spMkLst>
        </pc:spChg>
        <pc:spChg chg="add del">
          <ac:chgData name="Przemysław Gaworecki" userId="5d1b5047dce6d3b7" providerId="LiveId" clId="{DC089B37-906A-4DCB-AFB6-32CB715CE8B0}" dt="2022-03-03T17:51:43.473" v="757" actId="26606"/>
          <ac:spMkLst>
            <pc:docMk/>
            <pc:sldMk cId="3972088782" sldId="256"/>
            <ac:spMk id="19" creationId="{A5A2BA67-BF68-4F48-BAA9-1091D4FED1F8}"/>
          </ac:spMkLst>
        </pc:spChg>
        <pc:spChg chg="add del">
          <ac:chgData name="Przemysław Gaworecki" userId="5d1b5047dce6d3b7" providerId="LiveId" clId="{DC089B37-906A-4DCB-AFB6-32CB715CE8B0}" dt="2022-03-03T17:51:43.473" v="757" actId="26606"/>
          <ac:spMkLst>
            <pc:docMk/>
            <pc:sldMk cId="3972088782" sldId="256"/>
            <ac:spMk id="20" creationId="{E4190DBD-4A62-4416-ACB7-ACEC1DE3024B}"/>
          </ac:spMkLst>
        </pc:spChg>
        <pc:spChg chg="add del">
          <ac:chgData name="Przemysław Gaworecki" userId="5d1b5047dce6d3b7" providerId="LiveId" clId="{DC089B37-906A-4DCB-AFB6-32CB715CE8B0}" dt="2022-03-03T17:51:43.473" v="757" actId="26606"/>
          <ac:spMkLst>
            <pc:docMk/>
            <pc:sldMk cId="3972088782" sldId="256"/>
            <ac:spMk id="21" creationId="{DBF12D6D-FE37-445A-BF16-6DA1A659A4D7}"/>
          </ac:spMkLst>
        </pc:spChg>
        <pc:spChg chg="add del">
          <ac:chgData name="Przemysław Gaworecki" userId="5d1b5047dce6d3b7" providerId="LiveId" clId="{DC089B37-906A-4DCB-AFB6-32CB715CE8B0}" dt="2022-03-03T17:51:44.807" v="759" actId="26606"/>
          <ac:spMkLst>
            <pc:docMk/>
            <pc:sldMk cId="3972088782" sldId="256"/>
            <ac:spMk id="23" creationId="{25D5C296-F4B1-4AE5-8EEB-9FEB7ED17780}"/>
          </ac:spMkLst>
        </pc:spChg>
        <pc:spChg chg="add del">
          <ac:chgData name="Przemysław Gaworecki" userId="5d1b5047dce6d3b7" providerId="LiveId" clId="{DC089B37-906A-4DCB-AFB6-32CB715CE8B0}" dt="2022-03-03T17:51:44.807" v="759" actId="26606"/>
          <ac:spMkLst>
            <pc:docMk/>
            <pc:sldMk cId="3972088782" sldId="256"/>
            <ac:spMk id="24" creationId="{9C1ACE66-194D-48C4-A14A-6933B35283F6}"/>
          </ac:spMkLst>
        </pc:spChg>
        <pc:spChg chg="add del">
          <ac:chgData name="Przemysław Gaworecki" userId="5d1b5047dce6d3b7" providerId="LiveId" clId="{DC089B37-906A-4DCB-AFB6-32CB715CE8B0}" dt="2022-03-03T17:51:44.807" v="759" actId="26606"/>
          <ac:spMkLst>
            <pc:docMk/>
            <pc:sldMk cId="3972088782" sldId="256"/>
            <ac:spMk id="25" creationId="{025B886A-7ED1-4B77-819B-76ACBEFB07D0}"/>
          </ac:spMkLst>
        </pc:spChg>
        <pc:spChg chg="add del">
          <ac:chgData name="Przemysław Gaworecki" userId="5d1b5047dce6d3b7" providerId="LiveId" clId="{DC089B37-906A-4DCB-AFB6-32CB715CE8B0}" dt="2022-03-03T17:51:48.792" v="761" actId="26606"/>
          <ac:spMkLst>
            <pc:docMk/>
            <pc:sldMk cId="3972088782" sldId="256"/>
            <ac:spMk id="27" creationId="{0864E5C9-52C9-4572-AC75-548B9B9C2648}"/>
          </ac:spMkLst>
        </pc:spChg>
        <pc:spChg chg="add del">
          <ac:chgData name="Przemysław Gaworecki" userId="5d1b5047dce6d3b7" providerId="LiveId" clId="{DC089B37-906A-4DCB-AFB6-32CB715CE8B0}" dt="2022-03-03T17:51:48.792" v="761" actId="26606"/>
          <ac:spMkLst>
            <pc:docMk/>
            <pc:sldMk cId="3972088782" sldId="256"/>
            <ac:spMk id="28" creationId="{45CC6500-4DBD-4C34-BC14-2387FB483BEB}"/>
          </ac:spMkLst>
        </pc:spChg>
        <pc:spChg chg="add del">
          <ac:chgData name="Przemysław Gaworecki" userId="5d1b5047dce6d3b7" providerId="LiveId" clId="{DC089B37-906A-4DCB-AFB6-32CB715CE8B0}" dt="2022-03-03T17:51:48.792" v="761" actId="26606"/>
          <ac:spMkLst>
            <pc:docMk/>
            <pc:sldMk cId="3972088782" sldId="256"/>
            <ac:spMk id="29" creationId="{4E34A3B6-BAD2-4156-BDC6-4736248BFDE0}"/>
          </ac:spMkLst>
        </pc:spChg>
        <pc:spChg chg="add del">
          <ac:chgData name="Przemysław Gaworecki" userId="5d1b5047dce6d3b7" providerId="LiveId" clId="{DC089B37-906A-4DCB-AFB6-32CB715CE8B0}" dt="2022-03-03T17:52:21.308" v="765"/>
          <ac:spMkLst>
            <pc:docMk/>
            <pc:sldMk cId="3972088782" sldId="256"/>
            <ac:spMk id="31" creationId="{65545176-0CD1-4EE4-9063-A071470E3BA2}"/>
          </ac:spMkLst>
        </pc:spChg>
        <pc:spChg chg="add del">
          <ac:chgData name="Przemysław Gaworecki" userId="5d1b5047dce6d3b7" providerId="LiveId" clId="{DC089B37-906A-4DCB-AFB6-32CB715CE8B0}" dt="2022-03-03T17:52:21.308" v="765"/>
          <ac:spMkLst>
            <pc:docMk/>
            <pc:sldMk cId="3972088782" sldId="256"/>
            <ac:spMk id="32" creationId="{8AB35F32-8C3E-4AF2-A037-2D00C4CF1F45}"/>
          </ac:spMkLst>
        </pc:spChg>
        <pc:picChg chg="add mod ord">
          <ac:chgData name="Przemysław Gaworecki" userId="5d1b5047dce6d3b7" providerId="LiveId" clId="{DC089B37-906A-4DCB-AFB6-32CB715CE8B0}" dt="2022-03-03T17:51:48.796" v="762" actId="26606"/>
          <ac:picMkLst>
            <pc:docMk/>
            <pc:sldMk cId="3972088782" sldId="256"/>
            <ac:picMk id="4" creationId="{502C962B-3D57-4E3F-8330-203A033DA9E7}"/>
          </ac:picMkLst>
        </pc:picChg>
        <pc:picChg chg="add del">
          <ac:chgData name="Przemysław Gaworecki" userId="5d1b5047dce6d3b7" providerId="LiveId" clId="{DC089B37-906A-4DCB-AFB6-32CB715CE8B0}" dt="2022-03-04T13:31:02.411" v="775" actId="478"/>
          <ac:picMkLst>
            <pc:docMk/>
            <pc:sldMk cId="3972088782" sldId="256"/>
            <ac:picMk id="6" creationId="{E01A5B6F-192F-4533-B009-98B72F358A83}"/>
          </ac:picMkLst>
        </pc:picChg>
      </pc:sldChg>
      <pc:sldChg chg="addSp delSp modSp new mod setBg">
        <pc:chgData name="Przemysław Gaworecki" userId="5d1b5047dce6d3b7" providerId="LiveId" clId="{DC089B37-906A-4DCB-AFB6-32CB715CE8B0}" dt="2022-03-03T17:52:36.702" v="772" actId="26606"/>
        <pc:sldMkLst>
          <pc:docMk/>
          <pc:sldMk cId="1916474544" sldId="257"/>
        </pc:sldMkLst>
        <pc:spChg chg="mod">
          <ac:chgData name="Przemysław Gaworecki" userId="5d1b5047dce6d3b7" providerId="LiveId" clId="{DC089B37-906A-4DCB-AFB6-32CB715CE8B0}" dt="2022-03-03T17:52:36.702" v="772" actId="26606"/>
          <ac:spMkLst>
            <pc:docMk/>
            <pc:sldMk cId="1916474544" sldId="257"/>
            <ac:spMk id="2" creationId="{12150851-8D3C-4DBD-8AF5-CAD6CD222524}"/>
          </ac:spMkLst>
        </pc:spChg>
        <pc:spChg chg="mod">
          <ac:chgData name="Przemysław Gaworecki" userId="5d1b5047dce6d3b7" providerId="LiveId" clId="{DC089B37-906A-4DCB-AFB6-32CB715CE8B0}" dt="2022-03-03T17:52:36.702" v="772" actId="26606"/>
          <ac:spMkLst>
            <pc:docMk/>
            <pc:sldMk cId="1916474544" sldId="257"/>
            <ac:spMk id="3" creationId="{2C9630FD-1249-4E59-9144-C70769F6D38F}"/>
          </ac:spMkLst>
        </pc:spChg>
        <pc:spChg chg="add del">
          <ac:chgData name="Przemysław Gaworecki" userId="5d1b5047dce6d3b7" providerId="LiveId" clId="{DC089B37-906A-4DCB-AFB6-32CB715CE8B0}" dt="2022-03-03T17:52:32.299" v="767" actId="26606"/>
          <ac:spMkLst>
            <pc:docMk/>
            <pc:sldMk cId="1916474544" sldId="257"/>
            <ac:spMk id="8" creationId="{80516254-1D9F-4F3A-9870-3A3280BE2BFE}"/>
          </ac:spMkLst>
        </pc:spChg>
        <pc:spChg chg="add del">
          <ac:chgData name="Przemysław Gaworecki" userId="5d1b5047dce6d3b7" providerId="LiveId" clId="{DC089B37-906A-4DCB-AFB6-32CB715CE8B0}" dt="2022-03-03T17:52:32.299" v="767" actId="26606"/>
          <ac:spMkLst>
            <pc:docMk/>
            <pc:sldMk cId="1916474544" sldId="257"/>
            <ac:spMk id="10" creationId="{FC14672B-27A5-4CDA-ABAF-5E4CF4B41C23}"/>
          </ac:spMkLst>
        </pc:spChg>
        <pc:spChg chg="add del">
          <ac:chgData name="Przemysław Gaworecki" userId="5d1b5047dce6d3b7" providerId="LiveId" clId="{DC089B37-906A-4DCB-AFB6-32CB715CE8B0}" dt="2022-03-03T17:52:32.299" v="767" actId="26606"/>
          <ac:spMkLst>
            <pc:docMk/>
            <pc:sldMk cId="1916474544" sldId="257"/>
            <ac:spMk id="14" creationId="{9A206779-5C74-4555-94BC-5845C92EC3A8}"/>
          </ac:spMkLst>
        </pc:spChg>
        <pc:spChg chg="add del">
          <ac:chgData name="Przemysław Gaworecki" userId="5d1b5047dce6d3b7" providerId="LiveId" clId="{DC089B37-906A-4DCB-AFB6-32CB715CE8B0}" dt="2022-03-03T17:52:33.912" v="769" actId="26606"/>
          <ac:spMkLst>
            <pc:docMk/>
            <pc:sldMk cId="1916474544" sldId="257"/>
            <ac:spMk id="16" creationId="{5DB23C2B-2054-4D8B-9E98-9190F8E05EAD}"/>
          </ac:spMkLst>
        </pc:spChg>
        <pc:spChg chg="add del">
          <ac:chgData name="Przemysław Gaworecki" userId="5d1b5047dce6d3b7" providerId="LiveId" clId="{DC089B37-906A-4DCB-AFB6-32CB715CE8B0}" dt="2022-03-03T17:52:33.912" v="769" actId="26606"/>
          <ac:spMkLst>
            <pc:docMk/>
            <pc:sldMk cId="1916474544" sldId="257"/>
            <ac:spMk id="17" creationId="{8797B5BC-9873-45F9-97D6-298FB5AF08FF}"/>
          </ac:spMkLst>
        </pc:spChg>
        <pc:spChg chg="add del">
          <ac:chgData name="Przemysław Gaworecki" userId="5d1b5047dce6d3b7" providerId="LiveId" clId="{DC089B37-906A-4DCB-AFB6-32CB715CE8B0}" dt="2022-03-03T17:52:33.912" v="769" actId="26606"/>
          <ac:spMkLst>
            <pc:docMk/>
            <pc:sldMk cId="1916474544" sldId="257"/>
            <ac:spMk id="18" creationId="{665C2FCD-09A4-4B4B-AA73-F330DFE91799}"/>
          </ac:spMkLst>
        </pc:spChg>
        <pc:spChg chg="add del">
          <ac:chgData name="Przemysław Gaworecki" userId="5d1b5047dce6d3b7" providerId="LiveId" clId="{DC089B37-906A-4DCB-AFB6-32CB715CE8B0}" dt="2022-03-03T17:52:36.695" v="771" actId="26606"/>
          <ac:spMkLst>
            <pc:docMk/>
            <pc:sldMk cId="1916474544" sldId="257"/>
            <ac:spMk id="20" creationId="{29DC5A77-10C9-4ECF-B7EB-8D917F36A9EE}"/>
          </ac:spMkLst>
        </pc:spChg>
        <pc:spChg chg="add del">
          <ac:chgData name="Przemysław Gaworecki" userId="5d1b5047dce6d3b7" providerId="LiveId" clId="{DC089B37-906A-4DCB-AFB6-32CB715CE8B0}" dt="2022-03-03T17:52:36.695" v="771" actId="26606"/>
          <ac:spMkLst>
            <pc:docMk/>
            <pc:sldMk cId="1916474544" sldId="257"/>
            <ac:spMk id="21" creationId="{2FFE28B5-FB16-49A9-B851-3C35FAC0CACB}"/>
          </ac:spMkLst>
        </pc:spChg>
        <pc:spChg chg="add del">
          <ac:chgData name="Przemysław Gaworecki" userId="5d1b5047dce6d3b7" providerId="LiveId" clId="{DC089B37-906A-4DCB-AFB6-32CB715CE8B0}" dt="2022-03-03T17:52:36.695" v="771" actId="26606"/>
          <ac:spMkLst>
            <pc:docMk/>
            <pc:sldMk cId="1916474544" sldId="257"/>
            <ac:spMk id="22" creationId="{01014442-855A-4E0F-8D09-C314661A48B9}"/>
          </ac:spMkLst>
        </pc:spChg>
        <pc:spChg chg="add del">
          <ac:chgData name="Przemysław Gaworecki" userId="5d1b5047dce6d3b7" providerId="LiveId" clId="{DC089B37-906A-4DCB-AFB6-32CB715CE8B0}" dt="2022-03-03T17:52:36.695" v="771" actId="26606"/>
          <ac:spMkLst>
            <pc:docMk/>
            <pc:sldMk cId="1916474544" sldId="257"/>
            <ac:spMk id="23" creationId="{9B1ABF09-86CF-414E-88A5-2B84CC7232A9}"/>
          </ac:spMkLst>
        </pc:spChg>
        <pc:spChg chg="add del">
          <ac:chgData name="Przemysław Gaworecki" userId="5d1b5047dce6d3b7" providerId="LiveId" clId="{DC089B37-906A-4DCB-AFB6-32CB715CE8B0}" dt="2022-03-03T17:52:36.695" v="771" actId="26606"/>
          <ac:spMkLst>
            <pc:docMk/>
            <pc:sldMk cId="1916474544" sldId="257"/>
            <ac:spMk id="24" creationId="{3FE91770-CDBB-4D24-94E5-AD484F36CE87}"/>
          </ac:spMkLst>
        </pc:spChg>
        <pc:spChg chg="add">
          <ac:chgData name="Przemysław Gaworecki" userId="5d1b5047dce6d3b7" providerId="LiveId" clId="{DC089B37-906A-4DCB-AFB6-32CB715CE8B0}" dt="2022-03-03T17:52:36.702" v="772" actId="26606"/>
          <ac:spMkLst>
            <pc:docMk/>
            <pc:sldMk cId="1916474544" sldId="257"/>
            <ac:spMk id="26" creationId="{5DB23C2B-2054-4D8B-9E98-9190F8E05EAD}"/>
          </ac:spMkLst>
        </pc:spChg>
        <pc:spChg chg="add">
          <ac:chgData name="Przemysław Gaworecki" userId="5d1b5047dce6d3b7" providerId="LiveId" clId="{DC089B37-906A-4DCB-AFB6-32CB715CE8B0}" dt="2022-03-03T17:52:36.702" v="772" actId="26606"/>
          <ac:spMkLst>
            <pc:docMk/>
            <pc:sldMk cId="1916474544" sldId="257"/>
            <ac:spMk id="27" creationId="{8797B5BC-9873-45F9-97D6-298FB5AF08FF}"/>
          </ac:spMkLst>
        </pc:spChg>
        <pc:spChg chg="add">
          <ac:chgData name="Przemysław Gaworecki" userId="5d1b5047dce6d3b7" providerId="LiveId" clId="{DC089B37-906A-4DCB-AFB6-32CB715CE8B0}" dt="2022-03-03T17:52:36.702" v="772" actId="26606"/>
          <ac:spMkLst>
            <pc:docMk/>
            <pc:sldMk cId="1916474544" sldId="257"/>
            <ac:spMk id="28" creationId="{665C2FCD-09A4-4B4B-AA73-F330DFE91799}"/>
          </ac:spMkLst>
        </pc:spChg>
        <pc:cxnChg chg="add del">
          <ac:chgData name="Przemysław Gaworecki" userId="5d1b5047dce6d3b7" providerId="LiveId" clId="{DC089B37-906A-4DCB-AFB6-32CB715CE8B0}" dt="2022-03-03T17:52:32.299" v="767" actId="26606"/>
          <ac:cxnSpMkLst>
            <pc:docMk/>
            <pc:sldMk cId="1916474544" sldId="257"/>
            <ac:cxnSpMk id="12" creationId="{8D89589C-2C90-4407-A995-05EC3DD7AB14}"/>
          </ac:cxnSpMkLst>
        </pc:cxnChg>
      </pc:sldChg>
      <pc:sldChg chg="modSp new mod">
        <pc:chgData name="Przemysław Gaworecki" userId="5d1b5047dce6d3b7" providerId="LiveId" clId="{DC089B37-906A-4DCB-AFB6-32CB715CE8B0}" dt="2022-03-03T17:52:21.308" v="765"/>
        <pc:sldMkLst>
          <pc:docMk/>
          <pc:sldMk cId="883767631" sldId="258"/>
        </pc:sldMkLst>
        <pc:spChg chg="mod">
          <ac:chgData name="Przemysław Gaworecki" userId="5d1b5047dce6d3b7" providerId="LiveId" clId="{DC089B37-906A-4DCB-AFB6-32CB715CE8B0}" dt="2022-03-03T17:52:21.308" v="765"/>
          <ac:spMkLst>
            <pc:docMk/>
            <pc:sldMk cId="883767631" sldId="258"/>
            <ac:spMk id="2" creationId="{A51154D8-2A42-4100-B509-06719CFD8CDD}"/>
          </ac:spMkLst>
        </pc:spChg>
        <pc:spChg chg="mod">
          <ac:chgData name="Przemysław Gaworecki" userId="5d1b5047dce6d3b7" providerId="LiveId" clId="{DC089B37-906A-4DCB-AFB6-32CB715CE8B0}" dt="2022-03-03T17:52:21.308" v="765"/>
          <ac:spMkLst>
            <pc:docMk/>
            <pc:sldMk cId="883767631" sldId="258"/>
            <ac:spMk id="3" creationId="{C16C491B-9B22-4294-9A4E-FC5F48860A70}"/>
          </ac:spMkLst>
        </pc:spChg>
      </pc:sldChg>
      <pc:sldChg chg="modSp new mod">
        <pc:chgData name="Przemysław Gaworecki" userId="5d1b5047dce6d3b7" providerId="LiveId" clId="{DC089B37-906A-4DCB-AFB6-32CB715CE8B0}" dt="2022-03-24T16:38:51.715" v="856" actId="403"/>
        <pc:sldMkLst>
          <pc:docMk/>
          <pc:sldMk cId="871921628" sldId="259"/>
        </pc:sldMkLst>
        <pc:spChg chg="mod">
          <ac:chgData name="Przemysław Gaworecki" userId="5d1b5047dce6d3b7" providerId="LiveId" clId="{DC089B37-906A-4DCB-AFB6-32CB715CE8B0}" dt="2022-03-03T17:52:21.308" v="765"/>
          <ac:spMkLst>
            <pc:docMk/>
            <pc:sldMk cId="871921628" sldId="259"/>
            <ac:spMk id="2" creationId="{B527E249-D1B8-4068-AC48-9BCA8BD2DF0E}"/>
          </ac:spMkLst>
        </pc:spChg>
        <pc:spChg chg="mod">
          <ac:chgData name="Przemysław Gaworecki" userId="5d1b5047dce6d3b7" providerId="LiveId" clId="{DC089B37-906A-4DCB-AFB6-32CB715CE8B0}" dt="2022-03-24T16:38:51.715" v="856" actId="403"/>
          <ac:spMkLst>
            <pc:docMk/>
            <pc:sldMk cId="871921628" sldId="259"/>
            <ac:spMk id="3" creationId="{2DE92637-D8C5-41E4-AB2D-7F1CA7678449}"/>
          </ac:spMkLst>
        </pc:spChg>
      </pc:sldChg>
      <pc:sldChg chg="modSp new mod">
        <pc:chgData name="Przemysław Gaworecki" userId="5d1b5047dce6d3b7" providerId="LiveId" clId="{DC089B37-906A-4DCB-AFB6-32CB715CE8B0}" dt="2022-03-24T16:38:58.021" v="858" actId="403"/>
        <pc:sldMkLst>
          <pc:docMk/>
          <pc:sldMk cId="2845831549" sldId="260"/>
        </pc:sldMkLst>
        <pc:spChg chg="mod">
          <ac:chgData name="Przemysław Gaworecki" userId="5d1b5047dce6d3b7" providerId="LiveId" clId="{DC089B37-906A-4DCB-AFB6-32CB715CE8B0}" dt="2022-03-03T17:52:21.308" v="765"/>
          <ac:spMkLst>
            <pc:docMk/>
            <pc:sldMk cId="2845831549" sldId="260"/>
            <ac:spMk id="2" creationId="{C4E5E578-9A21-476D-B8FA-3030805857E5}"/>
          </ac:spMkLst>
        </pc:spChg>
        <pc:spChg chg="mod">
          <ac:chgData name="Przemysław Gaworecki" userId="5d1b5047dce6d3b7" providerId="LiveId" clId="{DC089B37-906A-4DCB-AFB6-32CB715CE8B0}" dt="2022-03-24T16:38:58.021" v="858" actId="403"/>
          <ac:spMkLst>
            <pc:docMk/>
            <pc:sldMk cId="2845831549" sldId="260"/>
            <ac:spMk id="3" creationId="{67BEEC00-6B37-4858-B3D4-C5C9FC8FCBB5}"/>
          </ac:spMkLst>
        </pc:spChg>
      </pc:sldChg>
      <pc:sldChg chg="modSp new mod">
        <pc:chgData name="Przemysław Gaworecki" userId="5d1b5047dce6d3b7" providerId="LiveId" clId="{DC089B37-906A-4DCB-AFB6-32CB715CE8B0}" dt="2022-03-03T17:52:21.308" v="765"/>
        <pc:sldMkLst>
          <pc:docMk/>
          <pc:sldMk cId="2171366277" sldId="261"/>
        </pc:sldMkLst>
        <pc:spChg chg="mod">
          <ac:chgData name="Przemysław Gaworecki" userId="5d1b5047dce6d3b7" providerId="LiveId" clId="{DC089B37-906A-4DCB-AFB6-32CB715CE8B0}" dt="2022-03-03T17:52:21.308" v="765"/>
          <ac:spMkLst>
            <pc:docMk/>
            <pc:sldMk cId="2171366277" sldId="261"/>
            <ac:spMk id="2" creationId="{5B32999F-31A0-4968-BB0C-4A383A27C2E2}"/>
          </ac:spMkLst>
        </pc:spChg>
        <pc:spChg chg="mod">
          <ac:chgData name="Przemysław Gaworecki" userId="5d1b5047dce6d3b7" providerId="LiveId" clId="{DC089B37-906A-4DCB-AFB6-32CB715CE8B0}" dt="2022-03-03T17:52:21.308" v="765"/>
          <ac:spMkLst>
            <pc:docMk/>
            <pc:sldMk cId="2171366277" sldId="261"/>
            <ac:spMk id="3" creationId="{ACFFF907-AA92-4082-BF73-5CCB23B66CB4}"/>
          </ac:spMkLst>
        </pc:spChg>
      </pc:sldChg>
      <pc:sldChg chg="modSp new mod">
        <pc:chgData name="Przemysław Gaworecki" userId="5d1b5047dce6d3b7" providerId="LiveId" clId="{DC089B37-906A-4DCB-AFB6-32CB715CE8B0}" dt="2022-03-03T17:52:21.308" v="765"/>
        <pc:sldMkLst>
          <pc:docMk/>
          <pc:sldMk cId="2797487560" sldId="262"/>
        </pc:sldMkLst>
        <pc:spChg chg="mod">
          <ac:chgData name="Przemysław Gaworecki" userId="5d1b5047dce6d3b7" providerId="LiveId" clId="{DC089B37-906A-4DCB-AFB6-32CB715CE8B0}" dt="2022-03-03T17:52:21.308" v="765"/>
          <ac:spMkLst>
            <pc:docMk/>
            <pc:sldMk cId="2797487560" sldId="262"/>
            <ac:spMk id="2" creationId="{C6748A18-C02C-4775-9D6B-720196737F17}"/>
          </ac:spMkLst>
        </pc:spChg>
        <pc:spChg chg="mod">
          <ac:chgData name="Przemysław Gaworecki" userId="5d1b5047dce6d3b7" providerId="LiveId" clId="{DC089B37-906A-4DCB-AFB6-32CB715CE8B0}" dt="2022-03-03T17:52:21.308" v="765"/>
          <ac:spMkLst>
            <pc:docMk/>
            <pc:sldMk cId="2797487560" sldId="262"/>
            <ac:spMk id="3" creationId="{F3493DD2-726E-4275-99B2-4C1363DD55B8}"/>
          </ac:spMkLst>
        </pc:spChg>
      </pc:sldChg>
      <pc:sldChg chg="modSp new">
        <pc:chgData name="Przemysław Gaworecki" userId="5d1b5047dce6d3b7" providerId="LiveId" clId="{DC089B37-906A-4DCB-AFB6-32CB715CE8B0}" dt="2022-03-03T17:52:21.308" v="765"/>
        <pc:sldMkLst>
          <pc:docMk/>
          <pc:sldMk cId="220496623" sldId="263"/>
        </pc:sldMkLst>
        <pc:spChg chg="mod">
          <ac:chgData name="Przemysław Gaworecki" userId="5d1b5047dce6d3b7" providerId="LiveId" clId="{DC089B37-906A-4DCB-AFB6-32CB715CE8B0}" dt="2022-03-03T17:52:21.308" v="765"/>
          <ac:spMkLst>
            <pc:docMk/>
            <pc:sldMk cId="220496623" sldId="263"/>
            <ac:spMk id="2" creationId="{B4A4BBAA-9FFB-4127-93A2-63EB7D404E4A}"/>
          </ac:spMkLst>
        </pc:spChg>
        <pc:spChg chg="mod">
          <ac:chgData name="Przemysław Gaworecki" userId="5d1b5047dce6d3b7" providerId="LiveId" clId="{DC089B37-906A-4DCB-AFB6-32CB715CE8B0}" dt="2022-03-03T17:52:21.308" v="765"/>
          <ac:spMkLst>
            <pc:docMk/>
            <pc:sldMk cId="220496623" sldId="263"/>
            <ac:spMk id="3" creationId="{AC30450A-700C-4C66-85CF-150B662DF068}"/>
          </ac:spMkLst>
        </pc:spChg>
      </pc:sldChg>
      <pc:sldChg chg="modSp new">
        <pc:chgData name="Przemysław Gaworecki" userId="5d1b5047dce6d3b7" providerId="LiveId" clId="{DC089B37-906A-4DCB-AFB6-32CB715CE8B0}" dt="2022-03-03T17:52:21.308" v="765"/>
        <pc:sldMkLst>
          <pc:docMk/>
          <pc:sldMk cId="994974438" sldId="264"/>
        </pc:sldMkLst>
        <pc:spChg chg="mod">
          <ac:chgData name="Przemysław Gaworecki" userId="5d1b5047dce6d3b7" providerId="LiveId" clId="{DC089B37-906A-4DCB-AFB6-32CB715CE8B0}" dt="2022-03-03T17:52:21.308" v="765"/>
          <ac:spMkLst>
            <pc:docMk/>
            <pc:sldMk cId="994974438" sldId="264"/>
            <ac:spMk id="2" creationId="{A8DB0908-3AAB-42D8-865C-0A378417FDA0}"/>
          </ac:spMkLst>
        </pc:spChg>
        <pc:spChg chg="mod">
          <ac:chgData name="Przemysław Gaworecki" userId="5d1b5047dce6d3b7" providerId="LiveId" clId="{DC089B37-906A-4DCB-AFB6-32CB715CE8B0}" dt="2022-03-03T17:52:21.308" v="765"/>
          <ac:spMkLst>
            <pc:docMk/>
            <pc:sldMk cId="994974438" sldId="264"/>
            <ac:spMk id="3" creationId="{CD9F0D8E-11C2-45C5-B6B5-0D2B8F06D0FF}"/>
          </ac:spMkLst>
        </pc:spChg>
      </pc:sldChg>
      <pc:sldChg chg="modSp new mod">
        <pc:chgData name="Przemysław Gaworecki" userId="5d1b5047dce6d3b7" providerId="LiveId" clId="{DC089B37-906A-4DCB-AFB6-32CB715CE8B0}" dt="2022-03-03T17:52:21.308" v="765"/>
        <pc:sldMkLst>
          <pc:docMk/>
          <pc:sldMk cId="2285429328" sldId="265"/>
        </pc:sldMkLst>
        <pc:spChg chg="mod">
          <ac:chgData name="Przemysław Gaworecki" userId="5d1b5047dce6d3b7" providerId="LiveId" clId="{DC089B37-906A-4DCB-AFB6-32CB715CE8B0}" dt="2022-03-03T17:52:21.308" v="765"/>
          <ac:spMkLst>
            <pc:docMk/>
            <pc:sldMk cId="2285429328" sldId="265"/>
            <ac:spMk id="2" creationId="{1CD2D452-76E3-4A9D-AB78-432CA60D8BA9}"/>
          </ac:spMkLst>
        </pc:spChg>
        <pc:spChg chg="mod">
          <ac:chgData name="Przemysław Gaworecki" userId="5d1b5047dce6d3b7" providerId="LiveId" clId="{DC089B37-906A-4DCB-AFB6-32CB715CE8B0}" dt="2022-03-03T17:52:21.308" v="765"/>
          <ac:spMkLst>
            <pc:docMk/>
            <pc:sldMk cId="2285429328" sldId="265"/>
            <ac:spMk id="3" creationId="{1AFD51D8-EDB5-4E06-8DEF-470299017B3A}"/>
          </ac:spMkLst>
        </pc:spChg>
      </pc:sldChg>
      <pc:sldChg chg="modSp new mod">
        <pc:chgData name="Przemysław Gaworecki" userId="5d1b5047dce6d3b7" providerId="LiveId" clId="{DC089B37-906A-4DCB-AFB6-32CB715CE8B0}" dt="2022-03-03T17:52:21.308" v="765"/>
        <pc:sldMkLst>
          <pc:docMk/>
          <pc:sldMk cId="3826276414" sldId="266"/>
        </pc:sldMkLst>
        <pc:spChg chg="mod">
          <ac:chgData name="Przemysław Gaworecki" userId="5d1b5047dce6d3b7" providerId="LiveId" clId="{DC089B37-906A-4DCB-AFB6-32CB715CE8B0}" dt="2022-03-03T17:52:21.308" v="765"/>
          <ac:spMkLst>
            <pc:docMk/>
            <pc:sldMk cId="3826276414" sldId="266"/>
            <ac:spMk id="2" creationId="{57001CEA-3BB2-4F14-968A-D7C39C3D1317}"/>
          </ac:spMkLst>
        </pc:spChg>
        <pc:spChg chg="mod">
          <ac:chgData name="Przemysław Gaworecki" userId="5d1b5047dce6d3b7" providerId="LiveId" clId="{DC089B37-906A-4DCB-AFB6-32CB715CE8B0}" dt="2022-03-03T17:52:21.308" v="765"/>
          <ac:spMkLst>
            <pc:docMk/>
            <pc:sldMk cId="3826276414" sldId="266"/>
            <ac:spMk id="3" creationId="{F88BA514-A826-4067-A7F1-EE933A4B81F4}"/>
          </ac:spMkLst>
        </pc:spChg>
      </pc:sldChg>
      <pc:sldChg chg="new">
        <pc:chgData name="Przemysław Gaworecki" userId="5d1b5047dce6d3b7" providerId="LiveId" clId="{DC089B37-906A-4DCB-AFB6-32CB715CE8B0}" dt="2022-03-04T13:30:52.002" v="773" actId="680"/>
        <pc:sldMkLst>
          <pc:docMk/>
          <pc:sldMk cId="4074334294" sldId="267"/>
        </pc:sldMkLst>
      </pc:sldChg>
      <pc:sldChg chg="addSp delSp modSp new mod setBg">
        <pc:chgData name="Przemysław Gaworecki" userId="5d1b5047dce6d3b7" providerId="LiveId" clId="{DC089B37-906A-4DCB-AFB6-32CB715CE8B0}" dt="2022-03-04T13:35:19.118" v="854"/>
        <pc:sldMkLst>
          <pc:docMk/>
          <pc:sldMk cId="1395211576" sldId="268"/>
        </pc:sldMkLst>
        <pc:spChg chg="add del mod ord">
          <ac:chgData name="Przemysław Gaworecki" userId="5d1b5047dce6d3b7" providerId="LiveId" clId="{DC089B37-906A-4DCB-AFB6-32CB715CE8B0}" dt="2022-03-04T13:33:01.101" v="798" actId="26606"/>
          <ac:spMkLst>
            <pc:docMk/>
            <pc:sldMk cId="1395211576" sldId="268"/>
            <ac:spMk id="2" creationId="{CA6E3624-CE43-40AE-8296-92B32CC9F34B}"/>
          </ac:spMkLst>
        </pc:spChg>
        <pc:spChg chg="mod">
          <ac:chgData name="Przemysław Gaworecki" userId="5d1b5047dce6d3b7" providerId="LiveId" clId="{DC089B37-906A-4DCB-AFB6-32CB715CE8B0}" dt="2022-03-04T13:35:19.118" v="854"/>
          <ac:spMkLst>
            <pc:docMk/>
            <pc:sldMk cId="1395211576" sldId="268"/>
            <ac:spMk id="3" creationId="{087E1418-EFB2-459F-9873-D0D8E1E84B3B}"/>
          </ac:spMkLst>
        </pc:spChg>
        <pc:spChg chg="add del mod">
          <ac:chgData name="Przemysław Gaworecki" userId="5d1b5047dce6d3b7" providerId="LiveId" clId="{DC089B37-906A-4DCB-AFB6-32CB715CE8B0}" dt="2022-03-04T13:31:53.142" v="780"/>
          <ac:spMkLst>
            <pc:docMk/>
            <pc:sldMk cId="1395211576" sldId="268"/>
            <ac:spMk id="4" creationId="{CE390DB5-15BC-4F24-A96E-F6DAC2F7C793}"/>
          </ac:spMkLst>
        </pc:spChg>
        <pc:spChg chg="add del">
          <ac:chgData name="Przemysław Gaworecki" userId="5d1b5047dce6d3b7" providerId="LiveId" clId="{DC089B37-906A-4DCB-AFB6-32CB715CE8B0}" dt="2022-03-04T13:32:30.011" v="794" actId="26606"/>
          <ac:spMkLst>
            <pc:docMk/>
            <pc:sldMk cId="1395211576" sldId="268"/>
            <ac:spMk id="8" creationId="{5DB23C2B-2054-4D8B-9E98-9190F8E05EAD}"/>
          </ac:spMkLst>
        </pc:spChg>
        <pc:spChg chg="add del">
          <ac:chgData name="Przemysław Gaworecki" userId="5d1b5047dce6d3b7" providerId="LiveId" clId="{DC089B37-906A-4DCB-AFB6-32CB715CE8B0}" dt="2022-03-04T13:32:30.011" v="794" actId="26606"/>
          <ac:spMkLst>
            <pc:docMk/>
            <pc:sldMk cId="1395211576" sldId="268"/>
            <ac:spMk id="10" creationId="{8797B5BC-9873-45F9-97D6-298FB5AF08FF}"/>
          </ac:spMkLst>
        </pc:spChg>
        <pc:spChg chg="add del">
          <ac:chgData name="Przemysław Gaworecki" userId="5d1b5047dce6d3b7" providerId="LiveId" clId="{DC089B37-906A-4DCB-AFB6-32CB715CE8B0}" dt="2022-03-04T13:32:30.011" v="794" actId="26606"/>
          <ac:spMkLst>
            <pc:docMk/>
            <pc:sldMk cId="1395211576" sldId="268"/>
            <ac:spMk id="12" creationId="{665C2FCD-09A4-4B4B-AA73-F330DFE91799}"/>
          </ac:spMkLst>
        </pc:spChg>
        <pc:spChg chg="add del">
          <ac:chgData name="Przemysław Gaworecki" userId="5d1b5047dce6d3b7" providerId="LiveId" clId="{DC089B37-906A-4DCB-AFB6-32CB715CE8B0}" dt="2022-03-04T13:32:30.001" v="793" actId="26606"/>
          <ac:spMkLst>
            <pc:docMk/>
            <pc:sldMk cId="1395211576" sldId="268"/>
            <ac:spMk id="17" creationId="{5DB23C2B-2054-4D8B-9E98-9190F8E05EAD}"/>
          </ac:spMkLst>
        </pc:spChg>
        <pc:spChg chg="add del">
          <ac:chgData name="Przemysław Gaworecki" userId="5d1b5047dce6d3b7" providerId="LiveId" clId="{DC089B37-906A-4DCB-AFB6-32CB715CE8B0}" dt="2022-03-04T13:32:30.001" v="793" actId="26606"/>
          <ac:spMkLst>
            <pc:docMk/>
            <pc:sldMk cId="1395211576" sldId="268"/>
            <ac:spMk id="19" creationId="{665C2FCD-09A4-4B4B-AA73-F330DFE91799}"/>
          </ac:spMkLst>
        </pc:spChg>
        <pc:spChg chg="add del">
          <ac:chgData name="Przemysław Gaworecki" userId="5d1b5047dce6d3b7" providerId="LiveId" clId="{DC089B37-906A-4DCB-AFB6-32CB715CE8B0}" dt="2022-03-04T13:32:30.001" v="793" actId="26606"/>
          <ac:spMkLst>
            <pc:docMk/>
            <pc:sldMk cId="1395211576" sldId="268"/>
            <ac:spMk id="21" creationId="{8797B5BC-9873-45F9-97D6-298FB5AF08FF}"/>
          </ac:spMkLst>
        </pc:spChg>
        <pc:spChg chg="add del">
          <ac:chgData name="Przemysław Gaworecki" userId="5d1b5047dce6d3b7" providerId="LiveId" clId="{DC089B37-906A-4DCB-AFB6-32CB715CE8B0}" dt="2022-03-04T13:33:01.101" v="798" actId="26606"/>
          <ac:spMkLst>
            <pc:docMk/>
            <pc:sldMk cId="1395211576" sldId="268"/>
            <ac:spMk id="23" creationId="{9A206779-5C74-4555-94BC-5845C92EC3A8}"/>
          </ac:spMkLst>
        </pc:spChg>
        <pc:spChg chg="add del">
          <ac:chgData name="Przemysław Gaworecki" userId="5d1b5047dce6d3b7" providerId="LiveId" clId="{DC089B37-906A-4DCB-AFB6-32CB715CE8B0}" dt="2022-03-04T13:33:01.101" v="798" actId="26606"/>
          <ac:spMkLst>
            <pc:docMk/>
            <pc:sldMk cId="1395211576" sldId="268"/>
            <ac:spMk id="24" creationId="{80516254-1D9F-4F3A-9870-3A3280BE2BFE}"/>
          </ac:spMkLst>
        </pc:spChg>
        <pc:spChg chg="add del">
          <ac:chgData name="Przemysław Gaworecki" userId="5d1b5047dce6d3b7" providerId="LiveId" clId="{DC089B37-906A-4DCB-AFB6-32CB715CE8B0}" dt="2022-03-04T13:33:01.101" v="798" actId="26606"/>
          <ac:spMkLst>
            <pc:docMk/>
            <pc:sldMk cId="1395211576" sldId="268"/>
            <ac:spMk id="25" creationId="{FC14672B-27A5-4CDA-ABAF-5E4CF4B41C23}"/>
          </ac:spMkLst>
        </pc:spChg>
        <pc:spChg chg="add">
          <ac:chgData name="Przemysław Gaworecki" userId="5d1b5047dce6d3b7" providerId="LiveId" clId="{DC089B37-906A-4DCB-AFB6-32CB715CE8B0}" dt="2022-03-04T13:33:01.101" v="798" actId="26606"/>
          <ac:spMkLst>
            <pc:docMk/>
            <pc:sldMk cId="1395211576" sldId="268"/>
            <ac:spMk id="31" creationId="{17AD4738-6130-415F-BA58-176DA3000547}"/>
          </ac:spMkLst>
        </pc:spChg>
        <pc:spChg chg="add">
          <ac:chgData name="Przemysław Gaworecki" userId="5d1b5047dce6d3b7" providerId="LiveId" clId="{DC089B37-906A-4DCB-AFB6-32CB715CE8B0}" dt="2022-03-04T13:33:01.101" v="798" actId="26606"/>
          <ac:spMkLst>
            <pc:docMk/>
            <pc:sldMk cId="1395211576" sldId="268"/>
            <ac:spMk id="33" creationId="{567643AF-5083-45CE-BA04-BFB1A37D1D48}"/>
          </ac:spMkLst>
        </pc:spChg>
        <pc:spChg chg="add">
          <ac:chgData name="Przemysław Gaworecki" userId="5d1b5047dce6d3b7" providerId="LiveId" clId="{DC089B37-906A-4DCB-AFB6-32CB715CE8B0}" dt="2022-03-04T13:33:01.101" v="798" actId="26606"/>
          <ac:spMkLst>
            <pc:docMk/>
            <pc:sldMk cId="1395211576" sldId="268"/>
            <ac:spMk id="35" creationId="{CC7E0005-C596-4A5C-BAFA-6C5CFA03A0EF}"/>
          </ac:spMkLst>
        </pc:spChg>
        <pc:cxnChg chg="add del">
          <ac:chgData name="Przemysław Gaworecki" userId="5d1b5047dce6d3b7" providerId="LiveId" clId="{DC089B37-906A-4DCB-AFB6-32CB715CE8B0}" dt="2022-03-04T13:33:01.101" v="798" actId="26606"/>
          <ac:cxnSpMkLst>
            <pc:docMk/>
            <pc:sldMk cId="1395211576" sldId="268"/>
            <ac:cxnSpMk id="26" creationId="{8D89589C-2C90-4407-A995-05EC3DD7AB14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E307DC-7356-4588-A128-4BC949A81D27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382013F-2324-49DE-855A-DF2121575157}">
      <dgm:prSet/>
      <dgm:spPr/>
      <dgm:t>
        <a:bodyPr/>
        <a:lstStyle/>
        <a:p>
          <a:r>
            <a:rPr lang="pl-PL"/>
            <a:t>1. </a:t>
          </a:r>
          <a:r>
            <a:rPr lang="de-DE"/>
            <a:t>Definition</a:t>
          </a:r>
          <a:r>
            <a:rPr lang="pl-PL"/>
            <a:t> </a:t>
          </a:r>
          <a:endParaRPr lang="en-US"/>
        </a:p>
      </dgm:t>
    </dgm:pt>
    <dgm:pt modelId="{628A4594-2412-4E13-B9D3-AFA779FFDEA9}" type="parTrans" cxnId="{7AEF545D-9237-4332-BFC7-9C5A1A2850C2}">
      <dgm:prSet/>
      <dgm:spPr/>
      <dgm:t>
        <a:bodyPr/>
        <a:lstStyle/>
        <a:p>
          <a:endParaRPr lang="en-US"/>
        </a:p>
      </dgm:t>
    </dgm:pt>
    <dgm:pt modelId="{77A4A7E8-CF02-4243-B080-14F84BE1BD2A}" type="sibTrans" cxnId="{7AEF545D-9237-4332-BFC7-9C5A1A2850C2}">
      <dgm:prSet/>
      <dgm:spPr/>
      <dgm:t>
        <a:bodyPr/>
        <a:lstStyle/>
        <a:p>
          <a:endParaRPr lang="en-US"/>
        </a:p>
      </dgm:t>
    </dgm:pt>
    <dgm:pt modelId="{0FF427EA-301E-4052-9412-2806C8B0E366}">
      <dgm:prSet/>
      <dgm:spPr/>
      <dgm:t>
        <a:bodyPr/>
        <a:lstStyle/>
        <a:p>
          <a:r>
            <a:rPr lang="pl-PL" dirty="0"/>
            <a:t>2. </a:t>
          </a:r>
          <a:r>
            <a:rPr lang="pl-PL" dirty="0" err="1"/>
            <a:t>Merkmale</a:t>
          </a:r>
          <a:r>
            <a:rPr lang="pl-PL" dirty="0"/>
            <a:t> </a:t>
          </a:r>
          <a:endParaRPr lang="en-US" dirty="0"/>
        </a:p>
      </dgm:t>
    </dgm:pt>
    <dgm:pt modelId="{80AB6BA7-11CB-4D51-A7B8-F1820861D3F3}" type="parTrans" cxnId="{34050C83-D0F7-4626-A32C-3C0411D59F0F}">
      <dgm:prSet/>
      <dgm:spPr/>
      <dgm:t>
        <a:bodyPr/>
        <a:lstStyle/>
        <a:p>
          <a:endParaRPr lang="en-US"/>
        </a:p>
      </dgm:t>
    </dgm:pt>
    <dgm:pt modelId="{FD93DADF-0F03-4ADD-9CC1-96BB39A7D41A}" type="sibTrans" cxnId="{34050C83-D0F7-4626-A32C-3C0411D59F0F}">
      <dgm:prSet/>
      <dgm:spPr/>
      <dgm:t>
        <a:bodyPr/>
        <a:lstStyle/>
        <a:p>
          <a:endParaRPr lang="en-US"/>
        </a:p>
      </dgm:t>
    </dgm:pt>
    <dgm:pt modelId="{80D5563D-A872-43F8-84B6-877CED22336A}">
      <dgm:prSet/>
      <dgm:spPr/>
      <dgm:t>
        <a:bodyPr/>
        <a:lstStyle/>
        <a:p>
          <a:r>
            <a:rPr lang="pl-PL" dirty="0"/>
            <a:t>3. </a:t>
          </a:r>
          <a:r>
            <a:rPr lang="pl-PL" dirty="0" err="1"/>
            <a:t>Vorteile</a:t>
          </a:r>
          <a:endParaRPr lang="en-US" dirty="0"/>
        </a:p>
      </dgm:t>
    </dgm:pt>
    <dgm:pt modelId="{2B5A8DB7-9FCC-4BEA-AF34-0E9277A2A119}" type="parTrans" cxnId="{9176CC99-5BAA-41A8-B33A-94501942838D}">
      <dgm:prSet/>
      <dgm:spPr/>
      <dgm:t>
        <a:bodyPr/>
        <a:lstStyle/>
        <a:p>
          <a:endParaRPr lang="en-US"/>
        </a:p>
      </dgm:t>
    </dgm:pt>
    <dgm:pt modelId="{4E28CE9A-B1D2-48E0-AA59-2E2FDC8B789C}" type="sibTrans" cxnId="{9176CC99-5BAA-41A8-B33A-94501942838D}">
      <dgm:prSet/>
      <dgm:spPr/>
      <dgm:t>
        <a:bodyPr/>
        <a:lstStyle/>
        <a:p>
          <a:endParaRPr lang="en-US"/>
        </a:p>
      </dgm:t>
    </dgm:pt>
    <dgm:pt modelId="{5031C45C-FB0C-4EAE-888B-FBB21A951333}">
      <dgm:prSet/>
      <dgm:spPr/>
      <dgm:t>
        <a:bodyPr/>
        <a:lstStyle/>
        <a:p>
          <a:r>
            <a:rPr lang="pl-PL"/>
            <a:t>4. Nachteile</a:t>
          </a:r>
          <a:endParaRPr lang="en-US"/>
        </a:p>
      </dgm:t>
    </dgm:pt>
    <dgm:pt modelId="{C242A685-093D-47CF-8B64-695A76006975}" type="parTrans" cxnId="{326AA6A9-6417-4427-85B9-71F8F180C8D1}">
      <dgm:prSet/>
      <dgm:spPr/>
      <dgm:t>
        <a:bodyPr/>
        <a:lstStyle/>
        <a:p>
          <a:endParaRPr lang="en-US"/>
        </a:p>
      </dgm:t>
    </dgm:pt>
    <dgm:pt modelId="{BA223DB8-8513-4355-9CF5-0821B93A32BB}" type="sibTrans" cxnId="{326AA6A9-6417-4427-85B9-71F8F180C8D1}">
      <dgm:prSet/>
      <dgm:spPr/>
      <dgm:t>
        <a:bodyPr/>
        <a:lstStyle/>
        <a:p>
          <a:endParaRPr lang="en-US"/>
        </a:p>
      </dgm:t>
    </dgm:pt>
    <dgm:pt modelId="{3AAE3DF7-9F63-44F3-8663-892D24B42984}">
      <dgm:prSet/>
      <dgm:spPr/>
      <dgm:t>
        <a:bodyPr/>
        <a:lstStyle/>
        <a:p>
          <a:r>
            <a:rPr lang="pl-PL"/>
            <a:t>5. Index für wirtschaftliche Freiheit</a:t>
          </a:r>
          <a:endParaRPr lang="en-US"/>
        </a:p>
      </dgm:t>
    </dgm:pt>
    <dgm:pt modelId="{FC5EECDD-F86A-4D82-9B05-9AB758990EC3}" type="parTrans" cxnId="{D4314416-7E4B-4498-A1DE-006FB682E84E}">
      <dgm:prSet/>
      <dgm:spPr/>
      <dgm:t>
        <a:bodyPr/>
        <a:lstStyle/>
        <a:p>
          <a:endParaRPr lang="en-US"/>
        </a:p>
      </dgm:t>
    </dgm:pt>
    <dgm:pt modelId="{8ACB1FDD-133C-4A3F-8831-FDDB5E97223C}" type="sibTrans" cxnId="{D4314416-7E4B-4498-A1DE-006FB682E84E}">
      <dgm:prSet/>
      <dgm:spPr/>
      <dgm:t>
        <a:bodyPr/>
        <a:lstStyle/>
        <a:p>
          <a:endParaRPr lang="en-US"/>
        </a:p>
      </dgm:t>
    </dgm:pt>
    <dgm:pt modelId="{64F17079-D95D-465A-B923-C001086AAFEC}">
      <dgm:prSet/>
      <dgm:spPr/>
      <dgm:t>
        <a:bodyPr/>
        <a:lstStyle/>
        <a:p>
          <a:r>
            <a:rPr lang="pl-PL"/>
            <a:t>6. Wörterbuch</a:t>
          </a:r>
          <a:endParaRPr lang="en-US"/>
        </a:p>
      </dgm:t>
    </dgm:pt>
    <dgm:pt modelId="{5C15B6A2-DBA5-4F6E-B59C-B10B7D9605B7}" type="parTrans" cxnId="{3DF80A7D-F998-4F02-82C2-C23AC3C878CA}">
      <dgm:prSet/>
      <dgm:spPr/>
      <dgm:t>
        <a:bodyPr/>
        <a:lstStyle/>
        <a:p>
          <a:endParaRPr lang="en-US"/>
        </a:p>
      </dgm:t>
    </dgm:pt>
    <dgm:pt modelId="{E836775D-047B-47D2-B954-82F3C46A7626}" type="sibTrans" cxnId="{3DF80A7D-F998-4F02-82C2-C23AC3C878CA}">
      <dgm:prSet/>
      <dgm:spPr/>
      <dgm:t>
        <a:bodyPr/>
        <a:lstStyle/>
        <a:p>
          <a:endParaRPr lang="en-US"/>
        </a:p>
      </dgm:t>
    </dgm:pt>
    <dgm:pt modelId="{E1ADED8B-9249-45BE-9416-986E81B7AF4F}" type="pres">
      <dgm:prSet presAssocID="{EEE307DC-7356-4588-A128-4BC949A81D2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4C5D9826-A219-43D3-9426-A661D3E8FF3B}" type="pres">
      <dgm:prSet presAssocID="{1382013F-2324-49DE-855A-DF2121575157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FB87DE9-1185-4704-B731-6A6611C54161}" type="pres">
      <dgm:prSet presAssocID="{77A4A7E8-CF02-4243-B080-14F84BE1BD2A}" presName="sibTrans" presStyleCnt="0"/>
      <dgm:spPr/>
    </dgm:pt>
    <dgm:pt modelId="{7F580B94-BBBC-42EE-BD58-845968AF6333}" type="pres">
      <dgm:prSet presAssocID="{0FF427EA-301E-4052-9412-2806C8B0E366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CA91C3E-C955-4C50-806C-09FE8EAA0674}" type="pres">
      <dgm:prSet presAssocID="{FD93DADF-0F03-4ADD-9CC1-96BB39A7D41A}" presName="sibTrans" presStyleCnt="0"/>
      <dgm:spPr/>
    </dgm:pt>
    <dgm:pt modelId="{92266D63-AE67-4457-B6B0-E83A2AA6D3F1}" type="pres">
      <dgm:prSet presAssocID="{80D5563D-A872-43F8-84B6-877CED22336A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77F800E-F938-44B7-AEFE-6CD2D616CD04}" type="pres">
      <dgm:prSet presAssocID="{4E28CE9A-B1D2-48E0-AA59-2E2FDC8B789C}" presName="sibTrans" presStyleCnt="0"/>
      <dgm:spPr/>
    </dgm:pt>
    <dgm:pt modelId="{CDB3F6BA-559E-46B5-B686-56182BD75D85}" type="pres">
      <dgm:prSet presAssocID="{5031C45C-FB0C-4EAE-888B-FBB21A951333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A0D1394-5C3A-4077-8EF4-2689C458D48D}" type="pres">
      <dgm:prSet presAssocID="{BA223DB8-8513-4355-9CF5-0821B93A32BB}" presName="sibTrans" presStyleCnt="0"/>
      <dgm:spPr/>
    </dgm:pt>
    <dgm:pt modelId="{A75BA528-F8B1-44F2-992D-93185C5998C1}" type="pres">
      <dgm:prSet presAssocID="{3AAE3DF7-9F63-44F3-8663-892D24B42984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EA5C37A-B934-41DD-8122-DF18C8E191A9}" type="pres">
      <dgm:prSet presAssocID="{8ACB1FDD-133C-4A3F-8831-FDDB5E97223C}" presName="sibTrans" presStyleCnt="0"/>
      <dgm:spPr/>
    </dgm:pt>
    <dgm:pt modelId="{91EA36AE-155B-43A2-981D-36466F0E7011}" type="pres">
      <dgm:prSet presAssocID="{64F17079-D95D-465A-B923-C001086AAFEC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202C64F0-2C4E-46AA-B60E-C7010E96B219}" type="presOf" srcId="{3AAE3DF7-9F63-44F3-8663-892D24B42984}" destId="{A75BA528-F8B1-44F2-992D-93185C5998C1}" srcOrd="0" destOrd="0" presId="urn:microsoft.com/office/officeart/2005/8/layout/default"/>
    <dgm:cxn modelId="{9176CC99-5BAA-41A8-B33A-94501942838D}" srcId="{EEE307DC-7356-4588-A128-4BC949A81D27}" destId="{80D5563D-A872-43F8-84B6-877CED22336A}" srcOrd="2" destOrd="0" parTransId="{2B5A8DB7-9FCC-4BEA-AF34-0E9277A2A119}" sibTransId="{4E28CE9A-B1D2-48E0-AA59-2E2FDC8B789C}"/>
    <dgm:cxn modelId="{3DF80A7D-F998-4F02-82C2-C23AC3C878CA}" srcId="{EEE307DC-7356-4588-A128-4BC949A81D27}" destId="{64F17079-D95D-465A-B923-C001086AAFEC}" srcOrd="5" destOrd="0" parTransId="{5C15B6A2-DBA5-4F6E-B59C-B10B7D9605B7}" sibTransId="{E836775D-047B-47D2-B954-82F3C46A7626}"/>
    <dgm:cxn modelId="{44FFB91E-EBDA-41B1-9CDF-759F24F372A3}" type="presOf" srcId="{0FF427EA-301E-4052-9412-2806C8B0E366}" destId="{7F580B94-BBBC-42EE-BD58-845968AF6333}" srcOrd="0" destOrd="0" presId="urn:microsoft.com/office/officeart/2005/8/layout/default"/>
    <dgm:cxn modelId="{D74BE11E-013C-4EC4-AFD4-5115E5F1B9BD}" type="presOf" srcId="{1382013F-2324-49DE-855A-DF2121575157}" destId="{4C5D9826-A219-43D3-9426-A661D3E8FF3B}" srcOrd="0" destOrd="0" presId="urn:microsoft.com/office/officeart/2005/8/layout/default"/>
    <dgm:cxn modelId="{34050C83-D0F7-4626-A32C-3C0411D59F0F}" srcId="{EEE307DC-7356-4588-A128-4BC949A81D27}" destId="{0FF427EA-301E-4052-9412-2806C8B0E366}" srcOrd="1" destOrd="0" parTransId="{80AB6BA7-11CB-4D51-A7B8-F1820861D3F3}" sibTransId="{FD93DADF-0F03-4ADD-9CC1-96BB39A7D41A}"/>
    <dgm:cxn modelId="{370B5D4F-D041-4235-B4FF-53F55001246C}" type="presOf" srcId="{5031C45C-FB0C-4EAE-888B-FBB21A951333}" destId="{CDB3F6BA-559E-46B5-B686-56182BD75D85}" srcOrd="0" destOrd="0" presId="urn:microsoft.com/office/officeart/2005/8/layout/default"/>
    <dgm:cxn modelId="{B227BF4E-7183-4163-9CA9-012C2A25D6BF}" type="presOf" srcId="{64F17079-D95D-465A-B923-C001086AAFEC}" destId="{91EA36AE-155B-43A2-981D-36466F0E7011}" srcOrd="0" destOrd="0" presId="urn:microsoft.com/office/officeart/2005/8/layout/default"/>
    <dgm:cxn modelId="{D4314416-7E4B-4498-A1DE-006FB682E84E}" srcId="{EEE307DC-7356-4588-A128-4BC949A81D27}" destId="{3AAE3DF7-9F63-44F3-8663-892D24B42984}" srcOrd="4" destOrd="0" parTransId="{FC5EECDD-F86A-4D82-9B05-9AB758990EC3}" sibTransId="{8ACB1FDD-133C-4A3F-8831-FDDB5E97223C}"/>
    <dgm:cxn modelId="{81FF2036-6335-4D4A-8C74-6ACAEA347F4A}" type="presOf" srcId="{80D5563D-A872-43F8-84B6-877CED22336A}" destId="{92266D63-AE67-4457-B6B0-E83A2AA6D3F1}" srcOrd="0" destOrd="0" presId="urn:microsoft.com/office/officeart/2005/8/layout/default"/>
    <dgm:cxn modelId="{5CAEE504-22D1-4315-A3D8-68FA4C987E3C}" type="presOf" srcId="{EEE307DC-7356-4588-A128-4BC949A81D27}" destId="{E1ADED8B-9249-45BE-9416-986E81B7AF4F}" srcOrd="0" destOrd="0" presId="urn:microsoft.com/office/officeart/2005/8/layout/default"/>
    <dgm:cxn modelId="{326AA6A9-6417-4427-85B9-71F8F180C8D1}" srcId="{EEE307DC-7356-4588-A128-4BC949A81D27}" destId="{5031C45C-FB0C-4EAE-888B-FBB21A951333}" srcOrd="3" destOrd="0" parTransId="{C242A685-093D-47CF-8B64-695A76006975}" sibTransId="{BA223DB8-8513-4355-9CF5-0821B93A32BB}"/>
    <dgm:cxn modelId="{7AEF545D-9237-4332-BFC7-9C5A1A2850C2}" srcId="{EEE307DC-7356-4588-A128-4BC949A81D27}" destId="{1382013F-2324-49DE-855A-DF2121575157}" srcOrd="0" destOrd="0" parTransId="{628A4594-2412-4E13-B9D3-AFA779FFDEA9}" sibTransId="{77A4A7E8-CF02-4243-B080-14F84BE1BD2A}"/>
    <dgm:cxn modelId="{95D9536C-EB7E-4E00-96DC-7C75CBFDDB0F}" type="presParOf" srcId="{E1ADED8B-9249-45BE-9416-986E81B7AF4F}" destId="{4C5D9826-A219-43D3-9426-A661D3E8FF3B}" srcOrd="0" destOrd="0" presId="urn:microsoft.com/office/officeart/2005/8/layout/default"/>
    <dgm:cxn modelId="{3B60FF03-67D7-4E8D-89BE-83BA2835000E}" type="presParOf" srcId="{E1ADED8B-9249-45BE-9416-986E81B7AF4F}" destId="{7FB87DE9-1185-4704-B731-6A6611C54161}" srcOrd="1" destOrd="0" presId="urn:microsoft.com/office/officeart/2005/8/layout/default"/>
    <dgm:cxn modelId="{742F1DD1-336D-40B6-9FB8-A6F3AA047C5C}" type="presParOf" srcId="{E1ADED8B-9249-45BE-9416-986E81B7AF4F}" destId="{7F580B94-BBBC-42EE-BD58-845968AF6333}" srcOrd="2" destOrd="0" presId="urn:microsoft.com/office/officeart/2005/8/layout/default"/>
    <dgm:cxn modelId="{532C5041-87B6-44FE-9626-E6B9B89F27E0}" type="presParOf" srcId="{E1ADED8B-9249-45BE-9416-986E81B7AF4F}" destId="{ACA91C3E-C955-4C50-806C-09FE8EAA0674}" srcOrd="3" destOrd="0" presId="urn:microsoft.com/office/officeart/2005/8/layout/default"/>
    <dgm:cxn modelId="{4BF473D1-051F-4820-8976-9109B879CD41}" type="presParOf" srcId="{E1ADED8B-9249-45BE-9416-986E81B7AF4F}" destId="{92266D63-AE67-4457-B6B0-E83A2AA6D3F1}" srcOrd="4" destOrd="0" presId="urn:microsoft.com/office/officeart/2005/8/layout/default"/>
    <dgm:cxn modelId="{A8E04F8C-8871-4C42-834D-48E3B55FB264}" type="presParOf" srcId="{E1ADED8B-9249-45BE-9416-986E81B7AF4F}" destId="{177F800E-F938-44B7-AEFE-6CD2D616CD04}" srcOrd="5" destOrd="0" presId="urn:microsoft.com/office/officeart/2005/8/layout/default"/>
    <dgm:cxn modelId="{6F296607-A115-420F-AFAD-F15BCCBFCC10}" type="presParOf" srcId="{E1ADED8B-9249-45BE-9416-986E81B7AF4F}" destId="{CDB3F6BA-559E-46B5-B686-56182BD75D85}" srcOrd="6" destOrd="0" presId="urn:microsoft.com/office/officeart/2005/8/layout/default"/>
    <dgm:cxn modelId="{929B887D-D514-4E05-AC0E-674E2D20836B}" type="presParOf" srcId="{E1ADED8B-9249-45BE-9416-986E81B7AF4F}" destId="{4A0D1394-5C3A-4077-8EF4-2689C458D48D}" srcOrd="7" destOrd="0" presId="urn:microsoft.com/office/officeart/2005/8/layout/default"/>
    <dgm:cxn modelId="{8C3E22E4-E284-4B12-B174-51B91F0DE95F}" type="presParOf" srcId="{E1ADED8B-9249-45BE-9416-986E81B7AF4F}" destId="{A75BA528-F8B1-44F2-992D-93185C5998C1}" srcOrd="8" destOrd="0" presId="urn:microsoft.com/office/officeart/2005/8/layout/default"/>
    <dgm:cxn modelId="{EF9F60F7-5CB8-4A87-830D-C6A530AD9C9A}" type="presParOf" srcId="{E1ADED8B-9249-45BE-9416-986E81B7AF4F}" destId="{6EA5C37A-B934-41DD-8122-DF18C8E191A9}" srcOrd="9" destOrd="0" presId="urn:microsoft.com/office/officeart/2005/8/layout/default"/>
    <dgm:cxn modelId="{0ECD0C38-95F4-43E2-B7E0-D4C19F32A4A9}" type="presParOf" srcId="{E1ADED8B-9249-45BE-9416-986E81B7AF4F}" destId="{91EA36AE-155B-43A2-981D-36466F0E7011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B0D50E-5B6A-4680-8420-95983885EB30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7DBBB6C-756B-404B-989C-0AB0DDB54C77}">
      <dgm:prSet custT="1"/>
      <dgm:spPr/>
      <dgm:t>
        <a:bodyPr/>
        <a:lstStyle/>
        <a:p>
          <a:r>
            <a:rPr lang="de-DE" sz="3200" dirty="0"/>
            <a:t>offene Märkte</a:t>
          </a:r>
          <a:endParaRPr lang="en-US" sz="3200" dirty="0"/>
        </a:p>
      </dgm:t>
    </dgm:pt>
    <dgm:pt modelId="{3F0EFD3C-4F5F-403D-A917-8AB04C0FA771}" type="parTrans" cxnId="{230BA7A6-9820-4451-BB32-19CD0D7E4FB7}">
      <dgm:prSet/>
      <dgm:spPr/>
      <dgm:t>
        <a:bodyPr/>
        <a:lstStyle/>
        <a:p>
          <a:endParaRPr lang="en-US"/>
        </a:p>
      </dgm:t>
    </dgm:pt>
    <dgm:pt modelId="{7517893F-3BB7-4246-866F-8B00D797A019}" type="sibTrans" cxnId="{230BA7A6-9820-4451-BB32-19CD0D7E4FB7}">
      <dgm:prSet/>
      <dgm:spPr/>
      <dgm:t>
        <a:bodyPr/>
        <a:lstStyle/>
        <a:p>
          <a:endParaRPr lang="en-US"/>
        </a:p>
      </dgm:t>
    </dgm:pt>
    <dgm:pt modelId="{0C78ADCE-B0B2-4254-89CB-AF15C7C477D6}">
      <dgm:prSet custT="1"/>
      <dgm:spPr/>
      <dgm:t>
        <a:bodyPr/>
        <a:lstStyle/>
        <a:p>
          <a:r>
            <a:rPr lang="de-DE" sz="3200" dirty="0"/>
            <a:t>freie Berufswahl</a:t>
          </a:r>
          <a:endParaRPr lang="en-US" sz="3200" dirty="0"/>
        </a:p>
      </dgm:t>
    </dgm:pt>
    <dgm:pt modelId="{5A95FA79-3ADB-480E-8C04-3A7770E79A81}" type="parTrans" cxnId="{4BB9A4C1-C214-4FC5-9929-33012E0FBC8C}">
      <dgm:prSet/>
      <dgm:spPr/>
      <dgm:t>
        <a:bodyPr/>
        <a:lstStyle/>
        <a:p>
          <a:endParaRPr lang="en-US"/>
        </a:p>
      </dgm:t>
    </dgm:pt>
    <dgm:pt modelId="{5E9F1A91-6202-44CA-AF1F-CE88495F5DEF}" type="sibTrans" cxnId="{4BB9A4C1-C214-4FC5-9929-33012E0FBC8C}">
      <dgm:prSet/>
      <dgm:spPr/>
      <dgm:t>
        <a:bodyPr/>
        <a:lstStyle/>
        <a:p>
          <a:endParaRPr lang="en-US"/>
        </a:p>
      </dgm:t>
    </dgm:pt>
    <dgm:pt modelId="{A16BDE46-8252-46B9-9E91-47DF92A53F06}">
      <dgm:prSet custT="1"/>
      <dgm:spPr/>
      <dgm:t>
        <a:bodyPr/>
        <a:lstStyle/>
        <a:p>
          <a:r>
            <a:rPr lang="de-DE" sz="3200" dirty="0"/>
            <a:t>freie Preisbildung</a:t>
          </a:r>
          <a:endParaRPr lang="en-US" sz="3200" dirty="0"/>
        </a:p>
      </dgm:t>
    </dgm:pt>
    <dgm:pt modelId="{F59BB19F-0869-4571-8CAD-F24FB7445C21}" type="parTrans" cxnId="{633FA215-FF11-4663-8314-6D90E1633AE3}">
      <dgm:prSet/>
      <dgm:spPr/>
      <dgm:t>
        <a:bodyPr/>
        <a:lstStyle/>
        <a:p>
          <a:endParaRPr lang="en-US"/>
        </a:p>
      </dgm:t>
    </dgm:pt>
    <dgm:pt modelId="{BB399D9D-3C3D-4693-A3DD-55C1E43D5D42}" type="sibTrans" cxnId="{633FA215-FF11-4663-8314-6D90E1633AE3}">
      <dgm:prSet/>
      <dgm:spPr/>
      <dgm:t>
        <a:bodyPr/>
        <a:lstStyle/>
        <a:p>
          <a:endParaRPr lang="en-US"/>
        </a:p>
      </dgm:t>
    </dgm:pt>
    <dgm:pt modelId="{7DA02310-0452-484F-B499-6651DBF2FC5E}">
      <dgm:prSet custT="1"/>
      <dgm:spPr/>
      <dgm:t>
        <a:bodyPr/>
        <a:lstStyle/>
        <a:p>
          <a:r>
            <a:rPr lang="de-DE" sz="3200" dirty="0"/>
            <a:t>Privatbesitz an Produktionsmitteln</a:t>
          </a:r>
          <a:endParaRPr lang="en-US" sz="3200" dirty="0"/>
        </a:p>
      </dgm:t>
    </dgm:pt>
    <dgm:pt modelId="{B2E9EFEE-C660-4696-8CFD-A34F2FC6207B}" type="parTrans" cxnId="{3CAEAA31-0711-45D1-95A9-F652506ABF21}">
      <dgm:prSet/>
      <dgm:spPr/>
      <dgm:t>
        <a:bodyPr/>
        <a:lstStyle/>
        <a:p>
          <a:endParaRPr lang="en-US"/>
        </a:p>
      </dgm:t>
    </dgm:pt>
    <dgm:pt modelId="{3D5F38D0-8BA7-4F3A-9CAE-246991C99057}" type="sibTrans" cxnId="{3CAEAA31-0711-45D1-95A9-F652506ABF21}">
      <dgm:prSet/>
      <dgm:spPr/>
      <dgm:t>
        <a:bodyPr/>
        <a:lstStyle/>
        <a:p>
          <a:endParaRPr lang="en-US"/>
        </a:p>
      </dgm:t>
    </dgm:pt>
    <dgm:pt modelId="{B0E2BA7E-9E2A-4F57-A342-0A8B63D62B30}">
      <dgm:prSet custT="1"/>
      <dgm:spPr/>
      <dgm:t>
        <a:bodyPr/>
        <a:lstStyle/>
        <a:p>
          <a:r>
            <a:rPr lang="de-DE" sz="3200" dirty="0"/>
            <a:t>Vertrags- und Gewerbefreiheit</a:t>
          </a:r>
          <a:endParaRPr lang="en-US" sz="3200" dirty="0"/>
        </a:p>
      </dgm:t>
    </dgm:pt>
    <dgm:pt modelId="{DB8AFDCF-8060-4972-B7E9-71A99C7107EA}" type="parTrans" cxnId="{F8BE6FB9-37D4-4FF7-90F4-F3FD5E178F5A}">
      <dgm:prSet/>
      <dgm:spPr/>
      <dgm:t>
        <a:bodyPr/>
        <a:lstStyle/>
        <a:p>
          <a:endParaRPr lang="en-US"/>
        </a:p>
      </dgm:t>
    </dgm:pt>
    <dgm:pt modelId="{985860ED-BB7C-44FF-A6F0-60970DAC66D8}" type="sibTrans" cxnId="{F8BE6FB9-37D4-4FF7-90F4-F3FD5E178F5A}">
      <dgm:prSet/>
      <dgm:spPr/>
      <dgm:t>
        <a:bodyPr/>
        <a:lstStyle/>
        <a:p>
          <a:endParaRPr lang="en-US"/>
        </a:p>
      </dgm:t>
    </dgm:pt>
    <dgm:pt modelId="{A3BDCEC6-71E8-4D34-9B2B-C92C4734985B}">
      <dgm:prSet custT="1"/>
      <dgm:spPr/>
      <dgm:t>
        <a:bodyPr/>
        <a:lstStyle/>
        <a:p>
          <a:r>
            <a:rPr lang="de-DE" sz="3200" dirty="0"/>
            <a:t>Konsum- und Investitionsfreiheit</a:t>
          </a:r>
          <a:endParaRPr lang="en-US" sz="3200" dirty="0"/>
        </a:p>
      </dgm:t>
    </dgm:pt>
    <dgm:pt modelId="{CF777AD3-62D0-4ABD-8927-43C5AB21DB5D}" type="parTrans" cxnId="{69F056CA-BB74-477E-A290-913D40F46EA8}">
      <dgm:prSet/>
      <dgm:spPr/>
      <dgm:t>
        <a:bodyPr/>
        <a:lstStyle/>
        <a:p>
          <a:endParaRPr lang="en-US"/>
        </a:p>
      </dgm:t>
    </dgm:pt>
    <dgm:pt modelId="{68BA7520-34C5-4372-B501-9698C7D1092A}" type="sibTrans" cxnId="{69F056CA-BB74-477E-A290-913D40F46EA8}">
      <dgm:prSet/>
      <dgm:spPr/>
      <dgm:t>
        <a:bodyPr/>
        <a:lstStyle/>
        <a:p>
          <a:endParaRPr lang="en-US"/>
        </a:p>
      </dgm:t>
    </dgm:pt>
    <dgm:pt modelId="{F38869BF-9A64-4E96-8F9C-099F4235EC38}" type="pres">
      <dgm:prSet presAssocID="{F3B0D50E-5B6A-4680-8420-95983885EB3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pl-PL"/>
        </a:p>
      </dgm:t>
    </dgm:pt>
    <dgm:pt modelId="{E155FE03-9292-46F5-BF08-C5F711B611AD}" type="pres">
      <dgm:prSet presAssocID="{37DBBB6C-756B-404B-989C-0AB0DDB54C77}" presName="thickLine" presStyleLbl="alignNode1" presStyleIdx="0" presStyleCnt="6"/>
      <dgm:spPr/>
    </dgm:pt>
    <dgm:pt modelId="{0BCE9A65-B5A8-4FA3-8174-3D6E2D057751}" type="pres">
      <dgm:prSet presAssocID="{37DBBB6C-756B-404B-989C-0AB0DDB54C77}" presName="horz1" presStyleCnt="0"/>
      <dgm:spPr/>
    </dgm:pt>
    <dgm:pt modelId="{01EFD3EB-D675-47DF-A06E-63291D8DA1CE}" type="pres">
      <dgm:prSet presAssocID="{37DBBB6C-756B-404B-989C-0AB0DDB54C77}" presName="tx1" presStyleLbl="revTx" presStyleIdx="0" presStyleCnt="6"/>
      <dgm:spPr/>
      <dgm:t>
        <a:bodyPr/>
        <a:lstStyle/>
        <a:p>
          <a:endParaRPr lang="pl-PL"/>
        </a:p>
      </dgm:t>
    </dgm:pt>
    <dgm:pt modelId="{2EA2E979-4416-487F-ABDE-740E78759D89}" type="pres">
      <dgm:prSet presAssocID="{37DBBB6C-756B-404B-989C-0AB0DDB54C77}" presName="vert1" presStyleCnt="0"/>
      <dgm:spPr/>
    </dgm:pt>
    <dgm:pt modelId="{CDB4248C-C6FB-48BC-9153-610B89D4D396}" type="pres">
      <dgm:prSet presAssocID="{0C78ADCE-B0B2-4254-89CB-AF15C7C477D6}" presName="thickLine" presStyleLbl="alignNode1" presStyleIdx="1" presStyleCnt="6"/>
      <dgm:spPr/>
    </dgm:pt>
    <dgm:pt modelId="{E09F0BB5-E1A7-4E41-931A-61929DFC62D1}" type="pres">
      <dgm:prSet presAssocID="{0C78ADCE-B0B2-4254-89CB-AF15C7C477D6}" presName="horz1" presStyleCnt="0"/>
      <dgm:spPr/>
    </dgm:pt>
    <dgm:pt modelId="{B46E4310-3836-4458-BFCE-E3A8472BE4CD}" type="pres">
      <dgm:prSet presAssocID="{0C78ADCE-B0B2-4254-89CB-AF15C7C477D6}" presName="tx1" presStyleLbl="revTx" presStyleIdx="1" presStyleCnt="6"/>
      <dgm:spPr/>
      <dgm:t>
        <a:bodyPr/>
        <a:lstStyle/>
        <a:p>
          <a:endParaRPr lang="pl-PL"/>
        </a:p>
      </dgm:t>
    </dgm:pt>
    <dgm:pt modelId="{7D166AA8-2AEC-4BB2-B088-9239C0F149FB}" type="pres">
      <dgm:prSet presAssocID="{0C78ADCE-B0B2-4254-89CB-AF15C7C477D6}" presName="vert1" presStyleCnt="0"/>
      <dgm:spPr/>
    </dgm:pt>
    <dgm:pt modelId="{C717C8BF-923F-4994-A22C-118E0035B03E}" type="pres">
      <dgm:prSet presAssocID="{A16BDE46-8252-46B9-9E91-47DF92A53F06}" presName="thickLine" presStyleLbl="alignNode1" presStyleIdx="2" presStyleCnt="6"/>
      <dgm:spPr/>
    </dgm:pt>
    <dgm:pt modelId="{22A8A0EF-0E26-4493-AB28-34DAB2FBD083}" type="pres">
      <dgm:prSet presAssocID="{A16BDE46-8252-46B9-9E91-47DF92A53F06}" presName="horz1" presStyleCnt="0"/>
      <dgm:spPr/>
    </dgm:pt>
    <dgm:pt modelId="{C2BDB8CF-56E6-47EA-88E4-51336C756900}" type="pres">
      <dgm:prSet presAssocID="{A16BDE46-8252-46B9-9E91-47DF92A53F06}" presName="tx1" presStyleLbl="revTx" presStyleIdx="2" presStyleCnt="6"/>
      <dgm:spPr/>
      <dgm:t>
        <a:bodyPr/>
        <a:lstStyle/>
        <a:p>
          <a:endParaRPr lang="pl-PL"/>
        </a:p>
      </dgm:t>
    </dgm:pt>
    <dgm:pt modelId="{5E9CC40E-C04D-4178-9D43-F89E882BC3E3}" type="pres">
      <dgm:prSet presAssocID="{A16BDE46-8252-46B9-9E91-47DF92A53F06}" presName="vert1" presStyleCnt="0"/>
      <dgm:spPr/>
    </dgm:pt>
    <dgm:pt modelId="{F56E7445-05C4-403E-9217-A108E1D59568}" type="pres">
      <dgm:prSet presAssocID="{7DA02310-0452-484F-B499-6651DBF2FC5E}" presName="thickLine" presStyleLbl="alignNode1" presStyleIdx="3" presStyleCnt="6"/>
      <dgm:spPr/>
    </dgm:pt>
    <dgm:pt modelId="{FE0D2FDF-1729-4EC5-BEFF-E077B129F078}" type="pres">
      <dgm:prSet presAssocID="{7DA02310-0452-484F-B499-6651DBF2FC5E}" presName="horz1" presStyleCnt="0"/>
      <dgm:spPr/>
    </dgm:pt>
    <dgm:pt modelId="{9D8FFB2D-0776-4491-B89F-2736A1218A78}" type="pres">
      <dgm:prSet presAssocID="{7DA02310-0452-484F-B499-6651DBF2FC5E}" presName="tx1" presStyleLbl="revTx" presStyleIdx="3" presStyleCnt="6"/>
      <dgm:spPr/>
      <dgm:t>
        <a:bodyPr/>
        <a:lstStyle/>
        <a:p>
          <a:endParaRPr lang="pl-PL"/>
        </a:p>
      </dgm:t>
    </dgm:pt>
    <dgm:pt modelId="{C4ABCB7C-818B-4505-8860-B4488CD4906E}" type="pres">
      <dgm:prSet presAssocID="{7DA02310-0452-484F-B499-6651DBF2FC5E}" presName="vert1" presStyleCnt="0"/>
      <dgm:spPr/>
    </dgm:pt>
    <dgm:pt modelId="{4B03B1F1-DE05-46A7-B634-A04A7829C45E}" type="pres">
      <dgm:prSet presAssocID="{B0E2BA7E-9E2A-4F57-A342-0A8B63D62B30}" presName="thickLine" presStyleLbl="alignNode1" presStyleIdx="4" presStyleCnt="6"/>
      <dgm:spPr/>
    </dgm:pt>
    <dgm:pt modelId="{AFD6CA9D-DF15-4678-8581-9F4085E43BBF}" type="pres">
      <dgm:prSet presAssocID="{B0E2BA7E-9E2A-4F57-A342-0A8B63D62B30}" presName="horz1" presStyleCnt="0"/>
      <dgm:spPr/>
    </dgm:pt>
    <dgm:pt modelId="{C1D0D47A-A76F-41CB-B97F-6DCD222526C9}" type="pres">
      <dgm:prSet presAssocID="{B0E2BA7E-9E2A-4F57-A342-0A8B63D62B30}" presName="tx1" presStyleLbl="revTx" presStyleIdx="4" presStyleCnt="6"/>
      <dgm:spPr/>
      <dgm:t>
        <a:bodyPr/>
        <a:lstStyle/>
        <a:p>
          <a:endParaRPr lang="pl-PL"/>
        </a:p>
      </dgm:t>
    </dgm:pt>
    <dgm:pt modelId="{05E11943-E50E-4D93-AD46-79D48E7D99DA}" type="pres">
      <dgm:prSet presAssocID="{B0E2BA7E-9E2A-4F57-A342-0A8B63D62B30}" presName="vert1" presStyleCnt="0"/>
      <dgm:spPr/>
    </dgm:pt>
    <dgm:pt modelId="{BFA51897-EA99-4B22-B858-DA9750104BD8}" type="pres">
      <dgm:prSet presAssocID="{A3BDCEC6-71E8-4D34-9B2B-C92C4734985B}" presName="thickLine" presStyleLbl="alignNode1" presStyleIdx="5" presStyleCnt="6"/>
      <dgm:spPr/>
    </dgm:pt>
    <dgm:pt modelId="{6092B408-9181-4C24-8066-9EC711AB5EE1}" type="pres">
      <dgm:prSet presAssocID="{A3BDCEC6-71E8-4D34-9B2B-C92C4734985B}" presName="horz1" presStyleCnt="0"/>
      <dgm:spPr/>
    </dgm:pt>
    <dgm:pt modelId="{DC8431E8-13DC-4445-A098-E2673B677BDB}" type="pres">
      <dgm:prSet presAssocID="{A3BDCEC6-71E8-4D34-9B2B-C92C4734985B}" presName="tx1" presStyleLbl="revTx" presStyleIdx="5" presStyleCnt="6"/>
      <dgm:spPr/>
      <dgm:t>
        <a:bodyPr/>
        <a:lstStyle/>
        <a:p>
          <a:endParaRPr lang="pl-PL"/>
        </a:p>
      </dgm:t>
    </dgm:pt>
    <dgm:pt modelId="{7066CB85-0466-417E-853E-C6DA66ADE0BF}" type="pres">
      <dgm:prSet presAssocID="{A3BDCEC6-71E8-4D34-9B2B-C92C4734985B}" presName="vert1" presStyleCnt="0"/>
      <dgm:spPr/>
    </dgm:pt>
  </dgm:ptLst>
  <dgm:cxnLst>
    <dgm:cxn modelId="{C1CEF256-6099-4AC2-881A-1A9A6B32F179}" type="presOf" srcId="{A3BDCEC6-71E8-4D34-9B2B-C92C4734985B}" destId="{DC8431E8-13DC-4445-A098-E2673B677BDB}" srcOrd="0" destOrd="0" presId="urn:microsoft.com/office/officeart/2008/layout/LinedList"/>
    <dgm:cxn modelId="{8B84388A-FF41-455A-AB09-389473F83E19}" type="presOf" srcId="{A16BDE46-8252-46B9-9E91-47DF92A53F06}" destId="{C2BDB8CF-56E6-47EA-88E4-51336C756900}" srcOrd="0" destOrd="0" presId="urn:microsoft.com/office/officeart/2008/layout/LinedList"/>
    <dgm:cxn modelId="{912D9626-F65C-4B26-B63D-DFE5B3C555B4}" type="presOf" srcId="{F3B0D50E-5B6A-4680-8420-95983885EB30}" destId="{F38869BF-9A64-4E96-8F9C-099F4235EC38}" srcOrd="0" destOrd="0" presId="urn:microsoft.com/office/officeart/2008/layout/LinedList"/>
    <dgm:cxn modelId="{4BB9A4C1-C214-4FC5-9929-33012E0FBC8C}" srcId="{F3B0D50E-5B6A-4680-8420-95983885EB30}" destId="{0C78ADCE-B0B2-4254-89CB-AF15C7C477D6}" srcOrd="1" destOrd="0" parTransId="{5A95FA79-3ADB-480E-8C04-3A7770E79A81}" sibTransId="{5E9F1A91-6202-44CA-AF1F-CE88495F5DEF}"/>
    <dgm:cxn modelId="{4E3409B8-BB00-49AB-AE71-9AF33E11B293}" type="presOf" srcId="{7DA02310-0452-484F-B499-6651DBF2FC5E}" destId="{9D8FFB2D-0776-4491-B89F-2736A1218A78}" srcOrd="0" destOrd="0" presId="urn:microsoft.com/office/officeart/2008/layout/LinedList"/>
    <dgm:cxn modelId="{23B918C8-3AEA-4145-AEF3-DCAB521B6C02}" type="presOf" srcId="{0C78ADCE-B0B2-4254-89CB-AF15C7C477D6}" destId="{B46E4310-3836-4458-BFCE-E3A8472BE4CD}" srcOrd="0" destOrd="0" presId="urn:microsoft.com/office/officeart/2008/layout/LinedList"/>
    <dgm:cxn modelId="{3B61AA86-C085-4EBB-BD24-403BCDFA4221}" type="presOf" srcId="{37DBBB6C-756B-404B-989C-0AB0DDB54C77}" destId="{01EFD3EB-D675-47DF-A06E-63291D8DA1CE}" srcOrd="0" destOrd="0" presId="urn:microsoft.com/office/officeart/2008/layout/LinedList"/>
    <dgm:cxn modelId="{3CAEAA31-0711-45D1-95A9-F652506ABF21}" srcId="{F3B0D50E-5B6A-4680-8420-95983885EB30}" destId="{7DA02310-0452-484F-B499-6651DBF2FC5E}" srcOrd="3" destOrd="0" parTransId="{B2E9EFEE-C660-4696-8CFD-A34F2FC6207B}" sibTransId="{3D5F38D0-8BA7-4F3A-9CAE-246991C99057}"/>
    <dgm:cxn modelId="{633FA215-FF11-4663-8314-6D90E1633AE3}" srcId="{F3B0D50E-5B6A-4680-8420-95983885EB30}" destId="{A16BDE46-8252-46B9-9E91-47DF92A53F06}" srcOrd="2" destOrd="0" parTransId="{F59BB19F-0869-4571-8CAD-F24FB7445C21}" sibTransId="{BB399D9D-3C3D-4693-A3DD-55C1E43D5D42}"/>
    <dgm:cxn modelId="{69F056CA-BB74-477E-A290-913D40F46EA8}" srcId="{F3B0D50E-5B6A-4680-8420-95983885EB30}" destId="{A3BDCEC6-71E8-4D34-9B2B-C92C4734985B}" srcOrd="5" destOrd="0" parTransId="{CF777AD3-62D0-4ABD-8927-43C5AB21DB5D}" sibTransId="{68BA7520-34C5-4372-B501-9698C7D1092A}"/>
    <dgm:cxn modelId="{230BA7A6-9820-4451-BB32-19CD0D7E4FB7}" srcId="{F3B0D50E-5B6A-4680-8420-95983885EB30}" destId="{37DBBB6C-756B-404B-989C-0AB0DDB54C77}" srcOrd="0" destOrd="0" parTransId="{3F0EFD3C-4F5F-403D-A917-8AB04C0FA771}" sibTransId="{7517893F-3BB7-4246-866F-8B00D797A019}"/>
    <dgm:cxn modelId="{F8BE6FB9-37D4-4FF7-90F4-F3FD5E178F5A}" srcId="{F3B0D50E-5B6A-4680-8420-95983885EB30}" destId="{B0E2BA7E-9E2A-4F57-A342-0A8B63D62B30}" srcOrd="4" destOrd="0" parTransId="{DB8AFDCF-8060-4972-B7E9-71A99C7107EA}" sibTransId="{985860ED-BB7C-44FF-A6F0-60970DAC66D8}"/>
    <dgm:cxn modelId="{976DA265-3A7A-4F34-A8C6-9F49DAB165F1}" type="presOf" srcId="{B0E2BA7E-9E2A-4F57-A342-0A8B63D62B30}" destId="{C1D0D47A-A76F-41CB-B97F-6DCD222526C9}" srcOrd="0" destOrd="0" presId="urn:microsoft.com/office/officeart/2008/layout/LinedList"/>
    <dgm:cxn modelId="{216C368E-F013-43DE-B900-3E967292C668}" type="presParOf" srcId="{F38869BF-9A64-4E96-8F9C-099F4235EC38}" destId="{E155FE03-9292-46F5-BF08-C5F711B611AD}" srcOrd="0" destOrd="0" presId="urn:microsoft.com/office/officeart/2008/layout/LinedList"/>
    <dgm:cxn modelId="{9CDF5E13-7875-46F1-B1B2-719EB7BE161E}" type="presParOf" srcId="{F38869BF-9A64-4E96-8F9C-099F4235EC38}" destId="{0BCE9A65-B5A8-4FA3-8174-3D6E2D057751}" srcOrd="1" destOrd="0" presId="urn:microsoft.com/office/officeart/2008/layout/LinedList"/>
    <dgm:cxn modelId="{F8DB764F-2FCD-4CA2-A3E1-18E000E2E2DB}" type="presParOf" srcId="{0BCE9A65-B5A8-4FA3-8174-3D6E2D057751}" destId="{01EFD3EB-D675-47DF-A06E-63291D8DA1CE}" srcOrd="0" destOrd="0" presId="urn:microsoft.com/office/officeart/2008/layout/LinedList"/>
    <dgm:cxn modelId="{641876DC-B0B4-4608-A91B-12692799BFB4}" type="presParOf" srcId="{0BCE9A65-B5A8-4FA3-8174-3D6E2D057751}" destId="{2EA2E979-4416-487F-ABDE-740E78759D89}" srcOrd="1" destOrd="0" presId="urn:microsoft.com/office/officeart/2008/layout/LinedList"/>
    <dgm:cxn modelId="{A9662B58-2C7E-4427-AFBD-800BB8001058}" type="presParOf" srcId="{F38869BF-9A64-4E96-8F9C-099F4235EC38}" destId="{CDB4248C-C6FB-48BC-9153-610B89D4D396}" srcOrd="2" destOrd="0" presId="urn:microsoft.com/office/officeart/2008/layout/LinedList"/>
    <dgm:cxn modelId="{2EC6EA66-FA2D-4463-860B-2DC0E3C33F04}" type="presParOf" srcId="{F38869BF-9A64-4E96-8F9C-099F4235EC38}" destId="{E09F0BB5-E1A7-4E41-931A-61929DFC62D1}" srcOrd="3" destOrd="0" presId="urn:microsoft.com/office/officeart/2008/layout/LinedList"/>
    <dgm:cxn modelId="{499B561D-E419-4871-A111-C77FE324B634}" type="presParOf" srcId="{E09F0BB5-E1A7-4E41-931A-61929DFC62D1}" destId="{B46E4310-3836-4458-BFCE-E3A8472BE4CD}" srcOrd="0" destOrd="0" presId="urn:microsoft.com/office/officeart/2008/layout/LinedList"/>
    <dgm:cxn modelId="{38C0EB4D-C57F-41EF-8F6E-340CA7DF0B11}" type="presParOf" srcId="{E09F0BB5-E1A7-4E41-931A-61929DFC62D1}" destId="{7D166AA8-2AEC-4BB2-B088-9239C0F149FB}" srcOrd="1" destOrd="0" presId="urn:microsoft.com/office/officeart/2008/layout/LinedList"/>
    <dgm:cxn modelId="{6D74ED5C-41BF-4843-A307-746686462929}" type="presParOf" srcId="{F38869BF-9A64-4E96-8F9C-099F4235EC38}" destId="{C717C8BF-923F-4994-A22C-118E0035B03E}" srcOrd="4" destOrd="0" presId="urn:microsoft.com/office/officeart/2008/layout/LinedList"/>
    <dgm:cxn modelId="{664542B8-6378-45D0-B72A-DB9A5491A3D4}" type="presParOf" srcId="{F38869BF-9A64-4E96-8F9C-099F4235EC38}" destId="{22A8A0EF-0E26-4493-AB28-34DAB2FBD083}" srcOrd="5" destOrd="0" presId="urn:microsoft.com/office/officeart/2008/layout/LinedList"/>
    <dgm:cxn modelId="{3179FF8B-F773-4C55-8245-35C0E5EFBEFB}" type="presParOf" srcId="{22A8A0EF-0E26-4493-AB28-34DAB2FBD083}" destId="{C2BDB8CF-56E6-47EA-88E4-51336C756900}" srcOrd="0" destOrd="0" presId="urn:microsoft.com/office/officeart/2008/layout/LinedList"/>
    <dgm:cxn modelId="{44ED3517-6B8F-4265-97F5-F9C7109B574B}" type="presParOf" srcId="{22A8A0EF-0E26-4493-AB28-34DAB2FBD083}" destId="{5E9CC40E-C04D-4178-9D43-F89E882BC3E3}" srcOrd="1" destOrd="0" presId="urn:microsoft.com/office/officeart/2008/layout/LinedList"/>
    <dgm:cxn modelId="{0DB4EE86-F899-484D-B4C9-6D04EE28E79F}" type="presParOf" srcId="{F38869BF-9A64-4E96-8F9C-099F4235EC38}" destId="{F56E7445-05C4-403E-9217-A108E1D59568}" srcOrd="6" destOrd="0" presId="urn:microsoft.com/office/officeart/2008/layout/LinedList"/>
    <dgm:cxn modelId="{DD6CA1E8-36AB-427C-A497-10FFCA619794}" type="presParOf" srcId="{F38869BF-9A64-4E96-8F9C-099F4235EC38}" destId="{FE0D2FDF-1729-4EC5-BEFF-E077B129F078}" srcOrd="7" destOrd="0" presId="urn:microsoft.com/office/officeart/2008/layout/LinedList"/>
    <dgm:cxn modelId="{FFDCF28A-85D6-487C-B47D-302E3327A021}" type="presParOf" srcId="{FE0D2FDF-1729-4EC5-BEFF-E077B129F078}" destId="{9D8FFB2D-0776-4491-B89F-2736A1218A78}" srcOrd="0" destOrd="0" presId="urn:microsoft.com/office/officeart/2008/layout/LinedList"/>
    <dgm:cxn modelId="{C5DAC4C9-86DB-4A1B-860B-C98E734FC55E}" type="presParOf" srcId="{FE0D2FDF-1729-4EC5-BEFF-E077B129F078}" destId="{C4ABCB7C-818B-4505-8860-B4488CD4906E}" srcOrd="1" destOrd="0" presId="urn:microsoft.com/office/officeart/2008/layout/LinedList"/>
    <dgm:cxn modelId="{8D6CB036-9402-4C53-8766-1F7F19CC0666}" type="presParOf" srcId="{F38869BF-9A64-4E96-8F9C-099F4235EC38}" destId="{4B03B1F1-DE05-46A7-B634-A04A7829C45E}" srcOrd="8" destOrd="0" presId="urn:microsoft.com/office/officeart/2008/layout/LinedList"/>
    <dgm:cxn modelId="{AE08C484-85DF-423A-96CB-5636C3E68781}" type="presParOf" srcId="{F38869BF-9A64-4E96-8F9C-099F4235EC38}" destId="{AFD6CA9D-DF15-4678-8581-9F4085E43BBF}" srcOrd="9" destOrd="0" presId="urn:microsoft.com/office/officeart/2008/layout/LinedList"/>
    <dgm:cxn modelId="{642123CD-F16A-465D-B866-AD5F4FBE5410}" type="presParOf" srcId="{AFD6CA9D-DF15-4678-8581-9F4085E43BBF}" destId="{C1D0D47A-A76F-41CB-B97F-6DCD222526C9}" srcOrd="0" destOrd="0" presId="urn:microsoft.com/office/officeart/2008/layout/LinedList"/>
    <dgm:cxn modelId="{6BC8D141-374E-49E5-92EF-B9ECC128C2B7}" type="presParOf" srcId="{AFD6CA9D-DF15-4678-8581-9F4085E43BBF}" destId="{05E11943-E50E-4D93-AD46-79D48E7D99DA}" srcOrd="1" destOrd="0" presId="urn:microsoft.com/office/officeart/2008/layout/LinedList"/>
    <dgm:cxn modelId="{EC3B3F61-55EE-4A47-9714-7CBE88C58109}" type="presParOf" srcId="{F38869BF-9A64-4E96-8F9C-099F4235EC38}" destId="{BFA51897-EA99-4B22-B858-DA9750104BD8}" srcOrd="10" destOrd="0" presId="urn:microsoft.com/office/officeart/2008/layout/LinedList"/>
    <dgm:cxn modelId="{F57B039C-9DBD-4171-AAAA-22290F5FC468}" type="presParOf" srcId="{F38869BF-9A64-4E96-8F9C-099F4235EC38}" destId="{6092B408-9181-4C24-8066-9EC711AB5EE1}" srcOrd="11" destOrd="0" presId="urn:microsoft.com/office/officeart/2008/layout/LinedList"/>
    <dgm:cxn modelId="{1F543FE5-062B-4605-87D4-BF18007273B7}" type="presParOf" srcId="{6092B408-9181-4C24-8066-9EC711AB5EE1}" destId="{DC8431E8-13DC-4445-A098-E2673B677BDB}" srcOrd="0" destOrd="0" presId="urn:microsoft.com/office/officeart/2008/layout/LinedList"/>
    <dgm:cxn modelId="{D63D9B59-A61A-4FD5-987A-DFBB45A6F844}" type="presParOf" srcId="{6092B408-9181-4C24-8066-9EC711AB5EE1}" destId="{7066CB85-0466-417E-853E-C6DA66ADE0B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35EF14-82A3-45F5-A866-DDEA2160F8B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5708ADCD-A26B-4909-956C-90F21B9DF1F2}">
      <dgm:prSet custT="1"/>
      <dgm:spPr/>
      <dgm:t>
        <a:bodyPr/>
        <a:lstStyle/>
        <a:p>
          <a:r>
            <a:rPr lang="de-DE" sz="3200" dirty="0"/>
            <a:t>Gewinnanreiz</a:t>
          </a:r>
          <a:endParaRPr lang="en-US" sz="3800" dirty="0"/>
        </a:p>
      </dgm:t>
    </dgm:pt>
    <dgm:pt modelId="{11759627-81BA-4C9D-B0D7-3EC50E624D5C}" type="parTrans" cxnId="{E10E4CC6-3063-40FB-929B-F58A41156A4A}">
      <dgm:prSet/>
      <dgm:spPr/>
      <dgm:t>
        <a:bodyPr/>
        <a:lstStyle/>
        <a:p>
          <a:endParaRPr lang="en-US"/>
        </a:p>
      </dgm:t>
    </dgm:pt>
    <dgm:pt modelId="{3E8AE1D5-C5D9-47CC-9E4E-743759BF1B75}" type="sibTrans" cxnId="{E10E4CC6-3063-40FB-929B-F58A41156A4A}">
      <dgm:prSet/>
      <dgm:spPr/>
      <dgm:t>
        <a:bodyPr/>
        <a:lstStyle/>
        <a:p>
          <a:endParaRPr lang="en-US"/>
        </a:p>
      </dgm:t>
    </dgm:pt>
    <dgm:pt modelId="{9491801F-A52D-48E0-8C30-47F899583643}">
      <dgm:prSet custT="1"/>
      <dgm:spPr/>
      <dgm:t>
        <a:bodyPr/>
        <a:lstStyle/>
        <a:p>
          <a:r>
            <a:rPr lang="de-DE" sz="3200" dirty="0"/>
            <a:t>Produktinnovationen</a:t>
          </a:r>
          <a:endParaRPr lang="en-US" sz="3200" dirty="0"/>
        </a:p>
      </dgm:t>
    </dgm:pt>
    <dgm:pt modelId="{EE184D8E-1C0D-40E6-A96B-5E97C785F360}" type="parTrans" cxnId="{D4EA3419-C9C6-4D3A-B107-21BF15AA18F5}">
      <dgm:prSet/>
      <dgm:spPr/>
      <dgm:t>
        <a:bodyPr/>
        <a:lstStyle/>
        <a:p>
          <a:endParaRPr lang="en-US"/>
        </a:p>
      </dgm:t>
    </dgm:pt>
    <dgm:pt modelId="{298713C4-7E0A-487B-98C0-706AD4391C90}" type="sibTrans" cxnId="{D4EA3419-C9C6-4D3A-B107-21BF15AA18F5}">
      <dgm:prSet/>
      <dgm:spPr/>
      <dgm:t>
        <a:bodyPr/>
        <a:lstStyle/>
        <a:p>
          <a:endParaRPr lang="en-US"/>
        </a:p>
      </dgm:t>
    </dgm:pt>
    <dgm:pt modelId="{08043144-12E2-493B-896E-F785EC86F4E6}">
      <dgm:prSet custT="1"/>
      <dgm:spPr/>
      <dgm:t>
        <a:bodyPr/>
        <a:lstStyle/>
        <a:p>
          <a:r>
            <a:rPr lang="de-DE" sz="3200" dirty="0"/>
            <a:t>Individuelle</a:t>
          </a:r>
          <a:r>
            <a:rPr lang="de-DE" sz="3800" dirty="0"/>
            <a:t> </a:t>
          </a:r>
          <a:r>
            <a:rPr lang="de-DE" sz="3200" dirty="0"/>
            <a:t>Entfaltung</a:t>
          </a:r>
          <a:endParaRPr lang="en-US" sz="3800" dirty="0"/>
        </a:p>
      </dgm:t>
    </dgm:pt>
    <dgm:pt modelId="{5EF2E453-E797-4107-939A-F68FD44ADF56}" type="parTrans" cxnId="{E0D563FF-ECDE-4C24-AE8F-CB715B82D49D}">
      <dgm:prSet/>
      <dgm:spPr/>
      <dgm:t>
        <a:bodyPr/>
        <a:lstStyle/>
        <a:p>
          <a:endParaRPr lang="en-US"/>
        </a:p>
      </dgm:t>
    </dgm:pt>
    <dgm:pt modelId="{5771ACBA-5735-4152-9679-9FEB203ABFE8}" type="sibTrans" cxnId="{E0D563FF-ECDE-4C24-AE8F-CB715B82D49D}">
      <dgm:prSet/>
      <dgm:spPr/>
      <dgm:t>
        <a:bodyPr/>
        <a:lstStyle/>
        <a:p>
          <a:endParaRPr lang="en-US"/>
        </a:p>
      </dgm:t>
    </dgm:pt>
    <dgm:pt modelId="{6F572CDB-805A-466C-83C7-5D83DC570147}">
      <dgm:prSet custT="1"/>
      <dgm:spPr/>
      <dgm:t>
        <a:bodyPr/>
        <a:lstStyle/>
        <a:p>
          <a:r>
            <a:rPr lang="de-DE" sz="3200" dirty="0"/>
            <a:t>Freie</a:t>
          </a:r>
          <a:r>
            <a:rPr lang="de-DE" sz="3700" dirty="0"/>
            <a:t> </a:t>
          </a:r>
          <a:r>
            <a:rPr lang="de-DE" sz="3200" dirty="0" err="1"/>
            <a:t>Arb</a:t>
          </a:r>
          <a:r>
            <a:rPr lang="pl-PL" sz="3200" dirty="0"/>
            <a:t>e</a:t>
          </a:r>
          <a:r>
            <a:rPr lang="de-DE" sz="3200" dirty="0" err="1"/>
            <a:t>itsplatzwahl</a:t>
          </a:r>
          <a:endParaRPr lang="en-US" sz="3200" dirty="0"/>
        </a:p>
      </dgm:t>
    </dgm:pt>
    <dgm:pt modelId="{BC899FBF-7D2C-4980-8BA8-DD00CC99BD9A}" type="parTrans" cxnId="{E6B89610-7E02-440C-92EC-3B5584D42722}">
      <dgm:prSet/>
      <dgm:spPr/>
      <dgm:t>
        <a:bodyPr/>
        <a:lstStyle/>
        <a:p>
          <a:endParaRPr lang="en-US"/>
        </a:p>
      </dgm:t>
    </dgm:pt>
    <dgm:pt modelId="{91878A66-6550-467C-AF97-0905F70A734B}" type="sibTrans" cxnId="{E6B89610-7E02-440C-92EC-3B5584D42722}">
      <dgm:prSet/>
      <dgm:spPr/>
      <dgm:t>
        <a:bodyPr/>
        <a:lstStyle/>
        <a:p>
          <a:endParaRPr lang="en-US"/>
        </a:p>
      </dgm:t>
    </dgm:pt>
    <dgm:pt modelId="{38AF0C47-C74F-4EA9-A595-98CC5861A969}">
      <dgm:prSet custT="1"/>
      <dgm:spPr/>
      <dgm:t>
        <a:bodyPr/>
        <a:lstStyle/>
        <a:p>
          <a:r>
            <a:rPr lang="de-DE" sz="3200" dirty="0"/>
            <a:t>Vielfältiges</a:t>
          </a:r>
          <a:r>
            <a:rPr lang="de-DE" sz="3700" dirty="0"/>
            <a:t> </a:t>
          </a:r>
          <a:r>
            <a:rPr lang="de-DE" sz="3200" dirty="0"/>
            <a:t>Güterangebot</a:t>
          </a:r>
          <a:r>
            <a:rPr lang="pl-PL" sz="3700" dirty="0"/>
            <a:t> </a:t>
          </a:r>
          <a:endParaRPr lang="en-US" sz="3700" dirty="0"/>
        </a:p>
      </dgm:t>
    </dgm:pt>
    <dgm:pt modelId="{AEB2DD81-F356-4AF3-8666-538F2060916F}" type="parTrans" cxnId="{0941E679-3F96-4AC1-A5CF-2BA9C105FFF5}">
      <dgm:prSet/>
      <dgm:spPr/>
      <dgm:t>
        <a:bodyPr/>
        <a:lstStyle/>
        <a:p>
          <a:endParaRPr lang="en-US"/>
        </a:p>
      </dgm:t>
    </dgm:pt>
    <dgm:pt modelId="{2F957F59-5704-4AB6-ADA0-A1526AA29656}" type="sibTrans" cxnId="{0941E679-3F96-4AC1-A5CF-2BA9C105FFF5}">
      <dgm:prSet/>
      <dgm:spPr/>
      <dgm:t>
        <a:bodyPr/>
        <a:lstStyle/>
        <a:p>
          <a:endParaRPr lang="en-US"/>
        </a:p>
      </dgm:t>
    </dgm:pt>
    <dgm:pt modelId="{AFC0A8C7-366C-4D6E-A947-0D1A6F2E96B3}" type="pres">
      <dgm:prSet presAssocID="{A335EF14-82A3-45F5-A866-DDEA2160F8B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C636C080-D521-4B42-BD0D-48036881084C}" type="pres">
      <dgm:prSet presAssocID="{5708ADCD-A26B-4909-956C-90F21B9DF1F2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AF814FB-0344-4244-8BDD-E08FEBF8C154}" type="pres">
      <dgm:prSet presAssocID="{3E8AE1D5-C5D9-47CC-9E4E-743759BF1B75}" presName="spacer" presStyleCnt="0"/>
      <dgm:spPr/>
    </dgm:pt>
    <dgm:pt modelId="{8BECDF46-2DD4-4DED-8973-6CF807485ED4}" type="pres">
      <dgm:prSet presAssocID="{9491801F-A52D-48E0-8C30-47F899583643}" presName="parentText" presStyleLbl="node1" presStyleIdx="1" presStyleCnt="5" custLinFactNeighborX="-17657" custLinFactNeighborY="-3856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011DDA3-C75E-4F3A-8B80-B860AEE537F5}" type="pres">
      <dgm:prSet presAssocID="{298713C4-7E0A-487B-98C0-706AD4391C90}" presName="spacer" presStyleCnt="0"/>
      <dgm:spPr/>
    </dgm:pt>
    <dgm:pt modelId="{9ACFCFB9-42F5-416F-B607-CC3DD6AF31E8}" type="pres">
      <dgm:prSet presAssocID="{08043144-12E2-493B-896E-F785EC86F4E6}" presName="parentText" presStyleLbl="node1" presStyleIdx="2" presStyleCnt="5" custLinFactNeighborX="910" custLinFactNeighborY="-428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B3C28A7-85B6-4639-A54D-727BC31FE380}" type="pres">
      <dgm:prSet presAssocID="{5771ACBA-5735-4152-9679-9FEB203ABFE8}" presName="spacer" presStyleCnt="0"/>
      <dgm:spPr/>
    </dgm:pt>
    <dgm:pt modelId="{BB1E65EB-770A-496A-A54D-C2F7A1A5D123}" type="pres">
      <dgm:prSet presAssocID="{6F572CDB-805A-466C-83C7-5D83DC570147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007A491-1E4E-406D-8D70-B9F44BE5F263}" type="pres">
      <dgm:prSet presAssocID="{91878A66-6550-467C-AF97-0905F70A734B}" presName="spacer" presStyleCnt="0"/>
      <dgm:spPr/>
    </dgm:pt>
    <dgm:pt modelId="{FD3CBF6C-A06B-418F-A029-82B365C5DA77}" type="pres">
      <dgm:prSet presAssocID="{38AF0C47-C74F-4EA9-A595-98CC5861A969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D4EA3419-C9C6-4D3A-B107-21BF15AA18F5}" srcId="{A335EF14-82A3-45F5-A866-DDEA2160F8BA}" destId="{9491801F-A52D-48E0-8C30-47F899583643}" srcOrd="1" destOrd="0" parTransId="{EE184D8E-1C0D-40E6-A96B-5E97C785F360}" sibTransId="{298713C4-7E0A-487B-98C0-706AD4391C90}"/>
    <dgm:cxn modelId="{E10E4CC6-3063-40FB-929B-F58A41156A4A}" srcId="{A335EF14-82A3-45F5-A866-DDEA2160F8BA}" destId="{5708ADCD-A26B-4909-956C-90F21B9DF1F2}" srcOrd="0" destOrd="0" parTransId="{11759627-81BA-4C9D-B0D7-3EC50E624D5C}" sibTransId="{3E8AE1D5-C5D9-47CC-9E4E-743759BF1B75}"/>
    <dgm:cxn modelId="{E6B89610-7E02-440C-92EC-3B5584D42722}" srcId="{A335EF14-82A3-45F5-A866-DDEA2160F8BA}" destId="{6F572CDB-805A-466C-83C7-5D83DC570147}" srcOrd="3" destOrd="0" parTransId="{BC899FBF-7D2C-4980-8BA8-DD00CC99BD9A}" sibTransId="{91878A66-6550-467C-AF97-0905F70A734B}"/>
    <dgm:cxn modelId="{E0D563FF-ECDE-4C24-AE8F-CB715B82D49D}" srcId="{A335EF14-82A3-45F5-A866-DDEA2160F8BA}" destId="{08043144-12E2-493B-896E-F785EC86F4E6}" srcOrd="2" destOrd="0" parTransId="{5EF2E453-E797-4107-939A-F68FD44ADF56}" sibTransId="{5771ACBA-5735-4152-9679-9FEB203ABFE8}"/>
    <dgm:cxn modelId="{D451E872-783C-462B-B495-C1C189B1A26D}" type="presOf" srcId="{08043144-12E2-493B-896E-F785EC86F4E6}" destId="{9ACFCFB9-42F5-416F-B607-CC3DD6AF31E8}" srcOrd="0" destOrd="0" presId="urn:microsoft.com/office/officeart/2005/8/layout/vList2"/>
    <dgm:cxn modelId="{4389B415-C4D8-4037-A509-D40C1332284A}" type="presOf" srcId="{9491801F-A52D-48E0-8C30-47F899583643}" destId="{8BECDF46-2DD4-4DED-8973-6CF807485ED4}" srcOrd="0" destOrd="0" presId="urn:microsoft.com/office/officeart/2005/8/layout/vList2"/>
    <dgm:cxn modelId="{DFA1D7EF-4DA8-49B5-A9ED-4EE21ABAB5B3}" type="presOf" srcId="{6F572CDB-805A-466C-83C7-5D83DC570147}" destId="{BB1E65EB-770A-496A-A54D-C2F7A1A5D123}" srcOrd="0" destOrd="0" presId="urn:microsoft.com/office/officeart/2005/8/layout/vList2"/>
    <dgm:cxn modelId="{0941E679-3F96-4AC1-A5CF-2BA9C105FFF5}" srcId="{A335EF14-82A3-45F5-A866-DDEA2160F8BA}" destId="{38AF0C47-C74F-4EA9-A595-98CC5861A969}" srcOrd="4" destOrd="0" parTransId="{AEB2DD81-F356-4AF3-8666-538F2060916F}" sibTransId="{2F957F59-5704-4AB6-ADA0-A1526AA29656}"/>
    <dgm:cxn modelId="{34E39BB8-0948-4065-844D-9978B3D230A8}" type="presOf" srcId="{5708ADCD-A26B-4909-956C-90F21B9DF1F2}" destId="{C636C080-D521-4B42-BD0D-48036881084C}" srcOrd="0" destOrd="0" presId="urn:microsoft.com/office/officeart/2005/8/layout/vList2"/>
    <dgm:cxn modelId="{8153A4AC-9741-4304-B259-54B1AC7A02AE}" type="presOf" srcId="{A335EF14-82A3-45F5-A866-DDEA2160F8BA}" destId="{AFC0A8C7-366C-4D6E-A947-0D1A6F2E96B3}" srcOrd="0" destOrd="0" presId="urn:microsoft.com/office/officeart/2005/8/layout/vList2"/>
    <dgm:cxn modelId="{D641321F-A0DA-46BB-8101-6A6885BD335B}" type="presOf" srcId="{38AF0C47-C74F-4EA9-A595-98CC5861A969}" destId="{FD3CBF6C-A06B-418F-A029-82B365C5DA77}" srcOrd="0" destOrd="0" presId="urn:microsoft.com/office/officeart/2005/8/layout/vList2"/>
    <dgm:cxn modelId="{CCC09773-4E1C-427D-B41D-E381B5637F14}" type="presParOf" srcId="{AFC0A8C7-366C-4D6E-A947-0D1A6F2E96B3}" destId="{C636C080-D521-4B42-BD0D-48036881084C}" srcOrd="0" destOrd="0" presId="urn:microsoft.com/office/officeart/2005/8/layout/vList2"/>
    <dgm:cxn modelId="{71D9EE65-DACF-4270-B2F9-9E998140B121}" type="presParOf" srcId="{AFC0A8C7-366C-4D6E-A947-0D1A6F2E96B3}" destId="{EAF814FB-0344-4244-8BDD-E08FEBF8C154}" srcOrd="1" destOrd="0" presId="urn:microsoft.com/office/officeart/2005/8/layout/vList2"/>
    <dgm:cxn modelId="{0E385507-910F-48B4-9EFC-BF77D5C4EEA6}" type="presParOf" srcId="{AFC0A8C7-366C-4D6E-A947-0D1A6F2E96B3}" destId="{8BECDF46-2DD4-4DED-8973-6CF807485ED4}" srcOrd="2" destOrd="0" presId="urn:microsoft.com/office/officeart/2005/8/layout/vList2"/>
    <dgm:cxn modelId="{BB80D110-FBF1-462E-8DF6-74B9968B34FC}" type="presParOf" srcId="{AFC0A8C7-366C-4D6E-A947-0D1A6F2E96B3}" destId="{0011DDA3-C75E-4F3A-8B80-B860AEE537F5}" srcOrd="3" destOrd="0" presId="urn:microsoft.com/office/officeart/2005/8/layout/vList2"/>
    <dgm:cxn modelId="{2C90A256-7ECB-44AC-835F-E13751B6CA26}" type="presParOf" srcId="{AFC0A8C7-366C-4D6E-A947-0D1A6F2E96B3}" destId="{9ACFCFB9-42F5-416F-B607-CC3DD6AF31E8}" srcOrd="4" destOrd="0" presId="urn:microsoft.com/office/officeart/2005/8/layout/vList2"/>
    <dgm:cxn modelId="{C13B220B-B859-44BD-852F-433FDD35DFF5}" type="presParOf" srcId="{AFC0A8C7-366C-4D6E-A947-0D1A6F2E96B3}" destId="{9B3C28A7-85B6-4639-A54D-727BC31FE380}" srcOrd="5" destOrd="0" presId="urn:microsoft.com/office/officeart/2005/8/layout/vList2"/>
    <dgm:cxn modelId="{2FB396F5-5EE8-4940-B1BD-7DC4424486EA}" type="presParOf" srcId="{AFC0A8C7-366C-4D6E-A947-0D1A6F2E96B3}" destId="{BB1E65EB-770A-496A-A54D-C2F7A1A5D123}" srcOrd="6" destOrd="0" presId="urn:microsoft.com/office/officeart/2005/8/layout/vList2"/>
    <dgm:cxn modelId="{36D2F141-A40B-406C-BD2E-563C47C75B5A}" type="presParOf" srcId="{AFC0A8C7-366C-4D6E-A947-0D1A6F2E96B3}" destId="{8007A491-1E4E-406D-8D70-B9F44BE5F263}" srcOrd="7" destOrd="0" presId="urn:microsoft.com/office/officeart/2005/8/layout/vList2"/>
    <dgm:cxn modelId="{1D354003-A411-44F1-9D2A-F05FBCA38ADD}" type="presParOf" srcId="{AFC0A8C7-366C-4D6E-A947-0D1A6F2E96B3}" destId="{FD3CBF6C-A06B-418F-A029-82B365C5DA77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8FAF83F-428F-47F8-9E5C-F671F02AD42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2DC089D-BF22-4675-A27E-6C4C439F1949}">
      <dgm:prSet custT="1"/>
      <dgm:spPr/>
      <dgm:t>
        <a:bodyPr/>
        <a:lstStyle/>
        <a:p>
          <a:r>
            <a:rPr lang="de-DE" sz="3200" dirty="0"/>
            <a:t>Entstehung von Monopolen</a:t>
          </a:r>
          <a:endParaRPr lang="en-US" sz="3200" dirty="0"/>
        </a:p>
      </dgm:t>
    </dgm:pt>
    <dgm:pt modelId="{0D3A5ACA-DB46-4A9F-BCEA-DFF79FCEFA4C}" type="parTrans" cxnId="{4C5B8FD3-5AD3-4320-AE28-73F492C28ACD}">
      <dgm:prSet/>
      <dgm:spPr/>
      <dgm:t>
        <a:bodyPr/>
        <a:lstStyle/>
        <a:p>
          <a:endParaRPr lang="en-US"/>
        </a:p>
      </dgm:t>
    </dgm:pt>
    <dgm:pt modelId="{6173805B-4848-468C-91D0-1D863427D5E7}" type="sibTrans" cxnId="{4C5B8FD3-5AD3-4320-AE28-73F492C28ACD}">
      <dgm:prSet/>
      <dgm:spPr/>
      <dgm:t>
        <a:bodyPr/>
        <a:lstStyle/>
        <a:p>
          <a:endParaRPr lang="en-US"/>
        </a:p>
      </dgm:t>
    </dgm:pt>
    <dgm:pt modelId="{B06C5236-074D-4BB7-87C6-8FF0530D5A52}">
      <dgm:prSet custT="1"/>
      <dgm:spPr/>
      <dgm:t>
        <a:bodyPr/>
        <a:lstStyle/>
        <a:p>
          <a:r>
            <a:rPr lang="de-DE" sz="3200" dirty="0"/>
            <a:t>Strake</a:t>
          </a:r>
          <a:r>
            <a:rPr lang="de-DE" sz="2800" dirty="0"/>
            <a:t> </a:t>
          </a:r>
          <a:r>
            <a:rPr lang="de-DE" sz="3200" dirty="0"/>
            <a:t>Konjunkturschwankungen</a:t>
          </a:r>
          <a:endParaRPr lang="en-US" sz="2800" dirty="0"/>
        </a:p>
      </dgm:t>
    </dgm:pt>
    <dgm:pt modelId="{ABF95827-ABD8-40B5-9204-C3D65E7488EF}" type="parTrans" cxnId="{EFBAC8DE-900B-4F31-9209-06620D444BCD}">
      <dgm:prSet/>
      <dgm:spPr/>
      <dgm:t>
        <a:bodyPr/>
        <a:lstStyle/>
        <a:p>
          <a:endParaRPr lang="en-US"/>
        </a:p>
      </dgm:t>
    </dgm:pt>
    <dgm:pt modelId="{32054446-FD2C-46E1-AC66-B9DF49C80987}" type="sibTrans" cxnId="{EFBAC8DE-900B-4F31-9209-06620D444BCD}">
      <dgm:prSet/>
      <dgm:spPr/>
      <dgm:t>
        <a:bodyPr/>
        <a:lstStyle/>
        <a:p>
          <a:endParaRPr lang="en-US"/>
        </a:p>
      </dgm:t>
    </dgm:pt>
    <dgm:pt modelId="{4BB1AE51-EC4D-4025-A109-943627826D48}">
      <dgm:prSet custT="1"/>
      <dgm:spPr/>
      <dgm:t>
        <a:bodyPr/>
        <a:lstStyle/>
        <a:p>
          <a:r>
            <a:rPr lang="de-DE" sz="3200" dirty="0"/>
            <a:t>Zu geringe Breitstellung von öffentlichen Gütern</a:t>
          </a:r>
          <a:endParaRPr lang="en-US" sz="3200" dirty="0"/>
        </a:p>
      </dgm:t>
    </dgm:pt>
    <dgm:pt modelId="{18992961-A9C6-452A-9F3F-4CD9038E0673}" type="parTrans" cxnId="{84ED99BF-FA97-4EAE-9DCA-55CB5E01E241}">
      <dgm:prSet/>
      <dgm:spPr/>
      <dgm:t>
        <a:bodyPr/>
        <a:lstStyle/>
        <a:p>
          <a:endParaRPr lang="en-US"/>
        </a:p>
      </dgm:t>
    </dgm:pt>
    <dgm:pt modelId="{01BF5F6B-F24B-44A8-9FC2-F210BC24A207}" type="sibTrans" cxnId="{84ED99BF-FA97-4EAE-9DCA-55CB5E01E241}">
      <dgm:prSet/>
      <dgm:spPr/>
      <dgm:t>
        <a:bodyPr/>
        <a:lstStyle/>
        <a:p>
          <a:endParaRPr lang="en-US"/>
        </a:p>
      </dgm:t>
    </dgm:pt>
    <dgm:pt modelId="{E66E92D4-7CF6-491D-A2C7-2E0D7B3D8880}">
      <dgm:prSet custT="1"/>
      <dgm:spPr/>
      <dgm:t>
        <a:bodyPr/>
        <a:lstStyle/>
        <a:p>
          <a:r>
            <a:rPr lang="de-DE" sz="3200" dirty="0"/>
            <a:t>Hohe</a:t>
          </a:r>
          <a:r>
            <a:rPr lang="pl-PL" sz="3200" dirty="0"/>
            <a:t> </a:t>
          </a:r>
          <a:r>
            <a:rPr lang="de-DE" sz="3200" dirty="0"/>
            <a:t>Einkommensunterschiede</a:t>
          </a:r>
          <a:endParaRPr lang="en-US" sz="3200" dirty="0"/>
        </a:p>
      </dgm:t>
    </dgm:pt>
    <dgm:pt modelId="{C72D1321-D570-4961-9088-220C540ED98A}" type="parTrans" cxnId="{3641B677-7C9D-444F-BA73-33EDCF6A3DAC}">
      <dgm:prSet/>
      <dgm:spPr/>
      <dgm:t>
        <a:bodyPr/>
        <a:lstStyle/>
        <a:p>
          <a:endParaRPr lang="en-US"/>
        </a:p>
      </dgm:t>
    </dgm:pt>
    <dgm:pt modelId="{E868477A-5A9A-4AB3-9447-5B59AA7C29A7}" type="sibTrans" cxnId="{3641B677-7C9D-444F-BA73-33EDCF6A3DAC}">
      <dgm:prSet/>
      <dgm:spPr/>
      <dgm:t>
        <a:bodyPr/>
        <a:lstStyle/>
        <a:p>
          <a:endParaRPr lang="en-US"/>
        </a:p>
      </dgm:t>
    </dgm:pt>
    <dgm:pt modelId="{C3E3C384-FA29-4305-9650-63AAC625C99D}">
      <dgm:prSet custT="1"/>
      <dgm:spPr/>
      <dgm:t>
        <a:bodyPr/>
        <a:lstStyle/>
        <a:p>
          <a:r>
            <a:rPr lang="de-DE" sz="3200" dirty="0"/>
            <a:t>Mehr</a:t>
          </a:r>
          <a:r>
            <a:rPr lang="pl-PL" sz="3200" dirty="0"/>
            <a:t> </a:t>
          </a:r>
          <a:r>
            <a:rPr lang="de-DE" sz="3200" dirty="0"/>
            <a:t>Arbeitslosigkeit</a:t>
          </a:r>
          <a:endParaRPr lang="en-US" sz="3200" dirty="0"/>
        </a:p>
      </dgm:t>
    </dgm:pt>
    <dgm:pt modelId="{C9414678-BFB4-43A0-BB1C-7FEE892C775D}" type="parTrans" cxnId="{1281274A-A22A-42A2-AAC5-B5EC6D9FF0F7}">
      <dgm:prSet/>
      <dgm:spPr/>
      <dgm:t>
        <a:bodyPr/>
        <a:lstStyle/>
        <a:p>
          <a:endParaRPr lang="en-US"/>
        </a:p>
      </dgm:t>
    </dgm:pt>
    <dgm:pt modelId="{7538FDFD-2764-4988-AA88-BF5FE4E42DF0}" type="sibTrans" cxnId="{1281274A-A22A-42A2-AAC5-B5EC6D9FF0F7}">
      <dgm:prSet/>
      <dgm:spPr/>
      <dgm:t>
        <a:bodyPr/>
        <a:lstStyle/>
        <a:p>
          <a:endParaRPr lang="en-US"/>
        </a:p>
      </dgm:t>
    </dgm:pt>
    <dgm:pt modelId="{1F00662A-1DD6-4B26-B2F4-2B6EBF6F24BC}">
      <dgm:prSet custT="1"/>
      <dgm:spPr/>
      <dgm:t>
        <a:bodyPr/>
        <a:lstStyle/>
        <a:p>
          <a:r>
            <a:rPr lang="de-DE" sz="3200" dirty="0">
              <a:solidFill>
                <a:schemeClr val="bg1"/>
              </a:solidFill>
            </a:rPr>
            <a:t>Fehlende soziale und arbeitsrechtliche Absicherungen</a:t>
          </a:r>
          <a:endParaRPr lang="en-US" sz="3200" dirty="0">
            <a:solidFill>
              <a:schemeClr val="bg1"/>
            </a:solidFill>
          </a:endParaRPr>
        </a:p>
      </dgm:t>
    </dgm:pt>
    <dgm:pt modelId="{459E4B35-D46B-4E20-96B3-BE3D53688C73}" type="parTrans" cxnId="{9045726E-D80D-4C22-BA47-E5B8AA3617C1}">
      <dgm:prSet/>
      <dgm:spPr/>
      <dgm:t>
        <a:bodyPr/>
        <a:lstStyle/>
        <a:p>
          <a:endParaRPr lang="en-US"/>
        </a:p>
      </dgm:t>
    </dgm:pt>
    <dgm:pt modelId="{7A675EB0-5040-4423-A887-2BDCE1522E2F}" type="sibTrans" cxnId="{9045726E-D80D-4C22-BA47-E5B8AA3617C1}">
      <dgm:prSet/>
      <dgm:spPr/>
      <dgm:t>
        <a:bodyPr/>
        <a:lstStyle/>
        <a:p>
          <a:endParaRPr lang="en-US"/>
        </a:p>
      </dgm:t>
    </dgm:pt>
    <dgm:pt modelId="{1197196B-AC43-4512-8264-78998BCFEC3B}" type="pres">
      <dgm:prSet presAssocID="{58FAF83F-428F-47F8-9E5C-F671F02AD42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93DF491-AEA7-472D-AC6A-8C176D01879E}" type="pres">
      <dgm:prSet presAssocID="{C2DC089D-BF22-4675-A27E-6C4C439F1949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221348C-A41E-413D-9C39-85915FB8064D}" type="pres">
      <dgm:prSet presAssocID="{6173805B-4848-468C-91D0-1D863427D5E7}" presName="spacer" presStyleCnt="0"/>
      <dgm:spPr/>
    </dgm:pt>
    <dgm:pt modelId="{645D81F6-D658-4571-9203-2A6FB2B1A87D}" type="pres">
      <dgm:prSet presAssocID="{B06C5236-074D-4BB7-87C6-8FF0530D5A52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57C6A08-3839-4C5A-8B16-ED71F4D9D62D}" type="pres">
      <dgm:prSet presAssocID="{32054446-FD2C-46E1-AC66-B9DF49C80987}" presName="spacer" presStyleCnt="0"/>
      <dgm:spPr/>
    </dgm:pt>
    <dgm:pt modelId="{3C913AE3-C001-4E52-ADF0-74462920E5C1}" type="pres">
      <dgm:prSet presAssocID="{4BB1AE51-EC4D-4025-A109-943627826D48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53F2F16-DE0E-496A-A6C1-02FD0D9C7395}" type="pres">
      <dgm:prSet presAssocID="{01BF5F6B-F24B-44A8-9FC2-F210BC24A207}" presName="spacer" presStyleCnt="0"/>
      <dgm:spPr/>
    </dgm:pt>
    <dgm:pt modelId="{FBA72853-6C0B-4AF1-B18A-B16576D84AD9}" type="pres">
      <dgm:prSet presAssocID="{E66E92D4-7CF6-491D-A2C7-2E0D7B3D8880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3A08AD3-5FEC-45D3-A67D-965C2DEB6CE8}" type="pres">
      <dgm:prSet presAssocID="{E868477A-5A9A-4AB3-9447-5B59AA7C29A7}" presName="spacer" presStyleCnt="0"/>
      <dgm:spPr/>
    </dgm:pt>
    <dgm:pt modelId="{AB43F839-888E-4D83-9A98-B442FEA5E838}" type="pres">
      <dgm:prSet presAssocID="{C3E3C384-FA29-4305-9650-63AAC625C99D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0D79025-4643-4BFA-A57E-C94D995D430D}" type="pres">
      <dgm:prSet presAssocID="{7538FDFD-2764-4988-AA88-BF5FE4E42DF0}" presName="spacer" presStyleCnt="0"/>
      <dgm:spPr/>
    </dgm:pt>
    <dgm:pt modelId="{1A70A28C-1FA5-4478-BBA0-F2F84C8B5A73}" type="pres">
      <dgm:prSet presAssocID="{1F00662A-1DD6-4B26-B2F4-2B6EBF6F24BC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5D3CD92C-8B2F-441C-B241-B133E25303FE}" type="presOf" srcId="{58FAF83F-428F-47F8-9E5C-F671F02AD427}" destId="{1197196B-AC43-4512-8264-78998BCFEC3B}" srcOrd="0" destOrd="0" presId="urn:microsoft.com/office/officeart/2005/8/layout/vList2"/>
    <dgm:cxn modelId="{3641B677-7C9D-444F-BA73-33EDCF6A3DAC}" srcId="{58FAF83F-428F-47F8-9E5C-F671F02AD427}" destId="{E66E92D4-7CF6-491D-A2C7-2E0D7B3D8880}" srcOrd="3" destOrd="0" parTransId="{C72D1321-D570-4961-9088-220C540ED98A}" sibTransId="{E868477A-5A9A-4AB3-9447-5B59AA7C29A7}"/>
    <dgm:cxn modelId="{CCE7C202-13AE-4E11-8D22-167FD47669D4}" type="presOf" srcId="{1F00662A-1DD6-4B26-B2F4-2B6EBF6F24BC}" destId="{1A70A28C-1FA5-4478-BBA0-F2F84C8B5A73}" srcOrd="0" destOrd="0" presId="urn:microsoft.com/office/officeart/2005/8/layout/vList2"/>
    <dgm:cxn modelId="{1281274A-A22A-42A2-AAC5-B5EC6D9FF0F7}" srcId="{58FAF83F-428F-47F8-9E5C-F671F02AD427}" destId="{C3E3C384-FA29-4305-9650-63AAC625C99D}" srcOrd="4" destOrd="0" parTransId="{C9414678-BFB4-43A0-BB1C-7FEE892C775D}" sibTransId="{7538FDFD-2764-4988-AA88-BF5FE4E42DF0}"/>
    <dgm:cxn modelId="{4C5B8FD3-5AD3-4320-AE28-73F492C28ACD}" srcId="{58FAF83F-428F-47F8-9E5C-F671F02AD427}" destId="{C2DC089D-BF22-4675-A27E-6C4C439F1949}" srcOrd="0" destOrd="0" parTransId="{0D3A5ACA-DB46-4A9F-BCEA-DFF79FCEFA4C}" sibTransId="{6173805B-4848-468C-91D0-1D863427D5E7}"/>
    <dgm:cxn modelId="{F9E05B64-51FF-4262-9A9E-1D643FA748F8}" type="presOf" srcId="{E66E92D4-7CF6-491D-A2C7-2E0D7B3D8880}" destId="{FBA72853-6C0B-4AF1-B18A-B16576D84AD9}" srcOrd="0" destOrd="0" presId="urn:microsoft.com/office/officeart/2005/8/layout/vList2"/>
    <dgm:cxn modelId="{F09F5390-98D6-49A4-B841-D6D02DD3038C}" type="presOf" srcId="{C3E3C384-FA29-4305-9650-63AAC625C99D}" destId="{AB43F839-888E-4D83-9A98-B442FEA5E838}" srcOrd="0" destOrd="0" presId="urn:microsoft.com/office/officeart/2005/8/layout/vList2"/>
    <dgm:cxn modelId="{A4C4D8D8-9444-4FDA-97D3-6D2A82F40DD9}" type="presOf" srcId="{B06C5236-074D-4BB7-87C6-8FF0530D5A52}" destId="{645D81F6-D658-4571-9203-2A6FB2B1A87D}" srcOrd="0" destOrd="0" presId="urn:microsoft.com/office/officeart/2005/8/layout/vList2"/>
    <dgm:cxn modelId="{EFBAC8DE-900B-4F31-9209-06620D444BCD}" srcId="{58FAF83F-428F-47F8-9E5C-F671F02AD427}" destId="{B06C5236-074D-4BB7-87C6-8FF0530D5A52}" srcOrd="1" destOrd="0" parTransId="{ABF95827-ABD8-40B5-9204-C3D65E7488EF}" sibTransId="{32054446-FD2C-46E1-AC66-B9DF49C80987}"/>
    <dgm:cxn modelId="{EED3EA38-8197-48C2-9672-438A240E284F}" type="presOf" srcId="{C2DC089D-BF22-4675-A27E-6C4C439F1949}" destId="{F93DF491-AEA7-472D-AC6A-8C176D01879E}" srcOrd="0" destOrd="0" presId="urn:microsoft.com/office/officeart/2005/8/layout/vList2"/>
    <dgm:cxn modelId="{84ED99BF-FA97-4EAE-9DCA-55CB5E01E241}" srcId="{58FAF83F-428F-47F8-9E5C-F671F02AD427}" destId="{4BB1AE51-EC4D-4025-A109-943627826D48}" srcOrd="2" destOrd="0" parTransId="{18992961-A9C6-452A-9F3F-4CD9038E0673}" sibTransId="{01BF5F6B-F24B-44A8-9FC2-F210BC24A207}"/>
    <dgm:cxn modelId="{9045726E-D80D-4C22-BA47-E5B8AA3617C1}" srcId="{58FAF83F-428F-47F8-9E5C-F671F02AD427}" destId="{1F00662A-1DD6-4B26-B2F4-2B6EBF6F24BC}" srcOrd="5" destOrd="0" parTransId="{459E4B35-D46B-4E20-96B3-BE3D53688C73}" sibTransId="{7A675EB0-5040-4423-A887-2BDCE1522E2F}"/>
    <dgm:cxn modelId="{A04607EC-45CE-4C36-A190-F8B420CBEDCE}" type="presOf" srcId="{4BB1AE51-EC4D-4025-A109-943627826D48}" destId="{3C913AE3-C001-4E52-ADF0-74462920E5C1}" srcOrd="0" destOrd="0" presId="urn:microsoft.com/office/officeart/2005/8/layout/vList2"/>
    <dgm:cxn modelId="{6193F901-5717-4948-912C-E053314CEC6B}" type="presParOf" srcId="{1197196B-AC43-4512-8264-78998BCFEC3B}" destId="{F93DF491-AEA7-472D-AC6A-8C176D01879E}" srcOrd="0" destOrd="0" presId="urn:microsoft.com/office/officeart/2005/8/layout/vList2"/>
    <dgm:cxn modelId="{922DF893-C870-4AD8-AF6C-A02184EF2215}" type="presParOf" srcId="{1197196B-AC43-4512-8264-78998BCFEC3B}" destId="{7221348C-A41E-413D-9C39-85915FB8064D}" srcOrd="1" destOrd="0" presId="urn:microsoft.com/office/officeart/2005/8/layout/vList2"/>
    <dgm:cxn modelId="{DD96BEA2-A37F-4109-AF99-E96ABBED73A6}" type="presParOf" srcId="{1197196B-AC43-4512-8264-78998BCFEC3B}" destId="{645D81F6-D658-4571-9203-2A6FB2B1A87D}" srcOrd="2" destOrd="0" presId="urn:microsoft.com/office/officeart/2005/8/layout/vList2"/>
    <dgm:cxn modelId="{82659FCC-C98A-42F8-A76F-28887D27DB41}" type="presParOf" srcId="{1197196B-AC43-4512-8264-78998BCFEC3B}" destId="{157C6A08-3839-4C5A-8B16-ED71F4D9D62D}" srcOrd="3" destOrd="0" presId="urn:microsoft.com/office/officeart/2005/8/layout/vList2"/>
    <dgm:cxn modelId="{D514E4FA-B139-4F0C-B772-22CEE4AC51C2}" type="presParOf" srcId="{1197196B-AC43-4512-8264-78998BCFEC3B}" destId="{3C913AE3-C001-4E52-ADF0-74462920E5C1}" srcOrd="4" destOrd="0" presId="urn:microsoft.com/office/officeart/2005/8/layout/vList2"/>
    <dgm:cxn modelId="{A7D031EC-D1F5-4236-A875-D53FC48FD250}" type="presParOf" srcId="{1197196B-AC43-4512-8264-78998BCFEC3B}" destId="{853F2F16-DE0E-496A-A6C1-02FD0D9C7395}" srcOrd="5" destOrd="0" presId="urn:microsoft.com/office/officeart/2005/8/layout/vList2"/>
    <dgm:cxn modelId="{A1C07EE0-3358-43FD-9BC4-129C12ED2DED}" type="presParOf" srcId="{1197196B-AC43-4512-8264-78998BCFEC3B}" destId="{FBA72853-6C0B-4AF1-B18A-B16576D84AD9}" srcOrd="6" destOrd="0" presId="urn:microsoft.com/office/officeart/2005/8/layout/vList2"/>
    <dgm:cxn modelId="{FFA94559-B999-4271-B122-EC1F4F969BD7}" type="presParOf" srcId="{1197196B-AC43-4512-8264-78998BCFEC3B}" destId="{E3A08AD3-5FEC-45D3-A67D-965C2DEB6CE8}" srcOrd="7" destOrd="0" presId="urn:microsoft.com/office/officeart/2005/8/layout/vList2"/>
    <dgm:cxn modelId="{A01C83A7-52CE-4B14-9388-25FCB9EBDF98}" type="presParOf" srcId="{1197196B-AC43-4512-8264-78998BCFEC3B}" destId="{AB43F839-888E-4D83-9A98-B442FEA5E838}" srcOrd="8" destOrd="0" presId="urn:microsoft.com/office/officeart/2005/8/layout/vList2"/>
    <dgm:cxn modelId="{8B6D98F2-8E30-48B3-87BF-C23B741B385B}" type="presParOf" srcId="{1197196B-AC43-4512-8264-78998BCFEC3B}" destId="{A0D79025-4643-4BFA-A57E-C94D995D430D}" srcOrd="9" destOrd="0" presId="urn:microsoft.com/office/officeart/2005/8/layout/vList2"/>
    <dgm:cxn modelId="{03451D50-5FD8-45B3-8BF5-0EE2D4AB50DE}" type="presParOf" srcId="{1197196B-AC43-4512-8264-78998BCFEC3B}" destId="{1A70A28C-1FA5-4478-BBA0-F2F84C8B5A73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5D9826-A219-43D3-9426-A661D3E8FF3B}">
      <dsp:nvSpPr>
        <dsp:cNvPr id="0" name=""/>
        <dsp:cNvSpPr/>
      </dsp:nvSpPr>
      <dsp:spPr>
        <a:xfrm>
          <a:off x="267394" y="373"/>
          <a:ext cx="2559946" cy="15359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000" kern="1200"/>
            <a:t>1. </a:t>
          </a:r>
          <a:r>
            <a:rPr lang="de-DE" sz="3000" kern="1200"/>
            <a:t>Definition</a:t>
          </a:r>
          <a:r>
            <a:rPr lang="pl-PL" sz="3000" kern="1200"/>
            <a:t> </a:t>
          </a:r>
          <a:endParaRPr lang="en-US" sz="3000" kern="1200"/>
        </a:p>
      </dsp:txBody>
      <dsp:txXfrm>
        <a:off x="267394" y="373"/>
        <a:ext cx="2559946" cy="1535967"/>
      </dsp:txXfrm>
    </dsp:sp>
    <dsp:sp modelId="{7F580B94-BBBC-42EE-BD58-845968AF6333}">
      <dsp:nvSpPr>
        <dsp:cNvPr id="0" name=""/>
        <dsp:cNvSpPr/>
      </dsp:nvSpPr>
      <dsp:spPr>
        <a:xfrm>
          <a:off x="3083335" y="373"/>
          <a:ext cx="2559946" cy="15359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000" kern="1200" dirty="0"/>
            <a:t>2. </a:t>
          </a:r>
          <a:r>
            <a:rPr lang="pl-PL" sz="3000" kern="1200" dirty="0" err="1"/>
            <a:t>Merkmale</a:t>
          </a:r>
          <a:r>
            <a:rPr lang="pl-PL" sz="3000" kern="1200" dirty="0"/>
            <a:t> </a:t>
          </a:r>
          <a:endParaRPr lang="en-US" sz="3000" kern="1200" dirty="0"/>
        </a:p>
      </dsp:txBody>
      <dsp:txXfrm>
        <a:off x="3083335" y="373"/>
        <a:ext cx="2559946" cy="1535967"/>
      </dsp:txXfrm>
    </dsp:sp>
    <dsp:sp modelId="{92266D63-AE67-4457-B6B0-E83A2AA6D3F1}">
      <dsp:nvSpPr>
        <dsp:cNvPr id="0" name=""/>
        <dsp:cNvSpPr/>
      </dsp:nvSpPr>
      <dsp:spPr>
        <a:xfrm>
          <a:off x="267394" y="1792336"/>
          <a:ext cx="2559946" cy="15359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000" kern="1200" dirty="0"/>
            <a:t>3. </a:t>
          </a:r>
          <a:r>
            <a:rPr lang="pl-PL" sz="3000" kern="1200" dirty="0" err="1"/>
            <a:t>Vorteile</a:t>
          </a:r>
          <a:endParaRPr lang="en-US" sz="3000" kern="1200" dirty="0"/>
        </a:p>
      </dsp:txBody>
      <dsp:txXfrm>
        <a:off x="267394" y="1792336"/>
        <a:ext cx="2559946" cy="1535967"/>
      </dsp:txXfrm>
    </dsp:sp>
    <dsp:sp modelId="{CDB3F6BA-559E-46B5-B686-56182BD75D85}">
      <dsp:nvSpPr>
        <dsp:cNvPr id="0" name=""/>
        <dsp:cNvSpPr/>
      </dsp:nvSpPr>
      <dsp:spPr>
        <a:xfrm>
          <a:off x="3083335" y="1792336"/>
          <a:ext cx="2559946" cy="15359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000" kern="1200"/>
            <a:t>4. Nachteile</a:t>
          </a:r>
          <a:endParaRPr lang="en-US" sz="3000" kern="1200"/>
        </a:p>
      </dsp:txBody>
      <dsp:txXfrm>
        <a:off x="3083335" y="1792336"/>
        <a:ext cx="2559946" cy="1535967"/>
      </dsp:txXfrm>
    </dsp:sp>
    <dsp:sp modelId="{A75BA528-F8B1-44F2-992D-93185C5998C1}">
      <dsp:nvSpPr>
        <dsp:cNvPr id="0" name=""/>
        <dsp:cNvSpPr/>
      </dsp:nvSpPr>
      <dsp:spPr>
        <a:xfrm>
          <a:off x="267394" y="3584298"/>
          <a:ext cx="2559946" cy="15359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000" kern="1200"/>
            <a:t>5. Index für wirtschaftliche Freiheit</a:t>
          </a:r>
          <a:endParaRPr lang="en-US" sz="3000" kern="1200"/>
        </a:p>
      </dsp:txBody>
      <dsp:txXfrm>
        <a:off x="267394" y="3584298"/>
        <a:ext cx="2559946" cy="1535967"/>
      </dsp:txXfrm>
    </dsp:sp>
    <dsp:sp modelId="{91EA36AE-155B-43A2-981D-36466F0E7011}">
      <dsp:nvSpPr>
        <dsp:cNvPr id="0" name=""/>
        <dsp:cNvSpPr/>
      </dsp:nvSpPr>
      <dsp:spPr>
        <a:xfrm>
          <a:off x="3083335" y="3584298"/>
          <a:ext cx="2559946" cy="15359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000" kern="1200"/>
            <a:t>6. Wörterbuch</a:t>
          </a:r>
          <a:endParaRPr lang="en-US" sz="3000" kern="1200"/>
        </a:p>
      </dsp:txBody>
      <dsp:txXfrm>
        <a:off x="3083335" y="3584298"/>
        <a:ext cx="2559946" cy="15359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55FE03-9292-46F5-BF08-C5F711B611AD}">
      <dsp:nvSpPr>
        <dsp:cNvPr id="0" name=""/>
        <dsp:cNvSpPr/>
      </dsp:nvSpPr>
      <dsp:spPr>
        <a:xfrm>
          <a:off x="0" y="2484"/>
          <a:ext cx="772826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EFD3EB-D675-47DF-A06E-63291D8DA1CE}">
      <dsp:nvSpPr>
        <dsp:cNvPr id="0" name=""/>
        <dsp:cNvSpPr/>
      </dsp:nvSpPr>
      <dsp:spPr>
        <a:xfrm>
          <a:off x="0" y="2484"/>
          <a:ext cx="7728267" cy="8470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/>
            <a:t>offene Märkte</a:t>
          </a:r>
          <a:endParaRPr lang="en-US" sz="3200" kern="1200" dirty="0"/>
        </a:p>
      </dsp:txBody>
      <dsp:txXfrm>
        <a:off x="0" y="2484"/>
        <a:ext cx="7728267" cy="847059"/>
      </dsp:txXfrm>
    </dsp:sp>
    <dsp:sp modelId="{CDB4248C-C6FB-48BC-9153-610B89D4D396}">
      <dsp:nvSpPr>
        <dsp:cNvPr id="0" name=""/>
        <dsp:cNvSpPr/>
      </dsp:nvSpPr>
      <dsp:spPr>
        <a:xfrm>
          <a:off x="0" y="849543"/>
          <a:ext cx="7728267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6E4310-3836-4458-BFCE-E3A8472BE4CD}">
      <dsp:nvSpPr>
        <dsp:cNvPr id="0" name=""/>
        <dsp:cNvSpPr/>
      </dsp:nvSpPr>
      <dsp:spPr>
        <a:xfrm>
          <a:off x="0" y="849543"/>
          <a:ext cx="7728267" cy="8470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/>
            <a:t>freie Berufswahl</a:t>
          </a:r>
          <a:endParaRPr lang="en-US" sz="3200" kern="1200" dirty="0"/>
        </a:p>
      </dsp:txBody>
      <dsp:txXfrm>
        <a:off x="0" y="849543"/>
        <a:ext cx="7728267" cy="847059"/>
      </dsp:txXfrm>
    </dsp:sp>
    <dsp:sp modelId="{C717C8BF-923F-4994-A22C-118E0035B03E}">
      <dsp:nvSpPr>
        <dsp:cNvPr id="0" name=""/>
        <dsp:cNvSpPr/>
      </dsp:nvSpPr>
      <dsp:spPr>
        <a:xfrm>
          <a:off x="0" y="1696602"/>
          <a:ext cx="7728267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BDB8CF-56E6-47EA-88E4-51336C756900}">
      <dsp:nvSpPr>
        <dsp:cNvPr id="0" name=""/>
        <dsp:cNvSpPr/>
      </dsp:nvSpPr>
      <dsp:spPr>
        <a:xfrm>
          <a:off x="0" y="1696602"/>
          <a:ext cx="7728267" cy="8470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/>
            <a:t>freie Preisbildung</a:t>
          </a:r>
          <a:endParaRPr lang="en-US" sz="3200" kern="1200" dirty="0"/>
        </a:p>
      </dsp:txBody>
      <dsp:txXfrm>
        <a:off x="0" y="1696602"/>
        <a:ext cx="7728267" cy="847059"/>
      </dsp:txXfrm>
    </dsp:sp>
    <dsp:sp modelId="{F56E7445-05C4-403E-9217-A108E1D59568}">
      <dsp:nvSpPr>
        <dsp:cNvPr id="0" name=""/>
        <dsp:cNvSpPr/>
      </dsp:nvSpPr>
      <dsp:spPr>
        <a:xfrm>
          <a:off x="0" y="2543661"/>
          <a:ext cx="7728267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8FFB2D-0776-4491-B89F-2736A1218A78}">
      <dsp:nvSpPr>
        <dsp:cNvPr id="0" name=""/>
        <dsp:cNvSpPr/>
      </dsp:nvSpPr>
      <dsp:spPr>
        <a:xfrm>
          <a:off x="0" y="2543662"/>
          <a:ext cx="7728267" cy="8470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/>
            <a:t>Privatbesitz an Produktionsmitteln</a:t>
          </a:r>
          <a:endParaRPr lang="en-US" sz="3200" kern="1200" dirty="0"/>
        </a:p>
      </dsp:txBody>
      <dsp:txXfrm>
        <a:off x="0" y="2543662"/>
        <a:ext cx="7728267" cy="847059"/>
      </dsp:txXfrm>
    </dsp:sp>
    <dsp:sp modelId="{4B03B1F1-DE05-46A7-B634-A04A7829C45E}">
      <dsp:nvSpPr>
        <dsp:cNvPr id="0" name=""/>
        <dsp:cNvSpPr/>
      </dsp:nvSpPr>
      <dsp:spPr>
        <a:xfrm>
          <a:off x="0" y="3390721"/>
          <a:ext cx="7728267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D0D47A-A76F-41CB-B97F-6DCD222526C9}">
      <dsp:nvSpPr>
        <dsp:cNvPr id="0" name=""/>
        <dsp:cNvSpPr/>
      </dsp:nvSpPr>
      <dsp:spPr>
        <a:xfrm>
          <a:off x="0" y="3390721"/>
          <a:ext cx="7728267" cy="8470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/>
            <a:t>Vertrags- und Gewerbefreiheit</a:t>
          </a:r>
          <a:endParaRPr lang="en-US" sz="3200" kern="1200" dirty="0"/>
        </a:p>
      </dsp:txBody>
      <dsp:txXfrm>
        <a:off x="0" y="3390721"/>
        <a:ext cx="7728267" cy="847059"/>
      </dsp:txXfrm>
    </dsp:sp>
    <dsp:sp modelId="{BFA51897-EA99-4B22-B858-DA9750104BD8}">
      <dsp:nvSpPr>
        <dsp:cNvPr id="0" name=""/>
        <dsp:cNvSpPr/>
      </dsp:nvSpPr>
      <dsp:spPr>
        <a:xfrm>
          <a:off x="0" y="4237780"/>
          <a:ext cx="772826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8431E8-13DC-4445-A098-E2673B677BDB}">
      <dsp:nvSpPr>
        <dsp:cNvPr id="0" name=""/>
        <dsp:cNvSpPr/>
      </dsp:nvSpPr>
      <dsp:spPr>
        <a:xfrm>
          <a:off x="0" y="4237780"/>
          <a:ext cx="7728267" cy="8470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/>
            <a:t>Konsum- und Investitionsfreiheit</a:t>
          </a:r>
          <a:endParaRPr lang="en-US" sz="3200" kern="1200" dirty="0"/>
        </a:p>
      </dsp:txBody>
      <dsp:txXfrm>
        <a:off x="0" y="4237780"/>
        <a:ext cx="7728267" cy="8470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36C080-D521-4B42-BD0D-48036881084C}">
      <dsp:nvSpPr>
        <dsp:cNvPr id="0" name=""/>
        <dsp:cNvSpPr/>
      </dsp:nvSpPr>
      <dsp:spPr>
        <a:xfrm>
          <a:off x="0" y="20781"/>
          <a:ext cx="7728267" cy="8985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/>
            <a:t>Gewinnanreiz</a:t>
          </a:r>
          <a:endParaRPr lang="en-US" sz="3800" kern="1200" dirty="0"/>
        </a:p>
      </dsp:txBody>
      <dsp:txXfrm>
        <a:off x="43864" y="64645"/>
        <a:ext cx="7640539" cy="810832"/>
      </dsp:txXfrm>
    </dsp:sp>
    <dsp:sp modelId="{8BECDF46-2DD4-4DED-8973-6CF807485ED4}">
      <dsp:nvSpPr>
        <dsp:cNvPr id="0" name=""/>
        <dsp:cNvSpPr/>
      </dsp:nvSpPr>
      <dsp:spPr>
        <a:xfrm>
          <a:off x="0" y="1004272"/>
          <a:ext cx="7728267" cy="898560"/>
        </a:xfrm>
        <a:prstGeom prst="roundRect">
          <a:avLst/>
        </a:prstGeom>
        <a:solidFill>
          <a:schemeClr val="accent5">
            <a:hueOff val="-209966"/>
            <a:satOff val="11412"/>
            <a:lumOff val="-2108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/>
            <a:t>Produktinnovationen</a:t>
          </a:r>
          <a:endParaRPr lang="en-US" sz="3200" kern="1200" dirty="0"/>
        </a:p>
      </dsp:txBody>
      <dsp:txXfrm>
        <a:off x="43864" y="1048136"/>
        <a:ext cx="7640539" cy="810832"/>
      </dsp:txXfrm>
    </dsp:sp>
    <dsp:sp modelId="{9ACFCFB9-42F5-416F-B607-CC3DD6AF31E8}">
      <dsp:nvSpPr>
        <dsp:cNvPr id="0" name=""/>
        <dsp:cNvSpPr/>
      </dsp:nvSpPr>
      <dsp:spPr>
        <a:xfrm>
          <a:off x="0" y="2088454"/>
          <a:ext cx="7728267" cy="898560"/>
        </a:xfrm>
        <a:prstGeom prst="roundRect">
          <a:avLst/>
        </a:prstGeom>
        <a:solidFill>
          <a:schemeClr val="accent5">
            <a:hueOff val="-419932"/>
            <a:satOff val="22824"/>
            <a:lumOff val="-4216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/>
            <a:t>Individuelle</a:t>
          </a:r>
          <a:r>
            <a:rPr lang="de-DE" sz="3800" kern="1200" dirty="0"/>
            <a:t> </a:t>
          </a:r>
          <a:r>
            <a:rPr lang="de-DE" sz="3200" kern="1200" dirty="0"/>
            <a:t>Entfaltung</a:t>
          </a:r>
          <a:endParaRPr lang="en-US" sz="3800" kern="1200" dirty="0"/>
        </a:p>
      </dsp:txBody>
      <dsp:txXfrm>
        <a:off x="43864" y="2132318"/>
        <a:ext cx="7640539" cy="810832"/>
      </dsp:txXfrm>
    </dsp:sp>
    <dsp:sp modelId="{BB1E65EB-770A-496A-A54D-C2F7A1A5D123}">
      <dsp:nvSpPr>
        <dsp:cNvPr id="0" name=""/>
        <dsp:cNvSpPr/>
      </dsp:nvSpPr>
      <dsp:spPr>
        <a:xfrm>
          <a:off x="0" y="3131181"/>
          <a:ext cx="7728267" cy="898560"/>
        </a:xfrm>
        <a:prstGeom prst="roundRect">
          <a:avLst/>
        </a:prstGeom>
        <a:solidFill>
          <a:schemeClr val="accent5">
            <a:hueOff val="-629898"/>
            <a:satOff val="34235"/>
            <a:lumOff val="-6324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/>
            <a:t>Freie</a:t>
          </a:r>
          <a:r>
            <a:rPr lang="de-DE" sz="3700" kern="1200" dirty="0"/>
            <a:t> </a:t>
          </a:r>
          <a:r>
            <a:rPr lang="de-DE" sz="3200" kern="1200" dirty="0" err="1"/>
            <a:t>Arb</a:t>
          </a:r>
          <a:r>
            <a:rPr lang="pl-PL" sz="3200" kern="1200" dirty="0"/>
            <a:t>e</a:t>
          </a:r>
          <a:r>
            <a:rPr lang="de-DE" sz="3200" kern="1200" dirty="0" err="1"/>
            <a:t>itsplatzwahl</a:t>
          </a:r>
          <a:endParaRPr lang="en-US" sz="3200" kern="1200" dirty="0"/>
        </a:p>
      </dsp:txBody>
      <dsp:txXfrm>
        <a:off x="43864" y="3175045"/>
        <a:ext cx="7640539" cy="810832"/>
      </dsp:txXfrm>
    </dsp:sp>
    <dsp:sp modelId="{FD3CBF6C-A06B-418F-A029-82B365C5DA77}">
      <dsp:nvSpPr>
        <dsp:cNvPr id="0" name=""/>
        <dsp:cNvSpPr/>
      </dsp:nvSpPr>
      <dsp:spPr>
        <a:xfrm>
          <a:off x="0" y="4167982"/>
          <a:ext cx="7728267" cy="898560"/>
        </a:xfrm>
        <a:prstGeom prst="roundRect">
          <a:avLst/>
        </a:prstGeom>
        <a:solidFill>
          <a:schemeClr val="accent5">
            <a:hueOff val="-839864"/>
            <a:satOff val="45647"/>
            <a:lumOff val="-8432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/>
            <a:t>Vielfältiges</a:t>
          </a:r>
          <a:r>
            <a:rPr lang="de-DE" sz="3700" kern="1200" dirty="0"/>
            <a:t> </a:t>
          </a:r>
          <a:r>
            <a:rPr lang="de-DE" sz="3200" kern="1200" dirty="0"/>
            <a:t>Güterangebot</a:t>
          </a:r>
          <a:r>
            <a:rPr lang="pl-PL" sz="3700" kern="1200" dirty="0"/>
            <a:t> </a:t>
          </a:r>
          <a:endParaRPr lang="en-US" sz="3700" kern="1200" dirty="0"/>
        </a:p>
      </dsp:txBody>
      <dsp:txXfrm>
        <a:off x="43864" y="4211846"/>
        <a:ext cx="7640539" cy="81083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3DF491-AEA7-472D-AC6A-8C176D01879E}">
      <dsp:nvSpPr>
        <dsp:cNvPr id="0" name=""/>
        <dsp:cNvSpPr/>
      </dsp:nvSpPr>
      <dsp:spPr>
        <a:xfrm>
          <a:off x="0" y="2878"/>
          <a:ext cx="7104549" cy="87928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/>
            <a:t>Entstehung von Monopolen</a:t>
          </a:r>
          <a:endParaRPr lang="en-US" sz="3200" kern="1200" dirty="0"/>
        </a:p>
      </dsp:txBody>
      <dsp:txXfrm>
        <a:off x="42923" y="45801"/>
        <a:ext cx="7018703" cy="793436"/>
      </dsp:txXfrm>
    </dsp:sp>
    <dsp:sp modelId="{645D81F6-D658-4571-9203-2A6FB2B1A87D}">
      <dsp:nvSpPr>
        <dsp:cNvPr id="0" name=""/>
        <dsp:cNvSpPr/>
      </dsp:nvSpPr>
      <dsp:spPr>
        <a:xfrm>
          <a:off x="0" y="892061"/>
          <a:ext cx="7104549" cy="879282"/>
        </a:xfrm>
        <a:prstGeom prst="roundRect">
          <a:avLst/>
        </a:prstGeom>
        <a:solidFill>
          <a:schemeClr val="accent5">
            <a:hueOff val="-167973"/>
            <a:satOff val="9129"/>
            <a:lumOff val="-1686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/>
            <a:t>Strake</a:t>
          </a:r>
          <a:r>
            <a:rPr lang="de-DE" sz="2800" kern="1200" dirty="0"/>
            <a:t> </a:t>
          </a:r>
          <a:r>
            <a:rPr lang="de-DE" sz="3200" kern="1200" dirty="0"/>
            <a:t>Konjunkturschwankungen</a:t>
          </a:r>
          <a:endParaRPr lang="en-US" sz="2800" kern="1200" dirty="0"/>
        </a:p>
      </dsp:txBody>
      <dsp:txXfrm>
        <a:off x="42923" y="934984"/>
        <a:ext cx="7018703" cy="793436"/>
      </dsp:txXfrm>
    </dsp:sp>
    <dsp:sp modelId="{3C913AE3-C001-4E52-ADF0-74462920E5C1}">
      <dsp:nvSpPr>
        <dsp:cNvPr id="0" name=""/>
        <dsp:cNvSpPr/>
      </dsp:nvSpPr>
      <dsp:spPr>
        <a:xfrm>
          <a:off x="0" y="1781243"/>
          <a:ext cx="7104549" cy="879282"/>
        </a:xfrm>
        <a:prstGeom prst="roundRect">
          <a:avLst/>
        </a:prstGeom>
        <a:solidFill>
          <a:schemeClr val="accent5">
            <a:hueOff val="-335946"/>
            <a:satOff val="18259"/>
            <a:lumOff val="-3373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/>
            <a:t>Zu geringe Breitstellung von öffentlichen Gütern</a:t>
          </a:r>
          <a:endParaRPr lang="en-US" sz="3200" kern="1200" dirty="0"/>
        </a:p>
      </dsp:txBody>
      <dsp:txXfrm>
        <a:off x="42923" y="1824166"/>
        <a:ext cx="7018703" cy="793436"/>
      </dsp:txXfrm>
    </dsp:sp>
    <dsp:sp modelId="{FBA72853-6C0B-4AF1-B18A-B16576D84AD9}">
      <dsp:nvSpPr>
        <dsp:cNvPr id="0" name=""/>
        <dsp:cNvSpPr/>
      </dsp:nvSpPr>
      <dsp:spPr>
        <a:xfrm>
          <a:off x="0" y="2670425"/>
          <a:ext cx="7104549" cy="879282"/>
        </a:xfrm>
        <a:prstGeom prst="roundRect">
          <a:avLst/>
        </a:prstGeom>
        <a:solidFill>
          <a:schemeClr val="accent5">
            <a:hueOff val="-503918"/>
            <a:satOff val="27388"/>
            <a:lumOff val="-5059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/>
            <a:t>Hohe</a:t>
          </a:r>
          <a:r>
            <a:rPr lang="pl-PL" sz="3200" kern="1200" dirty="0"/>
            <a:t> </a:t>
          </a:r>
          <a:r>
            <a:rPr lang="de-DE" sz="3200" kern="1200" dirty="0"/>
            <a:t>Einkommensunterschiede</a:t>
          </a:r>
          <a:endParaRPr lang="en-US" sz="3200" kern="1200" dirty="0"/>
        </a:p>
      </dsp:txBody>
      <dsp:txXfrm>
        <a:off x="42923" y="2713348"/>
        <a:ext cx="7018703" cy="793436"/>
      </dsp:txXfrm>
    </dsp:sp>
    <dsp:sp modelId="{AB43F839-888E-4D83-9A98-B442FEA5E838}">
      <dsp:nvSpPr>
        <dsp:cNvPr id="0" name=""/>
        <dsp:cNvSpPr/>
      </dsp:nvSpPr>
      <dsp:spPr>
        <a:xfrm>
          <a:off x="0" y="3559608"/>
          <a:ext cx="7104549" cy="879282"/>
        </a:xfrm>
        <a:prstGeom prst="roundRect">
          <a:avLst/>
        </a:prstGeom>
        <a:solidFill>
          <a:schemeClr val="accent5">
            <a:hueOff val="-671891"/>
            <a:satOff val="36518"/>
            <a:lumOff val="-6746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/>
            <a:t>Mehr</a:t>
          </a:r>
          <a:r>
            <a:rPr lang="pl-PL" sz="3200" kern="1200" dirty="0"/>
            <a:t> </a:t>
          </a:r>
          <a:r>
            <a:rPr lang="de-DE" sz="3200" kern="1200" dirty="0"/>
            <a:t>Arbeitslosigkeit</a:t>
          </a:r>
          <a:endParaRPr lang="en-US" sz="3200" kern="1200" dirty="0"/>
        </a:p>
      </dsp:txBody>
      <dsp:txXfrm>
        <a:off x="42923" y="3602531"/>
        <a:ext cx="7018703" cy="793436"/>
      </dsp:txXfrm>
    </dsp:sp>
    <dsp:sp modelId="{1A70A28C-1FA5-4478-BBA0-F2F84C8B5A73}">
      <dsp:nvSpPr>
        <dsp:cNvPr id="0" name=""/>
        <dsp:cNvSpPr/>
      </dsp:nvSpPr>
      <dsp:spPr>
        <a:xfrm>
          <a:off x="0" y="4448790"/>
          <a:ext cx="7104549" cy="879282"/>
        </a:xfrm>
        <a:prstGeom prst="roundRect">
          <a:avLst/>
        </a:prstGeom>
        <a:solidFill>
          <a:schemeClr val="accent5">
            <a:hueOff val="-839864"/>
            <a:satOff val="45647"/>
            <a:lumOff val="-8432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>
              <a:solidFill>
                <a:schemeClr val="bg1"/>
              </a:solidFill>
            </a:rPr>
            <a:t>Fehlende soziale und arbeitsrechtliche Absicherungen</a:t>
          </a:r>
          <a:endParaRPr lang="en-US" sz="3200" kern="1200" dirty="0">
            <a:solidFill>
              <a:schemeClr val="bg1"/>
            </a:solidFill>
          </a:endParaRPr>
        </a:p>
      </dsp:txBody>
      <dsp:txXfrm>
        <a:off x="42923" y="4491713"/>
        <a:ext cx="7018703" cy="7934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261528-D405-457B-8FC5-AFC0C28D61C9}" type="datetimeFigureOut">
              <a:rPr lang="pl-PL" smtClean="0"/>
              <a:t>2022-04-05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C034F7-08D7-4803-B9F1-1357ADB6F1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9297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C034F7-08D7-4803-B9F1-1357ADB6F14E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8527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F469-116B-42CA-A0C1-D6C38F50CABF}" type="datetimeFigureOut">
              <a:rPr lang="pl-PL" smtClean="0"/>
              <a:t>2022-04-05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3A85-0DC8-48CA-B2A6-6AA097C0E5E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168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F469-116B-42CA-A0C1-D6C38F50CABF}" type="datetimeFigureOut">
              <a:rPr lang="pl-PL" smtClean="0"/>
              <a:t>2022-04-05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3A85-0DC8-48CA-B2A6-6AA097C0E5E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0070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F469-116B-42CA-A0C1-D6C38F50CABF}" type="datetimeFigureOut">
              <a:rPr lang="pl-PL" smtClean="0"/>
              <a:t>2022-04-05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3A85-0DC8-48CA-B2A6-6AA097C0E5E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7186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F469-116B-42CA-A0C1-D6C38F50CABF}" type="datetimeFigureOut">
              <a:rPr lang="pl-PL" smtClean="0"/>
              <a:t>2022-04-05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3A85-0DC8-48CA-B2A6-6AA097C0E5E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9972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F469-116B-42CA-A0C1-D6C38F50CABF}" type="datetimeFigureOut">
              <a:rPr lang="pl-PL" smtClean="0"/>
              <a:t>2022-04-05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3A85-0DC8-48CA-B2A6-6AA097C0E5E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0081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F469-116B-42CA-A0C1-D6C38F50CABF}" type="datetimeFigureOut">
              <a:rPr lang="pl-PL" smtClean="0"/>
              <a:t>2022-04-05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3A85-0DC8-48CA-B2A6-6AA097C0E5E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2581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F469-116B-42CA-A0C1-D6C38F50CABF}" type="datetimeFigureOut">
              <a:rPr lang="pl-PL" smtClean="0"/>
              <a:t>2022-04-05</a:t>
            </a:fld>
            <a:endParaRPr lang="pl-PL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3A85-0DC8-48CA-B2A6-6AA097C0E5E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7167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F469-116B-42CA-A0C1-D6C38F50CABF}" type="datetimeFigureOut">
              <a:rPr lang="pl-PL" smtClean="0"/>
              <a:t>2022-04-05</a:t>
            </a:fld>
            <a:endParaRPr lang="pl-PL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3A85-0DC8-48CA-B2A6-6AA097C0E5E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0271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F469-116B-42CA-A0C1-D6C38F50CABF}" type="datetimeFigureOut">
              <a:rPr lang="pl-PL" smtClean="0"/>
              <a:t>2022-04-05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3A85-0DC8-48CA-B2A6-6AA097C0E5E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6072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F469-116B-42CA-A0C1-D6C38F50CABF}" type="datetimeFigureOut">
              <a:rPr lang="pl-PL" smtClean="0"/>
              <a:t>2022-04-05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3A85-0DC8-48CA-B2A6-6AA097C0E5E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5849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F469-116B-42CA-A0C1-D6C38F50CABF}" type="datetimeFigureOut">
              <a:rPr lang="pl-PL" smtClean="0"/>
              <a:t>2022-04-05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3A85-0DC8-48CA-B2A6-6AA097C0E5E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9249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F5FF469-116B-42CA-A0C1-D6C38F50CABF}" type="datetimeFigureOut">
              <a:rPr lang="pl-PL" smtClean="0"/>
              <a:t>2022-04-05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125E3A85-0DC8-48CA-B2A6-6AA097C0E5E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1547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studyflix.de/wirtschaft/freie-marktwirtschaft-1871" TargetMode="External"/><Relationship Id="rId7" Type="http://schemas.openxmlformats.org/officeDocument/2006/relationships/hyperlink" Target="https://rebus.club/de" TargetMode="External"/><Relationship Id="rId2" Type="http://schemas.openxmlformats.org/officeDocument/2006/relationships/hyperlink" Target="https://de.wikipedia.org/wiki/Marktwirtschaf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tudysmarter.de/studium/bwl/wirtschaftspolitik/freie-marktwirtschaft/" TargetMode="External"/><Relationship Id="rId5" Type="http://schemas.openxmlformats.org/officeDocument/2006/relationships/hyperlink" Target="https://www.heritage.org/index/ranking" TargetMode="External"/><Relationship Id="rId4" Type="http://schemas.openxmlformats.org/officeDocument/2006/relationships/hyperlink" Target="https://www.bpb.de/kurz-knapp/lexika/lexikon-der-wirtschaft/20914/unsichtbare-hand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99043FC-3C9B-4E7B-9F3E-E603BA8EA0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dirty="0" err="1"/>
              <a:t>Freie</a:t>
            </a:r>
            <a:r>
              <a:rPr lang="pl-PL" dirty="0"/>
              <a:t> </a:t>
            </a:r>
            <a:r>
              <a:rPr lang="pl-PL" dirty="0" err="1"/>
              <a:t>Marktwirtschaft</a:t>
            </a:r>
            <a:r>
              <a:rPr lang="pl-PL" dirty="0"/>
              <a:t> 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CEC0F09A-EC2B-4EFD-98F7-84F816084B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 Sylwia Gaworecka</a:t>
            </a:r>
          </a:p>
          <a:p>
            <a:r>
              <a:rPr lang="pl-PL" dirty="0"/>
              <a:t>Ekonomia I /GFIR / 2021/2022</a:t>
            </a:r>
          </a:p>
        </p:txBody>
      </p:sp>
      <p:pic>
        <p:nvPicPr>
          <p:cNvPr id="4" name="Picture 2" descr="http://www.ur.edu.pl/file/18129/logo%20UR.jpg">
            <a:extLst>
              <a:ext uri="{FF2B5EF4-FFF2-40B4-BE49-F238E27FC236}">
                <a16:creationId xmlns:a16="http://schemas.microsoft.com/office/drawing/2014/main" xmlns="" id="{502C962B-3D57-4E3F-8330-203A033DA9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9521235" y="2223391"/>
            <a:ext cx="2411217" cy="24112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72088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9">
            <a:extLst>
              <a:ext uri="{FF2B5EF4-FFF2-40B4-BE49-F238E27FC236}">
                <a16:creationId xmlns:a16="http://schemas.microsoft.com/office/drawing/2014/main" xmlns="" id="{FCB7987D-7806-44BF-94FC-E039F57030F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11">
            <a:extLst>
              <a:ext uri="{FF2B5EF4-FFF2-40B4-BE49-F238E27FC236}">
                <a16:creationId xmlns:a16="http://schemas.microsoft.com/office/drawing/2014/main" xmlns="" id="{4683E798-38DE-4ECB-912E-B2689E2960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Tytuł 4">
            <a:extLst>
              <a:ext uri="{FF2B5EF4-FFF2-40B4-BE49-F238E27FC236}">
                <a16:creationId xmlns:a16="http://schemas.microsoft.com/office/drawing/2014/main" xmlns="" id="{454C642E-4937-48FC-AF0C-2148A8803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055" y="2657670"/>
            <a:ext cx="2947482" cy="1022678"/>
          </a:xfrm>
        </p:spPr>
        <p:txBody>
          <a:bodyPr anchor="b">
            <a:normAutofit/>
          </a:bodyPr>
          <a:lstStyle/>
          <a:p>
            <a:r>
              <a:rPr lang="pl-PL" sz="2400" dirty="0"/>
              <a:t/>
            </a:r>
            <a:br>
              <a:rPr lang="pl-PL" sz="2400" dirty="0"/>
            </a:br>
            <a:r>
              <a:rPr lang="pl-PL" dirty="0" err="1"/>
              <a:t>Rangfolge</a:t>
            </a:r>
            <a:endParaRPr lang="pl-PL" sz="24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F3493DD2-726E-4275-99B2-4C1363DD5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920" y="2146516"/>
            <a:ext cx="2947482" cy="375976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6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l-PL" sz="16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l-PL" sz="16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l-PL" sz="16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l-PL" sz="16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l-PL" sz="16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l-PL" sz="16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l-PL" sz="1600" dirty="0">
              <a:solidFill>
                <a:schemeClr val="bg1"/>
              </a:solidFill>
            </a:endParaRPr>
          </a:p>
        </p:txBody>
      </p:sp>
      <p:sp>
        <p:nvSpPr>
          <p:cNvPr id="42" name="Rectangle 13">
            <a:extLst>
              <a:ext uri="{FF2B5EF4-FFF2-40B4-BE49-F238E27FC236}">
                <a16:creationId xmlns:a16="http://schemas.microsoft.com/office/drawing/2014/main" xmlns="" id="{DEADE9E9-F720-493E-8302-358E74E660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2" name="Tabela 3">
            <a:extLst>
              <a:ext uri="{FF2B5EF4-FFF2-40B4-BE49-F238E27FC236}">
                <a16:creationId xmlns:a16="http://schemas.microsoft.com/office/drawing/2014/main" xmlns="" id="{E7D6F938-C317-48F4-8B3E-02A97911AA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870648"/>
              </p:ext>
            </p:extLst>
          </p:nvPr>
        </p:nvGraphicFramePr>
        <p:xfrm>
          <a:off x="3778897" y="904085"/>
          <a:ext cx="7772401" cy="5021841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7772401">
                  <a:extLst>
                    <a:ext uri="{9D8B030D-6E8A-4147-A177-3AD203B41FA5}">
                      <a16:colId xmlns:a16="http://schemas.microsoft.com/office/drawing/2014/main" xmlns="" val="1737297782"/>
                    </a:ext>
                  </a:extLst>
                </a:gridCol>
              </a:tblGrid>
              <a:tr h="7417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200" b="1" cap="none" spc="0">
                          <a:solidFill>
                            <a:schemeClr val="tx1"/>
                          </a:solidFill>
                        </a:rPr>
                        <a:t>Index für wirtschaftliche Freiheit </a:t>
                      </a:r>
                      <a:r>
                        <a:rPr lang="pl-PL" sz="2200" b="1" cap="none" spc="0">
                          <a:solidFill>
                            <a:schemeClr val="tx1"/>
                          </a:solidFill>
                        </a:rPr>
                        <a:t>2022:</a:t>
                      </a:r>
                    </a:p>
                  </a:txBody>
                  <a:tcPr marL="0" marR="98467" marT="39387" marB="295402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26732956"/>
                  </a:ext>
                </a:extLst>
              </a:tr>
              <a:tr h="1070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pl-PL" sz="2200" cap="none" spc="0">
                          <a:solidFill>
                            <a:schemeClr val="tx1"/>
                          </a:solidFill>
                        </a:rPr>
                        <a:t>Singapur  84,2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200" cap="none" spc="0">
                        <a:solidFill>
                          <a:schemeClr val="tx1"/>
                        </a:solidFill>
                      </a:endParaRPr>
                    </a:p>
                  </a:txBody>
                  <a:tcPr marL="0" marR="98467" marT="39387" marB="29540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07455446"/>
                  </a:ext>
                </a:extLst>
              </a:tr>
              <a:tr h="10700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200" cap="none" spc="0">
                          <a:solidFill>
                            <a:schemeClr val="tx1"/>
                          </a:solidFill>
                        </a:rPr>
                        <a:t>16. </a:t>
                      </a:r>
                      <a:r>
                        <a:rPr lang="de-DE" sz="2200" cap="none" spc="0">
                          <a:solidFill>
                            <a:schemeClr val="tx1"/>
                          </a:solidFill>
                        </a:rPr>
                        <a:t>Deutschland</a:t>
                      </a:r>
                      <a:r>
                        <a:rPr lang="pl-PL" sz="2200" cap="none" spc="0">
                          <a:solidFill>
                            <a:schemeClr val="tx1"/>
                          </a:solidFill>
                        </a:rPr>
                        <a:t> 76,1  </a:t>
                      </a:r>
                    </a:p>
                    <a:p>
                      <a:endParaRPr lang="pl-PL" sz="2200" cap="none" spc="0">
                        <a:solidFill>
                          <a:schemeClr val="tx1"/>
                        </a:solidFill>
                      </a:endParaRPr>
                    </a:p>
                  </a:txBody>
                  <a:tcPr marL="0" marR="98467" marT="39387" marB="29540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61707769"/>
                  </a:ext>
                </a:extLst>
              </a:tr>
              <a:tr h="10700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200" cap="none" spc="0">
                          <a:solidFill>
                            <a:schemeClr val="tx1"/>
                          </a:solidFill>
                        </a:rPr>
                        <a:t>39. Polen 68,7  </a:t>
                      </a:r>
                    </a:p>
                    <a:p>
                      <a:endParaRPr lang="pl-PL" sz="2200" cap="none" spc="0">
                        <a:solidFill>
                          <a:schemeClr val="tx1"/>
                        </a:solidFill>
                      </a:endParaRPr>
                    </a:p>
                  </a:txBody>
                  <a:tcPr marL="0" marR="98467" marT="39387" marB="29540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03892586"/>
                  </a:ext>
                </a:extLst>
              </a:tr>
              <a:tr h="10700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200" cap="none" spc="0">
                          <a:solidFill>
                            <a:schemeClr val="tx1"/>
                          </a:solidFill>
                        </a:rPr>
                        <a:t>177. </a:t>
                      </a:r>
                      <a:r>
                        <a:rPr lang="de-DE" sz="2200" cap="none" spc="0">
                          <a:solidFill>
                            <a:schemeClr val="tx1"/>
                          </a:solidFill>
                        </a:rPr>
                        <a:t>Nord</a:t>
                      </a:r>
                      <a:r>
                        <a:rPr lang="pl-PL" sz="2200" cap="none" spc="0">
                          <a:solidFill>
                            <a:schemeClr val="tx1"/>
                          </a:solidFill>
                        </a:rPr>
                        <a:t> Korea 3,0 </a:t>
                      </a:r>
                    </a:p>
                    <a:p>
                      <a:endParaRPr lang="pl-PL" sz="2200" cap="none" spc="0">
                        <a:solidFill>
                          <a:schemeClr val="tx1"/>
                        </a:solidFill>
                      </a:endParaRPr>
                    </a:p>
                  </a:txBody>
                  <a:tcPr marL="0" marR="98467" marT="39387" marB="29540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783634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74875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A8DB0908-3AAB-42D8-865C-0A378417F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158" y="2197509"/>
            <a:ext cx="2799997" cy="1843548"/>
          </a:xfrm>
        </p:spPr>
        <p:txBody>
          <a:bodyPr>
            <a:normAutofit/>
          </a:bodyPr>
          <a:lstStyle/>
          <a:p>
            <a:r>
              <a:rPr lang="pl-PL" sz="3300" dirty="0"/>
              <a:t/>
            </a:r>
            <a:br>
              <a:rPr lang="pl-PL" sz="3300" dirty="0"/>
            </a:br>
            <a:r>
              <a:rPr lang="pl-PL" sz="3300" b="0" i="0" dirty="0" err="1">
                <a:effectLst/>
                <a:latin typeface="arial" panose="020B0604020202020204" pitchFamily="34" charset="0"/>
              </a:rPr>
              <a:t>Wörterbuch</a:t>
            </a:r>
            <a:endParaRPr lang="pl-PL" sz="3300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xmlns="" id="{C98A38F4-9940-4C99-8499-AC4CE1B393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67912" y="759655"/>
            <a:ext cx="3474720" cy="5194641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tx1"/>
                </a:solidFill>
              </a:rPr>
              <a:t>d</a:t>
            </a:r>
            <a:r>
              <a:rPr lang="pl-PL" sz="2000" b="0" i="0" dirty="0">
                <a:solidFill>
                  <a:schemeClr val="tx1"/>
                </a:solidFill>
                <a:effectLst/>
              </a:rPr>
              <a:t>er </a:t>
            </a:r>
            <a:r>
              <a:rPr lang="de-DE" sz="2000" b="0" i="0" dirty="0">
                <a:solidFill>
                  <a:schemeClr val="tx1"/>
                </a:solidFill>
                <a:effectLst/>
              </a:rPr>
              <a:t>Preismechanismus</a:t>
            </a:r>
            <a:r>
              <a:rPr lang="pl-PL" dirty="0">
                <a:solidFill>
                  <a:schemeClr val="tx1"/>
                </a:solidFill>
              </a:rPr>
              <a:t> – mechanizm cenowy</a:t>
            </a:r>
          </a:p>
          <a:p>
            <a:r>
              <a:rPr lang="pl-PL" dirty="0" err="1">
                <a:solidFill>
                  <a:schemeClr val="tx1"/>
                </a:solidFill>
              </a:rPr>
              <a:t>die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Berufswahl</a:t>
            </a:r>
            <a:r>
              <a:rPr lang="pl-PL" dirty="0">
                <a:solidFill>
                  <a:schemeClr val="tx1"/>
                </a:solidFill>
              </a:rPr>
              <a:t> – wybór zawodu</a:t>
            </a:r>
          </a:p>
          <a:p>
            <a:r>
              <a:rPr lang="pl-PL" dirty="0" err="1">
                <a:solidFill>
                  <a:schemeClr val="tx1"/>
                </a:solidFill>
              </a:rPr>
              <a:t>die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Preisbildung</a:t>
            </a:r>
            <a:r>
              <a:rPr lang="pl-PL" dirty="0">
                <a:solidFill>
                  <a:schemeClr val="tx1"/>
                </a:solidFill>
              </a:rPr>
              <a:t> – kształtowanie cen</a:t>
            </a:r>
          </a:p>
          <a:p>
            <a:r>
              <a:rPr lang="pl-PL" dirty="0">
                <a:solidFill>
                  <a:schemeClr val="tx1"/>
                </a:solidFill>
              </a:rPr>
              <a:t>der </a:t>
            </a:r>
            <a:r>
              <a:rPr lang="pl-PL" dirty="0" err="1">
                <a:solidFill>
                  <a:schemeClr val="tx1"/>
                </a:solidFill>
              </a:rPr>
              <a:t>Privatbesitz</a:t>
            </a:r>
            <a:r>
              <a:rPr lang="pl-PL" dirty="0">
                <a:solidFill>
                  <a:schemeClr val="tx1"/>
                </a:solidFill>
              </a:rPr>
              <a:t> – własność prywatna</a:t>
            </a:r>
          </a:p>
          <a:p>
            <a:r>
              <a:rPr lang="pl-PL" dirty="0" err="1">
                <a:solidFill>
                  <a:schemeClr val="tx1"/>
                </a:solidFill>
              </a:rPr>
              <a:t>die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Vertragsfreiheit</a:t>
            </a:r>
            <a:r>
              <a:rPr lang="pl-PL" dirty="0">
                <a:solidFill>
                  <a:schemeClr val="tx1"/>
                </a:solidFill>
              </a:rPr>
              <a:t> – swoboda zawierania umów</a:t>
            </a:r>
          </a:p>
          <a:p>
            <a:r>
              <a:rPr lang="pl-PL" dirty="0" err="1">
                <a:solidFill>
                  <a:schemeClr val="tx1"/>
                </a:solidFill>
              </a:rPr>
              <a:t>die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Gewerbefreiheit</a:t>
            </a:r>
            <a:r>
              <a:rPr lang="pl-PL" dirty="0">
                <a:solidFill>
                  <a:schemeClr val="tx1"/>
                </a:solidFill>
              </a:rPr>
              <a:t> – wolność prowadzenia działalności gospodarczej</a:t>
            </a:r>
          </a:p>
          <a:p>
            <a:r>
              <a:rPr lang="pl-PL" dirty="0" err="1">
                <a:solidFill>
                  <a:schemeClr val="tx1"/>
                </a:solidFill>
              </a:rPr>
              <a:t>d</a:t>
            </a:r>
            <a:r>
              <a:rPr lang="pl-PL" sz="2000" b="0" i="0" dirty="0" err="1">
                <a:solidFill>
                  <a:schemeClr val="tx1"/>
                </a:solidFill>
                <a:effectLst/>
              </a:rPr>
              <a:t>ie</a:t>
            </a:r>
            <a:r>
              <a:rPr lang="pl-PL" sz="2000" b="0" i="0" dirty="0">
                <a:solidFill>
                  <a:schemeClr val="tx1"/>
                </a:solidFill>
                <a:effectLst/>
              </a:rPr>
              <a:t> </a:t>
            </a:r>
            <a:r>
              <a:rPr lang="de-DE" sz="2000" b="0" i="0" dirty="0">
                <a:solidFill>
                  <a:schemeClr val="tx1"/>
                </a:solidFill>
                <a:effectLst/>
              </a:rPr>
              <a:t>Aufrechterhaltung</a:t>
            </a:r>
            <a:r>
              <a:rPr lang="pl-PL" sz="2000" b="0" i="0" dirty="0">
                <a:solidFill>
                  <a:schemeClr val="tx1"/>
                </a:solidFill>
                <a:effectLst/>
              </a:rPr>
              <a:t> - podtrzymanie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xmlns="" id="{EAF35744-12C7-4071-89C7-49A9284272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818463" y="759655"/>
            <a:ext cx="4024492" cy="5449416"/>
          </a:xfrm>
        </p:spPr>
        <p:txBody>
          <a:bodyPr>
            <a:normAutofit lnSpcReduction="10000"/>
          </a:bodyPr>
          <a:lstStyle/>
          <a:p>
            <a:endParaRPr lang="pl-PL" sz="2000" b="0" i="0" dirty="0">
              <a:solidFill>
                <a:schemeClr val="tx1"/>
              </a:solidFill>
              <a:effectLst/>
            </a:endParaRPr>
          </a:p>
          <a:p>
            <a:r>
              <a:rPr lang="pl-PL" dirty="0" err="1">
                <a:solidFill>
                  <a:schemeClr val="tx1"/>
                </a:solidFill>
              </a:rPr>
              <a:t>d</a:t>
            </a:r>
            <a:r>
              <a:rPr lang="pl-PL" sz="2000" b="0" i="0" dirty="0" err="1">
                <a:solidFill>
                  <a:schemeClr val="tx1"/>
                </a:solidFill>
                <a:effectLst/>
              </a:rPr>
              <a:t>ie</a:t>
            </a:r>
            <a:r>
              <a:rPr lang="pl-PL" sz="2000" b="0" i="0" dirty="0">
                <a:solidFill>
                  <a:schemeClr val="tx1"/>
                </a:solidFill>
                <a:effectLst/>
              </a:rPr>
              <a:t> </a:t>
            </a:r>
            <a:r>
              <a:rPr lang="de-DE" sz="2000" b="0" i="0" dirty="0">
                <a:solidFill>
                  <a:schemeClr val="tx1"/>
                </a:solidFill>
                <a:effectLst/>
              </a:rPr>
              <a:t>Gewährleistung von Eigentumsrechten</a:t>
            </a:r>
            <a:r>
              <a:rPr lang="pl-PL" sz="2000" b="0" i="0" dirty="0">
                <a:solidFill>
                  <a:schemeClr val="tx1"/>
                </a:solidFill>
                <a:effectLst/>
              </a:rPr>
              <a:t> – </a:t>
            </a:r>
            <a:r>
              <a:rPr lang="pl-PL" dirty="0">
                <a:solidFill>
                  <a:schemeClr val="tx1"/>
                </a:solidFill>
              </a:rPr>
              <a:t>g</a:t>
            </a:r>
            <a:r>
              <a:rPr lang="pl-PL" sz="2000" b="0" i="0" dirty="0">
                <a:solidFill>
                  <a:schemeClr val="tx1"/>
                </a:solidFill>
                <a:effectLst/>
              </a:rPr>
              <a:t>warancja praw majątkowych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sz="2000" b="0" i="0" dirty="0" err="1">
                <a:solidFill>
                  <a:schemeClr val="tx1"/>
                </a:solidFill>
                <a:effectLst/>
              </a:rPr>
              <a:t>das</a:t>
            </a:r>
            <a:r>
              <a:rPr lang="pl-PL" sz="2000" b="0" i="0" dirty="0">
                <a:solidFill>
                  <a:schemeClr val="tx1"/>
                </a:solidFill>
                <a:effectLst/>
              </a:rPr>
              <a:t> </a:t>
            </a:r>
            <a:r>
              <a:rPr lang="de-DE" sz="2000" b="0" i="0" dirty="0">
                <a:solidFill>
                  <a:schemeClr val="tx1"/>
                </a:solidFill>
                <a:effectLst/>
              </a:rPr>
              <a:t>Zahlungsmittel</a:t>
            </a:r>
            <a:r>
              <a:rPr lang="pl-PL" sz="2000" b="0" i="0" dirty="0">
                <a:solidFill>
                  <a:schemeClr val="tx1"/>
                </a:solidFill>
                <a:effectLst/>
              </a:rPr>
              <a:t> – środek płatniczy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 err="1">
                <a:solidFill>
                  <a:schemeClr val="tx1"/>
                </a:solidFill>
              </a:rPr>
              <a:t>d</a:t>
            </a:r>
            <a:r>
              <a:rPr lang="pl-PL" sz="2000" b="0" i="0" dirty="0" err="1">
                <a:solidFill>
                  <a:schemeClr val="tx1"/>
                </a:solidFill>
                <a:effectLst/>
              </a:rPr>
              <a:t>ie</a:t>
            </a:r>
            <a:r>
              <a:rPr lang="pl-PL" sz="2000" b="0" i="0" dirty="0">
                <a:solidFill>
                  <a:schemeClr val="tx1"/>
                </a:solidFill>
                <a:effectLst/>
              </a:rPr>
              <a:t> </a:t>
            </a:r>
            <a:r>
              <a:rPr lang="de-DE" sz="2000" b="0" i="0" dirty="0">
                <a:solidFill>
                  <a:schemeClr val="tx1"/>
                </a:solidFill>
                <a:effectLst/>
              </a:rPr>
              <a:t>Währung</a:t>
            </a:r>
            <a:r>
              <a:rPr lang="pl-PL" sz="2000" b="0" i="0" dirty="0">
                <a:solidFill>
                  <a:schemeClr val="tx1"/>
                </a:solidFill>
                <a:effectLst/>
              </a:rPr>
              <a:t> - waluta</a:t>
            </a:r>
            <a:endParaRPr lang="pl-PL" dirty="0"/>
          </a:p>
          <a:p>
            <a:r>
              <a:rPr lang="pl-PL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die</a:t>
            </a:r>
            <a:r>
              <a:rPr lang="pl-PL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de-DE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Entfaltung</a:t>
            </a:r>
            <a:r>
              <a:rPr lang="pl-PL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- rozwój</a:t>
            </a:r>
            <a:endParaRPr lang="pl-PL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pl-PL" dirty="0">
                <a:solidFill>
                  <a:schemeClr val="tx1">
                    <a:lumMod val="95000"/>
                    <a:lumOff val="5000"/>
                  </a:schemeClr>
                </a:solidFill>
              </a:rPr>
              <a:t>v</a:t>
            </a:r>
            <a:r>
              <a:rPr lang="de-DE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elfältig</a:t>
            </a:r>
            <a:r>
              <a:rPr lang="pl-PL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- rozmaity</a:t>
            </a:r>
            <a:endParaRPr lang="pl-PL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de-DE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Größenteils Frei </a:t>
            </a:r>
            <a:r>
              <a:rPr lang="pl-PL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 - przeważnie wolne</a:t>
            </a:r>
          </a:p>
          <a:p>
            <a:r>
              <a:rPr lang="de-DE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Moderat Frei</a:t>
            </a:r>
            <a:r>
              <a:rPr lang="pl-PL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 – umiarkowanie wolne</a:t>
            </a:r>
          </a:p>
          <a:p>
            <a:r>
              <a:rPr lang="de-DE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Größenteils unfrei</a:t>
            </a:r>
            <a:r>
              <a:rPr lang="pl-PL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 – przeważnie nie wolne</a:t>
            </a:r>
          </a:p>
          <a:p>
            <a:r>
              <a:rPr lang="de-DE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Unterdrückt </a:t>
            </a:r>
            <a:r>
              <a:rPr lang="pl-PL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 - bez wolności</a:t>
            </a:r>
            <a:endParaRPr lang="pl-PL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94974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AD54C69-3B75-4DE5-BA8D-AA3C473035D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C25A3BB3-269C-4313-A40F-C3B4DE9443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xmlns="" id="{FC706DC4-CE0E-4EA3-AA01-9004F5E14EC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EFB0542E-7DD8-4BE7-BE60-3650536D74E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367639"/>
            <a:ext cx="11707367" cy="18521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69FDAEC-B8AD-4210-94CE-B2B888409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568" y="5182749"/>
            <a:ext cx="10210862" cy="73265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sz="4000" dirty="0"/>
              <a:t>unsichtbare</a:t>
            </a:r>
            <a:r>
              <a:rPr lang="pl-PL" sz="4000" dirty="0"/>
              <a:t> Hand</a:t>
            </a:r>
            <a:endParaRPr lang="en-US" sz="4000" spc="-100" dirty="0"/>
          </a:p>
        </p:txBody>
      </p:sp>
      <p:pic>
        <p:nvPicPr>
          <p:cNvPr id="10" name="Symbol zastępczy zawartości 9">
            <a:extLst>
              <a:ext uri="{FF2B5EF4-FFF2-40B4-BE49-F238E27FC236}">
                <a16:creationId xmlns:a16="http://schemas.microsoft.com/office/drawing/2014/main" xmlns="" id="{DE31850E-3221-4673-B3F2-07BF604443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9000" y="1352163"/>
            <a:ext cx="6981263" cy="2402642"/>
          </a:xfrm>
          <a:ln>
            <a:solidFill>
              <a:srgbClr val="FFC000"/>
            </a:solidFill>
          </a:ln>
        </p:spPr>
      </p:pic>
      <p:sp>
        <p:nvSpPr>
          <p:cNvPr id="11" name="pole tekstowe 10">
            <a:extLst>
              <a:ext uri="{FF2B5EF4-FFF2-40B4-BE49-F238E27FC236}">
                <a16:creationId xmlns:a16="http://schemas.microsoft.com/office/drawing/2014/main" xmlns="" id="{D690C3E2-2FB8-475D-8934-D3CE308AF99E}"/>
              </a:ext>
            </a:extLst>
          </p:cNvPr>
          <p:cNvSpPr txBox="1"/>
          <p:nvPr/>
        </p:nvSpPr>
        <p:spPr>
          <a:xfrm>
            <a:off x="990568" y="4368714"/>
            <a:ext cx="39392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dirty="0">
                <a:solidFill>
                  <a:schemeClr val="bg1"/>
                </a:solidFill>
              </a:rPr>
              <a:t>__________ ____</a:t>
            </a:r>
            <a:endParaRPr lang="pl-PL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583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80516254-1D9F-4F3A-9870-3A3280BE2BF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CD2D452-76E3-4A9D-AB78-432CA60D8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9116" y="864108"/>
            <a:ext cx="3073914" cy="5120639"/>
          </a:xfrm>
        </p:spPr>
        <p:txBody>
          <a:bodyPr>
            <a:normAutofit/>
          </a:bodyPr>
          <a:lstStyle/>
          <a:p>
            <a:pPr algn="r"/>
            <a:r>
              <a:rPr lang="pl-PL">
                <a:solidFill>
                  <a:schemeClr val="tx1">
                    <a:lumMod val="85000"/>
                    <a:lumOff val="15000"/>
                  </a:schemeClr>
                </a:solidFill>
              </a:rPr>
              <a:t>Quelle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C14672B-27A5-4CDA-ABAF-5E4CF4B41C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761999"/>
            <a:ext cx="128693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8D89589C-2C90-4407-A995-05EC3DD7AB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951129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ymbol zastępczy zawartości 2">
            <a:extLst>
              <a:ext uri="{FF2B5EF4-FFF2-40B4-BE49-F238E27FC236}">
                <a16:creationId xmlns:a16="http://schemas.microsoft.com/office/drawing/2014/main" xmlns="" id="{1AFD51D8-EDB5-4E06-8DEF-470299017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9229" y="864108"/>
            <a:ext cx="5910677" cy="5120640"/>
          </a:xfrm>
        </p:spPr>
        <p:txBody>
          <a:bodyPr>
            <a:normAutofit/>
          </a:bodyPr>
          <a:lstStyle/>
          <a:p>
            <a:r>
              <a:rPr lang="pl-PL">
                <a:hlinkClick r:id="rId2"/>
              </a:rPr>
              <a:t>https://de.wikipedia.org/wiki/Marktwirtschaft</a:t>
            </a:r>
            <a:endParaRPr lang="pl-PL"/>
          </a:p>
          <a:p>
            <a:r>
              <a:rPr lang="pl-PL">
                <a:hlinkClick r:id="rId3"/>
              </a:rPr>
              <a:t>https://studyflix.de/wirtschaft/freie-marktwirtschaft-1871</a:t>
            </a:r>
            <a:endParaRPr lang="pl-PL"/>
          </a:p>
          <a:p>
            <a:r>
              <a:rPr lang="pl-PL">
                <a:hlinkClick r:id="rId4"/>
              </a:rPr>
              <a:t>https://www.bpb.de/kurz-knapp/lexika/lexikon-der-wirtschaft/20914/unsichtbare-hand/</a:t>
            </a:r>
            <a:endParaRPr lang="pl-PL"/>
          </a:p>
          <a:p>
            <a:r>
              <a:rPr lang="pl-PL">
                <a:hlinkClick r:id="rId5"/>
              </a:rPr>
              <a:t>https://www.heritage.org/index/ranking</a:t>
            </a:r>
            <a:endParaRPr lang="pl-PL"/>
          </a:p>
          <a:p>
            <a:r>
              <a:rPr lang="pl-PL">
                <a:hlinkClick r:id="rId6"/>
              </a:rPr>
              <a:t>https://www.studysmarter.de/studium/bwl/wirtschaftspolitik/freie-marktwirtschaft/</a:t>
            </a:r>
            <a:endParaRPr lang="pl-PL"/>
          </a:p>
          <a:p>
            <a:r>
              <a:rPr lang="pl-PL">
                <a:hlinkClick r:id="rId7"/>
              </a:rPr>
              <a:t>https://rebus.club/de</a:t>
            </a:r>
            <a:endParaRPr lang="pl-PL"/>
          </a:p>
          <a:p>
            <a:endParaRPr lang="pl-PL"/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xmlns="" id="{9A206779-5C74-4555-94BC-5845C92EC3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683988" y="767825"/>
            <a:ext cx="508012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4293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C162DF2A-64D1-4AA9-BA42-8A4063EADE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5D7C1373-63AF-4A75-909E-990E053566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xmlns="" id="{2F4AD318-2FB6-4C6E-931E-58E404FA18C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xmlns="" id="{1A118E35-1CBF-4863-8497-F4DF1A166D2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3582" y="752748"/>
            <a:ext cx="1001483" cy="4744251"/>
          </a:xfrm>
          <a:custGeom>
            <a:avLst/>
            <a:gdLst>
              <a:gd name="connsiteX0" fmla="*/ 0 w 1001483"/>
              <a:gd name="connsiteY0" fmla="*/ 0 h 4744251"/>
              <a:gd name="connsiteX1" fmla="*/ 1001483 w 1001483"/>
              <a:gd name="connsiteY1" fmla="*/ 0 h 4744251"/>
              <a:gd name="connsiteX2" fmla="*/ 0 w 1001483"/>
              <a:gd name="connsiteY2" fmla="*/ 4744251 h 474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1483" h="4744251">
                <a:moveTo>
                  <a:pt x="0" y="0"/>
                </a:moveTo>
                <a:lnTo>
                  <a:pt x="1001483" y="0"/>
                </a:lnTo>
                <a:lnTo>
                  <a:pt x="0" y="474425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6E187274-5DC2-4BE0-AF99-925D6D9735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987094" y="761999"/>
            <a:ext cx="4208489" cy="5334001"/>
          </a:xfrm>
          <a:custGeom>
            <a:avLst/>
            <a:gdLst>
              <a:gd name="connsiteX0" fmla="*/ 1015642 w 4208489"/>
              <a:gd name="connsiteY0" fmla="*/ 0 h 5334001"/>
              <a:gd name="connsiteX1" fmla="*/ 4208489 w 4208489"/>
              <a:gd name="connsiteY1" fmla="*/ 0 h 5334001"/>
              <a:gd name="connsiteX2" fmla="*/ 4208489 w 4208489"/>
              <a:gd name="connsiteY2" fmla="*/ 5334001 h 5334001"/>
              <a:gd name="connsiteX3" fmla="*/ 0 w 4208489"/>
              <a:gd name="connsiteY3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89" h="5334001">
                <a:moveTo>
                  <a:pt x="1015642" y="0"/>
                </a:moveTo>
                <a:lnTo>
                  <a:pt x="4208489" y="0"/>
                </a:lnTo>
                <a:lnTo>
                  <a:pt x="4208489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xmlns="" id="{57001CEA-3BB2-4F14-968A-D7C39C3D1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9" y="1298448"/>
            <a:ext cx="7056444" cy="325526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900" spc="-100" dirty="0" err="1">
                <a:solidFill>
                  <a:schemeClr val="accent1"/>
                </a:solidFill>
              </a:rPr>
              <a:t>Vielen</a:t>
            </a:r>
            <a:r>
              <a:rPr lang="en-US" sz="5900" spc="-100" dirty="0">
                <a:solidFill>
                  <a:schemeClr val="accent1"/>
                </a:solidFill>
              </a:rPr>
              <a:t> </a:t>
            </a:r>
            <a:r>
              <a:rPr lang="en-US" sz="5900" spc="-100" dirty="0" smtClean="0">
                <a:solidFill>
                  <a:schemeClr val="accent1"/>
                </a:solidFill>
              </a:rPr>
              <a:t>Dank</a:t>
            </a:r>
            <a:r>
              <a:rPr lang="pl-PL" sz="5900" spc="-100" dirty="0" smtClean="0">
                <a:solidFill>
                  <a:schemeClr val="accent1"/>
                </a:solidFill>
              </a:rPr>
              <a:t> </a:t>
            </a:r>
            <a:r>
              <a:rPr lang="de-DE" sz="5900" spc="-100" dirty="0" smtClean="0">
                <a:solidFill>
                  <a:schemeClr val="accent1"/>
                </a:solidFill>
              </a:rPr>
              <a:t/>
            </a:r>
            <a:br>
              <a:rPr lang="de-DE" sz="5900" spc="-100" dirty="0" smtClean="0">
                <a:solidFill>
                  <a:schemeClr val="accent1"/>
                </a:solidFill>
              </a:rPr>
            </a:br>
            <a:r>
              <a:rPr lang="pl-PL" sz="5900" spc="-100" dirty="0" smtClean="0">
                <a:solidFill>
                  <a:schemeClr val="accent1"/>
                </a:solidFill>
              </a:rPr>
              <a:t>f</a:t>
            </a:r>
            <a:r>
              <a:rPr lang="de-DE" sz="5900" spc="-100" dirty="0" smtClean="0">
                <a:solidFill>
                  <a:schemeClr val="accent1"/>
                </a:solidFill>
              </a:rPr>
              <a:t>ü</a:t>
            </a:r>
            <a:r>
              <a:rPr lang="pl-PL" sz="5900" spc="-100" dirty="0" smtClean="0">
                <a:solidFill>
                  <a:schemeClr val="accent1"/>
                </a:solidFill>
              </a:rPr>
              <a:t>r </a:t>
            </a:r>
            <a:r>
              <a:rPr lang="de-DE" sz="5900" spc="-100" dirty="0" smtClean="0">
                <a:solidFill>
                  <a:schemeClr val="accent1"/>
                </a:solidFill>
              </a:rPr>
              <a:t/>
            </a:r>
            <a:br>
              <a:rPr lang="de-DE" sz="5900" spc="-100" dirty="0" smtClean="0">
                <a:solidFill>
                  <a:schemeClr val="accent1"/>
                </a:solidFill>
              </a:rPr>
            </a:br>
            <a:r>
              <a:rPr lang="pl-PL" sz="5900" spc="-100" dirty="0" err="1" smtClean="0">
                <a:solidFill>
                  <a:schemeClr val="accent1"/>
                </a:solidFill>
              </a:rPr>
              <a:t>Ihre</a:t>
            </a:r>
            <a:r>
              <a:rPr lang="pl-PL" sz="5900" spc="-100" dirty="0" smtClean="0">
                <a:solidFill>
                  <a:schemeClr val="accent1"/>
                </a:solidFill>
              </a:rPr>
              <a:t> </a:t>
            </a:r>
            <a:r>
              <a:rPr lang="pl-PL" sz="5900" spc="-100" dirty="0" err="1" smtClean="0">
                <a:solidFill>
                  <a:schemeClr val="accent1"/>
                </a:solidFill>
              </a:rPr>
              <a:t>Aufmerksamkeit</a:t>
            </a:r>
            <a:r>
              <a:rPr lang="en-US" sz="5900" spc="-100" dirty="0" smtClean="0">
                <a:solidFill>
                  <a:schemeClr val="accent1"/>
                </a:solidFill>
              </a:rPr>
              <a:t>!</a:t>
            </a:r>
            <a:endParaRPr lang="en-US" sz="5900" spc="-1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276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5" name="Rectangle 51">
            <a:extLst>
              <a:ext uri="{FF2B5EF4-FFF2-40B4-BE49-F238E27FC236}">
                <a16:creationId xmlns:a16="http://schemas.microsoft.com/office/drawing/2014/main" xmlns="" id="{80516254-1D9F-4F3A-9870-3A3280BE2BF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xmlns="" id="{CA6E3624-CE43-40AE-8296-92B32CC9F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9115" y="864108"/>
            <a:ext cx="3412013" cy="5120639"/>
          </a:xfrm>
        </p:spPr>
        <p:txBody>
          <a:bodyPr>
            <a:normAutofit/>
          </a:bodyPr>
          <a:lstStyle/>
          <a:p>
            <a:pPr algn="r"/>
            <a:r>
              <a:rPr lang="pl-PL" sz="2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Präsentationsplan</a:t>
            </a:r>
            <a:endParaRPr lang="pl-PL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6" name="Rectangle 53">
            <a:extLst>
              <a:ext uri="{FF2B5EF4-FFF2-40B4-BE49-F238E27FC236}">
                <a16:creationId xmlns:a16="http://schemas.microsoft.com/office/drawing/2014/main" xmlns="" id="{FC14672B-27A5-4CDA-ABAF-5E4CF4B41C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761999"/>
            <a:ext cx="128693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77" name="Straight Connector 55">
            <a:extLst>
              <a:ext uri="{FF2B5EF4-FFF2-40B4-BE49-F238E27FC236}">
                <a16:creationId xmlns:a16="http://schemas.microsoft.com/office/drawing/2014/main" xmlns="" id="{8D89589C-2C90-4407-A995-05EC3DD7AB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951129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8" name="Symbol zastępczy zawartości 2">
            <a:extLst>
              <a:ext uri="{FF2B5EF4-FFF2-40B4-BE49-F238E27FC236}">
                <a16:creationId xmlns:a16="http://schemas.microsoft.com/office/drawing/2014/main" xmlns="" id="{9BA26900-F011-2AA6-2350-E057D65AF6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0611397"/>
              </p:ext>
            </p:extLst>
          </p:nvPr>
        </p:nvGraphicFramePr>
        <p:xfrm>
          <a:off x="5289229" y="864108"/>
          <a:ext cx="5910677" cy="512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9" name="Rectangle 57">
            <a:extLst>
              <a:ext uri="{FF2B5EF4-FFF2-40B4-BE49-F238E27FC236}">
                <a16:creationId xmlns:a16="http://schemas.microsoft.com/office/drawing/2014/main" xmlns="" id="{9A206779-5C74-4555-94BC-5845C92EC3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683988" y="767825"/>
            <a:ext cx="508012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211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7">
            <a:extLst>
              <a:ext uri="{FF2B5EF4-FFF2-40B4-BE49-F238E27FC236}">
                <a16:creationId xmlns:a16="http://schemas.microsoft.com/office/drawing/2014/main" xmlns="" id="{5DB23C2B-2054-4D8B-9E98-9190F8E05E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9">
            <a:extLst>
              <a:ext uri="{FF2B5EF4-FFF2-40B4-BE49-F238E27FC236}">
                <a16:creationId xmlns:a16="http://schemas.microsoft.com/office/drawing/2014/main" xmlns="" id="{8797B5BC-9873-45F9-97D6-298FB5AF08F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 flipV="1">
            <a:off x="0" y="762000"/>
            <a:ext cx="4208489" cy="5334001"/>
          </a:xfrm>
          <a:custGeom>
            <a:avLst/>
            <a:gdLst>
              <a:gd name="connsiteX0" fmla="*/ 1015642 w 4208489"/>
              <a:gd name="connsiteY0" fmla="*/ 0 h 5334001"/>
              <a:gd name="connsiteX1" fmla="*/ 4208489 w 4208489"/>
              <a:gd name="connsiteY1" fmla="*/ 0 h 5334001"/>
              <a:gd name="connsiteX2" fmla="*/ 4208489 w 4208489"/>
              <a:gd name="connsiteY2" fmla="*/ 5334001 h 5334001"/>
              <a:gd name="connsiteX3" fmla="*/ 0 w 4208489"/>
              <a:gd name="connsiteY3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89" h="5334001">
                <a:moveTo>
                  <a:pt x="1015642" y="0"/>
                </a:moveTo>
                <a:lnTo>
                  <a:pt x="4208489" y="0"/>
                </a:lnTo>
                <a:lnTo>
                  <a:pt x="4208489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2150851-8D3C-4DBD-8AF5-CAD6CD222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260" y="1683144"/>
            <a:ext cx="2774922" cy="3491712"/>
          </a:xfrm>
        </p:spPr>
        <p:txBody>
          <a:bodyPr>
            <a:normAutofit/>
          </a:bodyPr>
          <a:lstStyle/>
          <a:p>
            <a:r>
              <a:rPr lang="pl-PL" sz="3000" dirty="0"/>
              <a:t>Was </a:t>
            </a:r>
            <a:r>
              <a:rPr lang="pl-PL" sz="3000" dirty="0" err="1"/>
              <a:t>ist</a:t>
            </a:r>
            <a:r>
              <a:rPr lang="pl-PL" sz="3000" dirty="0"/>
              <a:t> </a:t>
            </a:r>
            <a:r>
              <a:rPr lang="pl-PL" sz="3000" dirty="0" err="1" smtClean="0"/>
              <a:t>Freie</a:t>
            </a:r>
            <a:r>
              <a:rPr lang="pl-PL" sz="3000" dirty="0" smtClean="0"/>
              <a:t> </a:t>
            </a:r>
            <a:r>
              <a:rPr lang="pl-PL" sz="3000" dirty="0" err="1"/>
              <a:t>Marktwirtschaft</a:t>
            </a:r>
            <a:r>
              <a:rPr lang="pl-PL" sz="3000" dirty="0"/>
              <a:t>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2C9630FD-1249-4E59-9144-C70769F6D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8489" y="1683143"/>
            <a:ext cx="6780495" cy="48946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b="1" i="0" dirty="0">
                <a:solidFill>
                  <a:schemeClr val="tx1"/>
                </a:solidFill>
                <a:effectLst/>
                <a:latin typeface="Proxima Nova"/>
              </a:rPr>
              <a:t>Im System der freien Marktwirtschaft </a:t>
            </a:r>
            <a:r>
              <a:rPr lang="de-DE" sz="2800" b="0" i="0" dirty="0">
                <a:solidFill>
                  <a:schemeClr val="tx1"/>
                </a:solidFill>
                <a:effectLst/>
                <a:latin typeface="Proxima Nova"/>
              </a:rPr>
              <a:t>wird </a:t>
            </a:r>
            <a:r>
              <a:rPr lang="de-DE" sz="2800" b="1" i="0" dirty="0">
                <a:solidFill>
                  <a:schemeClr val="tx1"/>
                </a:solidFill>
                <a:effectLst/>
                <a:latin typeface="Proxima Nova"/>
              </a:rPr>
              <a:t>der Markt </a:t>
            </a:r>
            <a:r>
              <a:rPr lang="de-DE" sz="2800" b="0" i="0" dirty="0">
                <a:solidFill>
                  <a:schemeClr val="tx1"/>
                </a:solidFill>
                <a:effectLst/>
                <a:latin typeface="Proxima Nova"/>
              </a:rPr>
              <a:t>allein durch </a:t>
            </a:r>
            <a:r>
              <a:rPr lang="de-DE" sz="2800" b="1" i="0" dirty="0">
                <a:solidFill>
                  <a:schemeClr val="tx1"/>
                </a:solidFill>
                <a:effectLst/>
                <a:latin typeface="Proxima Nova"/>
              </a:rPr>
              <a:t>den Preismechanismus reguliert. </a:t>
            </a:r>
            <a:endParaRPr lang="pl-PL" sz="2800" b="1" i="0" dirty="0" smtClean="0">
              <a:solidFill>
                <a:schemeClr val="tx1"/>
              </a:solidFill>
              <a:effectLst/>
              <a:latin typeface="Proxima Nova"/>
            </a:endParaRPr>
          </a:p>
          <a:p>
            <a:pPr marL="0" indent="0">
              <a:buNone/>
            </a:pPr>
            <a:r>
              <a:rPr lang="de-DE" sz="2800" b="0" i="0" dirty="0" smtClean="0">
                <a:solidFill>
                  <a:schemeClr val="tx1"/>
                </a:solidFill>
                <a:effectLst/>
                <a:latin typeface="Proxima Nova"/>
              </a:rPr>
              <a:t>Das </a:t>
            </a:r>
            <a:r>
              <a:rPr lang="de-DE" sz="2800" b="0" i="0" dirty="0">
                <a:solidFill>
                  <a:schemeClr val="tx1"/>
                </a:solidFill>
                <a:effectLst/>
                <a:latin typeface="Proxima Nova"/>
              </a:rPr>
              <a:t>bedeutet, dass </a:t>
            </a:r>
            <a:r>
              <a:rPr lang="de-DE" sz="2800" b="0" i="0" u="none" strike="noStrike" dirty="0">
                <a:solidFill>
                  <a:schemeClr val="tx1"/>
                </a:solidFill>
                <a:effectLst/>
                <a:latin typeface="Proxima Nova"/>
              </a:rPr>
              <a:t>Angebot und Nachfrage</a:t>
            </a:r>
            <a:r>
              <a:rPr lang="de-DE" sz="2800" b="0" i="0" dirty="0">
                <a:solidFill>
                  <a:schemeClr val="tx1"/>
                </a:solidFill>
                <a:effectLst/>
                <a:latin typeface="Proxima Nova"/>
              </a:rPr>
              <a:t> bestimmen, welche Waren und Dienstleistungen zu welchem Preis angeboten werden. </a:t>
            </a:r>
            <a:endParaRPr lang="pl-PL" sz="2800" b="0" i="0" dirty="0" smtClean="0">
              <a:solidFill>
                <a:schemeClr val="tx1"/>
              </a:solidFill>
              <a:effectLst/>
              <a:latin typeface="Proxima Nova"/>
            </a:endParaRPr>
          </a:p>
          <a:p>
            <a:pPr marL="0" indent="0">
              <a:buNone/>
            </a:pPr>
            <a:r>
              <a:rPr lang="de-DE" sz="2800" b="1" i="0" dirty="0" smtClean="0">
                <a:solidFill>
                  <a:schemeClr val="tx1"/>
                </a:solidFill>
                <a:effectLst/>
                <a:latin typeface="Proxima Nova"/>
              </a:rPr>
              <a:t>Der </a:t>
            </a:r>
            <a:r>
              <a:rPr lang="de-DE" sz="2800" b="1" i="0" dirty="0">
                <a:solidFill>
                  <a:schemeClr val="tx1"/>
                </a:solidFill>
                <a:effectLst/>
                <a:latin typeface="Proxima Nova"/>
              </a:rPr>
              <a:t>Staat greift nicht in den wirtschaftlichen Prozess ein.</a:t>
            </a:r>
            <a:endParaRPr lang="pl-PL" sz="2800" b="1" dirty="0">
              <a:solidFill>
                <a:schemeClr val="tx1"/>
              </a:solidFill>
            </a:endParaRPr>
          </a:p>
        </p:txBody>
      </p:sp>
      <p:sp>
        <p:nvSpPr>
          <p:cNvPr id="28" name="Freeform: Shape 11">
            <a:extLst>
              <a:ext uri="{FF2B5EF4-FFF2-40B4-BE49-F238E27FC236}">
                <a16:creationId xmlns:a16="http://schemas.microsoft.com/office/drawing/2014/main" xmlns="" id="{665C2FCD-09A4-4B4B-AA73-F330DFE917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 flipV="1">
            <a:off x="11190517" y="1056875"/>
            <a:ext cx="1001483" cy="4744251"/>
          </a:xfrm>
          <a:custGeom>
            <a:avLst/>
            <a:gdLst>
              <a:gd name="connsiteX0" fmla="*/ 0 w 1001483"/>
              <a:gd name="connsiteY0" fmla="*/ 0 h 4744251"/>
              <a:gd name="connsiteX1" fmla="*/ 1001483 w 1001483"/>
              <a:gd name="connsiteY1" fmla="*/ 0 h 4744251"/>
              <a:gd name="connsiteX2" fmla="*/ 0 w 1001483"/>
              <a:gd name="connsiteY2" fmla="*/ 4744251 h 474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1483" h="4744251">
                <a:moveTo>
                  <a:pt x="0" y="0"/>
                </a:moveTo>
                <a:lnTo>
                  <a:pt x="1001483" y="0"/>
                </a:lnTo>
                <a:lnTo>
                  <a:pt x="0" y="474425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6474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A51154D8-2A42-4100-B509-06719CFD8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pl-PL" dirty="0" err="1"/>
              <a:t>Merkmale</a:t>
            </a:r>
            <a:endParaRPr lang="pl-PL" dirty="0"/>
          </a:p>
        </p:txBody>
      </p:sp>
      <p:graphicFrame>
        <p:nvGraphicFramePr>
          <p:cNvPr id="19" name="Symbol zastępczy zawartości 4">
            <a:extLst>
              <a:ext uri="{FF2B5EF4-FFF2-40B4-BE49-F238E27FC236}">
                <a16:creationId xmlns:a16="http://schemas.microsoft.com/office/drawing/2014/main" xmlns="" id="{02E1BB85-F737-127D-312D-CCA9F9B458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3471485"/>
              </p:ext>
            </p:extLst>
          </p:nvPr>
        </p:nvGraphicFramePr>
        <p:xfrm>
          <a:off x="3759896" y="885459"/>
          <a:ext cx="7728267" cy="5087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3767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918577B-8DC2-4BC3-AA02-09E0BCE0A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Folglich bestehen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de-DE" dirty="0" smtClean="0"/>
              <a:t>die </a:t>
            </a:r>
            <a:r>
              <a:rPr lang="de-DE" dirty="0"/>
              <a:t>Aufgaben des Staates </a:t>
            </a:r>
            <a:r>
              <a:rPr lang="de-DE" b="1" dirty="0"/>
              <a:t>aus </a:t>
            </a:r>
            <a:r>
              <a:rPr lang="de-DE" b="1" dirty="0" smtClean="0"/>
              <a:t>der</a:t>
            </a:r>
            <a:r>
              <a:rPr lang="pl-PL" b="1" dirty="0" smtClean="0"/>
              <a:t>:</a:t>
            </a:r>
            <a:endParaRPr lang="pl-PL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50FFFBCC-35D2-4D2A-B779-EEC7AE3F3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de-DE" sz="2800" b="0" i="0" dirty="0">
                <a:solidFill>
                  <a:schemeClr val="tx1"/>
                </a:solidFill>
                <a:effectLst/>
                <a:latin typeface="Noto Sans" panose="020B0502040504020204" pitchFamily="34" charset="0"/>
              </a:rPr>
              <a:t>Aufrechterhaltung eines funktionierenden Rechtssystems,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2800" b="0" i="0" dirty="0">
                <a:solidFill>
                  <a:schemeClr val="tx1"/>
                </a:solidFill>
                <a:effectLst/>
                <a:latin typeface="Noto Sans" panose="020B0502040504020204" pitchFamily="34" charset="0"/>
              </a:rPr>
              <a:t>Gewährleistung von Eigentumsrechten,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2800" b="0" i="0" dirty="0">
                <a:solidFill>
                  <a:schemeClr val="tx1"/>
                </a:solidFill>
                <a:effectLst/>
                <a:latin typeface="Noto Sans" panose="020B0502040504020204" pitchFamily="34" charset="0"/>
              </a:rPr>
              <a:t>Bereitstellung eines Zahlungsmittels/Währung,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2800" b="0" i="0" dirty="0">
                <a:solidFill>
                  <a:schemeClr val="tx1"/>
                </a:solidFill>
                <a:effectLst/>
                <a:latin typeface="Noto Sans" panose="020B0502040504020204" pitchFamily="34" charset="0"/>
              </a:rPr>
              <a:t>Schutz für Haushalte und Unternehmen,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2800" b="0" i="0" dirty="0">
                <a:solidFill>
                  <a:schemeClr val="tx1"/>
                </a:solidFill>
                <a:effectLst/>
                <a:latin typeface="Noto Sans" panose="020B0502040504020204" pitchFamily="34" charset="0"/>
              </a:rPr>
              <a:t>Errichtung von Infrastruktur.</a:t>
            </a:r>
          </a:p>
          <a:p>
            <a:pPr marL="0" indent="0">
              <a:buNone/>
            </a:pPr>
            <a:endParaRPr lang="pl-PL" sz="2800" b="1" dirty="0"/>
          </a:p>
        </p:txBody>
      </p:sp>
    </p:spTree>
    <p:extLst>
      <p:ext uri="{BB962C8B-B14F-4D97-AF65-F5344CB8AC3E}">
        <p14:creationId xmlns:p14="http://schemas.microsoft.com/office/powerpoint/2010/main" val="2337295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8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527E249-D1B8-4068-AC48-9BCA8BD2D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de-DE" dirty="0"/>
              <a:t>Vorteile</a:t>
            </a:r>
          </a:p>
        </p:txBody>
      </p:sp>
      <p:graphicFrame>
        <p:nvGraphicFramePr>
          <p:cNvPr id="15" name="Symbol zastępczy zawartości 2">
            <a:extLst>
              <a:ext uri="{FF2B5EF4-FFF2-40B4-BE49-F238E27FC236}">
                <a16:creationId xmlns:a16="http://schemas.microsoft.com/office/drawing/2014/main" xmlns="" id="{B04E944D-BBE0-A7AD-26AC-975F8CF07D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8134877"/>
              </p:ext>
            </p:extLst>
          </p:nvPr>
        </p:nvGraphicFramePr>
        <p:xfrm>
          <a:off x="3759896" y="885459"/>
          <a:ext cx="7728267" cy="5087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1921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8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>
            <a:extLst>
              <a:ext uri="{FF2B5EF4-FFF2-40B4-BE49-F238E27FC236}">
                <a16:creationId xmlns:a16="http://schemas.microsoft.com/office/drawing/2014/main" xmlns="" id="{F26EFC68-212A-47F8-9663-C40DB8D35FE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762000"/>
            <a:ext cx="3443591" cy="534003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xmlns="" id="{C4E5E578-9A21-476D-B8FA-303080585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pl-PL" dirty="0"/>
              <a:t> </a:t>
            </a:r>
            <a:r>
              <a:rPr lang="de-DE" dirty="0"/>
              <a:t>Nachteile</a:t>
            </a:r>
          </a:p>
        </p:txBody>
      </p:sp>
      <p:graphicFrame>
        <p:nvGraphicFramePr>
          <p:cNvPr id="16" name="Symbol zastępczy zawartości 2">
            <a:extLst>
              <a:ext uri="{FF2B5EF4-FFF2-40B4-BE49-F238E27FC236}">
                <a16:creationId xmlns:a16="http://schemas.microsoft.com/office/drawing/2014/main" xmlns="" id="{54377CFA-7816-BEDE-2706-72B7F59CCC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0515126"/>
              </p:ext>
            </p:extLst>
          </p:nvPr>
        </p:nvGraphicFramePr>
        <p:xfrm>
          <a:off x="4059935" y="758952"/>
          <a:ext cx="7104549" cy="5330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5831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73E1072-C527-4E14-A8F7-D62439116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Index </a:t>
            </a:r>
            <a:r>
              <a:rPr lang="pl-PL" dirty="0" err="1"/>
              <a:t>für</a:t>
            </a:r>
            <a:r>
              <a:rPr lang="pl-PL" dirty="0"/>
              <a:t> </a:t>
            </a:r>
            <a:r>
              <a:rPr lang="pl-PL" dirty="0" err="1"/>
              <a:t>wirtschaftliche</a:t>
            </a:r>
            <a:r>
              <a:rPr lang="pl-PL" dirty="0"/>
              <a:t> </a:t>
            </a:r>
            <a:r>
              <a:rPr lang="pl-PL" dirty="0" err="1"/>
              <a:t>Freiheit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31F21D3D-6EE8-4415-9984-80F8259E78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825910"/>
            <a:ext cx="7885197" cy="5158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3600" dirty="0">
                <a:solidFill>
                  <a:schemeClr val="tx1"/>
                </a:solidFill>
              </a:rPr>
              <a:t>Der Index für wirtschaftliche Freiheit </a:t>
            </a:r>
            <a:endParaRPr lang="pl-PL" sz="36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de-DE" sz="3600" dirty="0" smtClean="0">
                <a:solidFill>
                  <a:schemeClr val="tx1"/>
                </a:solidFill>
              </a:rPr>
              <a:t>(</a:t>
            </a:r>
            <a:r>
              <a:rPr lang="de-DE" sz="3600" dirty="0">
                <a:solidFill>
                  <a:schemeClr val="tx1"/>
                </a:solidFill>
              </a:rPr>
              <a:t>englisch </a:t>
            </a:r>
            <a:r>
              <a:rPr lang="de-DE" sz="3600" b="1" dirty="0">
                <a:solidFill>
                  <a:schemeClr val="tx1"/>
                </a:solidFill>
              </a:rPr>
              <a:t>Index </a:t>
            </a:r>
            <a:r>
              <a:rPr lang="de-DE" sz="3600" b="1" dirty="0" err="1">
                <a:solidFill>
                  <a:schemeClr val="tx1"/>
                </a:solidFill>
              </a:rPr>
              <a:t>of</a:t>
            </a:r>
            <a:r>
              <a:rPr lang="de-DE" sz="3600" b="1" dirty="0">
                <a:solidFill>
                  <a:schemeClr val="tx1"/>
                </a:solidFill>
              </a:rPr>
              <a:t> </a:t>
            </a:r>
            <a:r>
              <a:rPr lang="de-DE" sz="3600" b="1" dirty="0" err="1">
                <a:solidFill>
                  <a:schemeClr val="tx1"/>
                </a:solidFill>
              </a:rPr>
              <a:t>Economic</a:t>
            </a:r>
            <a:r>
              <a:rPr lang="de-DE" sz="3600" b="1" dirty="0">
                <a:solidFill>
                  <a:schemeClr val="tx1"/>
                </a:solidFill>
              </a:rPr>
              <a:t> Freedom</a:t>
            </a:r>
            <a:r>
              <a:rPr lang="de-DE" sz="3600" dirty="0">
                <a:solidFill>
                  <a:schemeClr val="tx1"/>
                </a:solidFill>
              </a:rPr>
              <a:t>) </a:t>
            </a:r>
            <a:endParaRPr lang="pl-PL" sz="36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de-DE" sz="3600" dirty="0" smtClean="0">
                <a:solidFill>
                  <a:schemeClr val="tx1"/>
                </a:solidFill>
              </a:rPr>
              <a:t>ist </a:t>
            </a:r>
            <a:r>
              <a:rPr lang="de-DE" sz="3600" dirty="0">
                <a:solidFill>
                  <a:schemeClr val="tx1"/>
                </a:solidFill>
              </a:rPr>
              <a:t>ein volkswirtschaftlicher Indikator</a:t>
            </a:r>
            <a:r>
              <a:rPr lang="pl-PL" sz="3600" dirty="0">
                <a:solidFill>
                  <a:schemeClr val="tx1"/>
                </a:solidFill>
              </a:rPr>
              <a:t>.</a:t>
            </a:r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4074334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ymbol zastępczy zawartości 5" descr="Obraz zawierający mapa&#10;&#10;Opis wygenerowany automatycznie">
            <a:extLst>
              <a:ext uri="{FF2B5EF4-FFF2-40B4-BE49-F238E27FC236}">
                <a16:creationId xmlns:a16="http://schemas.microsoft.com/office/drawing/2014/main" xmlns="" id="{5325C7EE-4F7A-4F31-9B08-D625592B758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55298" y="930994"/>
            <a:ext cx="10142806" cy="4514404"/>
          </a:xfrm>
          <a:prstGeom prst="rect">
            <a:avLst/>
          </a:prstGeom>
          <a:noFill/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xmlns="" id="{AA014222-8A0F-4331-9851-E6B1E490E38A}"/>
              </a:ext>
            </a:extLst>
          </p:cNvPr>
          <p:cNvSpPr txBox="1"/>
          <p:nvPr/>
        </p:nvSpPr>
        <p:spPr>
          <a:xfrm>
            <a:off x="196948" y="4543865"/>
            <a:ext cx="388268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Bedeutung: </a:t>
            </a:r>
            <a:endParaRPr lang="pl-PL" b="0" i="1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r>
              <a:rPr lang="de-DE" b="0" i="1" dirty="0">
                <a:solidFill>
                  <a:srgbClr val="008000"/>
                </a:solidFill>
                <a:effectLst/>
                <a:latin typeface="Arial" panose="020B0604020202020204" pitchFamily="34" charset="0"/>
              </a:rPr>
              <a:t>██</a:t>
            </a:r>
            <a:r>
              <a:rPr lang="de-DE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Frei (80–100)</a:t>
            </a:r>
            <a:endParaRPr lang="pl-PL" b="0" i="1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r>
              <a:rPr lang="de-DE" b="0" i="1" dirty="0">
                <a:solidFill>
                  <a:srgbClr val="9ACD32"/>
                </a:solidFill>
                <a:effectLst/>
                <a:latin typeface="Arial" panose="020B0604020202020204" pitchFamily="34" charset="0"/>
              </a:rPr>
              <a:t>██</a:t>
            </a:r>
            <a:r>
              <a:rPr lang="de-DE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Größenteils Frei (70,0–79,9)</a:t>
            </a:r>
            <a:endParaRPr lang="pl-PL" b="0" i="1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r>
              <a:rPr lang="de-DE" b="0" i="1" dirty="0">
                <a:solidFill>
                  <a:srgbClr val="FFA500"/>
                </a:solidFill>
                <a:effectLst/>
                <a:latin typeface="Arial" panose="020B0604020202020204" pitchFamily="34" charset="0"/>
              </a:rPr>
              <a:t>██</a:t>
            </a:r>
            <a:r>
              <a:rPr lang="de-DE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Moderat Frei (60,0–69,9)</a:t>
            </a:r>
            <a:endParaRPr lang="pl-PL" b="0" i="1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r>
              <a:rPr lang="de-DE" b="0" i="1" dirty="0">
                <a:solidFill>
                  <a:srgbClr val="FF4500"/>
                </a:solidFill>
                <a:effectLst/>
                <a:latin typeface="Arial" panose="020B0604020202020204" pitchFamily="34" charset="0"/>
              </a:rPr>
              <a:t>██</a:t>
            </a:r>
            <a:r>
              <a:rPr lang="de-DE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Größenteils unfrei (50,0–59,9)</a:t>
            </a:r>
            <a:endParaRPr lang="pl-PL" b="0" i="1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r>
              <a:rPr lang="de-DE" b="0" i="1" dirty="0">
                <a:solidFill>
                  <a:srgbClr val="B22222"/>
                </a:solidFill>
                <a:effectLst/>
                <a:latin typeface="Arial" panose="020B0604020202020204" pitchFamily="34" charset="0"/>
              </a:rPr>
              <a:t>██</a:t>
            </a:r>
            <a:r>
              <a:rPr lang="de-DE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Unterdrückt (0–49,9)</a:t>
            </a:r>
            <a:endParaRPr lang="pl-PL" dirty="0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xmlns="" id="{49E3D3DA-0950-4244-A5C8-FB6F77FC42B5}"/>
              </a:ext>
            </a:extLst>
          </p:cNvPr>
          <p:cNvSpPr txBox="1"/>
          <p:nvPr/>
        </p:nvSpPr>
        <p:spPr>
          <a:xfrm>
            <a:off x="7029157" y="6011804"/>
            <a:ext cx="46001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https://de.wikipedia.org/wiki/Index_f%C3%BCr_wirtschaftliche_Freiheit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xmlns="" id="{905C2159-1122-41D6-8B69-7E7EBB80C7C4}"/>
              </a:ext>
            </a:extLst>
          </p:cNvPr>
          <p:cNvSpPr txBox="1"/>
          <p:nvPr/>
        </p:nvSpPr>
        <p:spPr>
          <a:xfrm>
            <a:off x="196948" y="269812"/>
            <a:ext cx="35028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Index </a:t>
            </a:r>
            <a:r>
              <a:rPr lang="pl-PL" dirty="0" err="1"/>
              <a:t>für</a:t>
            </a:r>
            <a:r>
              <a:rPr lang="pl-PL" dirty="0"/>
              <a:t> </a:t>
            </a:r>
            <a:r>
              <a:rPr lang="de-DE" dirty="0"/>
              <a:t>wirtschaftliche</a:t>
            </a:r>
            <a:r>
              <a:rPr lang="pl-PL" dirty="0"/>
              <a:t> </a:t>
            </a:r>
            <a:r>
              <a:rPr lang="pl-PL" dirty="0" err="1"/>
              <a:t>Freiheit</a:t>
            </a:r>
            <a:r>
              <a:rPr lang="pl-PL" dirty="0"/>
              <a:t> 2021</a:t>
            </a:r>
          </a:p>
        </p:txBody>
      </p:sp>
    </p:spTree>
    <p:extLst>
      <p:ext uri="{BB962C8B-B14F-4D97-AF65-F5344CB8AC3E}">
        <p14:creationId xmlns:p14="http://schemas.microsoft.com/office/powerpoint/2010/main" val="2171366277"/>
      </p:ext>
    </p:extLst>
  </p:cSld>
  <p:clrMapOvr>
    <a:masterClrMapping/>
  </p:clrMapOvr>
</p:sld>
</file>

<file path=ppt/theme/theme1.xml><?xml version="1.0" encoding="utf-8"?>
<a:theme xmlns:a="http://schemas.openxmlformats.org/drawingml/2006/main" name="Ramka">
  <a:themeElements>
    <a:clrScheme name="Ramk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Ramka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Ramka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rame" id="{F226E7A2-7162-461C-9490-D27D9DC04E43}" vid="{39D77354-939E-4A26-AE51-B3F9618B14B7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TM03457475[[fn=Ramka]]</Template>
  <TotalTime>5476</TotalTime>
  <Words>273</Words>
  <Application>Microsoft Office PowerPoint</Application>
  <PresentationFormat>Niestandardowy</PresentationFormat>
  <Paragraphs>93</Paragraphs>
  <Slides>14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5" baseType="lpstr">
      <vt:lpstr>Ramka</vt:lpstr>
      <vt:lpstr>Freie Marktwirtschaft </vt:lpstr>
      <vt:lpstr>Präsentationsplan</vt:lpstr>
      <vt:lpstr>Was ist Freie Marktwirtschaft?</vt:lpstr>
      <vt:lpstr>Merkmale</vt:lpstr>
      <vt:lpstr>Folglich bestehen  die Aufgaben des Staates aus der:</vt:lpstr>
      <vt:lpstr>Vorteile</vt:lpstr>
      <vt:lpstr> Nachteile</vt:lpstr>
      <vt:lpstr>Index für wirtschaftliche Freiheit</vt:lpstr>
      <vt:lpstr>Prezentacja programu PowerPoint</vt:lpstr>
      <vt:lpstr> Rangfolge</vt:lpstr>
      <vt:lpstr> Wörterbuch</vt:lpstr>
      <vt:lpstr>unsichtbare Hand</vt:lpstr>
      <vt:lpstr>Quelle</vt:lpstr>
      <vt:lpstr>Vielen Dank  für  Ihre Aufmerksamkeit!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Freie Marktwirtschaft </dc:title>
  <dc:creator>Przemysław Gaworecki</dc:creator>
  <cp:lastModifiedBy>Oem</cp:lastModifiedBy>
  <cp:revision>2</cp:revision>
  <dcterms:created xsi:type="dcterms:W3CDTF">2022-02-19T17:05:38Z</dcterms:created>
  <dcterms:modified xsi:type="dcterms:W3CDTF">2022-04-05T13:31:57Z</dcterms:modified>
</cp:coreProperties>
</file>