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9" r:id="rId13"/>
    <p:sldId id="275" r:id="rId14"/>
    <p:sldId id="272" r:id="rId15"/>
    <p:sldId id="273" r:id="rId16"/>
    <p:sldId id="274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rol\Desktop\Prezentacja\Nowy%20Arkusz%20programu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000" dirty="0"/>
              <a:t>Registrierte Arbeitslosenquote in Polen im Zeitraum 2004-2021</a:t>
            </a:r>
            <a:endParaRPr lang="pl-PL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Arkusz1!$C$2</c:f>
              <c:strCache>
                <c:ptCount val="1"/>
                <c:pt idx="0">
                  <c:v>Stopa bezrobocia rejestrowanego w Polsce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Arkusz1!$B$3:$B$20</c:f>
              <c:numCache>
                <c:formatCode>General</c:formatCod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numCache>
            </c:numRef>
          </c:cat>
          <c:val>
            <c:numRef>
              <c:f>Arkusz1!$C$3:$C$20</c:f>
              <c:numCache>
                <c:formatCode>General</c:formatCode>
                <c:ptCount val="18"/>
                <c:pt idx="0">
                  <c:v>19</c:v>
                </c:pt>
                <c:pt idx="1">
                  <c:v>17.600000000000001</c:v>
                </c:pt>
                <c:pt idx="2">
                  <c:v>14.8</c:v>
                </c:pt>
                <c:pt idx="3">
                  <c:v>11.2</c:v>
                </c:pt>
                <c:pt idx="4">
                  <c:v>9.5</c:v>
                </c:pt>
                <c:pt idx="5">
                  <c:v>12.1</c:v>
                </c:pt>
                <c:pt idx="6">
                  <c:v>12.4</c:v>
                </c:pt>
                <c:pt idx="7">
                  <c:v>12.5</c:v>
                </c:pt>
                <c:pt idx="8">
                  <c:v>13.4</c:v>
                </c:pt>
                <c:pt idx="9">
                  <c:v>13.4</c:v>
                </c:pt>
                <c:pt idx="10">
                  <c:v>11.4</c:v>
                </c:pt>
                <c:pt idx="11">
                  <c:v>9.6999999999999993</c:v>
                </c:pt>
                <c:pt idx="12">
                  <c:v>8.1999999999999993</c:v>
                </c:pt>
                <c:pt idx="13">
                  <c:v>6.6</c:v>
                </c:pt>
                <c:pt idx="14">
                  <c:v>5.8</c:v>
                </c:pt>
                <c:pt idx="15">
                  <c:v>5.2</c:v>
                </c:pt>
                <c:pt idx="16">
                  <c:v>6.3</c:v>
                </c:pt>
                <c:pt idx="17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1-4790-8239-66462D6BD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2398991"/>
        <c:axId val="312423951"/>
      </c:barChart>
      <c:catAx>
        <c:axId val="312398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2423951"/>
        <c:crosses val="autoZero"/>
        <c:auto val="1"/>
        <c:lblAlgn val="ctr"/>
        <c:lblOffset val="100"/>
        <c:noMultiLvlLbl val="0"/>
      </c:catAx>
      <c:valAx>
        <c:axId val="312423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23989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6D8B6-1B84-426F-899A-A0CF6321C11C}" type="doc">
      <dgm:prSet loTypeId="urn:microsoft.com/office/officeart/2005/8/layout/vList2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6E8A647-2987-4EDE-B074-36A600ABD8A6}">
      <dgm:prSet custT="1"/>
      <dgm:spPr/>
      <dgm:t>
        <a:bodyPr/>
        <a:lstStyle/>
        <a:p>
          <a:r>
            <a:rPr lang="en-US" sz="2400" b="0" dirty="0" err="1">
              <a:solidFill>
                <a:schemeClr val="tx1"/>
              </a:solidFill>
            </a:rPr>
            <a:t>Präsentationsplan</a:t>
          </a:r>
          <a:endParaRPr lang="en-US" sz="2400" b="0" dirty="0">
            <a:solidFill>
              <a:schemeClr val="tx1"/>
            </a:solidFill>
          </a:endParaRPr>
        </a:p>
      </dgm:t>
    </dgm:pt>
    <dgm:pt modelId="{C56D8AD1-FD45-4EAB-9392-9B1F4F1640F7}" type="parTrans" cxnId="{0C438DBC-EB03-45C4-97E1-64562073E811}">
      <dgm:prSet/>
      <dgm:spPr/>
      <dgm:t>
        <a:bodyPr/>
        <a:lstStyle/>
        <a:p>
          <a:endParaRPr lang="en-US"/>
        </a:p>
      </dgm:t>
    </dgm:pt>
    <dgm:pt modelId="{3F043FB8-9BF7-45D9-9CE9-FF5D1E89E9C1}" type="sibTrans" cxnId="{0C438DBC-EB03-45C4-97E1-64562073E811}">
      <dgm:prSet/>
      <dgm:spPr/>
      <dgm:t>
        <a:bodyPr/>
        <a:lstStyle/>
        <a:p>
          <a:endParaRPr lang="en-US"/>
        </a:p>
      </dgm:t>
    </dgm:pt>
    <dgm:pt modelId="{8BA4C9A0-6343-4C69-B20E-77F08FF6092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800" dirty="0">
              <a:solidFill>
                <a:schemeClr val="tx2"/>
              </a:solidFill>
            </a:rPr>
            <a:t>Definition von </a:t>
          </a:r>
          <a:r>
            <a:rPr lang="pl-PL" sz="1800" dirty="0" err="1">
              <a:solidFill>
                <a:schemeClr val="tx2"/>
              </a:solidFill>
            </a:rPr>
            <a:t>Arbeitslosigkeit</a:t>
          </a:r>
          <a:endParaRPr lang="en-US" sz="1800" dirty="0">
            <a:solidFill>
              <a:schemeClr val="tx2"/>
            </a:solidFill>
          </a:endParaRPr>
        </a:p>
      </dgm:t>
    </dgm:pt>
    <dgm:pt modelId="{AF8C73F8-F551-4E36-93EB-BE5867EFA63D}" type="parTrans" cxnId="{6ACA0987-4D46-42EF-A986-B9E4E60BD5BA}">
      <dgm:prSet/>
      <dgm:spPr/>
      <dgm:t>
        <a:bodyPr/>
        <a:lstStyle/>
        <a:p>
          <a:endParaRPr lang="en-US"/>
        </a:p>
      </dgm:t>
    </dgm:pt>
    <dgm:pt modelId="{14939F82-F82E-4EBC-8CED-CA9B5126B2D5}" type="sibTrans" cxnId="{6ACA0987-4D46-42EF-A986-B9E4E60BD5BA}">
      <dgm:prSet/>
      <dgm:spPr/>
      <dgm:t>
        <a:bodyPr/>
        <a:lstStyle/>
        <a:p>
          <a:endParaRPr lang="en-US"/>
        </a:p>
      </dgm:t>
    </dgm:pt>
    <dgm:pt modelId="{F1B42556-84A1-48BA-B2F8-F98F826D5A8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1800" dirty="0">
              <a:solidFill>
                <a:schemeClr val="tx2"/>
              </a:solidFill>
            </a:rPr>
            <a:t>Arbeitsloser nach der Internationalen Arbeitsorganisation</a:t>
          </a:r>
          <a:endParaRPr lang="en-US" sz="1800" dirty="0">
            <a:solidFill>
              <a:schemeClr val="tx2"/>
            </a:solidFill>
          </a:endParaRPr>
        </a:p>
      </dgm:t>
    </dgm:pt>
    <dgm:pt modelId="{2CDDFB5A-F017-471D-AAF5-E551403696F7}" type="parTrans" cxnId="{43407CCA-0299-4E95-9130-B5334487024C}">
      <dgm:prSet/>
      <dgm:spPr/>
      <dgm:t>
        <a:bodyPr/>
        <a:lstStyle/>
        <a:p>
          <a:endParaRPr lang="en-US"/>
        </a:p>
      </dgm:t>
    </dgm:pt>
    <dgm:pt modelId="{F47A3FF9-84A7-4FDD-B321-F39BF96F6406}" type="sibTrans" cxnId="{43407CCA-0299-4E95-9130-B5334487024C}">
      <dgm:prSet/>
      <dgm:spPr/>
      <dgm:t>
        <a:bodyPr/>
        <a:lstStyle/>
        <a:p>
          <a:endParaRPr lang="en-US"/>
        </a:p>
      </dgm:t>
    </dgm:pt>
    <dgm:pt modelId="{5EF3F1BE-383F-414D-97BC-14759B141D4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1800" dirty="0">
              <a:solidFill>
                <a:schemeClr val="tx2"/>
              </a:solidFill>
            </a:rPr>
            <a:t>Phasen der Arbeitslosigkeit aus psychologischer Sicht</a:t>
          </a:r>
          <a:endParaRPr lang="en-US" sz="1800" dirty="0">
            <a:solidFill>
              <a:schemeClr val="tx2"/>
            </a:solidFill>
          </a:endParaRPr>
        </a:p>
      </dgm:t>
    </dgm:pt>
    <dgm:pt modelId="{ADA5695E-581F-46C4-9DCB-FD02F26B750E}" type="parTrans" cxnId="{4DDDEFA5-2FB8-471C-B179-20A017B2D1BF}">
      <dgm:prSet/>
      <dgm:spPr/>
      <dgm:t>
        <a:bodyPr/>
        <a:lstStyle/>
        <a:p>
          <a:endParaRPr lang="en-US"/>
        </a:p>
      </dgm:t>
    </dgm:pt>
    <dgm:pt modelId="{54B86D59-F5AE-4789-AABB-E221D95C4436}" type="sibTrans" cxnId="{4DDDEFA5-2FB8-471C-B179-20A017B2D1BF}">
      <dgm:prSet/>
      <dgm:spPr/>
      <dgm:t>
        <a:bodyPr/>
        <a:lstStyle/>
        <a:p>
          <a:endParaRPr lang="en-US"/>
        </a:p>
      </dgm:t>
    </dgm:pt>
    <dgm:pt modelId="{18ADA617-49CB-4CEB-B780-9227B4B056E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1800" dirty="0">
              <a:solidFill>
                <a:schemeClr val="tx2"/>
              </a:solidFill>
            </a:rPr>
            <a:t>Arten von Arbeitslosigkeit </a:t>
          </a:r>
          <a:endParaRPr lang="en-US" sz="1800" dirty="0">
            <a:solidFill>
              <a:schemeClr val="tx2"/>
            </a:solidFill>
          </a:endParaRPr>
        </a:p>
      </dgm:t>
    </dgm:pt>
    <dgm:pt modelId="{A77BF02C-0751-4025-B7A3-1B168214D43A}" type="parTrans" cxnId="{FC59514D-09C2-470B-9A1C-D000A083CD30}">
      <dgm:prSet/>
      <dgm:spPr/>
      <dgm:t>
        <a:bodyPr/>
        <a:lstStyle/>
        <a:p>
          <a:endParaRPr lang="en-US"/>
        </a:p>
      </dgm:t>
    </dgm:pt>
    <dgm:pt modelId="{8E119E5F-2A4A-4557-B8A5-BFA199711CAE}" type="sibTrans" cxnId="{FC59514D-09C2-470B-9A1C-D000A083CD30}">
      <dgm:prSet/>
      <dgm:spPr/>
      <dgm:t>
        <a:bodyPr/>
        <a:lstStyle/>
        <a:p>
          <a:endParaRPr lang="en-US"/>
        </a:p>
      </dgm:t>
    </dgm:pt>
    <dgm:pt modelId="{0604C8CD-5CDB-4F42-8789-3087C1869FB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1800" dirty="0">
              <a:solidFill>
                <a:schemeClr val="tx2"/>
              </a:solidFill>
            </a:rPr>
            <a:t>nach den Faktoren, die sie verursachen</a:t>
          </a:r>
          <a:endParaRPr lang="en-US" sz="1800" dirty="0">
            <a:solidFill>
              <a:schemeClr val="tx2"/>
            </a:solidFill>
          </a:endParaRPr>
        </a:p>
      </dgm:t>
    </dgm:pt>
    <dgm:pt modelId="{C0B3B364-DA19-45B0-BF30-1F9D866DDEBF}" type="parTrans" cxnId="{38CDA978-BA38-4721-A8ED-64C5F3615426}">
      <dgm:prSet/>
      <dgm:spPr/>
      <dgm:t>
        <a:bodyPr/>
        <a:lstStyle/>
        <a:p>
          <a:endParaRPr lang="en-US"/>
        </a:p>
      </dgm:t>
    </dgm:pt>
    <dgm:pt modelId="{15B9B065-A231-4319-863B-A7EEB5F3E0FE}" type="sibTrans" cxnId="{38CDA978-BA38-4721-A8ED-64C5F3615426}">
      <dgm:prSet/>
      <dgm:spPr/>
      <dgm:t>
        <a:bodyPr/>
        <a:lstStyle/>
        <a:p>
          <a:endParaRPr lang="en-US"/>
        </a:p>
      </dgm:t>
    </dgm:pt>
    <dgm:pt modelId="{7F95A5A8-5823-4136-8EE7-BD1090EBCB4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1800" dirty="0">
              <a:solidFill>
                <a:schemeClr val="tx2"/>
              </a:solidFill>
            </a:rPr>
            <a:t>nach Dauer</a:t>
          </a:r>
          <a:endParaRPr lang="en-US" sz="1800" dirty="0">
            <a:solidFill>
              <a:schemeClr val="tx2"/>
            </a:solidFill>
          </a:endParaRPr>
        </a:p>
      </dgm:t>
    </dgm:pt>
    <dgm:pt modelId="{EF0C6247-7480-4DBE-87FA-CA36E9657D90}" type="parTrans" cxnId="{2B7B24CC-E623-4475-B021-F75D95262E30}">
      <dgm:prSet/>
      <dgm:spPr/>
      <dgm:t>
        <a:bodyPr/>
        <a:lstStyle/>
        <a:p>
          <a:endParaRPr lang="en-US"/>
        </a:p>
      </dgm:t>
    </dgm:pt>
    <dgm:pt modelId="{04108991-F1F4-4F6C-9E64-A7E84E618D1C}" type="sibTrans" cxnId="{2B7B24CC-E623-4475-B021-F75D95262E30}">
      <dgm:prSet/>
      <dgm:spPr/>
      <dgm:t>
        <a:bodyPr/>
        <a:lstStyle/>
        <a:p>
          <a:endParaRPr lang="en-US"/>
        </a:p>
      </dgm:t>
    </dgm:pt>
    <dgm:pt modelId="{82794365-AEB5-46B2-8624-206E7E3A61C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800" dirty="0" err="1">
              <a:solidFill>
                <a:schemeClr val="tx2"/>
              </a:solidFill>
            </a:rPr>
            <a:t>Negative</a:t>
          </a:r>
          <a:r>
            <a:rPr lang="pl-PL" sz="1800" dirty="0">
              <a:solidFill>
                <a:schemeClr val="tx2"/>
              </a:solidFill>
            </a:rPr>
            <a:t> </a:t>
          </a:r>
          <a:r>
            <a:rPr lang="pl-PL" sz="1800" dirty="0" err="1">
              <a:solidFill>
                <a:schemeClr val="tx2"/>
              </a:solidFill>
            </a:rPr>
            <a:t>Auswirkungen</a:t>
          </a:r>
          <a:r>
            <a:rPr lang="pl-PL" sz="1800" dirty="0">
              <a:solidFill>
                <a:schemeClr val="tx2"/>
              </a:solidFill>
            </a:rPr>
            <a:t> der </a:t>
          </a:r>
          <a:r>
            <a:rPr lang="pl-PL" sz="1800" dirty="0" err="1">
              <a:solidFill>
                <a:schemeClr val="tx2"/>
              </a:solidFill>
            </a:rPr>
            <a:t>Arbeitslosigkeit</a:t>
          </a:r>
          <a:endParaRPr lang="en-US" sz="1800" dirty="0">
            <a:solidFill>
              <a:schemeClr val="tx2"/>
            </a:solidFill>
          </a:endParaRPr>
        </a:p>
      </dgm:t>
    </dgm:pt>
    <dgm:pt modelId="{5FA3DF29-9B93-47EB-9E4B-B39AFDF54C2B}" type="parTrans" cxnId="{47E967DF-2C32-492D-A561-5EA43B084C13}">
      <dgm:prSet/>
      <dgm:spPr/>
      <dgm:t>
        <a:bodyPr/>
        <a:lstStyle/>
        <a:p>
          <a:endParaRPr lang="en-US"/>
        </a:p>
      </dgm:t>
    </dgm:pt>
    <dgm:pt modelId="{8A241F49-47B3-45EE-A15B-11DB5905D3BC}" type="sibTrans" cxnId="{47E967DF-2C32-492D-A561-5EA43B084C13}">
      <dgm:prSet/>
      <dgm:spPr/>
      <dgm:t>
        <a:bodyPr/>
        <a:lstStyle/>
        <a:p>
          <a:endParaRPr lang="en-US"/>
        </a:p>
      </dgm:t>
    </dgm:pt>
    <dgm:pt modelId="{BDB4BAD9-7647-41E6-BD2A-016DB586354E}">
      <dgm:prSet custT="1"/>
      <dgm:spPr/>
      <dgm:t>
        <a:bodyPr/>
        <a:lstStyle/>
        <a:p>
          <a:r>
            <a:rPr lang="pl-PL" sz="1800" dirty="0" err="1">
              <a:solidFill>
                <a:schemeClr val="tx2"/>
              </a:solidFill>
            </a:rPr>
            <a:t>Wirtschaftliche</a:t>
          </a:r>
          <a:endParaRPr lang="en-US" sz="1800" dirty="0">
            <a:solidFill>
              <a:schemeClr val="tx2"/>
            </a:solidFill>
          </a:endParaRPr>
        </a:p>
      </dgm:t>
    </dgm:pt>
    <dgm:pt modelId="{DA0E592D-DE82-4348-A019-4EB760AE35BD}" type="parTrans" cxnId="{30564DDC-7CE1-4312-88A2-B107252A5754}">
      <dgm:prSet/>
      <dgm:spPr/>
      <dgm:t>
        <a:bodyPr/>
        <a:lstStyle/>
        <a:p>
          <a:endParaRPr lang="en-US"/>
        </a:p>
      </dgm:t>
    </dgm:pt>
    <dgm:pt modelId="{4F099C47-F462-4CA0-B2FE-DCAAB42DED48}" type="sibTrans" cxnId="{30564DDC-7CE1-4312-88A2-B107252A5754}">
      <dgm:prSet/>
      <dgm:spPr/>
      <dgm:t>
        <a:bodyPr/>
        <a:lstStyle/>
        <a:p>
          <a:endParaRPr lang="en-US"/>
        </a:p>
      </dgm:t>
    </dgm:pt>
    <dgm:pt modelId="{753E409D-3ED1-4496-96DF-657B6E683316}">
      <dgm:prSet custT="1"/>
      <dgm:spPr/>
      <dgm:t>
        <a:bodyPr/>
        <a:lstStyle/>
        <a:p>
          <a:r>
            <a:rPr lang="pl-PL" sz="1800" dirty="0" err="1">
              <a:solidFill>
                <a:schemeClr val="tx2"/>
              </a:solidFill>
            </a:rPr>
            <a:t>Soziale</a:t>
          </a:r>
          <a:endParaRPr lang="en-US" sz="1800" dirty="0">
            <a:solidFill>
              <a:schemeClr val="tx2"/>
            </a:solidFill>
          </a:endParaRPr>
        </a:p>
      </dgm:t>
    </dgm:pt>
    <dgm:pt modelId="{4261CC16-92E2-4EF6-821D-FB0EE4563575}" type="parTrans" cxnId="{5A7AD5E4-A82A-4224-A507-A2761C036EBD}">
      <dgm:prSet/>
      <dgm:spPr/>
      <dgm:t>
        <a:bodyPr/>
        <a:lstStyle/>
        <a:p>
          <a:endParaRPr lang="en-US"/>
        </a:p>
      </dgm:t>
    </dgm:pt>
    <dgm:pt modelId="{CFF0667E-D139-4998-B2E1-F7F0BCDF0F6D}" type="sibTrans" cxnId="{5A7AD5E4-A82A-4224-A507-A2761C036EBD}">
      <dgm:prSet/>
      <dgm:spPr/>
      <dgm:t>
        <a:bodyPr/>
        <a:lstStyle/>
        <a:p>
          <a:endParaRPr lang="en-US"/>
        </a:p>
      </dgm:t>
    </dgm:pt>
    <dgm:pt modelId="{3C9ED837-FA73-491B-919E-315119345643}">
      <dgm:prSet custT="1"/>
      <dgm:spPr/>
      <dgm:t>
        <a:bodyPr/>
        <a:lstStyle/>
        <a:p>
          <a:r>
            <a:rPr lang="pl-PL" sz="1800" dirty="0" err="1">
              <a:solidFill>
                <a:schemeClr val="tx2"/>
              </a:solidFill>
            </a:rPr>
            <a:t>Psychologische</a:t>
          </a:r>
          <a:endParaRPr lang="en-US" sz="1800" dirty="0">
            <a:solidFill>
              <a:schemeClr val="tx2"/>
            </a:solidFill>
          </a:endParaRPr>
        </a:p>
      </dgm:t>
    </dgm:pt>
    <dgm:pt modelId="{47957476-17BB-4F18-8649-5922DCD5A79B}" type="parTrans" cxnId="{B570F5B6-293F-437A-811A-20A0BD8AD937}">
      <dgm:prSet/>
      <dgm:spPr/>
      <dgm:t>
        <a:bodyPr/>
        <a:lstStyle/>
        <a:p>
          <a:endParaRPr lang="en-US"/>
        </a:p>
      </dgm:t>
    </dgm:pt>
    <dgm:pt modelId="{1E575893-69EB-4773-950F-FB36C827151B}" type="sibTrans" cxnId="{B570F5B6-293F-437A-811A-20A0BD8AD937}">
      <dgm:prSet/>
      <dgm:spPr/>
      <dgm:t>
        <a:bodyPr/>
        <a:lstStyle/>
        <a:p>
          <a:endParaRPr lang="en-US"/>
        </a:p>
      </dgm:t>
    </dgm:pt>
    <dgm:pt modelId="{E14044E7-F053-47BF-A8C7-A690ECCFE532}">
      <dgm:prSet custT="1"/>
      <dgm:spPr/>
      <dgm:t>
        <a:bodyPr/>
        <a:lstStyle/>
        <a:p>
          <a:r>
            <a:rPr lang="pl-PL" sz="1800" dirty="0" err="1">
              <a:solidFill>
                <a:schemeClr val="tx2"/>
              </a:solidFill>
            </a:rPr>
            <a:t>Positive</a:t>
          </a:r>
          <a:r>
            <a:rPr lang="pl-PL" sz="1800" dirty="0">
              <a:solidFill>
                <a:schemeClr val="tx2"/>
              </a:solidFill>
            </a:rPr>
            <a:t> </a:t>
          </a:r>
          <a:r>
            <a:rPr lang="pl-PL" sz="1800" dirty="0" err="1">
              <a:solidFill>
                <a:schemeClr val="tx2"/>
              </a:solidFill>
            </a:rPr>
            <a:t>Auswirkungen</a:t>
          </a:r>
          <a:r>
            <a:rPr lang="pl-PL" sz="1800" dirty="0">
              <a:solidFill>
                <a:schemeClr val="tx2"/>
              </a:solidFill>
            </a:rPr>
            <a:t> der </a:t>
          </a:r>
          <a:r>
            <a:rPr lang="pl-PL" sz="1800" dirty="0" err="1">
              <a:solidFill>
                <a:schemeClr val="tx2"/>
              </a:solidFill>
            </a:rPr>
            <a:t>Arbeitslosigkeit</a:t>
          </a:r>
          <a:endParaRPr lang="en-US" sz="1800" dirty="0">
            <a:solidFill>
              <a:schemeClr val="tx2"/>
            </a:solidFill>
          </a:endParaRPr>
        </a:p>
      </dgm:t>
    </dgm:pt>
    <dgm:pt modelId="{0E927C66-88C7-49C3-A356-FD2B57B217FD}" type="parTrans" cxnId="{C2633D73-3600-427E-BDD0-DEB472C968A7}">
      <dgm:prSet/>
      <dgm:spPr/>
      <dgm:t>
        <a:bodyPr/>
        <a:lstStyle/>
        <a:p>
          <a:endParaRPr lang="en-US"/>
        </a:p>
      </dgm:t>
    </dgm:pt>
    <dgm:pt modelId="{77545448-3CD8-47A8-8AFE-9C8F2892E9E7}" type="sibTrans" cxnId="{C2633D73-3600-427E-BDD0-DEB472C968A7}">
      <dgm:prSet/>
      <dgm:spPr/>
      <dgm:t>
        <a:bodyPr/>
        <a:lstStyle/>
        <a:p>
          <a:endParaRPr lang="en-US"/>
        </a:p>
      </dgm:t>
    </dgm:pt>
    <dgm:pt modelId="{D084E547-44BC-41E6-830B-D3A892594E94}">
      <dgm:prSet custT="1"/>
      <dgm:spPr/>
      <dgm:t>
        <a:bodyPr/>
        <a:lstStyle/>
        <a:p>
          <a:r>
            <a:rPr lang="de-DE" sz="1800" dirty="0">
              <a:solidFill>
                <a:schemeClr val="tx2"/>
              </a:solidFill>
            </a:rPr>
            <a:t>Wege zur Verringerung der Arbeitslosigkeit</a:t>
          </a:r>
          <a:endParaRPr lang="en-US" sz="1800" dirty="0">
            <a:solidFill>
              <a:schemeClr val="tx2"/>
            </a:solidFill>
          </a:endParaRPr>
        </a:p>
      </dgm:t>
    </dgm:pt>
    <dgm:pt modelId="{F97CF67E-371A-4E25-883D-277D7B7C2983}" type="parTrans" cxnId="{2FC3973C-9657-4046-9A8D-830306FBB834}">
      <dgm:prSet/>
      <dgm:spPr/>
      <dgm:t>
        <a:bodyPr/>
        <a:lstStyle/>
        <a:p>
          <a:endParaRPr lang="en-US"/>
        </a:p>
      </dgm:t>
    </dgm:pt>
    <dgm:pt modelId="{4EFDE104-5D29-4DAE-9812-2606F0C50791}" type="sibTrans" cxnId="{2FC3973C-9657-4046-9A8D-830306FBB834}">
      <dgm:prSet/>
      <dgm:spPr/>
      <dgm:t>
        <a:bodyPr/>
        <a:lstStyle/>
        <a:p>
          <a:endParaRPr lang="en-US"/>
        </a:p>
      </dgm:t>
    </dgm:pt>
    <dgm:pt modelId="{1B494CDC-4703-4955-A8C1-D0D9DF352E05}">
      <dgm:prSet custT="1"/>
      <dgm:spPr/>
      <dgm:t>
        <a:bodyPr/>
        <a:lstStyle/>
        <a:p>
          <a:r>
            <a:rPr lang="pl-PL" sz="1800" dirty="0" err="1">
              <a:solidFill>
                <a:schemeClr val="tx2"/>
              </a:solidFill>
            </a:rPr>
            <a:t>Aktiv</a:t>
          </a:r>
          <a:endParaRPr lang="en-US" sz="1800" dirty="0">
            <a:solidFill>
              <a:schemeClr val="tx2"/>
            </a:solidFill>
          </a:endParaRPr>
        </a:p>
      </dgm:t>
    </dgm:pt>
    <dgm:pt modelId="{22CB9A72-82DF-419B-B3E4-D87E8A5920E0}" type="parTrans" cxnId="{71B32AE5-34C5-4E86-A777-CD5DEE75A93F}">
      <dgm:prSet/>
      <dgm:spPr/>
      <dgm:t>
        <a:bodyPr/>
        <a:lstStyle/>
        <a:p>
          <a:endParaRPr lang="en-US"/>
        </a:p>
      </dgm:t>
    </dgm:pt>
    <dgm:pt modelId="{3CC63A6C-C6B3-420E-BD4D-A9BFD5C1F561}" type="sibTrans" cxnId="{71B32AE5-34C5-4E86-A777-CD5DEE75A93F}">
      <dgm:prSet/>
      <dgm:spPr/>
      <dgm:t>
        <a:bodyPr/>
        <a:lstStyle/>
        <a:p>
          <a:endParaRPr lang="en-US"/>
        </a:p>
      </dgm:t>
    </dgm:pt>
    <dgm:pt modelId="{F1502E96-2380-4D09-9A27-32997E33F0D1}">
      <dgm:prSet custT="1"/>
      <dgm:spPr/>
      <dgm:t>
        <a:bodyPr/>
        <a:lstStyle/>
        <a:p>
          <a:r>
            <a:rPr lang="pl-PL" sz="1800" dirty="0" err="1">
              <a:solidFill>
                <a:schemeClr val="tx2"/>
              </a:solidFill>
            </a:rPr>
            <a:t>Passiv</a:t>
          </a:r>
          <a:endParaRPr lang="en-US" sz="1600" dirty="0">
            <a:solidFill>
              <a:schemeClr val="tx2"/>
            </a:solidFill>
          </a:endParaRPr>
        </a:p>
      </dgm:t>
    </dgm:pt>
    <dgm:pt modelId="{0D8722B2-5272-4C7D-9A62-A6E647E5BB9A}" type="parTrans" cxnId="{7BB6C22D-ECD2-46EC-ABB5-BC81F24F88F3}">
      <dgm:prSet/>
      <dgm:spPr/>
      <dgm:t>
        <a:bodyPr/>
        <a:lstStyle/>
        <a:p>
          <a:endParaRPr lang="en-US"/>
        </a:p>
      </dgm:t>
    </dgm:pt>
    <dgm:pt modelId="{4F3E0ABD-A090-40C3-8AD0-AD9EF6F5DE59}" type="sibTrans" cxnId="{7BB6C22D-ECD2-46EC-ABB5-BC81F24F88F3}">
      <dgm:prSet/>
      <dgm:spPr/>
      <dgm:t>
        <a:bodyPr/>
        <a:lstStyle/>
        <a:p>
          <a:endParaRPr lang="en-US"/>
        </a:p>
      </dgm:t>
    </dgm:pt>
    <dgm:pt modelId="{EEFB18C5-7D58-481B-B68F-C630797D92F1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l-PL" sz="1800" dirty="0" err="1">
              <a:solidFill>
                <a:schemeClr val="tx2"/>
              </a:solidFill>
            </a:rPr>
            <a:t>Gründe</a:t>
          </a:r>
          <a:r>
            <a:rPr lang="pl-PL" sz="1800" dirty="0">
              <a:solidFill>
                <a:schemeClr val="tx2"/>
              </a:solidFill>
            </a:rPr>
            <a:t> </a:t>
          </a:r>
          <a:r>
            <a:rPr lang="pl-PL" sz="1800" dirty="0" err="1">
              <a:solidFill>
                <a:schemeClr val="tx2"/>
              </a:solidFill>
            </a:rPr>
            <a:t>für</a:t>
          </a:r>
          <a:r>
            <a:rPr lang="pl-PL" sz="1800" dirty="0">
              <a:solidFill>
                <a:schemeClr val="tx2"/>
              </a:solidFill>
            </a:rPr>
            <a:t> </a:t>
          </a:r>
          <a:r>
            <a:rPr lang="pl-PL" sz="1800" dirty="0" err="1">
              <a:solidFill>
                <a:schemeClr val="tx2"/>
              </a:solidFill>
            </a:rPr>
            <a:t>Arbeitslosigkeit</a:t>
          </a:r>
          <a:endParaRPr lang="en-US" sz="1800" dirty="0">
            <a:solidFill>
              <a:schemeClr val="tx2"/>
            </a:solidFill>
          </a:endParaRPr>
        </a:p>
      </dgm:t>
    </dgm:pt>
    <dgm:pt modelId="{3A77F36A-3AD2-4278-8104-B86B527ABEFB}" type="sibTrans" cxnId="{ED67FDD2-E938-48C5-80C6-A51C094C745A}">
      <dgm:prSet/>
      <dgm:spPr/>
      <dgm:t>
        <a:bodyPr/>
        <a:lstStyle/>
        <a:p>
          <a:endParaRPr lang="en-US"/>
        </a:p>
      </dgm:t>
    </dgm:pt>
    <dgm:pt modelId="{60337601-A848-460E-ADB2-9C662489BCE5}" type="parTrans" cxnId="{ED67FDD2-E938-48C5-80C6-A51C094C745A}">
      <dgm:prSet/>
      <dgm:spPr/>
      <dgm:t>
        <a:bodyPr/>
        <a:lstStyle/>
        <a:p>
          <a:endParaRPr lang="en-US"/>
        </a:p>
      </dgm:t>
    </dgm:pt>
    <dgm:pt modelId="{E4003858-58A2-4F5E-BDF2-63A487E7EFED}">
      <dgm:prSet custT="1"/>
      <dgm:spPr/>
      <dgm:t>
        <a:bodyPr/>
        <a:lstStyle/>
        <a:p>
          <a:r>
            <a:rPr lang="pl-PL" sz="1600" dirty="0" err="1">
              <a:solidFill>
                <a:schemeClr val="tx2"/>
              </a:solidFill>
            </a:rPr>
            <a:t>Die</a:t>
          </a:r>
          <a:r>
            <a:rPr lang="pl-PL" sz="1600" dirty="0">
              <a:solidFill>
                <a:schemeClr val="tx2"/>
              </a:solidFill>
            </a:rPr>
            <a:t> </a:t>
          </a:r>
          <a:r>
            <a:rPr lang="pl-PL" sz="1600" dirty="0" err="1">
              <a:solidFill>
                <a:schemeClr val="tx2"/>
              </a:solidFill>
            </a:rPr>
            <a:t>Arbeitslosenquote</a:t>
          </a:r>
          <a:r>
            <a:rPr lang="pl-PL" sz="1600" dirty="0">
              <a:solidFill>
                <a:schemeClr val="tx2"/>
              </a:solidFill>
            </a:rPr>
            <a:t> </a:t>
          </a:r>
          <a:endParaRPr lang="en-US" sz="1600" dirty="0">
            <a:solidFill>
              <a:schemeClr val="tx2"/>
            </a:solidFill>
          </a:endParaRPr>
        </a:p>
      </dgm:t>
    </dgm:pt>
    <dgm:pt modelId="{9DF85AB1-B015-43A5-B69F-A44A49A32937}" type="parTrans" cxnId="{AEB942E5-08FA-4C68-A842-10F61D3415B4}">
      <dgm:prSet/>
      <dgm:spPr/>
      <dgm:t>
        <a:bodyPr/>
        <a:lstStyle/>
        <a:p>
          <a:endParaRPr lang="pl-PL"/>
        </a:p>
      </dgm:t>
    </dgm:pt>
    <dgm:pt modelId="{2259C73D-6543-45F6-964B-79499A5858B9}" type="sibTrans" cxnId="{AEB942E5-08FA-4C68-A842-10F61D3415B4}">
      <dgm:prSet/>
      <dgm:spPr/>
      <dgm:t>
        <a:bodyPr/>
        <a:lstStyle/>
        <a:p>
          <a:endParaRPr lang="pl-PL"/>
        </a:p>
      </dgm:t>
    </dgm:pt>
    <dgm:pt modelId="{F4F37C58-FDCC-4E8D-88B9-39D245118169}" type="pres">
      <dgm:prSet presAssocID="{1106D8B6-1B84-426F-899A-A0CF6321C11C}" presName="linear" presStyleCnt="0">
        <dgm:presLayoutVars>
          <dgm:animLvl val="lvl"/>
          <dgm:resizeHandles val="exact"/>
        </dgm:presLayoutVars>
      </dgm:prSet>
      <dgm:spPr/>
    </dgm:pt>
    <dgm:pt modelId="{BC226957-54AB-40CF-B1EB-C970A2217A27}" type="pres">
      <dgm:prSet presAssocID="{16E8A647-2987-4EDE-B074-36A600ABD8A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75FD4CE-8DDB-4D17-B262-DC427600E831}" type="pres">
      <dgm:prSet presAssocID="{16E8A647-2987-4EDE-B074-36A600ABD8A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57E5300-3AAA-4E2D-A09A-A4A3499C0915}" type="presOf" srcId="{753E409D-3ED1-4496-96DF-657B6E683316}" destId="{675FD4CE-8DDB-4D17-B262-DC427600E831}" srcOrd="0" destOrd="9" presId="urn:microsoft.com/office/officeart/2005/8/layout/vList2"/>
    <dgm:cxn modelId="{AC1B5209-DB1E-45EF-8304-DE9625DD47D6}" type="presOf" srcId="{18ADA617-49CB-4CEB-B780-9227B4B056E0}" destId="{675FD4CE-8DDB-4D17-B262-DC427600E831}" srcOrd="0" destOrd="3" presId="urn:microsoft.com/office/officeart/2005/8/layout/vList2"/>
    <dgm:cxn modelId="{8AA2930B-F330-422B-BCDF-9197AB8BCCAE}" type="presOf" srcId="{F1502E96-2380-4D09-9A27-32997E33F0D1}" destId="{675FD4CE-8DDB-4D17-B262-DC427600E831}" srcOrd="0" destOrd="14" presId="urn:microsoft.com/office/officeart/2005/8/layout/vList2"/>
    <dgm:cxn modelId="{EC4B0711-9E1B-46E6-A945-3DD047CDA5B2}" type="presOf" srcId="{16E8A647-2987-4EDE-B074-36A600ABD8A6}" destId="{BC226957-54AB-40CF-B1EB-C970A2217A27}" srcOrd="0" destOrd="0" presId="urn:microsoft.com/office/officeart/2005/8/layout/vList2"/>
    <dgm:cxn modelId="{8BD6081B-C016-4D94-94D0-48ACA8C14D64}" type="presOf" srcId="{5EF3F1BE-383F-414D-97BC-14759B141D44}" destId="{675FD4CE-8DDB-4D17-B262-DC427600E831}" srcOrd="0" destOrd="2" presId="urn:microsoft.com/office/officeart/2005/8/layout/vList2"/>
    <dgm:cxn modelId="{CE05531B-F083-4B4D-BF9E-EC24BD3810E6}" type="presOf" srcId="{E14044E7-F053-47BF-A8C7-A690ECCFE532}" destId="{675FD4CE-8DDB-4D17-B262-DC427600E831}" srcOrd="0" destOrd="11" presId="urn:microsoft.com/office/officeart/2005/8/layout/vList2"/>
    <dgm:cxn modelId="{16E20629-5773-46D0-B4BB-DA2183FB0B32}" type="presOf" srcId="{3C9ED837-FA73-491B-919E-315119345643}" destId="{675FD4CE-8DDB-4D17-B262-DC427600E831}" srcOrd="0" destOrd="10" presId="urn:microsoft.com/office/officeart/2005/8/layout/vList2"/>
    <dgm:cxn modelId="{7BB6C22D-ECD2-46EC-ABB5-BC81F24F88F3}" srcId="{D084E547-44BC-41E6-830B-D3A892594E94}" destId="{F1502E96-2380-4D09-9A27-32997E33F0D1}" srcOrd="1" destOrd="0" parTransId="{0D8722B2-5272-4C7D-9A62-A6E647E5BB9A}" sibTransId="{4F3E0ABD-A090-40C3-8AD0-AD9EF6F5DE59}"/>
    <dgm:cxn modelId="{2FC3973C-9657-4046-9A8D-830306FBB834}" srcId="{16E8A647-2987-4EDE-B074-36A600ABD8A6}" destId="{D084E547-44BC-41E6-830B-D3A892594E94}" srcOrd="7" destOrd="0" parTransId="{F97CF67E-371A-4E25-883D-277D7B7C2983}" sibTransId="{4EFDE104-5D29-4DAE-9812-2606F0C50791}"/>
    <dgm:cxn modelId="{2291E53D-725F-41C7-A9E7-E6ECA69B4090}" type="presOf" srcId="{E4003858-58A2-4F5E-BDF2-63A487E7EFED}" destId="{675FD4CE-8DDB-4D17-B262-DC427600E831}" srcOrd="0" destOrd="15" presId="urn:microsoft.com/office/officeart/2005/8/layout/vList2"/>
    <dgm:cxn modelId="{DED2113F-F8EF-480D-9512-A9988C275BC3}" type="presOf" srcId="{82794365-AEB5-46B2-8624-206E7E3A61CF}" destId="{675FD4CE-8DDB-4D17-B262-DC427600E831}" srcOrd="0" destOrd="7" presId="urn:microsoft.com/office/officeart/2005/8/layout/vList2"/>
    <dgm:cxn modelId="{CB7B674D-FF42-4A8F-B004-985B4CD00AE9}" type="presOf" srcId="{0604C8CD-5CDB-4F42-8789-3087C1869FBE}" destId="{675FD4CE-8DDB-4D17-B262-DC427600E831}" srcOrd="0" destOrd="4" presId="urn:microsoft.com/office/officeart/2005/8/layout/vList2"/>
    <dgm:cxn modelId="{FC59514D-09C2-470B-9A1C-D000A083CD30}" srcId="{16E8A647-2987-4EDE-B074-36A600ABD8A6}" destId="{18ADA617-49CB-4CEB-B780-9227B4B056E0}" srcOrd="3" destOrd="0" parTransId="{A77BF02C-0751-4025-B7A3-1B168214D43A}" sibTransId="{8E119E5F-2A4A-4557-B8A5-BFA199711CAE}"/>
    <dgm:cxn modelId="{B6B60D6E-9C31-40B1-8069-76EAAB3C54D3}" type="presOf" srcId="{EEFB18C5-7D58-481B-B68F-C630797D92F1}" destId="{675FD4CE-8DDB-4D17-B262-DC427600E831}" srcOrd="0" destOrd="6" presId="urn:microsoft.com/office/officeart/2005/8/layout/vList2"/>
    <dgm:cxn modelId="{8CE9C170-6544-41F8-8AD7-A62E3D3E0099}" type="presOf" srcId="{F1B42556-84A1-48BA-B2F8-F98F826D5A88}" destId="{675FD4CE-8DDB-4D17-B262-DC427600E831}" srcOrd="0" destOrd="1" presId="urn:microsoft.com/office/officeart/2005/8/layout/vList2"/>
    <dgm:cxn modelId="{C2633D73-3600-427E-BDD0-DEB472C968A7}" srcId="{16E8A647-2987-4EDE-B074-36A600ABD8A6}" destId="{E14044E7-F053-47BF-A8C7-A690ECCFE532}" srcOrd="6" destOrd="0" parTransId="{0E927C66-88C7-49C3-A356-FD2B57B217FD}" sibTransId="{77545448-3CD8-47A8-8AFE-9C8F2892E9E7}"/>
    <dgm:cxn modelId="{38CDA978-BA38-4721-A8ED-64C5F3615426}" srcId="{18ADA617-49CB-4CEB-B780-9227B4B056E0}" destId="{0604C8CD-5CDB-4F42-8789-3087C1869FBE}" srcOrd="0" destOrd="0" parTransId="{C0B3B364-DA19-45B0-BF30-1F9D866DDEBF}" sibTransId="{15B9B065-A231-4319-863B-A7EEB5F3E0FE}"/>
    <dgm:cxn modelId="{6ACA0987-4D46-42EF-A986-B9E4E60BD5BA}" srcId="{16E8A647-2987-4EDE-B074-36A600ABD8A6}" destId="{8BA4C9A0-6343-4C69-B20E-77F08FF60924}" srcOrd="0" destOrd="0" parTransId="{AF8C73F8-F551-4E36-93EB-BE5867EFA63D}" sibTransId="{14939F82-F82E-4EBC-8CED-CA9B5126B2D5}"/>
    <dgm:cxn modelId="{352F9693-F0D5-46D8-9459-765CD0033478}" type="presOf" srcId="{7F95A5A8-5823-4136-8EE7-BD1090EBCB44}" destId="{675FD4CE-8DDB-4D17-B262-DC427600E831}" srcOrd="0" destOrd="5" presId="urn:microsoft.com/office/officeart/2005/8/layout/vList2"/>
    <dgm:cxn modelId="{4DDDEFA5-2FB8-471C-B179-20A017B2D1BF}" srcId="{16E8A647-2987-4EDE-B074-36A600ABD8A6}" destId="{5EF3F1BE-383F-414D-97BC-14759B141D44}" srcOrd="2" destOrd="0" parTransId="{ADA5695E-581F-46C4-9DCB-FD02F26B750E}" sibTransId="{54B86D59-F5AE-4789-AABB-E221D95C4436}"/>
    <dgm:cxn modelId="{FCDBFDAE-2C05-46AE-9489-A87A4B09BF1A}" type="presOf" srcId="{BDB4BAD9-7647-41E6-BD2A-016DB586354E}" destId="{675FD4CE-8DDB-4D17-B262-DC427600E831}" srcOrd="0" destOrd="8" presId="urn:microsoft.com/office/officeart/2005/8/layout/vList2"/>
    <dgm:cxn modelId="{B570F5B6-293F-437A-811A-20A0BD8AD937}" srcId="{82794365-AEB5-46B2-8624-206E7E3A61CF}" destId="{3C9ED837-FA73-491B-919E-315119345643}" srcOrd="2" destOrd="0" parTransId="{47957476-17BB-4F18-8649-5922DCD5A79B}" sibTransId="{1E575893-69EB-4773-950F-FB36C827151B}"/>
    <dgm:cxn modelId="{0C438DBC-EB03-45C4-97E1-64562073E811}" srcId="{1106D8B6-1B84-426F-899A-A0CF6321C11C}" destId="{16E8A647-2987-4EDE-B074-36A600ABD8A6}" srcOrd="0" destOrd="0" parTransId="{C56D8AD1-FD45-4EAB-9392-9B1F4F1640F7}" sibTransId="{3F043FB8-9BF7-45D9-9CE9-FF5D1E89E9C1}"/>
    <dgm:cxn modelId="{43407CCA-0299-4E95-9130-B5334487024C}" srcId="{16E8A647-2987-4EDE-B074-36A600ABD8A6}" destId="{F1B42556-84A1-48BA-B2F8-F98F826D5A88}" srcOrd="1" destOrd="0" parTransId="{2CDDFB5A-F017-471D-AAF5-E551403696F7}" sibTransId="{F47A3FF9-84A7-4FDD-B321-F39BF96F6406}"/>
    <dgm:cxn modelId="{1C0815CC-A1BA-4F7F-A0A0-259E67F963A5}" type="presOf" srcId="{1106D8B6-1B84-426F-899A-A0CF6321C11C}" destId="{F4F37C58-FDCC-4E8D-88B9-39D245118169}" srcOrd="0" destOrd="0" presId="urn:microsoft.com/office/officeart/2005/8/layout/vList2"/>
    <dgm:cxn modelId="{2B7B24CC-E623-4475-B021-F75D95262E30}" srcId="{18ADA617-49CB-4CEB-B780-9227B4B056E0}" destId="{7F95A5A8-5823-4136-8EE7-BD1090EBCB44}" srcOrd="1" destOrd="0" parTransId="{EF0C6247-7480-4DBE-87FA-CA36E9657D90}" sibTransId="{04108991-F1F4-4F6C-9E64-A7E84E618D1C}"/>
    <dgm:cxn modelId="{E6C44ED0-5C2C-451B-94BC-ECAA5A85C44B}" type="presOf" srcId="{8BA4C9A0-6343-4C69-B20E-77F08FF60924}" destId="{675FD4CE-8DDB-4D17-B262-DC427600E831}" srcOrd="0" destOrd="0" presId="urn:microsoft.com/office/officeart/2005/8/layout/vList2"/>
    <dgm:cxn modelId="{ED67FDD2-E938-48C5-80C6-A51C094C745A}" srcId="{16E8A647-2987-4EDE-B074-36A600ABD8A6}" destId="{EEFB18C5-7D58-481B-B68F-C630797D92F1}" srcOrd="4" destOrd="0" parTransId="{60337601-A848-460E-ADB2-9C662489BCE5}" sibTransId="{3A77F36A-3AD2-4278-8104-B86B527ABEFB}"/>
    <dgm:cxn modelId="{30564DDC-7CE1-4312-88A2-B107252A5754}" srcId="{82794365-AEB5-46B2-8624-206E7E3A61CF}" destId="{BDB4BAD9-7647-41E6-BD2A-016DB586354E}" srcOrd="0" destOrd="0" parTransId="{DA0E592D-DE82-4348-A019-4EB760AE35BD}" sibTransId="{4F099C47-F462-4CA0-B2FE-DCAAB42DED48}"/>
    <dgm:cxn modelId="{47E967DF-2C32-492D-A561-5EA43B084C13}" srcId="{16E8A647-2987-4EDE-B074-36A600ABD8A6}" destId="{82794365-AEB5-46B2-8624-206E7E3A61CF}" srcOrd="5" destOrd="0" parTransId="{5FA3DF29-9B93-47EB-9E4B-B39AFDF54C2B}" sibTransId="{8A241F49-47B3-45EE-A15B-11DB5905D3BC}"/>
    <dgm:cxn modelId="{7E0E9DE4-3DA0-4CD5-A361-6ABBB90FDCF3}" type="presOf" srcId="{D084E547-44BC-41E6-830B-D3A892594E94}" destId="{675FD4CE-8DDB-4D17-B262-DC427600E831}" srcOrd="0" destOrd="12" presId="urn:microsoft.com/office/officeart/2005/8/layout/vList2"/>
    <dgm:cxn modelId="{5A7AD5E4-A82A-4224-A507-A2761C036EBD}" srcId="{82794365-AEB5-46B2-8624-206E7E3A61CF}" destId="{753E409D-3ED1-4496-96DF-657B6E683316}" srcOrd="1" destOrd="0" parTransId="{4261CC16-92E2-4EF6-821D-FB0EE4563575}" sibTransId="{CFF0667E-D139-4998-B2E1-F7F0BCDF0F6D}"/>
    <dgm:cxn modelId="{71B32AE5-34C5-4E86-A777-CD5DEE75A93F}" srcId="{D084E547-44BC-41E6-830B-D3A892594E94}" destId="{1B494CDC-4703-4955-A8C1-D0D9DF352E05}" srcOrd="0" destOrd="0" parTransId="{22CB9A72-82DF-419B-B3E4-D87E8A5920E0}" sibTransId="{3CC63A6C-C6B3-420E-BD4D-A9BFD5C1F561}"/>
    <dgm:cxn modelId="{AEB942E5-08FA-4C68-A842-10F61D3415B4}" srcId="{16E8A647-2987-4EDE-B074-36A600ABD8A6}" destId="{E4003858-58A2-4F5E-BDF2-63A487E7EFED}" srcOrd="8" destOrd="0" parTransId="{9DF85AB1-B015-43A5-B69F-A44A49A32937}" sibTransId="{2259C73D-6543-45F6-964B-79499A5858B9}"/>
    <dgm:cxn modelId="{737899EC-5633-4087-9C61-8FEA0ADAFF91}" type="presOf" srcId="{1B494CDC-4703-4955-A8C1-D0D9DF352E05}" destId="{675FD4CE-8DDB-4D17-B262-DC427600E831}" srcOrd="0" destOrd="13" presId="urn:microsoft.com/office/officeart/2005/8/layout/vList2"/>
    <dgm:cxn modelId="{071C6919-2B79-4EF5-B890-8CAC4DAA1EFC}" type="presParOf" srcId="{F4F37C58-FDCC-4E8D-88B9-39D245118169}" destId="{BC226957-54AB-40CF-B1EB-C970A2217A27}" srcOrd="0" destOrd="0" presId="urn:microsoft.com/office/officeart/2005/8/layout/vList2"/>
    <dgm:cxn modelId="{EC6277C0-E33D-47E7-903E-E570C3C30C97}" type="presParOf" srcId="{F4F37C58-FDCC-4E8D-88B9-39D245118169}" destId="{675FD4CE-8DDB-4D17-B262-DC427600E83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FAA58B-E911-41F8-9BCB-F201C5CB1BCC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4F3EE8-AEB0-4644-B485-F55972086E3E}">
      <dgm:prSet/>
      <dgm:spPr/>
      <dgm:t>
        <a:bodyPr/>
        <a:lstStyle/>
        <a:p>
          <a:r>
            <a:rPr lang="pl-PL" dirty="0" err="1"/>
            <a:t>Phase</a:t>
          </a:r>
          <a:r>
            <a:rPr lang="pl-PL" dirty="0"/>
            <a:t> 1 </a:t>
          </a:r>
        </a:p>
        <a:p>
          <a:r>
            <a:rPr lang="pl-PL" dirty="0" err="1"/>
            <a:t>Angst</a:t>
          </a:r>
          <a:r>
            <a:rPr lang="pl-PL" dirty="0"/>
            <a:t> </a:t>
          </a:r>
          <a:r>
            <a:rPr lang="pl-PL" dirty="0" err="1"/>
            <a:t>vor</a:t>
          </a:r>
          <a:r>
            <a:rPr lang="pl-PL" dirty="0"/>
            <a:t> </a:t>
          </a:r>
          <a:r>
            <a:rPr lang="pl-PL" dirty="0" err="1"/>
            <a:t>Arbeitsplatzverlust</a:t>
          </a:r>
          <a:endParaRPr lang="en-US" dirty="0"/>
        </a:p>
      </dgm:t>
    </dgm:pt>
    <dgm:pt modelId="{741CD176-646C-41A9-B945-A827D854EB7D}" type="parTrans" cxnId="{2FA4BACD-5788-4FC7-8E4D-C21551D53813}">
      <dgm:prSet/>
      <dgm:spPr/>
      <dgm:t>
        <a:bodyPr/>
        <a:lstStyle/>
        <a:p>
          <a:endParaRPr lang="en-US"/>
        </a:p>
      </dgm:t>
    </dgm:pt>
    <dgm:pt modelId="{2835B9B4-5E80-4D9B-B17F-37B28D03DD0C}" type="sibTrans" cxnId="{2FA4BACD-5788-4FC7-8E4D-C21551D53813}">
      <dgm:prSet/>
      <dgm:spPr/>
      <dgm:t>
        <a:bodyPr/>
        <a:lstStyle/>
        <a:p>
          <a:endParaRPr lang="en-US"/>
        </a:p>
      </dgm:t>
    </dgm:pt>
    <dgm:pt modelId="{EC9B86FB-E665-4C5B-9D31-65D01EB0E95C}">
      <dgm:prSet/>
      <dgm:spPr/>
      <dgm:t>
        <a:bodyPr/>
        <a:lstStyle/>
        <a:p>
          <a:r>
            <a:rPr lang="pl-PL" dirty="0" err="1"/>
            <a:t>Phase</a:t>
          </a:r>
          <a:r>
            <a:rPr lang="pl-PL" dirty="0"/>
            <a:t> 2 </a:t>
          </a:r>
        </a:p>
        <a:p>
          <a:r>
            <a:rPr lang="pl-PL" dirty="0" err="1"/>
            <a:t>Schock</a:t>
          </a:r>
          <a:r>
            <a:rPr lang="pl-PL" dirty="0"/>
            <a:t> </a:t>
          </a:r>
          <a:r>
            <a:rPr lang="pl-PL" dirty="0" err="1"/>
            <a:t>nach</a:t>
          </a:r>
          <a:r>
            <a:rPr lang="pl-PL" dirty="0"/>
            <a:t> </a:t>
          </a:r>
          <a:r>
            <a:rPr lang="pl-PL" dirty="0" err="1"/>
            <a:t>Arbeitsplatzverlust</a:t>
          </a:r>
          <a:r>
            <a:rPr lang="pl-PL" dirty="0"/>
            <a:t> </a:t>
          </a:r>
          <a:endParaRPr lang="en-US" dirty="0"/>
        </a:p>
      </dgm:t>
    </dgm:pt>
    <dgm:pt modelId="{F812A0A7-97C7-436B-B1D4-4576BF9715C0}" type="parTrans" cxnId="{102A66AA-4A45-4163-9538-0741B49EF862}">
      <dgm:prSet/>
      <dgm:spPr/>
      <dgm:t>
        <a:bodyPr/>
        <a:lstStyle/>
        <a:p>
          <a:endParaRPr lang="en-US"/>
        </a:p>
      </dgm:t>
    </dgm:pt>
    <dgm:pt modelId="{9734B71B-2F7C-43B2-A7BA-285633A60622}" type="sibTrans" cxnId="{102A66AA-4A45-4163-9538-0741B49EF862}">
      <dgm:prSet/>
      <dgm:spPr/>
      <dgm:t>
        <a:bodyPr/>
        <a:lstStyle/>
        <a:p>
          <a:endParaRPr lang="en-US"/>
        </a:p>
      </dgm:t>
    </dgm:pt>
    <dgm:pt modelId="{9E42E4DA-0D0C-49D9-AA65-3190C809137C}">
      <dgm:prSet/>
      <dgm:spPr/>
      <dgm:t>
        <a:bodyPr/>
        <a:lstStyle/>
        <a:p>
          <a:r>
            <a:rPr lang="pl-PL" dirty="0" err="1"/>
            <a:t>Phase</a:t>
          </a:r>
          <a:r>
            <a:rPr lang="pl-PL" dirty="0"/>
            <a:t> 3 </a:t>
          </a:r>
        </a:p>
        <a:p>
          <a:r>
            <a:rPr lang="pl-PL" dirty="0" err="1"/>
            <a:t>Eintritt</a:t>
          </a:r>
          <a:r>
            <a:rPr lang="pl-PL" dirty="0"/>
            <a:t> in </a:t>
          </a:r>
          <a:r>
            <a:rPr lang="pl-PL" dirty="0" err="1"/>
            <a:t>die</a:t>
          </a:r>
          <a:r>
            <a:rPr lang="pl-PL" dirty="0"/>
            <a:t> </a:t>
          </a:r>
          <a:r>
            <a:rPr lang="pl-PL" dirty="0" err="1"/>
            <a:t>Situation</a:t>
          </a:r>
          <a:r>
            <a:rPr lang="pl-PL" dirty="0"/>
            <a:t> der </a:t>
          </a:r>
          <a:r>
            <a:rPr lang="pl-PL" dirty="0" err="1"/>
            <a:t>Arbeitslosigkeit</a:t>
          </a:r>
          <a:r>
            <a:rPr lang="pl-PL" dirty="0"/>
            <a:t> </a:t>
          </a:r>
          <a:endParaRPr lang="en-US" dirty="0"/>
        </a:p>
      </dgm:t>
    </dgm:pt>
    <dgm:pt modelId="{E6EAC1B2-FE6B-46B5-A0B3-11F6440E1809}" type="parTrans" cxnId="{17621EDD-610A-46F0-BEBC-3AD6530A02BC}">
      <dgm:prSet/>
      <dgm:spPr/>
      <dgm:t>
        <a:bodyPr/>
        <a:lstStyle/>
        <a:p>
          <a:endParaRPr lang="en-US"/>
        </a:p>
      </dgm:t>
    </dgm:pt>
    <dgm:pt modelId="{9884ED7A-AA10-445E-B9D7-A87051BA1795}" type="sibTrans" cxnId="{17621EDD-610A-46F0-BEBC-3AD6530A02BC}">
      <dgm:prSet/>
      <dgm:spPr/>
      <dgm:t>
        <a:bodyPr/>
        <a:lstStyle/>
        <a:p>
          <a:endParaRPr lang="en-US"/>
        </a:p>
      </dgm:t>
    </dgm:pt>
    <dgm:pt modelId="{AA922FFD-82D7-456F-B79B-307E29353C74}">
      <dgm:prSet/>
      <dgm:spPr/>
      <dgm:t>
        <a:bodyPr/>
        <a:lstStyle/>
        <a:p>
          <a:r>
            <a:rPr lang="pl-PL" dirty="0" err="1"/>
            <a:t>Phase</a:t>
          </a:r>
          <a:r>
            <a:rPr lang="pl-PL" dirty="0"/>
            <a:t> 4</a:t>
          </a:r>
        </a:p>
        <a:p>
          <a:r>
            <a:rPr lang="pl-PL" dirty="0"/>
            <a:t> </a:t>
          </a:r>
          <a:r>
            <a:rPr lang="pl-PL" dirty="0" err="1"/>
            <a:t>Traurigkeit</a:t>
          </a:r>
          <a:r>
            <a:rPr lang="pl-PL" dirty="0"/>
            <a:t> </a:t>
          </a:r>
          <a:r>
            <a:rPr lang="pl-PL" dirty="0" err="1"/>
            <a:t>und</a:t>
          </a:r>
          <a:r>
            <a:rPr lang="pl-PL" dirty="0"/>
            <a:t> </a:t>
          </a:r>
          <a:r>
            <a:rPr lang="pl-PL" dirty="0" err="1"/>
            <a:t>Resignation</a:t>
          </a:r>
          <a:r>
            <a:rPr lang="pl-PL" dirty="0"/>
            <a:t> </a:t>
          </a:r>
          <a:endParaRPr lang="en-US" dirty="0"/>
        </a:p>
      </dgm:t>
    </dgm:pt>
    <dgm:pt modelId="{3B034360-6AD4-4267-AF5F-0F924D8AC21A}" type="parTrans" cxnId="{48CF3601-15CF-4328-B6D4-8C736F9D623F}">
      <dgm:prSet/>
      <dgm:spPr/>
      <dgm:t>
        <a:bodyPr/>
        <a:lstStyle/>
        <a:p>
          <a:endParaRPr lang="en-US"/>
        </a:p>
      </dgm:t>
    </dgm:pt>
    <dgm:pt modelId="{37537092-11BC-4D17-8FCD-40BD097729CC}" type="sibTrans" cxnId="{48CF3601-15CF-4328-B6D4-8C736F9D623F}">
      <dgm:prSet/>
      <dgm:spPr/>
      <dgm:t>
        <a:bodyPr/>
        <a:lstStyle/>
        <a:p>
          <a:endParaRPr lang="en-US"/>
        </a:p>
      </dgm:t>
    </dgm:pt>
    <dgm:pt modelId="{A1E3B614-F8CA-482C-9D76-F83843D16D32}">
      <dgm:prSet/>
      <dgm:spPr/>
      <dgm:t>
        <a:bodyPr/>
        <a:lstStyle/>
        <a:p>
          <a:r>
            <a:rPr lang="pl-PL" dirty="0" err="1"/>
            <a:t>Phase</a:t>
          </a:r>
          <a:r>
            <a:rPr lang="pl-PL" dirty="0"/>
            <a:t> 5 </a:t>
          </a:r>
        </a:p>
        <a:p>
          <a:r>
            <a:rPr lang="pl-PL" dirty="0" err="1"/>
            <a:t>Apathie</a:t>
          </a:r>
          <a:r>
            <a:rPr lang="pl-PL" dirty="0"/>
            <a:t> </a:t>
          </a:r>
          <a:r>
            <a:rPr lang="pl-PL" dirty="0" err="1"/>
            <a:t>und</a:t>
          </a:r>
          <a:r>
            <a:rPr lang="pl-PL" dirty="0"/>
            <a:t> </a:t>
          </a:r>
          <a:r>
            <a:rPr lang="pl-PL" dirty="0" err="1"/>
            <a:t>Unzufriedenheit</a:t>
          </a:r>
          <a:r>
            <a:rPr lang="pl-PL" dirty="0"/>
            <a:t> </a:t>
          </a:r>
          <a:endParaRPr lang="en-US" dirty="0"/>
        </a:p>
      </dgm:t>
    </dgm:pt>
    <dgm:pt modelId="{42F1F964-9ABA-4125-8559-78494E5F7807}" type="parTrans" cxnId="{FE00180F-23D6-4384-BCF6-04FEC6837845}">
      <dgm:prSet/>
      <dgm:spPr/>
      <dgm:t>
        <a:bodyPr/>
        <a:lstStyle/>
        <a:p>
          <a:endParaRPr lang="en-US"/>
        </a:p>
      </dgm:t>
    </dgm:pt>
    <dgm:pt modelId="{9DC4A37E-0AEC-4527-8FF9-9B007E68EA77}" type="sibTrans" cxnId="{FE00180F-23D6-4384-BCF6-04FEC6837845}">
      <dgm:prSet/>
      <dgm:spPr/>
      <dgm:t>
        <a:bodyPr/>
        <a:lstStyle/>
        <a:p>
          <a:endParaRPr lang="en-US"/>
        </a:p>
      </dgm:t>
    </dgm:pt>
    <dgm:pt modelId="{25001AA8-0F75-40AE-B82A-646EC575DF11}" type="pres">
      <dgm:prSet presAssocID="{CEFAA58B-E911-41F8-9BCB-F201C5CB1BCC}" presName="Name0" presStyleCnt="0">
        <dgm:presLayoutVars>
          <dgm:dir/>
          <dgm:resizeHandles val="exact"/>
        </dgm:presLayoutVars>
      </dgm:prSet>
      <dgm:spPr/>
    </dgm:pt>
    <dgm:pt modelId="{61B7A952-D34E-4EB8-B394-36AD2BEF916D}" type="pres">
      <dgm:prSet presAssocID="{444F3EE8-AEB0-4644-B485-F55972086E3E}" presName="node" presStyleLbl="node1" presStyleIdx="0" presStyleCnt="5">
        <dgm:presLayoutVars>
          <dgm:bulletEnabled val="1"/>
        </dgm:presLayoutVars>
      </dgm:prSet>
      <dgm:spPr/>
    </dgm:pt>
    <dgm:pt modelId="{E6E74085-9B7A-4506-9FA5-D2F9237D07CD}" type="pres">
      <dgm:prSet presAssocID="{2835B9B4-5E80-4D9B-B17F-37B28D03DD0C}" presName="sibTrans" presStyleLbl="sibTrans1D1" presStyleIdx="0" presStyleCnt="4"/>
      <dgm:spPr/>
    </dgm:pt>
    <dgm:pt modelId="{E615D854-9C63-4EAC-A70D-F265B78B251F}" type="pres">
      <dgm:prSet presAssocID="{2835B9B4-5E80-4D9B-B17F-37B28D03DD0C}" presName="connectorText" presStyleLbl="sibTrans1D1" presStyleIdx="0" presStyleCnt="4"/>
      <dgm:spPr/>
    </dgm:pt>
    <dgm:pt modelId="{82C52153-3DCE-442F-B949-6BCDA7D60686}" type="pres">
      <dgm:prSet presAssocID="{EC9B86FB-E665-4C5B-9D31-65D01EB0E95C}" presName="node" presStyleLbl="node1" presStyleIdx="1" presStyleCnt="5">
        <dgm:presLayoutVars>
          <dgm:bulletEnabled val="1"/>
        </dgm:presLayoutVars>
      </dgm:prSet>
      <dgm:spPr/>
    </dgm:pt>
    <dgm:pt modelId="{288E0099-FA2F-4DB2-8743-D360943C31F8}" type="pres">
      <dgm:prSet presAssocID="{9734B71B-2F7C-43B2-A7BA-285633A60622}" presName="sibTrans" presStyleLbl="sibTrans1D1" presStyleIdx="1" presStyleCnt="4"/>
      <dgm:spPr/>
    </dgm:pt>
    <dgm:pt modelId="{D8A744C4-D1F0-46CC-8BB5-F1794E1F5730}" type="pres">
      <dgm:prSet presAssocID="{9734B71B-2F7C-43B2-A7BA-285633A60622}" presName="connectorText" presStyleLbl="sibTrans1D1" presStyleIdx="1" presStyleCnt="4"/>
      <dgm:spPr/>
    </dgm:pt>
    <dgm:pt modelId="{949E4E28-5CE3-4547-9D1D-536CD93CB361}" type="pres">
      <dgm:prSet presAssocID="{9E42E4DA-0D0C-49D9-AA65-3190C809137C}" presName="node" presStyleLbl="node1" presStyleIdx="2" presStyleCnt="5">
        <dgm:presLayoutVars>
          <dgm:bulletEnabled val="1"/>
        </dgm:presLayoutVars>
      </dgm:prSet>
      <dgm:spPr/>
    </dgm:pt>
    <dgm:pt modelId="{3C4EDDFC-FFCD-4941-9ACC-1F80DD12F83B}" type="pres">
      <dgm:prSet presAssocID="{9884ED7A-AA10-445E-B9D7-A87051BA1795}" presName="sibTrans" presStyleLbl="sibTrans1D1" presStyleIdx="2" presStyleCnt="4"/>
      <dgm:spPr/>
    </dgm:pt>
    <dgm:pt modelId="{18CB49CB-4ECB-4BE0-A343-FD1C1D60032D}" type="pres">
      <dgm:prSet presAssocID="{9884ED7A-AA10-445E-B9D7-A87051BA1795}" presName="connectorText" presStyleLbl="sibTrans1D1" presStyleIdx="2" presStyleCnt="4"/>
      <dgm:spPr/>
    </dgm:pt>
    <dgm:pt modelId="{2D8E7FCE-9ACE-45C4-8202-F3D6DDCAEC25}" type="pres">
      <dgm:prSet presAssocID="{AA922FFD-82D7-456F-B79B-307E29353C74}" presName="node" presStyleLbl="node1" presStyleIdx="3" presStyleCnt="5">
        <dgm:presLayoutVars>
          <dgm:bulletEnabled val="1"/>
        </dgm:presLayoutVars>
      </dgm:prSet>
      <dgm:spPr/>
    </dgm:pt>
    <dgm:pt modelId="{B088B5CF-7717-45A1-BC43-70E16514A95D}" type="pres">
      <dgm:prSet presAssocID="{37537092-11BC-4D17-8FCD-40BD097729CC}" presName="sibTrans" presStyleLbl="sibTrans1D1" presStyleIdx="3" presStyleCnt="4"/>
      <dgm:spPr/>
    </dgm:pt>
    <dgm:pt modelId="{606C7785-AF2A-46F7-AC0C-1D8122EA29D8}" type="pres">
      <dgm:prSet presAssocID="{37537092-11BC-4D17-8FCD-40BD097729CC}" presName="connectorText" presStyleLbl="sibTrans1D1" presStyleIdx="3" presStyleCnt="4"/>
      <dgm:spPr/>
    </dgm:pt>
    <dgm:pt modelId="{B920FE7C-502F-4AB8-801F-907B5596931D}" type="pres">
      <dgm:prSet presAssocID="{A1E3B614-F8CA-482C-9D76-F83843D16D32}" presName="node" presStyleLbl="node1" presStyleIdx="4" presStyleCnt="5">
        <dgm:presLayoutVars>
          <dgm:bulletEnabled val="1"/>
        </dgm:presLayoutVars>
      </dgm:prSet>
      <dgm:spPr/>
    </dgm:pt>
  </dgm:ptLst>
  <dgm:cxnLst>
    <dgm:cxn modelId="{48CF3601-15CF-4328-B6D4-8C736F9D623F}" srcId="{CEFAA58B-E911-41F8-9BCB-F201C5CB1BCC}" destId="{AA922FFD-82D7-456F-B79B-307E29353C74}" srcOrd="3" destOrd="0" parTransId="{3B034360-6AD4-4267-AF5F-0F924D8AC21A}" sibTransId="{37537092-11BC-4D17-8FCD-40BD097729CC}"/>
    <dgm:cxn modelId="{CA09C801-A1EB-4D04-8D2D-0C8BDB2BE124}" type="presOf" srcId="{AA922FFD-82D7-456F-B79B-307E29353C74}" destId="{2D8E7FCE-9ACE-45C4-8202-F3D6DDCAEC25}" srcOrd="0" destOrd="0" presId="urn:microsoft.com/office/officeart/2016/7/layout/RepeatingBendingProcessNew"/>
    <dgm:cxn modelId="{CC53BC04-208E-47FF-ABD3-AFB3277E63A8}" type="presOf" srcId="{2835B9B4-5E80-4D9B-B17F-37B28D03DD0C}" destId="{E6E74085-9B7A-4506-9FA5-D2F9237D07CD}" srcOrd="0" destOrd="0" presId="urn:microsoft.com/office/officeart/2016/7/layout/RepeatingBendingProcessNew"/>
    <dgm:cxn modelId="{FE00180F-23D6-4384-BCF6-04FEC6837845}" srcId="{CEFAA58B-E911-41F8-9BCB-F201C5CB1BCC}" destId="{A1E3B614-F8CA-482C-9D76-F83843D16D32}" srcOrd="4" destOrd="0" parTransId="{42F1F964-9ABA-4125-8559-78494E5F7807}" sibTransId="{9DC4A37E-0AEC-4527-8FF9-9B007E68EA77}"/>
    <dgm:cxn modelId="{B8BF9316-276B-441E-A623-8C7070EBD7A7}" type="presOf" srcId="{EC9B86FB-E665-4C5B-9D31-65D01EB0E95C}" destId="{82C52153-3DCE-442F-B949-6BCDA7D60686}" srcOrd="0" destOrd="0" presId="urn:microsoft.com/office/officeart/2016/7/layout/RepeatingBendingProcessNew"/>
    <dgm:cxn modelId="{8E5B591A-41B8-40E9-8D81-543EA349EEE1}" type="presOf" srcId="{37537092-11BC-4D17-8FCD-40BD097729CC}" destId="{B088B5CF-7717-45A1-BC43-70E16514A95D}" srcOrd="0" destOrd="0" presId="urn:microsoft.com/office/officeart/2016/7/layout/RepeatingBendingProcessNew"/>
    <dgm:cxn modelId="{BE7FEA5B-AFBA-4AFD-B818-75383BB49603}" type="presOf" srcId="{444F3EE8-AEB0-4644-B485-F55972086E3E}" destId="{61B7A952-D34E-4EB8-B394-36AD2BEF916D}" srcOrd="0" destOrd="0" presId="urn:microsoft.com/office/officeart/2016/7/layout/RepeatingBendingProcessNew"/>
    <dgm:cxn modelId="{041AD64D-459F-4077-ACF2-EB6307012E78}" type="presOf" srcId="{9884ED7A-AA10-445E-B9D7-A87051BA1795}" destId="{18CB49CB-4ECB-4BE0-A343-FD1C1D60032D}" srcOrd="1" destOrd="0" presId="urn:microsoft.com/office/officeart/2016/7/layout/RepeatingBendingProcessNew"/>
    <dgm:cxn modelId="{CF2BBC50-2F56-43CA-A1E7-4A18BFB2ED93}" type="presOf" srcId="{CEFAA58B-E911-41F8-9BCB-F201C5CB1BCC}" destId="{25001AA8-0F75-40AE-B82A-646EC575DF11}" srcOrd="0" destOrd="0" presId="urn:microsoft.com/office/officeart/2016/7/layout/RepeatingBendingProcessNew"/>
    <dgm:cxn modelId="{DA9F2E56-766B-401F-8014-91D84A17A122}" type="presOf" srcId="{A1E3B614-F8CA-482C-9D76-F83843D16D32}" destId="{B920FE7C-502F-4AB8-801F-907B5596931D}" srcOrd="0" destOrd="0" presId="urn:microsoft.com/office/officeart/2016/7/layout/RepeatingBendingProcessNew"/>
    <dgm:cxn modelId="{5634AC5A-7DE9-4C06-988F-B50E9BDB1874}" type="presOf" srcId="{37537092-11BC-4D17-8FCD-40BD097729CC}" destId="{606C7785-AF2A-46F7-AC0C-1D8122EA29D8}" srcOrd="1" destOrd="0" presId="urn:microsoft.com/office/officeart/2016/7/layout/RepeatingBendingProcessNew"/>
    <dgm:cxn modelId="{E9E2577D-063F-49E7-B4A4-36EE05F9CCA7}" type="presOf" srcId="{9734B71B-2F7C-43B2-A7BA-285633A60622}" destId="{288E0099-FA2F-4DB2-8743-D360943C31F8}" srcOrd="0" destOrd="0" presId="urn:microsoft.com/office/officeart/2016/7/layout/RepeatingBendingProcessNew"/>
    <dgm:cxn modelId="{2B2CB28F-6DED-47BA-AEAE-3AFA10FDB3EE}" type="presOf" srcId="{9884ED7A-AA10-445E-B9D7-A87051BA1795}" destId="{3C4EDDFC-FFCD-4941-9ACC-1F80DD12F83B}" srcOrd="0" destOrd="0" presId="urn:microsoft.com/office/officeart/2016/7/layout/RepeatingBendingProcessNew"/>
    <dgm:cxn modelId="{0AC24E93-9FF5-4CFE-AD41-0A3778E4D448}" type="presOf" srcId="{9E42E4DA-0D0C-49D9-AA65-3190C809137C}" destId="{949E4E28-5CE3-4547-9D1D-536CD93CB361}" srcOrd="0" destOrd="0" presId="urn:microsoft.com/office/officeart/2016/7/layout/RepeatingBendingProcessNew"/>
    <dgm:cxn modelId="{6B909FA5-AFA6-4A72-8262-1014CB2FCFD9}" type="presOf" srcId="{2835B9B4-5E80-4D9B-B17F-37B28D03DD0C}" destId="{E615D854-9C63-4EAC-A70D-F265B78B251F}" srcOrd="1" destOrd="0" presId="urn:microsoft.com/office/officeart/2016/7/layout/RepeatingBendingProcessNew"/>
    <dgm:cxn modelId="{102A66AA-4A45-4163-9538-0741B49EF862}" srcId="{CEFAA58B-E911-41F8-9BCB-F201C5CB1BCC}" destId="{EC9B86FB-E665-4C5B-9D31-65D01EB0E95C}" srcOrd="1" destOrd="0" parTransId="{F812A0A7-97C7-436B-B1D4-4576BF9715C0}" sibTransId="{9734B71B-2F7C-43B2-A7BA-285633A60622}"/>
    <dgm:cxn modelId="{2FA4BACD-5788-4FC7-8E4D-C21551D53813}" srcId="{CEFAA58B-E911-41F8-9BCB-F201C5CB1BCC}" destId="{444F3EE8-AEB0-4644-B485-F55972086E3E}" srcOrd="0" destOrd="0" parTransId="{741CD176-646C-41A9-B945-A827D854EB7D}" sibTransId="{2835B9B4-5E80-4D9B-B17F-37B28D03DD0C}"/>
    <dgm:cxn modelId="{E7DC38DB-3B86-400C-B83C-DBE05F2064AE}" type="presOf" srcId="{9734B71B-2F7C-43B2-A7BA-285633A60622}" destId="{D8A744C4-D1F0-46CC-8BB5-F1794E1F5730}" srcOrd="1" destOrd="0" presId="urn:microsoft.com/office/officeart/2016/7/layout/RepeatingBendingProcessNew"/>
    <dgm:cxn modelId="{17621EDD-610A-46F0-BEBC-3AD6530A02BC}" srcId="{CEFAA58B-E911-41F8-9BCB-F201C5CB1BCC}" destId="{9E42E4DA-0D0C-49D9-AA65-3190C809137C}" srcOrd="2" destOrd="0" parTransId="{E6EAC1B2-FE6B-46B5-A0B3-11F6440E1809}" sibTransId="{9884ED7A-AA10-445E-B9D7-A87051BA1795}"/>
    <dgm:cxn modelId="{3EE257E0-50F1-4C6E-9F8A-B44C909EF6ED}" type="presParOf" srcId="{25001AA8-0F75-40AE-B82A-646EC575DF11}" destId="{61B7A952-D34E-4EB8-B394-36AD2BEF916D}" srcOrd="0" destOrd="0" presId="urn:microsoft.com/office/officeart/2016/7/layout/RepeatingBendingProcessNew"/>
    <dgm:cxn modelId="{8337DFB7-5054-496A-9798-E72D88CFB645}" type="presParOf" srcId="{25001AA8-0F75-40AE-B82A-646EC575DF11}" destId="{E6E74085-9B7A-4506-9FA5-D2F9237D07CD}" srcOrd="1" destOrd="0" presId="urn:microsoft.com/office/officeart/2016/7/layout/RepeatingBendingProcessNew"/>
    <dgm:cxn modelId="{805868E2-AAD2-42BA-9483-DB5337760D00}" type="presParOf" srcId="{E6E74085-9B7A-4506-9FA5-D2F9237D07CD}" destId="{E615D854-9C63-4EAC-A70D-F265B78B251F}" srcOrd="0" destOrd="0" presId="urn:microsoft.com/office/officeart/2016/7/layout/RepeatingBendingProcessNew"/>
    <dgm:cxn modelId="{4E60A36B-F677-41F6-AAFF-69D9DFF82E72}" type="presParOf" srcId="{25001AA8-0F75-40AE-B82A-646EC575DF11}" destId="{82C52153-3DCE-442F-B949-6BCDA7D60686}" srcOrd="2" destOrd="0" presId="urn:microsoft.com/office/officeart/2016/7/layout/RepeatingBendingProcessNew"/>
    <dgm:cxn modelId="{FDBCED49-F248-4420-A8BA-1664930AAB91}" type="presParOf" srcId="{25001AA8-0F75-40AE-B82A-646EC575DF11}" destId="{288E0099-FA2F-4DB2-8743-D360943C31F8}" srcOrd="3" destOrd="0" presId="urn:microsoft.com/office/officeart/2016/7/layout/RepeatingBendingProcessNew"/>
    <dgm:cxn modelId="{DAA89C2E-C65B-4A10-90B0-5831E190DD38}" type="presParOf" srcId="{288E0099-FA2F-4DB2-8743-D360943C31F8}" destId="{D8A744C4-D1F0-46CC-8BB5-F1794E1F5730}" srcOrd="0" destOrd="0" presId="urn:microsoft.com/office/officeart/2016/7/layout/RepeatingBendingProcessNew"/>
    <dgm:cxn modelId="{B54352EE-9B9F-4EDB-A083-3292046A94A8}" type="presParOf" srcId="{25001AA8-0F75-40AE-B82A-646EC575DF11}" destId="{949E4E28-5CE3-4547-9D1D-536CD93CB361}" srcOrd="4" destOrd="0" presId="urn:microsoft.com/office/officeart/2016/7/layout/RepeatingBendingProcessNew"/>
    <dgm:cxn modelId="{7D61E7A6-D772-49BF-98D9-2CA968A049E3}" type="presParOf" srcId="{25001AA8-0F75-40AE-B82A-646EC575DF11}" destId="{3C4EDDFC-FFCD-4941-9ACC-1F80DD12F83B}" srcOrd="5" destOrd="0" presId="urn:microsoft.com/office/officeart/2016/7/layout/RepeatingBendingProcessNew"/>
    <dgm:cxn modelId="{C2EC6DBC-9C01-4604-B52C-F19BF2C5EAA6}" type="presParOf" srcId="{3C4EDDFC-FFCD-4941-9ACC-1F80DD12F83B}" destId="{18CB49CB-4ECB-4BE0-A343-FD1C1D60032D}" srcOrd="0" destOrd="0" presId="urn:microsoft.com/office/officeart/2016/7/layout/RepeatingBendingProcessNew"/>
    <dgm:cxn modelId="{2D9C278A-D92E-4AB7-94D2-4436544FD4E4}" type="presParOf" srcId="{25001AA8-0F75-40AE-B82A-646EC575DF11}" destId="{2D8E7FCE-9ACE-45C4-8202-F3D6DDCAEC25}" srcOrd="6" destOrd="0" presId="urn:microsoft.com/office/officeart/2016/7/layout/RepeatingBendingProcessNew"/>
    <dgm:cxn modelId="{63708942-99B0-4F3C-A3FE-6B12AE982475}" type="presParOf" srcId="{25001AA8-0F75-40AE-B82A-646EC575DF11}" destId="{B088B5CF-7717-45A1-BC43-70E16514A95D}" srcOrd="7" destOrd="0" presId="urn:microsoft.com/office/officeart/2016/7/layout/RepeatingBendingProcessNew"/>
    <dgm:cxn modelId="{93AC6D1A-3371-4C88-A17C-ED705A21A572}" type="presParOf" srcId="{B088B5CF-7717-45A1-BC43-70E16514A95D}" destId="{606C7785-AF2A-46F7-AC0C-1D8122EA29D8}" srcOrd="0" destOrd="0" presId="urn:microsoft.com/office/officeart/2016/7/layout/RepeatingBendingProcessNew"/>
    <dgm:cxn modelId="{F80BEC1D-A8C7-4925-A4FB-15912105E5BE}" type="presParOf" srcId="{25001AA8-0F75-40AE-B82A-646EC575DF11}" destId="{B920FE7C-502F-4AB8-801F-907B5596931D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3E659F-42EC-4068-A541-04EA790EF21F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7ADBF51-85E0-47DF-9D7D-AA794123417A}">
      <dgm:prSet/>
      <dgm:spPr/>
      <dgm:t>
        <a:bodyPr/>
        <a:lstStyle/>
        <a:p>
          <a:r>
            <a:rPr lang="pl-PL"/>
            <a:t>Übergangsarbeitslosigkeit </a:t>
          </a:r>
          <a:endParaRPr lang="en-US"/>
        </a:p>
      </dgm:t>
    </dgm:pt>
    <dgm:pt modelId="{2E35F12F-E957-491D-8CA8-F3A232312361}" type="parTrans" cxnId="{AE2CA4A1-69D9-4ED7-A6D3-DC50062F27FF}">
      <dgm:prSet/>
      <dgm:spPr/>
      <dgm:t>
        <a:bodyPr/>
        <a:lstStyle/>
        <a:p>
          <a:endParaRPr lang="en-US"/>
        </a:p>
      </dgm:t>
    </dgm:pt>
    <dgm:pt modelId="{80EAEACC-523E-4963-8036-3C62D6CE5519}" type="sibTrans" cxnId="{AE2CA4A1-69D9-4ED7-A6D3-DC50062F27FF}">
      <dgm:prSet/>
      <dgm:spPr/>
      <dgm:t>
        <a:bodyPr/>
        <a:lstStyle/>
        <a:p>
          <a:endParaRPr lang="en-US"/>
        </a:p>
      </dgm:t>
    </dgm:pt>
    <dgm:pt modelId="{B9737785-F42B-49B0-8BAC-D1291BCC8FD6}">
      <dgm:prSet/>
      <dgm:spPr/>
      <dgm:t>
        <a:bodyPr/>
        <a:lstStyle/>
        <a:p>
          <a:r>
            <a:rPr lang="pl-PL"/>
            <a:t>Strukturelle Arbeitslosigkeit </a:t>
          </a:r>
          <a:endParaRPr lang="en-US"/>
        </a:p>
      </dgm:t>
    </dgm:pt>
    <dgm:pt modelId="{F57DA48B-AEB9-4BFA-961D-F39621942B9F}" type="parTrans" cxnId="{390816A9-094E-4AE7-A1C4-068000357A21}">
      <dgm:prSet/>
      <dgm:spPr/>
      <dgm:t>
        <a:bodyPr/>
        <a:lstStyle/>
        <a:p>
          <a:endParaRPr lang="en-US"/>
        </a:p>
      </dgm:t>
    </dgm:pt>
    <dgm:pt modelId="{02482DF7-F6A1-48ED-92DF-546C9677C6BB}" type="sibTrans" cxnId="{390816A9-094E-4AE7-A1C4-068000357A21}">
      <dgm:prSet/>
      <dgm:spPr/>
      <dgm:t>
        <a:bodyPr/>
        <a:lstStyle/>
        <a:p>
          <a:endParaRPr lang="en-US"/>
        </a:p>
      </dgm:t>
    </dgm:pt>
    <dgm:pt modelId="{EC435CF6-5A8F-4B0A-93A9-BBCCE8D766C0}">
      <dgm:prSet/>
      <dgm:spPr/>
      <dgm:t>
        <a:bodyPr/>
        <a:lstStyle/>
        <a:p>
          <a:r>
            <a:rPr lang="pl-PL" dirty="0" err="1"/>
            <a:t>Zyklische</a:t>
          </a:r>
          <a:r>
            <a:rPr lang="pl-PL" dirty="0"/>
            <a:t> </a:t>
          </a:r>
          <a:r>
            <a:rPr lang="pl-PL" dirty="0" err="1"/>
            <a:t>Arbeitslosigkeit</a:t>
          </a:r>
          <a:r>
            <a:rPr lang="pl-PL" dirty="0"/>
            <a:t> </a:t>
          </a:r>
          <a:endParaRPr lang="en-US" dirty="0"/>
        </a:p>
      </dgm:t>
    </dgm:pt>
    <dgm:pt modelId="{7D3EFB9E-FC7C-40F2-9502-0C4A8A107E4C}" type="parTrans" cxnId="{435B9B22-176A-4F07-81A4-13C490056C91}">
      <dgm:prSet/>
      <dgm:spPr/>
      <dgm:t>
        <a:bodyPr/>
        <a:lstStyle/>
        <a:p>
          <a:endParaRPr lang="en-US"/>
        </a:p>
      </dgm:t>
    </dgm:pt>
    <dgm:pt modelId="{E8898402-6A85-4078-A9AC-D8A893611FA0}" type="sibTrans" cxnId="{435B9B22-176A-4F07-81A4-13C490056C91}">
      <dgm:prSet/>
      <dgm:spPr/>
      <dgm:t>
        <a:bodyPr/>
        <a:lstStyle/>
        <a:p>
          <a:endParaRPr lang="en-US"/>
        </a:p>
      </dgm:t>
    </dgm:pt>
    <dgm:pt modelId="{A3607A2D-E766-4E7B-A9D9-6E2BEF8D9564}">
      <dgm:prSet/>
      <dgm:spPr/>
      <dgm:t>
        <a:bodyPr/>
        <a:lstStyle/>
        <a:p>
          <a:r>
            <a:rPr lang="pl-PL"/>
            <a:t>Technologische Arbeitslosigkeit </a:t>
          </a:r>
          <a:endParaRPr lang="en-US"/>
        </a:p>
      </dgm:t>
    </dgm:pt>
    <dgm:pt modelId="{183E815B-5205-4C5C-95A5-BBAED4A8139C}" type="parTrans" cxnId="{813B7076-44D0-473E-8236-EA126CBA9061}">
      <dgm:prSet/>
      <dgm:spPr/>
      <dgm:t>
        <a:bodyPr/>
        <a:lstStyle/>
        <a:p>
          <a:endParaRPr lang="en-US"/>
        </a:p>
      </dgm:t>
    </dgm:pt>
    <dgm:pt modelId="{D1740355-F217-456F-89E7-9AF5640017B9}" type="sibTrans" cxnId="{813B7076-44D0-473E-8236-EA126CBA9061}">
      <dgm:prSet/>
      <dgm:spPr/>
      <dgm:t>
        <a:bodyPr/>
        <a:lstStyle/>
        <a:p>
          <a:endParaRPr lang="en-US"/>
        </a:p>
      </dgm:t>
    </dgm:pt>
    <dgm:pt modelId="{7C54EE04-42D3-4F05-8DF0-0D5563CAF74A}">
      <dgm:prSet/>
      <dgm:spPr/>
      <dgm:t>
        <a:bodyPr/>
        <a:lstStyle/>
        <a:p>
          <a:r>
            <a:rPr lang="pl-PL"/>
            <a:t>Scheinbare Arbeitslosigkeit </a:t>
          </a:r>
          <a:endParaRPr lang="en-US"/>
        </a:p>
      </dgm:t>
    </dgm:pt>
    <dgm:pt modelId="{5B67ED0C-AD73-49BA-9636-F27BA372D5DD}" type="parTrans" cxnId="{32B2B479-2812-4B53-A7D4-DF06200F3009}">
      <dgm:prSet/>
      <dgm:spPr/>
      <dgm:t>
        <a:bodyPr/>
        <a:lstStyle/>
        <a:p>
          <a:endParaRPr lang="en-US"/>
        </a:p>
      </dgm:t>
    </dgm:pt>
    <dgm:pt modelId="{1D9C6AAE-F592-48CE-A56A-5DA66A6C37EB}" type="sibTrans" cxnId="{32B2B479-2812-4B53-A7D4-DF06200F3009}">
      <dgm:prSet/>
      <dgm:spPr/>
      <dgm:t>
        <a:bodyPr/>
        <a:lstStyle/>
        <a:p>
          <a:endParaRPr lang="en-US"/>
        </a:p>
      </dgm:t>
    </dgm:pt>
    <dgm:pt modelId="{D83F5B98-DADF-41BB-B53B-8B15AB511A34}">
      <dgm:prSet/>
      <dgm:spPr/>
      <dgm:t>
        <a:bodyPr/>
        <a:lstStyle/>
        <a:p>
          <a:r>
            <a:rPr lang="pl-PL"/>
            <a:t>Verdeckte Arbeitslosigkeit</a:t>
          </a:r>
          <a:endParaRPr lang="en-US"/>
        </a:p>
      </dgm:t>
    </dgm:pt>
    <dgm:pt modelId="{869820CF-0B63-4A68-B233-BC5CC0B6CA6D}" type="parTrans" cxnId="{F605C371-9F08-4D8B-AF89-39C8D5496B0A}">
      <dgm:prSet/>
      <dgm:spPr/>
      <dgm:t>
        <a:bodyPr/>
        <a:lstStyle/>
        <a:p>
          <a:endParaRPr lang="en-US"/>
        </a:p>
      </dgm:t>
    </dgm:pt>
    <dgm:pt modelId="{ED2BA020-072C-4054-A3A3-C696E313325B}" type="sibTrans" cxnId="{F605C371-9F08-4D8B-AF89-39C8D5496B0A}">
      <dgm:prSet/>
      <dgm:spPr/>
      <dgm:t>
        <a:bodyPr/>
        <a:lstStyle/>
        <a:p>
          <a:endParaRPr lang="en-US"/>
        </a:p>
      </dgm:t>
    </dgm:pt>
    <dgm:pt modelId="{07F54118-0FC5-4992-98DF-4E2B27685157}" type="pres">
      <dgm:prSet presAssocID="{4F3E659F-42EC-4068-A541-04EA790EF21F}" presName="diagram" presStyleCnt="0">
        <dgm:presLayoutVars>
          <dgm:dir/>
          <dgm:resizeHandles val="exact"/>
        </dgm:presLayoutVars>
      </dgm:prSet>
      <dgm:spPr/>
    </dgm:pt>
    <dgm:pt modelId="{9DDDE10D-2297-4DB0-ABE3-1683804768A4}" type="pres">
      <dgm:prSet presAssocID="{67ADBF51-85E0-47DF-9D7D-AA794123417A}" presName="node" presStyleLbl="node1" presStyleIdx="0" presStyleCnt="6">
        <dgm:presLayoutVars>
          <dgm:bulletEnabled val="1"/>
        </dgm:presLayoutVars>
      </dgm:prSet>
      <dgm:spPr/>
    </dgm:pt>
    <dgm:pt modelId="{F1CC9535-958B-4149-9E2E-C9FD99302265}" type="pres">
      <dgm:prSet presAssocID="{80EAEACC-523E-4963-8036-3C62D6CE5519}" presName="sibTrans" presStyleCnt="0"/>
      <dgm:spPr/>
    </dgm:pt>
    <dgm:pt modelId="{00F16700-5D9D-4182-A3AB-3375AF143882}" type="pres">
      <dgm:prSet presAssocID="{B9737785-F42B-49B0-8BAC-D1291BCC8FD6}" presName="node" presStyleLbl="node1" presStyleIdx="1" presStyleCnt="6">
        <dgm:presLayoutVars>
          <dgm:bulletEnabled val="1"/>
        </dgm:presLayoutVars>
      </dgm:prSet>
      <dgm:spPr/>
    </dgm:pt>
    <dgm:pt modelId="{561B3FDD-F7F7-4C7E-90C3-3E18B1CD7559}" type="pres">
      <dgm:prSet presAssocID="{02482DF7-F6A1-48ED-92DF-546C9677C6BB}" presName="sibTrans" presStyleCnt="0"/>
      <dgm:spPr/>
    </dgm:pt>
    <dgm:pt modelId="{D4B71B61-C2B8-4C02-8050-27D8CE6C5649}" type="pres">
      <dgm:prSet presAssocID="{EC435CF6-5A8F-4B0A-93A9-BBCCE8D766C0}" presName="node" presStyleLbl="node1" presStyleIdx="2" presStyleCnt="6">
        <dgm:presLayoutVars>
          <dgm:bulletEnabled val="1"/>
        </dgm:presLayoutVars>
      </dgm:prSet>
      <dgm:spPr/>
    </dgm:pt>
    <dgm:pt modelId="{6520AFAC-68D2-4AB0-A7C0-B93B336B193C}" type="pres">
      <dgm:prSet presAssocID="{E8898402-6A85-4078-A9AC-D8A893611FA0}" presName="sibTrans" presStyleCnt="0"/>
      <dgm:spPr/>
    </dgm:pt>
    <dgm:pt modelId="{2980A1C2-A7D5-4490-8722-349404742A8E}" type="pres">
      <dgm:prSet presAssocID="{A3607A2D-E766-4E7B-A9D9-6E2BEF8D9564}" presName="node" presStyleLbl="node1" presStyleIdx="3" presStyleCnt="6">
        <dgm:presLayoutVars>
          <dgm:bulletEnabled val="1"/>
        </dgm:presLayoutVars>
      </dgm:prSet>
      <dgm:spPr/>
    </dgm:pt>
    <dgm:pt modelId="{13A7E95B-756E-452F-892F-58F51A1A80EB}" type="pres">
      <dgm:prSet presAssocID="{D1740355-F217-456F-89E7-9AF5640017B9}" presName="sibTrans" presStyleCnt="0"/>
      <dgm:spPr/>
    </dgm:pt>
    <dgm:pt modelId="{FD64217B-1819-4868-87F7-85E4DD5F225A}" type="pres">
      <dgm:prSet presAssocID="{7C54EE04-42D3-4F05-8DF0-0D5563CAF74A}" presName="node" presStyleLbl="node1" presStyleIdx="4" presStyleCnt="6">
        <dgm:presLayoutVars>
          <dgm:bulletEnabled val="1"/>
        </dgm:presLayoutVars>
      </dgm:prSet>
      <dgm:spPr/>
    </dgm:pt>
    <dgm:pt modelId="{F89CEB3C-1220-4BD8-AE77-FB192856BECB}" type="pres">
      <dgm:prSet presAssocID="{1D9C6AAE-F592-48CE-A56A-5DA66A6C37EB}" presName="sibTrans" presStyleCnt="0"/>
      <dgm:spPr/>
    </dgm:pt>
    <dgm:pt modelId="{3A9F8469-7BA7-4303-8500-5C9E58112702}" type="pres">
      <dgm:prSet presAssocID="{D83F5B98-DADF-41BB-B53B-8B15AB511A34}" presName="node" presStyleLbl="node1" presStyleIdx="5" presStyleCnt="6">
        <dgm:presLayoutVars>
          <dgm:bulletEnabled val="1"/>
        </dgm:presLayoutVars>
      </dgm:prSet>
      <dgm:spPr/>
    </dgm:pt>
  </dgm:ptLst>
  <dgm:cxnLst>
    <dgm:cxn modelId="{CC0A2901-41F7-4DE9-A9F3-342B54055D17}" type="presOf" srcId="{B9737785-F42B-49B0-8BAC-D1291BCC8FD6}" destId="{00F16700-5D9D-4182-A3AB-3375AF143882}" srcOrd="0" destOrd="0" presId="urn:microsoft.com/office/officeart/2005/8/layout/default"/>
    <dgm:cxn modelId="{0787A710-BE4C-4B4A-B9C0-41769BC1F2C1}" type="presOf" srcId="{EC435CF6-5A8F-4B0A-93A9-BBCCE8D766C0}" destId="{D4B71B61-C2B8-4C02-8050-27D8CE6C5649}" srcOrd="0" destOrd="0" presId="urn:microsoft.com/office/officeart/2005/8/layout/default"/>
    <dgm:cxn modelId="{C58A601E-EC71-424D-BC74-328F699FED5B}" type="presOf" srcId="{4F3E659F-42EC-4068-A541-04EA790EF21F}" destId="{07F54118-0FC5-4992-98DF-4E2B27685157}" srcOrd="0" destOrd="0" presId="urn:microsoft.com/office/officeart/2005/8/layout/default"/>
    <dgm:cxn modelId="{435B9B22-176A-4F07-81A4-13C490056C91}" srcId="{4F3E659F-42EC-4068-A541-04EA790EF21F}" destId="{EC435CF6-5A8F-4B0A-93A9-BBCCE8D766C0}" srcOrd="2" destOrd="0" parTransId="{7D3EFB9E-FC7C-40F2-9502-0C4A8A107E4C}" sibTransId="{E8898402-6A85-4078-A9AC-D8A893611FA0}"/>
    <dgm:cxn modelId="{F605C371-9F08-4D8B-AF89-39C8D5496B0A}" srcId="{4F3E659F-42EC-4068-A541-04EA790EF21F}" destId="{D83F5B98-DADF-41BB-B53B-8B15AB511A34}" srcOrd="5" destOrd="0" parTransId="{869820CF-0B63-4A68-B233-BC5CC0B6CA6D}" sibTransId="{ED2BA020-072C-4054-A3A3-C696E313325B}"/>
    <dgm:cxn modelId="{F25B9554-1477-4E8E-8EC5-0AD8809ED262}" type="presOf" srcId="{A3607A2D-E766-4E7B-A9D9-6E2BEF8D9564}" destId="{2980A1C2-A7D5-4490-8722-349404742A8E}" srcOrd="0" destOrd="0" presId="urn:microsoft.com/office/officeart/2005/8/layout/default"/>
    <dgm:cxn modelId="{813B7076-44D0-473E-8236-EA126CBA9061}" srcId="{4F3E659F-42EC-4068-A541-04EA790EF21F}" destId="{A3607A2D-E766-4E7B-A9D9-6E2BEF8D9564}" srcOrd="3" destOrd="0" parTransId="{183E815B-5205-4C5C-95A5-BBAED4A8139C}" sibTransId="{D1740355-F217-456F-89E7-9AF5640017B9}"/>
    <dgm:cxn modelId="{0A0F8B78-AE2E-4394-ABDB-C3A2F6C81163}" type="presOf" srcId="{7C54EE04-42D3-4F05-8DF0-0D5563CAF74A}" destId="{FD64217B-1819-4868-87F7-85E4DD5F225A}" srcOrd="0" destOrd="0" presId="urn:microsoft.com/office/officeart/2005/8/layout/default"/>
    <dgm:cxn modelId="{3B83F358-9724-441F-A49A-CA64AAE8AAC3}" type="presOf" srcId="{67ADBF51-85E0-47DF-9D7D-AA794123417A}" destId="{9DDDE10D-2297-4DB0-ABE3-1683804768A4}" srcOrd="0" destOrd="0" presId="urn:microsoft.com/office/officeart/2005/8/layout/default"/>
    <dgm:cxn modelId="{32B2B479-2812-4B53-A7D4-DF06200F3009}" srcId="{4F3E659F-42EC-4068-A541-04EA790EF21F}" destId="{7C54EE04-42D3-4F05-8DF0-0D5563CAF74A}" srcOrd="4" destOrd="0" parTransId="{5B67ED0C-AD73-49BA-9636-F27BA372D5DD}" sibTransId="{1D9C6AAE-F592-48CE-A56A-5DA66A6C37EB}"/>
    <dgm:cxn modelId="{EC3CD582-9049-46F1-9916-5F82F3C613D4}" type="presOf" srcId="{D83F5B98-DADF-41BB-B53B-8B15AB511A34}" destId="{3A9F8469-7BA7-4303-8500-5C9E58112702}" srcOrd="0" destOrd="0" presId="urn:microsoft.com/office/officeart/2005/8/layout/default"/>
    <dgm:cxn modelId="{AE2CA4A1-69D9-4ED7-A6D3-DC50062F27FF}" srcId="{4F3E659F-42EC-4068-A541-04EA790EF21F}" destId="{67ADBF51-85E0-47DF-9D7D-AA794123417A}" srcOrd="0" destOrd="0" parTransId="{2E35F12F-E957-491D-8CA8-F3A232312361}" sibTransId="{80EAEACC-523E-4963-8036-3C62D6CE5519}"/>
    <dgm:cxn modelId="{390816A9-094E-4AE7-A1C4-068000357A21}" srcId="{4F3E659F-42EC-4068-A541-04EA790EF21F}" destId="{B9737785-F42B-49B0-8BAC-D1291BCC8FD6}" srcOrd="1" destOrd="0" parTransId="{F57DA48B-AEB9-4BFA-961D-F39621942B9F}" sibTransId="{02482DF7-F6A1-48ED-92DF-546C9677C6BB}"/>
    <dgm:cxn modelId="{B6CFC676-C7A4-443F-8264-D434F2D20907}" type="presParOf" srcId="{07F54118-0FC5-4992-98DF-4E2B27685157}" destId="{9DDDE10D-2297-4DB0-ABE3-1683804768A4}" srcOrd="0" destOrd="0" presId="urn:microsoft.com/office/officeart/2005/8/layout/default"/>
    <dgm:cxn modelId="{5121567B-8DBB-4505-894B-C027F3875D69}" type="presParOf" srcId="{07F54118-0FC5-4992-98DF-4E2B27685157}" destId="{F1CC9535-958B-4149-9E2E-C9FD99302265}" srcOrd="1" destOrd="0" presId="urn:microsoft.com/office/officeart/2005/8/layout/default"/>
    <dgm:cxn modelId="{D9E7647D-C4AD-41C9-99D5-D76414AA1FAD}" type="presParOf" srcId="{07F54118-0FC5-4992-98DF-4E2B27685157}" destId="{00F16700-5D9D-4182-A3AB-3375AF143882}" srcOrd="2" destOrd="0" presId="urn:microsoft.com/office/officeart/2005/8/layout/default"/>
    <dgm:cxn modelId="{860D9C50-E28D-4302-9560-88BCAAD6504E}" type="presParOf" srcId="{07F54118-0FC5-4992-98DF-4E2B27685157}" destId="{561B3FDD-F7F7-4C7E-90C3-3E18B1CD7559}" srcOrd="3" destOrd="0" presId="urn:microsoft.com/office/officeart/2005/8/layout/default"/>
    <dgm:cxn modelId="{D4FA280F-2B90-4E09-BB1C-A560A32BE676}" type="presParOf" srcId="{07F54118-0FC5-4992-98DF-4E2B27685157}" destId="{D4B71B61-C2B8-4C02-8050-27D8CE6C5649}" srcOrd="4" destOrd="0" presId="urn:microsoft.com/office/officeart/2005/8/layout/default"/>
    <dgm:cxn modelId="{5E2C792A-08E5-4194-81C1-CD676D34BE44}" type="presParOf" srcId="{07F54118-0FC5-4992-98DF-4E2B27685157}" destId="{6520AFAC-68D2-4AB0-A7C0-B93B336B193C}" srcOrd="5" destOrd="0" presId="urn:microsoft.com/office/officeart/2005/8/layout/default"/>
    <dgm:cxn modelId="{E816D10E-EEFE-40BA-A212-87C585A84079}" type="presParOf" srcId="{07F54118-0FC5-4992-98DF-4E2B27685157}" destId="{2980A1C2-A7D5-4490-8722-349404742A8E}" srcOrd="6" destOrd="0" presId="urn:microsoft.com/office/officeart/2005/8/layout/default"/>
    <dgm:cxn modelId="{0E711205-525D-4889-8571-EB380B2D5F25}" type="presParOf" srcId="{07F54118-0FC5-4992-98DF-4E2B27685157}" destId="{13A7E95B-756E-452F-892F-58F51A1A80EB}" srcOrd="7" destOrd="0" presId="urn:microsoft.com/office/officeart/2005/8/layout/default"/>
    <dgm:cxn modelId="{8AEFEF02-56C8-4D2B-AED2-0B77049B4584}" type="presParOf" srcId="{07F54118-0FC5-4992-98DF-4E2B27685157}" destId="{FD64217B-1819-4868-87F7-85E4DD5F225A}" srcOrd="8" destOrd="0" presId="urn:microsoft.com/office/officeart/2005/8/layout/default"/>
    <dgm:cxn modelId="{02B6A906-1292-4485-B9AC-DAEE1BFF1A60}" type="presParOf" srcId="{07F54118-0FC5-4992-98DF-4E2B27685157}" destId="{F89CEB3C-1220-4BD8-AE77-FB192856BECB}" srcOrd="9" destOrd="0" presId="urn:microsoft.com/office/officeart/2005/8/layout/default"/>
    <dgm:cxn modelId="{3B3F4702-D183-4BD3-9559-476B0ACAA8C3}" type="presParOf" srcId="{07F54118-0FC5-4992-98DF-4E2B27685157}" destId="{3A9F8469-7BA7-4303-8500-5C9E5811270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B305AC-88CD-4F01-BDE6-AB21C19311D7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2C87334-71A3-48B3-8F4F-E19E06B1233F}">
      <dgm:prSet/>
      <dgm:spPr/>
      <dgm:t>
        <a:bodyPr/>
        <a:lstStyle/>
        <a:p>
          <a:r>
            <a:rPr lang="pl-PL"/>
            <a:t>Kurzzeitarbeitslosigkeit </a:t>
          </a:r>
          <a:endParaRPr lang="en-US"/>
        </a:p>
      </dgm:t>
    </dgm:pt>
    <dgm:pt modelId="{B9701306-02FC-4009-B5BE-6F170704658D}" type="parTrans" cxnId="{2B643627-A532-43D1-8FCB-F4F0A0998680}">
      <dgm:prSet/>
      <dgm:spPr/>
      <dgm:t>
        <a:bodyPr/>
        <a:lstStyle/>
        <a:p>
          <a:endParaRPr lang="en-US"/>
        </a:p>
      </dgm:t>
    </dgm:pt>
    <dgm:pt modelId="{FF6CCBA5-07A9-48EB-8FB9-36A084EE186E}" type="sibTrans" cxnId="{2B643627-A532-43D1-8FCB-F4F0A0998680}">
      <dgm:prSet/>
      <dgm:spPr/>
      <dgm:t>
        <a:bodyPr/>
        <a:lstStyle/>
        <a:p>
          <a:endParaRPr lang="en-US"/>
        </a:p>
      </dgm:t>
    </dgm:pt>
    <dgm:pt modelId="{FCD88AB1-4DEF-4E1E-A6A8-BCE4F4EB68E8}">
      <dgm:prSet/>
      <dgm:spPr/>
      <dgm:t>
        <a:bodyPr/>
        <a:lstStyle/>
        <a:p>
          <a:r>
            <a:rPr lang="pl-PL"/>
            <a:t>Mittelfristige Arbeitslosigkeit</a:t>
          </a:r>
          <a:endParaRPr lang="en-US"/>
        </a:p>
      </dgm:t>
    </dgm:pt>
    <dgm:pt modelId="{FBF296BE-46F4-41C7-800C-034C1BA8883B}" type="parTrans" cxnId="{E50A0F91-F7D1-4B05-88DE-A91684DC971D}">
      <dgm:prSet/>
      <dgm:spPr/>
      <dgm:t>
        <a:bodyPr/>
        <a:lstStyle/>
        <a:p>
          <a:endParaRPr lang="en-US"/>
        </a:p>
      </dgm:t>
    </dgm:pt>
    <dgm:pt modelId="{790C680A-036A-4F3B-8AFF-66AC749E2B10}" type="sibTrans" cxnId="{E50A0F91-F7D1-4B05-88DE-A91684DC971D}">
      <dgm:prSet/>
      <dgm:spPr/>
      <dgm:t>
        <a:bodyPr/>
        <a:lstStyle/>
        <a:p>
          <a:endParaRPr lang="en-US"/>
        </a:p>
      </dgm:t>
    </dgm:pt>
    <dgm:pt modelId="{15D05E46-0446-4A5E-9DBC-AA3C2D8D8130}">
      <dgm:prSet/>
      <dgm:spPr/>
      <dgm:t>
        <a:bodyPr/>
        <a:lstStyle/>
        <a:p>
          <a:r>
            <a:rPr lang="pl-PL"/>
            <a:t>Langzeitarbeitslosigkeit</a:t>
          </a:r>
          <a:endParaRPr lang="en-US"/>
        </a:p>
      </dgm:t>
    </dgm:pt>
    <dgm:pt modelId="{7277DB66-5BA7-4ACA-A2A1-040EDFF2F737}" type="parTrans" cxnId="{40D66EAC-BF86-49AA-87C5-A819F42CE887}">
      <dgm:prSet/>
      <dgm:spPr/>
      <dgm:t>
        <a:bodyPr/>
        <a:lstStyle/>
        <a:p>
          <a:endParaRPr lang="en-US"/>
        </a:p>
      </dgm:t>
    </dgm:pt>
    <dgm:pt modelId="{06DFCA0D-F6EC-4EC5-9390-5D817BD59967}" type="sibTrans" cxnId="{40D66EAC-BF86-49AA-87C5-A819F42CE887}">
      <dgm:prSet/>
      <dgm:spPr/>
      <dgm:t>
        <a:bodyPr/>
        <a:lstStyle/>
        <a:p>
          <a:endParaRPr lang="en-US"/>
        </a:p>
      </dgm:t>
    </dgm:pt>
    <dgm:pt modelId="{B2167ED2-C9E4-4A77-9EF1-68B86DE73DF7}">
      <dgm:prSet/>
      <dgm:spPr/>
      <dgm:t>
        <a:bodyPr/>
        <a:lstStyle/>
        <a:p>
          <a:r>
            <a:rPr lang="pl-PL"/>
            <a:t>Chronische Arbeitslosigkeit </a:t>
          </a:r>
          <a:endParaRPr lang="en-US"/>
        </a:p>
      </dgm:t>
    </dgm:pt>
    <dgm:pt modelId="{63FC3711-1568-4D20-BF95-3FD339DD25BC}" type="parTrans" cxnId="{C5CAF003-0352-4133-B5DA-EA6F83884B2F}">
      <dgm:prSet/>
      <dgm:spPr/>
      <dgm:t>
        <a:bodyPr/>
        <a:lstStyle/>
        <a:p>
          <a:endParaRPr lang="en-US"/>
        </a:p>
      </dgm:t>
    </dgm:pt>
    <dgm:pt modelId="{AA24FC51-9541-44A1-A818-EDBD9110A719}" type="sibTrans" cxnId="{C5CAF003-0352-4133-B5DA-EA6F83884B2F}">
      <dgm:prSet/>
      <dgm:spPr/>
      <dgm:t>
        <a:bodyPr/>
        <a:lstStyle/>
        <a:p>
          <a:endParaRPr lang="en-US"/>
        </a:p>
      </dgm:t>
    </dgm:pt>
    <dgm:pt modelId="{B175ACEF-A320-4C73-851A-B8901B4FA67C}">
      <dgm:prSet/>
      <dgm:spPr/>
      <dgm:t>
        <a:bodyPr/>
        <a:lstStyle/>
        <a:p>
          <a:r>
            <a:rPr lang="pl-PL"/>
            <a:t>Saisonale Arbeitslosigkeit</a:t>
          </a:r>
          <a:endParaRPr lang="en-US"/>
        </a:p>
      </dgm:t>
    </dgm:pt>
    <dgm:pt modelId="{A2811D6A-CBAA-4BF3-976C-F02687503D3E}" type="parTrans" cxnId="{312C7EFC-6E8E-4AC5-8182-D4F69B3FD6B0}">
      <dgm:prSet/>
      <dgm:spPr/>
      <dgm:t>
        <a:bodyPr/>
        <a:lstStyle/>
        <a:p>
          <a:endParaRPr lang="en-US"/>
        </a:p>
      </dgm:t>
    </dgm:pt>
    <dgm:pt modelId="{F0907829-3DB1-40D0-86A0-4AC84B5E9E74}" type="sibTrans" cxnId="{312C7EFC-6E8E-4AC5-8182-D4F69B3FD6B0}">
      <dgm:prSet/>
      <dgm:spPr/>
      <dgm:t>
        <a:bodyPr/>
        <a:lstStyle/>
        <a:p>
          <a:endParaRPr lang="en-US"/>
        </a:p>
      </dgm:t>
    </dgm:pt>
    <dgm:pt modelId="{992815AD-A19A-45A5-BCEA-3A9CE5B3665D}" type="pres">
      <dgm:prSet presAssocID="{1EB305AC-88CD-4F01-BDE6-AB21C19311D7}" presName="diagram" presStyleCnt="0">
        <dgm:presLayoutVars>
          <dgm:dir/>
          <dgm:resizeHandles val="exact"/>
        </dgm:presLayoutVars>
      </dgm:prSet>
      <dgm:spPr/>
    </dgm:pt>
    <dgm:pt modelId="{7F8BB2DE-C2EF-44F3-B9C1-57028FBFB322}" type="pres">
      <dgm:prSet presAssocID="{92C87334-71A3-48B3-8F4F-E19E06B1233F}" presName="node" presStyleLbl="node1" presStyleIdx="0" presStyleCnt="5">
        <dgm:presLayoutVars>
          <dgm:bulletEnabled val="1"/>
        </dgm:presLayoutVars>
      </dgm:prSet>
      <dgm:spPr/>
    </dgm:pt>
    <dgm:pt modelId="{BFD6E594-A174-437F-AD5E-510FB469927E}" type="pres">
      <dgm:prSet presAssocID="{FF6CCBA5-07A9-48EB-8FB9-36A084EE186E}" presName="sibTrans" presStyleCnt="0"/>
      <dgm:spPr/>
    </dgm:pt>
    <dgm:pt modelId="{7704DD7C-EE9F-436C-9C93-A3E36F5C1607}" type="pres">
      <dgm:prSet presAssocID="{FCD88AB1-4DEF-4E1E-A6A8-BCE4F4EB68E8}" presName="node" presStyleLbl="node1" presStyleIdx="1" presStyleCnt="5">
        <dgm:presLayoutVars>
          <dgm:bulletEnabled val="1"/>
        </dgm:presLayoutVars>
      </dgm:prSet>
      <dgm:spPr/>
    </dgm:pt>
    <dgm:pt modelId="{EDEE3943-D4E2-4AEC-8CF1-627702520A2C}" type="pres">
      <dgm:prSet presAssocID="{790C680A-036A-4F3B-8AFF-66AC749E2B10}" presName="sibTrans" presStyleCnt="0"/>
      <dgm:spPr/>
    </dgm:pt>
    <dgm:pt modelId="{C95D4C39-03A7-49FD-9C04-CE866CF38646}" type="pres">
      <dgm:prSet presAssocID="{15D05E46-0446-4A5E-9DBC-AA3C2D8D8130}" presName="node" presStyleLbl="node1" presStyleIdx="2" presStyleCnt="5">
        <dgm:presLayoutVars>
          <dgm:bulletEnabled val="1"/>
        </dgm:presLayoutVars>
      </dgm:prSet>
      <dgm:spPr/>
    </dgm:pt>
    <dgm:pt modelId="{AE81E4C2-B33D-4BE1-A090-EC714AB64757}" type="pres">
      <dgm:prSet presAssocID="{06DFCA0D-F6EC-4EC5-9390-5D817BD59967}" presName="sibTrans" presStyleCnt="0"/>
      <dgm:spPr/>
    </dgm:pt>
    <dgm:pt modelId="{99C9CFA7-4C3F-4E3C-B47D-47EFD82820E1}" type="pres">
      <dgm:prSet presAssocID="{B2167ED2-C9E4-4A77-9EF1-68B86DE73DF7}" presName="node" presStyleLbl="node1" presStyleIdx="3" presStyleCnt="5">
        <dgm:presLayoutVars>
          <dgm:bulletEnabled val="1"/>
        </dgm:presLayoutVars>
      </dgm:prSet>
      <dgm:spPr/>
    </dgm:pt>
    <dgm:pt modelId="{73848B0C-4310-4966-A8C6-8B2AE1E02486}" type="pres">
      <dgm:prSet presAssocID="{AA24FC51-9541-44A1-A818-EDBD9110A719}" presName="sibTrans" presStyleCnt="0"/>
      <dgm:spPr/>
    </dgm:pt>
    <dgm:pt modelId="{1BDFA71E-B6F0-4963-B08C-E56EC619D457}" type="pres">
      <dgm:prSet presAssocID="{B175ACEF-A320-4C73-851A-B8901B4FA67C}" presName="node" presStyleLbl="node1" presStyleIdx="4" presStyleCnt="5">
        <dgm:presLayoutVars>
          <dgm:bulletEnabled val="1"/>
        </dgm:presLayoutVars>
      </dgm:prSet>
      <dgm:spPr/>
    </dgm:pt>
  </dgm:ptLst>
  <dgm:cxnLst>
    <dgm:cxn modelId="{C5CAF003-0352-4133-B5DA-EA6F83884B2F}" srcId="{1EB305AC-88CD-4F01-BDE6-AB21C19311D7}" destId="{B2167ED2-C9E4-4A77-9EF1-68B86DE73DF7}" srcOrd="3" destOrd="0" parTransId="{63FC3711-1568-4D20-BF95-3FD339DD25BC}" sibTransId="{AA24FC51-9541-44A1-A818-EDBD9110A719}"/>
    <dgm:cxn modelId="{BF549A12-F9A7-44C4-ABE9-EB83A689E2BF}" type="presOf" srcId="{B175ACEF-A320-4C73-851A-B8901B4FA67C}" destId="{1BDFA71E-B6F0-4963-B08C-E56EC619D457}" srcOrd="0" destOrd="0" presId="urn:microsoft.com/office/officeart/2005/8/layout/default"/>
    <dgm:cxn modelId="{2B643627-A532-43D1-8FCB-F4F0A0998680}" srcId="{1EB305AC-88CD-4F01-BDE6-AB21C19311D7}" destId="{92C87334-71A3-48B3-8F4F-E19E06B1233F}" srcOrd="0" destOrd="0" parTransId="{B9701306-02FC-4009-B5BE-6F170704658D}" sibTransId="{FF6CCBA5-07A9-48EB-8FB9-36A084EE186E}"/>
    <dgm:cxn modelId="{1CDFBE5F-72C1-4EA9-8363-DD705424C8C5}" type="presOf" srcId="{92C87334-71A3-48B3-8F4F-E19E06B1233F}" destId="{7F8BB2DE-C2EF-44F3-B9C1-57028FBFB322}" srcOrd="0" destOrd="0" presId="urn:microsoft.com/office/officeart/2005/8/layout/default"/>
    <dgm:cxn modelId="{E2794767-B217-41E3-A548-3752666D8A64}" type="presOf" srcId="{15D05E46-0446-4A5E-9DBC-AA3C2D8D8130}" destId="{C95D4C39-03A7-49FD-9C04-CE866CF38646}" srcOrd="0" destOrd="0" presId="urn:microsoft.com/office/officeart/2005/8/layout/default"/>
    <dgm:cxn modelId="{E50A0F91-F7D1-4B05-88DE-A91684DC971D}" srcId="{1EB305AC-88CD-4F01-BDE6-AB21C19311D7}" destId="{FCD88AB1-4DEF-4E1E-A6A8-BCE4F4EB68E8}" srcOrd="1" destOrd="0" parTransId="{FBF296BE-46F4-41C7-800C-034C1BA8883B}" sibTransId="{790C680A-036A-4F3B-8AFF-66AC749E2B10}"/>
    <dgm:cxn modelId="{D86BB2A5-F076-4A20-83F9-2A74F3AC6CF1}" type="presOf" srcId="{1EB305AC-88CD-4F01-BDE6-AB21C19311D7}" destId="{992815AD-A19A-45A5-BCEA-3A9CE5B3665D}" srcOrd="0" destOrd="0" presId="urn:microsoft.com/office/officeart/2005/8/layout/default"/>
    <dgm:cxn modelId="{40D66EAC-BF86-49AA-87C5-A819F42CE887}" srcId="{1EB305AC-88CD-4F01-BDE6-AB21C19311D7}" destId="{15D05E46-0446-4A5E-9DBC-AA3C2D8D8130}" srcOrd="2" destOrd="0" parTransId="{7277DB66-5BA7-4ACA-A2A1-040EDFF2F737}" sibTransId="{06DFCA0D-F6EC-4EC5-9390-5D817BD59967}"/>
    <dgm:cxn modelId="{DE93BCBF-DA8F-4C41-9949-5ABC6E0AE3F5}" type="presOf" srcId="{FCD88AB1-4DEF-4E1E-A6A8-BCE4F4EB68E8}" destId="{7704DD7C-EE9F-436C-9C93-A3E36F5C1607}" srcOrd="0" destOrd="0" presId="urn:microsoft.com/office/officeart/2005/8/layout/default"/>
    <dgm:cxn modelId="{229906CB-F3B6-4241-963B-FB0A7FBFB004}" type="presOf" srcId="{B2167ED2-C9E4-4A77-9EF1-68B86DE73DF7}" destId="{99C9CFA7-4C3F-4E3C-B47D-47EFD82820E1}" srcOrd="0" destOrd="0" presId="urn:microsoft.com/office/officeart/2005/8/layout/default"/>
    <dgm:cxn modelId="{312C7EFC-6E8E-4AC5-8182-D4F69B3FD6B0}" srcId="{1EB305AC-88CD-4F01-BDE6-AB21C19311D7}" destId="{B175ACEF-A320-4C73-851A-B8901B4FA67C}" srcOrd="4" destOrd="0" parTransId="{A2811D6A-CBAA-4BF3-976C-F02687503D3E}" sibTransId="{F0907829-3DB1-40D0-86A0-4AC84B5E9E74}"/>
    <dgm:cxn modelId="{8D1ECA4A-9536-496E-96BC-B7299B45CE02}" type="presParOf" srcId="{992815AD-A19A-45A5-BCEA-3A9CE5B3665D}" destId="{7F8BB2DE-C2EF-44F3-B9C1-57028FBFB322}" srcOrd="0" destOrd="0" presId="urn:microsoft.com/office/officeart/2005/8/layout/default"/>
    <dgm:cxn modelId="{377531D0-3FA6-4C83-A868-0BC5C86599E0}" type="presParOf" srcId="{992815AD-A19A-45A5-BCEA-3A9CE5B3665D}" destId="{BFD6E594-A174-437F-AD5E-510FB469927E}" srcOrd="1" destOrd="0" presId="urn:microsoft.com/office/officeart/2005/8/layout/default"/>
    <dgm:cxn modelId="{DB94255B-A73C-4BAF-BE5C-4C24D5CDD32B}" type="presParOf" srcId="{992815AD-A19A-45A5-BCEA-3A9CE5B3665D}" destId="{7704DD7C-EE9F-436C-9C93-A3E36F5C1607}" srcOrd="2" destOrd="0" presId="urn:microsoft.com/office/officeart/2005/8/layout/default"/>
    <dgm:cxn modelId="{600C147F-4932-4388-B7AC-AB67C0C4F753}" type="presParOf" srcId="{992815AD-A19A-45A5-BCEA-3A9CE5B3665D}" destId="{EDEE3943-D4E2-4AEC-8CF1-627702520A2C}" srcOrd="3" destOrd="0" presId="urn:microsoft.com/office/officeart/2005/8/layout/default"/>
    <dgm:cxn modelId="{2AFBB53D-0ED6-480B-9C00-587823051E69}" type="presParOf" srcId="{992815AD-A19A-45A5-BCEA-3A9CE5B3665D}" destId="{C95D4C39-03A7-49FD-9C04-CE866CF38646}" srcOrd="4" destOrd="0" presId="urn:microsoft.com/office/officeart/2005/8/layout/default"/>
    <dgm:cxn modelId="{ACCAB886-681B-4340-9F9F-34B4F9413505}" type="presParOf" srcId="{992815AD-A19A-45A5-BCEA-3A9CE5B3665D}" destId="{AE81E4C2-B33D-4BE1-A090-EC714AB64757}" srcOrd="5" destOrd="0" presId="urn:microsoft.com/office/officeart/2005/8/layout/default"/>
    <dgm:cxn modelId="{62D17788-BE14-44A4-B0C4-349F9C9B9864}" type="presParOf" srcId="{992815AD-A19A-45A5-BCEA-3A9CE5B3665D}" destId="{99C9CFA7-4C3F-4E3C-B47D-47EFD82820E1}" srcOrd="6" destOrd="0" presId="urn:microsoft.com/office/officeart/2005/8/layout/default"/>
    <dgm:cxn modelId="{7BCD6F2F-3644-4B0E-B602-F70294EC1283}" type="presParOf" srcId="{992815AD-A19A-45A5-BCEA-3A9CE5B3665D}" destId="{73848B0C-4310-4966-A8C6-8B2AE1E02486}" srcOrd="7" destOrd="0" presId="urn:microsoft.com/office/officeart/2005/8/layout/default"/>
    <dgm:cxn modelId="{69A64C59-3F7E-4DDC-926C-82D47A4F9BA3}" type="presParOf" srcId="{992815AD-A19A-45A5-BCEA-3A9CE5B3665D}" destId="{1BDFA71E-B6F0-4963-B08C-E56EC619D45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D372E4-559F-4F0A-B24D-677D694949FD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E56A4BC-9669-47AD-9885-F703F0D65E00}">
      <dgm:prSet/>
      <dgm:spPr/>
      <dgm:t>
        <a:bodyPr/>
        <a:lstStyle/>
        <a:p>
          <a:r>
            <a:rPr lang="pl-PL"/>
            <a:t>niedriges Bildungsniveau eines Teils der Gesellschaft</a:t>
          </a:r>
          <a:endParaRPr lang="en-US"/>
        </a:p>
      </dgm:t>
    </dgm:pt>
    <dgm:pt modelId="{E5AA598B-6A58-403B-AAE3-119FE216AB07}" type="parTrans" cxnId="{9EE04D56-CDE0-464F-A6AA-7E7ED2452F8F}">
      <dgm:prSet/>
      <dgm:spPr/>
      <dgm:t>
        <a:bodyPr/>
        <a:lstStyle/>
        <a:p>
          <a:endParaRPr lang="en-US"/>
        </a:p>
      </dgm:t>
    </dgm:pt>
    <dgm:pt modelId="{166F456E-A14F-4C21-91F0-1B016A7362B8}" type="sibTrans" cxnId="{9EE04D56-CDE0-464F-A6AA-7E7ED2452F8F}">
      <dgm:prSet/>
      <dgm:spPr/>
      <dgm:t>
        <a:bodyPr/>
        <a:lstStyle/>
        <a:p>
          <a:endParaRPr lang="en-US"/>
        </a:p>
      </dgm:t>
    </dgm:pt>
    <dgm:pt modelId="{27110ED5-326B-4DFB-AB51-45C99F5C069E}">
      <dgm:prSet/>
      <dgm:spPr/>
      <dgm:t>
        <a:bodyPr/>
        <a:lstStyle/>
        <a:p>
          <a:r>
            <a:rPr lang="pl-PL"/>
            <a:t>schnelle Entwicklung neuer Technologien</a:t>
          </a:r>
          <a:endParaRPr lang="en-US"/>
        </a:p>
      </dgm:t>
    </dgm:pt>
    <dgm:pt modelId="{FB5F967B-6144-4C88-96C6-E5794F5D746A}" type="parTrans" cxnId="{4A8333E9-93BC-4A14-B697-DBA3BF33A298}">
      <dgm:prSet/>
      <dgm:spPr/>
      <dgm:t>
        <a:bodyPr/>
        <a:lstStyle/>
        <a:p>
          <a:endParaRPr lang="en-US"/>
        </a:p>
      </dgm:t>
    </dgm:pt>
    <dgm:pt modelId="{57A07ADA-DC95-4913-A2DF-5E9AC3CE9343}" type="sibTrans" cxnId="{4A8333E9-93BC-4A14-B697-DBA3BF33A298}">
      <dgm:prSet/>
      <dgm:spPr/>
      <dgm:t>
        <a:bodyPr/>
        <a:lstStyle/>
        <a:p>
          <a:endParaRPr lang="en-US"/>
        </a:p>
      </dgm:t>
    </dgm:pt>
    <dgm:pt modelId="{3D825D9D-57B4-49BA-BBE8-080EB16785A3}">
      <dgm:prSet/>
      <dgm:spPr/>
      <dgm:t>
        <a:bodyPr/>
        <a:lstStyle/>
        <a:p>
          <a:r>
            <a:rPr lang="pl-PL" dirty="0" err="1"/>
            <a:t>Fehlanpassung</a:t>
          </a:r>
          <a:r>
            <a:rPr lang="pl-PL" dirty="0"/>
            <a:t> des </a:t>
          </a:r>
          <a:r>
            <a:rPr lang="pl-PL" dirty="0" err="1"/>
            <a:t>Bildungssystems</a:t>
          </a:r>
          <a:r>
            <a:rPr lang="pl-PL" dirty="0"/>
            <a:t> </a:t>
          </a:r>
          <a:r>
            <a:rPr lang="pl-PL" dirty="0" err="1"/>
            <a:t>an</a:t>
          </a:r>
          <a:r>
            <a:rPr lang="pl-PL" dirty="0"/>
            <a:t> </a:t>
          </a:r>
          <a:r>
            <a:rPr lang="pl-PL" dirty="0" err="1"/>
            <a:t>die</a:t>
          </a:r>
          <a:r>
            <a:rPr lang="pl-PL" dirty="0"/>
            <a:t> </a:t>
          </a:r>
          <a:r>
            <a:rPr lang="pl-PL" dirty="0" err="1"/>
            <a:t>Bedürfnisse</a:t>
          </a:r>
          <a:r>
            <a:rPr lang="pl-PL" dirty="0"/>
            <a:t> des </a:t>
          </a:r>
          <a:endParaRPr lang="en-US" dirty="0"/>
        </a:p>
      </dgm:t>
    </dgm:pt>
    <dgm:pt modelId="{76F50E02-64E3-4D7F-944E-1278188AFA27}" type="parTrans" cxnId="{6F7607F8-DB81-42D8-BE6B-CAAC81A4251F}">
      <dgm:prSet/>
      <dgm:spPr/>
      <dgm:t>
        <a:bodyPr/>
        <a:lstStyle/>
        <a:p>
          <a:endParaRPr lang="en-US"/>
        </a:p>
      </dgm:t>
    </dgm:pt>
    <dgm:pt modelId="{C96CFB8B-CF52-44AC-B124-156F3963F192}" type="sibTrans" cxnId="{6F7607F8-DB81-42D8-BE6B-CAAC81A4251F}">
      <dgm:prSet/>
      <dgm:spPr/>
      <dgm:t>
        <a:bodyPr/>
        <a:lstStyle/>
        <a:p>
          <a:endParaRPr lang="en-US"/>
        </a:p>
      </dgm:t>
    </dgm:pt>
    <dgm:pt modelId="{6741C05B-851D-41D4-AA78-8C91E77E05CE}">
      <dgm:prSet/>
      <dgm:spPr/>
      <dgm:t>
        <a:bodyPr/>
        <a:lstStyle/>
        <a:p>
          <a:r>
            <a:rPr lang="pl-PL"/>
            <a:t>Arbeitsmarktes</a:t>
          </a:r>
          <a:endParaRPr lang="en-US"/>
        </a:p>
      </dgm:t>
    </dgm:pt>
    <dgm:pt modelId="{6DB381DD-12E2-4B10-8316-26A4159C9E93}" type="parTrans" cxnId="{915B9861-F93A-4799-9D65-FD60A2EB6BA0}">
      <dgm:prSet/>
      <dgm:spPr/>
      <dgm:t>
        <a:bodyPr/>
        <a:lstStyle/>
        <a:p>
          <a:endParaRPr lang="en-US"/>
        </a:p>
      </dgm:t>
    </dgm:pt>
    <dgm:pt modelId="{F2450675-937E-44B4-80CC-639C6D47DB24}" type="sibTrans" cxnId="{915B9861-F93A-4799-9D65-FD60A2EB6BA0}">
      <dgm:prSet/>
      <dgm:spPr/>
      <dgm:t>
        <a:bodyPr/>
        <a:lstStyle/>
        <a:p>
          <a:endParaRPr lang="en-US"/>
        </a:p>
      </dgm:t>
    </dgm:pt>
    <dgm:pt modelId="{9A40A1A3-C88F-4F98-A925-03F4B03CCCF3}">
      <dgm:prSet/>
      <dgm:spPr/>
      <dgm:t>
        <a:bodyPr/>
        <a:lstStyle/>
        <a:p>
          <a:r>
            <a:rPr lang="pl-PL"/>
            <a:t>hohes Arbeitslosengeld</a:t>
          </a:r>
          <a:endParaRPr lang="en-US"/>
        </a:p>
      </dgm:t>
    </dgm:pt>
    <dgm:pt modelId="{8B0A8A7B-6D84-4143-9659-6BF51A2A533E}" type="parTrans" cxnId="{05163F4A-EF5A-4F58-8203-EF780BA6A3DB}">
      <dgm:prSet/>
      <dgm:spPr/>
      <dgm:t>
        <a:bodyPr/>
        <a:lstStyle/>
        <a:p>
          <a:endParaRPr lang="en-US"/>
        </a:p>
      </dgm:t>
    </dgm:pt>
    <dgm:pt modelId="{DFFD15E3-B911-49E4-B31F-850D67D4D9D9}" type="sibTrans" cxnId="{05163F4A-EF5A-4F58-8203-EF780BA6A3DB}">
      <dgm:prSet/>
      <dgm:spPr/>
      <dgm:t>
        <a:bodyPr/>
        <a:lstStyle/>
        <a:p>
          <a:endParaRPr lang="en-US"/>
        </a:p>
      </dgm:t>
    </dgm:pt>
    <dgm:pt modelId="{AAACF6DD-D4F2-4A6E-A3BC-6B38458480A7}">
      <dgm:prSet/>
      <dgm:spPr/>
      <dgm:t>
        <a:bodyPr/>
        <a:lstStyle/>
        <a:p>
          <a:r>
            <a:rPr lang="pl-PL"/>
            <a:t>Produktion einschränken</a:t>
          </a:r>
          <a:endParaRPr lang="en-US"/>
        </a:p>
      </dgm:t>
    </dgm:pt>
    <dgm:pt modelId="{1FB7DF51-2B6A-4735-AC45-3F971039436C}" type="parTrans" cxnId="{2FA1C0F1-4616-4535-847C-EA66FE527E58}">
      <dgm:prSet/>
      <dgm:spPr/>
      <dgm:t>
        <a:bodyPr/>
        <a:lstStyle/>
        <a:p>
          <a:endParaRPr lang="en-US"/>
        </a:p>
      </dgm:t>
    </dgm:pt>
    <dgm:pt modelId="{61EFD1D8-47C3-4343-B39C-1DD07D5FE694}" type="sibTrans" cxnId="{2FA1C0F1-4616-4535-847C-EA66FE527E58}">
      <dgm:prSet/>
      <dgm:spPr/>
      <dgm:t>
        <a:bodyPr/>
        <a:lstStyle/>
        <a:p>
          <a:endParaRPr lang="en-US"/>
        </a:p>
      </dgm:t>
    </dgm:pt>
    <dgm:pt modelId="{6DE00E8B-CB62-4010-B695-4CDD9165FFF2}">
      <dgm:prSet/>
      <dgm:spPr/>
      <dgm:t>
        <a:bodyPr/>
        <a:lstStyle/>
        <a:p>
          <a:r>
            <a:rPr lang="pl-PL"/>
            <a:t>hohe Arbeitskosten für Arbeitgeber</a:t>
          </a:r>
          <a:endParaRPr lang="en-US"/>
        </a:p>
      </dgm:t>
    </dgm:pt>
    <dgm:pt modelId="{C92EAACA-B66A-4A05-A4D1-FE9BAEA1DB7B}" type="parTrans" cxnId="{60B9B5B2-E412-4C3A-ACB4-86E445C8B127}">
      <dgm:prSet/>
      <dgm:spPr/>
      <dgm:t>
        <a:bodyPr/>
        <a:lstStyle/>
        <a:p>
          <a:endParaRPr lang="en-US"/>
        </a:p>
      </dgm:t>
    </dgm:pt>
    <dgm:pt modelId="{47E883A3-EC81-4384-B49A-0F73E993943E}" type="sibTrans" cxnId="{60B9B5B2-E412-4C3A-ACB4-86E445C8B127}">
      <dgm:prSet/>
      <dgm:spPr/>
      <dgm:t>
        <a:bodyPr/>
        <a:lstStyle/>
        <a:p>
          <a:endParaRPr lang="en-US"/>
        </a:p>
      </dgm:t>
    </dgm:pt>
    <dgm:pt modelId="{62904C14-34C3-48DE-B416-F7A4C966AEEF}">
      <dgm:prSet/>
      <dgm:spPr/>
      <dgm:t>
        <a:bodyPr/>
        <a:lstStyle/>
        <a:p>
          <a:r>
            <a:rPr lang="pl-PL"/>
            <a:t>hohe Steuern, die die Möglichkeiten der Arbeitgeber einschränken</a:t>
          </a:r>
          <a:endParaRPr lang="en-US"/>
        </a:p>
      </dgm:t>
    </dgm:pt>
    <dgm:pt modelId="{955CDBE8-9BD0-4CB8-A2FB-0C5C6106B9E0}" type="parTrans" cxnId="{70A9BD73-1D42-4EE1-9BB5-514587749920}">
      <dgm:prSet/>
      <dgm:spPr/>
      <dgm:t>
        <a:bodyPr/>
        <a:lstStyle/>
        <a:p>
          <a:endParaRPr lang="en-US"/>
        </a:p>
      </dgm:t>
    </dgm:pt>
    <dgm:pt modelId="{A2C9B3B4-022B-40D8-9CDA-6DC9F02E04D6}" type="sibTrans" cxnId="{70A9BD73-1D42-4EE1-9BB5-514587749920}">
      <dgm:prSet/>
      <dgm:spPr/>
      <dgm:t>
        <a:bodyPr/>
        <a:lstStyle/>
        <a:p>
          <a:endParaRPr lang="en-US"/>
        </a:p>
      </dgm:t>
    </dgm:pt>
    <dgm:pt modelId="{1691296B-3BEF-469B-8391-09490579BBEE}">
      <dgm:prSet/>
      <dgm:spPr/>
      <dgm:t>
        <a:bodyPr/>
        <a:lstStyle/>
        <a:p>
          <a:r>
            <a:rPr lang="pl-PL"/>
            <a:t>Fokus der Wirtschaft auf Importe</a:t>
          </a:r>
          <a:endParaRPr lang="en-US"/>
        </a:p>
      </dgm:t>
    </dgm:pt>
    <dgm:pt modelId="{AA9F4CD4-8CE8-423C-8AED-C83E9F36283A}" type="parTrans" cxnId="{42ECE285-C8A6-4418-8532-63C115D302AE}">
      <dgm:prSet/>
      <dgm:spPr/>
      <dgm:t>
        <a:bodyPr/>
        <a:lstStyle/>
        <a:p>
          <a:endParaRPr lang="en-US"/>
        </a:p>
      </dgm:t>
    </dgm:pt>
    <dgm:pt modelId="{D4A2A0FE-B4F8-4ABF-B681-9E4917E5CD3B}" type="sibTrans" cxnId="{42ECE285-C8A6-4418-8532-63C115D302AE}">
      <dgm:prSet/>
      <dgm:spPr/>
      <dgm:t>
        <a:bodyPr/>
        <a:lstStyle/>
        <a:p>
          <a:endParaRPr lang="en-US"/>
        </a:p>
      </dgm:t>
    </dgm:pt>
    <dgm:pt modelId="{D40B4697-C214-42A7-A93D-33AFD9317F63}" type="pres">
      <dgm:prSet presAssocID="{38D372E4-559F-4F0A-B24D-677D694949FD}" presName="linear" presStyleCnt="0">
        <dgm:presLayoutVars>
          <dgm:animLvl val="lvl"/>
          <dgm:resizeHandles val="exact"/>
        </dgm:presLayoutVars>
      </dgm:prSet>
      <dgm:spPr/>
    </dgm:pt>
    <dgm:pt modelId="{F1204E33-76E7-481B-B557-66A7F5EFCD44}" type="pres">
      <dgm:prSet presAssocID="{7E56A4BC-9669-47AD-9885-F703F0D65E00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2A358485-4715-406F-8A74-7AED6389C693}" type="pres">
      <dgm:prSet presAssocID="{166F456E-A14F-4C21-91F0-1B016A7362B8}" presName="spacer" presStyleCnt="0"/>
      <dgm:spPr/>
    </dgm:pt>
    <dgm:pt modelId="{62CA269F-430B-40EF-A2B7-5799137FF13F}" type="pres">
      <dgm:prSet presAssocID="{27110ED5-326B-4DFB-AB51-45C99F5C069E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41219D08-ED98-4CAC-84AE-1C4AEEB7B93B}" type="pres">
      <dgm:prSet presAssocID="{57A07ADA-DC95-4913-A2DF-5E9AC3CE9343}" presName="spacer" presStyleCnt="0"/>
      <dgm:spPr/>
    </dgm:pt>
    <dgm:pt modelId="{AD8E825C-C68B-45A7-B09A-D98143753ABD}" type="pres">
      <dgm:prSet presAssocID="{3D825D9D-57B4-49BA-BBE8-080EB16785A3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10233842-9F0E-4360-88C5-5F856ED9BC31}" type="pres">
      <dgm:prSet presAssocID="{C96CFB8B-CF52-44AC-B124-156F3963F192}" presName="spacer" presStyleCnt="0"/>
      <dgm:spPr/>
    </dgm:pt>
    <dgm:pt modelId="{ED31C2B7-B55B-4FBB-9498-63751EBC9FCF}" type="pres">
      <dgm:prSet presAssocID="{6741C05B-851D-41D4-AA78-8C91E77E05CE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E42D906D-9C39-4005-AD60-21E5353FDBF6}" type="pres">
      <dgm:prSet presAssocID="{F2450675-937E-44B4-80CC-639C6D47DB24}" presName="spacer" presStyleCnt="0"/>
      <dgm:spPr/>
    </dgm:pt>
    <dgm:pt modelId="{E0648192-4636-41F0-812B-750934226ED5}" type="pres">
      <dgm:prSet presAssocID="{9A40A1A3-C88F-4F98-A925-03F4B03CCCF3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A88ECC8B-3A6E-4ADA-ABDE-7744AFB16BF1}" type="pres">
      <dgm:prSet presAssocID="{DFFD15E3-B911-49E4-B31F-850D67D4D9D9}" presName="spacer" presStyleCnt="0"/>
      <dgm:spPr/>
    </dgm:pt>
    <dgm:pt modelId="{38EFC43A-0A6C-4DCA-A7DB-221F115A0F3C}" type="pres">
      <dgm:prSet presAssocID="{AAACF6DD-D4F2-4A6E-A3BC-6B38458480A7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5C957E1F-58DE-4C70-A361-7EDD086C9198}" type="pres">
      <dgm:prSet presAssocID="{61EFD1D8-47C3-4343-B39C-1DD07D5FE694}" presName="spacer" presStyleCnt="0"/>
      <dgm:spPr/>
    </dgm:pt>
    <dgm:pt modelId="{B4E3D80F-6E6B-480A-96CF-A61CFE444F9B}" type="pres">
      <dgm:prSet presAssocID="{6DE00E8B-CB62-4010-B695-4CDD9165FFF2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48DF442E-940F-473E-9A2B-72404731B874}" type="pres">
      <dgm:prSet presAssocID="{47E883A3-EC81-4384-B49A-0F73E993943E}" presName="spacer" presStyleCnt="0"/>
      <dgm:spPr/>
    </dgm:pt>
    <dgm:pt modelId="{F7164848-6E59-4A07-A3C6-E03937C2E4E1}" type="pres">
      <dgm:prSet presAssocID="{62904C14-34C3-48DE-B416-F7A4C966AEEF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4EDFADD9-112C-40F4-A103-737EA7358F7D}" type="pres">
      <dgm:prSet presAssocID="{A2C9B3B4-022B-40D8-9CDA-6DC9F02E04D6}" presName="spacer" presStyleCnt="0"/>
      <dgm:spPr/>
    </dgm:pt>
    <dgm:pt modelId="{8F34ACB9-6700-4410-97C9-993AC4EDDEE9}" type="pres">
      <dgm:prSet presAssocID="{1691296B-3BEF-469B-8391-09490579BBEE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C0743E32-8A51-44CF-AB7C-9810A5AC8046}" type="presOf" srcId="{9A40A1A3-C88F-4F98-A925-03F4B03CCCF3}" destId="{E0648192-4636-41F0-812B-750934226ED5}" srcOrd="0" destOrd="0" presId="urn:microsoft.com/office/officeart/2005/8/layout/vList2"/>
    <dgm:cxn modelId="{915B9861-F93A-4799-9D65-FD60A2EB6BA0}" srcId="{38D372E4-559F-4F0A-B24D-677D694949FD}" destId="{6741C05B-851D-41D4-AA78-8C91E77E05CE}" srcOrd="3" destOrd="0" parTransId="{6DB381DD-12E2-4B10-8316-26A4159C9E93}" sibTransId="{F2450675-937E-44B4-80CC-639C6D47DB24}"/>
    <dgm:cxn modelId="{67243E43-B5E3-4238-8AD6-6EF537230B71}" type="presOf" srcId="{7E56A4BC-9669-47AD-9885-F703F0D65E00}" destId="{F1204E33-76E7-481B-B557-66A7F5EFCD44}" srcOrd="0" destOrd="0" presId="urn:microsoft.com/office/officeart/2005/8/layout/vList2"/>
    <dgm:cxn modelId="{05163F4A-EF5A-4F58-8203-EF780BA6A3DB}" srcId="{38D372E4-559F-4F0A-B24D-677D694949FD}" destId="{9A40A1A3-C88F-4F98-A925-03F4B03CCCF3}" srcOrd="4" destOrd="0" parTransId="{8B0A8A7B-6D84-4143-9659-6BF51A2A533E}" sibTransId="{DFFD15E3-B911-49E4-B31F-850D67D4D9D9}"/>
    <dgm:cxn modelId="{70A9BD73-1D42-4EE1-9BB5-514587749920}" srcId="{38D372E4-559F-4F0A-B24D-677D694949FD}" destId="{62904C14-34C3-48DE-B416-F7A4C966AEEF}" srcOrd="7" destOrd="0" parTransId="{955CDBE8-9BD0-4CB8-A2FB-0C5C6106B9E0}" sibTransId="{A2C9B3B4-022B-40D8-9CDA-6DC9F02E04D6}"/>
    <dgm:cxn modelId="{9EE04D56-CDE0-464F-A6AA-7E7ED2452F8F}" srcId="{38D372E4-559F-4F0A-B24D-677D694949FD}" destId="{7E56A4BC-9669-47AD-9885-F703F0D65E00}" srcOrd="0" destOrd="0" parTransId="{E5AA598B-6A58-403B-AAE3-119FE216AB07}" sibTransId="{166F456E-A14F-4C21-91F0-1B016A7362B8}"/>
    <dgm:cxn modelId="{B5E1A158-137E-497A-B738-589BEA7B6A46}" type="presOf" srcId="{6741C05B-851D-41D4-AA78-8C91E77E05CE}" destId="{ED31C2B7-B55B-4FBB-9498-63751EBC9FCF}" srcOrd="0" destOrd="0" presId="urn:microsoft.com/office/officeart/2005/8/layout/vList2"/>
    <dgm:cxn modelId="{E0E2637F-4D88-47D7-A6E0-D974C4B7CFB6}" type="presOf" srcId="{1691296B-3BEF-469B-8391-09490579BBEE}" destId="{8F34ACB9-6700-4410-97C9-993AC4EDDEE9}" srcOrd="0" destOrd="0" presId="urn:microsoft.com/office/officeart/2005/8/layout/vList2"/>
    <dgm:cxn modelId="{42ECE285-C8A6-4418-8532-63C115D302AE}" srcId="{38D372E4-559F-4F0A-B24D-677D694949FD}" destId="{1691296B-3BEF-469B-8391-09490579BBEE}" srcOrd="8" destOrd="0" parTransId="{AA9F4CD4-8CE8-423C-8AED-C83E9F36283A}" sibTransId="{D4A2A0FE-B4F8-4ABF-B681-9E4917E5CD3B}"/>
    <dgm:cxn modelId="{DB8A3986-340C-4DC1-B8E3-395F106F6BF8}" type="presOf" srcId="{27110ED5-326B-4DFB-AB51-45C99F5C069E}" destId="{62CA269F-430B-40EF-A2B7-5799137FF13F}" srcOrd="0" destOrd="0" presId="urn:microsoft.com/office/officeart/2005/8/layout/vList2"/>
    <dgm:cxn modelId="{1FDE4A87-3C44-4405-9926-ACA6D0C9608C}" type="presOf" srcId="{AAACF6DD-D4F2-4A6E-A3BC-6B38458480A7}" destId="{38EFC43A-0A6C-4DCA-A7DB-221F115A0F3C}" srcOrd="0" destOrd="0" presId="urn:microsoft.com/office/officeart/2005/8/layout/vList2"/>
    <dgm:cxn modelId="{8E6775A7-5543-4C06-8439-7039214CBB3F}" type="presOf" srcId="{38D372E4-559F-4F0A-B24D-677D694949FD}" destId="{D40B4697-C214-42A7-A93D-33AFD9317F63}" srcOrd="0" destOrd="0" presId="urn:microsoft.com/office/officeart/2005/8/layout/vList2"/>
    <dgm:cxn modelId="{0D3AACB1-7FFB-4C80-B267-C969C7B33F51}" type="presOf" srcId="{6DE00E8B-CB62-4010-B695-4CDD9165FFF2}" destId="{B4E3D80F-6E6B-480A-96CF-A61CFE444F9B}" srcOrd="0" destOrd="0" presId="urn:microsoft.com/office/officeart/2005/8/layout/vList2"/>
    <dgm:cxn modelId="{60B9B5B2-E412-4C3A-ACB4-86E445C8B127}" srcId="{38D372E4-559F-4F0A-B24D-677D694949FD}" destId="{6DE00E8B-CB62-4010-B695-4CDD9165FFF2}" srcOrd="6" destOrd="0" parTransId="{C92EAACA-B66A-4A05-A4D1-FE9BAEA1DB7B}" sibTransId="{47E883A3-EC81-4384-B49A-0F73E993943E}"/>
    <dgm:cxn modelId="{7D4DCDB9-F620-4146-B7BE-D9FFF13ECE04}" type="presOf" srcId="{3D825D9D-57B4-49BA-BBE8-080EB16785A3}" destId="{AD8E825C-C68B-45A7-B09A-D98143753ABD}" srcOrd="0" destOrd="0" presId="urn:microsoft.com/office/officeart/2005/8/layout/vList2"/>
    <dgm:cxn modelId="{5CCE43CE-5237-4607-BC73-61D95746E8ED}" type="presOf" srcId="{62904C14-34C3-48DE-B416-F7A4C966AEEF}" destId="{F7164848-6E59-4A07-A3C6-E03937C2E4E1}" srcOrd="0" destOrd="0" presId="urn:microsoft.com/office/officeart/2005/8/layout/vList2"/>
    <dgm:cxn modelId="{4A8333E9-93BC-4A14-B697-DBA3BF33A298}" srcId="{38D372E4-559F-4F0A-B24D-677D694949FD}" destId="{27110ED5-326B-4DFB-AB51-45C99F5C069E}" srcOrd="1" destOrd="0" parTransId="{FB5F967B-6144-4C88-96C6-E5794F5D746A}" sibTransId="{57A07ADA-DC95-4913-A2DF-5E9AC3CE9343}"/>
    <dgm:cxn modelId="{2FA1C0F1-4616-4535-847C-EA66FE527E58}" srcId="{38D372E4-559F-4F0A-B24D-677D694949FD}" destId="{AAACF6DD-D4F2-4A6E-A3BC-6B38458480A7}" srcOrd="5" destOrd="0" parTransId="{1FB7DF51-2B6A-4735-AC45-3F971039436C}" sibTransId="{61EFD1D8-47C3-4343-B39C-1DD07D5FE694}"/>
    <dgm:cxn modelId="{6F7607F8-DB81-42D8-BE6B-CAAC81A4251F}" srcId="{38D372E4-559F-4F0A-B24D-677D694949FD}" destId="{3D825D9D-57B4-49BA-BBE8-080EB16785A3}" srcOrd="2" destOrd="0" parTransId="{76F50E02-64E3-4D7F-944E-1278188AFA27}" sibTransId="{C96CFB8B-CF52-44AC-B124-156F3963F192}"/>
    <dgm:cxn modelId="{F2A26B24-E21F-40B9-BDD2-C40E189B1464}" type="presParOf" srcId="{D40B4697-C214-42A7-A93D-33AFD9317F63}" destId="{F1204E33-76E7-481B-B557-66A7F5EFCD44}" srcOrd="0" destOrd="0" presId="urn:microsoft.com/office/officeart/2005/8/layout/vList2"/>
    <dgm:cxn modelId="{7EA5BBA1-95A1-44D4-AE94-AAC54E8093F4}" type="presParOf" srcId="{D40B4697-C214-42A7-A93D-33AFD9317F63}" destId="{2A358485-4715-406F-8A74-7AED6389C693}" srcOrd="1" destOrd="0" presId="urn:microsoft.com/office/officeart/2005/8/layout/vList2"/>
    <dgm:cxn modelId="{3F4C7108-93E4-47BD-AEC1-91DB95E9C979}" type="presParOf" srcId="{D40B4697-C214-42A7-A93D-33AFD9317F63}" destId="{62CA269F-430B-40EF-A2B7-5799137FF13F}" srcOrd="2" destOrd="0" presId="urn:microsoft.com/office/officeart/2005/8/layout/vList2"/>
    <dgm:cxn modelId="{55DD441E-5BB8-4564-8690-7F8CEE643477}" type="presParOf" srcId="{D40B4697-C214-42A7-A93D-33AFD9317F63}" destId="{41219D08-ED98-4CAC-84AE-1C4AEEB7B93B}" srcOrd="3" destOrd="0" presId="urn:microsoft.com/office/officeart/2005/8/layout/vList2"/>
    <dgm:cxn modelId="{6B1EFC03-6A6F-4384-9383-137DBFE09D11}" type="presParOf" srcId="{D40B4697-C214-42A7-A93D-33AFD9317F63}" destId="{AD8E825C-C68B-45A7-B09A-D98143753ABD}" srcOrd="4" destOrd="0" presId="urn:microsoft.com/office/officeart/2005/8/layout/vList2"/>
    <dgm:cxn modelId="{8A79EF13-F248-4F03-A21F-FD60908344F1}" type="presParOf" srcId="{D40B4697-C214-42A7-A93D-33AFD9317F63}" destId="{10233842-9F0E-4360-88C5-5F856ED9BC31}" srcOrd="5" destOrd="0" presId="urn:microsoft.com/office/officeart/2005/8/layout/vList2"/>
    <dgm:cxn modelId="{449232D1-C5EB-4F8C-99BE-3B9D91E35AEA}" type="presParOf" srcId="{D40B4697-C214-42A7-A93D-33AFD9317F63}" destId="{ED31C2B7-B55B-4FBB-9498-63751EBC9FCF}" srcOrd="6" destOrd="0" presId="urn:microsoft.com/office/officeart/2005/8/layout/vList2"/>
    <dgm:cxn modelId="{8F57511B-636A-4B6E-8712-2B04CC027362}" type="presParOf" srcId="{D40B4697-C214-42A7-A93D-33AFD9317F63}" destId="{E42D906D-9C39-4005-AD60-21E5353FDBF6}" srcOrd="7" destOrd="0" presId="urn:microsoft.com/office/officeart/2005/8/layout/vList2"/>
    <dgm:cxn modelId="{19E2573E-C00D-4CF5-A83B-61155F61620E}" type="presParOf" srcId="{D40B4697-C214-42A7-A93D-33AFD9317F63}" destId="{E0648192-4636-41F0-812B-750934226ED5}" srcOrd="8" destOrd="0" presId="urn:microsoft.com/office/officeart/2005/8/layout/vList2"/>
    <dgm:cxn modelId="{A09E453A-B15C-4147-A3D6-EACE63AF2E27}" type="presParOf" srcId="{D40B4697-C214-42A7-A93D-33AFD9317F63}" destId="{A88ECC8B-3A6E-4ADA-ABDE-7744AFB16BF1}" srcOrd="9" destOrd="0" presId="urn:microsoft.com/office/officeart/2005/8/layout/vList2"/>
    <dgm:cxn modelId="{5CE5976F-BFB6-47B4-970B-38953350E57B}" type="presParOf" srcId="{D40B4697-C214-42A7-A93D-33AFD9317F63}" destId="{38EFC43A-0A6C-4DCA-A7DB-221F115A0F3C}" srcOrd="10" destOrd="0" presId="urn:microsoft.com/office/officeart/2005/8/layout/vList2"/>
    <dgm:cxn modelId="{ED615BB6-403F-418B-9D07-93CD2B44FFE9}" type="presParOf" srcId="{D40B4697-C214-42A7-A93D-33AFD9317F63}" destId="{5C957E1F-58DE-4C70-A361-7EDD086C9198}" srcOrd="11" destOrd="0" presId="urn:microsoft.com/office/officeart/2005/8/layout/vList2"/>
    <dgm:cxn modelId="{DCE2BD94-B89B-4649-A1CE-54F4D8B30459}" type="presParOf" srcId="{D40B4697-C214-42A7-A93D-33AFD9317F63}" destId="{B4E3D80F-6E6B-480A-96CF-A61CFE444F9B}" srcOrd="12" destOrd="0" presId="urn:microsoft.com/office/officeart/2005/8/layout/vList2"/>
    <dgm:cxn modelId="{4AD4511E-7BFB-4EC0-B12D-2ECD32202FF8}" type="presParOf" srcId="{D40B4697-C214-42A7-A93D-33AFD9317F63}" destId="{48DF442E-940F-473E-9A2B-72404731B874}" srcOrd="13" destOrd="0" presId="urn:microsoft.com/office/officeart/2005/8/layout/vList2"/>
    <dgm:cxn modelId="{C2C864EC-CE83-471A-A1AF-C9F7B05896CA}" type="presParOf" srcId="{D40B4697-C214-42A7-A93D-33AFD9317F63}" destId="{F7164848-6E59-4A07-A3C6-E03937C2E4E1}" srcOrd="14" destOrd="0" presId="urn:microsoft.com/office/officeart/2005/8/layout/vList2"/>
    <dgm:cxn modelId="{1EF2AB7D-44AF-44E9-99A7-60DE8FE571F2}" type="presParOf" srcId="{D40B4697-C214-42A7-A93D-33AFD9317F63}" destId="{4EDFADD9-112C-40F4-A103-737EA7358F7D}" srcOrd="15" destOrd="0" presId="urn:microsoft.com/office/officeart/2005/8/layout/vList2"/>
    <dgm:cxn modelId="{F12A3A91-100C-4393-95F5-A55D374EB649}" type="presParOf" srcId="{D40B4697-C214-42A7-A93D-33AFD9317F63}" destId="{8F34ACB9-6700-4410-97C9-993AC4EDDEE9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2EF681-685B-47C1-89AF-B288ADF4AC8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D0E16D52-0B93-4637-B9F1-09C133DF6EF1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 err="1">
              <a:solidFill>
                <a:schemeClr val="tx1"/>
              </a:solidFill>
            </a:rPr>
            <a:t>Negative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wirtschaftliche</a:t>
          </a:r>
          <a:endParaRPr lang="en-US" dirty="0">
            <a:solidFill>
              <a:schemeClr val="tx1"/>
            </a:solidFill>
          </a:endParaRPr>
        </a:p>
      </dgm:t>
    </dgm:pt>
    <dgm:pt modelId="{5478386A-E238-4B8A-B1EC-547D0306356B}" type="parTrans" cxnId="{6BA46FB0-9FD4-4469-97A4-AC5D95E6FD3C}">
      <dgm:prSet/>
      <dgm:spPr/>
      <dgm:t>
        <a:bodyPr/>
        <a:lstStyle/>
        <a:p>
          <a:endParaRPr lang="en-US"/>
        </a:p>
      </dgm:t>
    </dgm:pt>
    <dgm:pt modelId="{01F051C8-3B8D-4B65-8D25-70FFE2D46E30}" type="sibTrans" cxnId="{6BA46FB0-9FD4-4469-97A4-AC5D95E6FD3C}">
      <dgm:prSet/>
      <dgm:spPr/>
      <dgm:t>
        <a:bodyPr/>
        <a:lstStyle/>
        <a:p>
          <a:endParaRPr lang="en-US"/>
        </a:p>
      </dgm:t>
    </dgm:pt>
    <dgm:pt modelId="{C884C784-4F98-4348-8FBE-3EA56103E7FE}">
      <dgm:prSet/>
      <dgm:spPr/>
      <dgm:t>
        <a:bodyPr/>
        <a:lstStyle/>
        <a:p>
          <a:pPr>
            <a:lnSpc>
              <a:spcPct val="100000"/>
            </a:lnSpc>
            <a:buFont typeface="Wingdings" panose="05000000000000000000" pitchFamily="2" charset="2"/>
            <a:buNone/>
          </a:pPr>
          <a:r>
            <a:rPr lang="pl-PL" dirty="0" err="1">
              <a:solidFill>
                <a:schemeClr val="tx1"/>
              </a:solidFill>
            </a:rPr>
            <a:t>Rückgang</a:t>
          </a:r>
          <a:r>
            <a:rPr lang="pl-PL" dirty="0">
              <a:solidFill>
                <a:schemeClr val="tx1"/>
              </a:solidFill>
            </a:rPr>
            <a:t> des </a:t>
          </a:r>
          <a:r>
            <a:rPr lang="pl-PL" dirty="0" err="1">
              <a:solidFill>
                <a:schemeClr val="tx1"/>
              </a:solidFill>
            </a:rPr>
            <a:t>Produktionsniveaus</a:t>
          </a:r>
          <a:endParaRPr lang="en-US" dirty="0">
            <a:solidFill>
              <a:schemeClr val="tx1"/>
            </a:solidFill>
          </a:endParaRPr>
        </a:p>
      </dgm:t>
    </dgm:pt>
    <dgm:pt modelId="{93089348-2CD9-4FF0-9B06-9BB9E85E6F2B}" type="parTrans" cxnId="{A0B67965-68BE-46EB-8936-3E6E82D2ABE2}">
      <dgm:prSet/>
      <dgm:spPr/>
      <dgm:t>
        <a:bodyPr/>
        <a:lstStyle/>
        <a:p>
          <a:endParaRPr lang="en-US"/>
        </a:p>
      </dgm:t>
    </dgm:pt>
    <dgm:pt modelId="{43298CF4-48E2-4AFD-B80A-D89B615B0D5D}" type="sibTrans" cxnId="{A0B67965-68BE-46EB-8936-3E6E82D2ABE2}">
      <dgm:prSet/>
      <dgm:spPr/>
      <dgm:t>
        <a:bodyPr/>
        <a:lstStyle/>
        <a:p>
          <a:endParaRPr lang="en-US"/>
        </a:p>
      </dgm:t>
    </dgm:pt>
    <dgm:pt modelId="{F9918273-5CC9-4ADE-92EB-8B3D099F88AA}">
      <dgm:prSet/>
      <dgm:spPr/>
      <dgm:t>
        <a:bodyPr/>
        <a:lstStyle/>
        <a:p>
          <a:pPr>
            <a:lnSpc>
              <a:spcPct val="100000"/>
            </a:lnSpc>
            <a:buNone/>
          </a:pPr>
          <a:r>
            <a:rPr lang="pl-PL" dirty="0" err="1">
              <a:solidFill>
                <a:schemeClr val="tx1"/>
              </a:solidFill>
            </a:rPr>
            <a:t>Entwicklung</a:t>
          </a:r>
          <a:r>
            <a:rPr lang="pl-PL" dirty="0">
              <a:solidFill>
                <a:schemeClr val="tx1"/>
              </a:solidFill>
            </a:rPr>
            <a:t> der </a:t>
          </a:r>
          <a:r>
            <a:rPr lang="pl-PL" dirty="0" err="1">
              <a:solidFill>
                <a:schemeClr val="tx1"/>
              </a:solidFill>
            </a:rPr>
            <a:t>sog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die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Grauzone</a:t>
          </a:r>
          <a:endParaRPr lang="en-US" dirty="0">
            <a:solidFill>
              <a:schemeClr val="tx1"/>
            </a:solidFill>
          </a:endParaRPr>
        </a:p>
      </dgm:t>
    </dgm:pt>
    <dgm:pt modelId="{23A4A8AC-46A0-4A93-854F-161D94EBDF14}" type="parTrans" cxnId="{E0EA43D6-1674-45AE-91A7-0B9B1338ED3B}">
      <dgm:prSet/>
      <dgm:spPr/>
      <dgm:t>
        <a:bodyPr/>
        <a:lstStyle/>
        <a:p>
          <a:endParaRPr lang="en-US"/>
        </a:p>
      </dgm:t>
    </dgm:pt>
    <dgm:pt modelId="{43C0A8C3-1E7D-497F-94D8-9F334DC26AAF}" type="sibTrans" cxnId="{E0EA43D6-1674-45AE-91A7-0B9B1338ED3B}">
      <dgm:prSet/>
      <dgm:spPr/>
      <dgm:t>
        <a:bodyPr/>
        <a:lstStyle/>
        <a:p>
          <a:endParaRPr lang="en-US"/>
        </a:p>
      </dgm:t>
    </dgm:pt>
    <dgm:pt modelId="{785E911C-17BD-4915-B33C-C49B0B8EE3F0}">
      <dgm:prSet/>
      <dgm:spPr/>
      <dgm:t>
        <a:bodyPr/>
        <a:lstStyle/>
        <a:p>
          <a:pPr>
            <a:lnSpc>
              <a:spcPct val="100000"/>
            </a:lnSpc>
            <a:buNone/>
          </a:pPr>
          <a:r>
            <a:rPr lang="pl-PL" dirty="0" err="1">
              <a:solidFill>
                <a:schemeClr val="tx1"/>
              </a:solidFill>
            </a:rPr>
            <a:t>höhere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staatliche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Ausgaben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für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Sozialhilfe</a:t>
          </a:r>
          <a:endParaRPr lang="en-US" dirty="0">
            <a:solidFill>
              <a:schemeClr val="tx1"/>
            </a:solidFill>
          </a:endParaRPr>
        </a:p>
      </dgm:t>
    </dgm:pt>
    <dgm:pt modelId="{2A2DF9C0-E40A-40EA-929D-F745C42C2BBD}" type="parTrans" cxnId="{DF2B4E32-9477-4706-8DB2-A386D34B84AF}">
      <dgm:prSet/>
      <dgm:spPr/>
      <dgm:t>
        <a:bodyPr/>
        <a:lstStyle/>
        <a:p>
          <a:endParaRPr lang="en-US"/>
        </a:p>
      </dgm:t>
    </dgm:pt>
    <dgm:pt modelId="{1E928A8E-B120-4AE7-AC84-05509A7F5560}" type="sibTrans" cxnId="{DF2B4E32-9477-4706-8DB2-A386D34B84AF}">
      <dgm:prSet/>
      <dgm:spPr/>
      <dgm:t>
        <a:bodyPr/>
        <a:lstStyle/>
        <a:p>
          <a:endParaRPr lang="en-US"/>
        </a:p>
      </dgm:t>
    </dgm:pt>
    <dgm:pt modelId="{EE1C00CC-681A-452C-80BB-5EB19AC6EB16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 err="1">
              <a:solidFill>
                <a:schemeClr val="tx1"/>
              </a:solidFill>
            </a:rPr>
            <a:t>Negative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soziale</a:t>
          </a:r>
          <a:r>
            <a:rPr lang="pl-PL" dirty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D350A4AD-AF5D-4221-A0BD-6585ABDE24D3}" type="parTrans" cxnId="{00933245-9F02-4F95-ACF5-8D86F88B779C}">
      <dgm:prSet/>
      <dgm:spPr/>
      <dgm:t>
        <a:bodyPr/>
        <a:lstStyle/>
        <a:p>
          <a:endParaRPr lang="en-US"/>
        </a:p>
      </dgm:t>
    </dgm:pt>
    <dgm:pt modelId="{0BFA0107-C91D-45D8-A5E8-45DD88B9864C}" type="sibTrans" cxnId="{00933245-9F02-4F95-ACF5-8D86F88B779C}">
      <dgm:prSet/>
      <dgm:spPr/>
      <dgm:t>
        <a:bodyPr/>
        <a:lstStyle/>
        <a:p>
          <a:endParaRPr lang="en-US"/>
        </a:p>
      </dgm:t>
    </dgm:pt>
    <dgm:pt modelId="{DCBE3D4E-1471-4F77-A1A8-F90DD78A4778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 err="1">
              <a:solidFill>
                <a:schemeClr val="tx1"/>
              </a:solidFill>
            </a:rPr>
            <a:t>wirtschaftliche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Auswanderung</a:t>
          </a:r>
          <a:endParaRPr lang="en-US" dirty="0">
            <a:solidFill>
              <a:schemeClr val="tx1"/>
            </a:solidFill>
          </a:endParaRPr>
        </a:p>
      </dgm:t>
    </dgm:pt>
    <dgm:pt modelId="{58FBA62E-9174-4F7F-B8E7-ED02BCD2F19A}" type="parTrans" cxnId="{19B1BA39-841D-4601-9AAD-5143A057FD0C}">
      <dgm:prSet/>
      <dgm:spPr/>
      <dgm:t>
        <a:bodyPr/>
        <a:lstStyle/>
        <a:p>
          <a:endParaRPr lang="en-US"/>
        </a:p>
      </dgm:t>
    </dgm:pt>
    <dgm:pt modelId="{0372A268-2621-410B-B496-FB4C831EFEEA}" type="sibTrans" cxnId="{19B1BA39-841D-4601-9AAD-5143A057FD0C}">
      <dgm:prSet/>
      <dgm:spPr/>
      <dgm:t>
        <a:bodyPr/>
        <a:lstStyle/>
        <a:p>
          <a:endParaRPr lang="en-US"/>
        </a:p>
      </dgm:t>
    </dgm:pt>
    <dgm:pt modelId="{4E1BC085-49E0-4950-82C0-A77D127B8A99}">
      <dgm:prSet/>
      <dgm:spPr/>
      <dgm:t>
        <a:bodyPr/>
        <a:lstStyle/>
        <a:p>
          <a:pPr>
            <a:lnSpc>
              <a:spcPct val="100000"/>
            </a:lnSpc>
          </a:pPr>
          <a:r>
            <a:rPr lang="pl-PL">
              <a:solidFill>
                <a:schemeClr val="tx1"/>
              </a:solidFill>
            </a:rPr>
            <a:t>Armut</a:t>
          </a:r>
          <a:endParaRPr lang="en-US">
            <a:solidFill>
              <a:schemeClr val="tx1"/>
            </a:solidFill>
          </a:endParaRPr>
        </a:p>
      </dgm:t>
    </dgm:pt>
    <dgm:pt modelId="{662D8C5B-C488-484A-9953-C015CF70A717}" type="parTrans" cxnId="{10F3D389-A292-4B44-8C1C-E7A7039C4547}">
      <dgm:prSet/>
      <dgm:spPr/>
      <dgm:t>
        <a:bodyPr/>
        <a:lstStyle/>
        <a:p>
          <a:endParaRPr lang="en-US"/>
        </a:p>
      </dgm:t>
    </dgm:pt>
    <dgm:pt modelId="{9A8C629F-F671-427A-A30B-4B5A990321FF}" type="sibTrans" cxnId="{10F3D389-A292-4B44-8C1C-E7A7039C4547}">
      <dgm:prSet/>
      <dgm:spPr/>
      <dgm:t>
        <a:bodyPr/>
        <a:lstStyle/>
        <a:p>
          <a:endParaRPr lang="en-US"/>
        </a:p>
      </dgm:t>
    </dgm:pt>
    <dgm:pt modelId="{97FD4A88-F7EC-4C5D-B9E9-CB8A92071C15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 err="1">
              <a:solidFill>
                <a:schemeClr val="tx1"/>
              </a:solidFill>
            </a:rPr>
            <a:t>Verlust</a:t>
          </a:r>
          <a:r>
            <a:rPr lang="pl-PL" dirty="0">
              <a:solidFill>
                <a:schemeClr val="tx1"/>
              </a:solidFill>
            </a:rPr>
            <a:t> des </a:t>
          </a:r>
          <a:r>
            <a:rPr lang="pl-PL" dirty="0" err="1">
              <a:solidFill>
                <a:schemeClr val="tx1"/>
              </a:solidFill>
            </a:rPr>
            <a:t>sozialen</a:t>
          </a:r>
          <a:r>
            <a:rPr lang="pl-PL" dirty="0">
              <a:solidFill>
                <a:schemeClr val="tx1"/>
              </a:solidFill>
            </a:rPr>
            <a:t> Status</a:t>
          </a:r>
          <a:endParaRPr lang="en-US" dirty="0">
            <a:solidFill>
              <a:schemeClr val="tx1"/>
            </a:solidFill>
          </a:endParaRPr>
        </a:p>
      </dgm:t>
    </dgm:pt>
    <dgm:pt modelId="{A3C89EBC-3C24-4F61-86B8-C0C97FDB6842}" type="parTrans" cxnId="{960ECAD9-2CC7-4913-8715-8837C4FD5CBD}">
      <dgm:prSet/>
      <dgm:spPr/>
      <dgm:t>
        <a:bodyPr/>
        <a:lstStyle/>
        <a:p>
          <a:endParaRPr lang="en-US"/>
        </a:p>
      </dgm:t>
    </dgm:pt>
    <dgm:pt modelId="{1D2AA7D7-E2EB-49EE-98E2-A1D0101DE101}" type="sibTrans" cxnId="{960ECAD9-2CC7-4913-8715-8837C4FD5CBD}">
      <dgm:prSet/>
      <dgm:spPr/>
      <dgm:t>
        <a:bodyPr/>
        <a:lstStyle/>
        <a:p>
          <a:endParaRPr lang="en-US"/>
        </a:p>
      </dgm:t>
    </dgm:pt>
    <dgm:pt modelId="{6C02B4E7-7EBE-47AA-8B06-F7AA270AD158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 err="1">
              <a:solidFill>
                <a:schemeClr val="tx1"/>
              </a:solidFill>
            </a:rPr>
            <a:t>Negative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psychologische</a:t>
          </a:r>
          <a:r>
            <a:rPr lang="pl-PL" dirty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CB1C599E-5115-4D29-B263-F574A583C574}" type="parTrans" cxnId="{CFC192DD-3D49-46E4-9E22-EC010840862B}">
      <dgm:prSet/>
      <dgm:spPr/>
      <dgm:t>
        <a:bodyPr/>
        <a:lstStyle/>
        <a:p>
          <a:endParaRPr lang="en-US"/>
        </a:p>
      </dgm:t>
    </dgm:pt>
    <dgm:pt modelId="{ED46E7D9-0E12-443E-AE03-9687599C13B3}" type="sibTrans" cxnId="{CFC192DD-3D49-46E4-9E22-EC010840862B}">
      <dgm:prSet/>
      <dgm:spPr/>
      <dgm:t>
        <a:bodyPr/>
        <a:lstStyle/>
        <a:p>
          <a:endParaRPr lang="en-US"/>
        </a:p>
      </dgm:t>
    </dgm:pt>
    <dgm:pt modelId="{9B0F56D8-FE64-4A49-B6A5-552EF1CDB2F0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 err="1">
              <a:solidFill>
                <a:schemeClr val="tx1"/>
              </a:solidFill>
            </a:rPr>
            <a:t>Depression</a:t>
          </a:r>
          <a:endParaRPr lang="en-US" dirty="0">
            <a:solidFill>
              <a:schemeClr val="tx1"/>
            </a:solidFill>
          </a:endParaRPr>
        </a:p>
      </dgm:t>
    </dgm:pt>
    <dgm:pt modelId="{00C08EDC-FC77-46E9-9EC9-AC65314A51A3}" type="parTrans" cxnId="{5E135682-E0E8-4D98-904D-8ECA3293E982}">
      <dgm:prSet/>
      <dgm:spPr/>
      <dgm:t>
        <a:bodyPr/>
        <a:lstStyle/>
        <a:p>
          <a:endParaRPr lang="en-US"/>
        </a:p>
      </dgm:t>
    </dgm:pt>
    <dgm:pt modelId="{CDA659C6-F6D0-43DA-86A8-1C0C7CD7B470}" type="sibTrans" cxnId="{5E135682-E0E8-4D98-904D-8ECA3293E982}">
      <dgm:prSet/>
      <dgm:spPr/>
      <dgm:t>
        <a:bodyPr/>
        <a:lstStyle/>
        <a:p>
          <a:endParaRPr lang="en-US"/>
        </a:p>
      </dgm:t>
    </dgm:pt>
    <dgm:pt modelId="{6D3379E3-C4DF-4F6B-B63A-4A418288BB00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 err="1">
              <a:solidFill>
                <a:schemeClr val="tx1"/>
              </a:solidFill>
            </a:rPr>
            <a:t>niedriges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Selbstbewusstsein</a:t>
          </a:r>
          <a:endParaRPr lang="en-US" dirty="0">
            <a:solidFill>
              <a:schemeClr val="tx1"/>
            </a:solidFill>
          </a:endParaRPr>
        </a:p>
      </dgm:t>
    </dgm:pt>
    <dgm:pt modelId="{7066E689-19B9-4898-86FD-2224EA94AFAC}" type="parTrans" cxnId="{5E9268CC-00B6-48AC-947D-87CF1C062147}">
      <dgm:prSet/>
      <dgm:spPr/>
      <dgm:t>
        <a:bodyPr/>
        <a:lstStyle/>
        <a:p>
          <a:endParaRPr lang="en-US"/>
        </a:p>
      </dgm:t>
    </dgm:pt>
    <dgm:pt modelId="{4636E7E8-5D66-461A-9F6B-655132BBA7E8}" type="sibTrans" cxnId="{5E9268CC-00B6-48AC-947D-87CF1C062147}">
      <dgm:prSet/>
      <dgm:spPr/>
      <dgm:t>
        <a:bodyPr/>
        <a:lstStyle/>
        <a:p>
          <a:endParaRPr lang="en-US"/>
        </a:p>
      </dgm:t>
    </dgm:pt>
    <dgm:pt modelId="{C2AE268D-AB3F-4B88-88FC-8E354B4AA633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dirty="0" err="1">
              <a:solidFill>
                <a:schemeClr val="tx1"/>
              </a:solidFill>
            </a:rPr>
            <a:t>Resignation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und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Zurückhaltung</a:t>
          </a:r>
          <a:r>
            <a:rPr lang="pl-PL" dirty="0">
              <a:solidFill>
                <a:schemeClr val="tx1"/>
              </a:solidFill>
            </a:rPr>
            <a:t> </a:t>
          </a:r>
          <a:r>
            <a:rPr lang="pl-PL" dirty="0" err="1">
              <a:solidFill>
                <a:schemeClr val="tx1"/>
              </a:solidFill>
            </a:rPr>
            <a:t>bei</a:t>
          </a:r>
          <a:r>
            <a:rPr lang="pl-PL" dirty="0">
              <a:solidFill>
                <a:schemeClr val="tx1"/>
              </a:solidFill>
            </a:rPr>
            <a:t> der </a:t>
          </a:r>
          <a:r>
            <a:rPr lang="pl-PL" dirty="0" err="1">
              <a:solidFill>
                <a:schemeClr val="tx1"/>
              </a:solidFill>
            </a:rPr>
            <a:t>Jobsuche</a:t>
          </a:r>
          <a:endParaRPr lang="en-US" dirty="0">
            <a:solidFill>
              <a:schemeClr val="tx1"/>
            </a:solidFill>
          </a:endParaRPr>
        </a:p>
      </dgm:t>
    </dgm:pt>
    <dgm:pt modelId="{FC165825-FA7E-4359-89B0-25F906C39EEE}" type="parTrans" cxnId="{CC9199CD-907C-4DA5-9DC8-27232FF39004}">
      <dgm:prSet/>
      <dgm:spPr/>
      <dgm:t>
        <a:bodyPr/>
        <a:lstStyle/>
        <a:p>
          <a:endParaRPr lang="en-US"/>
        </a:p>
      </dgm:t>
    </dgm:pt>
    <dgm:pt modelId="{FFADD9DA-403A-4FD8-AEFA-1B2E7097E06F}" type="sibTrans" cxnId="{CC9199CD-907C-4DA5-9DC8-27232FF39004}">
      <dgm:prSet/>
      <dgm:spPr/>
      <dgm:t>
        <a:bodyPr/>
        <a:lstStyle/>
        <a:p>
          <a:endParaRPr lang="en-US"/>
        </a:p>
      </dgm:t>
    </dgm:pt>
    <dgm:pt modelId="{A05950EE-3F27-429D-8E62-630C03112E09}" type="pres">
      <dgm:prSet presAssocID="{7F2EF681-685B-47C1-89AF-B288ADF4AC83}" presName="root" presStyleCnt="0">
        <dgm:presLayoutVars>
          <dgm:dir/>
          <dgm:resizeHandles val="exact"/>
        </dgm:presLayoutVars>
      </dgm:prSet>
      <dgm:spPr/>
    </dgm:pt>
    <dgm:pt modelId="{D51530C9-7D38-4EB1-84D5-7A6903992AF6}" type="pres">
      <dgm:prSet presAssocID="{D0E16D52-0B93-4637-B9F1-09C133DF6EF1}" presName="compNode" presStyleCnt="0"/>
      <dgm:spPr/>
    </dgm:pt>
    <dgm:pt modelId="{205AF5FD-5B7F-4CE8-AE93-57D62A84F9E9}" type="pres">
      <dgm:prSet presAssocID="{D0E16D52-0B93-4637-B9F1-09C133DF6EF1}" presName="bgRect" presStyleLbl="bgShp" presStyleIdx="0" presStyleCnt="3"/>
      <dgm:spPr/>
    </dgm:pt>
    <dgm:pt modelId="{4090C8EF-537F-4A0D-BD4D-36F4EC4A2706}" type="pres">
      <dgm:prSet presAssocID="{D0E16D52-0B93-4637-B9F1-09C133DF6EF1}" presName="iconRect" presStyleLbl="node1" presStyleIdx="0" presStyleCnt="3"/>
      <dgm:spPr>
        <a:noFill/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9D20978F-196E-4B1E-A84A-E64EED322FDE}" type="pres">
      <dgm:prSet presAssocID="{D0E16D52-0B93-4637-B9F1-09C133DF6EF1}" presName="spaceRect" presStyleCnt="0"/>
      <dgm:spPr/>
    </dgm:pt>
    <dgm:pt modelId="{99062BD1-E309-4324-8DB6-0FC983A0D951}" type="pres">
      <dgm:prSet presAssocID="{D0E16D52-0B93-4637-B9F1-09C133DF6EF1}" presName="parTx" presStyleLbl="revTx" presStyleIdx="0" presStyleCnt="6">
        <dgm:presLayoutVars>
          <dgm:chMax val="0"/>
          <dgm:chPref val="0"/>
        </dgm:presLayoutVars>
      </dgm:prSet>
      <dgm:spPr/>
    </dgm:pt>
    <dgm:pt modelId="{5CB101E2-09D7-4EA7-B1EE-C3D82ECC69D0}" type="pres">
      <dgm:prSet presAssocID="{D0E16D52-0B93-4637-B9F1-09C133DF6EF1}" presName="desTx" presStyleLbl="revTx" presStyleIdx="1" presStyleCnt="6">
        <dgm:presLayoutVars/>
      </dgm:prSet>
      <dgm:spPr/>
    </dgm:pt>
    <dgm:pt modelId="{96B8D1C9-70DC-486B-8CC9-B38A23C2B962}" type="pres">
      <dgm:prSet presAssocID="{01F051C8-3B8D-4B65-8D25-70FFE2D46E30}" presName="sibTrans" presStyleCnt="0"/>
      <dgm:spPr/>
    </dgm:pt>
    <dgm:pt modelId="{D0B96DA4-8208-4391-A2BF-E7726A2E71E7}" type="pres">
      <dgm:prSet presAssocID="{EE1C00CC-681A-452C-80BB-5EB19AC6EB16}" presName="compNode" presStyleCnt="0"/>
      <dgm:spPr/>
    </dgm:pt>
    <dgm:pt modelId="{697C0C78-245A-497E-8509-951BF15E65B6}" type="pres">
      <dgm:prSet presAssocID="{EE1C00CC-681A-452C-80BB-5EB19AC6EB16}" presName="bgRect" presStyleLbl="bgShp" presStyleIdx="1" presStyleCnt="3"/>
      <dgm:spPr/>
    </dgm:pt>
    <dgm:pt modelId="{ADEE47C7-C47B-43A1-B7E7-309826548703}" type="pres">
      <dgm:prSet presAssocID="{EE1C00CC-681A-452C-80BB-5EB19AC6EB16}" presName="iconRect" presStyleLbl="node1" presStyleIdx="1" presStyleCnt="3"/>
      <dgm:spPr>
        <a:noFill/>
        <a:ln>
          <a:noFill/>
        </a:ln>
      </dgm:spPr>
      <dgm:extLst>
        <a:ext uri="{E40237B7-FDA0-4F09-8148-C483321AD2D9}">
          <dgm14:cNvPr xmlns:dgm14="http://schemas.microsoft.com/office/drawing/2010/diagram" id="0" name="" descr="Pieniądze"/>
        </a:ext>
      </dgm:extLst>
    </dgm:pt>
    <dgm:pt modelId="{5AF2633F-CE78-4042-B61A-CE139919D22F}" type="pres">
      <dgm:prSet presAssocID="{EE1C00CC-681A-452C-80BB-5EB19AC6EB16}" presName="spaceRect" presStyleCnt="0"/>
      <dgm:spPr/>
    </dgm:pt>
    <dgm:pt modelId="{68A37445-FEA7-42ED-A499-3696680837DD}" type="pres">
      <dgm:prSet presAssocID="{EE1C00CC-681A-452C-80BB-5EB19AC6EB16}" presName="parTx" presStyleLbl="revTx" presStyleIdx="2" presStyleCnt="6">
        <dgm:presLayoutVars>
          <dgm:chMax val="0"/>
          <dgm:chPref val="0"/>
        </dgm:presLayoutVars>
      </dgm:prSet>
      <dgm:spPr/>
    </dgm:pt>
    <dgm:pt modelId="{54933BBB-CC7C-48E3-A481-9C26C936838F}" type="pres">
      <dgm:prSet presAssocID="{EE1C00CC-681A-452C-80BB-5EB19AC6EB16}" presName="desTx" presStyleLbl="revTx" presStyleIdx="3" presStyleCnt="6">
        <dgm:presLayoutVars/>
      </dgm:prSet>
      <dgm:spPr/>
    </dgm:pt>
    <dgm:pt modelId="{66001D75-0517-491F-85FF-38721D029449}" type="pres">
      <dgm:prSet presAssocID="{0BFA0107-C91D-45D8-A5E8-45DD88B9864C}" presName="sibTrans" presStyleCnt="0"/>
      <dgm:spPr/>
    </dgm:pt>
    <dgm:pt modelId="{000C4DBD-8BA0-43A0-BEB4-ACB0471ECE56}" type="pres">
      <dgm:prSet presAssocID="{6C02B4E7-7EBE-47AA-8B06-F7AA270AD158}" presName="compNode" presStyleCnt="0"/>
      <dgm:spPr/>
    </dgm:pt>
    <dgm:pt modelId="{B5F27476-6A1A-4A77-B983-1829E8A34950}" type="pres">
      <dgm:prSet presAssocID="{6C02B4E7-7EBE-47AA-8B06-F7AA270AD158}" presName="bgRect" presStyleLbl="bgShp" presStyleIdx="2" presStyleCnt="3"/>
      <dgm:spPr/>
    </dgm:pt>
    <dgm:pt modelId="{D405416C-9CC8-4E65-A85A-BBC421AE98DD}" type="pres">
      <dgm:prSet presAssocID="{6C02B4E7-7EBE-47AA-8B06-F7AA270AD158}" presName="iconRect" presStyleLbl="node1" presStyleIdx="2" presStyleCnt="3"/>
      <dgm:spPr>
        <a:noFill/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AAC6ABC-3200-4D9F-9A82-53B0DDF8611D}" type="pres">
      <dgm:prSet presAssocID="{6C02B4E7-7EBE-47AA-8B06-F7AA270AD158}" presName="spaceRect" presStyleCnt="0"/>
      <dgm:spPr/>
    </dgm:pt>
    <dgm:pt modelId="{398F658B-3EEF-4185-8D04-AB4ACB1DA7F7}" type="pres">
      <dgm:prSet presAssocID="{6C02B4E7-7EBE-47AA-8B06-F7AA270AD158}" presName="parTx" presStyleLbl="revTx" presStyleIdx="4" presStyleCnt="6">
        <dgm:presLayoutVars>
          <dgm:chMax val="0"/>
          <dgm:chPref val="0"/>
        </dgm:presLayoutVars>
      </dgm:prSet>
      <dgm:spPr/>
    </dgm:pt>
    <dgm:pt modelId="{3040CF4F-3494-4FE7-9793-2BBB153CB19B}" type="pres">
      <dgm:prSet presAssocID="{6C02B4E7-7EBE-47AA-8B06-F7AA270AD158}" presName="desTx" presStyleLbl="revTx" presStyleIdx="5" presStyleCnt="6">
        <dgm:presLayoutVars/>
      </dgm:prSet>
      <dgm:spPr/>
    </dgm:pt>
  </dgm:ptLst>
  <dgm:cxnLst>
    <dgm:cxn modelId="{DA2B1101-3798-4808-85E2-E59BDD375159}" type="presOf" srcId="{F9918273-5CC9-4ADE-92EB-8B3D099F88AA}" destId="{5CB101E2-09D7-4EA7-B1EE-C3D82ECC69D0}" srcOrd="0" destOrd="1" presId="urn:microsoft.com/office/officeart/2018/2/layout/IconVerticalSolidList"/>
    <dgm:cxn modelId="{B0770707-3F41-47D3-AB0D-6CA599DF9D50}" type="presOf" srcId="{9B0F56D8-FE64-4A49-B6A5-552EF1CDB2F0}" destId="{3040CF4F-3494-4FE7-9793-2BBB153CB19B}" srcOrd="0" destOrd="0" presId="urn:microsoft.com/office/officeart/2018/2/layout/IconVerticalSolidList"/>
    <dgm:cxn modelId="{FE3C9220-DB98-42A2-97F3-01EDD80B2AB9}" type="presOf" srcId="{EE1C00CC-681A-452C-80BB-5EB19AC6EB16}" destId="{68A37445-FEA7-42ED-A499-3696680837DD}" srcOrd="0" destOrd="0" presId="urn:microsoft.com/office/officeart/2018/2/layout/IconVerticalSolidList"/>
    <dgm:cxn modelId="{DF2B4E32-9477-4706-8DB2-A386D34B84AF}" srcId="{D0E16D52-0B93-4637-B9F1-09C133DF6EF1}" destId="{785E911C-17BD-4915-B33C-C49B0B8EE3F0}" srcOrd="2" destOrd="0" parTransId="{2A2DF9C0-E40A-40EA-929D-F745C42C2BBD}" sibTransId="{1E928A8E-B120-4AE7-AC84-05509A7F5560}"/>
    <dgm:cxn modelId="{E25C9F36-295D-4D3B-A44C-347BA3080044}" type="presOf" srcId="{785E911C-17BD-4915-B33C-C49B0B8EE3F0}" destId="{5CB101E2-09D7-4EA7-B1EE-C3D82ECC69D0}" srcOrd="0" destOrd="2" presId="urn:microsoft.com/office/officeart/2018/2/layout/IconVerticalSolidList"/>
    <dgm:cxn modelId="{19B1BA39-841D-4601-9AAD-5143A057FD0C}" srcId="{EE1C00CC-681A-452C-80BB-5EB19AC6EB16}" destId="{DCBE3D4E-1471-4F77-A1A8-F90DD78A4778}" srcOrd="0" destOrd="0" parTransId="{58FBA62E-9174-4F7F-B8E7-ED02BCD2F19A}" sibTransId="{0372A268-2621-410B-B496-FB4C831EFEEA}"/>
    <dgm:cxn modelId="{00933245-9F02-4F95-ACF5-8D86F88B779C}" srcId="{7F2EF681-685B-47C1-89AF-B288ADF4AC83}" destId="{EE1C00CC-681A-452C-80BB-5EB19AC6EB16}" srcOrd="1" destOrd="0" parTransId="{D350A4AD-AF5D-4221-A0BD-6585ABDE24D3}" sibTransId="{0BFA0107-C91D-45D8-A5E8-45DD88B9864C}"/>
    <dgm:cxn modelId="{A0B67965-68BE-46EB-8936-3E6E82D2ABE2}" srcId="{D0E16D52-0B93-4637-B9F1-09C133DF6EF1}" destId="{C884C784-4F98-4348-8FBE-3EA56103E7FE}" srcOrd="0" destOrd="0" parTransId="{93089348-2CD9-4FF0-9B06-9BB9E85E6F2B}" sibTransId="{43298CF4-48E2-4AFD-B80A-D89B615B0D5D}"/>
    <dgm:cxn modelId="{9D1B4669-CB55-45EA-9530-B610BF7F8F48}" type="presOf" srcId="{D0E16D52-0B93-4637-B9F1-09C133DF6EF1}" destId="{99062BD1-E309-4324-8DB6-0FC983A0D951}" srcOrd="0" destOrd="0" presId="urn:microsoft.com/office/officeart/2018/2/layout/IconVerticalSolidList"/>
    <dgm:cxn modelId="{5E135682-E0E8-4D98-904D-8ECA3293E982}" srcId="{6C02B4E7-7EBE-47AA-8B06-F7AA270AD158}" destId="{9B0F56D8-FE64-4A49-B6A5-552EF1CDB2F0}" srcOrd="0" destOrd="0" parTransId="{00C08EDC-FC77-46E9-9EC9-AC65314A51A3}" sibTransId="{CDA659C6-F6D0-43DA-86A8-1C0C7CD7B470}"/>
    <dgm:cxn modelId="{10F3D389-A292-4B44-8C1C-E7A7039C4547}" srcId="{EE1C00CC-681A-452C-80BB-5EB19AC6EB16}" destId="{4E1BC085-49E0-4950-82C0-A77D127B8A99}" srcOrd="1" destOrd="0" parTransId="{662D8C5B-C488-484A-9953-C015CF70A717}" sibTransId="{9A8C629F-F671-427A-A30B-4B5A990321FF}"/>
    <dgm:cxn modelId="{6BA46FB0-9FD4-4469-97A4-AC5D95E6FD3C}" srcId="{7F2EF681-685B-47C1-89AF-B288ADF4AC83}" destId="{D0E16D52-0B93-4637-B9F1-09C133DF6EF1}" srcOrd="0" destOrd="0" parTransId="{5478386A-E238-4B8A-B1EC-547D0306356B}" sibTransId="{01F051C8-3B8D-4B65-8D25-70FFE2D46E30}"/>
    <dgm:cxn modelId="{A202EDB2-9E0D-4EB4-9B4F-A6EED7ECD499}" type="presOf" srcId="{4E1BC085-49E0-4950-82C0-A77D127B8A99}" destId="{54933BBB-CC7C-48E3-A481-9C26C936838F}" srcOrd="0" destOrd="1" presId="urn:microsoft.com/office/officeart/2018/2/layout/IconVerticalSolidList"/>
    <dgm:cxn modelId="{07251BB3-AAFD-48B5-96F6-702BCF8EB6A3}" type="presOf" srcId="{6D3379E3-C4DF-4F6B-B63A-4A418288BB00}" destId="{3040CF4F-3494-4FE7-9793-2BBB153CB19B}" srcOrd="0" destOrd="1" presId="urn:microsoft.com/office/officeart/2018/2/layout/IconVerticalSolidList"/>
    <dgm:cxn modelId="{7B258EBD-2EB3-4B78-AE75-CB6DC9AC3457}" type="presOf" srcId="{DCBE3D4E-1471-4F77-A1A8-F90DD78A4778}" destId="{54933BBB-CC7C-48E3-A481-9C26C936838F}" srcOrd="0" destOrd="0" presId="urn:microsoft.com/office/officeart/2018/2/layout/IconVerticalSolidList"/>
    <dgm:cxn modelId="{57F06EC0-F0BD-4C09-B69B-5BB3236922DD}" type="presOf" srcId="{C884C784-4F98-4348-8FBE-3EA56103E7FE}" destId="{5CB101E2-09D7-4EA7-B1EE-C3D82ECC69D0}" srcOrd="0" destOrd="0" presId="urn:microsoft.com/office/officeart/2018/2/layout/IconVerticalSolidList"/>
    <dgm:cxn modelId="{5E9268CC-00B6-48AC-947D-87CF1C062147}" srcId="{6C02B4E7-7EBE-47AA-8B06-F7AA270AD158}" destId="{6D3379E3-C4DF-4F6B-B63A-4A418288BB00}" srcOrd="1" destOrd="0" parTransId="{7066E689-19B9-4898-86FD-2224EA94AFAC}" sibTransId="{4636E7E8-5D66-461A-9F6B-655132BBA7E8}"/>
    <dgm:cxn modelId="{CC9199CD-907C-4DA5-9DC8-27232FF39004}" srcId="{6C02B4E7-7EBE-47AA-8B06-F7AA270AD158}" destId="{C2AE268D-AB3F-4B88-88FC-8E354B4AA633}" srcOrd="2" destOrd="0" parTransId="{FC165825-FA7E-4359-89B0-25F906C39EEE}" sibTransId="{FFADD9DA-403A-4FD8-AEFA-1B2E7097E06F}"/>
    <dgm:cxn modelId="{E54AC1CE-FB34-429D-A96F-F5575E5A3D2C}" type="presOf" srcId="{C2AE268D-AB3F-4B88-88FC-8E354B4AA633}" destId="{3040CF4F-3494-4FE7-9793-2BBB153CB19B}" srcOrd="0" destOrd="2" presId="urn:microsoft.com/office/officeart/2018/2/layout/IconVerticalSolidList"/>
    <dgm:cxn modelId="{E0EA43D6-1674-45AE-91A7-0B9B1338ED3B}" srcId="{D0E16D52-0B93-4637-B9F1-09C133DF6EF1}" destId="{F9918273-5CC9-4ADE-92EB-8B3D099F88AA}" srcOrd="1" destOrd="0" parTransId="{23A4A8AC-46A0-4A93-854F-161D94EBDF14}" sibTransId="{43C0A8C3-1E7D-497F-94D8-9F334DC26AAF}"/>
    <dgm:cxn modelId="{960ECAD9-2CC7-4913-8715-8837C4FD5CBD}" srcId="{EE1C00CC-681A-452C-80BB-5EB19AC6EB16}" destId="{97FD4A88-F7EC-4C5D-B9E9-CB8A92071C15}" srcOrd="2" destOrd="0" parTransId="{A3C89EBC-3C24-4F61-86B8-C0C97FDB6842}" sibTransId="{1D2AA7D7-E2EB-49EE-98E2-A1D0101DE101}"/>
    <dgm:cxn modelId="{F85D5BDD-AD3C-41AB-AC8F-2388133D6EC7}" type="presOf" srcId="{7F2EF681-685B-47C1-89AF-B288ADF4AC83}" destId="{A05950EE-3F27-429D-8E62-630C03112E09}" srcOrd="0" destOrd="0" presId="urn:microsoft.com/office/officeart/2018/2/layout/IconVerticalSolidList"/>
    <dgm:cxn modelId="{CFC192DD-3D49-46E4-9E22-EC010840862B}" srcId="{7F2EF681-685B-47C1-89AF-B288ADF4AC83}" destId="{6C02B4E7-7EBE-47AA-8B06-F7AA270AD158}" srcOrd="2" destOrd="0" parTransId="{CB1C599E-5115-4D29-B263-F574A583C574}" sibTransId="{ED46E7D9-0E12-443E-AE03-9687599C13B3}"/>
    <dgm:cxn modelId="{A487EEE0-A5A7-4308-8C99-BB03AA5444B8}" type="presOf" srcId="{97FD4A88-F7EC-4C5D-B9E9-CB8A92071C15}" destId="{54933BBB-CC7C-48E3-A481-9C26C936838F}" srcOrd="0" destOrd="2" presId="urn:microsoft.com/office/officeart/2018/2/layout/IconVerticalSolidList"/>
    <dgm:cxn modelId="{D155B9FA-B90B-4F58-985B-96F1233A4ECF}" type="presOf" srcId="{6C02B4E7-7EBE-47AA-8B06-F7AA270AD158}" destId="{398F658B-3EEF-4185-8D04-AB4ACB1DA7F7}" srcOrd="0" destOrd="0" presId="urn:microsoft.com/office/officeart/2018/2/layout/IconVerticalSolidList"/>
    <dgm:cxn modelId="{77F8E98F-D6AA-489C-9F55-7E077FB53F76}" type="presParOf" srcId="{A05950EE-3F27-429D-8E62-630C03112E09}" destId="{D51530C9-7D38-4EB1-84D5-7A6903992AF6}" srcOrd="0" destOrd="0" presId="urn:microsoft.com/office/officeart/2018/2/layout/IconVerticalSolidList"/>
    <dgm:cxn modelId="{5D4AFF76-EA50-4572-9B4B-1AEC7FB6E5DE}" type="presParOf" srcId="{D51530C9-7D38-4EB1-84D5-7A6903992AF6}" destId="{205AF5FD-5B7F-4CE8-AE93-57D62A84F9E9}" srcOrd="0" destOrd="0" presId="urn:microsoft.com/office/officeart/2018/2/layout/IconVerticalSolidList"/>
    <dgm:cxn modelId="{FDEC27A2-EC23-4FD4-957B-B532AF9983B3}" type="presParOf" srcId="{D51530C9-7D38-4EB1-84D5-7A6903992AF6}" destId="{4090C8EF-537F-4A0D-BD4D-36F4EC4A2706}" srcOrd="1" destOrd="0" presId="urn:microsoft.com/office/officeart/2018/2/layout/IconVerticalSolidList"/>
    <dgm:cxn modelId="{1B66553C-5B2F-4F11-8254-9D829E6C077A}" type="presParOf" srcId="{D51530C9-7D38-4EB1-84D5-7A6903992AF6}" destId="{9D20978F-196E-4B1E-A84A-E64EED322FDE}" srcOrd="2" destOrd="0" presId="urn:microsoft.com/office/officeart/2018/2/layout/IconVerticalSolidList"/>
    <dgm:cxn modelId="{8BF317FD-4049-498F-8118-A43ABB04CC4C}" type="presParOf" srcId="{D51530C9-7D38-4EB1-84D5-7A6903992AF6}" destId="{99062BD1-E309-4324-8DB6-0FC983A0D951}" srcOrd="3" destOrd="0" presId="urn:microsoft.com/office/officeart/2018/2/layout/IconVerticalSolidList"/>
    <dgm:cxn modelId="{2F9C2582-BE34-47FC-8B53-99C088005961}" type="presParOf" srcId="{D51530C9-7D38-4EB1-84D5-7A6903992AF6}" destId="{5CB101E2-09D7-4EA7-B1EE-C3D82ECC69D0}" srcOrd="4" destOrd="0" presId="urn:microsoft.com/office/officeart/2018/2/layout/IconVerticalSolidList"/>
    <dgm:cxn modelId="{68B1528B-406F-4EE8-A253-B9A82C88902A}" type="presParOf" srcId="{A05950EE-3F27-429D-8E62-630C03112E09}" destId="{96B8D1C9-70DC-486B-8CC9-B38A23C2B962}" srcOrd="1" destOrd="0" presId="urn:microsoft.com/office/officeart/2018/2/layout/IconVerticalSolidList"/>
    <dgm:cxn modelId="{312E1071-FDE4-4DA9-8BF4-70BF5185BF03}" type="presParOf" srcId="{A05950EE-3F27-429D-8E62-630C03112E09}" destId="{D0B96DA4-8208-4391-A2BF-E7726A2E71E7}" srcOrd="2" destOrd="0" presId="urn:microsoft.com/office/officeart/2018/2/layout/IconVerticalSolidList"/>
    <dgm:cxn modelId="{AC5EFD8B-72F4-4BDD-9F9A-D3974117B98B}" type="presParOf" srcId="{D0B96DA4-8208-4391-A2BF-E7726A2E71E7}" destId="{697C0C78-245A-497E-8509-951BF15E65B6}" srcOrd="0" destOrd="0" presId="urn:microsoft.com/office/officeart/2018/2/layout/IconVerticalSolidList"/>
    <dgm:cxn modelId="{E897063D-F50D-4B37-834C-D8E2CC24A1AC}" type="presParOf" srcId="{D0B96DA4-8208-4391-A2BF-E7726A2E71E7}" destId="{ADEE47C7-C47B-43A1-B7E7-309826548703}" srcOrd="1" destOrd="0" presId="urn:microsoft.com/office/officeart/2018/2/layout/IconVerticalSolidList"/>
    <dgm:cxn modelId="{BE0A191C-FA92-45D8-BBE0-6872FA0FA115}" type="presParOf" srcId="{D0B96DA4-8208-4391-A2BF-E7726A2E71E7}" destId="{5AF2633F-CE78-4042-B61A-CE139919D22F}" srcOrd="2" destOrd="0" presId="urn:microsoft.com/office/officeart/2018/2/layout/IconVerticalSolidList"/>
    <dgm:cxn modelId="{1FCCAA9A-05CD-48DF-B5B3-8649E109C25C}" type="presParOf" srcId="{D0B96DA4-8208-4391-A2BF-E7726A2E71E7}" destId="{68A37445-FEA7-42ED-A499-3696680837DD}" srcOrd="3" destOrd="0" presId="urn:microsoft.com/office/officeart/2018/2/layout/IconVerticalSolidList"/>
    <dgm:cxn modelId="{A99E672D-6E4B-49E1-A357-042F69DA665A}" type="presParOf" srcId="{D0B96DA4-8208-4391-A2BF-E7726A2E71E7}" destId="{54933BBB-CC7C-48E3-A481-9C26C936838F}" srcOrd="4" destOrd="0" presId="urn:microsoft.com/office/officeart/2018/2/layout/IconVerticalSolidList"/>
    <dgm:cxn modelId="{100009B0-D473-4506-B511-9EF34D1C9034}" type="presParOf" srcId="{A05950EE-3F27-429D-8E62-630C03112E09}" destId="{66001D75-0517-491F-85FF-38721D029449}" srcOrd="3" destOrd="0" presId="urn:microsoft.com/office/officeart/2018/2/layout/IconVerticalSolidList"/>
    <dgm:cxn modelId="{9D5E7C90-C9AA-437F-BF88-E8E3418BFBFA}" type="presParOf" srcId="{A05950EE-3F27-429D-8E62-630C03112E09}" destId="{000C4DBD-8BA0-43A0-BEB4-ACB0471ECE56}" srcOrd="4" destOrd="0" presId="urn:microsoft.com/office/officeart/2018/2/layout/IconVerticalSolidList"/>
    <dgm:cxn modelId="{6324D66F-828C-4F13-87EC-847A97DFC526}" type="presParOf" srcId="{000C4DBD-8BA0-43A0-BEB4-ACB0471ECE56}" destId="{B5F27476-6A1A-4A77-B983-1829E8A34950}" srcOrd="0" destOrd="0" presId="urn:microsoft.com/office/officeart/2018/2/layout/IconVerticalSolidList"/>
    <dgm:cxn modelId="{065EF968-5D4E-4382-8460-A7D0A30B368A}" type="presParOf" srcId="{000C4DBD-8BA0-43A0-BEB4-ACB0471ECE56}" destId="{D405416C-9CC8-4E65-A85A-BBC421AE98DD}" srcOrd="1" destOrd="0" presId="urn:microsoft.com/office/officeart/2018/2/layout/IconVerticalSolidList"/>
    <dgm:cxn modelId="{08615662-4F88-44DC-B660-59309CCCD1EE}" type="presParOf" srcId="{000C4DBD-8BA0-43A0-BEB4-ACB0471ECE56}" destId="{4AAC6ABC-3200-4D9F-9A82-53B0DDF8611D}" srcOrd="2" destOrd="0" presId="urn:microsoft.com/office/officeart/2018/2/layout/IconVerticalSolidList"/>
    <dgm:cxn modelId="{C9E18CCC-A08C-49C2-88E9-F56B40F442D5}" type="presParOf" srcId="{000C4DBD-8BA0-43A0-BEB4-ACB0471ECE56}" destId="{398F658B-3EEF-4185-8D04-AB4ACB1DA7F7}" srcOrd="3" destOrd="0" presId="urn:microsoft.com/office/officeart/2018/2/layout/IconVerticalSolidList"/>
    <dgm:cxn modelId="{100A3084-8E37-4173-8DD6-A1D041581699}" type="presParOf" srcId="{000C4DBD-8BA0-43A0-BEB4-ACB0471ECE56}" destId="{3040CF4F-3494-4FE7-9793-2BBB153CB19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4C48BC-0A65-4D76-A5D9-6B82F430285A}" type="doc">
      <dgm:prSet loTypeId="urn:microsoft.com/office/officeart/2005/8/layout/v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792D756-0279-4853-96C7-130B245AD410}">
      <dgm:prSet/>
      <dgm:spPr/>
      <dgm:t>
        <a:bodyPr/>
        <a:lstStyle/>
        <a:p>
          <a:r>
            <a:rPr lang="en-US" dirty="0" err="1"/>
            <a:t>hohe</a:t>
          </a:r>
          <a:r>
            <a:rPr lang="en-US" dirty="0"/>
            <a:t> </a:t>
          </a:r>
          <a:r>
            <a:rPr lang="en-US" dirty="0" err="1"/>
            <a:t>Arbeitseffizienz</a:t>
          </a:r>
          <a:endParaRPr lang="en-US" dirty="0"/>
        </a:p>
      </dgm:t>
    </dgm:pt>
    <dgm:pt modelId="{81CF5426-1D6D-44D7-954C-0E1E1D27E90A}" type="parTrans" cxnId="{441376DC-6D27-4EA1-93C8-044C5A894041}">
      <dgm:prSet/>
      <dgm:spPr/>
      <dgm:t>
        <a:bodyPr/>
        <a:lstStyle/>
        <a:p>
          <a:endParaRPr lang="en-US"/>
        </a:p>
      </dgm:t>
    </dgm:pt>
    <dgm:pt modelId="{375560AA-9AAF-4EE2-BD8B-3434722C94D0}" type="sibTrans" cxnId="{441376DC-6D27-4EA1-93C8-044C5A894041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C81A24B8-FEE3-4CBB-89D8-8D862F51A017}">
      <dgm:prSet/>
      <dgm:spPr/>
      <dgm:t>
        <a:bodyPr/>
        <a:lstStyle/>
        <a:p>
          <a:r>
            <a:rPr lang="en-US"/>
            <a:t>Bereitschaft, die fachliche Qualifikation der Mitarbeiter zu verbessern</a:t>
          </a:r>
        </a:p>
      </dgm:t>
    </dgm:pt>
    <dgm:pt modelId="{8C4F8700-A105-443B-A372-FF6271D73A7B}" type="parTrans" cxnId="{523E63A0-8322-42D9-8ED2-EFF5918E6489}">
      <dgm:prSet/>
      <dgm:spPr/>
      <dgm:t>
        <a:bodyPr/>
        <a:lstStyle/>
        <a:p>
          <a:endParaRPr lang="en-US"/>
        </a:p>
      </dgm:t>
    </dgm:pt>
    <dgm:pt modelId="{6A148736-C408-49AD-B4C4-AB324B03A22E}" type="sibTrans" cxnId="{523E63A0-8322-42D9-8ED2-EFF5918E6489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E2ED1332-E834-4785-A87A-B9F0A81BDD77}">
      <dgm:prSet/>
      <dgm:spPr/>
      <dgm:t>
        <a:bodyPr/>
        <a:lstStyle/>
        <a:p>
          <a:r>
            <a:rPr lang="en-US"/>
            <a:t>verstärkter Wettbewerb auf dem Arbeitsmarkt</a:t>
          </a:r>
        </a:p>
      </dgm:t>
    </dgm:pt>
    <dgm:pt modelId="{A5AF515B-8CE6-491A-BCD9-9D71A9F44504}" type="parTrans" cxnId="{A2F2D29E-78C3-4501-85E5-50334020FE8A}">
      <dgm:prSet/>
      <dgm:spPr/>
      <dgm:t>
        <a:bodyPr/>
        <a:lstStyle/>
        <a:p>
          <a:endParaRPr lang="en-US"/>
        </a:p>
      </dgm:t>
    </dgm:pt>
    <dgm:pt modelId="{9A653E29-A9A7-440E-9DE9-9BC8C6572BBF}" type="sibTrans" cxnId="{A2F2D29E-78C3-4501-85E5-50334020FE8A}">
      <dgm:prSet/>
      <dgm:spPr/>
      <dgm:t>
        <a:bodyPr/>
        <a:lstStyle/>
        <a:p>
          <a:endParaRPr lang="en-US"/>
        </a:p>
      </dgm:t>
    </dgm:pt>
    <dgm:pt modelId="{9C40F779-F13D-4E93-BDEB-08827341DB89}" type="pres">
      <dgm:prSet presAssocID="{9E4C48BC-0A65-4D76-A5D9-6B82F430285A}" presName="outerComposite" presStyleCnt="0">
        <dgm:presLayoutVars>
          <dgm:chMax val="5"/>
          <dgm:dir/>
          <dgm:resizeHandles val="exact"/>
        </dgm:presLayoutVars>
      </dgm:prSet>
      <dgm:spPr/>
    </dgm:pt>
    <dgm:pt modelId="{DA59A1A5-905B-4405-9AD2-A0499F7D0C0C}" type="pres">
      <dgm:prSet presAssocID="{9E4C48BC-0A65-4D76-A5D9-6B82F430285A}" presName="dummyMaxCanvas" presStyleCnt="0">
        <dgm:presLayoutVars/>
      </dgm:prSet>
      <dgm:spPr/>
    </dgm:pt>
    <dgm:pt modelId="{D9F30F41-41D5-48AB-BA2C-111BCF64C1EA}" type="pres">
      <dgm:prSet presAssocID="{9E4C48BC-0A65-4D76-A5D9-6B82F430285A}" presName="ThreeNodes_1" presStyleLbl="node1" presStyleIdx="0" presStyleCnt="3" custLinFactNeighborX="8817" custLinFactNeighborY="5885">
        <dgm:presLayoutVars>
          <dgm:bulletEnabled val="1"/>
        </dgm:presLayoutVars>
      </dgm:prSet>
      <dgm:spPr/>
    </dgm:pt>
    <dgm:pt modelId="{8FF3AC83-8B62-4ACA-B7FD-BCF43CFB9B0F}" type="pres">
      <dgm:prSet presAssocID="{9E4C48BC-0A65-4D76-A5D9-6B82F430285A}" presName="ThreeNodes_2" presStyleLbl="node1" presStyleIdx="1" presStyleCnt="3">
        <dgm:presLayoutVars>
          <dgm:bulletEnabled val="1"/>
        </dgm:presLayoutVars>
      </dgm:prSet>
      <dgm:spPr/>
    </dgm:pt>
    <dgm:pt modelId="{C327560F-CFB1-4891-9DC4-924B01F4581D}" type="pres">
      <dgm:prSet presAssocID="{9E4C48BC-0A65-4D76-A5D9-6B82F430285A}" presName="ThreeNodes_3" presStyleLbl="node1" presStyleIdx="2" presStyleCnt="3" custLinFactNeighborX="-8830" custLinFactNeighborY="-5044">
        <dgm:presLayoutVars>
          <dgm:bulletEnabled val="1"/>
        </dgm:presLayoutVars>
      </dgm:prSet>
      <dgm:spPr/>
    </dgm:pt>
    <dgm:pt modelId="{8166425B-9784-4CB5-9555-BCA2738AC695}" type="pres">
      <dgm:prSet presAssocID="{9E4C48BC-0A65-4D76-A5D9-6B82F430285A}" presName="ThreeConn_1-2" presStyleLbl="fgAccFollowNode1" presStyleIdx="0" presStyleCnt="2">
        <dgm:presLayoutVars>
          <dgm:bulletEnabled val="1"/>
        </dgm:presLayoutVars>
      </dgm:prSet>
      <dgm:spPr/>
    </dgm:pt>
    <dgm:pt modelId="{243271E1-3D24-4698-A82A-4B3DFB586EC7}" type="pres">
      <dgm:prSet presAssocID="{9E4C48BC-0A65-4D76-A5D9-6B82F430285A}" presName="ThreeConn_2-3" presStyleLbl="fgAccFollowNode1" presStyleIdx="1" presStyleCnt="2">
        <dgm:presLayoutVars>
          <dgm:bulletEnabled val="1"/>
        </dgm:presLayoutVars>
      </dgm:prSet>
      <dgm:spPr/>
    </dgm:pt>
    <dgm:pt modelId="{11D85613-07A3-4B06-832F-D931CCF19D23}" type="pres">
      <dgm:prSet presAssocID="{9E4C48BC-0A65-4D76-A5D9-6B82F430285A}" presName="ThreeNodes_1_text" presStyleLbl="node1" presStyleIdx="2" presStyleCnt="3">
        <dgm:presLayoutVars>
          <dgm:bulletEnabled val="1"/>
        </dgm:presLayoutVars>
      </dgm:prSet>
      <dgm:spPr/>
    </dgm:pt>
    <dgm:pt modelId="{FDADF712-EF61-4398-9C31-588BBBA77AD1}" type="pres">
      <dgm:prSet presAssocID="{9E4C48BC-0A65-4D76-A5D9-6B82F430285A}" presName="ThreeNodes_2_text" presStyleLbl="node1" presStyleIdx="2" presStyleCnt="3">
        <dgm:presLayoutVars>
          <dgm:bulletEnabled val="1"/>
        </dgm:presLayoutVars>
      </dgm:prSet>
      <dgm:spPr/>
    </dgm:pt>
    <dgm:pt modelId="{F0E4CF0D-0BD8-4917-A454-6A9AE48FE60C}" type="pres">
      <dgm:prSet presAssocID="{9E4C48BC-0A65-4D76-A5D9-6B82F430285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2210B12-17D3-4B0E-9995-02662ECA85BD}" type="presOf" srcId="{C81A24B8-FEE3-4CBB-89D8-8D862F51A017}" destId="{FDADF712-EF61-4398-9C31-588BBBA77AD1}" srcOrd="1" destOrd="0" presId="urn:microsoft.com/office/officeart/2005/8/layout/vProcess5"/>
    <dgm:cxn modelId="{18ADA127-0A55-48D3-828D-1FDB989F303C}" type="presOf" srcId="{C81A24B8-FEE3-4CBB-89D8-8D862F51A017}" destId="{8FF3AC83-8B62-4ACA-B7FD-BCF43CFB9B0F}" srcOrd="0" destOrd="0" presId="urn:microsoft.com/office/officeart/2005/8/layout/vProcess5"/>
    <dgm:cxn modelId="{CB176C5F-D47D-434F-8262-FCBA5C65F75F}" type="presOf" srcId="{6A148736-C408-49AD-B4C4-AB324B03A22E}" destId="{243271E1-3D24-4698-A82A-4B3DFB586EC7}" srcOrd="0" destOrd="0" presId="urn:microsoft.com/office/officeart/2005/8/layout/vProcess5"/>
    <dgm:cxn modelId="{1D0AC165-698F-4D0A-AED0-E31B7E8723EC}" type="presOf" srcId="{375560AA-9AAF-4EE2-BD8B-3434722C94D0}" destId="{8166425B-9784-4CB5-9555-BCA2738AC695}" srcOrd="0" destOrd="0" presId="urn:microsoft.com/office/officeart/2005/8/layout/vProcess5"/>
    <dgm:cxn modelId="{EF9FE78B-AF8F-44F3-9C64-0C82FC2A4F1F}" type="presOf" srcId="{E2ED1332-E834-4785-A87A-B9F0A81BDD77}" destId="{C327560F-CFB1-4891-9DC4-924B01F4581D}" srcOrd="0" destOrd="0" presId="urn:microsoft.com/office/officeart/2005/8/layout/vProcess5"/>
    <dgm:cxn modelId="{41D6DE94-53E7-4835-9CE0-2CBAF7307999}" type="presOf" srcId="{9E4C48BC-0A65-4D76-A5D9-6B82F430285A}" destId="{9C40F779-F13D-4E93-BDEB-08827341DB89}" srcOrd="0" destOrd="0" presId="urn:microsoft.com/office/officeart/2005/8/layout/vProcess5"/>
    <dgm:cxn modelId="{A2F2D29E-78C3-4501-85E5-50334020FE8A}" srcId="{9E4C48BC-0A65-4D76-A5D9-6B82F430285A}" destId="{E2ED1332-E834-4785-A87A-B9F0A81BDD77}" srcOrd="2" destOrd="0" parTransId="{A5AF515B-8CE6-491A-BCD9-9D71A9F44504}" sibTransId="{9A653E29-A9A7-440E-9DE9-9BC8C6572BBF}"/>
    <dgm:cxn modelId="{523E63A0-8322-42D9-8ED2-EFF5918E6489}" srcId="{9E4C48BC-0A65-4D76-A5D9-6B82F430285A}" destId="{C81A24B8-FEE3-4CBB-89D8-8D862F51A017}" srcOrd="1" destOrd="0" parTransId="{8C4F8700-A105-443B-A372-FF6271D73A7B}" sibTransId="{6A148736-C408-49AD-B4C4-AB324B03A22E}"/>
    <dgm:cxn modelId="{8479CBAD-552C-46E5-9FCF-FEE67231015D}" type="presOf" srcId="{E2ED1332-E834-4785-A87A-B9F0A81BDD77}" destId="{F0E4CF0D-0BD8-4917-A454-6A9AE48FE60C}" srcOrd="1" destOrd="0" presId="urn:microsoft.com/office/officeart/2005/8/layout/vProcess5"/>
    <dgm:cxn modelId="{E5EA18B3-CAA4-4F3E-BDFA-C2B176E7A0D2}" type="presOf" srcId="{0792D756-0279-4853-96C7-130B245AD410}" destId="{11D85613-07A3-4B06-832F-D931CCF19D23}" srcOrd="1" destOrd="0" presId="urn:microsoft.com/office/officeart/2005/8/layout/vProcess5"/>
    <dgm:cxn modelId="{441376DC-6D27-4EA1-93C8-044C5A894041}" srcId="{9E4C48BC-0A65-4D76-A5D9-6B82F430285A}" destId="{0792D756-0279-4853-96C7-130B245AD410}" srcOrd="0" destOrd="0" parTransId="{81CF5426-1D6D-44D7-954C-0E1E1D27E90A}" sibTransId="{375560AA-9AAF-4EE2-BD8B-3434722C94D0}"/>
    <dgm:cxn modelId="{2AC22FED-8368-4694-834F-A7118F8EFDA9}" type="presOf" srcId="{0792D756-0279-4853-96C7-130B245AD410}" destId="{D9F30F41-41D5-48AB-BA2C-111BCF64C1EA}" srcOrd="0" destOrd="0" presId="urn:microsoft.com/office/officeart/2005/8/layout/vProcess5"/>
    <dgm:cxn modelId="{965585F0-39A5-4216-B648-FFB564339A14}" type="presParOf" srcId="{9C40F779-F13D-4E93-BDEB-08827341DB89}" destId="{DA59A1A5-905B-4405-9AD2-A0499F7D0C0C}" srcOrd="0" destOrd="0" presId="urn:microsoft.com/office/officeart/2005/8/layout/vProcess5"/>
    <dgm:cxn modelId="{11DDD7A6-FB0B-42D8-A7D6-C2258B4E9B48}" type="presParOf" srcId="{9C40F779-F13D-4E93-BDEB-08827341DB89}" destId="{D9F30F41-41D5-48AB-BA2C-111BCF64C1EA}" srcOrd="1" destOrd="0" presId="urn:microsoft.com/office/officeart/2005/8/layout/vProcess5"/>
    <dgm:cxn modelId="{CA8D0D56-C5CB-4D2E-B0E0-09097E68531B}" type="presParOf" srcId="{9C40F779-F13D-4E93-BDEB-08827341DB89}" destId="{8FF3AC83-8B62-4ACA-B7FD-BCF43CFB9B0F}" srcOrd="2" destOrd="0" presId="urn:microsoft.com/office/officeart/2005/8/layout/vProcess5"/>
    <dgm:cxn modelId="{0A480150-B321-4182-95F0-8B91BFB75A0E}" type="presParOf" srcId="{9C40F779-F13D-4E93-BDEB-08827341DB89}" destId="{C327560F-CFB1-4891-9DC4-924B01F4581D}" srcOrd="3" destOrd="0" presId="urn:microsoft.com/office/officeart/2005/8/layout/vProcess5"/>
    <dgm:cxn modelId="{702DFB0E-11E0-45BD-B969-026470679161}" type="presParOf" srcId="{9C40F779-F13D-4E93-BDEB-08827341DB89}" destId="{8166425B-9784-4CB5-9555-BCA2738AC695}" srcOrd="4" destOrd="0" presId="urn:microsoft.com/office/officeart/2005/8/layout/vProcess5"/>
    <dgm:cxn modelId="{E0BFDB0D-88FE-4CC9-A28C-EDCC910EA1B5}" type="presParOf" srcId="{9C40F779-F13D-4E93-BDEB-08827341DB89}" destId="{243271E1-3D24-4698-A82A-4B3DFB586EC7}" srcOrd="5" destOrd="0" presId="urn:microsoft.com/office/officeart/2005/8/layout/vProcess5"/>
    <dgm:cxn modelId="{CA78BD32-124B-4389-9805-B1D3C04BE750}" type="presParOf" srcId="{9C40F779-F13D-4E93-BDEB-08827341DB89}" destId="{11D85613-07A3-4B06-832F-D931CCF19D23}" srcOrd="6" destOrd="0" presId="urn:microsoft.com/office/officeart/2005/8/layout/vProcess5"/>
    <dgm:cxn modelId="{C6DA66A8-C333-4E08-BA23-CEF977591AF3}" type="presParOf" srcId="{9C40F779-F13D-4E93-BDEB-08827341DB89}" destId="{FDADF712-EF61-4398-9C31-588BBBA77AD1}" srcOrd="7" destOrd="0" presId="urn:microsoft.com/office/officeart/2005/8/layout/vProcess5"/>
    <dgm:cxn modelId="{B0056BE4-7700-4A22-8927-C51AFF7DE5E7}" type="presParOf" srcId="{9C40F779-F13D-4E93-BDEB-08827341DB89}" destId="{F0E4CF0D-0BD8-4917-A454-6A9AE48FE60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4581A1-044D-41BE-9539-E06D772F893B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5763C9-FCCB-4D39-A6C8-444893D7F8B2}">
      <dgm:prSet/>
      <dgm:spPr/>
      <dgm:t>
        <a:bodyPr/>
        <a:lstStyle/>
        <a:p>
          <a:r>
            <a:rPr lang="pl-PL"/>
            <a:t>Aktiv</a:t>
          </a:r>
          <a:endParaRPr lang="en-US"/>
        </a:p>
      </dgm:t>
    </dgm:pt>
    <dgm:pt modelId="{28A84574-9560-4E5A-997F-F12BBCBD8B58}" type="parTrans" cxnId="{55FE5BE5-EB96-4536-996A-63D3F8EAF9FE}">
      <dgm:prSet/>
      <dgm:spPr/>
      <dgm:t>
        <a:bodyPr/>
        <a:lstStyle/>
        <a:p>
          <a:endParaRPr lang="en-US"/>
        </a:p>
      </dgm:t>
    </dgm:pt>
    <dgm:pt modelId="{A5F13D40-2840-45BE-9624-C7CDFFA5122D}" type="sibTrans" cxnId="{55FE5BE5-EB96-4536-996A-63D3F8EAF9FE}">
      <dgm:prSet/>
      <dgm:spPr/>
      <dgm:t>
        <a:bodyPr/>
        <a:lstStyle/>
        <a:p>
          <a:endParaRPr lang="en-US"/>
        </a:p>
      </dgm:t>
    </dgm:pt>
    <dgm:pt modelId="{91246DB2-70D7-4ED5-AECC-14847F157043}">
      <dgm:prSet/>
      <dgm:spPr/>
      <dgm:t>
        <a:bodyPr/>
        <a:lstStyle/>
        <a:p>
          <a:r>
            <a:rPr lang="pl-PL" dirty="0" err="1"/>
            <a:t>Kofinanzierung</a:t>
          </a:r>
          <a:r>
            <a:rPr lang="pl-PL" dirty="0"/>
            <a:t> der </a:t>
          </a:r>
          <a:r>
            <a:rPr lang="pl-PL" dirty="0" err="1"/>
            <a:t>Wissenschaft</a:t>
          </a:r>
          <a:endParaRPr lang="en-US" dirty="0"/>
        </a:p>
      </dgm:t>
    </dgm:pt>
    <dgm:pt modelId="{53182BDF-7954-44BB-9974-A10EA5D1C317}" type="parTrans" cxnId="{30BDA405-2CA4-496F-927E-784B6DDBE639}">
      <dgm:prSet/>
      <dgm:spPr/>
      <dgm:t>
        <a:bodyPr/>
        <a:lstStyle/>
        <a:p>
          <a:endParaRPr lang="en-US"/>
        </a:p>
      </dgm:t>
    </dgm:pt>
    <dgm:pt modelId="{33CCBB0D-F0CF-4D21-B549-8778D9411DD2}" type="sibTrans" cxnId="{30BDA405-2CA4-496F-927E-784B6DDBE639}">
      <dgm:prSet/>
      <dgm:spPr/>
      <dgm:t>
        <a:bodyPr/>
        <a:lstStyle/>
        <a:p>
          <a:endParaRPr lang="en-US"/>
        </a:p>
      </dgm:t>
    </dgm:pt>
    <dgm:pt modelId="{16E284C9-9B5E-4A46-9A1C-70AFD45C6EF5}">
      <dgm:prSet/>
      <dgm:spPr/>
      <dgm:t>
        <a:bodyPr/>
        <a:lstStyle/>
        <a:p>
          <a:r>
            <a:rPr lang="pl-PL" dirty="0" err="1"/>
            <a:t>Arbeitslosenhilfe</a:t>
          </a:r>
          <a:endParaRPr lang="en-US" dirty="0"/>
        </a:p>
      </dgm:t>
    </dgm:pt>
    <dgm:pt modelId="{4A3C2D32-B02F-455B-8D07-86B0163359BF}" type="parTrans" cxnId="{512343A6-318D-4344-BD7A-6DEA05FAC0BF}">
      <dgm:prSet/>
      <dgm:spPr/>
      <dgm:t>
        <a:bodyPr/>
        <a:lstStyle/>
        <a:p>
          <a:endParaRPr lang="en-US"/>
        </a:p>
      </dgm:t>
    </dgm:pt>
    <dgm:pt modelId="{BF66E400-2772-4287-A647-FF8A7560447C}" type="sibTrans" cxnId="{512343A6-318D-4344-BD7A-6DEA05FAC0BF}">
      <dgm:prSet/>
      <dgm:spPr/>
      <dgm:t>
        <a:bodyPr/>
        <a:lstStyle/>
        <a:p>
          <a:endParaRPr lang="en-US"/>
        </a:p>
      </dgm:t>
    </dgm:pt>
    <dgm:pt modelId="{C7420485-C749-4B3B-8FB1-E44BCBBAF484}">
      <dgm:prSet/>
      <dgm:spPr/>
      <dgm:t>
        <a:bodyPr/>
        <a:lstStyle/>
        <a:p>
          <a:r>
            <a:rPr lang="pl-PL" dirty="0" err="1"/>
            <a:t>die</a:t>
          </a:r>
          <a:r>
            <a:rPr lang="pl-PL" dirty="0"/>
            <a:t> </a:t>
          </a:r>
          <a:r>
            <a:rPr lang="pl-PL" dirty="0" err="1"/>
            <a:t>Möglichkeit</a:t>
          </a:r>
          <a:r>
            <a:rPr lang="pl-PL" dirty="0"/>
            <a:t>, </a:t>
          </a:r>
          <a:r>
            <a:rPr lang="pl-PL" dirty="0" err="1"/>
            <a:t>an</a:t>
          </a:r>
          <a:r>
            <a:rPr lang="pl-PL" dirty="0"/>
            <a:t> </a:t>
          </a:r>
          <a:r>
            <a:rPr lang="pl-PL" dirty="0" err="1"/>
            <a:t>bezahlten</a:t>
          </a:r>
          <a:r>
            <a:rPr lang="pl-PL" dirty="0"/>
            <a:t> </a:t>
          </a:r>
          <a:r>
            <a:rPr lang="pl-PL" dirty="0" err="1"/>
            <a:t>oder</a:t>
          </a:r>
          <a:r>
            <a:rPr lang="pl-PL" dirty="0"/>
            <a:t> </a:t>
          </a:r>
          <a:r>
            <a:rPr lang="pl-PL" dirty="0" err="1"/>
            <a:t>unbezahlten</a:t>
          </a:r>
          <a:r>
            <a:rPr lang="pl-PL" dirty="0"/>
            <a:t> </a:t>
          </a:r>
          <a:r>
            <a:rPr lang="pl-PL" dirty="0" err="1"/>
            <a:t>Praktika</a:t>
          </a:r>
          <a:r>
            <a:rPr lang="pl-PL" dirty="0"/>
            <a:t> </a:t>
          </a:r>
          <a:r>
            <a:rPr lang="pl-PL" dirty="0" err="1"/>
            <a:t>teilzunehmen</a:t>
          </a:r>
          <a:endParaRPr lang="en-US" dirty="0"/>
        </a:p>
      </dgm:t>
    </dgm:pt>
    <dgm:pt modelId="{636469C1-8A9C-4F86-8CBB-E97829BB94C1}" type="parTrans" cxnId="{76A07B04-598D-420A-9B3B-2AF6BB69D797}">
      <dgm:prSet/>
      <dgm:spPr/>
      <dgm:t>
        <a:bodyPr/>
        <a:lstStyle/>
        <a:p>
          <a:endParaRPr lang="en-US"/>
        </a:p>
      </dgm:t>
    </dgm:pt>
    <dgm:pt modelId="{05C5494B-F114-46E4-A8E4-0B380914AC63}" type="sibTrans" cxnId="{76A07B04-598D-420A-9B3B-2AF6BB69D797}">
      <dgm:prSet/>
      <dgm:spPr/>
      <dgm:t>
        <a:bodyPr/>
        <a:lstStyle/>
        <a:p>
          <a:endParaRPr lang="en-US"/>
        </a:p>
      </dgm:t>
    </dgm:pt>
    <dgm:pt modelId="{8048C957-93C5-45C5-9796-EF1DFE6BBED2}">
      <dgm:prSet/>
      <dgm:spPr/>
      <dgm:t>
        <a:bodyPr/>
        <a:lstStyle/>
        <a:p>
          <a:r>
            <a:rPr lang="pl-PL"/>
            <a:t>Passiv</a:t>
          </a:r>
          <a:endParaRPr lang="en-US"/>
        </a:p>
      </dgm:t>
    </dgm:pt>
    <dgm:pt modelId="{9691E4CB-3BBE-40EA-B955-1D1CABCBB6FB}" type="parTrans" cxnId="{18712ABB-A470-467F-B65E-459451ECF822}">
      <dgm:prSet/>
      <dgm:spPr/>
      <dgm:t>
        <a:bodyPr/>
        <a:lstStyle/>
        <a:p>
          <a:endParaRPr lang="en-US"/>
        </a:p>
      </dgm:t>
    </dgm:pt>
    <dgm:pt modelId="{ACA01900-A467-41C6-90DB-408DDF6B1F20}" type="sibTrans" cxnId="{18712ABB-A470-467F-B65E-459451ECF822}">
      <dgm:prSet/>
      <dgm:spPr/>
      <dgm:t>
        <a:bodyPr/>
        <a:lstStyle/>
        <a:p>
          <a:endParaRPr lang="en-US"/>
        </a:p>
      </dgm:t>
    </dgm:pt>
    <dgm:pt modelId="{9718D783-538F-403A-B478-0D244AD4341A}">
      <dgm:prSet/>
      <dgm:spPr/>
      <dgm:t>
        <a:bodyPr/>
        <a:lstStyle/>
        <a:p>
          <a:r>
            <a:rPr lang="pl-PL"/>
            <a:t>Schaffung von Arbeitsplätzen durch den öffentlichen Sektor</a:t>
          </a:r>
          <a:endParaRPr lang="en-US"/>
        </a:p>
      </dgm:t>
    </dgm:pt>
    <dgm:pt modelId="{983D5CB5-5376-4FE4-8847-4DDCFC5BDA56}" type="parTrans" cxnId="{5C1AE07D-718F-4B4C-A65A-FDE2D8EFD271}">
      <dgm:prSet/>
      <dgm:spPr/>
      <dgm:t>
        <a:bodyPr/>
        <a:lstStyle/>
        <a:p>
          <a:endParaRPr lang="en-US"/>
        </a:p>
      </dgm:t>
    </dgm:pt>
    <dgm:pt modelId="{8F5689FC-DFF9-4515-9924-A49A9BBF7F44}" type="sibTrans" cxnId="{5C1AE07D-718F-4B4C-A65A-FDE2D8EFD271}">
      <dgm:prSet/>
      <dgm:spPr/>
      <dgm:t>
        <a:bodyPr/>
        <a:lstStyle/>
        <a:p>
          <a:endParaRPr lang="en-US"/>
        </a:p>
      </dgm:t>
    </dgm:pt>
    <dgm:pt modelId="{1B36ECE7-FD70-4E17-8069-993DFF35D1A6}">
      <dgm:prSet/>
      <dgm:spPr/>
      <dgm:t>
        <a:bodyPr/>
        <a:lstStyle/>
        <a:p>
          <a:r>
            <a:rPr lang="pl-PL"/>
            <a:t>berufliche Umschulung</a:t>
          </a:r>
          <a:endParaRPr lang="en-US"/>
        </a:p>
      </dgm:t>
    </dgm:pt>
    <dgm:pt modelId="{C574E3B5-4F1A-4C14-A026-2754E4BD8C9B}" type="parTrans" cxnId="{560F2864-0340-4A7A-9784-3A1D5FF1CA90}">
      <dgm:prSet/>
      <dgm:spPr/>
      <dgm:t>
        <a:bodyPr/>
        <a:lstStyle/>
        <a:p>
          <a:endParaRPr lang="en-US"/>
        </a:p>
      </dgm:t>
    </dgm:pt>
    <dgm:pt modelId="{D2D724E8-2613-4A7A-9E1F-40DB0C751B51}" type="sibTrans" cxnId="{560F2864-0340-4A7A-9784-3A1D5FF1CA90}">
      <dgm:prSet/>
      <dgm:spPr/>
      <dgm:t>
        <a:bodyPr/>
        <a:lstStyle/>
        <a:p>
          <a:endParaRPr lang="en-US"/>
        </a:p>
      </dgm:t>
    </dgm:pt>
    <dgm:pt modelId="{EE71B4EA-8462-4631-97A6-95E5F0404F76}">
      <dgm:prSet/>
      <dgm:spPr/>
      <dgm:t>
        <a:bodyPr/>
        <a:lstStyle/>
        <a:p>
          <a:r>
            <a:rPr lang="pl-PL"/>
            <a:t>Herabsetzung des Rentenalters</a:t>
          </a:r>
          <a:endParaRPr lang="en-US"/>
        </a:p>
      </dgm:t>
    </dgm:pt>
    <dgm:pt modelId="{53233E5A-2657-4D22-83C3-F57565FF7BCA}" type="parTrans" cxnId="{028B8764-3C25-4D0C-A6B2-AD13334A637B}">
      <dgm:prSet/>
      <dgm:spPr/>
      <dgm:t>
        <a:bodyPr/>
        <a:lstStyle/>
        <a:p>
          <a:endParaRPr lang="en-US"/>
        </a:p>
      </dgm:t>
    </dgm:pt>
    <dgm:pt modelId="{CE89B85E-DB0B-4196-A62B-82F3B5C4AEC8}" type="sibTrans" cxnId="{028B8764-3C25-4D0C-A6B2-AD13334A637B}">
      <dgm:prSet/>
      <dgm:spPr/>
      <dgm:t>
        <a:bodyPr/>
        <a:lstStyle/>
        <a:p>
          <a:endParaRPr lang="en-US"/>
        </a:p>
      </dgm:t>
    </dgm:pt>
    <dgm:pt modelId="{CCA1E577-AF78-437A-B3AD-2A1AF0FCB215}" type="pres">
      <dgm:prSet presAssocID="{874581A1-044D-41BE-9539-E06D772F893B}" presName="Name0" presStyleCnt="0">
        <dgm:presLayoutVars>
          <dgm:dir/>
          <dgm:animLvl val="lvl"/>
          <dgm:resizeHandles val="exact"/>
        </dgm:presLayoutVars>
      </dgm:prSet>
      <dgm:spPr/>
    </dgm:pt>
    <dgm:pt modelId="{D9064D76-05B4-4BE1-BEDF-513366836560}" type="pres">
      <dgm:prSet presAssocID="{9D5763C9-FCCB-4D39-A6C8-444893D7F8B2}" presName="linNode" presStyleCnt="0"/>
      <dgm:spPr/>
    </dgm:pt>
    <dgm:pt modelId="{C5357C3D-38B8-40D0-8592-72C44607ECF9}" type="pres">
      <dgm:prSet presAssocID="{9D5763C9-FCCB-4D39-A6C8-444893D7F8B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DA745D8-8E18-47E6-BC63-3D6C9C614FD6}" type="pres">
      <dgm:prSet presAssocID="{9D5763C9-FCCB-4D39-A6C8-444893D7F8B2}" presName="descendantText" presStyleLbl="alignAccFollowNode1" presStyleIdx="0" presStyleCnt="2">
        <dgm:presLayoutVars>
          <dgm:bulletEnabled val="1"/>
        </dgm:presLayoutVars>
      </dgm:prSet>
      <dgm:spPr/>
    </dgm:pt>
    <dgm:pt modelId="{9ADCD416-BAD2-4780-9C09-01219BE8BFBD}" type="pres">
      <dgm:prSet presAssocID="{A5F13D40-2840-45BE-9624-C7CDFFA5122D}" presName="sp" presStyleCnt="0"/>
      <dgm:spPr/>
    </dgm:pt>
    <dgm:pt modelId="{0777DFF4-3A68-4989-B259-01F18544F5D2}" type="pres">
      <dgm:prSet presAssocID="{8048C957-93C5-45C5-9796-EF1DFE6BBED2}" presName="linNode" presStyleCnt="0"/>
      <dgm:spPr/>
    </dgm:pt>
    <dgm:pt modelId="{EF8FFB24-DA01-46BA-9F78-23FFB40B433B}" type="pres">
      <dgm:prSet presAssocID="{8048C957-93C5-45C5-9796-EF1DFE6BBED2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97D0BD9-D75D-40B6-963B-77B27E8B361E}" type="pres">
      <dgm:prSet presAssocID="{8048C957-93C5-45C5-9796-EF1DFE6BBED2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6A07B04-598D-420A-9B3B-2AF6BB69D797}" srcId="{9D5763C9-FCCB-4D39-A6C8-444893D7F8B2}" destId="{C7420485-C749-4B3B-8FB1-E44BCBBAF484}" srcOrd="2" destOrd="0" parTransId="{636469C1-8A9C-4F86-8CBB-E97829BB94C1}" sibTransId="{05C5494B-F114-46E4-A8E4-0B380914AC63}"/>
    <dgm:cxn modelId="{30BDA405-2CA4-496F-927E-784B6DDBE639}" srcId="{9D5763C9-FCCB-4D39-A6C8-444893D7F8B2}" destId="{91246DB2-70D7-4ED5-AECC-14847F157043}" srcOrd="0" destOrd="0" parTransId="{53182BDF-7954-44BB-9974-A10EA5D1C317}" sibTransId="{33CCBB0D-F0CF-4D21-B549-8778D9411DD2}"/>
    <dgm:cxn modelId="{087B6B32-3323-4FC2-BB05-75DF66519817}" type="presOf" srcId="{9718D783-538F-403A-B478-0D244AD4341A}" destId="{697D0BD9-D75D-40B6-963B-77B27E8B361E}" srcOrd="0" destOrd="0" presId="urn:microsoft.com/office/officeart/2005/8/layout/vList5"/>
    <dgm:cxn modelId="{CE645B5B-1E6F-41F2-9E7D-158DAA5E40CF}" type="presOf" srcId="{EE71B4EA-8462-4631-97A6-95E5F0404F76}" destId="{697D0BD9-D75D-40B6-963B-77B27E8B361E}" srcOrd="0" destOrd="2" presId="urn:microsoft.com/office/officeart/2005/8/layout/vList5"/>
    <dgm:cxn modelId="{560F2864-0340-4A7A-9784-3A1D5FF1CA90}" srcId="{8048C957-93C5-45C5-9796-EF1DFE6BBED2}" destId="{1B36ECE7-FD70-4E17-8069-993DFF35D1A6}" srcOrd="1" destOrd="0" parTransId="{C574E3B5-4F1A-4C14-A026-2754E4BD8C9B}" sibTransId="{D2D724E8-2613-4A7A-9E1F-40DB0C751B51}"/>
    <dgm:cxn modelId="{028B8764-3C25-4D0C-A6B2-AD13334A637B}" srcId="{8048C957-93C5-45C5-9796-EF1DFE6BBED2}" destId="{EE71B4EA-8462-4631-97A6-95E5F0404F76}" srcOrd="2" destOrd="0" parTransId="{53233E5A-2657-4D22-83C3-F57565FF7BCA}" sibTransId="{CE89B85E-DB0B-4196-A62B-82F3B5C4AEC8}"/>
    <dgm:cxn modelId="{977DDC54-38BA-45BA-8AAD-493000F87423}" type="presOf" srcId="{91246DB2-70D7-4ED5-AECC-14847F157043}" destId="{7DA745D8-8E18-47E6-BC63-3D6C9C614FD6}" srcOrd="0" destOrd="0" presId="urn:microsoft.com/office/officeart/2005/8/layout/vList5"/>
    <dgm:cxn modelId="{5C1AE07D-718F-4B4C-A65A-FDE2D8EFD271}" srcId="{8048C957-93C5-45C5-9796-EF1DFE6BBED2}" destId="{9718D783-538F-403A-B478-0D244AD4341A}" srcOrd="0" destOrd="0" parTransId="{983D5CB5-5376-4FE4-8847-4DDCFC5BDA56}" sibTransId="{8F5689FC-DFF9-4515-9924-A49A9BBF7F44}"/>
    <dgm:cxn modelId="{261F007E-53A1-407D-AA24-994DB2194F45}" type="presOf" srcId="{9D5763C9-FCCB-4D39-A6C8-444893D7F8B2}" destId="{C5357C3D-38B8-40D0-8592-72C44607ECF9}" srcOrd="0" destOrd="0" presId="urn:microsoft.com/office/officeart/2005/8/layout/vList5"/>
    <dgm:cxn modelId="{D6050180-1AD0-44F7-AC1F-8912C9850BD9}" type="presOf" srcId="{8048C957-93C5-45C5-9796-EF1DFE6BBED2}" destId="{EF8FFB24-DA01-46BA-9F78-23FFB40B433B}" srcOrd="0" destOrd="0" presId="urn:microsoft.com/office/officeart/2005/8/layout/vList5"/>
    <dgm:cxn modelId="{512343A6-318D-4344-BD7A-6DEA05FAC0BF}" srcId="{9D5763C9-FCCB-4D39-A6C8-444893D7F8B2}" destId="{16E284C9-9B5E-4A46-9A1C-70AFD45C6EF5}" srcOrd="1" destOrd="0" parTransId="{4A3C2D32-B02F-455B-8D07-86B0163359BF}" sibTransId="{BF66E400-2772-4287-A647-FF8A7560447C}"/>
    <dgm:cxn modelId="{F1A934A8-A958-442E-89C8-CC0B06B93CEE}" type="presOf" srcId="{C7420485-C749-4B3B-8FB1-E44BCBBAF484}" destId="{7DA745D8-8E18-47E6-BC63-3D6C9C614FD6}" srcOrd="0" destOrd="2" presId="urn:microsoft.com/office/officeart/2005/8/layout/vList5"/>
    <dgm:cxn modelId="{18712ABB-A470-467F-B65E-459451ECF822}" srcId="{874581A1-044D-41BE-9539-E06D772F893B}" destId="{8048C957-93C5-45C5-9796-EF1DFE6BBED2}" srcOrd="1" destOrd="0" parTransId="{9691E4CB-3BBE-40EA-B955-1D1CABCBB6FB}" sibTransId="{ACA01900-A467-41C6-90DB-408DDF6B1F20}"/>
    <dgm:cxn modelId="{3643F3CF-CA6D-498F-956F-A80DB575AE10}" type="presOf" srcId="{16E284C9-9B5E-4A46-9A1C-70AFD45C6EF5}" destId="{7DA745D8-8E18-47E6-BC63-3D6C9C614FD6}" srcOrd="0" destOrd="1" presId="urn:microsoft.com/office/officeart/2005/8/layout/vList5"/>
    <dgm:cxn modelId="{55FE5BE5-EB96-4536-996A-63D3F8EAF9FE}" srcId="{874581A1-044D-41BE-9539-E06D772F893B}" destId="{9D5763C9-FCCB-4D39-A6C8-444893D7F8B2}" srcOrd="0" destOrd="0" parTransId="{28A84574-9560-4E5A-997F-F12BBCBD8B58}" sibTransId="{A5F13D40-2840-45BE-9624-C7CDFFA5122D}"/>
    <dgm:cxn modelId="{2F4045F3-EBEC-4F46-9AD4-E269EC64BE33}" type="presOf" srcId="{1B36ECE7-FD70-4E17-8069-993DFF35D1A6}" destId="{697D0BD9-D75D-40B6-963B-77B27E8B361E}" srcOrd="0" destOrd="1" presId="urn:microsoft.com/office/officeart/2005/8/layout/vList5"/>
    <dgm:cxn modelId="{C9AE58FE-7E20-4131-8C5B-8A34FBA5B8F4}" type="presOf" srcId="{874581A1-044D-41BE-9539-E06D772F893B}" destId="{CCA1E577-AF78-437A-B3AD-2A1AF0FCB215}" srcOrd="0" destOrd="0" presId="urn:microsoft.com/office/officeart/2005/8/layout/vList5"/>
    <dgm:cxn modelId="{848C3786-8DC3-4D3B-8CBB-D38505B8C022}" type="presParOf" srcId="{CCA1E577-AF78-437A-B3AD-2A1AF0FCB215}" destId="{D9064D76-05B4-4BE1-BEDF-513366836560}" srcOrd="0" destOrd="0" presId="urn:microsoft.com/office/officeart/2005/8/layout/vList5"/>
    <dgm:cxn modelId="{08BE99C2-7EC1-4BD2-9CAD-C2589B1BFDB3}" type="presParOf" srcId="{D9064D76-05B4-4BE1-BEDF-513366836560}" destId="{C5357C3D-38B8-40D0-8592-72C44607ECF9}" srcOrd="0" destOrd="0" presId="urn:microsoft.com/office/officeart/2005/8/layout/vList5"/>
    <dgm:cxn modelId="{7D17C92D-C8D6-4915-A797-AB3191CE7190}" type="presParOf" srcId="{D9064D76-05B4-4BE1-BEDF-513366836560}" destId="{7DA745D8-8E18-47E6-BC63-3D6C9C614FD6}" srcOrd="1" destOrd="0" presId="urn:microsoft.com/office/officeart/2005/8/layout/vList5"/>
    <dgm:cxn modelId="{6E09BA46-9C1B-4546-AEEA-CD9E307302CF}" type="presParOf" srcId="{CCA1E577-AF78-437A-B3AD-2A1AF0FCB215}" destId="{9ADCD416-BAD2-4780-9C09-01219BE8BFBD}" srcOrd="1" destOrd="0" presId="urn:microsoft.com/office/officeart/2005/8/layout/vList5"/>
    <dgm:cxn modelId="{8A082148-AB51-4E14-8637-A9F0B589F1EC}" type="presParOf" srcId="{CCA1E577-AF78-437A-B3AD-2A1AF0FCB215}" destId="{0777DFF4-3A68-4989-B259-01F18544F5D2}" srcOrd="2" destOrd="0" presId="urn:microsoft.com/office/officeart/2005/8/layout/vList5"/>
    <dgm:cxn modelId="{D13B26E4-1D9B-4203-BE90-4F611ADB6825}" type="presParOf" srcId="{0777DFF4-3A68-4989-B259-01F18544F5D2}" destId="{EF8FFB24-DA01-46BA-9F78-23FFB40B433B}" srcOrd="0" destOrd="0" presId="urn:microsoft.com/office/officeart/2005/8/layout/vList5"/>
    <dgm:cxn modelId="{2510E137-5A84-4D6A-9426-D2C625A05143}" type="presParOf" srcId="{0777DFF4-3A68-4989-B259-01F18544F5D2}" destId="{697D0BD9-D75D-40B6-963B-77B27E8B361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26957-54AB-40CF-B1EB-C970A2217A27}">
      <dsp:nvSpPr>
        <dsp:cNvPr id="0" name=""/>
        <dsp:cNvSpPr/>
      </dsp:nvSpPr>
      <dsp:spPr>
        <a:xfrm>
          <a:off x="0" y="2328"/>
          <a:ext cx="5546272" cy="4125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 err="1">
              <a:solidFill>
                <a:schemeClr val="tx1"/>
              </a:solidFill>
            </a:rPr>
            <a:t>Präsentationsplan</a:t>
          </a:r>
          <a:endParaRPr lang="en-US" sz="2400" b="0" kern="1200" dirty="0">
            <a:solidFill>
              <a:schemeClr val="tx1"/>
            </a:solidFill>
          </a:endParaRPr>
        </a:p>
      </dsp:txBody>
      <dsp:txXfrm>
        <a:off x="20140" y="22468"/>
        <a:ext cx="5505992" cy="372290"/>
      </dsp:txXfrm>
    </dsp:sp>
    <dsp:sp modelId="{675FD4CE-8DDB-4D17-B262-DC427600E831}">
      <dsp:nvSpPr>
        <dsp:cNvPr id="0" name=""/>
        <dsp:cNvSpPr/>
      </dsp:nvSpPr>
      <dsp:spPr>
        <a:xfrm>
          <a:off x="0" y="414898"/>
          <a:ext cx="5546272" cy="377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9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pl-PL" sz="1800" kern="1200" dirty="0">
              <a:solidFill>
                <a:schemeClr val="tx2"/>
              </a:solidFill>
            </a:rPr>
            <a:t>Definition von </a:t>
          </a:r>
          <a:r>
            <a:rPr lang="pl-PL" sz="1800" kern="1200" dirty="0" err="1">
              <a:solidFill>
                <a:schemeClr val="tx2"/>
              </a:solidFill>
            </a:rPr>
            <a:t>Arbeitslosigkeit</a:t>
          </a:r>
          <a:endParaRPr lang="en-US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de-DE" sz="1800" kern="1200" dirty="0">
              <a:solidFill>
                <a:schemeClr val="tx2"/>
              </a:solidFill>
            </a:rPr>
            <a:t>Arbeitsloser nach der Internationalen Arbeitsorganisation</a:t>
          </a:r>
          <a:endParaRPr lang="en-US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de-DE" sz="1800" kern="1200" dirty="0">
              <a:solidFill>
                <a:schemeClr val="tx2"/>
              </a:solidFill>
            </a:rPr>
            <a:t>Phasen der Arbeitslosigkeit aus psychologischer Sicht</a:t>
          </a:r>
          <a:endParaRPr lang="en-US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de-DE" sz="1800" kern="1200" dirty="0">
              <a:solidFill>
                <a:schemeClr val="tx2"/>
              </a:solidFill>
            </a:rPr>
            <a:t>Arten von Arbeitslosigkeit </a:t>
          </a:r>
          <a:endParaRPr lang="en-US" sz="1800" kern="1200" dirty="0">
            <a:solidFill>
              <a:schemeClr val="tx2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de-DE" sz="1800" kern="1200" dirty="0">
              <a:solidFill>
                <a:schemeClr val="tx2"/>
              </a:solidFill>
            </a:rPr>
            <a:t>nach den Faktoren, die sie verursachen</a:t>
          </a:r>
          <a:endParaRPr lang="en-US" sz="1800" kern="1200" dirty="0">
            <a:solidFill>
              <a:schemeClr val="tx2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de-DE" sz="1800" kern="1200" dirty="0">
              <a:solidFill>
                <a:schemeClr val="tx2"/>
              </a:solidFill>
            </a:rPr>
            <a:t>nach Dauer</a:t>
          </a:r>
          <a:endParaRPr lang="en-US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pl-PL" sz="1800" kern="1200" dirty="0" err="1">
              <a:solidFill>
                <a:schemeClr val="tx2"/>
              </a:solidFill>
            </a:rPr>
            <a:t>Gründe</a:t>
          </a:r>
          <a:r>
            <a:rPr lang="pl-PL" sz="1800" kern="1200" dirty="0">
              <a:solidFill>
                <a:schemeClr val="tx2"/>
              </a:solidFill>
            </a:rPr>
            <a:t> </a:t>
          </a:r>
          <a:r>
            <a:rPr lang="pl-PL" sz="1800" kern="1200" dirty="0" err="1">
              <a:solidFill>
                <a:schemeClr val="tx2"/>
              </a:solidFill>
            </a:rPr>
            <a:t>für</a:t>
          </a:r>
          <a:r>
            <a:rPr lang="pl-PL" sz="1800" kern="1200" dirty="0">
              <a:solidFill>
                <a:schemeClr val="tx2"/>
              </a:solidFill>
            </a:rPr>
            <a:t> </a:t>
          </a:r>
          <a:r>
            <a:rPr lang="pl-PL" sz="1800" kern="1200" dirty="0" err="1">
              <a:solidFill>
                <a:schemeClr val="tx2"/>
              </a:solidFill>
            </a:rPr>
            <a:t>Arbeitslosigkeit</a:t>
          </a:r>
          <a:endParaRPr lang="en-US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pl-PL" sz="1800" kern="1200" dirty="0" err="1">
              <a:solidFill>
                <a:schemeClr val="tx2"/>
              </a:solidFill>
            </a:rPr>
            <a:t>Negative</a:t>
          </a:r>
          <a:r>
            <a:rPr lang="pl-PL" sz="1800" kern="1200" dirty="0">
              <a:solidFill>
                <a:schemeClr val="tx2"/>
              </a:solidFill>
            </a:rPr>
            <a:t> </a:t>
          </a:r>
          <a:r>
            <a:rPr lang="pl-PL" sz="1800" kern="1200" dirty="0" err="1">
              <a:solidFill>
                <a:schemeClr val="tx2"/>
              </a:solidFill>
            </a:rPr>
            <a:t>Auswirkungen</a:t>
          </a:r>
          <a:r>
            <a:rPr lang="pl-PL" sz="1800" kern="1200" dirty="0">
              <a:solidFill>
                <a:schemeClr val="tx2"/>
              </a:solidFill>
            </a:rPr>
            <a:t> der </a:t>
          </a:r>
          <a:r>
            <a:rPr lang="pl-PL" sz="1800" kern="1200" dirty="0" err="1">
              <a:solidFill>
                <a:schemeClr val="tx2"/>
              </a:solidFill>
            </a:rPr>
            <a:t>Arbeitslosigkeit</a:t>
          </a:r>
          <a:endParaRPr lang="en-US" sz="1800" kern="1200" dirty="0">
            <a:solidFill>
              <a:schemeClr val="tx2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 err="1">
              <a:solidFill>
                <a:schemeClr val="tx2"/>
              </a:solidFill>
            </a:rPr>
            <a:t>Wirtschaftliche</a:t>
          </a:r>
          <a:endParaRPr lang="en-US" sz="1800" kern="1200" dirty="0">
            <a:solidFill>
              <a:schemeClr val="tx2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 err="1">
              <a:solidFill>
                <a:schemeClr val="tx2"/>
              </a:solidFill>
            </a:rPr>
            <a:t>Soziale</a:t>
          </a:r>
          <a:endParaRPr lang="en-US" sz="1800" kern="1200" dirty="0">
            <a:solidFill>
              <a:schemeClr val="tx2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 err="1">
              <a:solidFill>
                <a:schemeClr val="tx2"/>
              </a:solidFill>
            </a:rPr>
            <a:t>Psychologische</a:t>
          </a:r>
          <a:endParaRPr lang="en-US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 err="1">
              <a:solidFill>
                <a:schemeClr val="tx2"/>
              </a:solidFill>
            </a:rPr>
            <a:t>Positive</a:t>
          </a:r>
          <a:r>
            <a:rPr lang="pl-PL" sz="1800" kern="1200" dirty="0">
              <a:solidFill>
                <a:schemeClr val="tx2"/>
              </a:solidFill>
            </a:rPr>
            <a:t> </a:t>
          </a:r>
          <a:r>
            <a:rPr lang="pl-PL" sz="1800" kern="1200" dirty="0" err="1">
              <a:solidFill>
                <a:schemeClr val="tx2"/>
              </a:solidFill>
            </a:rPr>
            <a:t>Auswirkungen</a:t>
          </a:r>
          <a:r>
            <a:rPr lang="pl-PL" sz="1800" kern="1200" dirty="0">
              <a:solidFill>
                <a:schemeClr val="tx2"/>
              </a:solidFill>
            </a:rPr>
            <a:t> der </a:t>
          </a:r>
          <a:r>
            <a:rPr lang="pl-PL" sz="1800" kern="1200" dirty="0" err="1">
              <a:solidFill>
                <a:schemeClr val="tx2"/>
              </a:solidFill>
            </a:rPr>
            <a:t>Arbeitslosigkeit</a:t>
          </a:r>
          <a:endParaRPr lang="en-US" sz="1800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de-DE" sz="1800" kern="1200" dirty="0">
              <a:solidFill>
                <a:schemeClr val="tx2"/>
              </a:solidFill>
            </a:rPr>
            <a:t>Wege zur Verringerung der Arbeitslosigkeit</a:t>
          </a:r>
          <a:endParaRPr lang="en-US" sz="1800" kern="1200" dirty="0">
            <a:solidFill>
              <a:schemeClr val="tx2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 err="1">
              <a:solidFill>
                <a:schemeClr val="tx2"/>
              </a:solidFill>
            </a:rPr>
            <a:t>Aktiv</a:t>
          </a:r>
          <a:endParaRPr lang="en-US" sz="1800" kern="1200" dirty="0">
            <a:solidFill>
              <a:schemeClr val="tx2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800" kern="1200" dirty="0" err="1">
              <a:solidFill>
                <a:schemeClr val="tx2"/>
              </a:solidFill>
            </a:rPr>
            <a:t>Passiv</a:t>
          </a:r>
          <a:endParaRPr lang="en-US" sz="1600" kern="1200" dirty="0">
            <a:solidFill>
              <a:schemeClr val="tx2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 err="1">
              <a:solidFill>
                <a:schemeClr val="tx2"/>
              </a:solidFill>
            </a:rPr>
            <a:t>Die</a:t>
          </a:r>
          <a:r>
            <a:rPr lang="pl-PL" sz="1600" kern="1200" dirty="0">
              <a:solidFill>
                <a:schemeClr val="tx2"/>
              </a:solidFill>
            </a:rPr>
            <a:t> </a:t>
          </a:r>
          <a:r>
            <a:rPr lang="pl-PL" sz="1600" kern="1200" dirty="0" err="1">
              <a:solidFill>
                <a:schemeClr val="tx2"/>
              </a:solidFill>
            </a:rPr>
            <a:t>Arbeitslosenquote</a:t>
          </a:r>
          <a:r>
            <a:rPr lang="pl-PL" sz="1600" kern="1200" dirty="0">
              <a:solidFill>
                <a:schemeClr val="tx2"/>
              </a:solidFill>
            </a:rPr>
            <a:t> </a:t>
          </a:r>
          <a:endParaRPr lang="en-US" sz="1600" kern="1200" dirty="0">
            <a:solidFill>
              <a:schemeClr val="tx2"/>
            </a:solidFill>
          </a:endParaRPr>
        </a:p>
      </dsp:txBody>
      <dsp:txXfrm>
        <a:off x="0" y="414898"/>
        <a:ext cx="5546272" cy="3771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74085-9B7A-4506-9FA5-D2F9237D07CD}">
      <dsp:nvSpPr>
        <dsp:cNvPr id="0" name=""/>
        <dsp:cNvSpPr/>
      </dsp:nvSpPr>
      <dsp:spPr>
        <a:xfrm>
          <a:off x="3185847" y="772623"/>
          <a:ext cx="5961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131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8245" y="815210"/>
        <a:ext cx="31336" cy="6267"/>
      </dsp:txXfrm>
    </dsp:sp>
    <dsp:sp modelId="{61B7A952-D34E-4EB8-B394-36AD2BEF916D}">
      <dsp:nvSpPr>
        <dsp:cNvPr id="0" name=""/>
        <dsp:cNvSpPr/>
      </dsp:nvSpPr>
      <dsp:spPr>
        <a:xfrm>
          <a:off x="462730" y="868"/>
          <a:ext cx="2724917" cy="16349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523" tIns="140156" rIns="133523" bIns="14015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/>
            <a:t>Phase</a:t>
          </a:r>
          <a:r>
            <a:rPr lang="pl-PL" sz="2300" kern="1200" dirty="0"/>
            <a:t> 1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/>
            <a:t>Angst</a:t>
          </a:r>
          <a:r>
            <a:rPr lang="pl-PL" sz="2300" kern="1200" dirty="0"/>
            <a:t> </a:t>
          </a:r>
          <a:r>
            <a:rPr lang="pl-PL" sz="2300" kern="1200" dirty="0" err="1"/>
            <a:t>vor</a:t>
          </a:r>
          <a:r>
            <a:rPr lang="pl-PL" sz="2300" kern="1200" dirty="0"/>
            <a:t> </a:t>
          </a:r>
          <a:r>
            <a:rPr lang="pl-PL" sz="2300" kern="1200" dirty="0" err="1"/>
            <a:t>Arbeitsplatzverlust</a:t>
          </a:r>
          <a:endParaRPr lang="en-US" sz="2300" kern="1200" dirty="0"/>
        </a:p>
      </dsp:txBody>
      <dsp:txXfrm>
        <a:off x="462730" y="868"/>
        <a:ext cx="2724917" cy="1634950"/>
      </dsp:txXfrm>
    </dsp:sp>
    <dsp:sp modelId="{288E0099-FA2F-4DB2-8743-D360943C31F8}">
      <dsp:nvSpPr>
        <dsp:cNvPr id="0" name=""/>
        <dsp:cNvSpPr/>
      </dsp:nvSpPr>
      <dsp:spPr>
        <a:xfrm>
          <a:off x="6537496" y="772623"/>
          <a:ext cx="5961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131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19893" y="815210"/>
        <a:ext cx="31336" cy="6267"/>
      </dsp:txXfrm>
    </dsp:sp>
    <dsp:sp modelId="{82C52153-3DCE-442F-B949-6BCDA7D60686}">
      <dsp:nvSpPr>
        <dsp:cNvPr id="0" name=""/>
        <dsp:cNvSpPr/>
      </dsp:nvSpPr>
      <dsp:spPr>
        <a:xfrm>
          <a:off x="3814378" y="868"/>
          <a:ext cx="2724917" cy="16349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523" tIns="140156" rIns="133523" bIns="14015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/>
            <a:t>Phase</a:t>
          </a:r>
          <a:r>
            <a:rPr lang="pl-PL" sz="2300" kern="1200" dirty="0"/>
            <a:t> 2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/>
            <a:t>Schock</a:t>
          </a:r>
          <a:r>
            <a:rPr lang="pl-PL" sz="2300" kern="1200" dirty="0"/>
            <a:t> </a:t>
          </a:r>
          <a:r>
            <a:rPr lang="pl-PL" sz="2300" kern="1200" dirty="0" err="1"/>
            <a:t>nach</a:t>
          </a:r>
          <a:r>
            <a:rPr lang="pl-PL" sz="2300" kern="1200" dirty="0"/>
            <a:t> </a:t>
          </a:r>
          <a:r>
            <a:rPr lang="pl-PL" sz="2300" kern="1200" dirty="0" err="1"/>
            <a:t>Arbeitsplatzverlust</a:t>
          </a:r>
          <a:r>
            <a:rPr lang="pl-PL" sz="2300" kern="1200" dirty="0"/>
            <a:t> </a:t>
          </a:r>
          <a:endParaRPr lang="en-US" sz="2300" kern="1200" dirty="0"/>
        </a:p>
      </dsp:txBody>
      <dsp:txXfrm>
        <a:off x="3814378" y="868"/>
        <a:ext cx="2724917" cy="1634950"/>
      </dsp:txXfrm>
    </dsp:sp>
    <dsp:sp modelId="{3C4EDDFC-FFCD-4941-9ACC-1F80DD12F83B}">
      <dsp:nvSpPr>
        <dsp:cNvPr id="0" name=""/>
        <dsp:cNvSpPr/>
      </dsp:nvSpPr>
      <dsp:spPr>
        <a:xfrm>
          <a:off x="1825189" y="1634018"/>
          <a:ext cx="6703296" cy="596131"/>
        </a:xfrm>
        <a:custGeom>
          <a:avLst/>
          <a:gdLst/>
          <a:ahLst/>
          <a:cxnLst/>
          <a:rect l="0" t="0" r="0" b="0"/>
          <a:pathLst>
            <a:path>
              <a:moveTo>
                <a:pt x="6703296" y="0"/>
              </a:moveTo>
              <a:lnTo>
                <a:pt x="6703296" y="315165"/>
              </a:lnTo>
              <a:lnTo>
                <a:pt x="0" y="315165"/>
              </a:lnTo>
              <a:lnTo>
                <a:pt x="0" y="596131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08524" y="1928950"/>
        <a:ext cx="336626" cy="6267"/>
      </dsp:txXfrm>
    </dsp:sp>
    <dsp:sp modelId="{949E4E28-5CE3-4547-9D1D-536CD93CB361}">
      <dsp:nvSpPr>
        <dsp:cNvPr id="0" name=""/>
        <dsp:cNvSpPr/>
      </dsp:nvSpPr>
      <dsp:spPr>
        <a:xfrm>
          <a:off x="7166027" y="868"/>
          <a:ext cx="2724917" cy="16349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523" tIns="140156" rIns="133523" bIns="14015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/>
            <a:t>Phase</a:t>
          </a:r>
          <a:r>
            <a:rPr lang="pl-PL" sz="2300" kern="1200" dirty="0"/>
            <a:t> 3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/>
            <a:t>Eintritt</a:t>
          </a:r>
          <a:r>
            <a:rPr lang="pl-PL" sz="2300" kern="1200" dirty="0"/>
            <a:t> in </a:t>
          </a:r>
          <a:r>
            <a:rPr lang="pl-PL" sz="2300" kern="1200" dirty="0" err="1"/>
            <a:t>die</a:t>
          </a:r>
          <a:r>
            <a:rPr lang="pl-PL" sz="2300" kern="1200" dirty="0"/>
            <a:t> </a:t>
          </a:r>
          <a:r>
            <a:rPr lang="pl-PL" sz="2300" kern="1200" dirty="0" err="1"/>
            <a:t>Situation</a:t>
          </a:r>
          <a:r>
            <a:rPr lang="pl-PL" sz="2300" kern="1200" dirty="0"/>
            <a:t> der </a:t>
          </a:r>
          <a:r>
            <a:rPr lang="pl-PL" sz="2300" kern="1200" dirty="0" err="1"/>
            <a:t>Arbeitslosigkeit</a:t>
          </a:r>
          <a:r>
            <a:rPr lang="pl-PL" sz="2300" kern="1200" dirty="0"/>
            <a:t> </a:t>
          </a:r>
          <a:endParaRPr lang="en-US" sz="2300" kern="1200" dirty="0"/>
        </a:p>
      </dsp:txBody>
      <dsp:txXfrm>
        <a:off x="7166027" y="868"/>
        <a:ext cx="2724917" cy="1634950"/>
      </dsp:txXfrm>
    </dsp:sp>
    <dsp:sp modelId="{B088B5CF-7717-45A1-BC43-70E16514A95D}">
      <dsp:nvSpPr>
        <dsp:cNvPr id="0" name=""/>
        <dsp:cNvSpPr/>
      </dsp:nvSpPr>
      <dsp:spPr>
        <a:xfrm>
          <a:off x="3185847" y="3034305"/>
          <a:ext cx="5961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6131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68245" y="3076891"/>
        <a:ext cx="31336" cy="6267"/>
      </dsp:txXfrm>
    </dsp:sp>
    <dsp:sp modelId="{2D8E7FCE-9ACE-45C4-8202-F3D6DDCAEC25}">
      <dsp:nvSpPr>
        <dsp:cNvPr id="0" name=""/>
        <dsp:cNvSpPr/>
      </dsp:nvSpPr>
      <dsp:spPr>
        <a:xfrm>
          <a:off x="462730" y="2262550"/>
          <a:ext cx="2724917" cy="16349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523" tIns="140156" rIns="133523" bIns="14015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/>
            <a:t>Phase</a:t>
          </a:r>
          <a:r>
            <a:rPr lang="pl-PL" sz="2300" kern="1200" dirty="0"/>
            <a:t> 4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 </a:t>
          </a:r>
          <a:r>
            <a:rPr lang="pl-PL" sz="2300" kern="1200" dirty="0" err="1"/>
            <a:t>Traurigkeit</a:t>
          </a:r>
          <a:r>
            <a:rPr lang="pl-PL" sz="2300" kern="1200" dirty="0"/>
            <a:t> </a:t>
          </a:r>
          <a:r>
            <a:rPr lang="pl-PL" sz="2300" kern="1200" dirty="0" err="1"/>
            <a:t>und</a:t>
          </a:r>
          <a:r>
            <a:rPr lang="pl-PL" sz="2300" kern="1200" dirty="0"/>
            <a:t> </a:t>
          </a:r>
          <a:r>
            <a:rPr lang="pl-PL" sz="2300" kern="1200" dirty="0" err="1"/>
            <a:t>Resignation</a:t>
          </a:r>
          <a:r>
            <a:rPr lang="pl-PL" sz="2300" kern="1200" dirty="0"/>
            <a:t> </a:t>
          </a:r>
          <a:endParaRPr lang="en-US" sz="2300" kern="1200" dirty="0"/>
        </a:p>
      </dsp:txBody>
      <dsp:txXfrm>
        <a:off x="462730" y="2262550"/>
        <a:ext cx="2724917" cy="1634950"/>
      </dsp:txXfrm>
    </dsp:sp>
    <dsp:sp modelId="{B920FE7C-502F-4AB8-801F-907B5596931D}">
      <dsp:nvSpPr>
        <dsp:cNvPr id="0" name=""/>
        <dsp:cNvSpPr/>
      </dsp:nvSpPr>
      <dsp:spPr>
        <a:xfrm>
          <a:off x="3814378" y="2262550"/>
          <a:ext cx="2724917" cy="163495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523" tIns="140156" rIns="133523" bIns="14015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/>
            <a:t>Phase</a:t>
          </a:r>
          <a:r>
            <a:rPr lang="pl-PL" sz="2300" kern="1200" dirty="0"/>
            <a:t> 5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 err="1"/>
            <a:t>Apathie</a:t>
          </a:r>
          <a:r>
            <a:rPr lang="pl-PL" sz="2300" kern="1200" dirty="0"/>
            <a:t> </a:t>
          </a:r>
          <a:r>
            <a:rPr lang="pl-PL" sz="2300" kern="1200" dirty="0" err="1"/>
            <a:t>und</a:t>
          </a:r>
          <a:r>
            <a:rPr lang="pl-PL" sz="2300" kern="1200" dirty="0"/>
            <a:t> </a:t>
          </a:r>
          <a:r>
            <a:rPr lang="pl-PL" sz="2300" kern="1200" dirty="0" err="1"/>
            <a:t>Unzufriedenheit</a:t>
          </a:r>
          <a:r>
            <a:rPr lang="pl-PL" sz="2300" kern="1200" dirty="0"/>
            <a:t> </a:t>
          </a:r>
          <a:endParaRPr lang="en-US" sz="2300" kern="1200" dirty="0"/>
        </a:p>
      </dsp:txBody>
      <dsp:txXfrm>
        <a:off x="3814378" y="2262550"/>
        <a:ext cx="2724917" cy="1634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DE10D-2297-4DB0-ABE3-1683804768A4}">
      <dsp:nvSpPr>
        <dsp:cNvPr id="0" name=""/>
        <dsp:cNvSpPr/>
      </dsp:nvSpPr>
      <dsp:spPr>
        <a:xfrm>
          <a:off x="186042" y="2108"/>
          <a:ext cx="3119246" cy="18715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Übergangsarbeitslosigkeit </a:t>
          </a:r>
          <a:endParaRPr lang="en-US" sz="2100" kern="1200"/>
        </a:p>
      </dsp:txBody>
      <dsp:txXfrm>
        <a:off x="186042" y="2108"/>
        <a:ext cx="3119246" cy="1871548"/>
      </dsp:txXfrm>
    </dsp:sp>
    <dsp:sp modelId="{00F16700-5D9D-4182-A3AB-3375AF143882}">
      <dsp:nvSpPr>
        <dsp:cNvPr id="0" name=""/>
        <dsp:cNvSpPr/>
      </dsp:nvSpPr>
      <dsp:spPr>
        <a:xfrm>
          <a:off x="3617214" y="2108"/>
          <a:ext cx="3119246" cy="18715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Strukturelle Arbeitslosigkeit </a:t>
          </a:r>
          <a:endParaRPr lang="en-US" sz="2100" kern="1200"/>
        </a:p>
      </dsp:txBody>
      <dsp:txXfrm>
        <a:off x="3617214" y="2108"/>
        <a:ext cx="3119246" cy="1871548"/>
      </dsp:txXfrm>
    </dsp:sp>
    <dsp:sp modelId="{D4B71B61-C2B8-4C02-8050-27D8CE6C5649}">
      <dsp:nvSpPr>
        <dsp:cNvPr id="0" name=""/>
        <dsp:cNvSpPr/>
      </dsp:nvSpPr>
      <dsp:spPr>
        <a:xfrm>
          <a:off x="7048385" y="2108"/>
          <a:ext cx="3119246" cy="18715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 err="1"/>
            <a:t>Zyklische</a:t>
          </a:r>
          <a:r>
            <a:rPr lang="pl-PL" sz="2100" kern="1200" dirty="0"/>
            <a:t> </a:t>
          </a:r>
          <a:r>
            <a:rPr lang="pl-PL" sz="2100" kern="1200" dirty="0" err="1"/>
            <a:t>Arbeitslosigkeit</a:t>
          </a:r>
          <a:r>
            <a:rPr lang="pl-PL" sz="2100" kern="1200" dirty="0"/>
            <a:t> </a:t>
          </a:r>
          <a:endParaRPr lang="en-US" sz="2100" kern="1200" dirty="0"/>
        </a:p>
      </dsp:txBody>
      <dsp:txXfrm>
        <a:off x="7048385" y="2108"/>
        <a:ext cx="3119246" cy="1871548"/>
      </dsp:txXfrm>
    </dsp:sp>
    <dsp:sp modelId="{2980A1C2-A7D5-4490-8722-349404742A8E}">
      <dsp:nvSpPr>
        <dsp:cNvPr id="0" name=""/>
        <dsp:cNvSpPr/>
      </dsp:nvSpPr>
      <dsp:spPr>
        <a:xfrm>
          <a:off x="186042" y="2185580"/>
          <a:ext cx="3119246" cy="18715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Technologische Arbeitslosigkeit </a:t>
          </a:r>
          <a:endParaRPr lang="en-US" sz="2100" kern="1200"/>
        </a:p>
      </dsp:txBody>
      <dsp:txXfrm>
        <a:off x="186042" y="2185580"/>
        <a:ext cx="3119246" cy="1871548"/>
      </dsp:txXfrm>
    </dsp:sp>
    <dsp:sp modelId="{FD64217B-1819-4868-87F7-85E4DD5F225A}">
      <dsp:nvSpPr>
        <dsp:cNvPr id="0" name=""/>
        <dsp:cNvSpPr/>
      </dsp:nvSpPr>
      <dsp:spPr>
        <a:xfrm>
          <a:off x="3617214" y="2185580"/>
          <a:ext cx="3119246" cy="18715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Scheinbare Arbeitslosigkeit </a:t>
          </a:r>
          <a:endParaRPr lang="en-US" sz="2100" kern="1200"/>
        </a:p>
      </dsp:txBody>
      <dsp:txXfrm>
        <a:off x="3617214" y="2185580"/>
        <a:ext cx="3119246" cy="1871548"/>
      </dsp:txXfrm>
    </dsp:sp>
    <dsp:sp modelId="{3A9F8469-7BA7-4303-8500-5C9E58112702}">
      <dsp:nvSpPr>
        <dsp:cNvPr id="0" name=""/>
        <dsp:cNvSpPr/>
      </dsp:nvSpPr>
      <dsp:spPr>
        <a:xfrm>
          <a:off x="7048385" y="2185580"/>
          <a:ext cx="3119246" cy="18715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Verdeckte Arbeitslosigkeit</a:t>
          </a:r>
          <a:endParaRPr lang="en-US" sz="2100" kern="1200"/>
        </a:p>
      </dsp:txBody>
      <dsp:txXfrm>
        <a:off x="7048385" y="2185580"/>
        <a:ext cx="3119246" cy="18715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BB2DE-C2EF-44F3-B9C1-57028FBFB322}">
      <dsp:nvSpPr>
        <dsp:cNvPr id="0" name=""/>
        <dsp:cNvSpPr/>
      </dsp:nvSpPr>
      <dsp:spPr>
        <a:xfrm>
          <a:off x="186042" y="2108"/>
          <a:ext cx="3119246" cy="18715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Kurzzeitarbeitslosigkeit </a:t>
          </a:r>
          <a:endParaRPr lang="en-US" sz="2300" kern="1200"/>
        </a:p>
      </dsp:txBody>
      <dsp:txXfrm>
        <a:off x="186042" y="2108"/>
        <a:ext cx="3119246" cy="1871548"/>
      </dsp:txXfrm>
    </dsp:sp>
    <dsp:sp modelId="{7704DD7C-EE9F-436C-9C93-A3E36F5C1607}">
      <dsp:nvSpPr>
        <dsp:cNvPr id="0" name=""/>
        <dsp:cNvSpPr/>
      </dsp:nvSpPr>
      <dsp:spPr>
        <a:xfrm>
          <a:off x="3617214" y="2108"/>
          <a:ext cx="3119246" cy="18715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Mittelfristige Arbeitslosigkeit</a:t>
          </a:r>
          <a:endParaRPr lang="en-US" sz="2300" kern="1200"/>
        </a:p>
      </dsp:txBody>
      <dsp:txXfrm>
        <a:off x="3617214" y="2108"/>
        <a:ext cx="3119246" cy="1871548"/>
      </dsp:txXfrm>
    </dsp:sp>
    <dsp:sp modelId="{C95D4C39-03A7-49FD-9C04-CE866CF38646}">
      <dsp:nvSpPr>
        <dsp:cNvPr id="0" name=""/>
        <dsp:cNvSpPr/>
      </dsp:nvSpPr>
      <dsp:spPr>
        <a:xfrm>
          <a:off x="7048385" y="2108"/>
          <a:ext cx="3119246" cy="18715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Langzeitarbeitslosigkeit</a:t>
          </a:r>
          <a:endParaRPr lang="en-US" sz="2300" kern="1200"/>
        </a:p>
      </dsp:txBody>
      <dsp:txXfrm>
        <a:off x="7048385" y="2108"/>
        <a:ext cx="3119246" cy="1871548"/>
      </dsp:txXfrm>
    </dsp:sp>
    <dsp:sp modelId="{99C9CFA7-4C3F-4E3C-B47D-47EFD82820E1}">
      <dsp:nvSpPr>
        <dsp:cNvPr id="0" name=""/>
        <dsp:cNvSpPr/>
      </dsp:nvSpPr>
      <dsp:spPr>
        <a:xfrm>
          <a:off x="1901628" y="2185580"/>
          <a:ext cx="3119246" cy="18715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Chronische Arbeitslosigkeit </a:t>
          </a:r>
          <a:endParaRPr lang="en-US" sz="2300" kern="1200"/>
        </a:p>
      </dsp:txBody>
      <dsp:txXfrm>
        <a:off x="1901628" y="2185580"/>
        <a:ext cx="3119246" cy="1871548"/>
      </dsp:txXfrm>
    </dsp:sp>
    <dsp:sp modelId="{1BDFA71E-B6F0-4963-B08C-E56EC619D457}">
      <dsp:nvSpPr>
        <dsp:cNvPr id="0" name=""/>
        <dsp:cNvSpPr/>
      </dsp:nvSpPr>
      <dsp:spPr>
        <a:xfrm>
          <a:off x="5332799" y="2185580"/>
          <a:ext cx="3119246" cy="187154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Saisonale Arbeitslosigkeit</a:t>
          </a:r>
          <a:endParaRPr lang="en-US" sz="2300" kern="1200"/>
        </a:p>
      </dsp:txBody>
      <dsp:txXfrm>
        <a:off x="5332799" y="2185580"/>
        <a:ext cx="3119246" cy="18715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04E33-76E7-481B-B557-66A7F5EFCD44}">
      <dsp:nvSpPr>
        <dsp:cNvPr id="0" name=""/>
        <dsp:cNvSpPr/>
      </dsp:nvSpPr>
      <dsp:spPr>
        <a:xfrm>
          <a:off x="0" y="31312"/>
          <a:ext cx="5978072" cy="351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niedriges Bildungsniveau eines Teils der Gesellschaft</a:t>
          </a:r>
          <a:endParaRPr lang="en-US" sz="1500" kern="1200"/>
        </a:p>
      </dsp:txBody>
      <dsp:txXfrm>
        <a:off x="17134" y="48446"/>
        <a:ext cx="5943804" cy="316732"/>
      </dsp:txXfrm>
    </dsp:sp>
    <dsp:sp modelId="{62CA269F-430B-40EF-A2B7-5799137FF13F}">
      <dsp:nvSpPr>
        <dsp:cNvPr id="0" name=""/>
        <dsp:cNvSpPr/>
      </dsp:nvSpPr>
      <dsp:spPr>
        <a:xfrm>
          <a:off x="0" y="425512"/>
          <a:ext cx="5978072" cy="351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schnelle Entwicklung neuer Technologien</a:t>
          </a:r>
          <a:endParaRPr lang="en-US" sz="1500" kern="1200"/>
        </a:p>
      </dsp:txBody>
      <dsp:txXfrm>
        <a:off x="17134" y="442646"/>
        <a:ext cx="5943804" cy="316732"/>
      </dsp:txXfrm>
    </dsp:sp>
    <dsp:sp modelId="{AD8E825C-C68B-45A7-B09A-D98143753ABD}">
      <dsp:nvSpPr>
        <dsp:cNvPr id="0" name=""/>
        <dsp:cNvSpPr/>
      </dsp:nvSpPr>
      <dsp:spPr>
        <a:xfrm>
          <a:off x="0" y="819712"/>
          <a:ext cx="5978072" cy="351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/>
            <a:t>Fehlanpassung</a:t>
          </a:r>
          <a:r>
            <a:rPr lang="pl-PL" sz="1500" kern="1200" dirty="0"/>
            <a:t> des </a:t>
          </a:r>
          <a:r>
            <a:rPr lang="pl-PL" sz="1500" kern="1200" dirty="0" err="1"/>
            <a:t>Bildungssystems</a:t>
          </a:r>
          <a:r>
            <a:rPr lang="pl-PL" sz="1500" kern="1200" dirty="0"/>
            <a:t> </a:t>
          </a:r>
          <a:r>
            <a:rPr lang="pl-PL" sz="1500" kern="1200" dirty="0" err="1"/>
            <a:t>an</a:t>
          </a:r>
          <a:r>
            <a:rPr lang="pl-PL" sz="1500" kern="1200" dirty="0"/>
            <a:t> </a:t>
          </a:r>
          <a:r>
            <a:rPr lang="pl-PL" sz="1500" kern="1200" dirty="0" err="1"/>
            <a:t>die</a:t>
          </a:r>
          <a:r>
            <a:rPr lang="pl-PL" sz="1500" kern="1200" dirty="0"/>
            <a:t> </a:t>
          </a:r>
          <a:r>
            <a:rPr lang="pl-PL" sz="1500" kern="1200" dirty="0" err="1"/>
            <a:t>Bedürfnisse</a:t>
          </a:r>
          <a:r>
            <a:rPr lang="pl-PL" sz="1500" kern="1200" dirty="0"/>
            <a:t> des </a:t>
          </a:r>
          <a:endParaRPr lang="en-US" sz="1500" kern="1200" dirty="0"/>
        </a:p>
      </dsp:txBody>
      <dsp:txXfrm>
        <a:off x="17134" y="836846"/>
        <a:ext cx="5943804" cy="316732"/>
      </dsp:txXfrm>
    </dsp:sp>
    <dsp:sp modelId="{ED31C2B7-B55B-4FBB-9498-63751EBC9FCF}">
      <dsp:nvSpPr>
        <dsp:cNvPr id="0" name=""/>
        <dsp:cNvSpPr/>
      </dsp:nvSpPr>
      <dsp:spPr>
        <a:xfrm>
          <a:off x="0" y="1213912"/>
          <a:ext cx="5978072" cy="351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Arbeitsmarktes</a:t>
          </a:r>
          <a:endParaRPr lang="en-US" sz="1500" kern="1200"/>
        </a:p>
      </dsp:txBody>
      <dsp:txXfrm>
        <a:off x="17134" y="1231046"/>
        <a:ext cx="5943804" cy="316732"/>
      </dsp:txXfrm>
    </dsp:sp>
    <dsp:sp modelId="{E0648192-4636-41F0-812B-750934226ED5}">
      <dsp:nvSpPr>
        <dsp:cNvPr id="0" name=""/>
        <dsp:cNvSpPr/>
      </dsp:nvSpPr>
      <dsp:spPr>
        <a:xfrm>
          <a:off x="0" y="1608112"/>
          <a:ext cx="5978072" cy="3510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hohes Arbeitslosengeld</a:t>
          </a:r>
          <a:endParaRPr lang="en-US" sz="1500" kern="1200"/>
        </a:p>
      </dsp:txBody>
      <dsp:txXfrm>
        <a:off x="17134" y="1625246"/>
        <a:ext cx="5943804" cy="316732"/>
      </dsp:txXfrm>
    </dsp:sp>
    <dsp:sp modelId="{38EFC43A-0A6C-4DCA-A7DB-221F115A0F3C}">
      <dsp:nvSpPr>
        <dsp:cNvPr id="0" name=""/>
        <dsp:cNvSpPr/>
      </dsp:nvSpPr>
      <dsp:spPr>
        <a:xfrm>
          <a:off x="0" y="2002312"/>
          <a:ext cx="5978072" cy="351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Produktion einschränken</a:t>
          </a:r>
          <a:endParaRPr lang="en-US" sz="1500" kern="1200"/>
        </a:p>
      </dsp:txBody>
      <dsp:txXfrm>
        <a:off x="17134" y="2019446"/>
        <a:ext cx="5943804" cy="316732"/>
      </dsp:txXfrm>
    </dsp:sp>
    <dsp:sp modelId="{B4E3D80F-6E6B-480A-96CF-A61CFE444F9B}">
      <dsp:nvSpPr>
        <dsp:cNvPr id="0" name=""/>
        <dsp:cNvSpPr/>
      </dsp:nvSpPr>
      <dsp:spPr>
        <a:xfrm>
          <a:off x="0" y="2396512"/>
          <a:ext cx="5978072" cy="351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hohe Arbeitskosten für Arbeitgeber</a:t>
          </a:r>
          <a:endParaRPr lang="en-US" sz="1500" kern="1200"/>
        </a:p>
      </dsp:txBody>
      <dsp:txXfrm>
        <a:off x="17134" y="2413646"/>
        <a:ext cx="5943804" cy="316732"/>
      </dsp:txXfrm>
    </dsp:sp>
    <dsp:sp modelId="{F7164848-6E59-4A07-A3C6-E03937C2E4E1}">
      <dsp:nvSpPr>
        <dsp:cNvPr id="0" name=""/>
        <dsp:cNvSpPr/>
      </dsp:nvSpPr>
      <dsp:spPr>
        <a:xfrm>
          <a:off x="0" y="2790712"/>
          <a:ext cx="5978072" cy="351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hohe Steuern, die die Möglichkeiten der Arbeitgeber einschränken</a:t>
          </a:r>
          <a:endParaRPr lang="en-US" sz="1500" kern="1200"/>
        </a:p>
      </dsp:txBody>
      <dsp:txXfrm>
        <a:off x="17134" y="2807846"/>
        <a:ext cx="5943804" cy="316732"/>
      </dsp:txXfrm>
    </dsp:sp>
    <dsp:sp modelId="{8F34ACB9-6700-4410-97C9-993AC4EDDEE9}">
      <dsp:nvSpPr>
        <dsp:cNvPr id="0" name=""/>
        <dsp:cNvSpPr/>
      </dsp:nvSpPr>
      <dsp:spPr>
        <a:xfrm>
          <a:off x="0" y="3184912"/>
          <a:ext cx="5978072" cy="351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hardEdg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Fokus der Wirtschaft auf Importe</a:t>
          </a:r>
          <a:endParaRPr lang="en-US" sz="1500" kern="1200"/>
        </a:p>
      </dsp:txBody>
      <dsp:txXfrm>
        <a:off x="17134" y="3202046"/>
        <a:ext cx="5943804" cy="3167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AF5FD-5B7F-4CE8-AE93-57D62A84F9E9}">
      <dsp:nvSpPr>
        <dsp:cNvPr id="0" name=""/>
        <dsp:cNvSpPr/>
      </dsp:nvSpPr>
      <dsp:spPr>
        <a:xfrm>
          <a:off x="0" y="475"/>
          <a:ext cx="10353675" cy="111354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0C8EF-537F-4A0D-BD4D-36F4EC4A2706}">
      <dsp:nvSpPr>
        <dsp:cNvPr id="0" name=""/>
        <dsp:cNvSpPr/>
      </dsp:nvSpPr>
      <dsp:spPr>
        <a:xfrm>
          <a:off x="336848" y="251024"/>
          <a:ext cx="612451" cy="612451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62BD1-E309-4324-8DB6-0FC983A0D951}">
      <dsp:nvSpPr>
        <dsp:cNvPr id="0" name=""/>
        <dsp:cNvSpPr/>
      </dsp:nvSpPr>
      <dsp:spPr>
        <a:xfrm>
          <a:off x="1286147" y="475"/>
          <a:ext cx="4659153" cy="111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50" tIns="117850" rIns="117850" bIns="1178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 err="1">
              <a:solidFill>
                <a:schemeClr val="tx1"/>
              </a:solidFill>
            </a:rPr>
            <a:t>Negative</a:t>
          </a:r>
          <a:r>
            <a:rPr lang="pl-PL" sz="2500" kern="1200" dirty="0">
              <a:solidFill>
                <a:schemeClr val="tx1"/>
              </a:solidFill>
            </a:rPr>
            <a:t> </a:t>
          </a:r>
          <a:r>
            <a:rPr lang="pl-PL" sz="2500" kern="1200" dirty="0" err="1">
              <a:solidFill>
                <a:schemeClr val="tx1"/>
              </a:solidFill>
            </a:rPr>
            <a:t>wirtschaftliche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286147" y="475"/>
        <a:ext cx="4659153" cy="1113547"/>
      </dsp:txXfrm>
    </dsp:sp>
    <dsp:sp modelId="{5CB101E2-09D7-4EA7-B1EE-C3D82ECC69D0}">
      <dsp:nvSpPr>
        <dsp:cNvPr id="0" name=""/>
        <dsp:cNvSpPr/>
      </dsp:nvSpPr>
      <dsp:spPr>
        <a:xfrm>
          <a:off x="5945301" y="475"/>
          <a:ext cx="4408373" cy="111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50" tIns="117850" rIns="117850" bIns="1178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pl-PL" sz="1500" kern="1200" dirty="0" err="1">
              <a:solidFill>
                <a:schemeClr val="tx1"/>
              </a:solidFill>
            </a:rPr>
            <a:t>Rückgang</a:t>
          </a:r>
          <a:r>
            <a:rPr lang="pl-PL" sz="1500" kern="1200" dirty="0">
              <a:solidFill>
                <a:schemeClr val="tx1"/>
              </a:solidFill>
            </a:rPr>
            <a:t> des </a:t>
          </a:r>
          <a:r>
            <a:rPr lang="pl-PL" sz="1500" kern="1200" dirty="0" err="1">
              <a:solidFill>
                <a:schemeClr val="tx1"/>
              </a:solidFill>
            </a:rPr>
            <a:t>Produktionsniveaus</a:t>
          </a:r>
          <a:endParaRPr lang="en-US" sz="1500" kern="1200" dirty="0">
            <a:solidFill>
              <a:schemeClr val="tx1"/>
            </a:solidFill>
          </a:endParaRP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>
              <a:solidFill>
                <a:schemeClr val="tx1"/>
              </a:solidFill>
            </a:rPr>
            <a:t>Entwicklung</a:t>
          </a:r>
          <a:r>
            <a:rPr lang="pl-PL" sz="1500" kern="1200" dirty="0">
              <a:solidFill>
                <a:schemeClr val="tx1"/>
              </a:solidFill>
            </a:rPr>
            <a:t> der </a:t>
          </a:r>
          <a:r>
            <a:rPr lang="pl-PL" sz="1500" kern="1200" dirty="0" err="1">
              <a:solidFill>
                <a:schemeClr val="tx1"/>
              </a:solidFill>
            </a:rPr>
            <a:t>sog</a:t>
          </a:r>
          <a:r>
            <a:rPr lang="pl-PL" sz="1500" kern="1200" dirty="0">
              <a:solidFill>
                <a:schemeClr val="tx1"/>
              </a:solidFill>
            </a:rPr>
            <a:t> </a:t>
          </a:r>
          <a:r>
            <a:rPr lang="pl-PL" sz="1500" kern="1200" dirty="0" err="1">
              <a:solidFill>
                <a:schemeClr val="tx1"/>
              </a:solidFill>
            </a:rPr>
            <a:t>die</a:t>
          </a:r>
          <a:r>
            <a:rPr lang="pl-PL" sz="1500" kern="1200" dirty="0">
              <a:solidFill>
                <a:schemeClr val="tx1"/>
              </a:solidFill>
            </a:rPr>
            <a:t> </a:t>
          </a:r>
          <a:r>
            <a:rPr lang="pl-PL" sz="1500" kern="1200" dirty="0" err="1">
              <a:solidFill>
                <a:schemeClr val="tx1"/>
              </a:solidFill>
            </a:rPr>
            <a:t>Grauzone</a:t>
          </a:r>
          <a:endParaRPr lang="en-US" sz="1500" kern="1200" dirty="0">
            <a:solidFill>
              <a:schemeClr val="tx1"/>
            </a:solidFill>
          </a:endParaRP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>
              <a:solidFill>
                <a:schemeClr val="tx1"/>
              </a:solidFill>
            </a:rPr>
            <a:t>höhere</a:t>
          </a:r>
          <a:r>
            <a:rPr lang="pl-PL" sz="1500" kern="1200" dirty="0">
              <a:solidFill>
                <a:schemeClr val="tx1"/>
              </a:solidFill>
            </a:rPr>
            <a:t> </a:t>
          </a:r>
          <a:r>
            <a:rPr lang="pl-PL" sz="1500" kern="1200" dirty="0" err="1">
              <a:solidFill>
                <a:schemeClr val="tx1"/>
              </a:solidFill>
            </a:rPr>
            <a:t>staatliche</a:t>
          </a:r>
          <a:r>
            <a:rPr lang="pl-PL" sz="1500" kern="1200" dirty="0">
              <a:solidFill>
                <a:schemeClr val="tx1"/>
              </a:solidFill>
            </a:rPr>
            <a:t> </a:t>
          </a:r>
          <a:r>
            <a:rPr lang="pl-PL" sz="1500" kern="1200" dirty="0" err="1">
              <a:solidFill>
                <a:schemeClr val="tx1"/>
              </a:solidFill>
            </a:rPr>
            <a:t>Ausgaben</a:t>
          </a:r>
          <a:r>
            <a:rPr lang="pl-PL" sz="1500" kern="1200" dirty="0">
              <a:solidFill>
                <a:schemeClr val="tx1"/>
              </a:solidFill>
            </a:rPr>
            <a:t> </a:t>
          </a:r>
          <a:r>
            <a:rPr lang="pl-PL" sz="1500" kern="1200" dirty="0" err="1">
              <a:solidFill>
                <a:schemeClr val="tx1"/>
              </a:solidFill>
            </a:rPr>
            <a:t>für</a:t>
          </a:r>
          <a:r>
            <a:rPr lang="pl-PL" sz="1500" kern="1200" dirty="0">
              <a:solidFill>
                <a:schemeClr val="tx1"/>
              </a:solidFill>
            </a:rPr>
            <a:t> </a:t>
          </a:r>
          <a:r>
            <a:rPr lang="pl-PL" sz="1500" kern="1200" dirty="0" err="1">
              <a:solidFill>
                <a:schemeClr val="tx1"/>
              </a:solidFill>
            </a:rPr>
            <a:t>Sozialhilfe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945301" y="475"/>
        <a:ext cx="4408373" cy="1113547"/>
      </dsp:txXfrm>
    </dsp:sp>
    <dsp:sp modelId="{697C0C78-245A-497E-8509-951BF15E65B6}">
      <dsp:nvSpPr>
        <dsp:cNvPr id="0" name=""/>
        <dsp:cNvSpPr/>
      </dsp:nvSpPr>
      <dsp:spPr>
        <a:xfrm>
          <a:off x="0" y="1392410"/>
          <a:ext cx="10353675" cy="1113547"/>
        </a:xfrm>
        <a:prstGeom prst="roundRect">
          <a:avLst>
            <a:gd name="adj" fmla="val 10000"/>
          </a:avLst>
        </a:prstGeom>
        <a:solidFill>
          <a:schemeClr val="accent5">
            <a:hueOff val="801524"/>
            <a:satOff val="-9438"/>
            <a:lumOff val="6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E47C7-C47B-43A1-B7E7-309826548703}">
      <dsp:nvSpPr>
        <dsp:cNvPr id="0" name=""/>
        <dsp:cNvSpPr/>
      </dsp:nvSpPr>
      <dsp:spPr>
        <a:xfrm>
          <a:off x="336848" y="1642958"/>
          <a:ext cx="612451" cy="612451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37445-FEA7-42ED-A499-3696680837DD}">
      <dsp:nvSpPr>
        <dsp:cNvPr id="0" name=""/>
        <dsp:cNvSpPr/>
      </dsp:nvSpPr>
      <dsp:spPr>
        <a:xfrm>
          <a:off x="1286147" y="1392410"/>
          <a:ext cx="4659153" cy="111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50" tIns="117850" rIns="117850" bIns="1178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 err="1">
              <a:solidFill>
                <a:schemeClr val="tx1"/>
              </a:solidFill>
            </a:rPr>
            <a:t>Negative</a:t>
          </a:r>
          <a:r>
            <a:rPr lang="pl-PL" sz="2500" kern="1200" dirty="0">
              <a:solidFill>
                <a:schemeClr val="tx1"/>
              </a:solidFill>
            </a:rPr>
            <a:t> </a:t>
          </a:r>
          <a:r>
            <a:rPr lang="pl-PL" sz="2500" kern="1200" dirty="0" err="1">
              <a:solidFill>
                <a:schemeClr val="tx1"/>
              </a:solidFill>
            </a:rPr>
            <a:t>soziale</a:t>
          </a:r>
          <a:r>
            <a:rPr lang="pl-PL" sz="2500" kern="1200" dirty="0">
              <a:solidFill>
                <a:schemeClr val="tx1"/>
              </a:solidFill>
            </a:rPr>
            <a:t> 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286147" y="1392410"/>
        <a:ext cx="4659153" cy="1113547"/>
      </dsp:txXfrm>
    </dsp:sp>
    <dsp:sp modelId="{54933BBB-CC7C-48E3-A481-9C26C936838F}">
      <dsp:nvSpPr>
        <dsp:cNvPr id="0" name=""/>
        <dsp:cNvSpPr/>
      </dsp:nvSpPr>
      <dsp:spPr>
        <a:xfrm>
          <a:off x="5945301" y="1392410"/>
          <a:ext cx="4408373" cy="111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50" tIns="117850" rIns="117850" bIns="1178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>
              <a:solidFill>
                <a:schemeClr val="tx1"/>
              </a:solidFill>
            </a:rPr>
            <a:t>wirtschaftliche</a:t>
          </a:r>
          <a:r>
            <a:rPr lang="pl-PL" sz="1500" kern="1200" dirty="0">
              <a:solidFill>
                <a:schemeClr val="tx1"/>
              </a:solidFill>
            </a:rPr>
            <a:t> </a:t>
          </a:r>
          <a:r>
            <a:rPr lang="pl-PL" sz="1500" kern="1200" dirty="0" err="1">
              <a:solidFill>
                <a:schemeClr val="tx1"/>
              </a:solidFill>
            </a:rPr>
            <a:t>Auswanderung</a:t>
          </a:r>
          <a:endParaRPr lang="en-US" sz="1500" kern="1200" dirty="0">
            <a:solidFill>
              <a:schemeClr val="tx1"/>
            </a:solidFill>
          </a:endParaRP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>
              <a:solidFill>
                <a:schemeClr val="tx1"/>
              </a:solidFill>
            </a:rPr>
            <a:t>Armut</a:t>
          </a:r>
          <a:endParaRPr lang="en-US" sz="1500" kern="1200">
            <a:solidFill>
              <a:schemeClr val="tx1"/>
            </a:solidFill>
          </a:endParaRP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>
              <a:solidFill>
                <a:schemeClr val="tx1"/>
              </a:solidFill>
            </a:rPr>
            <a:t>Verlust</a:t>
          </a:r>
          <a:r>
            <a:rPr lang="pl-PL" sz="1500" kern="1200" dirty="0">
              <a:solidFill>
                <a:schemeClr val="tx1"/>
              </a:solidFill>
            </a:rPr>
            <a:t> des </a:t>
          </a:r>
          <a:r>
            <a:rPr lang="pl-PL" sz="1500" kern="1200" dirty="0" err="1">
              <a:solidFill>
                <a:schemeClr val="tx1"/>
              </a:solidFill>
            </a:rPr>
            <a:t>sozialen</a:t>
          </a:r>
          <a:r>
            <a:rPr lang="pl-PL" sz="1500" kern="1200" dirty="0">
              <a:solidFill>
                <a:schemeClr val="tx1"/>
              </a:solidFill>
            </a:rPr>
            <a:t> Status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945301" y="1392410"/>
        <a:ext cx="4408373" cy="1113547"/>
      </dsp:txXfrm>
    </dsp:sp>
    <dsp:sp modelId="{B5F27476-6A1A-4A77-B983-1829E8A34950}">
      <dsp:nvSpPr>
        <dsp:cNvPr id="0" name=""/>
        <dsp:cNvSpPr/>
      </dsp:nvSpPr>
      <dsp:spPr>
        <a:xfrm>
          <a:off x="0" y="2784345"/>
          <a:ext cx="10353675" cy="1113547"/>
        </a:xfrm>
        <a:prstGeom prst="roundRect">
          <a:avLst>
            <a:gd name="adj" fmla="val 10000"/>
          </a:avLst>
        </a:prstGeom>
        <a:solidFill>
          <a:schemeClr val="accent5">
            <a:hueOff val="1603047"/>
            <a:satOff val="-18876"/>
            <a:lumOff val="12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5416C-9CC8-4E65-A85A-BBC421AE98DD}">
      <dsp:nvSpPr>
        <dsp:cNvPr id="0" name=""/>
        <dsp:cNvSpPr/>
      </dsp:nvSpPr>
      <dsp:spPr>
        <a:xfrm>
          <a:off x="336848" y="3034893"/>
          <a:ext cx="612451" cy="612451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F658B-3EEF-4185-8D04-AB4ACB1DA7F7}">
      <dsp:nvSpPr>
        <dsp:cNvPr id="0" name=""/>
        <dsp:cNvSpPr/>
      </dsp:nvSpPr>
      <dsp:spPr>
        <a:xfrm>
          <a:off x="1286147" y="2784345"/>
          <a:ext cx="4659153" cy="111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50" tIns="117850" rIns="117850" bIns="1178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 err="1">
              <a:solidFill>
                <a:schemeClr val="tx1"/>
              </a:solidFill>
            </a:rPr>
            <a:t>Negative</a:t>
          </a:r>
          <a:r>
            <a:rPr lang="pl-PL" sz="2500" kern="1200" dirty="0">
              <a:solidFill>
                <a:schemeClr val="tx1"/>
              </a:solidFill>
            </a:rPr>
            <a:t> </a:t>
          </a:r>
          <a:r>
            <a:rPr lang="pl-PL" sz="2500" kern="1200" dirty="0" err="1">
              <a:solidFill>
                <a:schemeClr val="tx1"/>
              </a:solidFill>
            </a:rPr>
            <a:t>psychologische</a:t>
          </a:r>
          <a:r>
            <a:rPr lang="pl-PL" sz="2500" kern="1200" dirty="0">
              <a:solidFill>
                <a:schemeClr val="tx1"/>
              </a:solidFill>
            </a:rPr>
            <a:t> 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1286147" y="2784345"/>
        <a:ext cx="4659153" cy="1113547"/>
      </dsp:txXfrm>
    </dsp:sp>
    <dsp:sp modelId="{3040CF4F-3494-4FE7-9793-2BBB153CB19B}">
      <dsp:nvSpPr>
        <dsp:cNvPr id="0" name=""/>
        <dsp:cNvSpPr/>
      </dsp:nvSpPr>
      <dsp:spPr>
        <a:xfrm>
          <a:off x="5945301" y="2784345"/>
          <a:ext cx="4408373" cy="11135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850" tIns="117850" rIns="117850" bIns="11785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>
              <a:solidFill>
                <a:schemeClr val="tx1"/>
              </a:solidFill>
            </a:rPr>
            <a:t>Depression</a:t>
          </a:r>
          <a:endParaRPr lang="en-US" sz="1500" kern="1200" dirty="0">
            <a:solidFill>
              <a:schemeClr val="tx1"/>
            </a:solidFill>
          </a:endParaRP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>
              <a:solidFill>
                <a:schemeClr val="tx1"/>
              </a:solidFill>
            </a:rPr>
            <a:t>niedriges</a:t>
          </a:r>
          <a:r>
            <a:rPr lang="pl-PL" sz="1500" kern="1200" dirty="0">
              <a:solidFill>
                <a:schemeClr val="tx1"/>
              </a:solidFill>
            </a:rPr>
            <a:t> </a:t>
          </a:r>
          <a:r>
            <a:rPr lang="pl-PL" sz="1500" kern="1200" dirty="0" err="1">
              <a:solidFill>
                <a:schemeClr val="tx1"/>
              </a:solidFill>
            </a:rPr>
            <a:t>Selbstbewusstsein</a:t>
          </a:r>
          <a:endParaRPr lang="en-US" sz="1500" kern="1200" dirty="0">
            <a:solidFill>
              <a:schemeClr val="tx1"/>
            </a:solidFill>
          </a:endParaRPr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 err="1">
              <a:solidFill>
                <a:schemeClr val="tx1"/>
              </a:solidFill>
            </a:rPr>
            <a:t>Resignation</a:t>
          </a:r>
          <a:r>
            <a:rPr lang="pl-PL" sz="1500" kern="1200" dirty="0">
              <a:solidFill>
                <a:schemeClr val="tx1"/>
              </a:solidFill>
            </a:rPr>
            <a:t> </a:t>
          </a:r>
          <a:r>
            <a:rPr lang="pl-PL" sz="1500" kern="1200" dirty="0" err="1">
              <a:solidFill>
                <a:schemeClr val="tx1"/>
              </a:solidFill>
            </a:rPr>
            <a:t>und</a:t>
          </a:r>
          <a:r>
            <a:rPr lang="pl-PL" sz="1500" kern="1200" dirty="0">
              <a:solidFill>
                <a:schemeClr val="tx1"/>
              </a:solidFill>
            </a:rPr>
            <a:t> </a:t>
          </a:r>
          <a:r>
            <a:rPr lang="pl-PL" sz="1500" kern="1200" dirty="0" err="1">
              <a:solidFill>
                <a:schemeClr val="tx1"/>
              </a:solidFill>
            </a:rPr>
            <a:t>Zurückhaltung</a:t>
          </a:r>
          <a:r>
            <a:rPr lang="pl-PL" sz="1500" kern="1200" dirty="0">
              <a:solidFill>
                <a:schemeClr val="tx1"/>
              </a:solidFill>
            </a:rPr>
            <a:t> </a:t>
          </a:r>
          <a:r>
            <a:rPr lang="pl-PL" sz="1500" kern="1200" dirty="0" err="1">
              <a:solidFill>
                <a:schemeClr val="tx1"/>
              </a:solidFill>
            </a:rPr>
            <a:t>bei</a:t>
          </a:r>
          <a:r>
            <a:rPr lang="pl-PL" sz="1500" kern="1200" dirty="0">
              <a:solidFill>
                <a:schemeClr val="tx1"/>
              </a:solidFill>
            </a:rPr>
            <a:t> der </a:t>
          </a:r>
          <a:r>
            <a:rPr lang="pl-PL" sz="1500" kern="1200" dirty="0" err="1">
              <a:solidFill>
                <a:schemeClr val="tx1"/>
              </a:solidFill>
            </a:rPr>
            <a:t>Jobsuche</a:t>
          </a:r>
          <a:endParaRPr lang="en-US" sz="1500" kern="1200" dirty="0">
            <a:solidFill>
              <a:schemeClr val="tx1"/>
            </a:solidFill>
          </a:endParaRPr>
        </a:p>
      </dsp:txBody>
      <dsp:txXfrm>
        <a:off x="5945301" y="2784345"/>
        <a:ext cx="4408373" cy="11135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30F41-41D5-48AB-BA2C-111BCF64C1EA}">
      <dsp:nvSpPr>
        <dsp:cNvPr id="0" name=""/>
        <dsp:cNvSpPr/>
      </dsp:nvSpPr>
      <dsp:spPr>
        <a:xfrm>
          <a:off x="775950" y="68825"/>
          <a:ext cx="8800623" cy="1169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hohe</a:t>
          </a:r>
          <a:r>
            <a:rPr lang="en-US" sz="3200" kern="1200" dirty="0"/>
            <a:t> </a:t>
          </a:r>
          <a:r>
            <a:rPr lang="en-US" sz="3200" kern="1200" dirty="0" err="1"/>
            <a:t>Arbeitseffizienz</a:t>
          </a:r>
          <a:endParaRPr lang="en-US" sz="3200" kern="1200" dirty="0"/>
        </a:p>
      </dsp:txBody>
      <dsp:txXfrm>
        <a:off x="810204" y="103079"/>
        <a:ext cx="7538630" cy="1101002"/>
      </dsp:txXfrm>
    </dsp:sp>
    <dsp:sp modelId="{8FF3AC83-8B62-4ACA-B7FD-BCF43CFB9B0F}">
      <dsp:nvSpPr>
        <dsp:cNvPr id="0" name=""/>
        <dsp:cNvSpPr/>
      </dsp:nvSpPr>
      <dsp:spPr>
        <a:xfrm>
          <a:off x="776525" y="1364429"/>
          <a:ext cx="8800623" cy="1169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01524"/>
                <a:satOff val="-9438"/>
                <a:lumOff val="6274"/>
                <a:alphaOff val="0"/>
                <a:tint val="96000"/>
                <a:lumMod val="104000"/>
              </a:schemeClr>
            </a:gs>
            <a:gs pos="100000">
              <a:schemeClr val="accent5">
                <a:hueOff val="801524"/>
                <a:satOff val="-9438"/>
                <a:lumOff val="6274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Bereitschaft, die fachliche Qualifikation der Mitarbeiter zu verbessern</a:t>
          </a:r>
        </a:p>
      </dsp:txBody>
      <dsp:txXfrm>
        <a:off x="810779" y="1398683"/>
        <a:ext cx="7195408" cy="1101002"/>
      </dsp:txXfrm>
    </dsp:sp>
    <dsp:sp modelId="{C327560F-CFB1-4891-9DC4-924B01F4581D}">
      <dsp:nvSpPr>
        <dsp:cNvPr id="0" name=""/>
        <dsp:cNvSpPr/>
      </dsp:nvSpPr>
      <dsp:spPr>
        <a:xfrm>
          <a:off x="775956" y="2669868"/>
          <a:ext cx="8800623" cy="1169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03047"/>
                <a:satOff val="-18876"/>
                <a:lumOff val="12549"/>
                <a:alphaOff val="0"/>
                <a:tint val="96000"/>
                <a:lumMod val="104000"/>
              </a:schemeClr>
            </a:gs>
            <a:gs pos="100000">
              <a:schemeClr val="accent5">
                <a:hueOff val="1603047"/>
                <a:satOff val="-18876"/>
                <a:lumOff val="1254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verstärkter Wettbewerb auf dem Arbeitsmarkt</a:t>
          </a:r>
        </a:p>
      </dsp:txBody>
      <dsp:txXfrm>
        <a:off x="810210" y="2704122"/>
        <a:ext cx="7195408" cy="1101002"/>
      </dsp:txXfrm>
    </dsp:sp>
    <dsp:sp modelId="{8166425B-9784-4CB5-9555-BCA2738AC695}">
      <dsp:nvSpPr>
        <dsp:cNvPr id="0" name=""/>
        <dsp:cNvSpPr/>
      </dsp:nvSpPr>
      <dsp:spPr>
        <a:xfrm>
          <a:off x="8040441" y="886878"/>
          <a:ext cx="760181" cy="760181"/>
        </a:xfrm>
        <a:prstGeom prst="downArrow">
          <a:avLst>
            <a:gd name="adj1" fmla="val 55000"/>
            <a:gd name="adj2" fmla="val 45000"/>
          </a:avLst>
        </a:prstGeom>
        <a:noFill/>
        <a:ln w="9525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11482" y="886878"/>
        <a:ext cx="418099" cy="572036"/>
      </dsp:txXfrm>
    </dsp:sp>
    <dsp:sp modelId="{243271E1-3D24-4698-A82A-4B3DFB586EC7}">
      <dsp:nvSpPr>
        <dsp:cNvPr id="0" name=""/>
        <dsp:cNvSpPr/>
      </dsp:nvSpPr>
      <dsp:spPr>
        <a:xfrm>
          <a:off x="8816967" y="2243511"/>
          <a:ext cx="760181" cy="760181"/>
        </a:xfrm>
        <a:prstGeom prst="downArrow">
          <a:avLst>
            <a:gd name="adj1" fmla="val 55000"/>
            <a:gd name="adj2" fmla="val 45000"/>
          </a:avLst>
        </a:prstGeom>
        <a:noFill/>
        <a:ln w="9525" cap="rnd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988008" y="2243511"/>
        <a:ext cx="418099" cy="5720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745D8-8E18-47E6-BC63-3D6C9C614FD6}">
      <dsp:nvSpPr>
        <dsp:cNvPr id="0" name=""/>
        <dsp:cNvSpPr/>
      </dsp:nvSpPr>
      <dsp:spPr>
        <a:xfrm rot="5400000">
          <a:off x="6248472" y="-2323092"/>
          <a:ext cx="1584053" cy="662635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 err="1"/>
            <a:t>Kofinanzierung</a:t>
          </a:r>
          <a:r>
            <a:rPr lang="pl-PL" sz="2300" kern="1200" dirty="0"/>
            <a:t> der </a:t>
          </a:r>
          <a:r>
            <a:rPr lang="pl-PL" sz="2300" kern="1200" dirty="0" err="1"/>
            <a:t>Wissenschaft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 err="1"/>
            <a:t>Arbeitslosenhilfe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 dirty="0" err="1"/>
            <a:t>die</a:t>
          </a:r>
          <a:r>
            <a:rPr lang="pl-PL" sz="2300" kern="1200" dirty="0"/>
            <a:t> </a:t>
          </a:r>
          <a:r>
            <a:rPr lang="pl-PL" sz="2300" kern="1200" dirty="0" err="1"/>
            <a:t>Möglichkeit</a:t>
          </a:r>
          <a:r>
            <a:rPr lang="pl-PL" sz="2300" kern="1200" dirty="0"/>
            <a:t>, </a:t>
          </a:r>
          <a:r>
            <a:rPr lang="pl-PL" sz="2300" kern="1200" dirty="0" err="1"/>
            <a:t>an</a:t>
          </a:r>
          <a:r>
            <a:rPr lang="pl-PL" sz="2300" kern="1200" dirty="0"/>
            <a:t> </a:t>
          </a:r>
          <a:r>
            <a:rPr lang="pl-PL" sz="2300" kern="1200" dirty="0" err="1"/>
            <a:t>bezahlten</a:t>
          </a:r>
          <a:r>
            <a:rPr lang="pl-PL" sz="2300" kern="1200" dirty="0"/>
            <a:t> </a:t>
          </a:r>
          <a:r>
            <a:rPr lang="pl-PL" sz="2300" kern="1200" dirty="0" err="1"/>
            <a:t>oder</a:t>
          </a:r>
          <a:r>
            <a:rPr lang="pl-PL" sz="2300" kern="1200" dirty="0"/>
            <a:t> </a:t>
          </a:r>
          <a:r>
            <a:rPr lang="pl-PL" sz="2300" kern="1200" dirty="0" err="1"/>
            <a:t>unbezahlten</a:t>
          </a:r>
          <a:r>
            <a:rPr lang="pl-PL" sz="2300" kern="1200" dirty="0"/>
            <a:t> </a:t>
          </a:r>
          <a:r>
            <a:rPr lang="pl-PL" sz="2300" kern="1200" dirty="0" err="1"/>
            <a:t>Praktika</a:t>
          </a:r>
          <a:r>
            <a:rPr lang="pl-PL" sz="2300" kern="1200" dirty="0"/>
            <a:t> </a:t>
          </a:r>
          <a:r>
            <a:rPr lang="pl-PL" sz="2300" kern="1200" dirty="0" err="1"/>
            <a:t>teilzunehmen</a:t>
          </a:r>
          <a:endParaRPr lang="en-US" sz="2300" kern="1200" dirty="0"/>
        </a:p>
      </dsp:txBody>
      <dsp:txXfrm rot="-5400000">
        <a:off x="3727323" y="275384"/>
        <a:ext cx="6549025" cy="1429399"/>
      </dsp:txXfrm>
    </dsp:sp>
    <dsp:sp modelId="{C5357C3D-38B8-40D0-8592-72C44607ECF9}">
      <dsp:nvSpPr>
        <dsp:cNvPr id="0" name=""/>
        <dsp:cNvSpPr/>
      </dsp:nvSpPr>
      <dsp:spPr>
        <a:xfrm>
          <a:off x="0" y="49"/>
          <a:ext cx="3727323" cy="19800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/>
            <a:t>Aktiv</a:t>
          </a:r>
          <a:endParaRPr lang="en-US" sz="6500" kern="1200"/>
        </a:p>
      </dsp:txBody>
      <dsp:txXfrm>
        <a:off x="96659" y="96708"/>
        <a:ext cx="3534005" cy="1786749"/>
      </dsp:txXfrm>
    </dsp:sp>
    <dsp:sp modelId="{697D0BD9-D75D-40B6-963B-77B27E8B361E}">
      <dsp:nvSpPr>
        <dsp:cNvPr id="0" name=""/>
        <dsp:cNvSpPr/>
      </dsp:nvSpPr>
      <dsp:spPr>
        <a:xfrm rot="5400000">
          <a:off x="6248472" y="-244022"/>
          <a:ext cx="1584053" cy="6626352"/>
        </a:xfrm>
        <a:prstGeom prst="round2SameRect">
          <a:avLst/>
        </a:prstGeom>
        <a:solidFill>
          <a:schemeClr val="accent2">
            <a:tint val="40000"/>
            <a:alpha val="90000"/>
            <a:hueOff val="-957465"/>
            <a:satOff val="-11655"/>
            <a:lumOff val="-2511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957465"/>
              <a:satOff val="-11655"/>
              <a:lumOff val="-25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/>
            <a:t>Schaffung von Arbeitsplätzen durch den öffentlichen Sektor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/>
            <a:t>berufliche Umschulung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300" kern="1200"/>
            <a:t>Herabsetzung des Rentenalters</a:t>
          </a:r>
          <a:endParaRPr lang="en-US" sz="2300" kern="1200"/>
        </a:p>
      </dsp:txBody>
      <dsp:txXfrm rot="-5400000">
        <a:off x="3727323" y="2354454"/>
        <a:ext cx="6549025" cy="1429399"/>
      </dsp:txXfrm>
    </dsp:sp>
    <dsp:sp modelId="{EF8FFB24-DA01-46BA-9F78-23FFB40B433B}">
      <dsp:nvSpPr>
        <dsp:cNvPr id="0" name=""/>
        <dsp:cNvSpPr/>
      </dsp:nvSpPr>
      <dsp:spPr>
        <a:xfrm>
          <a:off x="0" y="2079120"/>
          <a:ext cx="3727323" cy="1980067"/>
        </a:xfrm>
        <a:prstGeom prst="roundRect">
          <a:avLst/>
        </a:prstGeom>
        <a:gradFill rotWithShape="0">
          <a:gsLst>
            <a:gs pos="0">
              <a:schemeClr val="accent2">
                <a:hueOff val="-710059"/>
                <a:satOff val="-5868"/>
                <a:lumOff val="-12549"/>
                <a:alphaOff val="0"/>
                <a:tint val="96000"/>
                <a:lumMod val="104000"/>
              </a:schemeClr>
            </a:gs>
            <a:gs pos="100000">
              <a:schemeClr val="accent2">
                <a:hueOff val="-710059"/>
                <a:satOff val="-5868"/>
                <a:lumOff val="-12549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/>
            <a:t>Passiv</a:t>
          </a:r>
          <a:endParaRPr lang="en-US" sz="6500" kern="1200"/>
        </a:p>
      </dsp:txBody>
      <dsp:txXfrm>
        <a:off x="96659" y="2175779"/>
        <a:ext cx="3534005" cy="1786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C4A5D-83B9-4AA2-974C-BE775A0069AE}" type="datetimeFigureOut">
              <a:rPr lang="pl-PL" smtClean="0"/>
              <a:t>18.04.2022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C7BA2-D9F0-45B8-8B3F-877EA1B0A5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05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C7BA2-D9F0-45B8-8B3F-877EA1B0A5E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629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A130-D4FF-4675-A4CD-B7A0AA3378E5}" type="datetimeFigureOut">
              <a:rPr lang="pl-PL" smtClean="0"/>
              <a:t>18.04.2022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BD6-4E5E-4679-B43A-B1E6CEC0F9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150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A130-D4FF-4675-A4CD-B7A0AA3378E5}" type="datetimeFigureOut">
              <a:rPr lang="pl-PL" smtClean="0"/>
              <a:t>18.04.2022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BD6-4E5E-4679-B43A-B1E6CEC0F9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28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A130-D4FF-4675-A4CD-B7A0AA3378E5}" type="datetimeFigureOut">
              <a:rPr lang="pl-PL" smtClean="0"/>
              <a:t>18.04.2022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BD6-4E5E-4679-B43A-B1E6CEC0F9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5659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A130-D4FF-4675-A4CD-B7A0AA3378E5}" type="datetimeFigureOut">
              <a:rPr lang="pl-PL" smtClean="0"/>
              <a:t>18.04.2022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BD6-4E5E-4679-B43A-B1E6CEC0F955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305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A130-D4FF-4675-A4CD-B7A0AA3378E5}" type="datetimeFigureOut">
              <a:rPr lang="pl-PL" smtClean="0"/>
              <a:t>18.04.2022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BD6-4E5E-4679-B43A-B1E6CEC0F9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080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A130-D4FF-4675-A4CD-B7A0AA3378E5}" type="datetimeFigureOut">
              <a:rPr lang="pl-PL" smtClean="0"/>
              <a:t>18.04.2022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BD6-4E5E-4679-B43A-B1E6CEC0F9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3388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A130-D4FF-4675-A4CD-B7A0AA3378E5}" type="datetimeFigureOut">
              <a:rPr lang="pl-PL" smtClean="0"/>
              <a:t>18.04.2022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BD6-4E5E-4679-B43A-B1E6CEC0F9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037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A130-D4FF-4675-A4CD-B7A0AA3378E5}" type="datetimeFigureOut">
              <a:rPr lang="pl-PL" smtClean="0"/>
              <a:t>18.04.2022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BD6-4E5E-4679-B43A-B1E6CEC0F9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006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A130-D4FF-4675-A4CD-B7A0AA3378E5}" type="datetimeFigureOut">
              <a:rPr lang="pl-PL" smtClean="0"/>
              <a:t>18.04.2022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BD6-4E5E-4679-B43A-B1E6CEC0F9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395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A130-D4FF-4675-A4CD-B7A0AA3378E5}" type="datetimeFigureOut">
              <a:rPr lang="pl-PL" smtClean="0"/>
              <a:t>18.04.2022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BD6-4E5E-4679-B43A-B1E6CEC0F9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343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A130-D4FF-4675-A4CD-B7A0AA3378E5}" type="datetimeFigureOut">
              <a:rPr lang="pl-PL" smtClean="0"/>
              <a:t>18.04.2022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BD6-4E5E-4679-B43A-B1E6CEC0F9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0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A130-D4FF-4675-A4CD-B7A0AA3378E5}" type="datetimeFigureOut">
              <a:rPr lang="pl-PL" smtClean="0"/>
              <a:t>18.04.2022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BD6-4E5E-4679-B43A-B1E6CEC0F9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820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A130-D4FF-4675-A4CD-B7A0AA3378E5}" type="datetimeFigureOut">
              <a:rPr lang="pl-PL" smtClean="0"/>
              <a:t>18.04.2022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BD6-4E5E-4679-B43A-B1E6CEC0F9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576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A130-D4FF-4675-A4CD-B7A0AA3378E5}" type="datetimeFigureOut">
              <a:rPr lang="pl-PL" smtClean="0"/>
              <a:t>18.04.2022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BD6-4E5E-4679-B43A-B1E6CEC0F9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69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A130-D4FF-4675-A4CD-B7A0AA3378E5}" type="datetimeFigureOut">
              <a:rPr lang="pl-PL" smtClean="0"/>
              <a:t>18.04.2022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BD6-4E5E-4679-B43A-B1E6CEC0F9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56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A130-D4FF-4675-A4CD-B7A0AA3378E5}" type="datetimeFigureOut">
              <a:rPr lang="pl-PL" smtClean="0"/>
              <a:t>18.04.2022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BD6-4E5E-4679-B43A-B1E6CEC0F9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20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A130-D4FF-4675-A4CD-B7A0AA3378E5}" type="datetimeFigureOut">
              <a:rPr lang="pl-PL" smtClean="0"/>
              <a:t>18.04.2022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DBD6-4E5E-4679-B43A-B1E6CEC0F9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68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A77A130-D4FF-4675-A4CD-B7A0AA3378E5}" type="datetimeFigureOut">
              <a:rPr lang="pl-PL" smtClean="0"/>
              <a:t>18.04.2022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92EDBD6-4E5E-4679-B43A-B1E6CEC0F9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9320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dl.stat.gov.pl/bdl/dane/podgrup/tablica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de.wikipedia.org/wiki/Arbeitslosigkeit" TargetMode="External"/><Relationship Id="rId7" Type="http://schemas.openxmlformats.org/officeDocument/2006/relationships/hyperlink" Target="https://www.arbeitsrechte.de/arbeitslosigkeit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irtschaftslexikon.gabler.de/definition/arbeitslosigkeit-27801" TargetMode="External"/><Relationship Id="rId5" Type="http://schemas.openxmlformats.org/officeDocument/2006/relationships/hyperlink" Target="https://www.bpb.de/themen/arbeit/arbeitsmarktpolitik/305618/arten-der-arbeitslosigkeit/" TargetMode="External"/><Relationship Id="rId10" Type="http://schemas.openxmlformats.org/officeDocument/2006/relationships/image" Target="../media/image22.svg"/><Relationship Id="rId4" Type="http://schemas.openxmlformats.org/officeDocument/2006/relationships/hyperlink" Target="https://www.easyvote.ch/de/wissen/arbeitslosigkeit-1" TargetMode="External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sv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openxmlformats.org/officeDocument/2006/relationships/image" Target="../media/image12.svg"/><Relationship Id="rId10" Type="http://schemas.microsoft.com/office/2007/relationships/diagramDrawing" Target="../diagrams/drawing5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1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14.svg"/><Relationship Id="rId4" Type="http://schemas.openxmlformats.org/officeDocument/2006/relationships/diagramData" Target="../diagrams/data6.xml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27B8C06-A06E-4F83-A14F-FD7C0CE361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4594" y="241793"/>
            <a:ext cx="142875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4B2338F-77EF-4655-A2E6-71FF8CA3162C}"/>
              </a:ext>
            </a:extLst>
          </p:cNvPr>
          <p:cNvSpPr txBox="1"/>
          <p:nvPr/>
        </p:nvSpPr>
        <p:spPr>
          <a:xfrm>
            <a:off x="6690835" y="5617478"/>
            <a:ext cx="53393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/>
              <a:t>Karol Derba, 117314</a:t>
            </a:r>
          </a:p>
          <a:p>
            <a:pPr algn="r"/>
            <a:r>
              <a:rPr lang="pl-PL" sz="1800" dirty="0" err="1">
                <a:latin typeface="Times New Roman"/>
                <a:cs typeface="Times New Roman"/>
              </a:rPr>
              <a:t>Institut</a:t>
            </a:r>
            <a:r>
              <a:rPr lang="pl-PL" sz="1800" dirty="0">
                <a:latin typeface="Times New Roman"/>
                <a:cs typeface="Times New Roman"/>
              </a:rPr>
              <a:t> </a:t>
            </a:r>
            <a:r>
              <a:rPr lang="pl-PL" sz="1800" dirty="0" err="1">
                <a:latin typeface="Times New Roman"/>
                <a:cs typeface="Times New Roman"/>
              </a:rPr>
              <a:t>für</a:t>
            </a:r>
            <a:r>
              <a:rPr lang="pl-PL" sz="1800" dirty="0">
                <a:latin typeface="Times New Roman"/>
                <a:cs typeface="Times New Roman"/>
              </a:rPr>
              <a:t> </a:t>
            </a:r>
            <a:r>
              <a:rPr lang="pl-PL" sz="1800" dirty="0" err="1">
                <a:latin typeface="Times New Roman"/>
                <a:cs typeface="Times New Roman"/>
              </a:rPr>
              <a:t>Wirtschaftswissenschaften</a:t>
            </a:r>
            <a:r>
              <a:rPr lang="pl-PL" sz="1800" dirty="0">
                <a:latin typeface="Times New Roman"/>
                <a:cs typeface="Times New Roman"/>
              </a:rPr>
              <a:t> </a:t>
            </a:r>
            <a:r>
              <a:rPr lang="pl-PL" sz="1800" dirty="0" err="1">
                <a:latin typeface="Times New Roman"/>
                <a:cs typeface="Times New Roman"/>
              </a:rPr>
              <a:t>und</a:t>
            </a:r>
            <a:r>
              <a:rPr lang="pl-PL" sz="1800" dirty="0">
                <a:latin typeface="Times New Roman"/>
                <a:cs typeface="Times New Roman"/>
              </a:rPr>
              <a:t> </a:t>
            </a:r>
            <a:r>
              <a:rPr lang="pl-PL" sz="1800" dirty="0" err="1">
                <a:latin typeface="Times New Roman"/>
                <a:cs typeface="Times New Roman"/>
              </a:rPr>
              <a:t>Finanzwesen</a:t>
            </a:r>
            <a:endParaRPr lang="pl-PL" dirty="0">
              <a:latin typeface="Times New Roman"/>
              <a:cs typeface="Times New Roman"/>
            </a:endParaRPr>
          </a:p>
          <a:p>
            <a:pPr algn="r"/>
            <a:r>
              <a:rPr lang="pl-PL" sz="1800" dirty="0" err="1">
                <a:latin typeface="Times New Roman"/>
                <a:cs typeface="Times New Roman"/>
              </a:rPr>
              <a:t>Rzeszower</a:t>
            </a:r>
            <a:r>
              <a:rPr lang="pl-PL" sz="1800" dirty="0">
                <a:latin typeface="Times New Roman"/>
                <a:cs typeface="Times New Roman"/>
              </a:rPr>
              <a:t> </a:t>
            </a:r>
            <a:r>
              <a:rPr lang="pl-PL" sz="1800" dirty="0" err="1">
                <a:latin typeface="Times New Roman"/>
                <a:cs typeface="Times New Roman"/>
              </a:rPr>
              <a:t>Universit</a:t>
            </a:r>
            <a:r>
              <a:rPr lang="pl-PL" sz="1800" dirty="0" err="1">
                <a:latin typeface="Times New Roman"/>
                <a:ea typeface="+mn-lt"/>
                <a:cs typeface="+mn-lt"/>
              </a:rPr>
              <a:t>ät</a:t>
            </a:r>
            <a:r>
              <a:rPr lang="pl-PL" sz="1800" dirty="0">
                <a:latin typeface="Times New Roman"/>
                <a:ea typeface="+mn-lt"/>
                <a:cs typeface="+mn-lt"/>
              </a:rPr>
              <a:t> 2021/2022 </a:t>
            </a:r>
            <a:endParaRPr lang="pl-PL" sz="1800" dirty="0">
              <a:latin typeface="Times New Roman"/>
              <a:cs typeface="Times New Roman"/>
            </a:endParaRPr>
          </a:p>
          <a:p>
            <a:pPr algn="r"/>
            <a:endParaRPr lang="pl-PL" dirty="0"/>
          </a:p>
          <a:p>
            <a:pPr algn="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A02790D-5E9C-47B0-AC9A-4F123FF753A2}"/>
              </a:ext>
            </a:extLst>
          </p:cNvPr>
          <p:cNvSpPr txBox="1"/>
          <p:nvPr/>
        </p:nvSpPr>
        <p:spPr>
          <a:xfrm>
            <a:off x="3421230" y="2792361"/>
            <a:ext cx="5349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l-PL" sz="4800" dirty="0" err="1"/>
              <a:t>Die</a:t>
            </a:r>
            <a:r>
              <a:rPr lang="pl-PL" sz="4800" dirty="0"/>
              <a:t> </a:t>
            </a:r>
            <a:r>
              <a:rPr lang="pl-PL" sz="4800" dirty="0" err="1"/>
              <a:t>Arbeitslosigkeit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2676791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AE07E930-1235-49FF-996A-0B9E3448BB2C}"/>
              </a:ext>
            </a:extLst>
          </p:cNvPr>
          <p:cNvSpPr txBox="1"/>
          <p:nvPr/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800"/>
              </a:spcAft>
            </a:pPr>
            <a:r>
              <a:rPr lang="en-US" sz="40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Positive Auswirkungen der Arbeitslosigkeit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14" name="pole tekstowe 2">
            <a:extLst>
              <a:ext uri="{FF2B5EF4-FFF2-40B4-BE49-F238E27FC236}">
                <a16:creationId xmlns:a16="http://schemas.microsoft.com/office/drawing/2014/main" id="{DFE43412-2997-AA07-B77E-074CCB3E7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219183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64925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5FD781B4-2A5B-4FE5-A01E-B471B5AB32A3}"/>
              </a:ext>
            </a:extLst>
          </p:cNvPr>
          <p:cNvSpPr txBox="1"/>
          <p:nvPr/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800"/>
              </a:spcAft>
            </a:pPr>
            <a:r>
              <a:rPr lang="en-US" sz="40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Wege zur Verringerung der Arbeitslosigkeit</a:t>
            </a:r>
            <a:endParaRPr lang="en-US" sz="4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14" name="pole tekstowe 11">
            <a:extLst>
              <a:ext uri="{FF2B5EF4-FFF2-40B4-BE49-F238E27FC236}">
                <a16:creationId xmlns:a16="http://schemas.microsoft.com/office/drawing/2014/main" id="{C48E492F-F863-946A-CE2A-E732F7EF29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004223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525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9E5E4A2-C6DC-4906-80F1-FDAE4ECCD273}"/>
              </a:ext>
            </a:extLst>
          </p:cNvPr>
          <p:cNvSpPr txBox="1"/>
          <p:nvPr/>
        </p:nvSpPr>
        <p:spPr>
          <a:xfrm>
            <a:off x="5279472" y="609600"/>
            <a:ext cx="5844759" cy="97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Die </a:t>
            </a:r>
            <a:r>
              <a:rPr lang="en-US" sz="4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Arbeitslosenquote</a:t>
            </a:r>
            <a:endParaRPr lang="en-US" sz="4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</p:txBody>
      </p:sp>
      <p:pic>
        <p:nvPicPr>
          <p:cNvPr id="32" name="Picture 34">
            <a:extLst>
              <a:ext uri="{FF2B5EF4-FFF2-40B4-BE49-F238E27FC236}">
                <a16:creationId xmlns:a16="http://schemas.microsoft.com/office/drawing/2014/main" id="{5405F23C-C82E-4181-95EA-321F3D891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30" name="Grafika 29" descr="Użytkownicy z wypełnieniem pełnym">
            <a:extLst>
              <a:ext uri="{FF2B5EF4-FFF2-40B4-BE49-F238E27FC236}">
                <a16:creationId xmlns:a16="http://schemas.microsoft.com/office/drawing/2014/main" id="{E334000E-0B4F-4F95-A2E2-2542B11526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815" y="1193554"/>
            <a:ext cx="4003193" cy="400319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99CD6EA-D41A-4E23-9E62-5603B488B96C}"/>
              </a:ext>
            </a:extLst>
          </p:cNvPr>
          <p:cNvSpPr txBox="1"/>
          <p:nvPr/>
        </p:nvSpPr>
        <p:spPr>
          <a:xfrm>
            <a:off x="5279472" y="1828801"/>
            <a:ext cx="5844760" cy="3866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Die Arbeitslosenquote ist eine Kennzahl, die die Höhe der Arbeitslosigkeit in einem bestimmten Gebiet angibt. Es ist einfach das Verhältnis der Zahl der Arbeitslosen zur Erwerbsbevölkerung.</a:t>
            </a:r>
          </a:p>
        </p:txBody>
      </p:sp>
    </p:spTree>
    <p:extLst>
      <p:ext uri="{BB962C8B-B14F-4D97-AF65-F5344CB8AC3E}">
        <p14:creationId xmlns:p14="http://schemas.microsoft.com/office/powerpoint/2010/main" val="403839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64A12F0-8158-4372-9761-AD0A6ED30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38949F84-CB6D-4D67-B7DB-6C8D6D3EB0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3305298"/>
              </p:ext>
            </p:extLst>
          </p:nvPr>
        </p:nvGraphicFramePr>
        <p:xfrm>
          <a:off x="934633" y="967532"/>
          <a:ext cx="10322734" cy="492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83B29837-FE48-4751-A2C9-A69879247393}"/>
              </a:ext>
            </a:extLst>
          </p:cNvPr>
          <p:cNvSpPr txBox="1"/>
          <p:nvPr/>
        </p:nvSpPr>
        <p:spPr>
          <a:xfrm>
            <a:off x="3048000" y="58202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https://bdl.stat.gov.pl/bdl/dane/podgrup/tablica</a:t>
            </a: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019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3B8E866C-20E3-4199-AF3C-A173B835598C}"/>
              </a:ext>
            </a:extLst>
          </p:cNvPr>
          <p:cNvSpPr txBox="1"/>
          <p:nvPr/>
        </p:nvSpPr>
        <p:spPr>
          <a:xfrm>
            <a:off x="643463" y="1488527"/>
            <a:ext cx="5978072" cy="356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en-US" sz="4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Quellen</a:t>
            </a:r>
            <a:endParaRPr lang="en-US" sz="4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https://de.wikipedia.org/wiki/Arbeitslosigkeit</a:t>
            </a: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pl-PL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https://www.easyvote.ch/de/wissen/arbeitslosigkeit-1</a:t>
            </a:r>
            <a:endParaRPr lang="pl-PL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https://www.bpb.de/themen/arbeit/arbeitsmarktpolitik/305618/arten-der-arbeitslosigkeit/</a:t>
            </a: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en-US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https://wirtschaftslexikon.gabler.de/definition/arbeitslosigkeit-27801</a:t>
            </a:r>
            <a:endParaRPr lang="pl-PL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r>
              <a:rPr lang="pl-PL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https://www.arbeitsrechte.de/arbeitslosigkeit/</a:t>
            </a:r>
            <a:endParaRPr lang="pl-PL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endParaRPr lang="pl-PL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•"/>
            </a:pPr>
            <a:endParaRPr lang="pl-PL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9" name="Grafika 8" descr="Książki z wypełnieniem pełnym">
            <a:extLst>
              <a:ext uri="{FF2B5EF4-FFF2-40B4-BE49-F238E27FC236}">
                <a16:creationId xmlns:a16="http://schemas.microsoft.com/office/drawing/2014/main" id="{00D3ECE7-BB94-48DF-8A53-5199EB5EC5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52945" y="1197355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809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64A12F0-8158-4372-9761-AD0A6ED30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01EFD1F-0B8A-4CF2-BF2D-D00797D09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931600"/>
              </p:ext>
            </p:extLst>
          </p:nvPr>
        </p:nvGraphicFramePr>
        <p:xfrm>
          <a:off x="1247601" y="967532"/>
          <a:ext cx="9696800" cy="492294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401218">
                  <a:extLst>
                    <a:ext uri="{9D8B030D-6E8A-4147-A177-3AD203B41FA5}">
                      <a16:colId xmlns:a16="http://schemas.microsoft.com/office/drawing/2014/main" val="2556545495"/>
                    </a:ext>
                  </a:extLst>
                </a:gridCol>
                <a:gridCol w="3524258">
                  <a:extLst>
                    <a:ext uri="{9D8B030D-6E8A-4147-A177-3AD203B41FA5}">
                      <a16:colId xmlns:a16="http://schemas.microsoft.com/office/drawing/2014/main" val="189144503"/>
                    </a:ext>
                  </a:extLst>
                </a:gridCol>
                <a:gridCol w="2771324">
                  <a:extLst>
                    <a:ext uri="{9D8B030D-6E8A-4147-A177-3AD203B41FA5}">
                      <a16:colId xmlns:a16="http://schemas.microsoft.com/office/drawing/2014/main" val="3917323561"/>
                    </a:ext>
                  </a:extLst>
                </a:gridCol>
              </a:tblGrid>
              <a:tr h="221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err="1">
                          <a:effectLst/>
                        </a:rPr>
                        <a:t>die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Arbeitslosigkeit</a:t>
                      </a:r>
                      <a:r>
                        <a:rPr lang="pl-PL" sz="1200" dirty="0">
                          <a:effectLst/>
                        </a:rPr>
                        <a:t> – bezrobocie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verdeckt – ukryty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die Grauzone – szara strefa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438057517"/>
                  </a:ext>
                </a:extLst>
              </a:tr>
              <a:tr h="527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die Arbeitsfähigkeit – zdolność do pracy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mittelfristig – średniookresowo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err="1">
                          <a:effectLst/>
                        </a:rPr>
                        <a:t>die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Sozialhilfe</a:t>
                      </a:r>
                      <a:r>
                        <a:rPr lang="pl-PL" sz="1200" dirty="0">
                          <a:effectLst/>
                        </a:rPr>
                        <a:t> – pomoc społeczna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3743515674"/>
                  </a:ext>
                </a:extLst>
              </a:tr>
              <a:tr h="410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die Beschäftigungen – zatrudnienie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die Langzeitarbeitslosigkeit – bezrobocie długotrwałe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die Armut – ubóstwo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3564665967"/>
                  </a:ext>
                </a:extLst>
              </a:tr>
              <a:tr h="221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die Arbeitsorganisation – organizacja pracy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chronisch – chroniczny 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die Jobsuche – poszukiwanie pracy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1319984689"/>
                  </a:ext>
                </a:extLst>
              </a:tr>
              <a:tr h="527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die Arbeitssuche – poszukiwanie pracy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saisonal – sezonowy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err="1">
                          <a:effectLst/>
                        </a:rPr>
                        <a:t>das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Phänomen</a:t>
                      </a:r>
                      <a:r>
                        <a:rPr lang="pl-PL" sz="1200" dirty="0">
                          <a:effectLst/>
                        </a:rPr>
                        <a:t> – zjawisko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3057427836"/>
                  </a:ext>
                </a:extLst>
              </a:tr>
              <a:tr h="221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err="1">
                          <a:effectLst/>
                        </a:rPr>
                        <a:t>arbeitslos</a:t>
                      </a:r>
                      <a:r>
                        <a:rPr lang="pl-PL" sz="1200" dirty="0">
                          <a:effectLst/>
                        </a:rPr>
                        <a:t> – bezrobotny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der Grund – powód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die Effizienz – efektywność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2029755014"/>
                  </a:ext>
                </a:extLst>
              </a:tr>
              <a:tr h="527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der Arbeitsplatzverlust – utrata miejsca pracy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niedrig – niski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der </a:t>
                      </a:r>
                      <a:r>
                        <a:rPr lang="pl-PL" sz="1200" dirty="0" err="1">
                          <a:effectLst/>
                        </a:rPr>
                        <a:t>Wettbewerb</a:t>
                      </a:r>
                      <a:r>
                        <a:rPr lang="pl-PL" sz="1200" dirty="0">
                          <a:effectLst/>
                        </a:rPr>
                        <a:t> – konkurencja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3683859525"/>
                  </a:ext>
                </a:extLst>
              </a:tr>
              <a:tr h="221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die Stimmungsschwankungen – wahania nastroju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err="1">
                          <a:effectLst/>
                        </a:rPr>
                        <a:t>das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Bildungsniveau</a:t>
                      </a:r>
                      <a:r>
                        <a:rPr lang="pl-PL" sz="1200" dirty="0">
                          <a:effectLst/>
                        </a:rPr>
                        <a:t> – poziom wykształcenia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die Kofinanzierung – współfinansowanie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1018294364"/>
                  </a:ext>
                </a:extLst>
              </a:tr>
              <a:tr h="221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der Eintritt – wejście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das Bedürfnis – zapotrzebowanie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die Wissenschaft – nauka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502348834"/>
                  </a:ext>
                </a:extLst>
              </a:tr>
              <a:tr h="221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die Traurigkeit – smutek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err="1">
                          <a:effectLst/>
                        </a:rPr>
                        <a:t>das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Arbeitslosengeld</a:t>
                      </a:r>
                      <a:r>
                        <a:rPr lang="pl-PL" sz="1200" dirty="0">
                          <a:effectLst/>
                        </a:rPr>
                        <a:t> – zasiłek dla bezrobotnych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err="1">
                          <a:effectLst/>
                        </a:rPr>
                        <a:t>die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Umschulung</a:t>
                      </a:r>
                      <a:r>
                        <a:rPr lang="pl-PL" sz="1200" dirty="0">
                          <a:effectLst/>
                        </a:rPr>
                        <a:t> – przekwalifikowanie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2637561295"/>
                  </a:ext>
                </a:extLst>
              </a:tr>
              <a:tr h="221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die Unzufriedenheit – niezadowolenie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err="1">
                          <a:effectLst/>
                        </a:rPr>
                        <a:t>die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Arbeitskosten</a:t>
                      </a:r>
                      <a:r>
                        <a:rPr lang="pl-PL" sz="1200" dirty="0">
                          <a:effectLst/>
                        </a:rPr>
                        <a:t> – koszty pracy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die Herabsetzung – obniżka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440114808"/>
                  </a:ext>
                </a:extLst>
              </a:tr>
              <a:tr h="221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strukturell – strukturalny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die Auswirkung – skutek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err="1">
                          <a:effectLst/>
                        </a:rPr>
                        <a:t>das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Rentenalter</a:t>
                      </a:r>
                      <a:r>
                        <a:rPr lang="pl-PL" sz="1200" dirty="0">
                          <a:effectLst/>
                        </a:rPr>
                        <a:t> – wiek emerytalny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2457057733"/>
                  </a:ext>
                </a:extLst>
              </a:tr>
              <a:tr h="410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zyklisch – cykliczny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der Bereich – dziedzina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err="1">
                          <a:effectLst/>
                        </a:rPr>
                        <a:t>die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Arbeitslosenquote</a:t>
                      </a:r>
                      <a:r>
                        <a:rPr lang="pl-PL" sz="1200" dirty="0">
                          <a:effectLst/>
                        </a:rPr>
                        <a:t> – stopa bezrobocia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3105794838"/>
                  </a:ext>
                </a:extLst>
              </a:tr>
              <a:tr h="5275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err="1">
                          <a:effectLst/>
                        </a:rPr>
                        <a:t>langfristig</a:t>
                      </a:r>
                      <a:r>
                        <a:rPr lang="pl-PL" sz="1200" dirty="0">
                          <a:effectLst/>
                        </a:rPr>
                        <a:t> – długoterminowy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das Funktionieren – funkcjonowanie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err="1">
                          <a:effectLst/>
                        </a:rPr>
                        <a:t>vorteilhaft</a:t>
                      </a:r>
                      <a:r>
                        <a:rPr lang="pl-PL" sz="1200" dirty="0">
                          <a:effectLst/>
                        </a:rPr>
                        <a:t> – korzystny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2406761647"/>
                  </a:ext>
                </a:extLst>
              </a:tr>
              <a:tr h="221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die Produktivitäten – produktywność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der Rückgang – spadek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 dirty="0" err="1">
                          <a:effectLst/>
                        </a:rPr>
                        <a:t>die</a:t>
                      </a:r>
                      <a:r>
                        <a:rPr lang="pl-PL" sz="1200" dirty="0">
                          <a:effectLst/>
                        </a:rPr>
                        <a:t> </a:t>
                      </a:r>
                      <a:r>
                        <a:rPr lang="pl-PL" sz="1200" dirty="0" err="1">
                          <a:effectLst/>
                        </a:rPr>
                        <a:t>Kennzahl</a:t>
                      </a:r>
                      <a:r>
                        <a:rPr lang="pl-PL" sz="1200" dirty="0">
                          <a:effectLst/>
                        </a:rPr>
                        <a:t> – wskaźnik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3" marR="58663" marT="0" marB="0"/>
                </a:tc>
                <a:extLst>
                  <a:ext uri="{0D108BD9-81ED-4DB2-BD59-A6C34878D82A}">
                    <a16:rowId xmlns:a16="http://schemas.microsoft.com/office/drawing/2014/main" val="2773938980"/>
                  </a:ext>
                </a:extLst>
              </a:tr>
            </a:tbl>
          </a:graphicData>
        </a:graphic>
      </p:graphicFrame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815B662-5F0E-4787-B72D-AA377050DBCA}"/>
              </a:ext>
            </a:extLst>
          </p:cNvPr>
          <p:cNvSpPr txBox="1"/>
          <p:nvPr/>
        </p:nvSpPr>
        <p:spPr>
          <a:xfrm>
            <a:off x="4655575" y="129823"/>
            <a:ext cx="288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Wörterbuch</a:t>
            </a:r>
            <a:endParaRPr lang="pl-PL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187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4EC08E4-4A97-4D39-A012-A3ADB0570028}"/>
              </a:ext>
            </a:extLst>
          </p:cNvPr>
          <p:cNvSpPr txBox="1"/>
          <p:nvPr/>
        </p:nvSpPr>
        <p:spPr>
          <a:xfrm>
            <a:off x="3534697" y="2843670"/>
            <a:ext cx="5122606" cy="92333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r>
              <a:rPr lang="pl-PL" sz="5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💵-</a:t>
            </a:r>
            <a:r>
              <a:rPr lang="pl-PL" sz="54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doll</a:t>
            </a:r>
            <a:r>
              <a:rPr lang="pl-PL" sz="5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+🎩h=m</a:t>
            </a:r>
            <a:endParaRPr lang="pl-PL" sz="5400" dirty="0">
              <a:solidFill>
                <a:schemeClr val="tx2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3CE1C81-EA02-433E-AB90-4F766E71D12E}"/>
              </a:ext>
            </a:extLst>
          </p:cNvPr>
          <p:cNvSpPr txBox="1"/>
          <p:nvPr/>
        </p:nvSpPr>
        <p:spPr>
          <a:xfrm>
            <a:off x="4742232" y="196645"/>
            <a:ext cx="27075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>
                <a:solidFill>
                  <a:schemeClr val="tx2"/>
                </a:solidFill>
              </a:rPr>
              <a:t>Der Rebus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0E15187-BEE5-4E77-A05C-4AF00DE74DC6}"/>
              </a:ext>
            </a:extLst>
          </p:cNvPr>
          <p:cNvSpPr txBox="1"/>
          <p:nvPr/>
        </p:nvSpPr>
        <p:spPr>
          <a:xfrm>
            <a:off x="3706761" y="3767000"/>
            <a:ext cx="327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dollar</a:t>
            </a:r>
            <a:r>
              <a:rPr lang="pl-PL" dirty="0"/>
              <a:t> 					hut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503C22B-AC7A-45BE-9105-D1CF1561DB81}"/>
              </a:ext>
            </a:extLst>
          </p:cNvPr>
          <p:cNvSpPr txBox="1"/>
          <p:nvPr/>
        </p:nvSpPr>
        <p:spPr>
          <a:xfrm>
            <a:off x="9743768" y="4136332"/>
            <a:ext cx="1629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err="1"/>
              <a:t>Armut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9827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A002528-7DF0-433F-9743-AF8ABCD7E75B}"/>
              </a:ext>
            </a:extLst>
          </p:cNvPr>
          <p:cNvSpPr txBox="1"/>
          <p:nvPr/>
        </p:nvSpPr>
        <p:spPr>
          <a:xfrm>
            <a:off x="5105398" y="1115568"/>
            <a:ext cx="6245352" cy="4626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</a:pPr>
            <a:r>
              <a:rPr lang="pl-PL" sz="28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Vielen</a:t>
            </a:r>
            <a:r>
              <a:rPr lang="pl-PL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D</a:t>
            </a:r>
            <a:r>
              <a:rPr lang="en-US" sz="28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ank</a:t>
            </a:r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für </a:t>
            </a:r>
            <a:r>
              <a:rPr lang="en-US" sz="28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Ihre</a:t>
            </a:r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Aufmerksamkeit</a:t>
            </a:r>
            <a:r>
              <a:rPr lang="en-US" sz="28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2239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 descr="Lista kontur">
            <a:extLst>
              <a:ext uri="{FF2B5EF4-FFF2-40B4-BE49-F238E27FC236}">
                <a16:creationId xmlns:a16="http://schemas.microsoft.com/office/drawing/2014/main" id="{BDC12AD6-7243-4276-A7F4-7DBD1C236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0121" y="1799997"/>
            <a:ext cx="3258006" cy="3258006"/>
          </a:xfrm>
          <a:prstGeom prst="rect">
            <a:avLst/>
          </a:prstGeom>
        </p:spPr>
      </p:pic>
      <p:graphicFrame>
        <p:nvGraphicFramePr>
          <p:cNvPr id="8" name="pole tekstowe 3">
            <a:extLst>
              <a:ext uri="{FF2B5EF4-FFF2-40B4-BE49-F238E27FC236}">
                <a16:creationId xmlns:a16="http://schemas.microsoft.com/office/drawing/2014/main" id="{C7B4F9EF-F677-1CAA-2F65-9DC9437AB5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719440"/>
              </p:ext>
            </p:extLst>
          </p:nvPr>
        </p:nvGraphicFramePr>
        <p:xfrm>
          <a:off x="274698" y="580104"/>
          <a:ext cx="5546272" cy="4188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64402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BC24EE1-5055-405F-A006-B46C68E5967C}"/>
              </a:ext>
            </a:extLst>
          </p:cNvPr>
          <p:cNvSpPr txBox="1"/>
          <p:nvPr/>
        </p:nvSpPr>
        <p:spPr>
          <a:xfrm>
            <a:off x="5585750" y="2393947"/>
            <a:ext cx="5441285" cy="1619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buClr>
                <a:srgbClr val="C77560"/>
              </a:buClr>
              <a:buSzPct val="70000"/>
            </a:pPr>
            <a:r>
              <a:rPr lang="en-US" sz="5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Was </a:t>
            </a:r>
            <a:r>
              <a:rPr lang="en-US" sz="5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ist</a:t>
            </a:r>
            <a:r>
              <a:rPr lang="en-US" sz="5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 </a:t>
            </a:r>
            <a:r>
              <a:rPr lang="en-US" sz="5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Arbeitslosigkeit</a:t>
            </a:r>
            <a:r>
              <a:rPr lang="en-US" sz="5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?</a:t>
            </a:r>
          </a:p>
        </p:txBody>
      </p:sp>
      <p:pic>
        <p:nvPicPr>
          <p:cNvPr id="10" name="Obraz 9" descr="Obraz zawierający tekst, osoba&#10;&#10;Opis wygenerowany automatycznie">
            <a:extLst>
              <a:ext uri="{FF2B5EF4-FFF2-40B4-BE49-F238E27FC236}">
                <a16:creationId xmlns:a16="http://schemas.microsoft.com/office/drawing/2014/main" id="{356BF8F5-7EC8-477E-9870-E82BC3B284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6" r="4675" b="-2"/>
          <a:stretch/>
        </p:blipFill>
        <p:spPr>
          <a:xfrm>
            <a:off x="643339" y="1979004"/>
            <a:ext cx="3551912" cy="24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5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14620B3A-273D-4704-9DCF-E1C8E4889CC0}"/>
              </a:ext>
            </a:extLst>
          </p:cNvPr>
          <p:cNvSpPr txBox="1"/>
          <p:nvPr/>
        </p:nvSpPr>
        <p:spPr>
          <a:xfrm>
            <a:off x="471344" y="1645387"/>
            <a:ext cx="5978072" cy="3567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just">
              <a:spcBef>
                <a:spcPct val="20000"/>
              </a:spcBef>
              <a:spcAft>
                <a:spcPts val="600"/>
              </a:spcAft>
              <a:buClr>
                <a:srgbClr val="B37C43"/>
              </a:buClr>
              <a:buSzPct val="70000"/>
              <a:buFont typeface="Wingdings 2" charset="2"/>
            </a:pP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Laut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der Internationalen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Arbeitsorganisation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ist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ein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Arbeitsloser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eine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Person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im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Alter von 15 bis 74 Jahren, die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drei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Bedingungen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erfüllt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:</a:t>
            </a:r>
          </a:p>
          <a:p>
            <a:pPr marL="342900" lvl="0" indent="-34290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kein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Berufstätiger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war</a:t>
            </a:r>
          </a:p>
          <a:p>
            <a:pPr marL="342900" lvl="0" indent="-34290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war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aktiv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auf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Arbeitssuche</a:t>
            </a:r>
            <a:endParaRPr lang="en-US" sz="2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 marL="342900" lvl="0" indent="-34290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bereit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war, in der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Studienwoche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und der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folgenden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Woche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eine</a:t>
            </a:r>
            <a:r>
              <a:rPr lang="en-US" sz="24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 Arbeit </a:t>
            </a:r>
            <a:r>
              <a:rPr lang="en-US" sz="24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</a:rPr>
              <a:t>aufzunehmen</a:t>
            </a:r>
            <a:endParaRPr lang="en-US" sz="24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B37C43"/>
              </a:buClr>
              <a:buSzPct val="70000"/>
              <a:buFont typeface="Wingdings 2" charset="2"/>
            </a:pPr>
            <a:endParaRPr lang="en-US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4" name="Obraz 3" descr="Obraz zawierający podłoże, osoba&#10;&#10;Opis wygenerowany automatycznie">
            <a:extLst>
              <a:ext uri="{FF2B5EF4-FFF2-40B4-BE49-F238E27FC236}">
                <a16:creationId xmlns:a16="http://schemas.microsoft.com/office/drawing/2014/main" id="{5E6A56D9-57A0-4384-BCB4-DA6BF3119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5" y="1724692"/>
            <a:ext cx="3995592" cy="294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9062932-1DC0-4505-9156-C55C2D8493CB}"/>
              </a:ext>
            </a:extLst>
          </p:cNvPr>
          <p:cNvSpPr txBox="1"/>
          <p:nvPr/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Phasen der Arbeitslosigkeit aus psychologischer Sicht</a:t>
            </a:r>
            <a:endParaRPr lang="en-US" sz="340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15" name="pole tekstowe 3">
            <a:extLst>
              <a:ext uri="{FF2B5EF4-FFF2-40B4-BE49-F238E27FC236}">
                <a16:creationId xmlns:a16="http://schemas.microsoft.com/office/drawing/2014/main" id="{99DDC59C-CF30-CA8A-A9BC-317744B4BF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450846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7791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315DD649-7355-4C74-98E9-FB194CE616DD}"/>
              </a:ext>
            </a:extLst>
          </p:cNvPr>
          <p:cNvSpPr txBox="1"/>
          <p:nvPr/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Arten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von 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Arbeitslosigkeit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nach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den 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Faktoren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, die 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sie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verursachen</a:t>
            </a: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</p:txBody>
      </p:sp>
      <p:graphicFrame>
        <p:nvGraphicFramePr>
          <p:cNvPr id="6" name="pole tekstowe 2">
            <a:extLst>
              <a:ext uri="{FF2B5EF4-FFF2-40B4-BE49-F238E27FC236}">
                <a16:creationId xmlns:a16="http://schemas.microsoft.com/office/drawing/2014/main" id="{44101172-77B2-B930-BBED-A54B0F7EB3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929678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757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15B1CA4-8D18-4605-9BD8-58E7D529B8BC}"/>
              </a:ext>
            </a:extLst>
          </p:cNvPr>
          <p:cNvSpPr txBox="1"/>
          <p:nvPr/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800"/>
              </a:spcAft>
            </a:pPr>
            <a:r>
              <a:rPr lang="en-US" sz="40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Arten der Arbeitslosigkeit nach Dauer</a:t>
            </a:r>
          </a:p>
        </p:txBody>
      </p:sp>
      <p:graphicFrame>
        <p:nvGraphicFramePr>
          <p:cNvPr id="6" name="pole tekstowe 3">
            <a:extLst>
              <a:ext uri="{FF2B5EF4-FFF2-40B4-BE49-F238E27FC236}">
                <a16:creationId xmlns:a16="http://schemas.microsoft.com/office/drawing/2014/main" id="{95B59185-EDE0-FBFF-E295-9787A4D8ED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07566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994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46D2F66-7B75-4F70-A207-5B37C514A55E}"/>
              </a:ext>
            </a:extLst>
          </p:cNvPr>
          <p:cNvSpPr txBox="1"/>
          <p:nvPr/>
        </p:nvSpPr>
        <p:spPr>
          <a:xfrm>
            <a:off x="913795" y="609600"/>
            <a:ext cx="5978072" cy="1329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800"/>
              </a:spcAft>
            </a:pPr>
            <a:r>
              <a:rPr lang="en-US" sz="4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Gründe</a:t>
            </a:r>
            <a:r>
              <a:rPr lang="en-US" sz="4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für </a:t>
            </a:r>
            <a:r>
              <a:rPr lang="en-US" sz="4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Arbeitslosigkeit</a:t>
            </a:r>
            <a:endParaRPr lang="en-US" sz="4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AEE9CAC-347C-43C2-AE87-6BC5566E6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232905" y="1"/>
            <a:ext cx="4959095" cy="6858000"/>
          </a:xfrm>
          <a:prstGeom prst="rect">
            <a:avLst/>
          </a:prstGeom>
        </p:spPr>
      </p:pic>
      <p:pic>
        <p:nvPicPr>
          <p:cNvPr id="8" name="Grafika 7" descr="Pytania z wypełnieniem pełnym">
            <a:extLst>
              <a:ext uri="{FF2B5EF4-FFF2-40B4-BE49-F238E27FC236}">
                <a16:creationId xmlns:a16="http://schemas.microsoft.com/office/drawing/2014/main" id="{0F6BD7AA-C036-45CB-AF04-72EA2A060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2945" y="1197355"/>
            <a:ext cx="3995592" cy="3995592"/>
          </a:xfrm>
          <a:prstGeom prst="rect">
            <a:avLst/>
          </a:prstGeom>
        </p:spPr>
      </p:pic>
      <p:graphicFrame>
        <p:nvGraphicFramePr>
          <p:cNvPr id="7" name="pole tekstowe 4">
            <a:extLst>
              <a:ext uri="{FF2B5EF4-FFF2-40B4-BE49-F238E27FC236}">
                <a16:creationId xmlns:a16="http://schemas.microsoft.com/office/drawing/2014/main" id="{3943CACA-9108-D0CB-0530-E649FBB5A6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7544302"/>
              </p:ext>
            </p:extLst>
          </p:nvPr>
        </p:nvGraphicFramePr>
        <p:xfrm>
          <a:off x="913795" y="2127623"/>
          <a:ext cx="5978072" cy="3567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8564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D6DBEDA-7544-4172-AFF3-B372D789BD53}"/>
              </a:ext>
            </a:extLst>
          </p:cNvPr>
          <p:cNvSpPr txBox="1"/>
          <p:nvPr/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800"/>
              </a:spcAft>
            </a:pPr>
            <a:r>
              <a:rPr lang="pl-PL" sz="4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Negative</a:t>
            </a:r>
            <a:r>
              <a:rPr lang="pl-PL" sz="4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Auswirkungen</a:t>
            </a:r>
            <a:r>
              <a:rPr lang="en-US" sz="4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 der </a:t>
            </a:r>
            <a:r>
              <a:rPr lang="en-US" sz="4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imes New Roman" panose="02020603050405020304" pitchFamily="18" charset="0"/>
              </a:rPr>
              <a:t>Arbeitslosigkeit</a:t>
            </a:r>
            <a:endParaRPr lang="en-US" sz="4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7" name="pole tekstowe 4">
            <a:extLst>
              <a:ext uri="{FF2B5EF4-FFF2-40B4-BE49-F238E27FC236}">
                <a16:creationId xmlns:a16="http://schemas.microsoft.com/office/drawing/2014/main" id="{BD36BCF0-7EEF-5E17-9D48-F337FB4C3C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9134787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Grafika 7" descr="Filantropia z wypełnieniem pełnym">
            <a:extLst>
              <a:ext uri="{FF2B5EF4-FFF2-40B4-BE49-F238E27FC236}">
                <a16:creationId xmlns:a16="http://schemas.microsoft.com/office/drawing/2014/main" id="{4C26BFF7-5A8A-4AB7-8034-C0988946E0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6970" y="1892830"/>
            <a:ext cx="914400" cy="914400"/>
          </a:xfrm>
          <a:prstGeom prst="rect">
            <a:avLst/>
          </a:prstGeom>
        </p:spPr>
      </p:pic>
      <p:pic>
        <p:nvPicPr>
          <p:cNvPr id="15" name="Grafika 14" descr="Cykl z osobami z wypełnieniem pełnym">
            <a:extLst>
              <a:ext uri="{FF2B5EF4-FFF2-40B4-BE49-F238E27FC236}">
                <a16:creationId xmlns:a16="http://schemas.microsoft.com/office/drawing/2014/main" id="{4F25C9AC-E31B-4375-94FB-59C33DDA00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6970" y="3351679"/>
            <a:ext cx="914400" cy="914400"/>
          </a:xfrm>
          <a:prstGeom prst="rect">
            <a:avLst/>
          </a:prstGeom>
        </p:spPr>
      </p:pic>
      <p:pic>
        <p:nvPicPr>
          <p:cNvPr id="18" name="Grafika 17" descr="Mózg w głowie z wypełnieniem pełnym">
            <a:extLst>
              <a:ext uri="{FF2B5EF4-FFF2-40B4-BE49-F238E27FC236}">
                <a16:creationId xmlns:a16="http://schemas.microsoft.com/office/drawing/2014/main" id="{1D22263F-6EC6-4C88-9F5F-5B8F3C42B2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56970" y="46918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20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Łupek">
  <a:themeElements>
    <a:clrScheme name="Łupek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Łupek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Łupe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Łupek</Template>
  <TotalTime>399</TotalTime>
  <Words>649</Words>
  <Application>Microsoft Office PowerPoint</Application>
  <PresentationFormat>Panoramiczny</PresentationFormat>
  <Paragraphs>153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Calisto MT</vt:lpstr>
      <vt:lpstr>Times New Roman</vt:lpstr>
      <vt:lpstr>Wingdings</vt:lpstr>
      <vt:lpstr>Wingdings 2</vt:lpstr>
      <vt:lpstr>Łupek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 Derba</dc:creator>
  <cp:lastModifiedBy>Karol Derba</cp:lastModifiedBy>
  <cp:revision>27</cp:revision>
  <dcterms:created xsi:type="dcterms:W3CDTF">2022-04-14T16:36:28Z</dcterms:created>
  <dcterms:modified xsi:type="dcterms:W3CDTF">2022-04-18T11:44:46Z</dcterms:modified>
</cp:coreProperties>
</file>