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2" r:id="rId9"/>
    <p:sldId id="264" r:id="rId10"/>
    <p:sldId id="271" r:id="rId11"/>
    <p:sldId id="260" r:id="rId12"/>
    <p:sldId id="265" r:id="rId13"/>
    <p:sldId id="266" r:id="rId14"/>
    <p:sldId id="261" r:id="rId15"/>
    <p:sldId id="267" r:id="rId16"/>
    <p:sldId id="269" r:id="rId17"/>
    <p:sldId id="270" r:id="rId18"/>
    <p:sldId id="272" r:id="rId19"/>
    <p:sldId id="26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4EF9C6-C437-4408-A072-3677378BF185}" v="36" dt="2022-05-05T17:55:30.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9" d="100"/>
          <a:sy n="59" d="100"/>
        </p:scale>
        <p:origin x="-437" y="11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epieniec Aleksandra" userId="S::as116619@stud.ur.edu.pl::84f26566-a68a-4896-a0f1-2250fd27bbae" providerId="AD" clId="Web-{EF4EF9C6-C437-4408-A072-3677378BF185}"/>
    <pc:docChg chg="modSld">
      <pc:chgData name="Szepieniec Aleksandra" userId="S::as116619@stud.ur.edu.pl::84f26566-a68a-4896-a0f1-2250fd27bbae" providerId="AD" clId="Web-{EF4EF9C6-C437-4408-A072-3677378BF185}" dt="2022-05-05T17:55:36.259" v="53"/>
      <pc:docMkLst>
        <pc:docMk/>
      </pc:docMkLst>
      <pc:sldChg chg="addSp delSp modSp mod setBg setClrOvrMap">
        <pc:chgData name="Szepieniec Aleksandra" userId="S::as116619@stud.ur.edu.pl::84f26566-a68a-4896-a0f1-2250fd27bbae" providerId="AD" clId="Web-{EF4EF9C6-C437-4408-A072-3677378BF185}" dt="2022-05-05T17:49:13.046" v="3"/>
        <pc:sldMkLst>
          <pc:docMk/>
          <pc:sldMk cId="1602985783" sldId="257"/>
        </pc:sldMkLst>
        <pc:spChg chg="del">
          <ac:chgData name="Szepieniec Aleksandra" userId="S::as116619@stud.ur.edu.pl::84f26566-a68a-4896-a0f1-2250fd27bbae" providerId="AD" clId="Web-{EF4EF9C6-C437-4408-A072-3677378BF185}" dt="2022-05-05T17:48:31.217" v="0"/>
          <ac:spMkLst>
            <pc:docMk/>
            <pc:sldMk cId="1602985783" sldId="257"/>
            <ac:spMk id="3" creationId="{00000000-0000-0000-0000-000000000000}"/>
          </ac:spMkLst>
        </pc:spChg>
        <pc:spChg chg="mod">
          <ac:chgData name="Szepieniec Aleksandra" userId="S::as116619@stud.ur.edu.pl::84f26566-a68a-4896-a0f1-2250fd27bbae" providerId="AD" clId="Web-{EF4EF9C6-C437-4408-A072-3677378BF185}" dt="2022-05-05T17:49:13.046" v="3"/>
          <ac:spMkLst>
            <pc:docMk/>
            <pc:sldMk cId="1602985783" sldId="257"/>
            <ac:spMk id="4" creationId="{00000000-0000-0000-0000-000000000000}"/>
          </ac:spMkLst>
        </pc:spChg>
        <pc:spChg chg="add">
          <ac:chgData name="Szepieniec Aleksandra" userId="S::as116619@stud.ur.edu.pl::84f26566-a68a-4896-a0f1-2250fd27bbae" providerId="AD" clId="Web-{EF4EF9C6-C437-4408-A072-3677378BF185}" dt="2022-05-05T17:49:13.046" v="3"/>
          <ac:spMkLst>
            <pc:docMk/>
            <pc:sldMk cId="1602985783" sldId="257"/>
            <ac:spMk id="11" creationId="{40F2DE27-1297-4129-8109-8A8F621F6048}"/>
          </ac:spMkLst>
        </pc:spChg>
        <pc:grpChg chg="add">
          <ac:chgData name="Szepieniec Aleksandra" userId="S::as116619@stud.ur.edu.pl::84f26566-a68a-4896-a0f1-2250fd27bbae" providerId="AD" clId="Web-{EF4EF9C6-C437-4408-A072-3677378BF185}" dt="2022-05-05T17:49:13.046" v="3"/>
          <ac:grpSpMkLst>
            <pc:docMk/>
            <pc:sldMk cId="1602985783" sldId="257"/>
            <ac:grpSpMk id="13" creationId="{EE3576CE-E327-4733-A289-BEFB35F754E1}"/>
          </ac:grpSpMkLst>
        </pc:grpChg>
        <pc:graphicFrameChg chg="add mod modGraphic">
          <ac:chgData name="Szepieniec Aleksandra" userId="S::as116619@stud.ur.edu.pl::84f26566-a68a-4896-a0f1-2250fd27bbae" providerId="AD" clId="Web-{EF4EF9C6-C437-4408-A072-3677378BF185}" dt="2022-05-05T17:49:13.046" v="3"/>
          <ac:graphicFrameMkLst>
            <pc:docMk/>
            <pc:sldMk cId="1602985783" sldId="257"/>
            <ac:graphicFrameMk id="6" creationId="{E199B70B-7660-39FD-9ED8-9FFE95180530}"/>
          </ac:graphicFrameMkLst>
        </pc:graphicFrameChg>
      </pc:sldChg>
      <pc:sldChg chg="addSp modSp mod setBg">
        <pc:chgData name="Szepieniec Aleksandra" userId="S::as116619@stud.ur.edu.pl::84f26566-a68a-4896-a0f1-2250fd27bbae" providerId="AD" clId="Web-{EF4EF9C6-C437-4408-A072-3677378BF185}" dt="2022-05-05T17:53:02.708" v="31" actId="1076"/>
        <pc:sldMkLst>
          <pc:docMk/>
          <pc:sldMk cId="3073032867" sldId="258"/>
        </pc:sldMkLst>
        <pc:spChg chg="mod">
          <ac:chgData name="Szepieniec Aleksandra" userId="S::as116619@stud.ur.edu.pl::84f26566-a68a-4896-a0f1-2250fd27bbae" providerId="AD" clId="Web-{EF4EF9C6-C437-4408-A072-3677378BF185}" dt="2022-05-05T17:52:55.380" v="30" actId="14100"/>
          <ac:spMkLst>
            <pc:docMk/>
            <pc:sldMk cId="3073032867" sldId="258"/>
            <ac:spMk id="2" creationId="{00000000-0000-0000-0000-000000000000}"/>
          </ac:spMkLst>
        </pc:spChg>
        <pc:spChg chg="mod">
          <ac:chgData name="Szepieniec Aleksandra" userId="S::as116619@stud.ur.edu.pl::84f26566-a68a-4896-a0f1-2250fd27bbae" providerId="AD" clId="Web-{EF4EF9C6-C437-4408-A072-3677378BF185}" dt="2022-05-05T17:53:02.708" v="31" actId="1076"/>
          <ac:spMkLst>
            <pc:docMk/>
            <pc:sldMk cId="3073032867" sldId="258"/>
            <ac:spMk id="4" creationId="{00000000-0000-0000-0000-000000000000}"/>
          </ac:spMkLst>
        </pc:spChg>
        <pc:spChg chg="add">
          <ac:chgData name="Szepieniec Aleksandra" userId="S::as116619@stud.ur.edu.pl::84f26566-a68a-4896-a0f1-2250fd27bbae" providerId="AD" clId="Web-{EF4EF9C6-C437-4408-A072-3677378BF185}" dt="2022-05-05T17:48:47.452" v="1"/>
          <ac:spMkLst>
            <pc:docMk/>
            <pc:sldMk cId="3073032867" sldId="258"/>
            <ac:spMk id="9" creationId="{D75627FE-0AC5-4349-AC08-45A58BEC9B8C}"/>
          </ac:spMkLst>
        </pc:spChg>
        <pc:spChg chg="add">
          <ac:chgData name="Szepieniec Aleksandra" userId="S::as116619@stud.ur.edu.pl::84f26566-a68a-4896-a0f1-2250fd27bbae" providerId="AD" clId="Web-{EF4EF9C6-C437-4408-A072-3677378BF185}" dt="2022-05-05T17:48:47.452" v="1"/>
          <ac:spMkLst>
            <pc:docMk/>
            <pc:sldMk cId="3073032867" sldId="258"/>
            <ac:spMk id="34" creationId="{BC2574CF-1D35-4994-87BD-5A3378E1AB34}"/>
          </ac:spMkLst>
        </pc:spChg>
        <pc:grpChg chg="add">
          <ac:chgData name="Szepieniec Aleksandra" userId="S::as116619@stud.ur.edu.pl::84f26566-a68a-4896-a0f1-2250fd27bbae" providerId="AD" clId="Web-{EF4EF9C6-C437-4408-A072-3677378BF185}" dt="2022-05-05T17:48:47.452" v="1"/>
          <ac:grpSpMkLst>
            <pc:docMk/>
            <pc:sldMk cId="3073032867" sldId="258"/>
            <ac:grpSpMk id="11" creationId="{F87AAF7B-2090-475D-9C3E-FDC03DD87A88}"/>
          </ac:grpSpMkLst>
        </pc:grpChg>
        <pc:cxnChg chg="add">
          <ac:chgData name="Szepieniec Aleksandra" userId="S::as116619@stud.ur.edu.pl::84f26566-a68a-4896-a0f1-2250fd27bbae" providerId="AD" clId="Web-{EF4EF9C6-C437-4408-A072-3677378BF185}" dt="2022-05-05T17:48:47.452" v="1"/>
          <ac:cxnSpMkLst>
            <pc:docMk/>
            <pc:sldMk cId="3073032867" sldId="258"/>
            <ac:cxnSpMk id="36" creationId="{68B6AB33-DFE6-4FE4-94FE-C9E25424AD16}"/>
          </ac:cxnSpMkLst>
        </pc:cxnChg>
      </pc:sldChg>
      <pc:sldChg chg="addSp modSp mod setBg">
        <pc:chgData name="Szepieniec Aleksandra" userId="S::as116619@stud.ur.edu.pl::84f26566-a68a-4896-a0f1-2250fd27bbae" providerId="AD" clId="Web-{EF4EF9C6-C437-4408-A072-3677378BF185}" dt="2022-05-05T17:53:22.975" v="34" actId="20577"/>
        <pc:sldMkLst>
          <pc:docMk/>
          <pc:sldMk cId="275987819" sldId="259"/>
        </pc:sldMkLst>
        <pc:spChg chg="mod">
          <ac:chgData name="Szepieniec Aleksandra" userId="S::as116619@stud.ur.edu.pl::84f26566-a68a-4896-a0f1-2250fd27bbae" providerId="AD" clId="Web-{EF4EF9C6-C437-4408-A072-3677378BF185}" dt="2022-05-05T17:53:15.615" v="33" actId="20577"/>
          <ac:spMkLst>
            <pc:docMk/>
            <pc:sldMk cId="275987819" sldId="259"/>
            <ac:spMk id="2" creationId="{00000000-0000-0000-0000-000000000000}"/>
          </ac:spMkLst>
        </pc:spChg>
        <pc:spChg chg="mod">
          <ac:chgData name="Szepieniec Aleksandra" userId="S::as116619@stud.ur.edu.pl::84f26566-a68a-4896-a0f1-2250fd27bbae" providerId="AD" clId="Web-{EF4EF9C6-C437-4408-A072-3677378BF185}" dt="2022-05-05T17:53:22.975" v="34" actId="20577"/>
          <ac:spMkLst>
            <pc:docMk/>
            <pc:sldMk cId="275987819" sldId="259"/>
            <ac:spMk id="4" creationId="{00000000-0000-0000-0000-000000000000}"/>
          </ac:spMkLst>
        </pc:spChg>
        <pc:spChg chg="add">
          <ac:chgData name="Szepieniec Aleksandra" userId="S::as116619@stud.ur.edu.pl::84f26566-a68a-4896-a0f1-2250fd27bbae" providerId="AD" clId="Web-{EF4EF9C6-C437-4408-A072-3677378BF185}" dt="2022-05-05T17:49:04.671" v="2"/>
          <ac:spMkLst>
            <pc:docMk/>
            <pc:sldMk cId="275987819" sldId="259"/>
            <ac:spMk id="9" creationId="{F3C5918A-1DC5-4CF3-AA27-00AA3088AA9F}"/>
          </ac:spMkLst>
        </pc:spChg>
        <pc:spChg chg="add">
          <ac:chgData name="Szepieniec Aleksandra" userId="S::as116619@stud.ur.edu.pl::84f26566-a68a-4896-a0f1-2250fd27bbae" providerId="AD" clId="Web-{EF4EF9C6-C437-4408-A072-3677378BF185}" dt="2022-05-05T17:49:04.671" v="2"/>
          <ac:spMkLst>
            <pc:docMk/>
            <pc:sldMk cId="275987819" sldId="259"/>
            <ac:spMk id="11" creationId="{B786683A-6FD6-4BF7-B3B0-DC397677391F}"/>
          </ac:spMkLst>
        </pc:spChg>
        <pc:spChg chg="add">
          <ac:chgData name="Szepieniec Aleksandra" userId="S::as116619@stud.ur.edu.pl::84f26566-a68a-4896-a0f1-2250fd27bbae" providerId="AD" clId="Web-{EF4EF9C6-C437-4408-A072-3677378BF185}" dt="2022-05-05T17:49:04.671" v="2"/>
          <ac:spMkLst>
            <pc:docMk/>
            <pc:sldMk cId="275987819" sldId="259"/>
            <ac:spMk id="13" creationId="{05169E50-59FB-4AEE-B61D-44A882A4CD2C}"/>
          </ac:spMkLst>
        </pc:spChg>
        <pc:spChg chg="add">
          <ac:chgData name="Szepieniec Aleksandra" userId="S::as116619@stud.ur.edu.pl::84f26566-a68a-4896-a0f1-2250fd27bbae" providerId="AD" clId="Web-{EF4EF9C6-C437-4408-A072-3677378BF185}" dt="2022-05-05T17:49:04.671" v="2"/>
          <ac:spMkLst>
            <pc:docMk/>
            <pc:sldMk cId="275987819" sldId="259"/>
            <ac:spMk id="15" creationId="{117C30F0-5A38-4B60-B632-3AF7C2780824}"/>
          </ac:spMkLst>
        </pc:spChg>
        <pc:spChg chg="add">
          <ac:chgData name="Szepieniec Aleksandra" userId="S::as116619@stud.ur.edu.pl::84f26566-a68a-4896-a0f1-2250fd27bbae" providerId="AD" clId="Web-{EF4EF9C6-C437-4408-A072-3677378BF185}" dt="2022-05-05T17:49:04.671" v="2"/>
          <ac:spMkLst>
            <pc:docMk/>
            <pc:sldMk cId="275987819" sldId="259"/>
            <ac:spMk id="17" creationId="{A200CBA5-3F2B-4AAC-9F86-99AFECC19C1D}"/>
          </ac:spMkLst>
        </pc:spChg>
      </pc:sldChg>
      <pc:sldChg chg="addSp modSp mod setBg">
        <pc:chgData name="Szepieniec Aleksandra" userId="S::as116619@stud.ur.edu.pl::84f26566-a68a-4896-a0f1-2250fd27bbae" providerId="AD" clId="Web-{EF4EF9C6-C437-4408-A072-3677378BF185}" dt="2022-05-05T17:54:39.461" v="44" actId="1076"/>
        <pc:sldMkLst>
          <pc:docMk/>
          <pc:sldMk cId="455169511" sldId="260"/>
        </pc:sldMkLst>
        <pc:spChg chg="mod">
          <ac:chgData name="Szepieniec Aleksandra" userId="S::as116619@stud.ur.edu.pl::84f26566-a68a-4896-a0f1-2250fd27bbae" providerId="AD" clId="Web-{EF4EF9C6-C437-4408-A072-3677378BF185}" dt="2022-05-05T17:54:25.851" v="41" actId="20577"/>
          <ac:spMkLst>
            <pc:docMk/>
            <pc:sldMk cId="455169511" sldId="260"/>
            <ac:spMk id="2" creationId="{00000000-0000-0000-0000-000000000000}"/>
          </ac:spMkLst>
        </pc:spChg>
        <pc:spChg chg="mod">
          <ac:chgData name="Szepieniec Aleksandra" userId="S::as116619@stud.ur.edu.pl::84f26566-a68a-4896-a0f1-2250fd27bbae" providerId="AD" clId="Web-{EF4EF9C6-C437-4408-A072-3677378BF185}" dt="2022-05-05T17:54:39.461" v="44" actId="1076"/>
          <ac:spMkLst>
            <pc:docMk/>
            <pc:sldMk cId="455169511" sldId="260"/>
            <ac:spMk id="4" creationId="{00000000-0000-0000-0000-000000000000}"/>
          </ac:spMkLst>
        </pc:spChg>
        <pc:spChg chg="add">
          <ac:chgData name="Szepieniec Aleksandra" userId="S::as116619@stud.ur.edu.pl::84f26566-a68a-4896-a0f1-2250fd27bbae" providerId="AD" clId="Web-{EF4EF9C6-C437-4408-A072-3677378BF185}" dt="2022-05-05T17:50:45.236" v="12"/>
          <ac:spMkLst>
            <pc:docMk/>
            <pc:sldMk cId="455169511" sldId="260"/>
            <ac:spMk id="9" creationId="{F3C5918A-1DC5-4CF3-AA27-00AA3088AA9F}"/>
          </ac:spMkLst>
        </pc:spChg>
        <pc:spChg chg="add">
          <ac:chgData name="Szepieniec Aleksandra" userId="S::as116619@stud.ur.edu.pl::84f26566-a68a-4896-a0f1-2250fd27bbae" providerId="AD" clId="Web-{EF4EF9C6-C437-4408-A072-3677378BF185}" dt="2022-05-05T17:50:45.236" v="12"/>
          <ac:spMkLst>
            <pc:docMk/>
            <pc:sldMk cId="455169511" sldId="260"/>
            <ac:spMk id="11" creationId="{B786683A-6FD6-4BF7-B3B0-DC397677391F}"/>
          </ac:spMkLst>
        </pc:spChg>
        <pc:spChg chg="add">
          <ac:chgData name="Szepieniec Aleksandra" userId="S::as116619@stud.ur.edu.pl::84f26566-a68a-4896-a0f1-2250fd27bbae" providerId="AD" clId="Web-{EF4EF9C6-C437-4408-A072-3677378BF185}" dt="2022-05-05T17:50:45.236" v="12"/>
          <ac:spMkLst>
            <pc:docMk/>
            <pc:sldMk cId="455169511" sldId="260"/>
            <ac:spMk id="13" creationId="{05169E50-59FB-4AEE-B61D-44A882A4CD2C}"/>
          </ac:spMkLst>
        </pc:spChg>
        <pc:spChg chg="add">
          <ac:chgData name="Szepieniec Aleksandra" userId="S::as116619@stud.ur.edu.pl::84f26566-a68a-4896-a0f1-2250fd27bbae" providerId="AD" clId="Web-{EF4EF9C6-C437-4408-A072-3677378BF185}" dt="2022-05-05T17:50:45.236" v="12"/>
          <ac:spMkLst>
            <pc:docMk/>
            <pc:sldMk cId="455169511" sldId="260"/>
            <ac:spMk id="15" creationId="{117C30F0-5A38-4B60-B632-3AF7C2780824}"/>
          </ac:spMkLst>
        </pc:spChg>
        <pc:spChg chg="add">
          <ac:chgData name="Szepieniec Aleksandra" userId="S::as116619@stud.ur.edu.pl::84f26566-a68a-4896-a0f1-2250fd27bbae" providerId="AD" clId="Web-{EF4EF9C6-C437-4408-A072-3677378BF185}" dt="2022-05-05T17:50:45.236" v="12"/>
          <ac:spMkLst>
            <pc:docMk/>
            <pc:sldMk cId="455169511" sldId="260"/>
            <ac:spMk id="17" creationId="{A200CBA5-3F2B-4AAC-9F86-99AFECC19C1D}"/>
          </ac:spMkLst>
        </pc:spChg>
      </pc:sldChg>
      <pc:sldChg chg="addSp modSp mod setBg addAnim">
        <pc:chgData name="Szepieniec Aleksandra" userId="S::as116619@stud.ur.edu.pl::84f26566-a68a-4896-a0f1-2250fd27bbae" providerId="AD" clId="Web-{EF4EF9C6-C437-4408-A072-3677378BF185}" dt="2022-05-05T17:55:20.368" v="51" actId="20577"/>
        <pc:sldMkLst>
          <pc:docMk/>
          <pc:sldMk cId="1168424852" sldId="261"/>
        </pc:sldMkLst>
        <pc:spChg chg="mod">
          <ac:chgData name="Szepieniec Aleksandra" userId="S::as116619@stud.ur.edu.pl::84f26566-a68a-4896-a0f1-2250fd27bbae" providerId="AD" clId="Web-{EF4EF9C6-C437-4408-A072-3677378BF185}" dt="2022-05-05T17:55:09.540" v="49" actId="20577"/>
          <ac:spMkLst>
            <pc:docMk/>
            <pc:sldMk cId="1168424852" sldId="261"/>
            <ac:spMk id="2" creationId="{00000000-0000-0000-0000-000000000000}"/>
          </ac:spMkLst>
        </pc:spChg>
        <pc:spChg chg="mod">
          <ac:chgData name="Szepieniec Aleksandra" userId="S::as116619@stud.ur.edu.pl::84f26566-a68a-4896-a0f1-2250fd27bbae" providerId="AD" clId="Web-{EF4EF9C6-C437-4408-A072-3677378BF185}" dt="2022-05-05T17:55:20.368" v="51" actId="20577"/>
          <ac:spMkLst>
            <pc:docMk/>
            <pc:sldMk cId="1168424852" sldId="261"/>
            <ac:spMk id="4" creationId="{00000000-0000-0000-0000-000000000000}"/>
          </ac:spMkLst>
        </pc:spChg>
        <pc:spChg chg="add">
          <ac:chgData name="Szepieniec Aleksandra" userId="S::as116619@stud.ur.edu.pl::84f26566-a68a-4896-a0f1-2250fd27bbae" providerId="AD" clId="Web-{EF4EF9C6-C437-4408-A072-3677378BF185}" dt="2022-05-05T17:51:10.268" v="15"/>
          <ac:spMkLst>
            <pc:docMk/>
            <pc:sldMk cId="1168424852" sldId="261"/>
            <ac:spMk id="9" creationId="{F3C5918A-1DC5-4CF3-AA27-00AA3088AA9F}"/>
          </ac:spMkLst>
        </pc:spChg>
        <pc:spChg chg="add">
          <ac:chgData name="Szepieniec Aleksandra" userId="S::as116619@stud.ur.edu.pl::84f26566-a68a-4896-a0f1-2250fd27bbae" providerId="AD" clId="Web-{EF4EF9C6-C437-4408-A072-3677378BF185}" dt="2022-05-05T17:51:10.268" v="15"/>
          <ac:spMkLst>
            <pc:docMk/>
            <pc:sldMk cId="1168424852" sldId="261"/>
            <ac:spMk id="11" creationId="{B786683A-6FD6-4BF7-B3B0-DC397677391F}"/>
          </ac:spMkLst>
        </pc:spChg>
        <pc:spChg chg="add">
          <ac:chgData name="Szepieniec Aleksandra" userId="S::as116619@stud.ur.edu.pl::84f26566-a68a-4896-a0f1-2250fd27bbae" providerId="AD" clId="Web-{EF4EF9C6-C437-4408-A072-3677378BF185}" dt="2022-05-05T17:51:10.268" v="15"/>
          <ac:spMkLst>
            <pc:docMk/>
            <pc:sldMk cId="1168424852" sldId="261"/>
            <ac:spMk id="13" creationId="{05169E50-59FB-4AEE-B61D-44A882A4CD2C}"/>
          </ac:spMkLst>
        </pc:spChg>
        <pc:spChg chg="add">
          <ac:chgData name="Szepieniec Aleksandra" userId="S::as116619@stud.ur.edu.pl::84f26566-a68a-4896-a0f1-2250fd27bbae" providerId="AD" clId="Web-{EF4EF9C6-C437-4408-A072-3677378BF185}" dt="2022-05-05T17:51:10.268" v="15"/>
          <ac:spMkLst>
            <pc:docMk/>
            <pc:sldMk cId="1168424852" sldId="261"/>
            <ac:spMk id="15" creationId="{117C30F0-5A38-4B60-B632-3AF7C2780824}"/>
          </ac:spMkLst>
        </pc:spChg>
        <pc:spChg chg="add">
          <ac:chgData name="Szepieniec Aleksandra" userId="S::as116619@stud.ur.edu.pl::84f26566-a68a-4896-a0f1-2250fd27bbae" providerId="AD" clId="Web-{EF4EF9C6-C437-4408-A072-3677378BF185}" dt="2022-05-05T17:51:10.268" v="15"/>
          <ac:spMkLst>
            <pc:docMk/>
            <pc:sldMk cId="1168424852" sldId="261"/>
            <ac:spMk id="17" creationId="{A200CBA5-3F2B-4AAC-9F86-99AFECC19C1D}"/>
          </ac:spMkLst>
        </pc:spChg>
      </pc:sldChg>
      <pc:sldChg chg="addSp modSp mod setBg">
        <pc:chgData name="Szepieniec Aleksandra" userId="S::as116619@stud.ur.edu.pl::84f26566-a68a-4896-a0f1-2250fd27bbae" providerId="AD" clId="Web-{EF4EF9C6-C437-4408-A072-3677378BF185}" dt="2022-05-05T17:53:50.647" v="37" actId="20577"/>
        <pc:sldMkLst>
          <pc:docMk/>
          <pc:sldMk cId="3523382216" sldId="262"/>
        </pc:sldMkLst>
        <pc:spChg chg="mod">
          <ac:chgData name="Szepieniec Aleksandra" userId="S::as116619@stud.ur.edu.pl::84f26566-a68a-4896-a0f1-2250fd27bbae" providerId="AD" clId="Web-{EF4EF9C6-C437-4408-A072-3677378BF185}" dt="2022-05-05T17:53:50.647" v="37" actId="20577"/>
          <ac:spMkLst>
            <pc:docMk/>
            <pc:sldMk cId="3523382216" sldId="262"/>
            <ac:spMk id="2" creationId="{00000000-0000-0000-0000-000000000000}"/>
          </ac:spMkLst>
        </pc:spChg>
        <pc:spChg chg="add">
          <ac:chgData name="Szepieniec Aleksandra" userId="S::as116619@stud.ur.edu.pl::84f26566-a68a-4896-a0f1-2250fd27bbae" providerId="AD" clId="Web-{EF4EF9C6-C437-4408-A072-3677378BF185}" dt="2022-05-05T17:49:51.860" v="7"/>
          <ac:spMkLst>
            <pc:docMk/>
            <pc:sldMk cId="3523382216" sldId="262"/>
            <ac:spMk id="36" creationId="{4A0C16FD-ACC1-4C0D-A99B-0BFF2B8A7BC7}"/>
          </ac:spMkLst>
        </pc:spChg>
        <pc:spChg chg="add">
          <ac:chgData name="Szepieniec Aleksandra" userId="S::as116619@stud.ur.edu.pl::84f26566-a68a-4896-a0f1-2250fd27bbae" providerId="AD" clId="Web-{EF4EF9C6-C437-4408-A072-3677378BF185}" dt="2022-05-05T17:49:51.860" v="7"/>
          <ac:spMkLst>
            <pc:docMk/>
            <pc:sldMk cId="3523382216" sldId="262"/>
            <ac:spMk id="59" creationId="{C8CA0C52-5ACA-4F17-AA4A-312E0E110981}"/>
          </ac:spMkLst>
        </pc:spChg>
        <pc:spChg chg="add">
          <ac:chgData name="Szepieniec Aleksandra" userId="S::as116619@stud.ur.edu.pl::84f26566-a68a-4896-a0f1-2250fd27bbae" providerId="AD" clId="Web-{EF4EF9C6-C437-4408-A072-3677378BF185}" dt="2022-05-05T17:49:51.860" v="7"/>
          <ac:spMkLst>
            <pc:docMk/>
            <pc:sldMk cId="3523382216" sldId="262"/>
            <ac:spMk id="61" creationId="{4F37E7FB-7372-47E3-914E-7CF7E94B1C49}"/>
          </ac:spMkLst>
        </pc:spChg>
        <pc:grpChg chg="add">
          <ac:chgData name="Szepieniec Aleksandra" userId="S::as116619@stud.ur.edu.pl::84f26566-a68a-4896-a0f1-2250fd27bbae" providerId="AD" clId="Web-{EF4EF9C6-C437-4408-A072-3677378BF185}" dt="2022-05-05T17:49:51.860" v="7"/>
          <ac:grpSpMkLst>
            <pc:docMk/>
            <pc:sldMk cId="3523382216" sldId="262"/>
            <ac:grpSpMk id="10" creationId="{EFAF5D36-7988-4310-8B2D-E5F09D9BED5B}"/>
          </ac:grpSpMkLst>
        </pc:grpChg>
        <pc:grpChg chg="add">
          <ac:chgData name="Szepieniec Aleksandra" userId="S::as116619@stud.ur.edu.pl::84f26566-a68a-4896-a0f1-2250fd27bbae" providerId="AD" clId="Web-{EF4EF9C6-C437-4408-A072-3677378BF185}" dt="2022-05-05T17:49:51.860" v="7"/>
          <ac:grpSpMkLst>
            <pc:docMk/>
            <pc:sldMk cId="3523382216" sldId="262"/>
            <ac:grpSpMk id="31" creationId="{AF2E2BED-E728-4BDF-A0D9-965E2E6CE3CA}"/>
          </ac:grpSpMkLst>
        </pc:grpChg>
        <pc:grpChg chg="add">
          <ac:chgData name="Szepieniec Aleksandra" userId="S::as116619@stud.ur.edu.pl::84f26566-a68a-4896-a0f1-2250fd27bbae" providerId="AD" clId="Web-{EF4EF9C6-C437-4408-A072-3677378BF185}" dt="2022-05-05T17:49:51.860" v="7"/>
          <ac:grpSpMkLst>
            <pc:docMk/>
            <pc:sldMk cId="3523382216" sldId="262"/>
            <ac:grpSpMk id="38" creationId="{E50BAD00-D2D4-411A-A419-0EAF4637FE00}"/>
          </ac:grpSpMkLst>
        </pc:grpChg>
        <pc:picChg chg="mod">
          <ac:chgData name="Szepieniec Aleksandra" userId="S::as116619@stud.ur.edu.pl::84f26566-a68a-4896-a0f1-2250fd27bbae" providerId="AD" clId="Web-{EF4EF9C6-C437-4408-A072-3677378BF185}" dt="2022-05-05T17:49:51.860" v="7"/>
          <ac:picMkLst>
            <pc:docMk/>
            <pc:sldMk cId="3523382216" sldId="262"/>
            <ac:picMk id="5" creationId="{00000000-0000-0000-0000-000000000000}"/>
          </ac:picMkLst>
        </pc:picChg>
      </pc:sldChg>
      <pc:sldChg chg="addSp modSp mod setBg">
        <pc:chgData name="Szepieniec Aleksandra" userId="S::as116619@stud.ur.edu.pl::84f26566-a68a-4896-a0f1-2250fd27bbae" providerId="AD" clId="Web-{EF4EF9C6-C437-4408-A072-3677378BF185}" dt="2022-05-05T17:52:02.894" v="23"/>
        <pc:sldMkLst>
          <pc:docMk/>
          <pc:sldMk cId="1813585472" sldId="263"/>
        </pc:sldMkLst>
        <pc:spChg chg="mod">
          <ac:chgData name="Szepieniec Aleksandra" userId="S::as116619@stud.ur.edu.pl::84f26566-a68a-4896-a0f1-2250fd27bbae" providerId="AD" clId="Web-{EF4EF9C6-C437-4408-A072-3677378BF185}" dt="2022-05-05T17:52:02.894" v="23"/>
          <ac:spMkLst>
            <pc:docMk/>
            <pc:sldMk cId="1813585472" sldId="263"/>
            <ac:spMk id="2" creationId="{00000000-0000-0000-0000-000000000000}"/>
          </ac:spMkLst>
        </pc:spChg>
        <pc:spChg chg="mod">
          <ac:chgData name="Szepieniec Aleksandra" userId="S::as116619@stud.ur.edu.pl::84f26566-a68a-4896-a0f1-2250fd27bbae" providerId="AD" clId="Web-{EF4EF9C6-C437-4408-A072-3677378BF185}" dt="2022-05-05T17:52:02.894" v="23"/>
          <ac:spMkLst>
            <pc:docMk/>
            <pc:sldMk cId="1813585472" sldId="263"/>
            <ac:spMk id="3" creationId="{00000000-0000-0000-0000-000000000000}"/>
          </ac:spMkLst>
        </pc:spChg>
        <pc:spChg chg="add">
          <ac:chgData name="Szepieniec Aleksandra" userId="S::as116619@stud.ur.edu.pl::84f26566-a68a-4896-a0f1-2250fd27bbae" providerId="AD" clId="Web-{EF4EF9C6-C437-4408-A072-3677378BF185}" dt="2022-05-05T17:52:02.894" v="23"/>
          <ac:spMkLst>
            <pc:docMk/>
            <pc:sldMk cId="1813585472" sldId="263"/>
            <ac:spMk id="8" creationId="{D75627FE-0AC5-4349-AC08-45A58BEC9B8C}"/>
          </ac:spMkLst>
        </pc:spChg>
        <pc:spChg chg="add">
          <ac:chgData name="Szepieniec Aleksandra" userId="S::as116619@stud.ur.edu.pl::84f26566-a68a-4896-a0f1-2250fd27bbae" providerId="AD" clId="Web-{EF4EF9C6-C437-4408-A072-3677378BF185}" dt="2022-05-05T17:52:02.894" v="23"/>
          <ac:spMkLst>
            <pc:docMk/>
            <pc:sldMk cId="1813585472" sldId="263"/>
            <ac:spMk id="33" creationId="{BC2574CF-1D35-4994-87BD-5A3378E1AB34}"/>
          </ac:spMkLst>
        </pc:spChg>
        <pc:grpChg chg="add">
          <ac:chgData name="Szepieniec Aleksandra" userId="S::as116619@stud.ur.edu.pl::84f26566-a68a-4896-a0f1-2250fd27bbae" providerId="AD" clId="Web-{EF4EF9C6-C437-4408-A072-3677378BF185}" dt="2022-05-05T17:52:02.894" v="23"/>
          <ac:grpSpMkLst>
            <pc:docMk/>
            <pc:sldMk cId="1813585472" sldId="263"/>
            <ac:grpSpMk id="10" creationId="{F87AAF7B-2090-475D-9C3E-FDC03DD87A88}"/>
          </ac:grpSpMkLst>
        </pc:grpChg>
        <pc:cxnChg chg="add">
          <ac:chgData name="Szepieniec Aleksandra" userId="S::as116619@stud.ur.edu.pl::84f26566-a68a-4896-a0f1-2250fd27bbae" providerId="AD" clId="Web-{EF4EF9C6-C437-4408-A072-3677378BF185}" dt="2022-05-05T17:52:02.894" v="23"/>
          <ac:cxnSpMkLst>
            <pc:docMk/>
            <pc:sldMk cId="1813585472" sldId="263"/>
            <ac:cxnSpMk id="35" creationId="{68B6AB33-DFE6-4FE4-94FE-C9E25424AD16}"/>
          </ac:cxnSpMkLst>
        </pc:cxnChg>
      </pc:sldChg>
      <pc:sldChg chg="addSp delSp modSp mod setBg">
        <pc:chgData name="Szepieniec Aleksandra" userId="S::as116619@stud.ur.edu.pl::84f26566-a68a-4896-a0f1-2250fd27bbae" providerId="AD" clId="Web-{EF4EF9C6-C437-4408-A072-3677378BF185}" dt="2022-05-05T17:54:01.663" v="38" actId="20577"/>
        <pc:sldMkLst>
          <pc:docMk/>
          <pc:sldMk cId="2445999900" sldId="264"/>
        </pc:sldMkLst>
        <pc:spChg chg="mod">
          <ac:chgData name="Szepieniec Aleksandra" userId="S::as116619@stud.ur.edu.pl::84f26566-a68a-4896-a0f1-2250fd27bbae" providerId="AD" clId="Web-{EF4EF9C6-C437-4408-A072-3677378BF185}" dt="2022-05-05T17:54:01.663" v="38" actId="20577"/>
          <ac:spMkLst>
            <pc:docMk/>
            <pc:sldMk cId="2445999900" sldId="264"/>
            <ac:spMk id="4" creationId="{00000000-0000-0000-0000-000000000000}"/>
          </ac:spMkLst>
        </pc:spChg>
        <pc:spChg chg="ord">
          <ac:chgData name="Szepieniec Aleksandra" userId="S::as116619@stud.ur.edu.pl::84f26566-a68a-4896-a0f1-2250fd27bbae" providerId="AD" clId="Web-{EF4EF9C6-C437-4408-A072-3677378BF185}" dt="2022-05-05T17:50:15.314" v="10"/>
          <ac:spMkLst>
            <pc:docMk/>
            <pc:sldMk cId="2445999900" sldId="264"/>
            <ac:spMk id="7" creationId="{00000000-0000-0000-0000-000000000000}"/>
          </ac:spMkLst>
        </pc:spChg>
        <pc:spChg chg="add del">
          <ac:chgData name="Szepieniec Aleksandra" userId="S::as116619@stud.ur.edu.pl::84f26566-a68a-4896-a0f1-2250fd27bbae" providerId="AD" clId="Web-{EF4EF9C6-C437-4408-A072-3677378BF185}" dt="2022-05-05T17:50:15.298" v="9"/>
          <ac:spMkLst>
            <pc:docMk/>
            <pc:sldMk cId="2445999900" sldId="264"/>
            <ac:spMk id="39" creationId="{2062C2F5-1C6C-48F0-8C7F-C310BA855C56}"/>
          </ac:spMkLst>
        </pc:spChg>
        <pc:spChg chg="add">
          <ac:chgData name="Szepieniec Aleksandra" userId="S::as116619@stud.ur.edu.pl::84f26566-a68a-4896-a0f1-2250fd27bbae" providerId="AD" clId="Web-{EF4EF9C6-C437-4408-A072-3677378BF185}" dt="2022-05-05T17:50:15.314" v="10"/>
          <ac:spMkLst>
            <pc:docMk/>
            <pc:sldMk cId="2445999900" sldId="264"/>
            <ac:spMk id="66" creationId="{C4223365-3594-48F1-8E29-BFDA8E7B5E46}"/>
          </ac:spMkLst>
        </pc:spChg>
        <pc:spChg chg="add">
          <ac:chgData name="Szepieniec Aleksandra" userId="S::as116619@stud.ur.edu.pl::84f26566-a68a-4896-a0f1-2250fd27bbae" providerId="AD" clId="Web-{EF4EF9C6-C437-4408-A072-3677378BF185}" dt="2022-05-05T17:50:15.314" v="10"/>
          <ac:spMkLst>
            <pc:docMk/>
            <pc:sldMk cId="2445999900" sldId="264"/>
            <ac:spMk id="69" creationId="{BD108BA9-5D85-4569-9599-B5178FDD05B1}"/>
          </ac:spMkLst>
        </pc:spChg>
        <pc:grpChg chg="add del">
          <ac:chgData name="Szepieniec Aleksandra" userId="S::as116619@stud.ur.edu.pl::84f26566-a68a-4896-a0f1-2250fd27bbae" providerId="AD" clId="Web-{EF4EF9C6-C437-4408-A072-3677378BF185}" dt="2022-05-05T17:50:15.298" v="9"/>
          <ac:grpSpMkLst>
            <pc:docMk/>
            <pc:sldMk cId="2445999900" sldId="264"/>
            <ac:grpSpMk id="13" creationId="{0F47CA60-09CF-4A57-BF65-6274CB253897}"/>
          </ac:grpSpMkLst>
        </pc:grpChg>
        <pc:grpChg chg="add del">
          <ac:chgData name="Szepieniec Aleksandra" userId="S::as116619@stud.ur.edu.pl::84f26566-a68a-4896-a0f1-2250fd27bbae" providerId="AD" clId="Web-{EF4EF9C6-C437-4408-A072-3677378BF185}" dt="2022-05-05T17:50:15.298" v="9"/>
          <ac:grpSpMkLst>
            <pc:docMk/>
            <pc:sldMk cId="2445999900" sldId="264"/>
            <ac:grpSpMk id="34" creationId="{ACE02DC9-DBDF-4DDF-A564-146EE9839979}"/>
          </ac:grpSpMkLst>
        </pc:grpChg>
        <pc:grpChg chg="add del">
          <ac:chgData name="Szepieniec Aleksandra" userId="S::as116619@stud.ur.edu.pl::84f26566-a68a-4896-a0f1-2250fd27bbae" providerId="AD" clId="Web-{EF4EF9C6-C437-4408-A072-3677378BF185}" dt="2022-05-05T17:50:15.298" v="9"/>
          <ac:grpSpMkLst>
            <pc:docMk/>
            <pc:sldMk cId="2445999900" sldId="264"/>
            <ac:grpSpMk id="41" creationId="{5CA1F877-C377-42D3-B473-5D887B3A6E01}"/>
          </ac:grpSpMkLst>
        </pc:grpChg>
        <pc:grpChg chg="add del">
          <ac:chgData name="Szepieniec Aleksandra" userId="S::as116619@stud.ur.edu.pl::84f26566-a68a-4896-a0f1-2250fd27bbae" providerId="AD" clId="Web-{EF4EF9C6-C437-4408-A072-3677378BF185}" dt="2022-05-05T17:50:15.298" v="9"/>
          <ac:grpSpMkLst>
            <pc:docMk/>
            <pc:sldMk cId="2445999900" sldId="264"/>
            <ac:grpSpMk id="62" creationId="{D624BA65-10E4-4B29-8579-04F1D91A2DD0}"/>
          </ac:grpSpMkLst>
        </pc:grpChg>
        <pc:grpChg chg="add">
          <ac:chgData name="Szepieniec Aleksandra" userId="S::as116619@stud.ur.edu.pl::84f26566-a68a-4896-a0f1-2250fd27bbae" providerId="AD" clId="Web-{EF4EF9C6-C437-4408-A072-3677378BF185}" dt="2022-05-05T17:50:15.314" v="10"/>
          <ac:grpSpMkLst>
            <pc:docMk/>
            <pc:sldMk cId="2445999900" sldId="264"/>
            <ac:grpSpMk id="67" creationId="{2D3D146F-BBA7-4FF8-AFD9-FB969DA82CC3}"/>
          </ac:grpSpMkLst>
        </pc:grpChg>
        <pc:grpChg chg="add">
          <ac:chgData name="Szepieniec Aleksandra" userId="S::as116619@stud.ur.edu.pl::84f26566-a68a-4896-a0f1-2250fd27bbae" providerId="AD" clId="Web-{EF4EF9C6-C437-4408-A072-3677378BF185}" dt="2022-05-05T17:50:15.314" v="10"/>
          <ac:grpSpMkLst>
            <pc:docMk/>
            <pc:sldMk cId="2445999900" sldId="264"/>
            <ac:grpSpMk id="68" creationId="{CF43465F-0E92-4E15-89B7-DED36045B0B4}"/>
          </ac:grpSpMkLst>
        </pc:grpChg>
        <pc:grpChg chg="add">
          <ac:chgData name="Szepieniec Aleksandra" userId="S::as116619@stud.ur.edu.pl::84f26566-a68a-4896-a0f1-2250fd27bbae" providerId="AD" clId="Web-{EF4EF9C6-C437-4408-A072-3677378BF185}" dt="2022-05-05T17:50:15.314" v="10"/>
          <ac:grpSpMkLst>
            <pc:docMk/>
            <pc:sldMk cId="2445999900" sldId="264"/>
            <ac:grpSpMk id="70" creationId="{F093C828-0E1E-4CB2-86A5-137A6F24A6AE}"/>
          </ac:grpSpMkLst>
        </pc:grpChg>
        <pc:grpChg chg="add">
          <ac:chgData name="Szepieniec Aleksandra" userId="S::as116619@stud.ur.edu.pl::84f26566-a68a-4896-a0f1-2250fd27bbae" providerId="AD" clId="Web-{EF4EF9C6-C437-4408-A072-3677378BF185}" dt="2022-05-05T17:50:15.314" v="10"/>
          <ac:grpSpMkLst>
            <pc:docMk/>
            <pc:sldMk cId="2445999900" sldId="264"/>
            <ac:grpSpMk id="71" creationId="{6ED67014-41DF-41C2-BE90-861B0A80F886}"/>
          </ac:grpSpMkLst>
        </pc:grpChg>
        <pc:picChg chg="mod ord">
          <ac:chgData name="Szepieniec Aleksandra" userId="S::as116619@stud.ur.edu.pl::84f26566-a68a-4896-a0f1-2250fd27bbae" providerId="AD" clId="Web-{EF4EF9C6-C437-4408-A072-3677378BF185}" dt="2022-05-05T17:50:15.314" v="10"/>
          <ac:picMkLst>
            <pc:docMk/>
            <pc:sldMk cId="2445999900" sldId="264"/>
            <ac:picMk id="5" creationId="{00000000-0000-0000-0000-000000000000}"/>
          </ac:picMkLst>
        </pc:picChg>
        <pc:picChg chg="mod ord">
          <ac:chgData name="Szepieniec Aleksandra" userId="S::as116619@stud.ur.edu.pl::84f26566-a68a-4896-a0f1-2250fd27bbae" providerId="AD" clId="Web-{EF4EF9C6-C437-4408-A072-3677378BF185}" dt="2022-05-05T17:50:15.314" v="10"/>
          <ac:picMkLst>
            <pc:docMk/>
            <pc:sldMk cId="2445999900" sldId="264"/>
            <ac:picMk id="6" creationId="{00000000-0000-0000-0000-000000000000}"/>
          </ac:picMkLst>
        </pc:picChg>
        <pc:picChg chg="mod ord">
          <ac:chgData name="Szepieniec Aleksandra" userId="S::as116619@stud.ur.edu.pl::84f26566-a68a-4896-a0f1-2250fd27bbae" providerId="AD" clId="Web-{EF4EF9C6-C437-4408-A072-3677378BF185}" dt="2022-05-05T17:50:15.314" v="10"/>
          <ac:picMkLst>
            <pc:docMk/>
            <pc:sldMk cId="2445999900" sldId="264"/>
            <ac:picMk id="8" creationId="{00000000-0000-0000-0000-000000000000}"/>
          </ac:picMkLst>
        </pc:picChg>
      </pc:sldChg>
      <pc:sldChg chg="addSp modSp mod setBg">
        <pc:chgData name="Szepieniec Aleksandra" userId="S::as116619@stud.ur.edu.pl::84f26566-a68a-4896-a0f1-2250fd27bbae" providerId="AD" clId="Web-{EF4EF9C6-C437-4408-A072-3677378BF185}" dt="2022-05-05T17:54:52.383" v="46" actId="20577"/>
        <pc:sldMkLst>
          <pc:docMk/>
          <pc:sldMk cId="3264414852" sldId="265"/>
        </pc:sldMkLst>
        <pc:spChg chg="mod">
          <ac:chgData name="Szepieniec Aleksandra" userId="S::as116619@stud.ur.edu.pl::84f26566-a68a-4896-a0f1-2250fd27bbae" providerId="AD" clId="Web-{EF4EF9C6-C437-4408-A072-3677378BF185}" dt="2022-05-05T17:54:52.383" v="46" actId="20577"/>
          <ac:spMkLst>
            <pc:docMk/>
            <pc:sldMk cId="3264414852" sldId="265"/>
            <ac:spMk id="2" creationId="{00000000-0000-0000-0000-000000000000}"/>
          </ac:spMkLst>
        </pc:spChg>
        <pc:spChg chg="add">
          <ac:chgData name="Szepieniec Aleksandra" userId="S::as116619@stud.ur.edu.pl::84f26566-a68a-4896-a0f1-2250fd27bbae" providerId="AD" clId="Web-{EF4EF9C6-C437-4408-A072-3677378BF185}" dt="2022-05-05T17:50:51.439" v="13"/>
          <ac:spMkLst>
            <pc:docMk/>
            <pc:sldMk cId="3264414852" sldId="265"/>
            <ac:spMk id="35" creationId="{4A0C16FD-ACC1-4C0D-A99B-0BFF2B8A7BC7}"/>
          </ac:spMkLst>
        </pc:spChg>
        <pc:spChg chg="add">
          <ac:chgData name="Szepieniec Aleksandra" userId="S::as116619@stud.ur.edu.pl::84f26566-a68a-4896-a0f1-2250fd27bbae" providerId="AD" clId="Web-{EF4EF9C6-C437-4408-A072-3677378BF185}" dt="2022-05-05T17:50:51.439" v="13"/>
          <ac:spMkLst>
            <pc:docMk/>
            <pc:sldMk cId="3264414852" sldId="265"/>
            <ac:spMk id="58" creationId="{C8CA0C52-5ACA-4F17-AA4A-312E0E110981}"/>
          </ac:spMkLst>
        </pc:spChg>
        <pc:spChg chg="add">
          <ac:chgData name="Szepieniec Aleksandra" userId="S::as116619@stud.ur.edu.pl::84f26566-a68a-4896-a0f1-2250fd27bbae" providerId="AD" clId="Web-{EF4EF9C6-C437-4408-A072-3677378BF185}" dt="2022-05-05T17:50:51.439" v="13"/>
          <ac:spMkLst>
            <pc:docMk/>
            <pc:sldMk cId="3264414852" sldId="265"/>
            <ac:spMk id="60" creationId="{4F37E7FB-7372-47E3-914E-7CF7E94B1C49}"/>
          </ac:spMkLst>
        </pc:spChg>
        <pc:grpChg chg="add">
          <ac:chgData name="Szepieniec Aleksandra" userId="S::as116619@stud.ur.edu.pl::84f26566-a68a-4896-a0f1-2250fd27bbae" providerId="AD" clId="Web-{EF4EF9C6-C437-4408-A072-3677378BF185}" dt="2022-05-05T17:50:51.439" v="13"/>
          <ac:grpSpMkLst>
            <pc:docMk/>
            <pc:sldMk cId="3264414852" sldId="265"/>
            <ac:grpSpMk id="9" creationId="{EFAF5D36-7988-4310-8B2D-E5F09D9BED5B}"/>
          </ac:grpSpMkLst>
        </pc:grpChg>
        <pc:grpChg chg="add">
          <ac:chgData name="Szepieniec Aleksandra" userId="S::as116619@stud.ur.edu.pl::84f26566-a68a-4896-a0f1-2250fd27bbae" providerId="AD" clId="Web-{EF4EF9C6-C437-4408-A072-3677378BF185}" dt="2022-05-05T17:50:51.439" v="13"/>
          <ac:grpSpMkLst>
            <pc:docMk/>
            <pc:sldMk cId="3264414852" sldId="265"/>
            <ac:grpSpMk id="30" creationId="{AF2E2BED-E728-4BDF-A0D9-965E2E6CE3CA}"/>
          </ac:grpSpMkLst>
        </pc:grpChg>
        <pc:grpChg chg="add">
          <ac:chgData name="Szepieniec Aleksandra" userId="S::as116619@stud.ur.edu.pl::84f26566-a68a-4896-a0f1-2250fd27bbae" providerId="AD" clId="Web-{EF4EF9C6-C437-4408-A072-3677378BF185}" dt="2022-05-05T17:50:51.439" v="13"/>
          <ac:grpSpMkLst>
            <pc:docMk/>
            <pc:sldMk cId="3264414852" sldId="265"/>
            <ac:grpSpMk id="37" creationId="{E50BAD00-D2D4-411A-A419-0EAF4637FE00}"/>
          </ac:grpSpMkLst>
        </pc:grpChg>
        <pc:picChg chg="mod">
          <ac:chgData name="Szepieniec Aleksandra" userId="S::as116619@stud.ur.edu.pl::84f26566-a68a-4896-a0f1-2250fd27bbae" providerId="AD" clId="Web-{EF4EF9C6-C437-4408-A072-3677378BF185}" dt="2022-05-05T17:50:51.439" v="13"/>
          <ac:picMkLst>
            <pc:docMk/>
            <pc:sldMk cId="3264414852" sldId="265"/>
            <ac:picMk id="4" creationId="{00000000-0000-0000-0000-000000000000}"/>
          </ac:picMkLst>
        </pc:picChg>
      </pc:sldChg>
      <pc:sldChg chg="addSp modSp mod setBg">
        <pc:chgData name="Szepieniec Aleksandra" userId="S::as116619@stud.ur.edu.pl::84f26566-a68a-4896-a0f1-2250fd27bbae" providerId="AD" clId="Web-{EF4EF9C6-C437-4408-A072-3677378BF185}" dt="2022-05-05T17:54:59.305" v="47" actId="20577"/>
        <pc:sldMkLst>
          <pc:docMk/>
          <pc:sldMk cId="324489402" sldId="266"/>
        </pc:sldMkLst>
        <pc:spChg chg="mod ord">
          <ac:chgData name="Szepieniec Aleksandra" userId="S::as116619@stud.ur.edu.pl::84f26566-a68a-4896-a0f1-2250fd27bbae" providerId="AD" clId="Web-{EF4EF9C6-C437-4408-A072-3677378BF185}" dt="2022-05-05T17:54:59.305" v="47" actId="20577"/>
          <ac:spMkLst>
            <pc:docMk/>
            <pc:sldMk cId="324489402" sldId="266"/>
            <ac:spMk id="9" creationId="{00000000-0000-0000-0000-000000000000}"/>
          </ac:spMkLst>
        </pc:spChg>
        <pc:spChg chg="add">
          <ac:chgData name="Szepieniec Aleksandra" userId="S::as116619@stud.ur.edu.pl::84f26566-a68a-4896-a0f1-2250fd27bbae" providerId="AD" clId="Web-{EF4EF9C6-C437-4408-A072-3677378BF185}" dt="2022-05-05T17:50:59.846" v="14"/>
          <ac:spMkLst>
            <pc:docMk/>
            <pc:sldMk cId="324489402" sldId="266"/>
            <ac:spMk id="40" creationId="{BD108BA9-5D85-4569-9599-B5178FDD05B1}"/>
          </ac:spMkLst>
        </pc:spChg>
        <pc:spChg chg="add">
          <ac:chgData name="Szepieniec Aleksandra" userId="S::as116619@stud.ur.edu.pl::84f26566-a68a-4896-a0f1-2250fd27bbae" providerId="AD" clId="Web-{EF4EF9C6-C437-4408-A072-3677378BF185}" dt="2022-05-05T17:50:59.846" v="14"/>
          <ac:spMkLst>
            <pc:docMk/>
            <pc:sldMk cId="324489402" sldId="266"/>
            <ac:spMk id="67" creationId="{C4223365-3594-48F1-8E29-BFDA8E7B5E46}"/>
          </ac:spMkLst>
        </pc:spChg>
        <pc:grpChg chg="add">
          <ac:chgData name="Szepieniec Aleksandra" userId="S::as116619@stud.ur.edu.pl::84f26566-a68a-4896-a0f1-2250fd27bbae" providerId="AD" clId="Web-{EF4EF9C6-C437-4408-A072-3677378BF185}" dt="2022-05-05T17:50:59.846" v="14"/>
          <ac:grpSpMkLst>
            <pc:docMk/>
            <pc:sldMk cId="324489402" sldId="266"/>
            <ac:grpSpMk id="14" creationId="{2D3D146F-BBA7-4FF8-AFD9-FB969DA82CC3}"/>
          </ac:grpSpMkLst>
        </pc:grpChg>
        <pc:grpChg chg="add">
          <ac:chgData name="Szepieniec Aleksandra" userId="S::as116619@stud.ur.edu.pl::84f26566-a68a-4896-a0f1-2250fd27bbae" providerId="AD" clId="Web-{EF4EF9C6-C437-4408-A072-3677378BF185}" dt="2022-05-05T17:50:59.846" v="14"/>
          <ac:grpSpMkLst>
            <pc:docMk/>
            <pc:sldMk cId="324489402" sldId="266"/>
            <ac:grpSpMk id="35" creationId="{CF43465F-0E92-4E15-89B7-DED36045B0B4}"/>
          </ac:grpSpMkLst>
        </pc:grpChg>
        <pc:grpChg chg="add">
          <ac:chgData name="Szepieniec Aleksandra" userId="S::as116619@stud.ur.edu.pl::84f26566-a68a-4896-a0f1-2250fd27bbae" providerId="AD" clId="Web-{EF4EF9C6-C437-4408-A072-3677378BF185}" dt="2022-05-05T17:50:59.846" v="14"/>
          <ac:grpSpMkLst>
            <pc:docMk/>
            <pc:sldMk cId="324489402" sldId="266"/>
            <ac:grpSpMk id="42" creationId="{F093C828-0E1E-4CB2-86A5-137A6F24A6AE}"/>
          </ac:grpSpMkLst>
        </pc:grpChg>
        <pc:grpChg chg="add">
          <ac:chgData name="Szepieniec Aleksandra" userId="S::as116619@stud.ur.edu.pl::84f26566-a68a-4896-a0f1-2250fd27bbae" providerId="AD" clId="Web-{EF4EF9C6-C437-4408-A072-3677378BF185}" dt="2022-05-05T17:50:59.846" v="14"/>
          <ac:grpSpMkLst>
            <pc:docMk/>
            <pc:sldMk cId="324489402" sldId="266"/>
            <ac:grpSpMk id="63" creationId="{6ED67014-41DF-41C2-BE90-861B0A80F886}"/>
          </ac:grpSpMkLst>
        </pc:grpChg>
        <pc:picChg chg="mod">
          <ac:chgData name="Szepieniec Aleksandra" userId="S::as116619@stud.ur.edu.pl::84f26566-a68a-4896-a0f1-2250fd27bbae" providerId="AD" clId="Web-{EF4EF9C6-C437-4408-A072-3677378BF185}" dt="2022-05-05T17:50:59.846" v="14"/>
          <ac:picMkLst>
            <pc:docMk/>
            <pc:sldMk cId="324489402" sldId="266"/>
            <ac:picMk id="4" creationId="{00000000-0000-0000-0000-000000000000}"/>
          </ac:picMkLst>
        </pc:picChg>
        <pc:picChg chg="mod ord">
          <ac:chgData name="Szepieniec Aleksandra" userId="S::as116619@stud.ur.edu.pl::84f26566-a68a-4896-a0f1-2250fd27bbae" providerId="AD" clId="Web-{EF4EF9C6-C437-4408-A072-3677378BF185}" dt="2022-05-05T17:50:59.846" v="14"/>
          <ac:picMkLst>
            <pc:docMk/>
            <pc:sldMk cId="324489402" sldId="266"/>
            <ac:picMk id="7" creationId="{00000000-0000-0000-0000-000000000000}"/>
          </ac:picMkLst>
        </pc:picChg>
        <pc:picChg chg="mod">
          <ac:chgData name="Szepieniec Aleksandra" userId="S::as116619@stud.ur.edu.pl::84f26566-a68a-4896-a0f1-2250fd27bbae" providerId="AD" clId="Web-{EF4EF9C6-C437-4408-A072-3677378BF185}" dt="2022-05-05T17:50:59.846" v="14"/>
          <ac:picMkLst>
            <pc:docMk/>
            <pc:sldMk cId="324489402" sldId="266"/>
            <ac:picMk id="8" creationId="{00000000-0000-0000-0000-000000000000}"/>
          </ac:picMkLst>
        </pc:picChg>
      </pc:sldChg>
      <pc:sldChg chg="addSp modSp mod setBg">
        <pc:chgData name="Szepieniec Aleksandra" userId="S::as116619@stud.ur.edu.pl::84f26566-a68a-4896-a0f1-2250fd27bbae" providerId="AD" clId="Web-{EF4EF9C6-C437-4408-A072-3677378BF185}" dt="2022-05-05T17:55:30.540" v="52" actId="20577"/>
        <pc:sldMkLst>
          <pc:docMk/>
          <pc:sldMk cId="2310890961" sldId="267"/>
        </pc:sldMkLst>
        <pc:spChg chg="mod">
          <ac:chgData name="Szepieniec Aleksandra" userId="S::as116619@stud.ur.edu.pl::84f26566-a68a-4896-a0f1-2250fd27bbae" providerId="AD" clId="Web-{EF4EF9C6-C437-4408-A072-3677378BF185}" dt="2022-05-05T17:55:30.540" v="52" actId="20577"/>
          <ac:spMkLst>
            <pc:docMk/>
            <pc:sldMk cId="2310890961" sldId="267"/>
            <ac:spMk id="2" creationId="{00000000-0000-0000-0000-000000000000}"/>
          </ac:spMkLst>
        </pc:spChg>
        <pc:spChg chg="add">
          <ac:chgData name="Szepieniec Aleksandra" userId="S::as116619@stud.ur.edu.pl::84f26566-a68a-4896-a0f1-2250fd27bbae" providerId="AD" clId="Web-{EF4EF9C6-C437-4408-A072-3677378BF185}" dt="2022-05-05T17:51:19.784" v="17"/>
          <ac:spMkLst>
            <pc:docMk/>
            <pc:sldMk cId="2310890961" sldId="267"/>
            <ac:spMk id="35" creationId="{4A0C16FD-ACC1-4C0D-A99B-0BFF2B8A7BC7}"/>
          </ac:spMkLst>
        </pc:spChg>
        <pc:spChg chg="add">
          <ac:chgData name="Szepieniec Aleksandra" userId="S::as116619@stud.ur.edu.pl::84f26566-a68a-4896-a0f1-2250fd27bbae" providerId="AD" clId="Web-{EF4EF9C6-C437-4408-A072-3677378BF185}" dt="2022-05-05T17:51:19.784" v="17"/>
          <ac:spMkLst>
            <pc:docMk/>
            <pc:sldMk cId="2310890961" sldId="267"/>
            <ac:spMk id="58" creationId="{C8CA0C52-5ACA-4F17-AA4A-312E0E110981}"/>
          </ac:spMkLst>
        </pc:spChg>
        <pc:spChg chg="add">
          <ac:chgData name="Szepieniec Aleksandra" userId="S::as116619@stud.ur.edu.pl::84f26566-a68a-4896-a0f1-2250fd27bbae" providerId="AD" clId="Web-{EF4EF9C6-C437-4408-A072-3677378BF185}" dt="2022-05-05T17:51:19.784" v="17"/>
          <ac:spMkLst>
            <pc:docMk/>
            <pc:sldMk cId="2310890961" sldId="267"/>
            <ac:spMk id="60" creationId="{4F37E7FB-7372-47E3-914E-7CF7E94B1C49}"/>
          </ac:spMkLst>
        </pc:spChg>
        <pc:grpChg chg="add">
          <ac:chgData name="Szepieniec Aleksandra" userId="S::as116619@stud.ur.edu.pl::84f26566-a68a-4896-a0f1-2250fd27bbae" providerId="AD" clId="Web-{EF4EF9C6-C437-4408-A072-3677378BF185}" dt="2022-05-05T17:51:19.784" v="17"/>
          <ac:grpSpMkLst>
            <pc:docMk/>
            <pc:sldMk cId="2310890961" sldId="267"/>
            <ac:grpSpMk id="9" creationId="{EFAF5D36-7988-4310-8B2D-E5F09D9BED5B}"/>
          </ac:grpSpMkLst>
        </pc:grpChg>
        <pc:grpChg chg="add">
          <ac:chgData name="Szepieniec Aleksandra" userId="S::as116619@stud.ur.edu.pl::84f26566-a68a-4896-a0f1-2250fd27bbae" providerId="AD" clId="Web-{EF4EF9C6-C437-4408-A072-3677378BF185}" dt="2022-05-05T17:51:19.784" v="17"/>
          <ac:grpSpMkLst>
            <pc:docMk/>
            <pc:sldMk cId="2310890961" sldId="267"/>
            <ac:grpSpMk id="30" creationId="{AF2E2BED-E728-4BDF-A0D9-965E2E6CE3CA}"/>
          </ac:grpSpMkLst>
        </pc:grpChg>
        <pc:grpChg chg="add">
          <ac:chgData name="Szepieniec Aleksandra" userId="S::as116619@stud.ur.edu.pl::84f26566-a68a-4896-a0f1-2250fd27bbae" providerId="AD" clId="Web-{EF4EF9C6-C437-4408-A072-3677378BF185}" dt="2022-05-05T17:51:19.784" v="17"/>
          <ac:grpSpMkLst>
            <pc:docMk/>
            <pc:sldMk cId="2310890961" sldId="267"/>
            <ac:grpSpMk id="37" creationId="{E50BAD00-D2D4-411A-A419-0EAF4637FE00}"/>
          </ac:grpSpMkLst>
        </pc:grpChg>
        <pc:picChg chg="mod">
          <ac:chgData name="Szepieniec Aleksandra" userId="S::as116619@stud.ur.edu.pl::84f26566-a68a-4896-a0f1-2250fd27bbae" providerId="AD" clId="Web-{EF4EF9C6-C437-4408-A072-3677378BF185}" dt="2022-05-05T17:51:19.784" v="17"/>
          <ac:picMkLst>
            <pc:docMk/>
            <pc:sldMk cId="2310890961" sldId="267"/>
            <ac:picMk id="4" creationId="{00000000-0000-0000-0000-000000000000}"/>
          </ac:picMkLst>
        </pc:picChg>
      </pc:sldChg>
      <pc:sldChg chg="addSp modSp mod setBg">
        <pc:chgData name="Szepieniec Aleksandra" userId="S::as116619@stud.ur.edu.pl::84f26566-a68a-4896-a0f1-2250fd27bbae" providerId="AD" clId="Web-{EF4EF9C6-C437-4408-A072-3677378BF185}" dt="2022-05-05T17:55:36.259" v="53"/>
        <pc:sldMkLst>
          <pc:docMk/>
          <pc:sldMk cId="2499767371" sldId="269"/>
        </pc:sldMkLst>
        <pc:spChg chg="mod ord">
          <ac:chgData name="Szepieniec Aleksandra" userId="S::as116619@stud.ur.edu.pl::84f26566-a68a-4896-a0f1-2250fd27bbae" providerId="AD" clId="Web-{EF4EF9C6-C437-4408-A072-3677378BF185}" dt="2022-05-05T17:55:36.259" v="53"/>
          <ac:spMkLst>
            <pc:docMk/>
            <pc:sldMk cId="2499767371" sldId="269"/>
            <ac:spMk id="3" creationId="{00000000-0000-0000-0000-000000000000}"/>
          </ac:spMkLst>
        </pc:spChg>
        <pc:spChg chg="mod">
          <ac:chgData name="Szepieniec Aleksandra" userId="S::as116619@stud.ur.edu.pl::84f26566-a68a-4896-a0f1-2250fd27bbae" providerId="AD" clId="Web-{EF4EF9C6-C437-4408-A072-3677378BF185}" dt="2022-05-05T17:55:36.259" v="53"/>
          <ac:spMkLst>
            <pc:docMk/>
            <pc:sldMk cId="2499767371" sldId="269"/>
            <ac:spMk id="4" creationId="{00000000-0000-0000-0000-000000000000}"/>
          </ac:spMkLst>
        </pc:spChg>
        <pc:spChg chg="add">
          <ac:chgData name="Szepieniec Aleksandra" userId="S::as116619@stud.ur.edu.pl::84f26566-a68a-4896-a0f1-2250fd27bbae" providerId="AD" clId="Web-{EF4EF9C6-C437-4408-A072-3677378BF185}" dt="2022-05-05T17:55:36.259" v="53"/>
          <ac:spMkLst>
            <pc:docMk/>
            <pc:sldMk cId="2499767371" sldId="269"/>
            <ac:spMk id="9" creationId="{E2366EBA-92FD-44AE-87A9-25E5135EB2C9}"/>
          </ac:spMkLst>
        </pc:spChg>
        <pc:spChg chg="add">
          <ac:chgData name="Szepieniec Aleksandra" userId="S::as116619@stud.ur.edu.pl::84f26566-a68a-4896-a0f1-2250fd27bbae" providerId="AD" clId="Web-{EF4EF9C6-C437-4408-A072-3677378BF185}" dt="2022-05-05T17:55:36.259" v="53"/>
          <ac:spMkLst>
            <pc:docMk/>
            <pc:sldMk cId="2499767371" sldId="269"/>
            <ac:spMk id="34" creationId="{7C462C46-EFB7-4580-9921-DFC346FCC3C2}"/>
          </ac:spMkLst>
        </pc:spChg>
        <pc:spChg chg="add">
          <ac:chgData name="Szepieniec Aleksandra" userId="S::as116619@stud.ur.edu.pl::84f26566-a68a-4896-a0f1-2250fd27bbae" providerId="AD" clId="Web-{EF4EF9C6-C437-4408-A072-3677378BF185}" dt="2022-05-05T17:55:36.259" v="53"/>
          <ac:spMkLst>
            <pc:docMk/>
            <pc:sldMk cId="2499767371" sldId="269"/>
            <ac:spMk id="36" creationId="{B8B918B4-AB10-4E3A-916E-A9625586EA47}"/>
          </ac:spMkLst>
        </pc:spChg>
        <pc:grpChg chg="add">
          <ac:chgData name="Szepieniec Aleksandra" userId="S::as116619@stud.ur.edu.pl::84f26566-a68a-4896-a0f1-2250fd27bbae" providerId="AD" clId="Web-{EF4EF9C6-C437-4408-A072-3677378BF185}" dt="2022-05-05T17:55:36.259" v="53"/>
          <ac:grpSpMkLst>
            <pc:docMk/>
            <pc:sldMk cId="2499767371" sldId="269"/>
            <ac:grpSpMk id="11" creationId="{B437F5FC-01F7-4EB4-81E7-C27D917E9554}"/>
          </ac:grpSpMkLst>
        </pc:grpChg>
      </pc:sldChg>
      <pc:sldChg chg="addSp modSp mod setBg">
        <pc:chgData name="Szepieniec Aleksandra" userId="S::as116619@stud.ur.edu.pl::84f26566-a68a-4896-a0f1-2250fd27bbae" providerId="AD" clId="Web-{EF4EF9C6-C437-4408-A072-3677378BF185}" dt="2022-05-05T17:51:36.941" v="19" actId="1076"/>
        <pc:sldMkLst>
          <pc:docMk/>
          <pc:sldMk cId="4117297247" sldId="270"/>
        </pc:sldMkLst>
        <pc:spChg chg="mod ord">
          <ac:chgData name="Szepieniec Aleksandra" userId="S::as116619@stud.ur.edu.pl::84f26566-a68a-4896-a0f1-2250fd27bbae" providerId="AD" clId="Web-{EF4EF9C6-C437-4408-A072-3677378BF185}" dt="2022-05-05T17:51:29.472" v="18"/>
          <ac:spMkLst>
            <pc:docMk/>
            <pc:sldMk cId="4117297247" sldId="270"/>
            <ac:spMk id="2" creationId="{00000000-0000-0000-0000-000000000000}"/>
          </ac:spMkLst>
        </pc:spChg>
        <pc:spChg chg="add">
          <ac:chgData name="Szepieniec Aleksandra" userId="S::as116619@stud.ur.edu.pl::84f26566-a68a-4896-a0f1-2250fd27bbae" providerId="AD" clId="Web-{EF4EF9C6-C437-4408-A072-3677378BF185}" dt="2022-05-05T17:51:29.472" v="18"/>
          <ac:spMkLst>
            <pc:docMk/>
            <pc:sldMk cId="4117297247" sldId="270"/>
            <ac:spMk id="35" creationId="{07DF423B-20EE-4B4E-9331-08534D6E4099}"/>
          </ac:spMkLst>
        </pc:spChg>
        <pc:spChg chg="add">
          <ac:chgData name="Szepieniec Aleksandra" userId="S::as116619@stud.ur.edu.pl::84f26566-a68a-4896-a0f1-2250fd27bbae" providerId="AD" clId="Web-{EF4EF9C6-C437-4408-A072-3677378BF185}" dt="2022-05-05T17:51:29.472" v="18"/>
          <ac:spMkLst>
            <pc:docMk/>
            <pc:sldMk cId="4117297247" sldId="270"/>
            <ac:spMk id="58" creationId="{28981D50-41EB-47B6-A74B-B4590663DCD8}"/>
          </ac:spMkLst>
        </pc:spChg>
        <pc:grpChg chg="add">
          <ac:chgData name="Szepieniec Aleksandra" userId="S::as116619@stud.ur.edu.pl::84f26566-a68a-4896-a0f1-2250fd27bbae" providerId="AD" clId="Web-{EF4EF9C6-C437-4408-A072-3677378BF185}" dt="2022-05-05T17:51:29.472" v="18"/>
          <ac:grpSpMkLst>
            <pc:docMk/>
            <pc:sldMk cId="4117297247" sldId="270"/>
            <ac:grpSpMk id="9" creationId="{4DB07893-3BE3-42E0-BC35-1ED54907AA62}"/>
          </ac:grpSpMkLst>
        </pc:grpChg>
        <pc:grpChg chg="add">
          <ac:chgData name="Szepieniec Aleksandra" userId="S::as116619@stud.ur.edu.pl::84f26566-a68a-4896-a0f1-2250fd27bbae" providerId="AD" clId="Web-{EF4EF9C6-C437-4408-A072-3677378BF185}" dt="2022-05-05T17:51:29.472" v="18"/>
          <ac:grpSpMkLst>
            <pc:docMk/>
            <pc:sldMk cId="4117297247" sldId="270"/>
            <ac:grpSpMk id="30" creationId="{F20A4E56-ACC6-4224-90CA-D55AFD87063B}"/>
          </ac:grpSpMkLst>
        </pc:grpChg>
        <pc:grpChg chg="add">
          <ac:chgData name="Szepieniec Aleksandra" userId="S::as116619@stud.ur.edu.pl::84f26566-a68a-4896-a0f1-2250fd27bbae" providerId="AD" clId="Web-{EF4EF9C6-C437-4408-A072-3677378BF185}" dt="2022-05-05T17:51:29.472" v="18"/>
          <ac:grpSpMkLst>
            <pc:docMk/>
            <pc:sldMk cId="4117297247" sldId="270"/>
            <ac:grpSpMk id="37" creationId="{068B0462-75E9-4B1D-8B86-70E9E8F4C176}"/>
          </ac:grpSpMkLst>
        </pc:grpChg>
        <pc:grpChg chg="add">
          <ac:chgData name="Szepieniec Aleksandra" userId="S::as116619@stud.ur.edu.pl::84f26566-a68a-4896-a0f1-2250fd27bbae" providerId="AD" clId="Web-{EF4EF9C6-C437-4408-A072-3677378BF185}" dt="2022-05-05T17:51:29.472" v="18"/>
          <ac:grpSpMkLst>
            <pc:docMk/>
            <pc:sldMk cId="4117297247" sldId="270"/>
            <ac:grpSpMk id="60" creationId="{206AD6B3-B348-4CE7-AFAD-F882E7795F35}"/>
          </ac:grpSpMkLst>
        </pc:grpChg>
        <pc:picChg chg="mod">
          <ac:chgData name="Szepieniec Aleksandra" userId="S::as116619@stud.ur.edu.pl::84f26566-a68a-4896-a0f1-2250fd27bbae" providerId="AD" clId="Web-{EF4EF9C6-C437-4408-A072-3677378BF185}" dt="2022-05-05T17:51:36.941" v="19" actId="1076"/>
          <ac:picMkLst>
            <pc:docMk/>
            <pc:sldMk cId="4117297247" sldId="270"/>
            <ac:picMk id="4" creationId="{00000000-0000-0000-0000-000000000000}"/>
          </ac:picMkLst>
        </pc:picChg>
      </pc:sldChg>
      <pc:sldChg chg="addSp delSp modSp mod setBg">
        <pc:chgData name="Szepieniec Aleksandra" userId="S::as116619@stud.ur.edu.pl::84f26566-a68a-4896-a0f1-2250fd27bbae" providerId="AD" clId="Web-{EF4EF9C6-C437-4408-A072-3677378BF185}" dt="2022-05-05T17:54:20.617" v="40" actId="20577"/>
        <pc:sldMkLst>
          <pc:docMk/>
          <pc:sldMk cId="2144909060" sldId="271"/>
        </pc:sldMkLst>
        <pc:spChg chg="mod">
          <ac:chgData name="Szepieniec Aleksandra" userId="S::as116619@stud.ur.edu.pl::84f26566-a68a-4896-a0f1-2250fd27bbae" providerId="AD" clId="Web-{EF4EF9C6-C437-4408-A072-3677378BF185}" dt="2022-05-05T17:50:30.611" v="11"/>
          <ac:spMkLst>
            <pc:docMk/>
            <pc:sldMk cId="2144909060" sldId="271"/>
            <ac:spMk id="4" creationId="{00000000-0000-0000-0000-000000000000}"/>
          </ac:spMkLst>
        </pc:spChg>
        <pc:spChg chg="del">
          <ac:chgData name="Szepieniec Aleksandra" userId="S::as116619@stud.ur.edu.pl::84f26566-a68a-4896-a0f1-2250fd27bbae" providerId="AD" clId="Web-{EF4EF9C6-C437-4408-A072-3677378BF185}" dt="2022-05-05T17:50:30.611" v="11"/>
          <ac:spMkLst>
            <pc:docMk/>
            <pc:sldMk cId="2144909060" sldId="271"/>
            <ac:spMk id="5" creationId="{00000000-0000-0000-0000-000000000000}"/>
          </ac:spMkLst>
        </pc:spChg>
        <pc:spChg chg="add">
          <ac:chgData name="Szepieniec Aleksandra" userId="S::as116619@stud.ur.edu.pl::84f26566-a68a-4896-a0f1-2250fd27bbae" providerId="AD" clId="Web-{EF4EF9C6-C437-4408-A072-3677378BF185}" dt="2022-05-05T17:50:30.611" v="11"/>
          <ac:spMkLst>
            <pc:docMk/>
            <pc:sldMk cId="2144909060" sldId="271"/>
            <ac:spMk id="11" creationId="{40F2DE27-1297-4129-8109-8A8F621F6048}"/>
          </ac:spMkLst>
        </pc:spChg>
        <pc:grpChg chg="add">
          <ac:chgData name="Szepieniec Aleksandra" userId="S::as116619@stud.ur.edu.pl::84f26566-a68a-4896-a0f1-2250fd27bbae" providerId="AD" clId="Web-{EF4EF9C6-C437-4408-A072-3677378BF185}" dt="2022-05-05T17:50:30.611" v="11"/>
          <ac:grpSpMkLst>
            <pc:docMk/>
            <pc:sldMk cId="2144909060" sldId="271"/>
            <ac:grpSpMk id="13" creationId="{EE3576CE-E327-4733-A289-BEFB35F754E1}"/>
          </ac:grpSpMkLst>
        </pc:grpChg>
        <pc:graphicFrameChg chg="add modGraphic">
          <ac:chgData name="Szepieniec Aleksandra" userId="S::as116619@stud.ur.edu.pl::84f26566-a68a-4896-a0f1-2250fd27bbae" providerId="AD" clId="Web-{EF4EF9C6-C437-4408-A072-3677378BF185}" dt="2022-05-05T17:54:20.617" v="40" actId="20577"/>
          <ac:graphicFrameMkLst>
            <pc:docMk/>
            <pc:sldMk cId="2144909060" sldId="271"/>
            <ac:graphicFrameMk id="7" creationId="{7E554E2E-E2A2-B76B-66BD-6C25DE87E01C}"/>
          </ac:graphicFrameMkLst>
        </pc:graphicFrameChg>
      </pc:sldChg>
      <pc:sldChg chg="addSp delSp modSp mod setBg">
        <pc:chgData name="Szepieniec Aleksandra" userId="S::as116619@stud.ur.edu.pl::84f26566-a68a-4896-a0f1-2250fd27bbae" providerId="AD" clId="Web-{EF4EF9C6-C437-4408-A072-3677378BF185}" dt="2022-05-05T17:51:55.738" v="22" actId="20577"/>
        <pc:sldMkLst>
          <pc:docMk/>
          <pc:sldMk cId="3165988362" sldId="272"/>
        </pc:sldMkLst>
        <pc:spChg chg="del">
          <ac:chgData name="Szepieniec Aleksandra" userId="S::as116619@stud.ur.edu.pl::84f26566-a68a-4896-a0f1-2250fd27bbae" providerId="AD" clId="Web-{EF4EF9C6-C437-4408-A072-3677378BF185}" dt="2022-05-05T17:51:50.269" v="20"/>
          <ac:spMkLst>
            <pc:docMk/>
            <pc:sldMk cId="3165988362" sldId="272"/>
            <ac:spMk id="5" creationId="{00000000-0000-0000-0000-000000000000}"/>
          </ac:spMkLst>
        </pc:spChg>
        <pc:spChg chg="mod">
          <ac:chgData name="Szepieniec Aleksandra" userId="S::as116619@stud.ur.edu.pl::84f26566-a68a-4896-a0f1-2250fd27bbae" providerId="AD" clId="Web-{EF4EF9C6-C437-4408-A072-3677378BF185}" dt="2022-05-05T17:51:55.738" v="22" actId="20577"/>
          <ac:spMkLst>
            <pc:docMk/>
            <pc:sldMk cId="3165988362" sldId="272"/>
            <ac:spMk id="6" creationId="{00000000-0000-0000-0000-000000000000}"/>
          </ac:spMkLst>
        </pc:spChg>
        <pc:spChg chg="add">
          <ac:chgData name="Szepieniec Aleksandra" userId="S::as116619@stud.ur.edu.pl::84f26566-a68a-4896-a0f1-2250fd27bbae" providerId="AD" clId="Web-{EF4EF9C6-C437-4408-A072-3677378BF185}" dt="2022-05-05T17:51:50.269" v="20"/>
          <ac:spMkLst>
            <pc:docMk/>
            <pc:sldMk cId="3165988362" sldId="272"/>
            <ac:spMk id="37" creationId="{6BDBA639-2A71-4A60-A71A-FF1836F546CE}"/>
          </ac:spMkLst>
        </pc:spChg>
        <pc:spChg chg="add">
          <ac:chgData name="Szepieniec Aleksandra" userId="S::as116619@stud.ur.edu.pl::84f26566-a68a-4896-a0f1-2250fd27bbae" providerId="AD" clId="Web-{EF4EF9C6-C437-4408-A072-3677378BF185}" dt="2022-05-05T17:51:50.269" v="20"/>
          <ac:spMkLst>
            <pc:docMk/>
            <pc:sldMk cId="3165988362" sldId="272"/>
            <ac:spMk id="60" creationId="{D9C506D7-84CB-4057-A44A-465313E78538}"/>
          </ac:spMkLst>
        </pc:spChg>
        <pc:spChg chg="add">
          <ac:chgData name="Szepieniec Aleksandra" userId="S::as116619@stud.ur.edu.pl::84f26566-a68a-4896-a0f1-2250fd27bbae" providerId="AD" clId="Web-{EF4EF9C6-C437-4408-A072-3677378BF185}" dt="2022-05-05T17:51:50.269" v="20"/>
          <ac:spMkLst>
            <pc:docMk/>
            <pc:sldMk cId="3165988362" sldId="272"/>
            <ac:spMk id="62" creationId="{7842FC68-61FD-4700-8A22-BB8B071884DB}"/>
          </ac:spMkLst>
        </pc:spChg>
        <pc:grpChg chg="add">
          <ac:chgData name="Szepieniec Aleksandra" userId="S::as116619@stud.ur.edu.pl::84f26566-a68a-4896-a0f1-2250fd27bbae" providerId="AD" clId="Web-{EF4EF9C6-C437-4408-A072-3677378BF185}" dt="2022-05-05T17:51:50.269" v="20"/>
          <ac:grpSpMkLst>
            <pc:docMk/>
            <pc:sldMk cId="3165988362" sldId="272"/>
            <ac:grpSpMk id="11" creationId="{E20A234D-B9A4-4358-82C4-55B27FDC0EF2}"/>
          </ac:grpSpMkLst>
        </pc:grpChg>
        <pc:grpChg chg="add">
          <ac:chgData name="Szepieniec Aleksandra" userId="S::as116619@stud.ur.edu.pl::84f26566-a68a-4896-a0f1-2250fd27bbae" providerId="AD" clId="Web-{EF4EF9C6-C437-4408-A072-3677378BF185}" dt="2022-05-05T17:51:50.269" v="20"/>
          <ac:grpSpMkLst>
            <pc:docMk/>
            <pc:sldMk cId="3165988362" sldId="272"/>
            <ac:grpSpMk id="32" creationId="{4BF14AA4-98BB-49F7-8A26-B9611695CB32}"/>
          </ac:grpSpMkLst>
        </pc:grpChg>
        <pc:grpChg chg="add">
          <ac:chgData name="Szepieniec Aleksandra" userId="S::as116619@stud.ur.edu.pl::84f26566-a68a-4896-a0f1-2250fd27bbae" providerId="AD" clId="Web-{EF4EF9C6-C437-4408-A072-3677378BF185}" dt="2022-05-05T17:51:50.269" v="20"/>
          <ac:grpSpMkLst>
            <pc:docMk/>
            <pc:sldMk cId="3165988362" sldId="272"/>
            <ac:grpSpMk id="39" creationId="{5E208A8B-5EBD-4532-BE72-26414FA7CFF6}"/>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3144A-9DA0-45D5-9D58-540E9EAB8A11}"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AC9AC1AD-B58B-4FB8-BDF6-4C3DD2A3E694}">
      <dgm:prSet/>
      <dgm:spPr/>
      <dgm:t>
        <a:bodyPr/>
        <a:lstStyle/>
        <a:p>
          <a:r>
            <a:rPr lang="pl-PL" dirty="0" err="1">
              <a:latin typeface="Times New Roman" panose="02020603050405020304" pitchFamily="18" charset="0"/>
              <a:cs typeface="Times New Roman" panose="02020603050405020304" pitchFamily="18" charset="0"/>
            </a:rPr>
            <a:t>Marktmechanismen</a:t>
          </a:r>
          <a:endParaRPr lang="en-US" dirty="0">
            <a:latin typeface="Times New Roman" panose="02020603050405020304" pitchFamily="18" charset="0"/>
            <a:cs typeface="Times New Roman" panose="02020603050405020304" pitchFamily="18" charset="0"/>
          </a:endParaRPr>
        </a:p>
      </dgm:t>
    </dgm:pt>
    <dgm:pt modelId="{B72964EB-CEA7-4C90-B381-66AC0C5100BC}" type="parTrans" cxnId="{A87F1686-2768-40C1-AE54-9ED264698367}">
      <dgm:prSet/>
      <dgm:spPr/>
      <dgm:t>
        <a:bodyPr/>
        <a:lstStyle/>
        <a:p>
          <a:endParaRPr lang="en-US"/>
        </a:p>
      </dgm:t>
    </dgm:pt>
    <dgm:pt modelId="{3F32BE84-8D5A-4595-82CC-452160EAC0AF}" type="sibTrans" cxnId="{A87F1686-2768-40C1-AE54-9ED264698367}">
      <dgm:prSet/>
      <dgm:spPr/>
      <dgm:t>
        <a:bodyPr/>
        <a:lstStyle/>
        <a:p>
          <a:endParaRPr lang="en-US"/>
        </a:p>
      </dgm:t>
    </dgm:pt>
    <dgm:pt modelId="{9461994C-114D-4398-A9EE-1A5149491DD3}">
      <dgm:prSet/>
      <dgm:spPr/>
      <dgm:t>
        <a:bodyPr/>
        <a:lstStyle/>
        <a:p>
          <a:r>
            <a:rPr lang="pl-PL">
              <a:latin typeface="Times New Roman" panose="02020603050405020304" pitchFamily="18" charset="0"/>
              <a:cs typeface="Times New Roman" panose="02020603050405020304" pitchFamily="18" charset="0"/>
            </a:rPr>
            <a:t>Monopol</a:t>
          </a:r>
          <a:endParaRPr lang="en-US">
            <a:latin typeface="Times New Roman" panose="02020603050405020304" pitchFamily="18" charset="0"/>
            <a:cs typeface="Times New Roman" panose="02020603050405020304" pitchFamily="18" charset="0"/>
          </a:endParaRPr>
        </a:p>
      </dgm:t>
    </dgm:pt>
    <dgm:pt modelId="{26FB0F27-405A-4251-B1D7-E0A2AE113894}" type="parTrans" cxnId="{4DF16840-3AC0-4C00-96BD-612A06245C74}">
      <dgm:prSet/>
      <dgm:spPr/>
      <dgm:t>
        <a:bodyPr/>
        <a:lstStyle/>
        <a:p>
          <a:endParaRPr lang="en-US"/>
        </a:p>
      </dgm:t>
    </dgm:pt>
    <dgm:pt modelId="{960269D1-5981-4CF1-A48C-2E18C657F3C7}" type="sibTrans" cxnId="{4DF16840-3AC0-4C00-96BD-612A06245C74}">
      <dgm:prSet/>
      <dgm:spPr/>
      <dgm:t>
        <a:bodyPr/>
        <a:lstStyle/>
        <a:p>
          <a:endParaRPr lang="en-US"/>
        </a:p>
      </dgm:t>
    </dgm:pt>
    <dgm:pt modelId="{6C9A4815-A30A-49B0-B800-97C8F3F93F16}">
      <dgm:prSet/>
      <dgm:spPr/>
      <dgm:t>
        <a:bodyPr/>
        <a:lstStyle/>
        <a:p>
          <a:r>
            <a:rPr lang="de-DE" dirty="0">
              <a:latin typeface="Times New Roman" panose="02020603050405020304" pitchFamily="18" charset="0"/>
              <a:cs typeface="Times New Roman" panose="02020603050405020304" pitchFamily="18" charset="0"/>
            </a:rPr>
            <a:t>Arten von Monopolen </a:t>
          </a:r>
          <a:endParaRPr lang="en-US" dirty="0">
            <a:latin typeface="Times New Roman" panose="02020603050405020304" pitchFamily="18" charset="0"/>
            <a:cs typeface="Times New Roman" panose="02020603050405020304" pitchFamily="18" charset="0"/>
          </a:endParaRPr>
        </a:p>
      </dgm:t>
    </dgm:pt>
    <dgm:pt modelId="{BDC12E02-193A-4C7B-A568-EBDE1160B39B}" type="parTrans" cxnId="{977AF0A2-8A5E-4CC9-8C4A-E93FA63DA7F7}">
      <dgm:prSet/>
      <dgm:spPr/>
      <dgm:t>
        <a:bodyPr/>
        <a:lstStyle/>
        <a:p>
          <a:endParaRPr lang="en-US"/>
        </a:p>
      </dgm:t>
    </dgm:pt>
    <dgm:pt modelId="{4AE3A328-39B4-46CA-B57F-286A263DA115}" type="sibTrans" cxnId="{977AF0A2-8A5E-4CC9-8C4A-E93FA63DA7F7}">
      <dgm:prSet/>
      <dgm:spPr/>
      <dgm:t>
        <a:bodyPr/>
        <a:lstStyle/>
        <a:p>
          <a:endParaRPr lang="en-US"/>
        </a:p>
      </dgm:t>
    </dgm:pt>
    <dgm:pt modelId="{34289823-4F4A-4445-A8EE-5A76E66659F8}">
      <dgm:prSet/>
      <dgm:spPr/>
      <dgm:t>
        <a:bodyPr/>
        <a:lstStyle/>
        <a:p>
          <a:r>
            <a:rPr lang="pl-PL">
              <a:latin typeface="Times New Roman" panose="02020603050405020304" pitchFamily="18" charset="0"/>
              <a:cs typeface="Times New Roman" panose="02020603050405020304" pitchFamily="18" charset="0"/>
            </a:rPr>
            <a:t>Oligopol</a:t>
          </a:r>
          <a:endParaRPr lang="en-US">
            <a:latin typeface="Times New Roman" panose="02020603050405020304" pitchFamily="18" charset="0"/>
            <a:cs typeface="Times New Roman" panose="02020603050405020304" pitchFamily="18" charset="0"/>
          </a:endParaRPr>
        </a:p>
      </dgm:t>
    </dgm:pt>
    <dgm:pt modelId="{79C630B2-C7C7-4591-924F-9CE0C8951917}" type="parTrans" cxnId="{26C78D37-F97C-4B10-A7F8-05FE59773B54}">
      <dgm:prSet/>
      <dgm:spPr/>
      <dgm:t>
        <a:bodyPr/>
        <a:lstStyle/>
        <a:p>
          <a:endParaRPr lang="en-US"/>
        </a:p>
      </dgm:t>
    </dgm:pt>
    <dgm:pt modelId="{1254C25E-BCA6-497C-9143-C69B618E4FB1}" type="sibTrans" cxnId="{26C78D37-F97C-4B10-A7F8-05FE59773B54}">
      <dgm:prSet/>
      <dgm:spPr/>
      <dgm:t>
        <a:bodyPr/>
        <a:lstStyle/>
        <a:p>
          <a:endParaRPr lang="en-US"/>
        </a:p>
      </dgm:t>
    </dgm:pt>
    <dgm:pt modelId="{7AA97649-B183-4DF0-8988-6AFCEF721B48}">
      <dgm:prSet/>
      <dgm:spPr/>
      <dgm:t>
        <a:bodyPr/>
        <a:lstStyle/>
        <a:p>
          <a:r>
            <a:rPr lang="pl-PL" dirty="0" err="1">
              <a:latin typeface="Times New Roman" panose="02020603050405020304" pitchFamily="18" charset="0"/>
              <a:cs typeface="Times New Roman" panose="02020603050405020304" pitchFamily="18" charset="0"/>
            </a:rPr>
            <a:t>Polypol</a:t>
          </a:r>
          <a:endParaRPr lang="en-US" dirty="0">
            <a:latin typeface="Times New Roman" panose="02020603050405020304" pitchFamily="18" charset="0"/>
            <a:cs typeface="Times New Roman" panose="02020603050405020304" pitchFamily="18" charset="0"/>
          </a:endParaRPr>
        </a:p>
      </dgm:t>
    </dgm:pt>
    <dgm:pt modelId="{CA83D9F2-486A-4638-BFDC-623590F25F22}" type="parTrans" cxnId="{15236453-5300-4FE9-B128-A47ABB234A15}">
      <dgm:prSet/>
      <dgm:spPr/>
      <dgm:t>
        <a:bodyPr/>
        <a:lstStyle/>
        <a:p>
          <a:endParaRPr lang="en-US"/>
        </a:p>
      </dgm:t>
    </dgm:pt>
    <dgm:pt modelId="{1E171B17-1B28-490F-9432-EDB59965E697}" type="sibTrans" cxnId="{15236453-5300-4FE9-B128-A47ABB234A15}">
      <dgm:prSet/>
      <dgm:spPr/>
      <dgm:t>
        <a:bodyPr/>
        <a:lstStyle/>
        <a:p>
          <a:endParaRPr lang="en-US"/>
        </a:p>
      </dgm:t>
    </dgm:pt>
    <dgm:pt modelId="{FAA43385-65CC-4E76-9AA9-94752836B090}" type="pres">
      <dgm:prSet presAssocID="{F703144A-9DA0-45D5-9D58-540E9EAB8A11}" presName="vert0" presStyleCnt="0">
        <dgm:presLayoutVars>
          <dgm:dir/>
          <dgm:animOne val="branch"/>
          <dgm:animLvl val="lvl"/>
        </dgm:presLayoutVars>
      </dgm:prSet>
      <dgm:spPr/>
      <dgm:t>
        <a:bodyPr/>
        <a:lstStyle/>
        <a:p>
          <a:endParaRPr lang="pl-PL"/>
        </a:p>
      </dgm:t>
    </dgm:pt>
    <dgm:pt modelId="{09A7F87A-A16C-4564-A69E-61939A8E08C0}" type="pres">
      <dgm:prSet presAssocID="{AC9AC1AD-B58B-4FB8-BDF6-4C3DD2A3E694}" presName="thickLine" presStyleLbl="alignNode1" presStyleIdx="0" presStyleCnt="5"/>
      <dgm:spPr/>
    </dgm:pt>
    <dgm:pt modelId="{9E36A225-D61D-4586-B4E5-40206F8A98AF}" type="pres">
      <dgm:prSet presAssocID="{AC9AC1AD-B58B-4FB8-BDF6-4C3DD2A3E694}" presName="horz1" presStyleCnt="0"/>
      <dgm:spPr/>
    </dgm:pt>
    <dgm:pt modelId="{725F012D-964A-4235-86C9-F89A4F989E83}" type="pres">
      <dgm:prSet presAssocID="{AC9AC1AD-B58B-4FB8-BDF6-4C3DD2A3E694}" presName="tx1" presStyleLbl="revTx" presStyleIdx="0" presStyleCnt="5"/>
      <dgm:spPr/>
      <dgm:t>
        <a:bodyPr/>
        <a:lstStyle/>
        <a:p>
          <a:endParaRPr lang="pl-PL"/>
        </a:p>
      </dgm:t>
    </dgm:pt>
    <dgm:pt modelId="{531E0665-D5FE-47B4-B44F-DC1ECBFD3E2C}" type="pres">
      <dgm:prSet presAssocID="{AC9AC1AD-B58B-4FB8-BDF6-4C3DD2A3E694}" presName="vert1" presStyleCnt="0"/>
      <dgm:spPr/>
    </dgm:pt>
    <dgm:pt modelId="{3D9D5642-3063-43D3-81ED-CFF48424751C}" type="pres">
      <dgm:prSet presAssocID="{9461994C-114D-4398-A9EE-1A5149491DD3}" presName="thickLine" presStyleLbl="alignNode1" presStyleIdx="1" presStyleCnt="5"/>
      <dgm:spPr/>
    </dgm:pt>
    <dgm:pt modelId="{2EECE54B-1A9D-4AFF-9877-903E4740509C}" type="pres">
      <dgm:prSet presAssocID="{9461994C-114D-4398-A9EE-1A5149491DD3}" presName="horz1" presStyleCnt="0"/>
      <dgm:spPr/>
    </dgm:pt>
    <dgm:pt modelId="{38CBE5FF-AD12-4A29-9967-48E5D8B1C685}" type="pres">
      <dgm:prSet presAssocID="{9461994C-114D-4398-A9EE-1A5149491DD3}" presName="tx1" presStyleLbl="revTx" presStyleIdx="1" presStyleCnt="5"/>
      <dgm:spPr/>
      <dgm:t>
        <a:bodyPr/>
        <a:lstStyle/>
        <a:p>
          <a:endParaRPr lang="pl-PL"/>
        </a:p>
      </dgm:t>
    </dgm:pt>
    <dgm:pt modelId="{8AA3EBBF-7999-4D0F-A2D9-7BE856E364F3}" type="pres">
      <dgm:prSet presAssocID="{9461994C-114D-4398-A9EE-1A5149491DD3}" presName="vert1" presStyleCnt="0"/>
      <dgm:spPr/>
    </dgm:pt>
    <dgm:pt modelId="{AF5DBB94-F273-4510-805F-A3F95D2329C6}" type="pres">
      <dgm:prSet presAssocID="{6C9A4815-A30A-49B0-B800-97C8F3F93F16}" presName="thickLine" presStyleLbl="alignNode1" presStyleIdx="2" presStyleCnt="5"/>
      <dgm:spPr/>
    </dgm:pt>
    <dgm:pt modelId="{B4DB3C7C-52DC-4EC5-B5DF-F5503CF1D19C}" type="pres">
      <dgm:prSet presAssocID="{6C9A4815-A30A-49B0-B800-97C8F3F93F16}" presName="horz1" presStyleCnt="0"/>
      <dgm:spPr/>
    </dgm:pt>
    <dgm:pt modelId="{7CAF3B18-085E-4921-84A6-D6271EDFBB89}" type="pres">
      <dgm:prSet presAssocID="{6C9A4815-A30A-49B0-B800-97C8F3F93F16}" presName="tx1" presStyleLbl="revTx" presStyleIdx="2" presStyleCnt="5"/>
      <dgm:spPr/>
      <dgm:t>
        <a:bodyPr/>
        <a:lstStyle/>
        <a:p>
          <a:endParaRPr lang="pl-PL"/>
        </a:p>
      </dgm:t>
    </dgm:pt>
    <dgm:pt modelId="{1E16242C-FB80-4F4B-98B1-10E8DF6239CF}" type="pres">
      <dgm:prSet presAssocID="{6C9A4815-A30A-49B0-B800-97C8F3F93F16}" presName="vert1" presStyleCnt="0"/>
      <dgm:spPr/>
    </dgm:pt>
    <dgm:pt modelId="{5FF982B2-C86F-4F1E-BC67-193F5E0A88FE}" type="pres">
      <dgm:prSet presAssocID="{34289823-4F4A-4445-A8EE-5A76E66659F8}" presName="thickLine" presStyleLbl="alignNode1" presStyleIdx="3" presStyleCnt="5"/>
      <dgm:spPr/>
    </dgm:pt>
    <dgm:pt modelId="{2DE22A6C-4A52-4565-AC38-C44DF7EC1B34}" type="pres">
      <dgm:prSet presAssocID="{34289823-4F4A-4445-A8EE-5A76E66659F8}" presName="horz1" presStyleCnt="0"/>
      <dgm:spPr/>
    </dgm:pt>
    <dgm:pt modelId="{546B0942-4436-480D-B69E-34DF15DD7CCC}" type="pres">
      <dgm:prSet presAssocID="{34289823-4F4A-4445-A8EE-5A76E66659F8}" presName="tx1" presStyleLbl="revTx" presStyleIdx="3" presStyleCnt="5"/>
      <dgm:spPr/>
      <dgm:t>
        <a:bodyPr/>
        <a:lstStyle/>
        <a:p>
          <a:endParaRPr lang="pl-PL"/>
        </a:p>
      </dgm:t>
    </dgm:pt>
    <dgm:pt modelId="{80011C7C-36B2-499E-BC83-35FB114537C9}" type="pres">
      <dgm:prSet presAssocID="{34289823-4F4A-4445-A8EE-5A76E66659F8}" presName="vert1" presStyleCnt="0"/>
      <dgm:spPr/>
    </dgm:pt>
    <dgm:pt modelId="{B1EAE3DF-BAEF-4BF6-AE8D-64B76104A1F9}" type="pres">
      <dgm:prSet presAssocID="{7AA97649-B183-4DF0-8988-6AFCEF721B48}" presName="thickLine" presStyleLbl="alignNode1" presStyleIdx="4" presStyleCnt="5"/>
      <dgm:spPr/>
    </dgm:pt>
    <dgm:pt modelId="{975C0E98-DFE4-401E-897A-791D13374DDD}" type="pres">
      <dgm:prSet presAssocID="{7AA97649-B183-4DF0-8988-6AFCEF721B48}" presName="horz1" presStyleCnt="0"/>
      <dgm:spPr/>
    </dgm:pt>
    <dgm:pt modelId="{7720FAC9-6AAA-494D-970E-F62BC5D9A848}" type="pres">
      <dgm:prSet presAssocID="{7AA97649-B183-4DF0-8988-6AFCEF721B48}" presName="tx1" presStyleLbl="revTx" presStyleIdx="4" presStyleCnt="5"/>
      <dgm:spPr/>
      <dgm:t>
        <a:bodyPr/>
        <a:lstStyle/>
        <a:p>
          <a:endParaRPr lang="pl-PL"/>
        </a:p>
      </dgm:t>
    </dgm:pt>
    <dgm:pt modelId="{7150190F-5082-4A30-A905-102373382120}" type="pres">
      <dgm:prSet presAssocID="{7AA97649-B183-4DF0-8988-6AFCEF721B48}" presName="vert1" presStyleCnt="0"/>
      <dgm:spPr/>
    </dgm:pt>
  </dgm:ptLst>
  <dgm:cxnLst>
    <dgm:cxn modelId="{A87F1686-2768-40C1-AE54-9ED264698367}" srcId="{F703144A-9DA0-45D5-9D58-540E9EAB8A11}" destId="{AC9AC1AD-B58B-4FB8-BDF6-4C3DD2A3E694}" srcOrd="0" destOrd="0" parTransId="{B72964EB-CEA7-4C90-B381-66AC0C5100BC}" sibTransId="{3F32BE84-8D5A-4595-82CC-452160EAC0AF}"/>
    <dgm:cxn modelId="{15236453-5300-4FE9-B128-A47ABB234A15}" srcId="{F703144A-9DA0-45D5-9D58-540E9EAB8A11}" destId="{7AA97649-B183-4DF0-8988-6AFCEF721B48}" srcOrd="4" destOrd="0" parTransId="{CA83D9F2-486A-4638-BFDC-623590F25F22}" sibTransId="{1E171B17-1B28-490F-9432-EDB59965E697}"/>
    <dgm:cxn modelId="{26C78D37-F97C-4B10-A7F8-05FE59773B54}" srcId="{F703144A-9DA0-45D5-9D58-540E9EAB8A11}" destId="{34289823-4F4A-4445-A8EE-5A76E66659F8}" srcOrd="3" destOrd="0" parTransId="{79C630B2-C7C7-4591-924F-9CE0C8951917}" sibTransId="{1254C25E-BCA6-497C-9143-C69B618E4FB1}"/>
    <dgm:cxn modelId="{7F8FE8E6-526B-4A62-A31D-87DFAFC9F994}" type="presOf" srcId="{34289823-4F4A-4445-A8EE-5A76E66659F8}" destId="{546B0942-4436-480D-B69E-34DF15DD7CCC}" srcOrd="0" destOrd="0" presId="urn:microsoft.com/office/officeart/2008/layout/LinedList"/>
    <dgm:cxn modelId="{4DF16840-3AC0-4C00-96BD-612A06245C74}" srcId="{F703144A-9DA0-45D5-9D58-540E9EAB8A11}" destId="{9461994C-114D-4398-A9EE-1A5149491DD3}" srcOrd="1" destOrd="0" parTransId="{26FB0F27-405A-4251-B1D7-E0A2AE113894}" sibTransId="{960269D1-5981-4CF1-A48C-2E18C657F3C7}"/>
    <dgm:cxn modelId="{977AF0A2-8A5E-4CC9-8C4A-E93FA63DA7F7}" srcId="{F703144A-9DA0-45D5-9D58-540E9EAB8A11}" destId="{6C9A4815-A30A-49B0-B800-97C8F3F93F16}" srcOrd="2" destOrd="0" parTransId="{BDC12E02-193A-4C7B-A568-EBDE1160B39B}" sibTransId="{4AE3A328-39B4-46CA-B57F-286A263DA115}"/>
    <dgm:cxn modelId="{9EE2BC8B-D6E0-42A2-B49F-32BBCB6A303E}" type="presOf" srcId="{6C9A4815-A30A-49B0-B800-97C8F3F93F16}" destId="{7CAF3B18-085E-4921-84A6-D6271EDFBB89}" srcOrd="0" destOrd="0" presId="urn:microsoft.com/office/officeart/2008/layout/LinedList"/>
    <dgm:cxn modelId="{FC47DDA3-171D-4134-99BA-F2B0C0EE8778}" type="presOf" srcId="{7AA97649-B183-4DF0-8988-6AFCEF721B48}" destId="{7720FAC9-6AAA-494D-970E-F62BC5D9A848}" srcOrd="0" destOrd="0" presId="urn:microsoft.com/office/officeart/2008/layout/LinedList"/>
    <dgm:cxn modelId="{736E5074-9C74-401C-B064-67CA6C3EA6B9}" type="presOf" srcId="{AC9AC1AD-B58B-4FB8-BDF6-4C3DD2A3E694}" destId="{725F012D-964A-4235-86C9-F89A4F989E83}" srcOrd="0" destOrd="0" presId="urn:microsoft.com/office/officeart/2008/layout/LinedList"/>
    <dgm:cxn modelId="{767E55CC-2617-431F-9B18-DF6C407FFB77}" type="presOf" srcId="{9461994C-114D-4398-A9EE-1A5149491DD3}" destId="{38CBE5FF-AD12-4A29-9967-48E5D8B1C685}" srcOrd="0" destOrd="0" presId="urn:microsoft.com/office/officeart/2008/layout/LinedList"/>
    <dgm:cxn modelId="{346EE358-7F70-464E-BEC3-B2B223CCD475}" type="presOf" srcId="{F703144A-9DA0-45D5-9D58-540E9EAB8A11}" destId="{FAA43385-65CC-4E76-9AA9-94752836B090}" srcOrd="0" destOrd="0" presId="urn:microsoft.com/office/officeart/2008/layout/LinedList"/>
    <dgm:cxn modelId="{F6E17A21-7C7A-4B69-AF08-BEC3038F0FFF}" type="presParOf" srcId="{FAA43385-65CC-4E76-9AA9-94752836B090}" destId="{09A7F87A-A16C-4564-A69E-61939A8E08C0}" srcOrd="0" destOrd="0" presId="urn:microsoft.com/office/officeart/2008/layout/LinedList"/>
    <dgm:cxn modelId="{45D65CCE-3445-4C0F-B7B4-3068C8F103EB}" type="presParOf" srcId="{FAA43385-65CC-4E76-9AA9-94752836B090}" destId="{9E36A225-D61D-4586-B4E5-40206F8A98AF}" srcOrd="1" destOrd="0" presId="urn:microsoft.com/office/officeart/2008/layout/LinedList"/>
    <dgm:cxn modelId="{74606435-23FD-436B-BEC9-8BBB245E7E4B}" type="presParOf" srcId="{9E36A225-D61D-4586-B4E5-40206F8A98AF}" destId="{725F012D-964A-4235-86C9-F89A4F989E83}" srcOrd="0" destOrd="0" presId="urn:microsoft.com/office/officeart/2008/layout/LinedList"/>
    <dgm:cxn modelId="{0903BA20-3CE2-4E7A-91C0-F0EE1E395BD2}" type="presParOf" srcId="{9E36A225-D61D-4586-B4E5-40206F8A98AF}" destId="{531E0665-D5FE-47B4-B44F-DC1ECBFD3E2C}" srcOrd="1" destOrd="0" presId="urn:microsoft.com/office/officeart/2008/layout/LinedList"/>
    <dgm:cxn modelId="{3C78D4F6-CB2A-4094-A465-CF9E636E2D1E}" type="presParOf" srcId="{FAA43385-65CC-4E76-9AA9-94752836B090}" destId="{3D9D5642-3063-43D3-81ED-CFF48424751C}" srcOrd="2" destOrd="0" presId="urn:microsoft.com/office/officeart/2008/layout/LinedList"/>
    <dgm:cxn modelId="{92E23F6A-B091-4DEF-9AA7-DC510FD258FB}" type="presParOf" srcId="{FAA43385-65CC-4E76-9AA9-94752836B090}" destId="{2EECE54B-1A9D-4AFF-9877-903E4740509C}" srcOrd="3" destOrd="0" presId="urn:microsoft.com/office/officeart/2008/layout/LinedList"/>
    <dgm:cxn modelId="{1D780453-D938-4309-8445-C1A81E650D63}" type="presParOf" srcId="{2EECE54B-1A9D-4AFF-9877-903E4740509C}" destId="{38CBE5FF-AD12-4A29-9967-48E5D8B1C685}" srcOrd="0" destOrd="0" presId="urn:microsoft.com/office/officeart/2008/layout/LinedList"/>
    <dgm:cxn modelId="{5A132127-09EB-4B48-9AF1-D37032A90A52}" type="presParOf" srcId="{2EECE54B-1A9D-4AFF-9877-903E4740509C}" destId="{8AA3EBBF-7999-4D0F-A2D9-7BE856E364F3}" srcOrd="1" destOrd="0" presId="urn:microsoft.com/office/officeart/2008/layout/LinedList"/>
    <dgm:cxn modelId="{801CD9DF-8037-4406-BA5E-2E5D6262582A}" type="presParOf" srcId="{FAA43385-65CC-4E76-9AA9-94752836B090}" destId="{AF5DBB94-F273-4510-805F-A3F95D2329C6}" srcOrd="4" destOrd="0" presId="urn:microsoft.com/office/officeart/2008/layout/LinedList"/>
    <dgm:cxn modelId="{32FF44DA-029C-427D-91D2-C169E0605C3A}" type="presParOf" srcId="{FAA43385-65CC-4E76-9AA9-94752836B090}" destId="{B4DB3C7C-52DC-4EC5-B5DF-F5503CF1D19C}" srcOrd="5" destOrd="0" presId="urn:microsoft.com/office/officeart/2008/layout/LinedList"/>
    <dgm:cxn modelId="{2464644C-F135-4747-AFC3-F5557CD81D0F}" type="presParOf" srcId="{B4DB3C7C-52DC-4EC5-B5DF-F5503CF1D19C}" destId="{7CAF3B18-085E-4921-84A6-D6271EDFBB89}" srcOrd="0" destOrd="0" presId="urn:microsoft.com/office/officeart/2008/layout/LinedList"/>
    <dgm:cxn modelId="{FCB23DF7-208F-4B02-BB2D-0CC710153CE7}" type="presParOf" srcId="{B4DB3C7C-52DC-4EC5-B5DF-F5503CF1D19C}" destId="{1E16242C-FB80-4F4B-98B1-10E8DF6239CF}" srcOrd="1" destOrd="0" presId="urn:microsoft.com/office/officeart/2008/layout/LinedList"/>
    <dgm:cxn modelId="{C66E1B71-A19B-43F0-9B00-642028279097}" type="presParOf" srcId="{FAA43385-65CC-4E76-9AA9-94752836B090}" destId="{5FF982B2-C86F-4F1E-BC67-193F5E0A88FE}" srcOrd="6" destOrd="0" presId="urn:microsoft.com/office/officeart/2008/layout/LinedList"/>
    <dgm:cxn modelId="{987AA6E3-A162-483E-88D2-98DAF5AC5EB7}" type="presParOf" srcId="{FAA43385-65CC-4E76-9AA9-94752836B090}" destId="{2DE22A6C-4A52-4565-AC38-C44DF7EC1B34}" srcOrd="7" destOrd="0" presId="urn:microsoft.com/office/officeart/2008/layout/LinedList"/>
    <dgm:cxn modelId="{5DBB68B2-E8EA-4ACA-9090-2442F5FC12B2}" type="presParOf" srcId="{2DE22A6C-4A52-4565-AC38-C44DF7EC1B34}" destId="{546B0942-4436-480D-B69E-34DF15DD7CCC}" srcOrd="0" destOrd="0" presId="urn:microsoft.com/office/officeart/2008/layout/LinedList"/>
    <dgm:cxn modelId="{DE25E6FC-5F68-44EA-A383-8A8392FE8BB7}" type="presParOf" srcId="{2DE22A6C-4A52-4565-AC38-C44DF7EC1B34}" destId="{80011C7C-36B2-499E-BC83-35FB114537C9}" srcOrd="1" destOrd="0" presId="urn:microsoft.com/office/officeart/2008/layout/LinedList"/>
    <dgm:cxn modelId="{443B2267-C6F9-430C-9B06-B67DF56329BD}" type="presParOf" srcId="{FAA43385-65CC-4E76-9AA9-94752836B090}" destId="{B1EAE3DF-BAEF-4BF6-AE8D-64B76104A1F9}" srcOrd="8" destOrd="0" presId="urn:microsoft.com/office/officeart/2008/layout/LinedList"/>
    <dgm:cxn modelId="{A4C5E8FE-3706-4DE4-8C37-A43B2302B27E}" type="presParOf" srcId="{FAA43385-65CC-4E76-9AA9-94752836B090}" destId="{975C0E98-DFE4-401E-897A-791D13374DDD}" srcOrd="9" destOrd="0" presId="urn:microsoft.com/office/officeart/2008/layout/LinedList"/>
    <dgm:cxn modelId="{7FFF051D-DD43-432F-ADB5-D78CE1939020}" type="presParOf" srcId="{975C0E98-DFE4-401E-897A-791D13374DDD}" destId="{7720FAC9-6AAA-494D-970E-F62BC5D9A848}" srcOrd="0" destOrd="0" presId="urn:microsoft.com/office/officeart/2008/layout/LinedList"/>
    <dgm:cxn modelId="{A2BC7D09-9F56-41EE-B9AB-D345D45102EC}" type="presParOf" srcId="{975C0E98-DFE4-401E-897A-791D13374DDD}" destId="{7150190F-5082-4A30-A905-1023733821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8B096-0DB2-471A-B9FE-C8D8101747CF}"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C7F2F6C8-5A52-472C-88EA-CCFB882DFA50}">
      <dgm:prSet/>
      <dgm:spPr/>
      <dgm:t>
        <a:bodyPr/>
        <a:lstStyle/>
        <a:p>
          <a:r>
            <a:rPr lang="pl-PL" b="0" i="0" baseline="0" dirty="0" smtClean="0">
              <a:latin typeface="Times New Roman"/>
              <a:cs typeface="Times New Roman"/>
            </a:rPr>
            <a:t> </a:t>
          </a:r>
          <a:r>
            <a:rPr lang="de-DE" b="0" i="0" baseline="0" dirty="0" smtClean="0">
              <a:latin typeface="Times New Roman"/>
              <a:cs typeface="Times New Roman"/>
            </a:rPr>
            <a:t>Staatliches </a:t>
          </a:r>
          <a:r>
            <a:rPr lang="de-DE" b="0" i="0" baseline="0" dirty="0">
              <a:latin typeface="Times New Roman"/>
              <a:cs typeface="Times New Roman"/>
            </a:rPr>
            <a:t>Monopol</a:t>
          </a:r>
          <a:endParaRPr lang="en-US" dirty="0">
            <a:latin typeface="Times New Roman"/>
            <a:cs typeface="Times New Roman"/>
          </a:endParaRPr>
        </a:p>
      </dgm:t>
    </dgm:pt>
    <dgm:pt modelId="{72DA53F2-D473-4F47-8433-9ADD2A52A684}" type="parTrans" cxnId="{A0B09176-6479-4E70-A8B2-E10AC2658ACA}">
      <dgm:prSet/>
      <dgm:spPr/>
      <dgm:t>
        <a:bodyPr/>
        <a:lstStyle/>
        <a:p>
          <a:endParaRPr lang="en-US"/>
        </a:p>
      </dgm:t>
    </dgm:pt>
    <dgm:pt modelId="{11281F59-2604-424D-8D0B-B8037A4C5D6C}" type="sibTrans" cxnId="{A0B09176-6479-4E70-A8B2-E10AC2658ACA}">
      <dgm:prSet/>
      <dgm:spPr/>
      <dgm:t>
        <a:bodyPr/>
        <a:lstStyle/>
        <a:p>
          <a:endParaRPr lang="en-US"/>
        </a:p>
      </dgm:t>
    </dgm:pt>
    <dgm:pt modelId="{9753CD14-E033-4A1C-A746-B282514B0D0E}">
      <dgm:prSet/>
      <dgm:spPr/>
      <dgm:t>
        <a:bodyPr/>
        <a:lstStyle/>
        <a:p>
          <a:r>
            <a:rPr lang="de-DE" dirty="0">
              <a:latin typeface="Times New Roman"/>
              <a:cs typeface="Times New Roman"/>
            </a:rPr>
            <a:t>Natürliches Monopol</a:t>
          </a:r>
          <a:endParaRPr lang="en-US" dirty="0">
            <a:latin typeface="Times New Roman"/>
            <a:cs typeface="Times New Roman"/>
          </a:endParaRPr>
        </a:p>
      </dgm:t>
    </dgm:pt>
    <dgm:pt modelId="{8FEB44BF-34BB-4D2D-919E-3F5F11635447}" type="parTrans" cxnId="{6132E21D-3D14-4ACA-B4CA-A77892A357CA}">
      <dgm:prSet/>
      <dgm:spPr/>
      <dgm:t>
        <a:bodyPr/>
        <a:lstStyle/>
        <a:p>
          <a:endParaRPr lang="en-US"/>
        </a:p>
      </dgm:t>
    </dgm:pt>
    <dgm:pt modelId="{8C6FA5CD-BDE4-4B22-956A-A782147DFBC5}" type="sibTrans" cxnId="{6132E21D-3D14-4ACA-B4CA-A77892A357CA}">
      <dgm:prSet/>
      <dgm:spPr/>
      <dgm:t>
        <a:bodyPr/>
        <a:lstStyle/>
        <a:p>
          <a:endParaRPr lang="en-US"/>
        </a:p>
      </dgm:t>
    </dgm:pt>
    <dgm:pt modelId="{87CE032A-9DDC-44CC-9B26-BA156990FBD2}">
      <dgm:prSet/>
      <dgm:spPr/>
      <dgm:t>
        <a:bodyPr/>
        <a:lstStyle/>
        <a:p>
          <a:pPr rtl="0"/>
          <a:r>
            <a:rPr lang="de-DE" dirty="0">
              <a:latin typeface="Times New Roman"/>
              <a:cs typeface="Times New Roman"/>
            </a:rPr>
            <a:t>Zwangsmonopol </a:t>
          </a:r>
          <a:endParaRPr lang="en-US" dirty="0">
            <a:latin typeface="Times New Roman"/>
            <a:cs typeface="Times New Roman"/>
          </a:endParaRPr>
        </a:p>
      </dgm:t>
    </dgm:pt>
    <dgm:pt modelId="{1550C1E9-2DFC-43DD-84B3-4B328F0C7E0C}" type="parTrans" cxnId="{ECFA2C8C-598D-4BBD-B731-519D7CF10101}">
      <dgm:prSet/>
      <dgm:spPr/>
      <dgm:t>
        <a:bodyPr/>
        <a:lstStyle/>
        <a:p>
          <a:endParaRPr lang="en-US"/>
        </a:p>
      </dgm:t>
    </dgm:pt>
    <dgm:pt modelId="{18AA39D4-28F2-4701-A782-241831E3346C}" type="sibTrans" cxnId="{ECFA2C8C-598D-4BBD-B731-519D7CF10101}">
      <dgm:prSet/>
      <dgm:spPr/>
      <dgm:t>
        <a:bodyPr/>
        <a:lstStyle/>
        <a:p>
          <a:endParaRPr lang="en-US"/>
        </a:p>
      </dgm:t>
    </dgm:pt>
    <dgm:pt modelId="{93936F8B-F8FA-4CBB-9DE4-1FCFBB24FB6C}" type="pres">
      <dgm:prSet presAssocID="{A838B096-0DB2-471A-B9FE-C8D8101747CF}" presName="hierChild1" presStyleCnt="0">
        <dgm:presLayoutVars>
          <dgm:chPref val="1"/>
          <dgm:dir/>
          <dgm:animOne val="branch"/>
          <dgm:animLvl val="lvl"/>
          <dgm:resizeHandles/>
        </dgm:presLayoutVars>
      </dgm:prSet>
      <dgm:spPr/>
      <dgm:t>
        <a:bodyPr/>
        <a:lstStyle/>
        <a:p>
          <a:endParaRPr lang="pl-PL"/>
        </a:p>
      </dgm:t>
    </dgm:pt>
    <dgm:pt modelId="{1F2A36C6-DC49-4D7A-A9C5-B44989BAAC32}" type="pres">
      <dgm:prSet presAssocID="{C7F2F6C8-5A52-472C-88EA-CCFB882DFA50}" presName="hierRoot1" presStyleCnt="0"/>
      <dgm:spPr/>
    </dgm:pt>
    <dgm:pt modelId="{D4CD5868-21BB-452B-84ED-844C50BE7C7E}" type="pres">
      <dgm:prSet presAssocID="{C7F2F6C8-5A52-472C-88EA-CCFB882DFA50}" presName="composite" presStyleCnt="0"/>
      <dgm:spPr/>
    </dgm:pt>
    <dgm:pt modelId="{4BC4055F-C3F2-4032-84D1-3C0B3B924F0D}" type="pres">
      <dgm:prSet presAssocID="{C7F2F6C8-5A52-472C-88EA-CCFB882DFA50}" presName="background" presStyleLbl="node0" presStyleIdx="0" presStyleCnt="3"/>
      <dgm:spPr/>
    </dgm:pt>
    <dgm:pt modelId="{F9F371E0-0A8B-4E70-AEFA-1CDD4D766429}" type="pres">
      <dgm:prSet presAssocID="{C7F2F6C8-5A52-472C-88EA-CCFB882DFA50}" presName="text" presStyleLbl="fgAcc0" presStyleIdx="0" presStyleCnt="3">
        <dgm:presLayoutVars>
          <dgm:chPref val="3"/>
        </dgm:presLayoutVars>
      </dgm:prSet>
      <dgm:spPr/>
      <dgm:t>
        <a:bodyPr/>
        <a:lstStyle/>
        <a:p>
          <a:endParaRPr lang="pl-PL"/>
        </a:p>
      </dgm:t>
    </dgm:pt>
    <dgm:pt modelId="{A062967D-C549-4E3F-B0D2-3441362E079D}" type="pres">
      <dgm:prSet presAssocID="{C7F2F6C8-5A52-472C-88EA-CCFB882DFA50}" presName="hierChild2" presStyleCnt="0"/>
      <dgm:spPr/>
    </dgm:pt>
    <dgm:pt modelId="{00D77DBF-8198-43AC-875C-A698A352F0AC}" type="pres">
      <dgm:prSet presAssocID="{9753CD14-E033-4A1C-A746-B282514B0D0E}" presName="hierRoot1" presStyleCnt="0"/>
      <dgm:spPr/>
    </dgm:pt>
    <dgm:pt modelId="{EABD305B-EEC2-4647-9BBF-1EF882BA7D5F}" type="pres">
      <dgm:prSet presAssocID="{9753CD14-E033-4A1C-A746-B282514B0D0E}" presName="composite" presStyleCnt="0"/>
      <dgm:spPr/>
    </dgm:pt>
    <dgm:pt modelId="{8088E50F-BD07-45FC-8577-F4D957457CC5}" type="pres">
      <dgm:prSet presAssocID="{9753CD14-E033-4A1C-A746-B282514B0D0E}" presName="background" presStyleLbl="node0" presStyleIdx="1" presStyleCnt="3"/>
      <dgm:spPr/>
    </dgm:pt>
    <dgm:pt modelId="{4B41E181-C6E6-4EA5-80BB-BF6065FC3FBB}" type="pres">
      <dgm:prSet presAssocID="{9753CD14-E033-4A1C-A746-B282514B0D0E}" presName="text" presStyleLbl="fgAcc0" presStyleIdx="1" presStyleCnt="3">
        <dgm:presLayoutVars>
          <dgm:chPref val="3"/>
        </dgm:presLayoutVars>
      </dgm:prSet>
      <dgm:spPr/>
      <dgm:t>
        <a:bodyPr/>
        <a:lstStyle/>
        <a:p>
          <a:endParaRPr lang="pl-PL"/>
        </a:p>
      </dgm:t>
    </dgm:pt>
    <dgm:pt modelId="{71CC0005-8FFF-4390-9A49-5CDE09CD439E}" type="pres">
      <dgm:prSet presAssocID="{9753CD14-E033-4A1C-A746-B282514B0D0E}" presName="hierChild2" presStyleCnt="0"/>
      <dgm:spPr/>
    </dgm:pt>
    <dgm:pt modelId="{E2DCD46D-1161-4F8F-B268-796D623DADF3}" type="pres">
      <dgm:prSet presAssocID="{87CE032A-9DDC-44CC-9B26-BA156990FBD2}" presName="hierRoot1" presStyleCnt="0"/>
      <dgm:spPr/>
    </dgm:pt>
    <dgm:pt modelId="{8269170B-DBDC-4472-9391-402B79B42968}" type="pres">
      <dgm:prSet presAssocID="{87CE032A-9DDC-44CC-9B26-BA156990FBD2}" presName="composite" presStyleCnt="0"/>
      <dgm:spPr/>
    </dgm:pt>
    <dgm:pt modelId="{A0EC0524-A6EB-43D6-822E-4BEC8CD205ED}" type="pres">
      <dgm:prSet presAssocID="{87CE032A-9DDC-44CC-9B26-BA156990FBD2}" presName="background" presStyleLbl="node0" presStyleIdx="2" presStyleCnt="3"/>
      <dgm:spPr/>
    </dgm:pt>
    <dgm:pt modelId="{83DE4C08-9DFD-4E0F-9EE7-C1F88CF8305A}" type="pres">
      <dgm:prSet presAssocID="{87CE032A-9DDC-44CC-9B26-BA156990FBD2}" presName="text" presStyleLbl="fgAcc0" presStyleIdx="2" presStyleCnt="3">
        <dgm:presLayoutVars>
          <dgm:chPref val="3"/>
        </dgm:presLayoutVars>
      </dgm:prSet>
      <dgm:spPr/>
      <dgm:t>
        <a:bodyPr/>
        <a:lstStyle/>
        <a:p>
          <a:endParaRPr lang="pl-PL"/>
        </a:p>
      </dgm:t>
    </dgm:pt>
    <dgm:pt modelId="{2B234215-FC5C-42BA-9B13-FAB6A3E7ED78}" type="pres">
      <dgm:prSet presAssocID="{87CE032A-9DDC-44CC-9B26-BA156990FBD2}" presName="hierChild2" presStyleCnt="0"/>
      <dgm:spPr/>
    </dgm:pt>
  </dgm:ptLst>
  <dgm:cxnLst>
    <dgm:cxn modelId="{1772FA39-050B-4E83-AFB0-ABBB97783136}" type="presOf" srcId="{A838B096-0DB2-471A-B9FE-C8D8101747CF}" destId="{93936F8B-F8FA-4CBB-9DE4-1FCFBB24FB6C}" srcOrd="0" destOrd="0" presId="urn:microsoft.com/office/officeart/2005/8/layout/hierarchy1"/>
    <dgm:cxn modelId="{23575371-A432-4C41-95BF-69AFAAB52993}" type="presOf" srcId="{9753CD14-E033-4A1C-A746-B282514B0D0E}" destId="{4B41E181-C6E6-4EA5-80BB-BF6065FC3FBB}" srcOrd="0" destOrd="0" presId="urn:microsoft.com/office/officeart/2005/8/layout/hierarchy1"/>
    <dgm:cxn modelId="{ECFA2C8C-598D-4BBD-B731-519D7CF10101}" srcId="{A838B096-0DB2-471A-B9FE-C8D8101747CF}" destId="{87CE032A-9DDC-44CC-9B26-BA156990FBD2}" srcOrd="2" destOrd="0" parTransId="{1550C1E9-2DFC-43DD-84B3-4B328F0C7E0C}" sibTransId="{18AA39D4-28F2-4701-A782-241831E3346C}"/>
    <dgm:cxn modelId="{A0B09176-6479-4E70-A8B2-E10AC2658ACA}" srcId="{A838B096-0DB2-471A-B9FE-C8D8101747CF}" destId="{C7F2F6C8-5A52-472C-88EA-CCFB882DFA50}" srcOrd="0" destOrd="0" parTransId="{72DA53F2-D473-4F47-8433-9ADD2A52A684}" sibTransId="{11281F59-2604-424D-8D0B-B8037A4C5D6C}"/>
    <dgm:cxn modelId="{6132E21D-3D14-4ACA-B4CA-A77892A357CA}" srcId="{A838B096-0DB2-471A-B9FE-C8D8101747CF}" destId="{9753CD14-E033-4A1C-A746-B282514B0D0E}" srcOrd="1" destOrd="0" parTransId="{8FEB44BF-34BB-4D2D-919E-3F5F11635447}" sibTransId="{8C6FA5CD-BDE4-4B22-956A-A782147DFBC5}"/>
    <dgm:cxn modelId="{DC6F1B1C-84E3-49CF-BD33-6C3515ABA5E2}" type="presOf" srcId="{C7F2F6C8-5A52-472C-88EA-CCFB882DFA50}" destId="{F9F371E0-0A8B-4E70-AEFA-1CDD4D766429}" srcOrd="0" destOrd="0" presId="urn:microsoft.com/office/officeart/2005/8/layout/hierarchy1"/>
    <dgm:cxn modelId="{95FCF2EC-8817-4C62-94BD-48A09874EE05}" type="presOf" srcId="{87CE032A-9DDC-44CC-9B26-BA156990FBD2}" destId="{83DE4C08-9DFD-4E0F-9EE7-C1F88CF8305A}" srcOrd="0" destOrd="0" presId="urn:microsoft.com/office/officeart/2005/8/layout/hierarchy1"/>
    <dgm:cxn modelId="{A496A913-19BB-4246-AFDB-F18D47FBD67B}" type="presParOf" srcId="{93936F8B-F8FA-4CBB-9DE4-1FCFBB24FB6C}" destId="{1F2A36C6-DC49-4D7A-A9C5-B44989BAAC32}" srcOrd="0" destOrd="0" presId="urn:microsoft.com/office/officeart/2005/8/layout/hierarchy1"/>
    <dgm:cxn modelId="{54EF6FDA-C3B1-4B28-B38D-8130CE1E3FA3}" type="presParOf" srcId="{1F2A36C6-DC49-4D7A-A9C5-B44989BAAC32}" destId="{D4CD5868-21BB-452B-84ED-844C50BE7C7E}" srcOrd="0" destOrd="0" presId="urn:microsoft.com/office/officeart/2005/8/layout/hierarchy1"/>
    <dgm:cxn modelId="{D688B747-D3B1-4464-AC48-3F898114DDC6}" type="presParOf" srcId="{D4CD5868-21BB-452B-84ED-844C50BE7C7E}" destId="{4BC4055F-C3F2-4032-84D1-3C0B3B924F0D}" srcOrd="0" destOrd="0" presId="urn:microsoft.com/office/officeart/2005/8/layout/hierarchy1"/>
    <dgm:cxn modelId="{1A610BB0-6FD4-4F62-8985-DB4760AB892C}" type="presParOf" srcId="{D4CD5868-21BB-452B-84ED-844C50BE7C7E}" destId="{F9F371E0-0A8B-4E70-AEFA-1CDD4D766429}" srcOrd="1" destOrd="0" presId="urn:microsoft.com/office/officeart/2005/8/layout/hierarchy1"/>
    <dgm:cxn modelId="{34D24E44-7D76-4B2B-811F-F7FE5C87995C}" type="presParOf" srcId="{1F2A36C6-DC49-4D7A-A9C5-B44989BAAC32}" destId="{A062967D-C549-4E3F-B0D2-3441362E079D}" srcOrd="1" destOrd="0" presId="urn:microsoft.com/office/officeart/2005/8/layout/hierarchy1"/>
    <dgm:cxn modelId="{2BB50054-8BD5-4391-8BD8-162E6E0CDF4C}" type="presParOf" srcId="{93936F8B-F8FA-4CBB-9DE4-1FCFBB24FB6C}" destId="{00D77DBF-8198-43AC-875C-A698A352F0AC}" srcOrd="1" destOrd="0" presId="urn:microsoft.com/office/officeart/2005/8/layout/hierarchy1"/>
    <dgm:cxn modelId="{2E78BD4D-B51F-4AF8-AD9B-62668E6A3C63}" type="presParOf" srcId="{00D77DBF-8198-43AC-875C-A698A352F0AC}" destId="{EABD305B-EEC2-4647-9BBF-1EF882BA7D5F}" srcOrd="0" destOrd="0" presId="urn:microsoft.com/office/officeart/2005/8/layout/hierarchy1"/>
    <dgm:cxn modelId="{4D3899B2-3B9D-49AB-A662-6C95125365A1}" type="presParOf" srcId="{EABD305B-EEC2-4647-9BBF-1EF882BA7D5F}" destId="{8088E50F-BD07-45FC-8577-F4D957457CC5}" srcOrd="0" destOrd="0" presId="urn:microsoft.com/office/officeart/2005/8/layout/hierarchy1"/>
    <dgm:cxn modelId="{37796A0D-A130-45B4-9B49-B39D04EBFB40}" type="presParOf" srcId="{EABD305B-EEC2-4647-9BBF-1EF882BA7D5F}" destId="{4B41E181-C6E6-4EA5-80BB-BF6065FC3FBB}" srcOrd="1" destOrd="0" presId="urn:microsoft.com/office/officeart/2005/8/layout/hierarchy1"/>
    <dgm:cxn modelId="{5F93DE1C-5EC3-4F40-8FBC-27A85BC5E948}" type="presParOf" srcId="{00D77DBF-8198-43AC-875C-A698A352F0AC}" destId="{71CC0005-8FFF-4390-9A49-5CDE09CD439E}" srcOrd="1" destOrd="0" presId="urn:microsoft.com/office/officeart/2005/8/layout/hierarchy1"/>
    <dgm:cxn modelId="{F95C4526-E102-407D-8CF8-B9A1059A226B}" type="presParOf" srcId="{93936F8B-F8FA-4CBB-9DE4-1FCFBB24FB6C}" destId="{E2DCD46D-1161-4F8F-B268-796D623DADF3}" srcOrd="2" destOrd="0" presId="urn:microsoft.com/office/officeart/2005/8/layout/hierarchy1"/>
    <dgm:cxn modelId="{C0B7B02C-F1F6-42EA-920D-308E9D43E916}" type="presParOf" srcId="{E2DCD46D-1161-4F8F-B268-796D623DADF3}" destId="{8269170B-DBDC-4472-9391-402B79B42968}" srcOrd="0" destOrd="0" presId="urn:microsoft.com/office/officeart/2005/8/layout/hierarchy1"/>
    <dgm:cxn modelId="{4FCF2AD9-5E53-4422-A026-2F082A796C3D}" type="presParOf" srcId="{8269170B-DBDC-4472-9391-402B79B42968}" destId="{A0EC0524-A6EB-43D6-822E-4BEC8CD205ED}" srcOrd="0" destOrd="0" presId="urn:microsoft.com/office/officeart/2005/8/layout/hierarchy1"/>
    <dgm:cxn modelId="{075E2C1D-6B04-4DC0-8ED0-ADDBD0442B4B}" type="presParOf" srcId="{8269170B-DBDC-4472-9391-402B79B42968}" destId="{83DE4C08-9DFD-4E0F-9EE7-C1F88CF8305A}" srcOrd="1" destOrd="0" presId="urn:microsoft.com/office/officeart/2005/8/layout/hierarchy1"/>
    <dgm:cxn modelId="{3B2C2297-7B33-4C47-9DCE-133295249309}" type="presParOf" srcId="{E2DCD46D-1161-4F8F-B268-796D623DADF3}" destId="{2B234215-FC5C-42BA-9B13-FAB6A3E7ED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7F87A-A16C-4564-A69E-61939A8E08C0}">
      <dsp:nvSpPr>
        <dsp:cNvPr id="0" name=""/>
        <dsp:cNvSpPr/>
      </dsp:nvSpPr>
      <dsp:spPr>
        <a:xfrm>
          <a:off x="0" y="509"/>
          <a:ext cx="1057655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25F012D-964A-4235-86C9-F89A4F989E83}">
      <dsp:nvSpPr>
        <dsp:cNvPr id="0" name=""/>
        <dsp:cNvSpPr/>
      </dsp:nvSpPr>
      <dsp:spPr>
        <a:xfrm>
          <a:off x="0" y="509"/>
          <a:ext cx="10576558" cy="83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pl-PL" sz="4000" kern="1200" dirty="0" err="1">
              <a:latin typeface="Times New Roman" panose="02020603050405020304" pitchFamily="18" charset="0"/>
              <a:cs typeface="Times New Roman" panose="02020603050405020304" pitchFamily="18" charset="0"/>
            </a:rPr>
            <a:t>Marktmechanismen</a:t>
          </a:r>
          <a:endParaRPr lang="en-US" sz="4000" kern="1200" dirty="0">
            <a:latin typeface="Times New Roman" panose="02020603050405020304" pitchFamily="18" charset="0"/>
            <a:cs typeface="Times New Roman" panose="02020603050405020304" pitchFamily="18" charset="0"/>
          </a:endParaRPr>
        </a:p>
      </dsp:txBody>
      <dsp:txXfrm>
        <a:off x="0" y="509"/>
        <a:ext cx="10576558" cy="834889"/>
      </dsp:txXfrm>
    </dsp:sp>
    <dsp:sp modelId="{3D9D5642-3063-43D3-81ED-CFF48424751C}">
      <dsp:nvSpPr>
        <dsp:cNvPr id="0" name=""/>
        <dsp:cNvSpPr/>
      </dsp:nvSpPr>
      <dsp:spPr>
        <a:xfrm>
          <a:off x="0" y="835399"/>
          <a:ext cx="1057655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8CBE5FF-AD12-4A29-9967-48E5D8B1C685}">
      <dsp:nvSpPr>
        <dsp:cNvPr id="0" name=""/>
        <dsp:cNvSpPr/>
      </dsp:nvSpPr>
      <dsp:spPr>
        <a:xfrm>
          <a:off x="0" y="835399"/>
          <a:ext cx="10576558" cy="83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pl-PL" sz="4000" kern="1200">
              <a:latin typeface="Times New Roman" panose="02020603050405020304" pitchFamily="18" charset="0"/>
              <a:cs typeface="Times New Roman" panose="02020603050405020304" pitchFamily="18" charset="0"/>
            </a:rPr>
            <a:t>Monopol</a:t>
          </a:r>
          <a:endParaRPr lang="en-US" sz="4000" kern="1200">
            <a:latin typeface="Times New Roman" panose="02020603050405020304" pitchFamily="18" charset="0"/>
            <a:cs typeface="Times New Roman" panose="02020603050405020304" pitchFamily="18" charset="0"/>
          </a:endParaRPr>
        </a:p>
      </dsp:txBody>
      <dsp:txXfrm>
        <a:off x="0" y="835399"/>
        <a:ext cx="10576558" cy="834889"/>
      </dsp:txXfrm>
    </dsp:sp>
    <dsp:sp modelId="{AF5DBB94-F273-4510-805F-A3F95D2329C6}">
      <dsp:nvSpPr>
        <dsp:cNvPr id="0" name=""/>
        <dsp:cNvSpPr/>
      </dsp:nvSpPr>
      <dsp:spPr>
        <a:xfrm>
          <a:off x="0" y="1670289"/>
          <a:ext cx="1057655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CAF3B18-085E-4921-84A6-D6271EDFBB89}">
      <dsp:nvSpPr>
        <dsp:cNvPr id="0" name=""/>
        <dsp:cNvSpPr/>
      </dsp:nvSpPr>
      <dsp:spPr>
        <a:xfrm>
          <a:off x="0" y="1670289"/>
          <a:ext cx="10576558" cy="83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de-DE" sz="4000" kern="1200" dirty="0">
              <a:latin typeface="Times New Roman" panose="02020603050405020304" pitchFamily="18" charset="0"/>
              <a:cs typeface="Times New Roman" panose="02020603050405020304" pitchFamily="18" charset="0"/>
            </a:rPr>
            <a:t>Arten von Monopolen </a:t>
          </a:r>
          <a:endParaRPr lang="en-US" sz="4000" kern="1200" dirty="0">
            <a:latin typeface="Times New Roman" panose="02020603050405020304" pitchFamily="18" charset="0"/>
            <a:cs typeface="Times New Roman" panose="02020603050405020304" pitchFamily="18" charset="0"/>
          </a:endParaRPr>
        </a:p>
      </dsp:txBody>
      <dsp:txXfrm>
        <a:off x="0" y="1670289"/>
        <a:ext cx="10576558" cy="834889"/>
      </dsp:txXfrm>
    </dsp:sp>
    <dsp:sp modelId="{5FF982B2-C86F-4F1E-BC67-193F5E0A88FE}">
      <dsp:nvSpPr>
        <dsp:cNvPr id="0" name=""/>
        <dsp:cNvSpPr/>
      </dsp:nvSpPr>
      <dsp:spPr>
        <a:xfrm>
          <a:off x="0" y="2505178"/>
          <a:ext cx="1057655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46B0942-4436-480D-B69E-34DF15DD7CCC}">
      <dsp:nvSpPr>
        <dsp:cNvPr id="0" name=""/>
        <dsp:cNvSpPr/>
      </dsp:nvSpPr>
      <dsp:spPr>
        <a:xfrm>
          <a:off x="0" y="2505178"/>
          <a:ext cx="10576558" cy="83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pl-PL" sz="4000" kern="1200">
              <a:latin typeface="Times New Roman" panose="02020603050405020304" pitchFamily="18" charset="0"/>
              <a:cs typeface="Times New Roman" panose="02020603050405020304" pitchFamily="18" charset="0"/>
            </a:rPr>
            <a:t>Oligopol</a:t>
          </a:r>
          <a:endParaRPr lang="en-US" sz="4000" kern="1200">
            <a:latin typeface="Times New Roman" panose="02020603050405020304" pitchFamily="18" charset="0"/>
            <a:cs typeface="Times New Roman" panose="02020603050405020304" pitchFamily="18" charset="0"/>
          </a:endParaRPr>
        </a:p>
      </dsp:txBody>
      <dsp:txXfrm>
        <a:off x="0" y="2505178"/>
        <a:ext cx="10576558" cy="834889"/>
      </dsp:txXfrm>
    </dsp:sp>
    <dsp:sp modelId="{B1EAE3DF-BAEF-4BF6-AE8D-64B76104A1F9}">
      <dsp:nvSpPr>
        <dsp:cNvPr id="0" name=""/>
        <dsp:cNvSpPr/>
      </dsp:nvSpPr>
      <dsp:spPr>
        <a:xfrm>
          <a:off x="0" y="3340068"/>
          <a:ext cx="1057655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720FAC9-6AAA-494D-970E-F62BC5D9A848}">
      <dsp:nvSpPr>
        <dsp:cNvPr id="0" name=""/>
        <dsp:cNvSpPr/>
      </dsp:nvSpPr>
      <dsp:spPr>
        <a:xfrm>
          <a:off x="0" y="3340068"/>
          <a:ext cx="10576558" cy="83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pl-PL" sz="4000" kern="1200" dirty="0" err="1">
              <a:latin typeface="Times New Roman" panose="02020603050405020304" pitchFamily="18" charset="0"/>
              <a:cs typeface="Times New Roman" panose="02020603050405020304" pitchFamily="18" charset="0"/>
            </a:rPr>
            <a:t>Polypol</a:t>
          </a:r>
          <a:endParaRPr lang="en-US" sz="4000" kern="1200" dirty="0">
            <a:latin typeface="Times New Roman" panose="02020603050405020304" pitchFamily="18" charset="0"/>
            <a:cs typeface="Times New Roman" panose="02020603050405020304" pitchFamily="18" charset="0"/>
          </a:endParaRPr>
        </a:p>
      </dsp:txBody>
      <dsp:txXfrm>
        <a:off x="0" y="3340068"/>
        <a:ext cx="10576558" cy="834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4055F-C3F2-4032-84D1-3C0B3B924F0D}">
      <dsp:nvSpPr>
        <dsp:cNvPr id="0" name=""/>
        <dsp:cNvSpPr/>
      </dsp:nvSpPr>
      <dsp:spPr>
        <a:xfrm>
          <a:off x="0" y="986284"/>
          <a:ext cx="2974656" cy="1888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9F371E0-0A8B-4E70-AEFA-1CDD4D766429}">
      <dsp:nvSpPr>
        <dsp:cNvPr id="0" name=""/>
        <dsp:cNvSpPr/>
      </dsp:nvSpPr>
      <dsp:spPr>
        <a:xfrm>
          <a:off x="330517" y="1300276"/>
          <a:ext cx="2974656" cy="18889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pl-PL" sz="2900" b="0" i="0" kern="1200" baseline="0" dirty="0" smtClean="0">
              <a:latin typeface="Times New Roman"/>
              <a:cs typeface="Times New Roman"/>
            </a:rPr>
            <a:t> </a:t>
          </a:r>
          <a:r>
            <a:rPr lang="de-DE" sz="2900" b="0" i="0" kern="1200" baseline="0" dirty="0" smtClean="0">
              <a:latin typeface="Times New Roman"/>
              <a:cs typeface="Times New Roman"/>
            </a:rPr>
            <a:t>Staatliches </a:t>
          </a:r>
          <a:r>
            <a:rPr lang="de-DE" sz="2900" b="0" i="0" kern="1200" baseline="0" dirty="0">
              <a:latin typeface="Times New Roman"/>
              <a:cs typeface="Times New Roman"/>
            </a:rPr>
            <a:t>Monopol</a:t>
          </a:r>
          <a:endParaRPr lang="en-US" sz="2900" kern="1200" dirty="0">
            <a:latin typeface="Times New Roman"/>
            <a:cs typeface="Times New Roman"/>
          </a:endParaRPr>
        </a:p>
      </dsp:txBody>
      <dsp:txXfrm>
        <a:off x="385841" y="1355600"/>
        <a:ext cx="2864008" cy="1778259"/>
      </dsp:txXfrm>
    </dsp:sp>
    <dsp:sp modelId="{8088E50F-BD07-45FC-8577-F4D957457CC5}">
      <dsp:nvSpPr>
        <dsp:cNvPr id="0" name=""/>
        <dsp:cNvSpPr/>
      </dsp:nvSpPr>
      <dsp:spPr>
        <a:xfrm>
          <a:off x="3635691" y="986284"/>
          <a:ext cx="2974656" cy="1888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B41E181-C6E6-4EA5-80BB-BF6065FC3FBB}">
      <dsp:nvSpPr>
        <dsp:cNvPr id="0" name=""/>
        <dsp:cNvSpPr/>
      </dsp:nvSpPr>
      <dsp:spPr>
        <a:xfrm>
          <a:off x="3966209" y="1300276"/>
          <a:ext cx="2974656" cy="18889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latin typeface="Times New Roman"/>
              <a:cs typeface="Times New Roman"/>
            </a:rPr>
            <a:t>Natürliches Monopol</a:t>
          </a:r>
          <a:endParaRPr lang="en-US" sz="2900" kern="1200" dirty="0">
            <a:latin typeface="Times New Roman"/>
            <a:cs typeface="Times New Roman"/>
          </a:endParaRPr>
        </a:p>
      </dsp:txBody>
      <dsp:txXfrm>
        <a:off x="4021533" y="1355600"/>
        <a:ext cx="2864008" cy="1778259"/>
      </dsp:txXfrm>
    </dsp:sp>
    <dsp:sp modelId="{A0EC0524-A6EB-43D6-822E-4BEC8CD205ED}">
      <dsp:nvSpPr>
        <dsp:cNvPr id="0" name=""/>
        <dsp:cNvSpPr/>
      </dsp:nvSpPr>
      <dsp:spPr>
        <a:xfrm>
          <a:off x="7271383" y="986284"/>
          <a:ext cx="2974656" cy="1888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3DE4C08-9DFD-4E0F-9EE7-C1F88CF8305A}">
      <dsp:nvSpPr>
        <dsp:cNvPr id="0" name=""/>
        <dsp:cNvSpPr/>
      </dsp:nvSpPr>
      <dsp:spPr>
        <a:xfrm>
          <a:off x="7601901" y="1300276"/>
          <a:ext cx="2974656" cy="18889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de-DE" sz="2900" kern="1200" dirty="0">
              <a:latin typeface="Times New Roman"/>
              <a:cs typeface="Times New Roman"/>
            </a:rPr>
            <a:t>Zwangsmonopol </a:t>
          </a:r>
          <a:endParaRPr lang="en-US" sz="2900" kern="1200" dirty="0">
            <a:latin typeface="Times New Roman"/>
            <a:cs typeface="Times New Roman"/>
          </a:endParaRPr>
        </a:p>
      </dsp:txBody>
      <dsp:txXfrm>
        <a:off x="7657225" y="1355600"/>
        <a:ext cx="2864008" cy="17782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pl-PL"/>
              <a:t>Kliknij, aby edytować styl</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31DA44CE-0751-4800-924B-FD185E6AEC0D}" type="datetimeFigureOut">
              <a:rPr lang="pl-PL" smtClean="0"/>
              <a:t>2022-05-05</a:t>
            </a:fld>
            <a:endParaRPr lang="pl-P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pl-PL"/>
          </a:p>
        </p:txBody>
      </p:sp>
      <p:sp>
        <p:nvSpPr>
          <p:cNvPr id="6" name="Slide Number Placeholder 5"/>
          <p:cNvSpPr>
            <a:spLocks noGrp="1"/>
          </p:cNvSpPr>
          <p:nvPr>
            <p:ph type="sldNum" sz="quarter" idx="12"/>
          </p:nvPr>
        </p:nvSpPr>
        <p:spPr>
          <a:xfrm>
            <a:off x="10469880" y="320040"/>
            <a:ext cx="914400" cy="320040"/>
          </a:xfrm>
        </p:spPr>
        <p:txBody>
          <a:bodyPr/>
          <a:lstStyle/>
          <a:p>
            <a:fld id="{F58837DB-B012-4E22-A755-DA19C11C2147}" type="slidenum">
              <a:rPr lang="pl-PL" smtClean="0"/>
              <a:t>‹#›</a:t>
            </a:fld>
            <a:endParaRPr lang="pl-PL"/>
          </a:p>
        </p:txBody>
      </p:sp>
    </p:spTree>
    <p:extLst>
      <p:ext uri="{BB962C8B-B14F-4D97-AF65-F5344CB8AC3E}">
        <p14:creationId xmlns:p14="http://schemas.microsoft.com/office/powerpoint/2010/main" val="185896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1DA44CE-0751-4800-924B-FD185E6AEC0D}" type="datetimeFigureOut">
              <a:rPr lang="pl-PL" smtClean="0"/>
              <a:t>2022-05-05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58837DB-B012-4E22-A755-DA19C11C2147}" type="slidenum">
              <a:rPr lang="pl-PL" smtClean="0"/>
              <a:t>‹#›</a:t>
            </a:fld>
            <a:endParaRPr lang="pl-PL"/>
          </a:p>
        </p:txBody>
      </p:sp>
    </p:spTree>
    <p:extLst>
      <p:ext uri="{BB962C8B-B14F-4D97-AF65-F5344CB8AC3E}">
        <p14:creationId xmlns:p14="http://schemas.microsoft.com/office/powerpoint/2010/main" val="91010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804672" y="320040"/>
            <a:ext cx="3657600" cy="320040"/>
          </a:xfrm>
        </p:spPr>
        <p:txBody>
          <a:bodyPr/>
          <a:lstStyle/>
          <a:p>
            <a:fld id="{31DA44CE-0751-4800-924B-FD185E6AEC0D}" type="datetimeFigureOut">
              <a:rPr lang="pl-PL" smtClean="0"/>
              <a:t>2022-05-05</a:t>
            </a:fld>
            <a:endParaRPr lang="pl-PL"/>
          </a:p>
        </p:txBody>
      </p:sp>
      <p:sp>
        <p:nvSpPr>
          <p:cNvPr id="5" name="Footer Placeholder 4"/>
          <p:cNvSpPr>
            <a:spLocks noGrp="1"/>
          </p:cNvSpPr>
          <p:nvPr>
            <p:ph type="ftr" sz="quarter" idx="11"/>
          </p:nvPr>
        </p:nvSpPr>
        <p:spPr>
          <a:xfrm>
            <a:off x="804672" y="6227064"/>
            <a:ext cx="10588752" cy="320040"/>
          </a:xfrm>
        </p:spPr>
        <p:txBody>
          <a:bodyPr/>
          <a:lstStyle/>
          <a:p>
            <a:endParaRPr lang="pl-PL"/>
          </a:p>
        </p:txBody>
      </p:sp>
      <p:sp>
        <p:nvSpPr>
          <p:cNvPr id="6" name="Slide Number Placeholder 5"/>
          <p:cNvSpPr>
            <a:spLocks noGrp="1"/>
          </p:cNvSpPr>
          <p:nvPr>
            <p:ph type="sldNum" sz="quarter" idx="12"/>
          </p:nvPr>
        </p:nvSpPr>
        <p:spPr>
          <a:xfrm>
            <a:off x="10469880" y="320040"/>
            <a:ext cx="914400" cy="320040"/>
          </a:xfrm>
        </p:spPr>
        <p:txBody>
          <a:bodyPr/>
          <a:lstStyle/>
          <a:p>
            <a:fld id="{F58837DB-B012-4E22-A755-DA19C11C2147}" type="slidenum">
              <a:rPr lang="pl-PL" smtClean="0"/>
              <a:t>‹#›</a:t>
            </a:fld>
            <a:endParaRPr lang="pl-PL"/>
          </a:p>
        </p:txBody>
      </p:sp>
    </p:spTree>
    <p:extLst>
      <p:ext uri="{BB962C8B-B14F-4D97-AF65-F5344CB8AC3E}">
        <p14:creationId xmlns:p14="http://schemas.microsoft.com/office/powerpoint/2010/main" val="401513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1DA44CE-0751-4800-924B-FD185E6AEC0D}" type="datetimeFigureOut">
              <a:rPr lang="pl-PL" smtClean="0"/>
              <a:t>2022-05-05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58837DB-B012-4E22-A755-DA19C11C2147}" type="slidenum">
              <a:rPr lang="pl-PL" smtClean="0"/>
              <a:t>‹#›</a:t>
            </a:fld>
            <a:endParaRPr lang="pl-PL"/>
          </a:p>
        </p:txBody>
      </p:sp>
    </p:spTree>
    <p:extLst>
      <p:ext uri="{BB962C8B-B14F-4D97-AF65-F5344CB8AC3E}">
        <p14:creationId xmlns:p14="http://schemas.microsoft.com/office/powerpoint/2010/main" val="124721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804672" y="320040"/>
            <a:ext cx="3657600" cy="320040"/>
          </a:xfrm>
        </p:spPr>
        <p:txBody>
          <a:bodyPr/>
          <a:lstStyle/>
          <a:p>
            <a:fld id="{31DA44CE-0751-4800-924B-FD185E6AEC0D}" type="datetimeFigureOut">
              <a:rPr lang="pl-PL" smtClean="0"/>
              <a:t>2022-05-05</a:t>
            </a:fld>
            <a:endParaRPr lang="pl-P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pl-PL"/>
          </a:p>
        </p:txBody>
      </p:sp>
      <p:sp>
        <p:nvSpPr>
          <p:cNvPr id="6" name="Slide Number Placeholder 5"/>
          <p:cNvSpPr>
            <a:spLocks noGrp="1"/>
          </p:cNvSpPr>
          <p:nvPr>
            <p:ph type="sldNum" sz="quarter" idx="12"/>
          </p:nvPr>
        </p:nvSpPr>
        <p:spPr>
          <a:xfrm>
            <a:off x="10469880" y="320040"/>
            <a:ext cx="914400" cy="320040"/>
          </a:xfrm>
        </p:spPr>
        <p:txBody>
          <a:bodyPr/>
          <a:lstStyle/>
          <a:p>
            <a:fld id="{F58837DB-B012-4E22-A755-DA19C11C2147}" type="slidenum">
              <a:rPr lang="pl-PL" smtClean="0"/>
              <a:t>‹#›</a:t>
            </a:fld>
            <a:endParaRPr lang="pl-PL"/>
          </a:p>
        </p:txBody>
      </p:sp>
    </p:spTree>
    <p:extLst>
      <p:ext uri="{BB962C8B-B14F-4D97-AF65-F5344CB8AC3E}">
        <p14:creationId xmlns:p14="http://schemas.microsoft.com/office/powerpoint/2010/main" val="228682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a:xfrm>
            <a:off x="804672" y="320040"/>
            <a:ext cx="3657600" cy="320040"/>
          </a:xfrm>
        </p:spPr>
        <p:txBody>
          <a:bodyPr/>
          <a:lstStyle/>
          <a:p>
            <a:fld id="{31DA44CE-0751-4800-924B-FD185E6AEC0D}" type="datetimeFigureOut">
              <a:rPr lang="pl-PL" smtClean="0"/>
              <a:t>2022-05-05</a:t>
            </a:fld>
            <a:endParaRPr lang="pl-PL"/>
          </a:p>
        </p:txBody>
      </p:sp>
      <p:sp>
        <p:nvSpPr>
          <p:cNvPr id="6" name="Footer Placeholder 5"/>
          <p:cNvSpPr>
            <a:spLocks noGrp="1"/>
          </p:cNvSpPr>
          <p:nvPr>
            <p:ph type="ftr" sz="quarter" idx="11"/>
          </p:nvPr>
        </p:nvSpPr>
        <p:spPr>
          <a:xfrm>
            <a:off x="804672" y="6227064"/>
            <a:ext cx="10588752" cy="320040"/>
          </a:xfrm>
        </p:spPr>
        <p:txBody>
          <a:bodyPr/>
          <a:lstStyle/>
          <a:p>
            <a:endParaRPr lang="pl-PL"/>
          </a:p>
        </p:txBody>
      </p:sp>
      <p:sp>
        <p:nvSpPr>
          <p:cNvPr id="7" name="Slide Number Placeholder 6"/>
          <p:cNvSpPr>
            <a:spLocks noGrp="1"/>
          </p:cNvSpPr>
          <p:nvPr>
            <p:ph type="sldNum" sz="quarter" idx="12"/>
          </p:nvPr>
        </p:nvSpPr>
        <p:spPr>
          <a:xfrm>
            <a:off x="10469880" y="320040"/>
            <a:ext cx="914400" cy="320040"/>
          </a:xfrm>
        </p:spPr>
        <p:txBody>
          <a:bodyPr/>
          <a:lstStyle/>
          <a:p>
            <a:fld id="{F58837DB-B012-4E22-A755-DA19C11C2147}" type="slidenum">
              <a:rPr lang="pl-PL" smtClean="0"/>
              <a:t>‹#›</a:t>
            </a:fld>
            <a:endParaRPr lang="pl-PL"/>
          </a:p>
        </p:txBody>
      </p:sp>
    </p:spTree>
    <p:extLst>
      <p:ext uri="{BB962C8B-B14F-4D97-AF65-F5344CB8AC3E}">
        <p14:creationId xmlns:p14="http://schemas.microsoft.com/office/powerpoint/2010/main" val="387212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5125305" y="1488985"/>
            <a:ext cx="6264350" cy="169685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118447" y="4351687"/>
            <a:ext cx="6265588" cy="17040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a:xfrm>
            <a:off x="804672" y="320040"/>
            <a:ext cx="3657600" cy="320040"/>
          </a:xfrm>
        </p:spPr>
        <p:txBody>
          <a:bodyPr/>
          <a:lstStyle/>
          <a:p>
            <a:fld id="{31DA44CE-0751-4800-924B-FD185E6AEC0D}" type="datetimeFigureOut">
              <a:rPr lang="pl-PL" smtClean="0"/>
              <a:t>2022-05-05</a:t>
            </a:fld>
            <a:endParaRPr lang="pl-PL"/>
          </a:p>
        </p:txBody>
      </p:sp>
      <p:sp>
        <p:nvSpPr>
          <p:cNvPr id="8" name="Footer Placeholder 7"/>
          <p:cNvSpPr>
            <a:spLocks noGrp="1"/>
          </p:cNvSpPr>
          <p:nvPr>
            <p:ph type="ftr" sz="quarter" idx="11"/>
          </p:nvPr>
        </p:nvSpPr>
        <p:spPr>
          <a:xfrm>
            <a:off x="804672" y="6227064"/>
            <a:ext cx="10588752" cy="320040"/>
          </a:xfrm>
        </p:spPr>
        <p:txBody>
          <a:bodyPr/>
          <a:lstStyle/>
          <a:p>
            <a:endParaRPr lang="pl-PL"/>
          </a:p>
        </p:txBody>
      </p:sp>
      <p:sp>
        <p:nvSpPr>
          <p:cNvPr id="9" name="Slide Number Placeholder 8"/>
          <p:cNvSpPr>
            <a:spLocks noGrp="1"/>
          </p:cNvSpPr>
          <p:nvPr>
            <p:ph type="sldNum" sz="quarter" idx="12"/>
          </p:nvPr>
        </p:nvSpPr>
        <p:spPr>
          <a:xfrm>
            <a:off x="10469880" y="320040"/>
            <a:ext cx="914400" cy="320040"/>
          </a:xfrm>
        </p:spPr>
        <p:txBody>
          <a:bodyPr/>
          <a:lstStyle/>
          <a:p>
            <a:fld id="{F58837DB-B012-4E22-A755-DA19C11C2147}" type="slidenum">
              <a:rPr lang="pl-PL" smtClean="0"/>
              <a:t>‹#›</a:t>
            </a:fld>
            <a:endParaRPr lang="pl-PL"/>
          </a:p>
        </p:txBody>
      </p:sp>
    </p:spTree>
    <p:extLst>
      <p:ext uri="{BB962C8B-B14F-4D97-AF65-F5344CB8AC3E}">
        <p14:creationId xmlns:p14="http://schemas.microsoft.com/office/powerpoint/2010/main" val="144467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31DA44CE-0751-4800-924B-FD185E6AEC0D}" type="datetimeFigureOut">
              <a:rPr lang="pl-PL" smtClean="0"/>
              <a:t>2022-05-05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58837DB-B012-4E22-A755-DA19C11C2147}" type="slidenum">
              <a:rPr lang="pl-PL" smtClean="0"/>
              <a:t>‹#›</a:t>
            </a:fld>
            <a:endParaRPr lang="pl-PL"/>
          </a:p>
        </p:txBody>
      </p:sp>
    </p:spTree>
    <p:extLst>
      <p:ext uri="{BB962C8B-B14F-4D97-AF65-F5344CB8AC3E}">
        <p14:creationId xmlns:p14="http://schemas.microsoft.com/office/powerpoint/2010/main" val="186267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31DA44CE-0751-4800-924B-FD185E6AEC0D}" type="datetimeFigureOut">
              <a:rPr lang="pl-PL" smtClean="0"/>
              <a:t>2022-05-05</a:t>
            </a:fld>
            <a:endParaRPr lang="pl-PL"/>
          </a:p>
        </p:txBody>
      </p:sp>
      <p:sp>
        <p:nvSpPr>
          <p:cNvPr id="3" name="Footer Placeholder 2"/>
          <p:cNvSpPr>
            <a:spLocks noGrp="1"/>
          </p:cNvSpPr>
          <p:nvPr>
            <p:ph type="ftr" sz="quarter" idx="11"/>
          </p:nvPr>
        </p:nvSpPr>
        <p:spPr>
          <a:xfrm>
            <a:off x="804672" y="6227064"/>
            <a:ext cx="10588752" cy="320040"/>
          </a:xfrm>
        </p:spPr>
        <p:txBody>
          <a:bodyPr/>
          <a:lstStyle/>
          <a:p>
            <a:endParaRPr lang="pl-PL"/>
          </a:p>
        </p:txBody>
      </p:sp>
      <p:sp>
        <p:nvSpPr>
          <p:cNvPr id="4" name="Slide Number Placeholder 3"/>
          <p:cNvSpPr>
            <a:spLocks noGrp="1"/>
          </p:cNvSpPr>
          <p:nvPr>
            <p:ph type="sldNum" sz="quarter" idx="12"/>
          </p:nvPr>
        </p:nvSpPr>
        <p:spPr>
          <a:xfrm>
            <a:off x="10469880" y="320040"/>
            <a:ext cx="914400" cy="320040"/>
          </a:xfrm>
        </p:spPr>
        <p:txBody>
          <a:bodyPr/>
          <a:lstStyle/>
          <a:p>
            <a:fld id="{F58837DB-B012-4E22-A755-DA19C11C2147}" type="slidenum">
              <a:rPr lang="pl-PL" smtClean="0"/>
              <a:t>‹#›</a:t>
            </a:fld>
            <a:endParaRPr lang="pl-PL"/>
          </a:p>
        </p:txBody>
      </p:sp>
    </p:spTree>
    <p:extLst>
      <p:ext uri="{BB962C8B-B14F-4D97-AF65-F5344CB8AC3E}">
        <p14:creationId xmlns:p14="http://schemas.microsoft.com/office/powerpoint/2010/main" val="245805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31DA44CE-0751-4800-924B-FD185E6AEC0D}" type="datetimeFigureOut">
              <a:rPr lang="pl-PL" smtClean="0"/>
              <a:t>2022-05-05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58837DB-B012-4E22-A755-DA19C11C2147}" type="slidenum">
              <a:rPr lang="pl-PL" smtClean="0"/>
              <a:t>‹#›</a:t>
            </a:fld>
            <a:endParaRPr lang="pl-PL"/>
          </a:p>
        </p:txBody>
      </p:sp>
    </p:spTree>
    <p:extLst>
      <p:ext uri="{BB962C8B-B14F-4D97-AF65-F5344CB8AC3E}">
        <p14:creationId xmlns:p14="http://schemas.microsoft.com/office/powerpoint/2010/main" val="185676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pl-PL"/>
              <a:t>Kliknij, aby edytować styl</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804672" y="320040"/>
            <a:ext cx="3657600" cy="320040"/>
          </a:xfrm>
        </p:spPr>
        <p:txBody>
          <a:bodyPr/>
          <a:lstStyle/>
          <a:p>
            <a:fld id="{31DA44CE-0751-4800-924B-FD185E6AEC0D}" type="datetimeFigureOut">
              <a:rPr lang="pl-PL" smtClean="0"/>
              <a:t>2022-05-05</a:t>
            </a:fld>
            <a:endParaRPr lang="pl-PL"/>
          </a:p>
        </p:txBody>
      </p:sp>
      <p:sp>
        <p:nvSpPr>
          <p:cNvPr id="6" name="Footer Placeholder 5"/>
          <p:cNvSpPr>
            <a:spLocks noGrp="1"/>
          </p:cNvSpPr>
          <p:nvPr>
            <p:ph type="ftr" sz="quarter" idx="11"/>
          </p:nvPr>
        </p:nvSpPr>
        <p:spPr>
          <a:xfrm>
            <a:off x="804672" y="6227064"/>
            <a:ext cx="5942203" cy="320040"/>
          </a:xfrm>
        </p:spPr>
        <p:txBody>
          <a:bodyPr/>
          <a:lstStyle/>
          <a:p>
            <a:endParaRPr lang="pl-PL"/>
          </a:p>
        </p:txBody>
      </p:sp>
      <p:sp>
        <p:nvSpPr>
          <p:cNvPr id="7" name="Slide Number Placeholder 6"/>
          <p:cNvSpPr>
            <a:spLocks noGrp="1"/>
          </p:cNvSpPr>
          <p:nvPr>
            <p:ph type="sldNum" sz="quarter" idx="12"/>
          </p:nvPr>
        </p:nvSpPr>
        <p:spPr>
          <a:xfrm>
            <a:off x="5828377" y="320040"/>
            <a:ext cx="914400" cy="320040"/>
          </a:xfrm>
        </p:spPr>
        <p:txBody>
          <a:bodyPr/>
          <a:lstStyle/>
          <a:p>
            <a:fld id="{F58837DB-B012-4E22-A755-DA19C11C2147}" type="slidenum">
              <a:rPr lang="pl-PL" smtClean="0"/>
              <a:t>‹#›</a:t>
            </a:fld>
            <a:endParaRPr lang="pl-PL"/>
          </a:p>
        </p:txBody>
      </p:sp>
    </p:spTree>
    <p:extLst>
      <p:ext uri="{BB962C8B-B14F-4D97-AF65-F5344CB8AC3E}">
        <p14:creationId xmlns:p14="http://schemas.microsoft.com/office/powerpoint/2010/main" val="79371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1DA44CE-0751-4800-924B-FD185E6AEC0D}" type="datetimeFigureOut">
              <a:rPr lang="pl-PL" smtClean="0"/>
              <a:t>2022-05-05</a:t>
            </a:fld>
            <a:endParaRPr lang="pl-PL"/>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58837DB-B012-4E22-A755-DA19C11C2147}" type="slidenum">
              <a:rPr lang="pl-PL" smtClean="0"/>
              <a:t>‹#›</a:t>
            </a:fld>
            <a:endParaRPr lang="pl-PL"/>
          </a:p>
        </p:txBody>
      </p:sp>
    </p:spTree>
    <p:extLst>
      <p:ext uri="{BB962C8B-B14F-4D97-AF65-F5344CB8AC3E}">
        <p14:creationId xmlns:p14="http://schemas.microsoft.com/office/powerpoint/2010/main" val="1849034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files.pl/pl/index.php/Monopol,_oligopol,_konkurencja" TargetMode="External"/><Relationship Id="rId2" Type="http://schemas.openxmlformats.org/officeDocument/2006/relationships/hyperlink" Target="https://mfiles.pl/pl/index.php/Monopol" TargetMode="External"/><Relationship Id="rId1" Type="http://schemas.openxmlformats.org/officeDocument/2006/relationships/slideLayout" Target="../slideLayouts/slideLayout2.xml"/><Relationship Id="rId4" Type="http://schemas.openxmlformats.org/officeDocument/2006/relationships/hyperlink" Target="https://mfiles.pl/pl/index.php/Polipo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2000"/>
            <a:lum/>
          </a:blip>
          <a:srcRect/>
          <a:stretch>
            <a:fillRect t="-7000" b="-7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93174" y="2564204"/>
            <a:ext cx="9144000" cy="1208869"/>
          </a:xfrm>
        </p:spPr>
        <p:txBody>
          <a:bodyPr>
            <a:normAutofit/>
          </a:bodyPr>
          <a:lstStyle/>
          <a:p>
            <a:r>
              <a:rPr lang="pl-PL" sz="7000" b="1" dirty="0" err="1">
                <a:solidFill>
                  <a:schemeClr val="tx1"/>
                </a:solidFill>
                <a:latin typeface="Times New Roman" panose="02020603050405020304" pitchFamily="18" charset="0"/>
                <a:cs typeface="Times New Roman" panose="02020603050405020304" pitchFamily="18" charset="0"/>
              </a:rPr>
              <a:t>Marktmechanismen</a:t>
            </a:r>
            <a:endParaRPr lang="pl-PL" sz="7000" b="1" dirty="0">
              <a:solidFill>
                <a:schemeClr val="tx1"/>
              </a:solidFill>
              <a:latin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a:xfrm>
            <a:off x="4082604" y="4790941"/>
            <a:ext cx="6635238" cy="1336237"/>
          </a:xfrm>
        </p:spPr>
        <p:txBody>
          <a:bodyPr>
            <a:normAutofit fontScale="92500" lnSpcReduction="20000"/>
          </a:bodyPr>
          <a:lstStyle/>
          <a:p>
            <a:pPr algn="r"/>
            <a:r>
              <a:rPr lang="pl-PL" b="1" dirty="0" err="1" smtClean="0">
                <a:solidFill>
                  <a:schemeClr val="tx1"/>
                </a:solidFill>
                <a:latin typeface="Times New Roman" panose="02020603050405020304" pitchFamily="18" charset="0"/>
                <a:cs typeface="Times New Roman" panose="02020603050405020304" pitchFamily="18" charset="0"/>
              </a:rPr>
              <a:t>Bearbeitet</a:t>
            </a:r>
            <a:r>
              <a:rPr lang="pl-PL" b="1" dirty="0" smtClean="0">
                <a:solidFill>
                  <a:schemeClr val="tx1"/>
                </a:solidFill>
                <a:latin typeface="Times New Roman" panose="02020603050405020304" pitchFamily="18" charset="0"/>
                <a:cs typeface="Times New Roman" panose="02020603050405020304" pitchFamily="18" charset="0"/>
              </a:rPr>
              <a:t> von Aleksandra </a:t>
            </a:r>
            <a:r>
              <a:rPr lang="pl-PL" b="1" dirty="0" err="1" smtClean="0">
                <a:solidFill>
                  <a:schemeClr val="tx1"/>
                </a:solidFill>
                <a:latin typeface="Times New Roman" panose="02020603050405020304" pitchFamily="18" charset="0"/>
                <a:cs typeface="Times New Roman" panose="02020603050405020304" pitchFamily="18" charset="0"/>
              </a:rPr>
              <a:t>Szepieniec</a:t>
            </a:r>
            <a:endParaRPr lang="de-DE" b="1" dirty="0" smtClean="0">
              <a:solidFill>
                <a:schemeClr val="tx1"/>
              </a:solidFill>
              <a:latin typeface="Times New Roman" panose="02020603050405020304" pitchFamily="18" charset="0"/>
              <a:cs typeface="Times New Roman" panose="02020603050405020304" pitchFamily="18" charset="0"/>
            </a:endParaRPr>
          </a:p>
          <a:p>
            <a:pPr algn="r"/>
            <a:r>
              <a:rPr lang="pl-PL" b="1" dirty="0" err="1" smtClean="0">
                <a:solidFill>
                  <a:schemeClr val="tx1"/>
                </a:solidFill>
                <a:latin typeface="Times New Roman" panose="02020603050405020304" pitchFamily="18" charset="0"/>
                <a:cs typeface="Times New Roman" panose="02020603050405020304" pitchFamily="18" charset="0"/>
              </a:rPr>
              <a:t>Studentin</a:t>
            </a:r>
            <a:r>
              <a:rPr lang="pl-PL" b="1" dirty="0" smtClean="0">
                <a:solidFill>
                  <a:schemeClr val="tx1"/>
                </a:solidFill>
                <a:latin typeface="Times New Roman" panose="02020603050405020304" pitchFamily="18" charset="0"/>
                <a:cs typeface="Times New Roman" panose="02020603050405020304" pitchFamily="18" charset="0"/>
              </a:rPr>
              <a:t> des 2. </a:t>
            </a:r>
            <a:r>
              <a:rPr lang="pl-PL" b="1" dirty="0" err="1" smtClean="0">
                <a:solidFill>
                  <a:schemeClr val="tx1"/>
                </a:solidFill>
                <a:latin typeface="Times New Roman" panose="02020603050405020304" pitchFamily="18" charset="0"/>
                <a:cs typeface="Times New Roman" panose="02020603050405020304" pitchFamily="18" charset="0"/>
              </a:rPr>
              <a:t>Studienjahres</a:t>
            </a:r>
            <a:endParaRPr lang="pl-PL" b="1" dirty="0" smtClean="0">
              <a:solidFill>
                <a:schemeClr val="tx1"/>
              </a:solidFill>
              <a:latin typeface="Times New Roman" panose="02020603050405020304" pitchFamily="18" charset="0"/>
              <a:cs typeface="Times New Roman" panose="02020603050405020304" pitchFamily="18" charset="0"/>
            </a:endParaRPr>
          </a:p>
          <a:p>
            <a:pPr algn="r"/>
            <a:r>
              <a:rPr lang="de-DE" b="1" dirty="0" smtClean="0">
                <a:solidFill>
                  <a:schemeClr val="tx1"/>
                </a:solidFill>
                <a:latin typeface="Times New Roman" panose="02020603050405020304" pitchFamily="18" charset="0"/>
                <a:cs typeface="Times New Roman" panose="02020603050405020304" pitchFamily="18" charset="0"/>
              </a:rPr>
              <a:t>Institut für Wirtschaftswissenschaften und Finanzwesen</a:t>
            </a:r>
          </a:p>
          <a:p>
            <a:pPr algn="r"/>
            <a:r>
              <a:rPr lang="de-DE" b="1" dirty="0" err="1" smtClean="0">
                <a:solidFill>
                  <a:schemeClr val="tx1"/>
                </a:solidFill>
                <a:latin typeface="Times New Roman" panose="02020603050405020304" pitchFamily="18" charset="0"/>
                <a:cs typeface="Times New Roman" panose="02020603050405020304" pitchFamily="18" charset="0"/>
              </a:rPr>
              <a:t>Rzeszower</a:t>
            </a:r>
            <a:r>
              <a:rPr lang="de-DE" b="1" dirty="0" smtClean="0">
                <a:solidFill>
                  <a:schemeClr val="tx1"/>
                </a:solidFill>
                <a:latin typeface="Times New Roman" panose="02020603050405020304" pitchFamily="18" charset="0"/>
                <a:cs typeface="Times New Roman" panose="02020603050405020304" pitchFamily="18" charset="0"/>
              </a:rPr>
              <a:t> Universität( 2021-22)</a:t>
            </a:r>
            <a:endParaRPr lang="pl-PL" b="1" dirty="0">
              <a:solidFill>
                <a:schemeClr val="tx1"/>
              </a:solidFill>
              <a:latin typeface="Times New Roman" panose="02020603050405020304" pitchFamily="18" charset="0"/>
              <a:cs typeface="Times New Roman" panose="02020603050405020304" pitchFamily="18" charset="0"/>
            </a:endParaRP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45" y="226354"/>
            <a:ext cx="1930858" cy="1930858"/>
          </a:xfrm>
          <a:prstGeom prst="rect">
            <a:avLst/>
          </a:prstGeom>
        </p:spPr>
      </p:pic>
    </p:spTree>
    <p:extLst>
      <p:ext uri="{BB962C8B-B14F-4D97-AF65-F5344CB8AC3E}">
        <p14:creationId xmlns:p14="http://schemas.microsoft.com/office/powerpoint/2010/main" val="418402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2D3D146F-BBA7-4FF8-AFD9-FB969DA82CC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5" name="Freeform 5">
              <a:extLst>
                <a:ext uri="{FF2B5EF4-FFF2-40B4-BE49-F238E27FC236}">
                  <a16:creationId xmlns:a16="http://schemas.microsoft.com/office/drawing/2014/main" xmlns="" id="{361F99BD-EAC4-40B0-8735-02B721F54F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6">
              <a:extLst>
                <a:ext uri="{FF2B5EF4-FFF2-40B4-BE49-F238E27FC236}">
                  <a16:creationId xmlns:a16="http://schemas.microsoft.com/office/drawing/2014/main" xmlns="" id="{EFCD895D-F2AF-4320-BDEE-D23E4457B4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7">
              <a:extLst>
                <a:ext uri="{FF2B5EF4-FFF2-40B4-BE49-F238E27FC236}">
                  <a16:creationId xmlns:a16="http://schemas.microsoft.com/office/drawing/2014/main" xmlns="" id="{7518D1B9-960B-44AE-9640-BF59858AC2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8">
              <a:extLst>
                <a:ext uri="{FF2B5EF4-FFF2-40B4-BE49-F238E27FC236}">
                  <a16:creationId xmlns:a16="http://schemas.microsoft.com/office/drawing/2014/main" xmlns="" id="{4B0C4D64-BF47-4E10-A344-806B22E8CF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9">
              <a:extLst>
                <a:ext uri="{FF2B5EF4-FFF2-40B4-BE49-F238E27FC236}">
                  <a16:creationId xmlns:a16="http://schemas.microsoft.com/office/drawing/2014/main" xmlns="" id="{E22BFDAB-9D0A-41C8-B375-D0A2C6096D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0">
              <a:extLst>
                <a:ext uri="{FF2B5EF4-FFF2-40B4-BE49-F238E27FC236}">
                  <a16:creationId xmlns:a16="http://schemas.microsoft.com/office/drawing/2014/main" xmlns="" id="{3AFF9EA6-E6AA-4B19-BADA-8ACEEEBCBB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1">
              <a:extLst>
                <a:ext uri="{FF2B5EF4-FFF2-40B4-BE49-F238E27FC236}">
                  <a16:creationId xmlns:a16="http://schemas.microsoft.com/office/drawing/2014/main" xmlns="" id="{E8278B97-81B7-4F8C-B2E9-7ACFD859B9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2">
              <a:extLst>
                <a:ext uri="{FF2B5EF4-FFF2-40B4-BE49-F238E27FC236}">
                  <a16:creationId xmlns:a16="http://schemas.microsoft.com/office/drawing/2014/main" xmlns="" id="{8F164BC0-23B0-46D0-998B-331CD8A6C5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3">
              <a:extLst>
                <a:ext uri="{FF2B5EF4-FFF2-40B4-BE49-F238E27FC236}">
                  <a16:creationId xmlns:a16="http://schemas.microsoft.com/office/drawing/2014/main" xmlns="" id="{0DD01883-3102-45CA-9987-E4E7FFC4FF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4">
              <a:extLst>
                <a:ext uri="{FF2B5EF4-FFF2-40B4-BE49-F238E27FC236}">
                  <a16:creationId xmlns:a16="http://schemas.microsoft.com/office/drawing/2014/main" xmlns="" id="{FC86E339-1D06-4235-AA45-E1E7D0D54A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5">
              <a:extLst>
                <a:ext uri="{FF2B5EF4-FFF2-40B4-BE49-F238E27FC236}">
                  <a16:creationId xmlns:a16="http://schemas.microsoft.com/office/drawing/2014/main" xmlns="" id="{5683D1D9-BAA4-45B1-A034-77EE8A4546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6">
              <a:extLst>
                <a:ext uri="{FF2B5EF4-FFF2-40B4-BE49-F238E27FC236}">
                  <a16:creationId xmlns:a16="http://schemas.microsoft.com/office/drawing/2014/main" xmlns="" id="{7E708C5D-7300-4793-9E60-91941D93AF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7">
              <a:extLst>
                <a:ext uri="{FF2B5EF4-FFF2-40B4-BE49-F238E27FC236}">
                  <a16:creationId xmlns:a16="http://schemas.microsoft.com/office/drawing/2014/main" xmlns="" id="{DF366556-A5E2-4806-84DE-84289CC793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8">
              <a:extLst>
                <a:ext uri="{FF2B5EF4-FFF2-40B4-BE49-F238E27FC236}">
                  <a16:creationId xmlns:a16="http://schemas.microsoft.com/office/drawing/2014/main" xmlns="" id="{A65A5F4C-BA98-4154-AFC9-7503486309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9">
              <a:extLst>
                <a:ext uri="{FF2B5EF4-FFF2-40B4-BE49-F238E27FC236}">
                  <a16:creationId xmlns:a16="http://schemas.microsoft.com/office/drawing/2014/main" xmlns="" id="{24A4F33A-F45E-4C9A-A79E-CAC9710DE1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0">
              <a:extLst>
                <a:ext uri="{FF2B5EF4-FFF2-40B4-BE49-F238E27FC236}">
                  <a16:creationId xmlns:a16="http://schemas.microsoft.com/office/drawing/2014/main" xmlns="" id="{AEA0EDFE-B128-4FF9-B144-287B6B5F2D0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1">
              <a:extLst>
                <a:ext uri="{FF2B5EF4-FFF2-40B4-BE49-F238E27FC236}">
                  <a16:creationId xmlns:a16="http://schemas.microsoft.com/office/drawing/2014/main" xmlns="" id="{931D7A09-9535-44B2-855A-AB906D3CECF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2">
              <a:extLst>
                <a:ext uri="{FF2B5EF4-FFF2-40B4-BE49-F238E27FC236}">
                  <a16:creationId xmlns:a16="http://schemas.microsoft.com/office/drawing/2014/main" xmlns="" id="{D02EA9DF-0B80-4EDA-BA38-B8DBCB1E43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23">
              <a:extLst>
                <a:ext uri="{FF2B5EF4-FFF2-40B4-BE49-F238E27FC236}">
                  <a16:creationId xmlns:a16="http://schemas.microsoft.com/office/drawing/2014/main" xmlns="" id="{DE62E76C-A3AC-4D36-AA4B-3C61D43085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xmlns="" id="{CF43465F-0E92-4E15-89B7-DED36045B0B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36" name="Rectangle 35">
              <a:extLst>
                <a:ext uri="{FF2B5EF4-FFF2-40B4-BE49-F238E27FC236}">
                  <a16:creationId xmlns:a16="http://schemas.microsoft.com/office/drawing/2014/main" xmlns="" id="{F4050863-EDFB-44C3-A9AE-BBEAD29E3E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36">
              <a:extLst>
                <a:ext uri="{FF2B5EF4-FFF2-40B4-BE49-F238E27FC236}">
                  <a16:creationId xmlns:a16="http://schemas.microsoft.com/office/drawing/2014/main" xmlns="" id="{D76397A3-ACF2-4D9C-9310-90DBB0F390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xmlns="" id="{3A13A135-4DD5-4A60-97B1-A86E340306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0" name="Rectangle 39">
            <a:extLst>
              <a:ext uri="{FF2B5EF4-FFF2-40B4-BE49-F238E27FC236}">
                <a16:creationId xmlns:a16="http://schemas.microsoft.com/office/drawing/2014/main" xmlns="" id="{BD108BA9-5D85-4569-9599-B5178FDD0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xmlns="" id="{F093C828-0E1E-4CB2-86A5-137A6F24A6A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43" name="Freeform 5">
              <a:extLst>
                <a:ext uri="{FF2B5EF4-FFF2-40B4-BE49-F238E27FC236}">
                  <a16:creationId xmlns:a16="http://schemas.microsoft.com/office/drawing/2014/main" xmlns="" id="{1B69A190-E356-4B1E-8781-47CFA7CBC42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xmlns="" id="{89EA0884-8860-403B-BADC-1D093556ADE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xmlns="" id="{DB1B418F-284D-4A9A-A044-8A26A630605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xmlns="" id="{666181CC-2306-4211-93DE-05919C35988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xmlns="" id="{E6DD83D3-CB1B-4BDA-BBC6-D078B3F5121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xmlns="" id="{5073F94A-028A-46C1-8F53-66579C46022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a:extLst>
                <a:ext uri="{FF2B5EF4-FFF2-40B4-BE49-F238E27FC236}">
                  <a16:creationId xmlns:a16="http://schemas.microsoft.com/office/drawing/2014/main" xmlns="" id="{E3AACCA1-E3D6-44E4-9785-CF193F38177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xmlns="" id="{962BBC15-AADF-45C5-B24E-C3B027C1C06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a:extLst>
                <a:ext uri="{FF2B5EF4-FFF2-40B4-BE49-F238E27FC236}">
                  <a16:creationId xmlns:a16="http://schemas.microsoft.com/office/drawing/2014/main" xmlns="" id="{E7DC42C0-E68F-46E9-B9E7-3F451786D62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xmlns="" id="{3AC53C7F-A82E-4436-A96B-714BC629C1A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xmlns="" id="{F0663975-09A1-4EDA-AFE3-8D2652600AC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xmlns="" id="{793265D2-78D7-4BCB-92C2-6EB36A3317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a:extLst>
                <a:ext uri="{FF2B5EF4-FFF2-40B4-BE49-F238E27FC236}">
                  <a16:creationId xmlns:a16="http://schemas.microsoft.com/office/drawing/2014/main" xmlns="" id="{DF4B1638-D342-49AB-B7F4-22CF8C15A80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a:extLst>
                <a:ext uri="{FF2B5EF4-FFF2-40B4-BE49-F238E27FC236}">
                  <a16:creationId xmlns:a16="http://schemas.microsoft.com/office/drawing/2014/main" xmlns="" id="{D1F5DCCB-639E-4B22-B3BB-62B9C8317CB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a:extLst>
                <a:ext uri="{FF2B5EF4-FFF2-40B4-BE49-F238E27FC236}">
                  <a16:creationId xmlns:a16="http://schemas.microsoft.com/office/drawing/2014/main" xmlns="" id="{06A2262A-F4B6-4F17-A366-65DA955CDAC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0">
              <a:extLst>
                <a:ext uri="{FF2B5EF4-FFF2-40B4-BE49-F238E27FC236}">
                  <a16:creationId xmlns:a16="http://schemas.microsoft.com/office/drawing/2014/main" xmlns="" id="{E54DF995-E1F9-43CC-AB04-39CBFCDAF22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xmlns="" id="{F44C4FEF-D74A-490E-A797-BAF52752A1B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xmlns="" id="{742B48C2-E998-4FC7-A7B3-579F9BC1FD2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3">
              <a:extLst>
                <a:ext uri="{FF2B5EF4-FFF2-40B4-BE49-F238E27FC236}">
                  <a16:creationId xmlns:a16="http://schemas.microsoft.com/office/drawing/2014/main" xmlns="" id="{CA8F8763-987F-4966-A4AB-0F10BE1A393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xmlns="" id="{6ED67014-41DF-41C2-BE90-861B0A80F88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3893141"/>
            <a:ext cx="8845667" cy="1771275"/>
            <a:chOff x="1669293" y="3893141"/>
            <a:chExt cx="8845667" cy="1771275"/>
          </a:xfrm>
        </p:grpSpPr>
        <p:sp>
          <p:nvSpPr>
            <p:cNvPr id="64" name="Isosceles Triangle 39">
              <a:extLst>
                <a:ext uri="{FF2B5EF4-FFF2-40B4-BE49-F238E27FC236}">
                  <a16:creationId xmlns:a16="http://schemas.microsoft.com/office/drawing/2014/main" xmlns="" id="{C2322AEF-B0EF-4D26-A7F6-D2C7A868E2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6AB693E1-0AD3-4EEB-B943-4B5D5DB1587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1"/>
          <p:cNvSpPr>
            <a:spLocks noGrp="1" noChangeArrowheads="1"/>
          </p:cNvSpPr>
          <p:nvPr>
            <p:ph type="title"/>
          </p:nvPr>
        </p:nvSpPr>
        <p:spPr bwMode="auto">
          <a:xfrm>
            <a:off x="1759236" y="3980237"/>
            <a:ext cx="8672295" cy="72774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228600" tIns="228600" rIns="228600" bIns="0" numCol="1" rtlCol="0" anchor="b" anchorCtr="0" compatLnSpc="1">
            <a:prstTxWarp prst="textNoShape">
              <a:avLst/>
            </a:prstTxWarp>
            <a:normAutofit/>
          </a:bodyPr>
          <a:lstStyle/>
          <a:p>
            <a:pPr fontAlgn="base">
              <a:lnSpc>
                <a:spcPct val="80000"/>
              </a:lnSpc>
              <a:spcAft>
                <a:spcPct val="0"/>
              </a:spcAft>
            </a:pPr>
            <a:r>
              <a:rPr kumimoji="0" lang="en-US" altLang="pl-PL" sz="3700" u="none" strike="noStrike" normalizeH="0" baseline="0" dirty="0" err="1">
                <a:ln>
                  <a:noFill/>
                </a:ln>
                <a:latin typeface="Times New Roman"/>
                <a:cs typeface="Times New Roman"/>
              </a:rPr>
              <a:t>Beispiele</a:t>
            </a:r>
            <a:r>
              <a:rPr kumimoji="0" lang="en-US" altLang="pl-PL" sz="3700" u="none" strike="noStrike" normalizeH="0" baseline="0" dirty="0">
                <a:ln>
                  <a:noFill/>
                </a:ln>
                <a:latin typeface="Times New Roman"/>
                <a:cs typeface="Times New Roman"/>
              </a:rPr>
              <a:t> für das </a:t>
            </a:r>
            <a:r>
              <a:rPr kumimoji="0" lang="en-US" altLang="pl-PL" sz="3700" u="none" strike="noStrike" normalizeH="0" baseline="0" dirty="0" err="1">
                <a:ln>
                  <a:noFill/>
                </a:ln>
                <a:latin typeface="Times New Roman"/>
                <a:cs typeface="Times New Roman"/>
              </a:rPr>
              <a:t>Oligopol</a:t>
            </a:r>
            <a:r>
              <a:rPr lang="en-US" altLang="pl-PL" sz="3700" dirty="0">
                <a:latin typeface="Times New Roman"/>
                <a:cs typeface="Times New Roman"/>
              </a:rPr>
              <a:t> </a:t>
            </a:r>
            <a:endParaRPr lang="en-US" altLang="pl-PL" sz="3700" u="none" strike="noStrike" normalizeH="0" baseline="0" dirty="0">
              <a:ln>
                <a:noFill/>
              </a:ln>
              <a:latin typeface="Times New Roman"/>
              <a:cs typeface="Times New Roman"/>
            </a:endParaRPr>
          </a:p>
        </p:txBody>
      </p:sp>
      <p:sp>
        <p:nvSpPr>
          <p:cNvPr id="67" name="Rectangle 66">
            <a:extLst>
              <a:ext uri="{FF2B5EF4-FFF2-40B4-BE49-F238E27FC236}">
                <a16:creationId xmlns:a16="http://schemas.microsoft.com/office/drawing/2014/main" xmlns="" id="{C4223365-3594-48F1-8E29-BFDA8E7B5E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67138" y="1174794"/>
            <a:ext cx="8841196" cy="2632756"/>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3793" y="1427214"/>
            <a:ext cx="2834640" cy="2133066"/>
          </a:xfrm>
          <a:prstGeom prst="rect">
            <a:avLst/>
          </a:prstGeom>
          <a:ln w="12700">
            <a:noFill/>
          </a:ln>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416" y="1547686"/>
            <a:ext cx="2834640" cy="1892122"/>
          </a:xfrm>
          <a:prstGeom prst="rect">
            <a:avLst/>
          </a:prstGeom>
          <a:ln w="12700">
            <a:noFill/>
          </a:ln>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080" y="1767371"/>
            <a:ext cx="2834640" cy="1452753"/>
          </a:xfrm>
          <a:prstGeom prst="rect">
            <a:avLst/>
          </a:prstGeom>
          <a:ln w="12700">
            <a:noFill/>
          </a:ln>
        </p:spPr>
      </p:pic>
    </p:spTree>
    <p:extLst>
      <p:ext uri="{BB962C8B-B14F-4D97-AF65-F5344CB8AC3E}">
        <p14:creationId xmlns:p14="http://schemas.microsoft.com/office/powerpoint/2010/main" val="324489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3C5918A-1DC5-4CF3-AA27-00AA3088AA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B786683A-6FD6-4BF7-B3B0-DC39767739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Shape 12">
            <a:extLst>
              <a:ext uri="{FF2B5EF4-FFF2-40B4-BE49-F238E27FC236}">
                <a16:creationId xmlns:a16="http://schemas.microsoft.com/office/drawing/2014/main" xmlns="" id="{05169E50-59FB-4AEE-B61D-44A882A4C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Shape 14">
            <a:extLst>
              <a:ext uri="{FF2B5EF4-FFF2-40B4-BE49-F238E27FC236}">
                <a16:creationId xmlns:a16="http://schemas.microsoft.com/office/drawing/2014/main" xmlns="" id="{117C30F0-5A38-4B60-B632-3AF7C27808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Shape 16">
            <a:extLst>
              <a:ext uri="{FF2B5EF4-FFF2-40B4-BE49-F238E27FC236}">
                <a16:creationId xmlns:a16="http://schemas.microsoft.com/office/drawing/2014/main" xmlns="" id="{A200CBA5-3F2B-4AAC-9F86-99AFECC19C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34142"/>
            <a:ext cx="3456122" cy="4589717"/>
          </a:xfrm>
        </p:spPr>
        <p:txBody>
          <a:bodyPr>
            <a:normAutofit/>
          </a:bodyPr>
          <a:lstStyle/>
          <a:p>
            <a:pPr algn="l"/>
            <a:r>
              <a:rPr lang="pl-PL" sz="4800" b="1" dirty="0" err="1">
                <a:latin typeface="Times New Roman"/>
                <a:cs typeface="Times New Roman"/>
              </a:rPr>
              <a:t>Polypol</a:t>
            </a:r>
            <a:endParaRPr lang="pl-PL" sz="4800" b="1">
              <a:latin typeface="Times New Roman"/>
              <a:ea typeface="Calibri Light"/>
              <a:cs typeface="Times New Roman"/>
            </a:endParaRPr>
          </a:p>
        </p:txBody>
      </p:sp>
      <p:sp>
        <p:nvSpPr>
          <p:cNvPr id="4" name="Rectangle 1"/>
          <p:cNvSpPr>
            <a:spLocks noGrp="1" noChangeArrowheads="1"/>
          </p:cNvSpPr>
          <p:nvPr>
            <p:ph idx="1"/>
          </p:nvPr>
        </p:nvSpPr>
        <p:spPr bwMode="auto">
          <a:xfrm>
            <a:off x="798577" y="803186"/>
            <a:ext cx="5427137" cy="524862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indent="0" algn="ctr" eaLnBrk="0" fontAlgn="base" hangingPunct="0">
              <a:spcBef>
                <a:spcPct val="0"/>
              </a:spcBef>
              <a:spcAft>
                <a:spcPts val="600"/>
              </a:spcAft>
              <a:buClrTx/>
              <a:buSzTx/>
              <a:buNone/>
            </a:pPr>
            <a:r>
              <a:rPr kumimoji="0" lang="de-DE" altLang="pl-PL" sz="3000" b="0" i="0" u="none" strike="noStrike" cap="none" normalizeH="0" baseline="0" dirty="0">
                <a:ln>
                  <a:noFill/>
                </a:ln>
                <a:effectLst/>
                <a:latin typeface="Times New Roman"/>
                <a:cs typeface="Times New Roman"/>
              </a:rPr>
              <a:t>Es ist eine Marktstruktur mit vielen kleinen Verkäufern und vielen kleinen Käufern.</a:t>
            </a:r>
            <a:r>
              <a:rPr lang="de-DE" altLang="pl-PL" sz="3000" dirty="0">
                <a:latin typeface="Times New Roman"/>
                <a:cs typeface="Times New Roman"/>
              </a:rPr>
              <a:t> </a:t>
            </a:r>
            <a:endParaRPr lang="de-DE" altLang="pl-PL" sz="3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42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xmlns=""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xmlns=""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xmlns=""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xmlns=""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xmlns=""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xmlns=""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xmlns=""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xmlns=""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xmlns=""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xmlns=""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xmlns=""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xmlns=""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xmlns=""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xmlns=""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xmlns=""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xmlns=""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xmlns=""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xmlns=""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xmlns=""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xmlns=""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xmlns=""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xmlns=""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xmlns=""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xmlns=""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xmlns=""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xmlns=""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xmlns=""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xmlns=""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xmlns=""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xmlns=""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xmlns=""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xmlns=""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xmlns=""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xmlns=""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xmlns=""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xmlns=""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xmlns=""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xmlns=""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xmlns=""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xmlns=""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xmlns=""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xmlns=""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xmlns=""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xmlns=""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ytuł 1"/>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dirty="0">
                <a:solidFill>
                  <a:schemeClr val="tx2"/>
                </a:solidFill>
                <a:latin typeface="Times New Roman"/>
                <a:cs typeface="Times New Roman"/>
              </a:rPr>
              <a:t>Polypol</a:t>
            </a:r>
          </a:p>
        </p:txBody>
      </p:sp>
      <p:sp>
        <p:nvSpPr>
          <p:cNvPr id="58" name="Rectangle 57">
            <a:extLst>
              <a:ext uri="{FF2B5EF4-FFF2-40B4-BE49-F238E27FC236}">
                <a16:creationId xmlns:a16="http://schemas.microsoft.com/office/drawing/2014/main" xmlns=""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7720" y="795527"/>
            <a:ext cx="5970638" cy="5248847"/>
          </a:xfrm>
          <a:prstGeom prst="rect">
            <a:avLst/>
          </a:prstGeom>
          <a:solidFill>
            <a:schemeClr val="bg1"/>
          </a:solidFill>
          <a:ln w="19050">
            <a:solidFill>
              <a:srgbClr val="06CEE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406" r="2" b="2"/>
          <a:stretch/>
        </p:blipFill>
        <p:spPr>
          <a:xfrm>
            <a:off x="972115" y="960214"/>
            <a:ext cx="5641848" cy="4919472"/>
          </a:xfrm>
          <a:prstGeom prst="rect">
            <a:avLst/>
          </a:prstGeom>
          <a:ln w="12700">
            <a:noFill/>
          </a:ln>
        </p:spPr>
      </p:pic>
      <p:sp>
        <p:nvSpPr>
          <p:cNvPr id="60" name="Isosceles Triangle 39">
            <a:extLst>
              <a:ext uri="{FF2B5EF4-FFF2-40B4-BE49-F238E27FC236}">
                <a16:creationId xmlns:a16="http://schemas.microsoft.com/office/drawing/2014/main" xmlns=""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890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2366EBA-92FD-44AE-87A9-25E5135EB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B437F5FC-01F7-4EB4-81E7-C27D917E95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xmlns="" id="{4B0CFF10-4805-4BFA-961B-1F60DAEB94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xmlns="" id="{BE054536-C03E-4857-B4AE-D687A58F9A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xmlns="" id="{FE33E51C-23D8-43F5-98C4-A2ED2C4C99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xmlns="" id="{89E18891-DEB2-4CFD-A907-2868B2A910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xmlns="" id="{0002C1BB-DB60-4314-A2FC-203E54D94C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xmlns="" id="{9B75BDFA-6D78-4FB1-9F21-5280855C49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xmlns="" id="{0B632D6B-A327-41AB-BBCF-9A03AD2AB73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xmlns="" id="{F514BBC5-1736-4813-BECB-5A6B6738E5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xmlns="" id="{94A2C868-7AEC-4209-BFA3-7185B11D33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xmlns="" id="{FF56CB70-2B25-4695-ADC8-6092D0D112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xmlns="" id="{BA411BEF-2182-4458-B9AF-1634B5C2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xmlns="" id="{53F27E63-3F11-4C85-AC72-1EE8508C4C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xmlns="" id="{68B589BA-F70F-4E0B-94B9-EEB83EDF3F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xmlns="" id="{9D0B991D-CB0A-415F-8D77-A5565F66F0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xmlns="" id="{701E99DE-74F0-41D1-BBF4-5A57053BB6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xmlns="" id="{C02EE40A-8F17-4182-9495-9506463B79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xmlns="" id="{924210CA-0A35-4127-925F-D4084B7DC3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xmlns="" id="{DC13CEF1-DD2D-474C-B81C-820CEF3D9C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xmlns="" id="{F889481A-8038-43E6-8EF1-A5F802CEDF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xmlns="" id="{128BD14A-9093-4854-A73A-F666B2ED2D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xmlns="" id="{22D884F4-76EC-4371-B903-E79CF191E3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4" name="Rectangle 33">
            <a:extLst>
              <a:ext uri="{FF2B5EF4-FFF2-40B4-BE49-F238E27FC236}">
                <a16:creationId xmlns:a16="http://schemas.microsoft.com/office/drawing/2014/main" xmlns="" id="{7C462C46-EFB7-4580-9921-DFC346FCC3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Grp="1" noChangeArrowheads="1"/>
          </p:cNvSpPr>
          <p:nvPr>
            <p:ph type="title"/>
          </p:nvPr>
        </p:nvSpPr>
        <p:spPr bwMode="auto">
          <a:xfrm>
            <a:off x="2880485" y="841375"/>
            <a:ext cx="6230857" cy="123057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marR="0" lvl="0" indent="0" algn="l" defTabSz="914400" rtl="0" eaLnBrk="0" fontAlgn="base" latinLnBrk="0" hangingPunct="0">
              <a:spcBef>
                <a:spcPct val="0"/>
              </a:spcBef>
              <a:spcAft>
                <a:spcPct val="0"/>
              </a:spcAft>
              <a:buClrTx/>
              <a:buSzTx/>
              <a:buFontTx/>
              <a:buNone/>
              <a:tabLst/>
            </a:pPr>
            <a:r>
              <a:rPr kumimoji="0" lang="de-DE" altLang="pl-PL" sz="3600" b="0" i="0" u="none" strike="noStrike" cap="none" normalizeH="0" baseline="0">
                <a:ln>
                  <a:noFill/>
                </a:ln>
                <a:solidFill>
                  <a:schemeClr val="accent1"/>
                </a:solidFill>
                <a:effectLst/>
              </a:rPr>
              <a:t>Wörterbuch </a:t>
            </a:r>
          </a:p>
        </p:txBody>
      </p:sp>
      <p:sp>
        <p:nvSpPr>
          <p:cNvPr id="36" name="Isosceles Triangle 35">
            <a:extLst>
              <a:ext uri="{FF2B5EF4-FFF2-40B4-BE49-F238E27FC236}">
                <a16:creationId xmlns:a16="http://schemas.microsoft.com/office/drawing/2014/main" xmlns="" id="{B8B918B4-AB10-4E3A-916E-A9625586EA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ymbol zastępczy zawartości 2"/>
          <p:cNvSpPr>
            <a:spLocks noGrp="1"/>
          </p:cNvSpPr>
          <p:nvPr>
            <p:ph idx="1"/>
          </p:nvPr>
        </p:nvSpPr>
        <p:spPr>
          <a:xfrm>
            <a:off x="2282836" y="1604118"/>
            <a:ext cx="4438254" cy="4916002"/>
          </a:xfrm>
        </p:spPr>
        <p:txBody>
          <a:bodyPr anchor="t">
            <a:normAutofit/>
          </a:bodyPr>
          <a:lstStyle/>
          <a:p>
            <a:pPr>
              <a:lnSpc>
                <a:spcPct val="100000"/>
              </a:lnSpc>
              <a:buFont typeface="Courier New" panose="02070309020205020404" pitchFamily="49" charset="0"/>
              <a:buChar char="o"/>
            </a:pPr>
            <a:r>
              <a:rPr lang="pl-PL" sz="1600" dirty="0" smtClean="0">
                <a:latin typeface="Times New Roman" panose="02020603050405020304" pitchFamily="18" charset="0"/>
                <a:cs typeface="Times New Roman" panose="02020603050405020304" pitchFamily="18" charset="0"/>
              </a:rPr>
              <a:t>Der </a:t>
            </a:r>
            <a:r>
              <a:rPr lang="pl-PL" sz="1600" dirty="0" err="1" smtClean="0">
                <a:latin typeface="Times New Roman" panose="02020603050405020304" pitchFamily="18" charset="0"/>
                <a:cs typeface="Times New Roman" panose="02020603050405020304" pitchFamily="18" charset="0"/>
              </a:rPr>
              <a:t>Markt</a:t>
            </a:r>
            <a:r>
              <a:rPr lang="pl-PL" sz="1600" dirty="0" smtClean="0">
                <a:latin typeface="Times New Roman" panose="02020603050405020304" pitchFamily="18" charset="0"/>
                <a:cs typeface="Times New Roman" panose="02020603050405020304" pitchFamily="18" charset="0"/>
              </a:rPr>
              <a:t>- rynek</a:t>
            </a:r>
          </a:p>
          <a:p>
            <a:pPr>
              <a:lnSpc>
                <a:spcPct val="100000"/>
              </a:lnSpc>
              <a:buFont typeface="Courier New" panose="02070309020205020404" pitchFamily="49" charset="0"/>
              <a:buChar char="o"/>
            </a:pPr>
            <a:r>
              <a:rPr lang="de-DE" sz="1600" dirty="0">
                <a:latin typeface="Times New Roman" panose="02020603050405020304" pitchFamily="18" charset="0"/>
                <a:cs typeface="Times New Roman" panose="02020603050405020304" pitchFamily="18" charset="0"/>
              </a:rPr>
              <a:t>Arten von Monopolen </a:t>
            </a:r>
            <a:r>
              <a:rPr lang="pl-PL" sz="1600" dirty="0" smtClean="0">
                <a:latin typeface="Times New Roman" panose="02020603050405020304" pitchFamily="18" charset="0"/>
                <a:cs typeface="Times New Roman" panose="02020603050405020304" pitchFamily="18" charset="0"/>
              </a:rPr>
              <a:t>– rodzaje monopoli</a:t>
            </a:r>
          </a:p>
          <a:p>
            <a:pPr>
              <a:lnSpc>
                <a:spcPct val="100000"/>
              </a:lnSpc>
              <a:buFont typeface="Courier New" panose="02070309020205020404" pitchFamily="49" charset="0"/>
              <a:buChar char="o"/>
            </a:pPr>
            <a:r>
              <a:rPr lang="pl-PL" sz="1600" dirty="0" smtClean="0">
                <a:latin typeface="Times New Roman" panose="02020603050405020304" pitchFamily="18" charset="0"/>
                <a:cs typeface="Times New Roman" panose="02020603050405020304" pitchFamily="18" charset="0"/>
              </a:rPr>
              <a:t>Der </a:t>
            </a:r>
            <a:r>
              <a:rPr lang="pl-PL" sz="1600" dirty="0" err="1" smtClean="0">
                <a:latin typeface="Times New Roman" panose="02020603050405020304" pitchFamily="18" charset="0"/>
                <a:cs typeface="Times New Roman" panose="02020603050405020304" pitchFamily="18" charset="0"/>
              </a:rPr>
              <a:t>Preis</a:t>
            </a:r>
            <a:r>
              <a:rPr lang="pl-PL" sz="1600" dirty="0" smtClean="0">
                <a:latin typeface="Times New Roman" panose="02020603050405020304" pitchFamily="18" charset="0"/>
                <a:cs typeface="Times New Roman" panose="02020603050405020304" pitchFamily="18" charset="0"/>
              </a:rPr>
              <a:t>- cena</a:t>
            </a:r>
          </a:p>
          <a:p>
            <a:pPr>
              <a:lnSpc>
                <a:spcPct val="100000"/>
              </a:lnSpc>
              <a:buFont typeface="Courier New" panose="02070309020205020404" pitchFamily="49" charset="0"/>
              <a:buChar char="o"/>
            </a:pPr>
            <a:r>
              <a:rPr lang="pl-PL" sz="1600" dirty="0" err="1" smtClean="0">
                <a:latin typeface="Times New Roman" panose="02020603050405020304" pitchFamily="18" charset="0"/>
                <a:cs typeface="Times New Roman" panose="02020603050405020304" pitchFamily="18" charset="0"/>
              </a:rPr>
              <a:t>Die</a:t>
            </a:r>
            <a:r>
              <a:rPr lang="pl-PL" sz="1600" dirty="0" smtClean="0">
                <a:latin typeface="Times New Roman" panose="02020603050405020304" pitchFamily="18" charset="0"/>
                <a:cs typeface="Times New Roman" panose="02020603050405020304" pitchFamily="18" charset="0"/>
              </a:rPr>
              <a:t> </a:t>
            </a:r>
            <a:r>
              <a:rPr lang="pl-PL" sz="1600" dirty="0" err="1" smtClean="0">
                <a:latin typeface="Times New Roman" panose="02020603050405020304" pitchFamily="18" charset="0"/>
                <a:cs typeface="Times New Roman" panose="02020603050405020304" pitchFamily="18" charset="0"/>
              </a:rPr>
              <a:t>Nachfrage</a:t>
            </a:r>
            <a:r>
              <a:rPr lang="pl-PL" sz="1600" dirty="0" smtClean="0">
                <a:latin typeface="Times New Roman" panose="02020603050405020304" pitchFamily="18" charset="0"/>
                <a:cs typeface="Times New Roman" panose="02020603050405020304" pitchFamily="18" charset="0"/>
              </a:rPr>
              <a:t> - popyt</a:t>
            </a:r>
            <a:endParaRPr lang="en-US" sz="1600" dirty="0">
              <a:latin typeface="Times New Roman" panose="02020603050405020304" pitchFamily="18" charset="0"/>
              <a:cs typeface="Times New Roman" panose="02020603050405020304" pitchFamily="18" charset="0"/>
            </a:endParaRPr>
          </a:p>
          <a:p>
            <a:pPr>
              <a:lnSpc>
                <a:spcPct val="100000"/>
              </a:lnSpc>
              <a:buFont typeface="Courier New" panose="02070309020205020404" pitchFamily="49" charset="0"/>
              <a:buChar char="o"/>
            </a:pPr>
            <a:r>
              <a:rPr lang="pl-PL" altLang="pl-PL" sz="1600" dirty="0" smtClean="0">
                <a:latin typeface="Times New Roman" panose="02020603050405020304" pitchFamily="18" charset="0"/>
                <a:cs typeface="Times New Roman" panose="02020603050405020304" pitchFamily="18" charset="0"/>
              </a:rPr>
              <a:t>Das </a:t>
            </a:r>
            <a:r>
              <a:rPr lang="de-DE" altLang="pl-PL" sz="1600" dirty="0" smtClean="0">
                <a:latin typeface="Times New Roman" panose="02020603050405020304" pitchFamily="18" charset="0"/>
                <a:cs typeface="Times New Roman" panose="02020603050405020304" pitchFamily="18" charset="0"/>
              </a:rPr>
              <a:t>Angebot</a:t>
            </a:r>
            <a:r>
              <a:rPr lang="pl-PL" altLang="pl-PL" sz="1600" dirty="0" smtClean="0">
                <a:latin typeface="Times New Roman" panose="02020603050405020304" pitchFamily="18" charset="0"/>
                <a:cs typeface="Times New Roman" panose="02020603050405020304" pitchFamily="18" charset="0"/>
              </a:rPr>
              <a:t> – podaż</a:t>
            </a:r>
          </a:p>
          <a:p>
            <a:pPr>
              <a:lnSpc>
                <a:spcPct val="100000"/>
              </a:lnSpc>
              <a:buFont typeface="Courier New" panose="02070309020205020404" pitchFamily="49" charset="0"/>
              <a:buChar char="o"/>
            </a:pPr>
            <a:r>
              <a:rPr lang="pl-PL" altLang="pl-PL" sz="1600" dirty="0" err="1" smtClean="0">
                <a:latin typeface="Times New Roman" panose="02020603050405020304" pitchFamily="18" charset="0"/>
                <a:cs typeface="Times New Roman" panose="02020603050405020304" pitchFamily="18" charset="0"/>
              </a:rPr>
              <a:t>Die</a:t>
            </a:r>
            <a:r>
              <a:rPr lang="pl-PL" altLang="pl-PL" sz="1600" dirty="0" smtClean="0">
                <a:latin typeface="Times New Roman" panose="02020603050405020304" pitchFamily="18" charset="0"/>
                <a:cs typeface="Times New Roman" panose="02020603050405020304" pitchFamily="18" charset="0"/>
              </a:rPr>
              <a:t> </a:t>
            </a:r>
            <a:r>
              <a:rPr lang="de-DE" altLang="pl-PL" sz="1600" dirty="0" smtClean="0">
                <a:latin typeface="Times New Roman" panose="02020603050405020304" pitchFamily="18" charset="0"/>
                <a:cs typeface="Times New Roman" panose="02020603050405020304" pitchFamily="18" charset="0"/>
              </a:rPr>
              <a:t>Marktwirtschaft</a:t>
            </a:r>
            <a:r>
              <a:rPr lang="pl-PL" altLang="pl-PL" sz="1600" dirty="0" smtClean="0">
                <a:latin typeface="Times New Roman" panose="02020603050405020304" pitchFamily="18" charset="0"/>
                <a:cs typeface="Times New Roman" panose="02020603050405020304" pitchFamily="18" charset="0"/>
              </a:rPr>
              <a:t> – gospodarka rynkowa</a:t>
            </a:r>
          </a:p>
          <a:p>
            <a:pPr>
              <a:lnSpc>
                <a:spcPct val="100000"/>
              </a:lnSpc>
              <a:buFont typeface="Courier New" panose="02070309020205020404" pitchFamily="49" charset="0"/>
              <a:buChar char="o"/>
            </a:pPr>
            <a:r>
              <a:rPr lang="pl-PL" altLang="pl-PL" sz="1600" dirty="0" err="1" smtClean="0">
                <a:latin typeface="Times New Roman" panose="02020603050405020304" pitchFamily="18" charset="0"/>
                <a:cs typeface="Times New Roman" panose="02020603050405020304" pitchFamily="18" charset="0"/>
              </a:rPr>
              <a:t>Die</a:t>
            </a:r>
            <a:r>
              <a:rPr lang="pl-PL" altLang="pl-PL" sz="1600" dirty="0" smtClean="0">
                <a:latin typeface="Times New Roman" panose="02020603050405020304" pitchFamily="18" charset="0"/>
                <a:cs typeface="Times New Roman" panose="02020603050405020304" pitchFamily="18" charset="0"/>
              </a:rPr>
              <a:t> </a:t>
            </a:r>
            <a:r>
              <a:rPr lang="de-DE" altLang="pl-PL" sz="1600" dirty="0" smtClean="0">
                <a:latin typeface="Times New Roman" panose="02020603050405020304" pitchFamily="18" charset="0"/>
                <a:cs typeface="Times New Roman" panose="02020603050405020304" pitchFamily="18" charset="0"/>
              </a:rPr>
              <a:t>Entwicklung</a:t>
            </a:r>
            <a:r>
              <a:rPr lang="pl-PL" altLang="pl-PL" sz="1600" dirty="0" smtClean="0">
                <a:latin typeface="Times New Roman" panose="02020603050405020304" pitchFamily="18" charset="0"/>
                <a:cs typeface="Times New Roman" panose="02020603050405020304" pitchFamily="18" charset="0"/>
              </a:rPr>
              <a:t>- rozwój</a:t>
            </a:r>
          </a:p>
          <a:p>
            <a:pPr>
              <a:lnSpc>
                <a:spcPct val="100000"/>
              </a:lnSpc>
              <a:buFont typeface="Courier New" panose="02070309020205020404" pitchFamily="49" charset="0"/>
              <a:buChar char="o"/>
            </a:pPr>
            <a:r>
              <a:rPr lang="de-DE" altLang="pl-PL" sz="1600" dirty="0" smtClean="0">
                <a:latin typeface="Times New Roman" panose="02020603050405020304" pitchFamily="18" charset="0"/>
                <a:cs typeface="Times New Roman" panose="02020603050405020304" pitchFamily="18" charset="0"/>
              </a:rPr>
              <a:t>e</a:t>
            </a:r>
            <a:r>
              <a:rPr lang="de-DE" altLang="pl-PL" sz="1600" dirty="0" smtClean="0">
                <a:latin typeface="Times New Roman" panose="02020603050405020304" pitchFamily="18" charset="0"/>
                <a:cs typeface="Times New Roman" panose="02020603050405020304" pitchFamily="18" charset="0"/>
              </a:rPr>
              <a:t>rmöglichen</a:t>
            </a:r>
            <a:r>
              <a:rPr lang="pl-PL" altLang="pl-PL" sz="1600" dirty="0" smtClean="0">
                <a:latin typeface="Times New Roman" panose="02020603050405020304" pitchFamily="18" charset="0"/>
                <a:cs typeface="Times New Roman" panose="02020603050405020304" pitchFamily="18" charset="0"/>
              </a:rPr>
              <a:t>- </a:t>
            </a:r>
            <a:r>
              <a:rPr lang="pl-PL" altLang="pl-PL" sz="1600" dirty="0" smtClean="0">
                <a:latin typeface="Times New Roman" panose="02020603050405020304" pitchFamily="18" charset="0"/>
                <a:cs typeface="Times New Roman" panose="02020603050405020304" pitchFamily="18" charset="0"/>
              </a:rPr>
              <a:t>umożliwiać</a:t>
            </a:r>
          </a:p>
          <a:p>
            <a:pPr>
              <a:lnSpc>
                <a:spcPct val="100000"/>
              </a:lnSpc>
              <a:buFont typeface="Courier New" panose="02070309020205020404" pitchFamily="49" charset="0"/>
              <a:buChar char="o"/>
            </a:pPr>
            <a:r>
              <a:rPr lang="de-DE" altLang="pl-PL" sz="1600" dirty="0">
                <a:latin typeface="Times New Roman" panose="02020603050405020304" pitchFamily="18" charset="0"/>
                <a:cs typeface="Times New Roman" panose="02020603050405020304" pitchFamily="18" charset="0"/>
              </a:rPr>
              <a:t>h</a:t>
            </a:r>
            <a:r>
              <a:rPr lang="de-DE" altLang="pl-PL" sz="1600" dirty="0" smtClean="0">
                <a:latin typeface="Times New Roman" panose="02020603050405020304" pitchFamily="18" charset="0"/>
                <a:cs typeface="Times New Roman" panose="02020603050405020304" pitchFamily="18" charset="0"/>
              </a:rPr>
              <a:t>auptsächlich</a:t>
            </a:r>
            <a:r>
              <a:rPr lang="pl-PL" altLang="pl-PL" sz="1600" dirty="0" smtClean="0">
                <a:latin typeface="Times New Roman" panose="02020603050405020304" pitchFamily="18" charset="0"/>
                <a:cs typeface="Times New Roman" panose="02020603050405020304" pitchFamily="18" charset="0"/>
              </a:rPr>
              <a:t>- przede wszystkim, głównie</a:t>
            </a:r>
          </a:p>
          <a:p>
            <a:pPr>
              <a:lnSpc>
                <a:spcPct val="100000"/>
              </a:lnSpc>
              <a:buFont typeface="Courier New" panose="02070309020205020404" pitchFamily="49" charset="0"/>
              <a:buChar char="o"/>
            </a:pPr>
            <a:r>
              <a:rPr lang="pl-PL" altLang="pl-PL" sz="1600" dirty="0" smtClean="0">
                <a:latin typeface="Times New Roman" panose="02020603050405020304" pitchFamily="18" charset="0"/>
                <a:cs typeface="Times New Roman" panose="02020603050405020304" pitchFamily="18" charset="0"/>
              </a:rPr>
              <a:t>Der </a:t>
            </a:r>
            <a:r>
              <a:rPr lang="de-DE" altLang="pl-PL" sz="1600" dirty="0" smtClean="0">
                <a:latin typeface="Times New Roman" panose="02020603050405020304" pitchFamily="18" charset="0"/>
                <a:cs typeface="Times New Roman" panose="02020603050405020304" pitchFamily="18" charset="0"/>
              </a:rPr>
              <a:t>Wettbewerb</a:t>
            </a:r>
            <a:r>
              <a:rPr lang="pl-PL" altLang="pl-PL" sz="1600" dirty="0" smtClean="0">
                <a:latin typeface="Times New Roman" panose="02020603050405020304" pitchFamily="18" charset="0"/>
                <a:cs typeface="Times New Roman" panose="02020603050405020304" pitchFamily="18" charset="0"/>
              </a:rPr>
              <a:t>- konkurencja</a:t>
            </a:r>
          </a:p>
          <a:p>
            <a:pPr>
              <a:lnSpc>
                <a:spcPct val="100000"/>
              </a:lnSpc>
              <a:buFont typeface="Courier New" panose="02070309020205020404" pitchFamily="49" charset="0"/>
              <a:buChar char="o"/>
            </a:pPr>
            <a:r>
              <a:rPr lang="pl-PL" altLang="pl-PL" sz="1600" dirty="0" smtClean="0">
                <a:latin typeface="Times New Roman" panose="02020603050405020304" pitchFamily="18" charset="0"/>
                <a:cs typeface="Times New Roman" panose="02020603050405020304" pitchFamily="18" charset="0"/>
              </a:rPr>
              <a:t>D</a:t>
            </a:r>
            <a:r>
              <a:rPr lang="de-DE" altLang="pl-PL" sz="1600" dirty="0" smtClean="0">
                <a:latin typeface="Times New Roman" panose="02020603050405020304" pitchFamily="18" charset="0"/>
                <a:cs typeface="Times New Roman" panose="02020603050405020304" pitchFamily="18" charset="0"/>
              </a:rPr>
              <a:t>er</a:t>
            </a:r>
            <a:r>
              <a:rPr lang="pl-PL" altLang="pl-PL" sz="1600" dirty="0" smtClean="0">
                <a:latin typeface="Times New Roman" panose="02020603050405020304" pitchFamily="18" charset="0"/>
                <a:cs typeface="Times New Roman" panose="02020603050405020304" pitchFamily="18" charset="0"/>
              </a:rPr>
              <a:t> </a:t>
            </a:r>
            <a:r>
              <a:rPr lang="de-DE" altLang="pl-PL" sz="1600" dirty="0" smtClean="0">
                <a:latin typeface="Times New Roman" panose="02020603050405020304" pitchFamily="18" charset="0"/>
                <a:cs typeface="Times New Roman" panose="02020603050405020304" pitchFamily="18" charset="0"/>
              </a:rPr>
              <a:t>Warenanbieter</a:t>
            </a:r>
            <a:r>
              <a:rPr lang="pl-PL" altLang="pl-PL" sz="1600" dirty="0" smtClean="0">
                <a:latin typeface="Times New Roman" panose="02020603050405020304" pitchFamily="18" charset="0"/>
                <a:cs typeface="Times New Roman" panose="02020603050405020304" pitchFamily="18" charset="0"/>
              </a:rPr>
              <a:t>- </a:t>
            </a:r>
            <a:r>
              <a:rPr lang="pl-PL" altLang="pl-PL" sz="1600" dirty="0" smtClean="0">
                <a:latin typeface="Times New Roman" panose="02020603050405020304" pitchFamily="18" charset="0"/>
                <a:cs typeface="Times New Roman" panose="02020603050405020304" pitchFamily="18" charset="0"/>
              </a:rPr>
              <a:t>dostawca towarów</a:t>
            </a:r>
          </a:p>
          <a:p>
            <a:pPr>
              <a:lnSpc>
                <a:spcPct val="100000"/>
              </a:lnSpc>
              <a:buFont typeface="Courier New" panose="02070309020205020404" pitchFamily="49" charset="0"/>
              <a:buChar char="o"/>
            </a:pPr>
            <a:r>
              <a:rPr lang="pl-PL" altLang="pl-PL" sz="1600" dirty="0" err="1" smtClean="0">
                <a:latin typeface="Times New Roman" panose="02020603050405020304" pitchFamily="18" charset="0"/>
                <a:cs typeface="Times New Roman" panose="02020603050405020304" pitchFamily="18" charset="0"/>
              </a:rPr>
              <a:t>Die</a:t>
            </a:r>
            <a:r>
              <a:rPr lang="pl-PL" altLang="pl-PL" sz="1600" dirty="0" smtClean="0">
                <a:latin typeface="Times New Roman" panose="02020603050405020304" pitchFamily="18" charset="0"/>
                <a:cs typeface="Times New Roman" panose="02020603050405020304" pitchFamily="18" charset="0"/>
              </a:rPr>
              <a:t> </a:t>
            </a:r>
            <a:r>
              <a:rPr lang="de-DE" altLang="pl-PL" sz="1600" dirty="0" smtClean="0">
                <a:latin typeface="Times New Roman" panose="02020603050405020304" pitchFamily="18" charset="0"/>
                <a:cs typeface="Times New Roman" panose="02020603050405020304" pitchFamily="18" charset="0"/>
              </a:rPr>
              <a:t>Monopolstellung</a:t>
            </a:r>
            <a:r>
              <a:rPr lang="pl-PL" altLang="pl-PL" sz="1600" dirty="0" smtClean="0">
                <a:latin typeface="Times New Roman" panose="02020603050405020304" pitchFamily="18" charset="0"/>
                <a:cs typeface="Times New Roman" panose="02020603050405020304" pitchFamily="18" charset="0"/>
              </a:rPr>
              <a:t>- pozycja monopolisty</a:t>
            </a:r>
          </a:p>
          <a:p>
            <a:pPr>
              <a:lnSpc>
                <a:spcPct val="100000"/>
              </a:lnSpc>
              <a:buFont typeface="Courier New" panose="02070309020205020404" pitchFamily="49" charset="0"/>
              <a:buChar char="o"/>
            </a:pPr>
            <a:r>
              <a:rPr lang="de-DE" altLang="pl-PL" sz="1600" dirty="0">
                <a:latin typeface="Times New Roman" panose="02020603050405020304" pitchFamily="18" charset="0"/>
                <a:cs typeface="Times New Roman" panose="02020603050405020304" pitchFamily="18" charset="0"/>
              </a:rPr>
              <a:t>u</a:t>
            </a:r>
            <a:r>
              <a:rPr lang="de-DE" altLang="pl-PL" sz="1600" dirty="0" smtClean="0">
                <a:latin typeface="Times New Roman" panose="02020603050405020304" pitchFamily="18" charset="0"/>
                <a:cs typeface="Times New Roman" panose="02020603050405020304" pitchFamily="18" charset="0"/>
              </a:rPr>
              <a:t>nmöglich</a:t>
            </a:r>
            <a:r>
              <a:rPr lang="pl-PL" altLang="pl-PL" sz="1600" dirty="0" smtClean="0">
                <a:latin typeface="Times New Roman" panose="02020603050405020304" pitchFamily="18" charset="0"/>
                <a:cs typeface="Times New Roman" panose="02020603050405020304" pitchFamily="18" charset="0"/>
              </a:rPr>
              <a:t>- niemożliwe </a:t>
            </a:r>
          </a:p>
          <a:p>
            <a:pPr>
              <a:lnSpc>
                <a:spcPct val="100000"/>
              </a:lnSpc>
              <a:buFont typeface="Courier New" panose="02070309020205020404" pitchFamily="49" charset="0"/>
              <a:buChar char="o"/>
            </a:pPr>
            <a:endParaRPr lang="pl-PL" sz="1600" dirty="0" smtClean="0">
              <a:latin typeface="Times New Roman" panose="02020603050405020304" pitchFamily="18" charset="0"/>
              <a:cs typeface="Times New Roman" panose="02020603050405020304" pitchFamily="18" charset="0"/>
            </a:endParaRPr>
          </a:p>
          <a:p>
            <a:pPr>
              <a:lnSpc>
                <a:spcPct val="100000"/>
              </a:lnSpc>
              <a:buFont typeface="Courier New" panose="02070309020205020404" pitchFamily="49" charset="0"/>
              <a:buChar char="o"/>
            </a:pPr>
            <a:endParaRPr lang="pl-PL" sz="1600" dirty="0">
              <a:latin typeface="Times New Roman" panose="02020603050405020304" pitchFamily="18" charset="0"/>
              <a:cs typeface="Times New Roman" panose="02020603050405020304" pitchFamily="18" charset="0"/>
            </a:endParaRPr>
          </a:p>
        </p:txBody>
      </p:sp>
      <p:sp>
        <p:nvSpPr>
          <p:cNvPr id="5" name="pole tekstowe 4"/>
          <p:cNvSpPr txBox="1"/>
          <p:nvPr/>
        </p:nvSpPr>
        <p:spPr>
          <a:xfrm>
            <a:off x="6883015" y="1614326"/>
            <a:ext cx="4835237" cy="5309146"/>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pl-PL" sz="1600" dirty="0" smtClean="0">
                <a:latin typeface="Times New Roman" panose="02020603050405020304" pitchFamily="18" charset="0"/>
                <a:cs typeface="Times New Roman" panose="02020603050405020304" pitchFamily="18" charset="0"/>
              </a:rPr>
              <a:t>Das </a:t>
            </a:r>
            <a:r>
              <a:rPr lang="de-DE" sz="1600" dirty="0" smtClean="0">
                <a:latin typeface="Times New Roman" panose="02020603050405020304" pitchFamily="18" charset="0"/>
                <a:cs typeface="Times New Roman" panose="02020603050405020304" pitchFamily="18" charset="0"/>
              </a:rPr>
              <a:t>Staatliche </a:t>
            </a:r>
            <a:r>
              <a:rPr lang="de-DE" sz="1600" dirty="0" smtClean="0">
                <a:latin typeface="Times New Roman" panose="02020603050405020304" pitchFamily="18" charset="0"/>
                <a:cs typeface="Times New Roman" panose="02020603050405020304" pitchFamily="18" charset="0"/>
              </a:rPr>
              <a:t>Monopol</a:t>
            </a:r>
            <a:r>
              <a:rPr lang="pl-PL" sz="1600" dirty="0" smtClean="0">
                <a:latin typeface="Times New Roman" panose="02020603050405020304" pitchFamily="18" charset="0"/>
                <a:cs typeface="Times New Roman" panose="02020603050405020304" pitchFamily="18" charset="0"/>
              </a:rPr>
              <a:t>- monopol państwowy</a:t>
            </a:r>
          </a:p>
          <a:p>
            <a:pPr marL="285750" indent="-285750">
              <a:lnSpc>
                <a:spcPct val="150000"/>
              </a:lnSpc>
              <a:buFont typeface="Courier New" panose="02070309020205020404" pitchFamily="49" charset="0"/>
              <a:buChar char="o"/>
            </a:pPr>
            <a:r>
              <a:rPr lang="pl-PL" sz="1600" dirty="0" smtClean="0">
                <a:latin typeface="Times New Roman" panose="02020603050405020304" pitchFamily="18" charset="0"/>
                <a:cs typeface="Times New Roman" panose="02020603050405020304" pitchFamily="18" charset="0"/>
              </a:rPr>
              <a:t>Das </a:t>
            </a:r>
            <a:r>
              <a:rPr lang="de-DE" sz="1600" dirty="0" smtClean="0">
                <a:latin typeface="Times New Roman" panose="02020603050405020304" pitchFamily="18" charset="0"/>
                <a:cs typeface="Times New Roman" panose="02020603050405020304" pitchFamily="18" charset="0"/>
              </a:rPr>
              <a:t>Natürliche </a:t>
            </a:r>
            <a:r>
              <a:rPr lang="de-DE" sz="1600" dirty="0" smtClean="0">
                <a:latin typeface="Times New Roman" panose="02020603050405020304" pitchFamily="18" charset="0"/>
                <a:cs typeface="Times New Roman" panose="02020603050405020304" pitchFamily="18" charset="0"/>
              </a:rPr>
              <a:t>Monopol</a:t>
            </a:r>
            <a:r>
              <a:rPr lang="pl-PL" sz="1600" dirty="0" smtClean="0">
                <a:latin typeface="Times New Roman" panose="02020603050405020304" pitchFamily="18" charset="0"/>
                <a:cs typeface="Times New Roman" panose="02020603050405020304" pitchFamily="18" charset="0"/>
              </a:rPr>
              <a:t> – monopol naturalny </a:t>
            </a:r>
            <a:endParaRPr lang="en-US" sz="1600" dirty="0">
              <a:latin typeface="Times New Roman" panose="02020603050405020304" pitchFamily="18" charset="0"/>
              <a:cs typeface="Times New Roman" panose="02020603050405020304" pitchFamily="18" charset="0"/>
            </a:endParaRPr>
          </a:p>
          <a:p>
            <a:pPr marL="285750" indent="-285750">
              <a:lnSpc>
                <a:spcPct val="150000"/>
              </a:lnSpc>
              <a:buFont typeface="Courier New" panose="02070309020205020404" pitchFamily="49" charset="0"/>
              <a:buChar char="o"/>
            </a:pPr>
            <a:r>
              <a:rPr lang="pl-PL" sz="1600" dirty="0" smtClean="0">
                <a:latin typeface="Times New Roman" panose="02020603050405020304" pitchFamily="18" charset="0"/>
                <a:cs typeface="Times New Roman" panose="02020603050405020304" pitchFamily="18" charset="0"/>
              </a:rPr>
              <a:t>Das </a:t>
            </a:r>
            <a:r>
              <a:rPr lang="de-DE" sz="1600" dirty="0">
                <a:latin typeface="Times New Roman" panose="02020603050405020304" pitchFamily="18" charset="0"/>
                <a:cs typeface="Times New Roman" panose="02020603050405020304" pitchFamily="18" charset="0"/>
              </a:rPr>
              <a:t>Zwangsmonopol </a:t>
            </a:r>
            <a:r>
              <a:rPr lang="pl-PL" sz="1600" dirty="0" smtClean="0">
                <a:latin typeface="Times New Roman" panose="02020603050405020304" pitchFamily="18" charset="0"/>
                <a:cs typeface="Times New Roman" panose="02020603050405020304" pitchFamily="18" charset="0"/>
              </a:rPr>
              <a:t>- monopol wymuszony</a:t>
            </a:r>
          </a:p>
          <a:p>
            <a:pPr marL="285750" indent="-285750">
              <a:lnSpc>
                <a:spcPct val="150000"/>
              </a:lnSpc>
              <a:buFont typeface="Courier New" panose="02070309020205020404" pitchFamily="49" charset="0"/>
              <a:buChar char="o"/>
            </a:pPr>
            <a:r>
              <a:rPr lang="pl-PL" sz="1600" dirty="0" smtClean="0">
                <a:latin typeface="Times New Roman" panose="02020603050405020304" pitchFamily="18" charset="0"/>
                <a:cs typeface="Times New Roman" panose="02020603050405020304" pitchFamily="18" charset="0"/>
              </a:rPr>
              <a:t>Das </a:t>
            </a:r>
            <a:r>
              <a:rPr lang="de-DE" altLang="pl-PL" sz="1600" dirty="0" smtClean="0">
                <a:latin typeface="Times New Roman" panose="02020603050405020304" pitchFamily="18" charset="0"/>
                <a:cs typeface="Times New Roman" panose="02020603050405020304" pitchFamily="18" charset="0"/>
              </a:rPr>
              <a:t>Dutzend</a:t>
            </a:r>
            <a:r>
              <a:rPr lang="pl-PL" altLang="pl-PL" sz="1600" dirty="0" smtClean="0">
                <a:latin typeface="Times New Roman" panose="02020603050405020304" pitchFamily="18" charset="0"/>
                <a:cs typeface="Times New Roman" panose="02020603050405020304" pitchFamily="18" charset="0"/>
              </a:rPr>
              <a:t>- kilkanaście</a:t>
            </a:r>
          </a:p>
          <a:p>
            <a:pPr marL="285750" indent="-285750">
              <a:lnSpc>
                <a:spcPct val="150000"/>
              </a:lnSpc>
              <a:buFont typeface="Courier New" panose="02070309020205020404" pitchFamily="49" charset="0"/>
              <a:buChar char="o"/>
            </a:pPr>
            <a:r>
              <a:rPr lang="pl-PL" sz="1600" dirty="0" smtClean="0">
                <a:latin typeface="Times New Roman" panose="02020603050405020304" pitchFamily="18" charset="0"/>
                <a:cs typeface="Times New Roman" panose="02020603050405020304" pitchFamily="18" charset="0"/>
              </a:rPr>
              <a:t>Der </a:t>
            </a:r>
            <a:r>
              <a:rPr lang="de-DE" altLang="pl-PL" sz="1600" dirty="0" smtClean="0">
                <a:latin typeface="Times New Roman" panose="02020603050405020304" pitchFamily="18" charset="0"/>
                <a:cs typeface="Times New Roman" panose="02020603050405020304" pitchFamily="18" charset="0"/>
              </a:rPr>
              <a:t>Dienstleister</a:t>
            </a:r>
            <a:r>
              <a:rPr lang="pl-PL" altLang="pl-PL" sz="1600" dirty="0" smtClean="0">
                <a:latin typeface="Times New Roman" panose="02020603050405020304" pitchFamily="18" charset="0"/>
                <a:cs typeface="Times New Roman" panose="02020603050405020304" pitchFamily="18" charset="0"/>
              </a:rPr>
              <a:t>- usługodawca </a:t>
            </a:r>
          </a:p>
          <a:p>
            <a:pPr marL="285750" indent="-285750">
              <a:lnSpc>
                <a:spcPct val="150000"/>
              </a:lnSpc>
              <a:buFont typeface="Courier New" panose="02070309020205020404" pitchFamily="49" charset="0"/>
              <a:buChar char="o"/>
            </a:pPr>
            <a:r>
              <a:rPr lang="de-DE" altLang="pl-PL" sz="1600" dirty="0" smtClean="0">
                <a:latin typeface="Times New Roman" panose="02020603050405020304" pitchFamily="18" charset="0"/>
                <a:cs typeface="Times New Roman" panose="02020603050405020304" pitchFamily="18" charset="0"/>
              </a:rPr>
              <a:t>überwiegende</a:t>
            </a:r>
            <a:r>
              <a:rPr lang="pl-PL" altLang="pl-PL" sz="1600" dirty="0" smtClean="0">
                <a:latin typeface="Times New Roman" panose="02020603050405020304" pitchFamily="18" charset="0"/>
                <a:cs typeface="Times New Roman" panose="02020603050405020304" pitchFamily="18" charset="0"/>
              </a:rPr>
              <a:t>- mieć przewagę</a:t>
            </a:r>
          </a:p>
          <a:p>
            <a:pPr marL="285750" indent="-285750">
              <a:lnSpc>
                <a:spcPct val="150000"/>
              </a:lnSpc>
              <a:buFont typeface="Courier New" panose="02070309020205020404" pitchFamily="49" charset="0"/>
              <a:buChar char="o"/>
            </a:pPr>
            <a:r>
              <a:rPr lang="pl-PL" sz="1600" dirty="0" err="1" smtClean="0">
                <a:latin typeface="Times New Roman" panose="02020603050405020304" pitchFamily="18" charset="0"/>
                <a:cs typeface="Times New Roman" panose="02020603050405020304" pitchFamily="18" charset="0"/>
              </a:rPr>
              <a:t>Die</a:t>
            </a:r>
            <a:r>
              <a:rPr lang="pl-PL" sz="1600" dirty="0" smtClean="0">
                <a:latin typeface="Times New Roman" panose="02020603050405020304" pitchFamily="18" charset="0"/>
                <a:cs typeface="Times New Roman" panose="02020603050405020304" pitchFamily="18" charset="0"/>
              </a:rPr>
              <a:t> </a:t>
            </a:r>
            <a:r>
              <a:rPr lang="de-DE" altLang="pl-PL" sz="1600" dirty="0" smtClean="0">
                <a:latin typeface="Times New Roman" panose="02020603050405020304" pitchFamily="18" charset="0"/>
                <a:cs typeface="Times New Roman" panose="02020603050405020304" pitchFamily="18" charset="0"/>
              </a:rPr>
              <a:t>Mehrheit</a:t>
            </a:r>
            <a:r>
              <a:rPr lang="pl-PL" altLang="pl-PL" sz="1600" dirty="0" smtClean="0">
                <a:latin typeface="Times New Roman" panose="02020603050405020304" pitchFamily="18" charset="0"/>
                <a:cs typeface="Times New Roman" panose="02020603050405020304" pitchFamily="18" charset="0"/>
              </a:rPr>
              <a:t>- większość</a:t>
            </a:r>
          </a:p>
          <a:p>
            <a:pPr marL="285750" indent="-285750">
              <a:lnSpc>
                <a:spcPct val="150000"/>
              </a:lnSpc>
              <a:buFont typeface="Courier New" panose="02070309020205020404" pitchFamily="49" charset="0"/>
              <a:buChar char="o"/>
            </a:pPr>
            <a:r>
              <a:rPr lang="de-DE" altLang="pl-PL" sz="1600" dirty="0">
                <a:latin typeface="Times New Roman" panose="02020603050405020304" pitchFamily="18" charset="0"/>
                <a:cs typeface="Times New Roman" panose="02020603050405020304" pitchFamily="18" charset="0"/>
              </a:rPr>
              <a:t>l</a:t>
            </a:r>
            <a:r>
              <a:rPr lang="de-DE" altLang="pl-PL" sz="1600" dirty="0" smtClean="0">
                <a:latin typeface="Times New Roman" panose="02020603050405020304" pitchFamily="18" charset="0"/>
                <a:cs typeface="Times New Roman" panose="02020603050405020304" pitchFamily="18" charset="0"/>
              </a:rPr>
              <a:t>iefern</a:t>
            </a:r>
            <a:r>
              <a:rPr lang="pl-PL" altLang="pl-PL" sz="1600" dirty="0" smtClean="0">
                <a:latin typeface="Times New Roman" panose="02020603050405020304" pitchFamily="18" charset="0"/>
                <a:cs typeface="Times New Roman" panose="02020603050405020304" pitchFamily="18" charset="0"/>
              </a:rPr>
              <a:t>- dostarczać</a:t>
            </a:r>
          </a:p>
          <a:p>
            <a:pPr marL="285750" indent="-285750">
              <a:lnSpc>
                <a:spcPct val="150000"/>
              </a:lnSpc>
              <a:buFont typeface="Courier New" panose="02070309020205020404" pitchFamily="49" charset="0"/>
              <a:buChar char="o"/>
            </a:pPr>
            <a:r>
              <a:rPr lang="pl-PL" altLang="pl-PL" sz="1600" dirty="0" smtClean="0">
                <a:latin typeface="Times New Roman" panose="02020603050405020304" pitchFamily="18" charset="0"/>
                <a:cs typeface="Times New Roman" panose="02020603050405020304" pitchFamily="18" charset="0"/>
              </a:rPr>
              <a:t>Der </a:t>
            </a:r>
            <a:r>
              <a:rPr lang="de-DE" sz="1600" dirty="0" smtClean="0">
                <a:latin typeface="Times New Roman" panose="02020603050405020304" pitchFamily="18" charset="0"/>
                <a:cs typeface="Times New Roman" panose="02020603050405020304" pitchFamily="18" charset="0"/>
              </a:rPr>
              <a:t>Kunde</a:t>
            </a:r>
            <a:r>
              <a:rPr lang="pl-PL" sz="1600" dirty="0" smtClean="0">
                <a:latin typeface="Times New Roman" panose="02020603050405020304" pitchFamily="18" charset="0"/>
                <a:cs typeface="Times New Roman" panose="02020603050405020304" pitchFamily="18" charset="0"/>
              </a:rPr>
              <a:t>- klient </a:t>
            </a:r>
          </a:p>
          <a:p>
            <a:pPr marL="285750" indent="-285750">
              <a:lnSpc>
                <a:spcPct val="150000"/>
              </a:lnSpc>
              <a:buFont typeface="Courier New" panose="02070309020205020404" pitchFamily="49" charset="0"/>
              <a:buChar char="o"/>
            </a:pPr>
            <a:r>
              <a:rPr lang="pl-PL" sz="1600" dirty="0" err="1" smtClean="0">
                <a:latin typeface="Times New Roman" panose="02020603050405020304" pitchFamily="18" charset="0"/>
                <a:cs typeface="Times New Roman" panose="02020603050405020304" pitchFamily="18" charset="0"/>
              </a:rPr>
              <a:t>Die</a:t>
            </a:r>
            <a:r>
              <a:rPr lang="pl-PL" sz="1600" dirty="0" smtClean="0">
                <a:latin typeface="Times New Roman" panose="02020603050405020304" pitchFamily="18" charset="0"/>
                <a:cs typeface="Times New Roman" panose="02020603050405020304" pitchFamily="18" charset="0"/>
              </a:rPr>
              <a:t> </a:t>
            </a:r>
            <a:r>
              <a:rPr lang="de-DE" sz="1600" dirty="0" smtClean="0">
                <a:latin typeface="Times New Roman" panose="02020603050405020304" pitchFamily="18" charset="0"/>
                <a:cs typeface="Times New Roman" panose="02020603050405020304" pitchFamily="18" charset="0"/>
              </a:rPr>
              <a:t>Produktion</a:t>
            </a:r>
            <a:r>
              <a:rPr lang="pl-PL" sz="1600" dirty="0" smtClean="0">
                <a:latin typeface="Times New Roman" panose="02020603050405020304" pitchFamily="18" charset="0"/>
                <a:cs typeface="Times New Roman" panose="02020603050405020304" pitchFamily="18" charset="0"/>
              </a:rPr>
              <a:t>- produkcja</a:t>
            </a:r>
          </a:p>
          <a:p>
            <a:pPr marL="285750" indent="-285750">
              <a:lnSpc>
                <a:spcPct val="150000"/>
              </a:lnSpc>
              <a:buFont typeface="Courier New" panose="02070309020205020404" pitchFamily="49" charset="0"/>
              <a:buChar char="o"/>
            </a:pPr>
            <a:r>
              <a:rPr lang="pl-PL" sz="1600" dirty="0" smtClean="0">
                <a:latin typeface="Times New Roman" panose="02020603050405020304" pitchFamily="18" charset="0"/>
                <a:cs typeface="Times New Roman" panose="02020603050405020304" pitchFamily="18" charset="0"/>
              </a:rPr>
              <a:t>Der </a:t>
            </a:r>
            <a:r>
              <a:rPr lang="de-DE" sz="1600" dirty="0" smtClean="0">
                <a:latin typeface="Times New Roman" panose="02020603050405020304" pitchFamily="18" charset="0"/>
                <a:cs typeface="Times New Roman" panose="02020603050405020304" pitchFamily="18" charset="0"/>
              </a:rPr>
              <a:t>Diamantenmarkt</a:t>
            </a:r>
            <a:r>
              <a:rPr lang="pl-PL" sz="1600" dirty="0" smtClean="0">
                <a:latin typeface="Times New Roman" panose="02020603050405020304" pitchFamily="18" charset="0"/>
                <a:cs typeface="Times New Roman" panose="02020603050405020304" pitchFamily="18" charset="0"/>
              </a:rPr>
              <a:t>- rynek diamentów</a:t>
            </a:r>
          </a:p>
          <a:p>
            <a:pPr marL="285750" indent="-285750">
              <a:lnSpc>
                <a:spcPct val="150000"/>
              </a:lnSpc>
              <a:buFont typeface="Courier New" panose="02070309020205020404" pitchFamily="49" charset="0"/>
              <a:buChar char="o"/>
            </a:pPr>
            <a:r>
              <a:rPr lang="pl-PL" sz="1600" dirty="0" smtClean="0">
                <a:latin typeface="Times New Roman" panose="02020603050405020304" pitchFamily="18" charset="0"/>
                <a:cs typeface="Times New Roman" panose="02020603050405020304" pitchFamily="18" charset="0"/>
              </a:rPr>
              <a:t>Der </a:t>
            </a:r>
            <a:r>
              <a:rPr lang="de-DE" sz="1600" dirty="0" smtClean="0">
                <a:latin typeface="Times New Roman" panose="02020603050405020304" pitchFamily="18" charset="0"/>
                <a:cs typeface="Times New Roman" panose="02020603050405020304" pitchFamily="18" charset="0"/>
              </a:rPr>
              <a:t>Strommarkt</a:t>
            </a:r>
            <a:r>
              <a:rPr lang="pl-PL" sz="1600" dirty="0" smtClean="0">
                <a:latin typeface="Times New Roman" panose="02020603050405020304" pitchFamily="18" charset="0"/>
                <a:cs typeface="Times New Roman" panose="02020603050405020304" pitchFamily="18" charset="0"/>
              </a:rPr>
              <a:t> – rynek energii</a:t>
            </a:r>
          </a:p>
          <a:p>
            <a:pPr marL="285750" indent="-285750">
              <a:lnSpc>
                <a:spcPct val="150000"/>
              </a:lnSpc>
              <a:buFont typeface="Courier New" panose="02070309020205020404" pitchFamily="49" charset="0"/>
              <a:buChar char="o"/>
            </a:pPr>
            <a:r>
              <a:rPr lang="pl-PL" sz="1600" dirty="0" err="1" smtClean="0">
                <a:latin typeface="Times New Roman" panose="02020603050405020304" pitchFamily="18" charset="0"/>
                <a:cs typeface="Times New Roman" panose="02020603050405020304" pitchFamily="18" charset="0"/>
              </a:rPr>
              <a:t>Die</a:t>
            </a:r>
            <a:r>
              <a:rPr lang="pl-PL"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Satzunge</a:t>
            </a:r>
            <a:r>
              <a:rPr lang="pl-PL" sz="1600" dirty="0" smtClean="0">
                <a:latin typeface="Times New Roman" panose="02020603050405020304" pitchFamily="18" charset="0"/>
                <a:cs typeface="Times New Roman" panose="02020603050405020304" pitchFamily="18" charset="0"/>
              </a:rPr>
              <a:t>- </a:t>
            </a:r>
            <a:r>
              <a:rPr lang="pl-PL" sz="1600" dirty="0" smtClean="0">
                <a:latin typeface="Times New Roman" panose="02020603050405020304" pitchFamily="18" charset="0"/>
                <a:cs typeface="Times New Roman" panose="02020603050405020304" pitchFamily="18" charset="0"/>
              </a:rPr>
              <a:t>statut</a:t>
            </a:r>
          </a:p>
          <a:p>
            <a:pPr marL="285750" indent="-285750">
              <a:lnSpc>
                <a:spcPct val="150000"/>
              </a:lnSpc>
              <a:buFont typeface="Courier New" panose="02070309020205020404" pitchFamily="49" charset="0"/>
              <a:buChar char="o"/>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767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4DB07893-3BE3-42E0-BC35-1ED54907AA6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xmlns="" id="{017C40D5-034D-4017-BF93-E3AF61334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xmlns="" id="{8927D23A-8D45-4A3B-8292-9802CAFAEC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xmlns="" id="{54AC8502-82EF-488F-A769-2C9758D575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xmlns="" id="{45863BAB-21F5-40D8-8054-4F5A5A71E7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xmlns="" id="{D6CDFFA9-CB9B-4224-8693-FAE0CA7534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xmlns="" id="{B6A01934-284E-4BCA-8E7F-4EA1ADCD06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xmlns="" id="{BD25195C-9A0F-42C0-BCFA-8AE824C6B9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xmlns="" id="{B24C254B-4197-4951-84F7-896F441B10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xmlns="" id="{71F330C8-1F40-4D4E-B39D-0251795038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xmlns="" id="{2715F280-155E-440C-8A04-ADB44B96B0D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xmlns="" id="{581EA02B-84E6-4BDF-802F-5380897207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xmlns="" id="{0A8D6E22-477E-4554-9DD7-4AAF82DC8D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xmlns="" id="{FABD280D-079A-453F-BB67-25DE0CFFA78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xmlns="" id="{A65E1FB9-E675-439E-B4AD-7A83D28374D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xmlns="" id="{73F22E98-36D4-4717-BD18-7D82C5C6C2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xmlns="" id="{8D514B26-F1E3-4FC5-9971-32D9BD659C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xmlns="" id="{625A493F-B70E-453E-879D-AF04AAC500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xmlns="" id="{F7B5899C-8596-4D71-8853-45318E1116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xmlns="" id="{3B9C14FC-56CE-46EA-B8CA-5AC43CEEBC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xmlns="" id="{F20A4E56-ACC6-4224-90CA-D55AFD87063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xmlns="" id="{AC651636-2851-41D1-8CA5-308118F36F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xmlns="" id="{59909CA5-DB2C-4B0F-A986-58751C05A5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xmlns="" id="{8C7AC88B-4F8C-418E-9D03-D36DE2792A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xmlns="" id="{07DF423B-20EE-4B4E-9331-08534D6E40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xmlns="" id="{068B0462-75E9-4B1D-8B86-70E9E8F4C17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xmlns="" id="{54E69918-1325-4CA2-9AB0-85EE8D6D82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xmlns="" id="{7A5071B7-1CAE-4E86-9CA1-F918E5ED3AC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xmlns="" id="{15A709AE-C597-4F0F-9CAA-FE0F9071D4B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xmlns="" id="{A413C053-C9C1-4E6A-B009-C4B4DDAB90A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xmlns="" id="{E5AE5B33-92CA-42D0-B84A-7AFE673ABEF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xmlns="" id="{C9CFEC47-604F-4921-8C95-501EDBD8440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xmlns="" id="{27449E73-1609-4FCE-B4A0-7C4BA7E1F57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xmlns="" id="{212DE114-EF7D-4E44-B0AA-C84E525E94E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xmlns="" id="{7368FDEB-E7AA-4C77-B71A-98163A46694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xmlns="" id="{A0649E67-96B5-4930-98AF-82AC946092C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xmlns="" id="{926C88EF-A37D-44C3-934C-42AA5B51213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xmlns="" id="{C0442B81-6DBB-491C-B230-2467852269F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xmlns="" id="{93426BCC-D22C-403C-8DCC-D90D2298D8D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xmlns="" id="{267F8A8D-44CE-4AF4-9157-8A83CC46216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xmlns="" id="{4A8C909B-F38A-40E8-AFDA-DC78B0861AB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xmlns="" id="{F1979438-48F8-498A-9404-803B48B99F4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xmlns="" id="{43C1135D-3BE6-4AA0-9092-DA224D36145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xmlns="" id="{F3056CE6-A290-4B53-A183-2F813443C62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xmlns="" id="{336073A9-4BB3-4518-95E4-42138439A0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a:extLst>
              <a:ext uri="{FF2B5EF4-FFF2-40B4-BE49-F238E27FC236}">
                <a16:creationId xmlns:a16="http://schemas.microsoft.com/office/drawing/2014/main" xmlns="" id="{28981D50-41EB-47B6-A74B-B4590663DC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p:cNvPicPr>
            <a:picLocks noGrp="1" noChangeAspect="1"/>
          </p:cNvPicPr>
          <p:nvPr>
            <p:ph idx="1"/>
          </p:nvPr>
        </p:nvPicPr>
        <p:blipFill rotWithShape="1">
          <a:blip r:embed="rId2"/>
          <a:srcRect l="570" t="11797" r="38558" b="72904"/>
          <a:stretch/>
        </p:blipFill>
        <p:spPr>
          <a:xfrm>
            <a:off x="318979" y="1775778"/>
            <a:ext cx="11552981" cy="1633287"/>
          </a:xfrm>
          <a:prstGeom prst="rect">
            <a:avLst/>
          </a:prstGeom>
          <a:ln w="12700">
            <a:noFill/>
          </a:ln>
        </p:spPr>
      </p:pic>
      <p:grpSp>
        <p:nvGrpSpPr>
          <p:cNvPr id="60" name="Group 59">
            <a:extLst>
              <a:ext uri="{FF2B5EF4-FFF2-40B4-BE49-F238E27FC236}">
                <a16:creationId xmlns:a16="http://schemas.microsoft.com/office/drawing/2014/main" xmlns="" id="{206AD6B3-B348-4CE7-AFAD-F882E7795F3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4206292"/>
            <a:ext cx="12192755" cy="1771275"/>
            <a:chOff x="1" y="3893141"/>
            <a:chExt cx="12192755" cy="1771275"/>
          </a:xfrm>
        </p:grpSpPr>
        <p:sp>
          <p:nvSpPr>
            <p:cNvPr id="61" name="Isosceles Triangle 39">
              <a:extLst>
                <a:ext uri="{FF2B5EF4-FFF2-40B4-BE49-F238E27FC236}">
                  <a16:creationId xmlns:a16="http://schemas.microsoft.com/office/drawing/2014/main" xmlns="" id="{513F5A56-3C10-4EB6-A41F-B2387E13BD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49931031-0A9A-4132-A62C-407AFAC3F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dirty="0"/>
              <a:t>Rebus</a:t>
            </a:r>
          </a:p>
        </p:txBody>
      </p:sp>
    </p:spTree>
    <p:extLst>
      <p:ext uri="{BB962C8B-B14F-4D97-AF65-F5344CB8AC3E}">
        <p14:creationId xmlns:p14="http://schemas.microsoft.com/office/powerpoint/2010/main" val="4117297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E20A234D-B9A4-4358-82C4-55B27FDC0EF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xmlns="" id="{D6AD3151-F96E-4F8D-9B74-990ABE18313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xmlns="" id="{B3504A37-677D-4553-961E-C8504E1AD8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xmlns="" id="{E1A9F12C-7B47-41B8-9DF3-74E2A725589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xmlns="" id="{AB64BA4D-764E-43AA-B546-158AAB0F28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xmlns="" id="{C13AB19E-C06F-42CE-8C07-8BCE182DA9D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xmlns="" id="{057D2BFA-CF18-4381-89A7-ED36243463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xmlns="" id="{D4C422A6-48B9-4629-8FEF-0AA2FCF8AC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xmlns="" id="{44431652-9C96-4555-8585-20ACDFB21A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xmlns="" id="{BA82E172-9439-4927-ABE2-364FD3AA92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xmlns="" id="{9137DE69-451C-4993-8AF3-1DDDD17519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xmlns="" id="{430B95C1-206E-4B3D-85F7-10E2EE73C9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xmlns="" id="{3D23E2F8-938B-4A52-B35F-94F1331E97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xmlns="" id="{A7371A20-A9C7-40DA-BE71-2D23D3F8F4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xmlns="" id="{AD5A9C0B-2DF6-47B7-B7F4-DC52B4665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xmlns="" id="{AA3FFED2-A833-473E-869C-C67C78EF15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xmlns="" id="{DD3136B0-EC59-42D1-AED9-1E7B23AE01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xmlns="" id="{516A793C-A2AA-409E-9AFD-31EBC99181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xmlns="" id="{A91A9330-6EF3-4068-9E05-EFD9E58146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xmlns="" id="{363F339A-2F0F-497A-9A97-6E1D4A38AD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xmlns="" id="{4BF14AA4-98BB-49F7-8A26-B9611695CB3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xmlns="" id="{769B412D-486A-40AE-AD13-012CFC18CD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xmlns="" id="{05FE3073-1BF6-4D01-B519-329470617E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xmlns="" id="{0144938A-7410-4F44-8642-3F1272DED1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xmlns="" id="{6BDBA639-2A71-4A60-A71A-FF1836F546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xmlns="" id="{5E208A8B-5EBD-4532-BE72-26414FA7CF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xmlns="" id="{15D09196-B338-4AB5-A71B-CFD5FFCA62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a:extLst>
                <a:ext uri="{FF2B5EF4-FFF2-40B4-BE49-F238E27FC236}">
                  <a16:creationId xmlns:a16="http://schemas.microsoft.com/office/drawing/2014/main" xmlns="" id="{F50B4463-128A-4677-A285-C017E6C543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a:extLst>
                <a:ext uri="{FF2B5EF4-FFF2-40B4-BE49-F238E27FC236}">
                  <a16:creationId xmlns:a16="http://schemas.microsoft.com/office/drawing/2014/main" xmlns="" id="{1D9B95CD-F023-4DFA-9678-1E02713F74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8">
              <a:extLst>
                <a:ext uri="{FF2B5EF4-FFF2-40B4-BE49-F238E27FC236}">
                  <a16:creationId xmlns:a16="http://schemas.microsoft.com/office/drawing/2014/main" xmlns="" id="{1DDF47A8-BE7B-43F3-A500-F5A4656D83B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9">
              <a:extLst>
                <a:ext uri="{FF2B5EF4-FFF2-40B4-BE49-F238E27FC236}">
                  <a16:creationId xmlns:a16="http://schemas.microsoft.com/office/drawing/2014/main" xmlns="" id="{2DD394DE-76FB-42F8-85F2-FD436F4232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0">
              <a:extLst>
                <a:ext uri="{FF2B5EF4-FFF2-40B4-BE49-F238E27FC236}">
                  <a16:creationId xmlns:a16="http://schemas.microsoft.com/office/drawing/2014/main" xmlns="" id="{B95F2EFB-87E6-4400-AAF3-7EB8B4F156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1">
              <a:extLst>
                <a:ext uri="{FF2B5EF4-FFF2-40B4-BE49-F238E27FC236}">
                  <a16:creationId xmlns:a16="http://schemas.microsoft.com/office/drawing/2014/main" xmlns="" id="{1D463476-2BC7-418C-9D6F-51444B11A7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a:extLst>
                <a:ext uri="{FF2B5EF4-FFF2-40B4-BE49-F238E27FC236}">
                  <a16:creationId xmlns:a16="http://schemas.microsoft.com/office/drawing/2014/main" xmlns="" id="{24011122-2495-478A-81BF-ABBDEA1DA8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a:extLst>
                <a:ext uri="{FF2B5EF4-FFF2-40B4-BE49-F238E27FC236}">
                  <a16:creationId xmlns:a16="http://schemas.microsoft.com/office/drawing/2014/main" xmlns="" id="{C79E87C5-E5B3-476B-B539-FC9CF4A33B7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4">
              <a:extLst>
                <a:ext uri="{FF2B5EF4-FFF2-40B4-BE49-F238E27FC236}">
                  <a16:creationId xmlns:a16="http://schemas.microsoft.com/office/drawing/2014/main" xmlns="" id="{956029CA-2B38-434D-9044-5FF3A1ECD1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5">
              <a:extLst>
                <a:ext uri="{FF2B5EF4-FFF2-40B4-BE49-F238E27FC236}">
                  <a16:creationId xmlns:a16="http://schemas.microsoft.com/office/drawing/2014/main" xmlns="" id="{9514CFB6-E8DB-43DC-B1CD-9CC2D4B276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6">
              <a:extLst>
                <a:ext uri="{FF2B5EF4-FFF2-40B4-BE49-F238E27FC236}">
                  <a16:creationId xmlns:a16="http://schemas.microsoft.com/office/drawing/2014/main" xmlns="" id="{BD8C1FC8-E550-45BE-9F30-822BAB3781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 name="Freeform 17">
              <a:extLst>
                <a:ext uri="{FF2B5EF4-FFF2-40B4-BE49-F238E27FC236}">
                  <a16:creationId xmlns:a16="http://schemas.microsoft.com/office/drawing/2014/main" xmlns="" id="{D1646B5D-A7B7-41EC-9591-0E0C0F4F94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a:extLst>
                <a:ext uri="{FF2B5EF4-FFF2-40B4-BE49-F238E27FC236}">
                  <a16:creationId xmlns:a16="http://schemas.microsoft.com/office/drawing/2014/main" xmlns="" id="{E2118E93-481E-4843-987E-378187AA37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a:extLst>
                <a:ext uri="{FF2B5EF4-FFF2-40B4-BE49-F238E27FC236}">
                  <a16:creationId xmlns:a16="http://schemas.microsoft.com/office/drawing/2014/main" xmlns="" id="{77038464-F4E2-47EC-A87F-18469191E3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a:extLst>
                <a:ext uri="{FF2B5EF4-FFF2-40B4-BE49-F238E27FC236}">
                  <a16:creationId xmlns:a16="http://schemas.microsoft.com/office/drawing/2014/main" xmlns="" id="{FB3BBEB1-E146-408F-95B7-EE2F269DE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1">
              <a:extLst>
                <a:ext uri="{FF2B5EF4-FFF2-40B4-BE49-F238E27FC236}">
                  <a16:creationId xmlns:a16="http://schemas.microsoft.com/office/drawing/2014/main" xmlns="" id="{C765B285-56EC-47FC-B116-274EBBD61A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2">
              <a:extLst>
                <a:ext uri="{FF2B5EF4-FFF2-40B4-BE49-F238E27FC236}">
                  <a16:creationId xmlns:a16="http://schemas.microsoft.com/office/drawing/2014/main" xmlns="" id="{CB4A6191-6913-42EA-905E-8A174AE2C9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23">
              <a:extLst>
                <a:ext uri="{FF2B5EF4-FFF2-40B4-BE49-F238E27FC236}">
                  <a16:creationId xmlns:a16="http://schemas.microsoft.com/office/drawing/2014/main" xmlns="" id="{8ADEEF92-F481-475A-845C-5E940F0D55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0" name="Freeform: Shape 59">
            <a:extLst>
              <a:ext uri="{FF2B5EF4-FFF2-40B4-BE49-F238E27FC236}">
                <a16:creationId xmlns:a16="http://schemas.microsoft.com/office/drawing/2014/main" xmlns="" id="{D9C506D7-84CB-4057-A44A-465313E785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Oval 32">
            <a:extLst>
              <a:ext uri="{FF2B5EF4-FFF2-40B4-BE49-F238E27FC236}">
                <a16:creationId xmlns:a16="http://schemas.microsoft.com/office/drawing/2014/main" xmlns="" id="{7842FC68-61FD-4700-8A22-BB8B071884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p:cNvSpPr>
            <a:spLocks noGrp="1" noChangeArrowheads="1"/>
          </p:cNvSpPr>
          <p:nvPr>
            <p:ph type="title"/>
          </p:nvPr>
        </p:nvSpPr>
        <p:spPr bwMode="auto">
          <a:xfrm>
            <a:off x="2616277" y="2061838"/>
            <a:ext cx="6959446" cy="16624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228600" tIns="228600" rIns="228600" bIns="0" numCol="1" rtlCol="0" anchor="b" anchorCtr="0" compatLnSpc="1">
            <a:prstTxWarp prst="textNoShape">
              <a:avLst/>
            </a:prstTxWarp>
            <a:normAutofit/>
          </a:bodyPr>
          <a:lstStyle/>
          <a:p>
            <a:pPr fontAlgn="base">
              <a:lnSpc>
                <a:spcPct val="80000"/>
              </a:lnSpc>
              <a:spcAft>
                <a:spcPct val="0"/>
              </a:spcAft>
            </a:pPr>
            <a:r>
              <a:rPr lang="en-US" altLang="pl-PL" sz="4800" dirty="0"/>
              <a:t>Die </a:t>
            </a:r>
            <a:r>
              <a:rPr kumimoji="0" lang="en-US" altLang="pl-PL" sz="4800" u="none" strike="noStrike" normalizeH="0" baseline="0" dirty="0" err="1">
                <a:ln>
                  <a:noFill/>
                </a:ln>
              </a:rPr>
              <a:t>Konkurrenz</a:t>
            </a:r>
            <a:r>
              <a:rPr lang="en-US" altLang="pl-PL" sz="4800" dirty="0"/>
              <a:t> </a:t>
            </a:r>
            <a:endParaRPr kumimoji="0" lang="en-US" altLang="pl-PL" sz="4800" u="none" strike="noStrike" normalizeH="0" baseline="0">
              <a:ln>
                <a:noFill/>
              </a:ln>
            </a:endParaRPr>
          </a:p>
        </p:txBody>
      </p:sp>
    </p:spTree>
    <p:extLst>
      <p:ext uri="{BB962C8B-B14F-4D97-AF65-F5344CB8AC3E}">
        <p14:creationId xmlns:p14="http://schemas.microsoft.com/office/powerpoint/2010/main" val="3165988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75627FE-0AC5-4349-AC08-45A58BEC9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F87AAF7B-2090-475D-9C3E-FDC03DD87A8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F2DCEC33-4B31-44BC-99CB-9E4845DC4C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204E0A10-D288-4B22-87A1-737B0A37D1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9A3E042E-4911-425A-84BB-04BF90D07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3A49226D-3129-4C5A-9641-3D03BEEA79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9CC3C315-B515-4DD8-AC22-9D8417B37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1A961828-F78F-4D56-A98E-037806C637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739D4F9D-3728-42C1-8302-452D51321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B4D9647E-354D-4CA8-B4A7-39172E5EAC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A3EC74E0-5222-4ACC-BCEC-1AA189D3BC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0AE72B4-084D-42E6-ABED-5FD4650D4B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C9D1F5DD-8D50-4098-8D2B-10E284752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D48F3941-C3C7-4589-AA46-067F6BB2D0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C16BBE9A-4BE3-4401-82C5-8041DB14E5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06180330-CCD3-4D14-A652-D60C28252D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616C90F6-4133-43A5-B47C-7750FE28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D7C03F90-E828-4414-8A53-92069FFB68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6ADDE443-75AA-4F32-A2EE-272C4347C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ACD281C1-1D59-453F-A33A-D83E39EB06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60217FAC-29FE-4D6B-9BB4-FF41AA756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0D3CC33A-6E36-4A72-9965-8E20FB05D1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F128F04E-05CD-4035-A32B-6E9ABAB931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xmlns="" id="{BC2574CF-1D35-4994-87BD-5A3378E1A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5459" y="960120"/>
            <a:ext cx="3865695" cy="4171278"/>
          </a:xfrm>
        </p:spPr>
        <p:txBody>
          <a:bodyPr>
            <a:normAutofit/>
          </a:bodyPr>
          <a:lstStyle/>
          <a:p>
            <a:pPr algn="r"/>
            <a:r>
              <a:rPr lang="pl-PL" sz="4400">
                <a:solidFill>
                  <a:schemeClr val="tx1"/>
                </a:solidFill>
              </a:rPr>
              <a:t>Die Quellen</a:t>
            </a:r>
          </a:p>
        </p:txBody>
      </p:sp>
      <p:cxnSp>
        <p:nvCxnSpPr>
          <p:cNvPr id="35" name="Straight Connector 34">
            <a:extLst>
              <a:ext uri="{FF2B5EF4-FFF2-40B4-BE49-F238E27FC236}">
                <a16:creationId xmlns:a16="http://schemas.microsoft.com/office/drawing/2014/main" xmlns="" id="{68B6AB33-DFE6-4FE4-94FE-C9E25424AD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83164" y="960120"/>
            <a:ext cx="5511800" cy="4171278"/>
          </a:xfrm>
        </p:spPr>
        <p:txBody>
          <a:bodyPr>
            <a:normAutofit/>
          </a:bodyPr>
          <a:lstStyle/>
          <a:p>
            <a:r>
              <a:rPr lang="pl-PL" dirty="0">
                <a:hlinkClick r:id="rId2"/>
              </a:rPr>
              <a:t>https://mfiles.pl/pl/index.php/Monopol</a:t>
            </a:r>
            <a:endParaRPr lang="pl-PL" dirty="0"/>
          </a:p>
          <a:p>
            <a:r>
              <a:rPr lang="pl-PL" dirty="0">
                <a:hlinkClick r:id="rId3"/>
              </a:rPr>
              <a:t>https://mfiles.pl/pl/index.php/Monopol,_oligopol,_konkurencja</a:t>
            </a:r>
            <a:endParaRPr lang="pl-PL" dirty="0"/>
          </a:p>
          <a:p>
            <a:r>
              <a:rPr lang="pl-PL" dirty="0"/>
              <a:t> </a:t>
            </a:r>
            <a:r>
              <a:rPr lang="pl-PL" dirty="0">
                <a:hlinkClick r:id="rId4"/>
              </a:rPr>
              <a:t>https://mfiles.pl/pl/index.php/Polipol</a:t>
            </a:r>
            <a:endParaRPr lang="pl-PL" dirty="0"/>
          </a:p>
          <a:p>
            <a:endParaRPr lang="pl-PL" dirty="0"/>
          </a:p>
          <a:p>
            <a:endParaRPr lang="pl-PL" dirty="0"/>
          </a:p>
        </p:txBody>
      </p:sp>
    </p:spTree>
    <p:extLst>
      <p:ext uri="{BB962C8B-B14F-4D97-AF65-F5344CB8AC3E}">
        <p14:creationId xmlns:p14="http://schemas.microsoft.com/office/powerpoint/2010/main" val="1813585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E20A234D-B9A4-4358-82C4-55B27FDC0EF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xmlns="" id="{D6AD3151-F96E-4F8D-9B74-990ABE18313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xmlns="" id="{B3504A37-677D-4553-961E-C8504E1AD8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xmlns="" id="{E1A9F12C-7B47-41B8-9DF3-74E2A725589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xmlns="" id="{AB64BA4D-764E-43AA-B546-158AAB0F28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xmlns="" id="{C13AB19E-C06F-42CE-8C07-8BCE182DA9D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xmlns="" id="{057D2BFA-CF18-4381-89A7-ED36243463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xmlns="" id="{D4C422A6-48B9-4629-8FEF-0AA2FCF8AC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xmlns="" id="{44431652-9C96-4555-8585-20ACDFB21A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xmlns="" id="{BA82E172-9439-4927-ABE2-364FD3AA92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xmlns="" id="{9137DE69-451C-4993-8AF3-1DDDD17519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xmlns="" id="{430B95C1-206E-4B3D-85F7-10E2EE73C9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xmlns="" id="{3D23E2F8-938B-4A52-B35F-94F1331E97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xmlns="" id="{A7371A20-A9C7-40DA-BE71-2D23D3F8F4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xmlns="" id="{AD5A9C0B-2DF6-47B7-B7F4-DC52B4665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xmlns="" id="{AA3FFED2-A833-473E-869C-C67C78EF15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xmlns="" id="{DD3136B0-EC59-42D1-AED9-1E7B23AE01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xmlns="" id="{516A793C-A2AA-409E-9AFD-31EBC99181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xmlns="" id="{A91A9330-6EF3-4068-9E05-EFD9E58146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xmlns="" id="{363F339A-2F0F-497A-9A97-6E1D4A38AD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xmlns="" id="{4BF14AA4-98BB-49F7-8A26-B9611695CB3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xmlns="" id="{769B412D-486A-40AE-AD13-012CFC18CD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xmlns="" id="{05FE3073-1BF6-4D01-B519-329470617E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xmlns="" id="{0144938A-7410-4F44-8642-3F1272DED1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xmlns="" id="{6BDBA639-2A71-4A60-A71A-FF1836F546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39" name="Group 38">
            <a:extLst>
              <a:ext uri="{FF2B5EF4-FFF2-40B4-BE49-F238E27FC236}">
                <a16:creationId xmlns:a16="http://schemas.microsoft.com/office/drawing/2014/main" xmlns="" id="{5E208A8B-5EBD-4532-BE72-26414FA7CF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xmlns="" id="{15D09196-B338-4AB5-A71B-CFD5FFCA62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a:extLst>
                <a:ext uri="{FF2B5EF4-FFF2-40B4-BE49-F238E27FC236}">
                  <a16:creationId xmlns:a16="http://schemas.microsoft.com/office/drawing/2014/main" xmlns="" id="{F50B4463-128A-4677-A285-C017E6C543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a:extLst>
                <a:ext uri="{FF2B5EF4-FFF2-40B4-BE49-F238E27FC236}">
                  <a16:creationId xmlns:a16="http://schemas.microsoft.com/office/drawing/2014/main" xmlns="" id="{1D9B95CD-F023-4DFA-9678-1E02713F74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8">
              <a:extLst>
                <a:ext uri="{FF2B5EF4-FFF2-40B4-BE49-F238E27FC236}">
                  <a16:creationId xmlns:a16="http://schemas.microsoft.com/office/drawing/2014/main" xmlns="" id="{1DDF47A8-BE7B-43F3-A500-F5A4656D83B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9">
              <a:extLst>
                <a:ext uri="{FF2B5EF4-FFF2-40B4-BE49-F238E27FC236}">
                  <a16:creationId xmlns:a16="http://schemas.microsoft.com/office/drawing/2014/main" xmlns="" id="{2DD394DE-76FB-42F8-85F2-FD436F4232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0">
              <a:extLst>
                <a:ext uri="{FF2B5EF4-FFF2-40B4-BE49-F238E27FC236}">
                  <a16:creationId xmlns:a16="http://schemas.microsoft.com/office/drawing/2014/main" xmlns="" id="{B95F2EFB-87E6-4400-AAF3-7EB8B4F156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1">
              <a:extLst>
                <a:ext uri="{FF2B5EF4-FFF2-40B4-BE49-F238E27FC236}">
                  <a16:creationId xmlns:a16="http://schemas.microsoft.com/office/drawing/2014/main" xmlns="" id="{1D463476-2BC7-418C-9D6F-51444B11A7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a:extLst>
                <a:ext uri="{FF2B5EF4-FFF2-40B4-BE49-F238E27FC236}">
                  <a16:creationId xmlns:a16="http://schemas.microsoft.com/office/drawing/2014/main" xmlns="" id="{24011122-2495-478A-81BF-ABBDEA1DA8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a:extLst>
                <a:ext uri="{FF2B5EF4-FFF2-40B4-BE49-F238E27FC236}">
                  <a16:creationId xmlns:a16="http://schemas.microsoft.com/office/drawing/2014/main" xmlns="" id="{C79E87C5-E5B3-476B-B539-FC9CF4A33B7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4">
              <a:extLst>
                <a:ext uri="{FF2B5EF4-FFF2-40B4-BE49-F238E27FC236}">
                  <a16:creationId xmlns:a16="http://schemas.microsoft.com/office/drawing/2014/main" xmlns="" id="{956029CA-2B38-434D-9044-5FF3A1ECD1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5">
              <a:extLst>
                <a:ext uri="{FF2B5EF4-FFF2-40B4-BE49-F238E27FC236}">
                  <a16:creationId xmlns:a16="http://schemas.microsoft.com/office/drawing/2014/main" xmlns="" id="{9514CFB6-E8DB-43DC-B1CD-9CC2D4B276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6">
              <a:extLst>
                <a:ext uri="{FF2B5EF4-FFF2-40B4-BE49-F238E27FC236}">
                  <a16:creationId xmlns:a16="http://schemas.microsoft.com/office/drawing/2014/main" xmlns="" id="{BD8C1FC8-E550-45BE-9F30-822BAB3781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 name="Freeform 17">
              <a:extLst>
                <a:ext uri="{FF2B5EF4-FFF2-40B4-BE49-F238E27FC236}">
                  <a16:creationId xmlns:a16="http://schemas.microsoft.com/office/drawing/2014/main" xmlns="" id="{D1646B5D-A7B7-41EC-9591-0E0C0F4F94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a:extLst>
                <a:ext uri="{FF2B5EF4-FFF2-40B4-BE49-F238E27FC236}">
                  <a16:creationId xmlns:a16="http://schemas.microsoft.com/office/drawing/2014/main" xmlns="" id="{E2118E93-481E-4843-987E-378187AA37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a:extLst>
                <a:ext uri="{FF2B5EF4-FFF2-40B4-BE49-F238E27FC236}">
                  <a16:creationId xmlns:a16="http://schemas.microsoft.com/office/drawing/2014/main" xmlns="" id="{77038464-F4E2-47EC-A87F-18469191E3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a:extLst>
                <a:ext uri="{FF2B5EF4-FFF2-40B4-BE49-F238E27FC236}">
                  <a16:creationId xmlns:a16="http://schemas.microsoft.com/office/drawing/2014/main" xmlns="" id="{FB3BBEB1-E146-408F-95B7-EE2F269DE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1">
              <a:extLst>
                <a:ext uri="{FF2B5EF4-FFF2-40B4-BE49-F238E27FC236}">
                  <a16:creationId xmlns:a16="http://schemas.microsoft.com/office/drawing/2014/main" xmlns="" id="{C765B285-56EC-47FC-B116-274EBBD61A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2">
              <a:extLst>
                <a:ext uri="{FF2B5EF4-FFF2-40B4-BE49-F238E27FC236}">
                  <a16:creationId xmlns:a16="http://schemas.microsoft.com/office/drawing/2014/main" xmlns="" id="{CB4A6191-6913-42EA-905E-8A174AE2C9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23">
              <a:extLst>
                <a:ext uri="{FF2B5EF4-FFF2-40B4-BE49-F238E27FC236}">
                  <a16:creationId xmlns:a16="http://schemas.microsoft.com/office/drawing/2014/main" xmlns="" id="{8ADEEF92-F481-475A-845C-5E940F0D55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0" name="Freeform: Shape 59">
            <a:extLst>
              <a:ext uri="{FF2B5EF4-FFF2-40B4-BE49-F238E27FC236}">
                <a16:creationId xmlns:a16="http://schemas.microsoft.com/office/drawing/2014/main" xmlns="" id="{D9C506D7-84CB-4057-A44A-465313E785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2" name="Oval 32">
            <a:extLst>
              <a:ext uri="{FF2B5EF4-FFF2-40B4-BE49-F238E27FC236}">
                <a16:creationId xmlns:a16="http://schemas.microsoft.com/office/drawing/2014/main" xmlns="" id="{7842FC68-61FD-4700-8A22-BB8B071884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 name="Rectangle 1"/>
          <p:cNvSpPr>
            <a:spLocks noGrp="1" noChangeArrowheads="1"/>
          </p:cNvSpPr>
          <p:nvPr>
            <p:ph type="title"/>
          </p:nvPr>
        </p:nvSpPr>
        <p:spPr bwMode="auto">
          <a:xfrm>
            <a:off x="2532136" y="3070538"/>
            <a:ext cx="6959446" cy="16624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228600" tIns="228600" rIns="228600" bIns="0" numCol="1" rtlCol="0" anchor="b" anchorCtr="0" compatLnSpc="1">
            <a:prstTxWarp prst="textNoShape">
              <a:avLst/>
            </a:prstTxWarp>
            <a:noAutofit/>
          </a:bodyPr>
          <a:lstStyle/>
          <a:p>
            <a:pPr fontAlgn="base">
              <a:lnSpc>
                <a:spcPct val="80000"/>
              </a:lnSpc>
              <a:spcAft>
                <a:spcPct val="0"/>
              </a:spcAft>
            </a:pPr>
            <a:r>
              <a:rPr lang="en-US" altLang="pl-PL" sz="6000" b="1" dirty="0">
                <a:solidFill>
                  <a:schemeClr val="bg1"/>
                </a:solidFill>
                <a:latin typeface="Times New Roman" panose="02020603050405020304" pitchFamily="18" charset="0"/>
                <a:cs typeface="Times New Roman" panose="02020603050405020304" pitchFamily="18" charset="0"/>
              </a:rPr>
              <a:t> </a:t>
            </a:r>
            <a:r>
              <a:rPr lang="de-DE" altLang="pl-PL" sz="6000" b="1" dirty="0">
                <a:solidFill>
                  <a:schemeClr val="bg1"/>
                </a:solidFill>
                <a:latin typeface="Times New Roman" panose="02020603050405020304" pitchFamily="18" charset="0"/>
                <a:cs typeface="Times New Roman" panose="02020603050405020304" pitchFamily="18" charset="0"/>
              </a:rPr>
              <a:t>Danke für Ihre </a:t>
            </a:r>
            <a:r>
              <a:rPr lang="de-DE" altLang="pl-PL" sz="6000" b="1" dirty="0" smtClean="0">
                <a:solidFill>
                  <a:schemeClr val="bg1"/>
                </a:solidFill>
                <a:latin typeface="Times New Roman" panose="02020603050405020304" pitchFamily="18" charset="0"/>
                <a:cs typeface="Times New Roman" panose="02020603050405020304" pitchFamily="18" charset="0"/>
              </a:rPr>
              <a:t>Aufmerksamkeit</a:t>
            </a:r>
            <a:r>
              <a:rPr lang="pl-PL" altLang="pl-PL" sz="6000" b="1" dirty="0" smtClean="0">
                <a:solidFill>
                  <a:schemeClr val="bg1"/>
                </a:solidFill>
                <a:latin typeface="Times New Roman" panose="02020603050405020304" pitchFamily="18" charset="0"/>
                <a:cs typeface="Times New Roman" panose="02020603050405020304" pitchFamily="18" charset="0"/>
              </a:rPr>
              <a:t> !</a:t>
            </a:r>
            <a:r>
              <a:rPr lang="de-DE" altLang="pl-PL" sz="6000" b="1" dirty="0" smtClean="0">
                <a:solidFill>
                  <a:schemeClr val="bg1"/>
                </a:solidFill>
                <a:latin typeface="Times New Roman" panose="02020603050405020304" pitchFamily="18" charset="0"/>
                <a:cs typeface="Times New Roman" panose="02020603050405020304" pitchFamily="18" charset="0"/>
              </a:rPr>
              <a:t> </a:t>
            </a:r>
            <a:r>
              <a:rPr lang="de-DE" altLang="pl-PL" sz="6000" b="1" dirty="0">
                <a:solidFill>
                  <a:schemeClr val="bg1"/>
                </a:solidFill>
                <a:latin typeface="Times New Roman" panose="02020603050405020304" pitchFamily="18" charset="0"/>
                <a:cs typeface="Times New Roman" panose="02020603050405020304" pitchFamily="18" charset="0"/>
              </a:rPr>
              <a:t/>
            </a:r>
            <a:br>
              <a:rPr lang="de-DE" altLang="pl-PL" sz="6000" b="1" dirty="0">
                <a:solidFill>
                  <a:schemeClr val="bg1"/>
                </a:solidFill>
                <a:latin typeface="Times New Roman" panose="02020603050405020304" pitchFamily="18" charset="0"/>
                <a:cs typeface="Times New Roman" panose="02020603050405020304" pitchFamily="18" charset="0"/>
              </a:rPr>
            </a:br>
            <a:endParaRPr kumimoji="0" lang="en-US" altLang="pl-PL" sz="6000" b="1" u="none" strike="noStrike" normalizeH="0" baseline="0" dirty="0">
              <a:ln>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8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40F2DE27-1297-4129-8109-8A8F621F60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EE3576CE-E327-4733-A289-BEFB35F754E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xmlns="" id="{EF2E2475-8B34-4000-B8B4-D1C0480EACA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xmlns="" id="{AFF0158B-67CA-4E5D-82E9-032946005C8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xmlns="" id="{E791B238-571A-4C82-9B16-63D94A891B8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xmlns="" id="{70F10DD1-A998-4B23-8C15-31B7FD35E93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xmlns="" id="{AE6BBC61-DC1C-44DA-9B00-6F69CE21D8E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xmlns="" id="{906CAA79-7669-426E-AB78-3E141D4751E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xmlns="" id="{DA6EE275-29A0-4962-AFA6-FAD32DF50FD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xmlns="" id="{2274EE13-0D62-4489-9B61-C616736FA1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xmlns="" id="{471730B6-C7FB-45ED-BCC5-40FD45BF260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xmlns="" id="{D6FE80FB-C4EF-4D79-9559-D63549F146C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xmlns="" id="{C9CBAF19-21AE-40E8-8965-D5E6042F250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xmlns="" id="{EBA99019-E134-4FD1-9B9C-5F2DCAAA981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xmlns="" id="{00B654CA-DF8B-44BB-BF62-5B028D52222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xmlns="" id="{32411C03-987B-42CB-833D-E31A279010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xmlns="" id="{5F9F126A-997B-4B39-8984-6563BA5D7F8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xmlns="" id="{49617DFE-E17F-4F67-9D22-C4197939219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xmlns="" id="{E5441641-3AA6-42CE-8E3B-D39246DDE44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xmlns="" id="{6A578EBB-B60C-404B-B968-F9D46DC8BFD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xmlns="" id="{6A6D1E40-DD2C-4558-954C-47EC7417E6A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xmlns="" id="{6C40FCAF-C578-4360-9094-9F66028B7B6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xmlns="" id="{63EAC42D-DC17-4FCB-B8F4-6AFBDA29CFA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Rectangle 1"/>
          <p:cNvSpPr>
            <a:spLocks noGrp="1" noChangeArrowheads="1"/>
          </p:cNvSpPr>
          <p:nvPr>
            <p:ph type="title"/>
          </p:nvPr>
        </p:nvSpPr>
        <p:spPr bwMode="auto">
          <a:xfrm>
            <a:off x="1759287" y="798881"/>
            <a:ext cx="8673427" cy="10489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de-DE" altLang="pl-PL"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Präsentationsplan</a:t>
            </a:r>
          </a:p>
        </p:txBody>
      </p:sp>
      <p:graphicFrame>
        <p:nvGraphicFramePr>
          <p:cNvPr id="6" name="Symbol zastępczy zawartości 2">
            <a:extLst>
              <a:ext uri="{FF2B5EF4-FFF2-40B4-BE49-F238E27FC236}">
                <a16:creationId xmlns:a16="http://schemas.microsoft.com/office/drawing/2014/main" xmlns="" id="{E199B70B-7660-39FD-9ED8-9FFE95180530}"/>
              </a:ext>
            </a:extLst>
          </p:cNvPr>
          <p:cNvGraphicFramePr>
            <a:graphicFrameLocks noGrp="1"/>
          </p:cNvGraphicFramePr>
          <p:nvPr>
            <p:ph idx="1"/>
            <p:extLst>
              <p:ext uri="{D42A27DB-BD31-4B8C-83A1-F6EECF244321}">
                <p14:modId xmlns:p14="http://schemas.microsoft.com/office/powerpoint/2010/main" val="3454074322"/>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9857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75627FE-0AC5-4349-AC08-45A58BEC9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F87AAF7B-2090-475D-9C3E-FDC03DD87A8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xmlns="" id="{F2DCEC33-4B31-44BC-99CB-9E4845DC4C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 name="Freeform 6">
              <a:extLst>
                <a:ext uri="{FF2B5EF4-FFF2-40B4-BE49-F238E27FC236}">
                  <a16:creationId xmlns:a16="http://schemas.microsoft.com/office/drawing/2014/main" xmlns="" id="{204E0A10-D288-4B22-87A1-737B0A37D1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xmlns="" id="{9A3E042E-4911-425A-84BB-04BF90D07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xmlns="" id="{3A49226D-3129-4C5A-9641-3D03BEEA79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xmlns="" id="{9CC3C315-B515-4DD8-AC22-9D8417B37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xmlns="" id="{1A961828-F78F-4D56-A98E-037806C637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xmlns="" id="{739D4F9D-3728-42C1-8302-452D51321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xmlns="" id="{B4D9647E-354D-4CA8-B4A7-39172E5EAC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xmlns="" id="{A3EC74E0-5222-4ACC-BCEC-1AA189D3BC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xmlns="" id="{C0AE72B4-084D-42E6-ABED-5FD4650D4B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xmlns="" id="{C9D1F5DD-8D50-4098-8D2B-10E284752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xmlns="" id="{D48F3941-C3C7-4589-AA46-067F6BB2D0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xmlns="" id="{C16BBE9A-4BE3-4401-82C5-8041DB14E5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xmlns="" id="{06180330-CCD3-4D14-A652-D60C28252D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xmlns="" id="{616C90F6-4133-43A5-B47C-7750FE28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xmlns="" id="{D7C03F90-E828-4414-8A53-92069FFB68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xmlns="" id="{6ADDE443-75AA-4F32-A2EE-272C4347C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xmlns="" id="{ACD281C1-1D59-453F-A33A-D83E39EB06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xmlns="" id="{60217FAC-29FE-4D6B-9BB4-FF41AA756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xmlns="" id="{0D3CC33A-6E36-4A72-9965-8E20FB05D1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xmlns="" id="{F128F04E-05CD-4035-A32B-6E9ABAB931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4" name="Rectangle 33">
            <a:extLst>
              <a:ext uri="{FF2B5EF4-FFF2-40B4-BE49-F238E27FC236}">
                <a16:creationId xmlns:a16="http://schemas.microsoft.com/office/drawing/2014/main" xmlns="" id="{BC2574CF-1D35-4994-87BD-5A3378E1A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71007" y="960120"/>
            <a:ext cx="4340147" cy="4171278"/>
          </a:xfrm>
        </p:spPr>
        <p:txBody>
          <a:bodyPr>
            <a:normAutofit/>
          </a:bodyPr>
          <a:lstStyle/>
          <a:p>
            <a:pPr algn="r"/>
            <a:r>
              <a:rPr lang="pl-PL" sz="3400" b="1" dirty="0" err="1">
                <a:solidFill>
                  <a:schemeClr val="tx1"/>
                </a:solidFill>
                <a:latin typeface="Times New Roman"/>
                <a:cs typeface="Times New Roman"/>
              </a:rPr>
              <a:t>Marktmechanismen</a:t>
            </a:r>
            <a:r>
              <a:rPr lang="pl-PL" sz="3400" b="1" dirty="0">
                <a:latin typeface="Times New Roman"/>
              </a:rPr>
              <a:t/>
            </a:r>
            <a:br>
              <a:rPr lang="pl-PL" sz="3400" b="1" dirty="0">
                <a:latin typeface="Times New Roman"/>
              </a:rPr>
            </a:br>
            <a:endParaRPr lang="pl-PL" sz="3400" b="1" dirty="0">
              <a:solidFill>
                <a:schemeClr val="tx1"/>
              </a:solidFill>
              <a:latin typeface="Times New Roman"/>
              <a:cs typeface="Times New Roman"/>
            </a:endParaRPr>
          </a:p>
        </p:txBody>
      </p:sp>
      <p:cxnSp>
        <p:nvCxnSpPr>
          <p:cNvPr id="36" name="Straight Connector 35">
            <a:extLst>
              <a:ext uri="{FF2B5EF4-FFF2-40B4-BE49-F238E27FC236}">
                <a16:creationId xmlns:a16="http://schemas.microsoft.com/office/drawing/2014/main" xmlns="" id="{68B6AB33-DFE6-4FE4-94FE-C9E25424AD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Rectangle 1"/>
          <p:cNvSpPr>
            <a:spLocks noGrp="1" noChangeArrowheads="1"/>
          </p:cNvSpPr>
          <p:nvPr>
            <p:ph idx="1"/>
          </p:nvPr>
        </p:nvSpPr>
        <p:spPr bwMode="auto">
          <a:xfrm>
            <a:off x="4911277" y="298762"/>
            <a:ext cx="7122063" cy="53502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indent="0" eaLnBrk="0" fontAlgn="base" hangingPunct="0">
              <a:spcBef>
                <a:spcPct val="0"/>
              </a:spcBef>
              <a:spcAft>
                <a:spcPts val="600"/>
              </a:spcAft>
              <a:buClrTx/>
              <a:buSzTx/>
              <a:buNone/>
            </a:pPr>
            <a:r>
              <a:rPr kumimoji="0" lang="de-DE" altLang="pl-PL" sz="3000" b="1" i="0" u="none" strike="noStrike" cap="none" normalizeH="0" baseline="0" dirty="0">
                <a:ln>
                  <a:noFill/>
                </a:ln>
                <a:effectLst/>
                <a:latin typeface="Times New Roman"/>
                <a:cs typeface="Times New Roman"/>
              </a:rPr>
              <a:t>Der Marktmechanismus ist das Verhältnis von Nachfrage, Angebot und Preis</a:t>
            </a:r>
            <a:r>
              <a:rPr kumimoji="0" lang="de-DE" altLang="pl-PL" sz="3000" b="0" i="0" u="none" strike="noStrike" cap="none" normalizeH="0" baseline="0" dirty="0">
                <a:ln>
                  <a:noFill/>
                </a:ln>
                <a:effectLst/>
                <a:latin typeface="Times New Roman"/>
                <a:cs typeface="Times New Roman"/>
              </a:rPr>
              <a:t>. Es handelt sich um einen sehr wichtigen Mechanismus, der in direktem Zusammenhang mit dem Funktionieren der Marktwirtschaft steht und eine ständige Entwicklung ermöglicht, die hauptsächlich durch den Wettbewerb zwischen einzelnen Warenanbietern verursacht wird.</a:t>
            </a:r>
            <a:r>
              <a:rPr lang="de-DE" altLang="pl-PL" sz="3000" dirty="0">
                <a:latin typeface="Times New Roman"/>
                <a:cs typeface="Times New Roman"/>
              </a:rPr>
              <a:t> </a:t>
            </a:r>
            <a:endParaRPr kumimoji="0" lang="de-DE" altLang="pl-PL"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032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3C5918A-1DC5-4CF3-AA27-00AA3088AA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B786683A-6FD6-4BF7-B3B0-DC39767739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Shape 12">
            <a:extLst>
              <a:ext uri="{FF2B5EF4-FFF2-40B4-BE49-F238E27FC236}">
                <a16:creationId xmlns:a16="http://schemas.microsoft.com/office/drawing/2014/main" xmlns="" id="{05169E50-59FB-4AEE-B61D-44A882A4C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Shape 14">
            <a:extLst>
              <a:ext uri="{FF2B5EF4-FFF2-40B4-BE49-F238E27FC236}">
                <a16:creationId xmlns:a16="http://schemas.microsoft.com/office/drawing/2014/main" xmlns="" id="{117C30F0-5A38-4B60-B632-3AF7C27808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Shape 16">
            <a:extLst>
              <a:ext uri="{FF2B5EF4-FFF2-40B4-BE49-F238E27FC236}">
                <a16:creationId xmlns:a16="http://schemas.microsoft.com/office/drawing/2014/main" xmlns="" id="{A200CBA5-3F2B-4AAC-9F86-99AFECC19C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34142"/>
            <a:ext cx="3456122" cy="4589717"/>
          </a:xfrm>
        </p:spPr>
        <p:txBody>
          <a:bodyPr>
            <a:normAutofit/>
          </a:bodyPr>
          <a:lstStyle/>
          <a:p>
            <a:pPr algn="l"/>
            <a:r>
              <a:rPr lang="pl-PL" sz="4800" b="1" dirty="0">
                <a:latin typeface="Times New Roman"/>
                <a:cs typeface="Times New Roman"/>
              </a:rPr>
              <a:t>Monopol</a:t>
            </a:r>
          </a:p>
        </p:txBody>
      </p:sp>
      <p:sp>
        <p:nvSpPr>
          <p:cNvPr id="4" name="Rectangle 1"/>
          <p:cNvSpPr>
            <a:spLocks noGrp="1" noChangeArrowheads="1"/>
          </p:cNvSpPr>
          <p:nvPr>
            <p:ph idx="1"/>
          </p:nvPr>
        </p:nvSpPr>
        <p:spPr bwMode="auto">
          <a:xfrm>
            <a:off x="798577" y="803186"/>
            <a:ext cx="5427137" cy="524862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indent="0" eaLnBrk="0" fontAlgn="base" hangingPunct="0">
              <a:spcBef>
                <a:spcPct val="0"/>
              </a:spcBef>
              <a:spcAft>
                <a:spcPts val="600"/>
              </a:spcAft>
              <a:buClrTx/>
              <a:buSzTx/>
              <a:buNone/>
            </a:pPr>
            <a:r>
              <a:rPr lang="pl-PL" altLang="pl-PL" sz="3000" b="1" dirty="0">
                <a:latin typeface="Times New Roman"/>
                <a:cs typeface="Times New Roman"/>
              </a:rPr>
              <a:t>E</a:t>
            </a:r>
            <a:r>
              <a:rPr kumimoji="0" lang="de-DE" altLang="pl-PL" sz="3000" b="1" i="0" u="none" strike="noStrike" cap="none" normalizeH="0" baseline="0" dirty="0">
                <a:ln>
                  <a:noFill/>
                </a:ln>
                <a:effectLst/>
                <a:latin typeface="Times New Roman"/>
                <a:cs typeface="Times New Roman"/>
              </a:rPr>
              <a:t>in Markt, auf dem nur ein Unternehmen ein Produkt herstellt und verkauft. </a:t>
            </a:r>
            <a:endParaRPr kumimoji="0" lang="de-DE" altLang="pl-PL" sz="3000" b="1" i="0" u="none" strike="noStrike" cap="none" normalizeH="0" baseline="0" dirty="0" smtClean="0">
              <a:ln>
                <a:noFill/>
              </a:ln>
              <a:effectLst/>
              <a:latin typeface="Times New Roman"/>
              <a:cs typeface="Times New Roman"/>
            </a:endParaRPr>
          </a:p>
          <a:p>
            <a:pPr marL="0" indent="0" eaLnBrk="0" fontAlgn="base" hangingPunct="0">
              <a:spcBef>
                <a:spcPct val="0"/>
              </a:spcBef>
              <a:spcAft>
                <a:spcPts val="600"/>
              </a:spcAft>
              <a:buClrTx/>
              <a:buSzTx/>
              <a:buNone/>
            </a:pPr>
            <a:r>
              <a:rPr kumimoji="0" lang="de-DE" altLang="pl-PL" sz="3000" b="0" i="0" u="none" strike="noStrike" cap="none" normalizeH="0" baseline="0" dirty="0" smtClean="0">
                <a:ln>
                  <a:noFill/>
                </a:ln>
                <a:effectLst/>
                <a:latin typeface="Times New Roman"/>
                <a:cs typeface="Times New Roman"/>
              </a:rPr>
              <a:t>Es </a:t>
            </a:r>
            <a:r>
              <a:rPr kumimoji="0" lang="de-DE" altLang="pl-PL" sz="3000" b="0" i="0" u="none" strike="noStrike" cap="none" normalizeH="0" baseline="0" dirty="0">
                <a:ln>
                  <a:noFill/>
                </a:ln>
                <a:effectLst/>
                <a:latin typeface="Times New Roman"/>
                <a:cs typeface="Times New Roman"/>
              </a:rPr>
              <a:t>hat eine Monopolstellung, was bedeutet, dass für andere Unternehmen Markteintrittsbarrieren bestehen, die eine Aufnahme des Wettbewerbs unmöglich machen.</a:t>
            </a:r>
            <a:r>
              <a:rPr lang="de-DE" altLang="pl-PL" sz="3000" dirty="0">
                <a:latin typeface="Times New Roman"/>
                <a:cs typeface="Times New Roman"/>
              </a:rPr>
              <a:t> </a:t>
            </a:r>
            <a:endParaRPr lang="de-DE" altLang="pl-PL" sz="3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87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xmlns=""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xmlns=""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xmlns=""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xmlns=""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xmlns=""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xmlns=""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xmlns=""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xmlns=""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xmlns=""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xmlns=""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xmlns=""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xmlns=""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xmlns=""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xmlns=""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xmlns=""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xmlns=""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xmlns=""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xmlns=""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xmlns=""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xmlns=""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xmlns=""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xmlns=""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xmlns=""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xmlns=""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xmlns=""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xmlns=""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ytuł 1"/>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b="1" dirty="0" err="1">
                <a:solidFill>
                  <a:schemeClr val="tx2"/>
                </a:solidFill>
                <a:latin typeface="Times New Roman"/>
                <a:cs typeface="Times New Roman"/>
              </a:rPr>
              <a:t>Monopol</a:t>
            </a:r>
            <a:endParaRPr lang="en-US" b="1" dirty="0">
              <a:solidFill>
                <a:schemeClr val="tx2"/>
              </a:solidFill>
              <a:latin typeface="Times New Roman"/>
              <a:cs typeface="Times New Roman"/>
            </a:endParaRPr>
          </a:p>
        </p:txBody>
      </p:sp>
      <p:sp>
        <p:nvSpPr>
          <p:cNvPr id="59" name="Rectangle 58">
            <a:extLst>
              <a:ext uri="{FF2B5EF4-FFF2-40B4-BE49-F238E27FC236}">
                <a16:creationId xmlns:a16="http://schemas.microsoft.com/office/drawing/2014/main" xmlns=""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7720" y="795527"/>
            <a:ext cx="5970638" cy="5248847"/>
          </a:xfrm>
          <a:prstGeom prst="rect">
            <a:avLst/>
          </a:prstGeom>
          <a:solidFill>
            <a:schemeClr val="bg1"/>
          </a:solidFill>
          <a:ln w="19050">
            <a:solidFill>
              <a:srgbClr val="F6F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p:cNvPicPr>
            <a:picLocks noGrp="1" noChangeAspect="1"/>
          </p:cNvPicPr>
          <p:nvPr>
            <p:ph idx="1"/>
          </p:nvPr>
        </p:nvPicPr>
        <p:blipFill rotWithShape="1">
          <a:blip r:embed="rId2">
            <a:extLst>
              <a:ext uri="{28A0092B-C50C-407E-A947-70E740481C1C}">
                <a14:useLocalDpi xmlns:a14="http://schemas.microsoft.com/office/drawing/2010/main" val="0"/>
              </a:ext>
            </a:extLst>
          </a:blip>
          <a:srcRect l="5114" r="6864" b="-2"/>
          <a:stretch/>
        </p:blipFill>
        <p:spPr>
          <a:xfrm>
            <a:off x="972115" y="960214"/>
            <a:ext cx="5641848" cy="4919472"/>
          </a:xfrm>
          <a:prstGeom prst="rect">
            <a:avLst/>
          </a:prstGeom>
          <a:ln w="12700">
            <a:noFill/>
          </a:ln>
        </p:spPr>
      </p:pic>
      <p:sp>
        <p:nvSpPr>
          <p:cNvPr id="61" name="Isosceles Triangle 39">
            <a:extLst>
              <a:ext uri="{FF2B5EF4-FFF2-40B4-BE49-F238E27FC236}">
                <a16:creationId xmlns:a16="http://schemas.microsoft.com/office/drawing/2014/main" xmlns=""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382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12">
            <a:extLst>
              <a:ext uri="{FF2B5EF4-FFF2-40B4-BE49-F238E27FC236}">
                <a16:creationId xmlns:a16="http://schemas.microsoft.com/office/drawing/2014/main" xmlns="" id="{2D3D146F-BBA7-4FF8-AFD9-FB969DA82CC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xmlns="" id="{361F99BD-EAC4-40B0-8735-02B721F54F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xmlns="" id="{EFCD895D-F2AF-4320-BDEE-D23E4457B4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xmlns="" id="{7518D1B9-960B-44AE-9640-BF59858AC2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xmlns="" id="{4B0C4D64-BF47-4E10-A344-806B22E8CF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xmlns="" id="{E22BFDAB-9D0A-41C8-B375-D0A2C6096D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xmlns="" id="{3AFF9EA6-E6AA-4B19-BADA-8ACEEEBCBB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xmlns="" id="{E8278B97-81B7-4F8C-B2E9-7ACFD859B9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xmlns="" id="{8F164BC0-23B0-46D0-998B-331CD8A6C5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xmlns="" id="{0DD01883-3102-45CA-9987-E4E7FFC4FF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xmlns="" id="{FC86E339-1D06-4235-AA45-E1E7D0D54A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xmlns="" id="{5683D1D9-BAA4-45B1-A034-77EE8A4546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xmlns="" id="{7E708C5D-7300-4793-9E60-91941D93AF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xmlns="" id="{DF366556-A5E2-4806-84DE-84289CC793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xmlns="" id="{A65A5F4C-BA98-4154-AFC9-7503486309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xmlns="" id="{24A4F33A-F45E-4C9A-A79E-CAC9710DE1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xmlns="" id="{AEA0EDFE-B128-4FF9-B144-287B6B5F2D0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xmlns="" id="{931D7A09-9535-44B2-855A-AB906D3CECF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xmlns="" id="{D02EA9DF-0B80-4EDA-BA38-B8DBCB1E43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xmlns="" id="{DE62E76C-A3AC-4D36-AA4B-3C61D43085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8" name="Group 33">
            <a:extLst>
              <a:ext uri="{FF2B5EF4-FFF2-40B4-BE49-F238E27FC236}">
                <a16:creationId xmlns:a16="http://schemas.microsoft.com/office/drawing/2014/main" xmlns="" id="{CF43465F-0E92-4E15-89B7-DED36045B0B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35" name="Rectangle 34">
              <a:extLst>
                <a:ext uri="{FF2B5EF4-FFF2-40B4-BE49-F238E27FC236}">
                  <a16:creationId xmlns:a16="http://schemas.microsoft.com/office/drawing/2014/main" xmlns="" id="{F4050863-EDFB-44C3-A9AE-BBEAD29E3E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35">
              <a:extLst>
                <a:ext uri="{FF2B5EF4-FFF2-40B4-BE49-F238E27FC236}">
                  <a16:creationId xmlns:a16="http://schemas.microsoft.com/office/drawing/2014/main" xmlns="" id="{D76397A3-ACF2-4D9C-9310-90DBB0F390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xmlns="" id="{3A13A135-4DD5-4A60-97B1-A86E340306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69" name="Rectangle 38">
            <a:extLst>
              <a:ext uri="{FF2B5EF4-FFF2-40B4-BE49-F238E27FC236}">
                <a16:creationId xmlns:a16="http://schemas.microsoft.com/office/drawing/2014/main" xmlns="" id="{BD108BA9-5D85-4569-9599-B5178FDD0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40">
            <a:extLst>
              <a:ext uri="{FF2B5EF4-FFF2-40B4-BE49-F238E27FC236}">
                <a16:creationId xmlns:a16="http://schemas.microsoft.com/office/drawing/2014/main" xmlns="" id="{F093C828-0E1E-4CB2-86A5-137A6F24A6A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42" name="Freeform 5">
              <a:extLst>
                <a:ext uri="{FF2B5EF4-FFF2-40B4-BE49-F238E27FC236}">
                  <a16:creationId xmlns:a16="http://schemas.microsoft.com/office/drawing/2014/main" xmlns="" id="{1B69A190-E356-4B1E-8781-47CFA7CBC42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xmlns="" id="{89EA0884-8860-403B-BADC-1D093556ADE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xmlns="" id="{DB1B418F-284D-4A9A-A044-8A26A630605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xmlns="" id="{666181CC-2306-4211-93DE-05919C35988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xmlns="" id="{E6DD83D3-CB1B-4BDA-BBC6-D078B3F5121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xmlns="" id="{5073F94A-028A-46C1-8F53-66579C46022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xmlns="" id="{E3AACCA1-E3D6-44E4-9785-CF193F38177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xmlns="" id="{962BBC15-AADF-45C5-B24E-C3B027C1C06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xmlns="" id="{E7DC42C0-E68F-46E9-B9E7-3F451786D62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xmlns="" id="{3AC53C7F-A82E-4436-A96B-714BC629C1A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xmlns="" id="{F0663975-09A1-4EDA-AFE3-8D2652600AC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xmlns="" id="{793265D2-78D7-4BCB-92C2-6EB36A3317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xmlns="" id="{DF4B1638-D342-49AB-B7F4-22CF8C15A80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xmlns="" id="{D1F5DCCB-639E-4B22-B3BB-62B9C8317CB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xmlns="" id="{06A2262A-F4B6-4F17-A366-65DA955CDAC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xmlns="" id="{E54DF995-E1F9-43CC-AB04-39CBFCDAF22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xmlns="" id="{F44C4FEF-D74A-490E-A797-BAF52752A1B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xmlns="" id="{742B48C2-E998-4FC7-A7B3-579F9BC1FD2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xmlns="" id="{CA8F8763-987F-4966-A4AB-0F10BE1A393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61">
            <a:extLst>
              <a:ext uri="{FF2B5EF4-FFF2-40B4-BE49-F238E27FC236}">
                <a16:creationId xmlns:a16="http://schemas.microsoft.com/office/drawing/2014/main" xmlns="" id="{6ED67014-41DF-41C2-BE90-861B0A80F88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3893141"/>
            <a:ext cx="8845667" cy="1771275"/>
            <a:chOff x="1669293" y="3893141"/>
            <a:chExt cx="8845667" cy="1771275"/>
          </a:xfrm>
        </p:grpSpPr>
        <p:sp>
          <p:nvSpPr>
            <p:cNvPr id="63" name="Isosceles Triangle 39">
              <a:extLst>
                <a:ext uri="{FF2B5EF4-FFF2-40B4-BE49-F238E27FC236}">
                  <a16:creationId xmlns:a16="http://schemas.microsoft.com/office/drawing/2014/main" xmlns="" id="{C2322AEF-B0EF-4D26-A7F6-D2C7A868E2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6AB693E1-0AD3-4EEB-B943-4B5D5DB1587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1"/>
          <p:cNvSpPr>
            <a:spLocks noGrp="1" noChangeArrowheads="1"/>
          </p:cNvSpPr>
          <p:nvPr>
            <p:ph type="title"/>
          </p:nvPr>
        </p:nvSpPr>
        <p:spPr bwMode="auto">
          <a:xfrm>
            <a:off x="1759236" y="3980237"/>
            <a:ext cx="8672295" cy="72774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228600" tIns="228600" rIns="228600" bIns="0" numCol="1" rtlCol="0" anchor="b" anchorCtr="0" compatLnSpc="1">
            <a:prstTxWarp prst="textNoShape">
              <a:avLst/>
            </a:prstTxWarp>
            <a:normAutofit/>
          </a:bodyPr>
          <a:lstStyle/>
          <a:p>
            <a:pPr fontAlgn="base">
              <a:lnSpc>
                <a:spcPct val="80000"/>
              </a:lnSpc>
              <a:spcAft>
                <a:spcPct val="0"/>
              </a:spcAft>
            </a:pPr>
            <a:r>
              <a:rPr kumimoji="0" lang="en-US" altLang="pl-PL" sz="3700" u="none" strike="noStrike" normalizeH="0" baseline="0" dirty="0" err="1">
                <a:ln>
                  <a:noFill/>
                </a:ln>
                <a:latin typeface="Times New Roman"/>
                <a:cs typeface="Times New Roman"/>
              </a:rPr>
              <a:t>Beispiele</a:t>
            </a:r>
            <a:r>
              <a:rPr kumimoji="0" lang="en-US" altLang="pl-PL" sz="3700" u="none" strike="noStrike" normalizeH="0" baseline="0" dirty="0">
                <a:ln>
                  <a:noFill/>
                </a:ln>
                <a:latin typeface="Times New Roman"/>
                <a:cs typeface="Times New Roman"/>
              </a:rPr>
              <a:t> für Monopole</a:t>
            </a:r>
            <a:r>
              <a:rPr lang="en-US" altLang="pl-PL" sz="3700" dirty="0">
                <a:latin typeface="Times New Roman"/>
                <a:cs typeface="Times New Roman"/>
              </a:rPr>
              <a:t> </a:t>
            </a:r>
            <a:endParaRPr lang="en-US" altLang="pl-PL" sz="3700" u="none" strike="noStrike" normalizeH="0" baseline="0" dirty="0">
              <a:ln>
                <a:noFill/>
              </a:ln>
              <a:latin typeface="Times New Roman"/>
              <a:cs typeface="Times New Roman"/>
            </a:endParaRPr>
          </a:p>
        </p:txBody>
      </p:sp>
      <p:sp>
        <p:nvSpPr>
          <p:cNvPr id="66" name="Rectangle 65">
            <a:extLst>
              <a:ext uri="{FF2B5EF4-FFF2-40B4-BE49-F238E27FC236}">
                <a16:creationId xmlns:a16="http://schemas.microsoft.com/office/drawing/2014/main" xmlns="" id="{C4223365-3594-48F1-8E29-BFDA8E7B5E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67138" y="1174794"/>
            <a:ext cx="8841196" cy="2632756"/>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793" y="1547686"/>
            <a:ext cx="2834640" cy="1892122"/>
          </a:xfrm>
          <a:prstGeom prst="rect">
            <a:avLst/>
          </a:prstGeom>
          <a:ln w="12700">
            <a:noFill/>
          </a:ln>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416" y="1547686"/>
            <a:ext cx="2834640" cy="1892122"/>
          </a:xfrm>
          <a:prstGeom prst="rect">
            <a:avLst/>
          </a:prstGeom>
          <a:ln w="12700">
            <a:noFill/>
          </a:ln>
        </p:spPr>
      </p:pic>
      <p:pic>
        <p:nvPicPr>
          <p:cNvPr id="5" name="Symbol zastępczy zawartości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591080" y="1926819"/>
            <a:ext cx="2834640" cy="1133856"/>
          </a:xfrm>
          <a:prstGeom prst="rect">
            <a:avLst/>
          </a:prstGeom>
          <a:ln w="12700">
            <a:noFill/>
          </a:ln>
        </p:spPr>
      </p:pic>
      <p:sp>
        <p:nvSpPr>
          <p:cNvPr id="7" name="AutoShape 3" descr="Polskie Koleje Państwow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2445999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40F2DE27-1297-4129-8109-8A8F621F60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EE3576CE-E327-4733-A289-BEFB35F754E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xmlns="" id="{EF2E2475-8B34-4000-B8B4-D1C0480EACA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xmlns="" id="{AFF0158B-67CA-4E5D-82E9-032946005C8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xmlns="" id="{E791B238-571A-4C82-9B16-63D94A891B8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xmlns="" id="{70F10DD1-A998-4B23-8C15-31B7FD35E93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xmlns="" id="{AE6BBC61-DC1C-44DA-9B00-6F69CE21D8E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xmlns="" id="{906CAA79-7669-426E-AB78-3E141D4751E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xmlns="" id="{DA6EE275-29A0-4962-AFA6-FAD32DF50FD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xmlns="" id="{2274EE13-0D62-4489-9B61-C616736FA1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xmlns="" id="{471730B6-C7FB-45ED-BCC5-40FD45BF260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xmlns="" id="{D6FE80FB-C4EF-4D79-9559-D63549F146C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xmlns="" id="{C9CBAF19-21AE-40E8-8965-D5E6042F250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xmlns="" id="{EBA99019-E134-4FD1-9B9C-5F2DCAAA981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xmlns="" id="{00B654CA-DF8B-44BB-BF62-5B028D52222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xmlns="" id="{32411C03-987B-42CB-833D-E31A279010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xmlns="" id="{5F9F126A-997B-4B39-8984-6563BA5D7F8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xmlns="" id="{49617DFE-E17F-4F67-9D22-C4197939219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xmlns="" id="{E5441641-3AA6-42CE-8E3B-D39246DDE44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xmlns="" id="{6A578EBB-B60C-404B-B968-F9D46DC8BFD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xmlns="" id="{6A6D1E40-DD2C-4558-954C-47EC7417E6A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xmlns="" id="{6C40FCAF-C578-4360-9094-9F66028B7B6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xmlns="" id="{63EAC42D-DC17-4FCB-B8F4-6AFBDA29CFA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Rectangle 1"/>
          <p:cNvSpPr>
            <a:spLocks noGrp="1" noChangeArrowheads="1"/>
          </p:cNvSpPr>
          <p:nvPr>
            <p:ph type="title"/>
          </p:nvPr>
        </p:nvSpPr>
        <p:spPr bwMode="auto">
          <a:xfrm>
            <a:off x="1759287" y="798881"/>
            <a:ext cx="8673427" cy="10489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de-DE" altLang="pl-PL"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Arten von Monopolen </a:t>
            </a:r>
          </a:p>
        </p:txBody>
      </p:sp>
      <p:graphicFrame>
        <p:nvGraphicFramePr>
          <p:cNvPr id="7" name="Rectangle 2">
            <a:extLst>
              <a:ext uri="{FF2B5EF4-FFF2-40B4-BE49-F238E27FC236}">
                <a16:creationId xmlns:a16="http://schemas.microsoft.com/office/drawing/2014/main" xmlns="" id="{7E554E2E-E2A2-B76B-66BD-6C25DE87E01C}"/>
              </a:ext>
            </a:extLst>
          </p:cNvPr>
          <p:cNvGraphicFramePr>
            <a:graphicFrameLocks noGrp="1"/>
          </p:cNvGraphicFramePr>
          <p:nvPr>
            <p:ph idx="1"/>
            <p:extLst>
              <p:ext uri="{D42A27DB-BD31-4B8C-83A1-F6EECF244321}">
                <p14:modId xmlns:p14="http://schemas.microsoft.com/office/powerpoint/2010/main" val="65205740"/>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4909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3C5918A-1DC5-4CF3-AA27-00AA3088AA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B786683A-6FD6-4BF7-B3B0-DC39767739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Shape 12">
            <a:extLst>
              <a:ext uri="{FF2B5EF4-FFF2-40B4-BE49-F238E27FC236}">
                <a16:creationId xmlns:a16="http://schemas.microsoft.com/office/drawing/2014/main" xmlns="" id="{05169E50-59FB-4AEE-B61D-44A882A4C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Shape 14">
            <a:extLst>
              <a:ext uri="{FF2B5EF4-FFF2-40B4-BE49-F238E27FC236}">
                <a16:creationId xmlns:a16="http://schemas.microsoft.com/office/drawing/2014/main" xmlns="" id="{117C30F0-5A38-4B60-B632-3AF7C27808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Shape 16">
            <a:extLst>
              <a:ext uri="{FF2B5EF4-FFF2-40B4-BE49-F238E27FC236}">
                <a16:creationId xmlns:a16="http://schemas.microsoft.com/office/drawing/2014/main" xmlns="" id="{A200CBA5-3F2B-4AAC-9F86-99AFECC19C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34142"/>
            <a:ext cx="3456122" cy="4589717"/>
          </a:xfrm>
        </p:spPr>
        <p:txBody>
          <a:bodyPr>
            <a:normAutofit/>
          </a:bodyPr>
          <a:lstStyle/>
          <a:p>
            <a:pPr algn="l"/>
            <a:r>
              <a:rPr lang="pl-PL" sz="4800" b="1" dirty="0">
                <a:latin typeface="Times New Roman" panose="02020603050405020304" pitchFamily="18" charset="0"/>
                <a:cs typeface="Times New Roman" panose="02020603050405020304" pitchFamily="18" charset="0"/>
              </a:rPr>
              <a:t>Oligopol</a:t>
            </a:r>
            <a:endParaRPr lang="pl-PL" sz="4800" b="1" dirty="0">
              <a:latin typeface="Times New Roman" panose="02020603050405020304" pitchFamily="18" charset="0"/>
              <a:ea typeface="Calibri Light"/>
              <a:cs typeface="Times New Roman" panose="02020603050405020304" pitchFamily="18" charset="0"/>
            </a:endParaRPr>
          </a:p>
        </p:txBody>
      </p:sp>
      <p:sp>
        <p:nvSpPr>
          <p:cNvPr id="4" name="Rectangle 1"/>
          <p:cNvSpPr>
            <a:spLocks noGrp="1" noChangeArrowheads="1"/>
          </p:cNvSpPr>
          <p:nvPr>
            <p:ph idx="1"/>
          </p:nvPr>
        </p:nvSpPr>
        <p:spPr bwMode="auto">
          <a:xfrm>
            <a:off x="539785" y="573148"/>
            <a:ext cx="6088495" cy="553616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indent="0" eaLnBrk="0" fontAlgn="base" hangingPunct="0">
              <a:spcBef>
                <a:spcPct val="0"/>
              </a:spcBef>
              <a:spcAft>
                <a:spcPts val="600"/>
              </a:spcAft>
              <a:buClrTx/>
              <a:buSzTx/>
              <a:buNone/>
            </a:pPr>
            <a:r>
              <a:rPr kumimoji="0" lang="de-DE" altLang="pl-PL" sz="3000" b="0" i="0" u="none" strike="noStrike" cap="none" normalizeH="0" baseline="0" dirty="0">
                <a:ln>
                  <a:noFill/>
                </a:ln>
                <a:effectLst/>
                <a:latin typeface="Times New Roman"/>
                <a:cs typeface="Times New Roman"/>
              </a:rPr>
              <a:t>Es ist eine Marktstruktur, die zwei bis ein Dutzend Unternehmer oder Dienstleister zusammenbringt, die die überwiegende Mehrheit der Produkte liefern, die die Nachfrage der </a:t>
            </a:r>
            <a:r>
              <a:rPr kumimoji="0" lang="de-DE" altLang="pl-PL" sz="3000" b="0" i="0" u="none" strike="noStrike" cap="none" normalizeH="0" baseline="0" dirty="0" smtClean="0">
                <a:ln>
                  <a:noFill/>
                </a:ln>
                <a:effectLst/>
                <a:latin typeface="Times New Roman"/>
                <a:cs typeface="Times New Roman"/>
              </a:rPr>
              <a:t>Nachfrager </a:t>
            </a:r>
            <a:r>
              <a:rPr kumimoji="0" lang="de-DE" altLang="pl-PL" sz="3000" b="0" i="0" u="none" strike="noStrike" cap="none" normalizeH="0" baseline="0" dirty="0">
                <a:ln>
                  <a:noFill/>
                </a:ln>
                <a:effectLst/>
                <a:latin typeface="Times New Roman"/>
                <a:cs typeface="Times New Roman"/>
              </a:rPr>
              <a:t>befriedigen.</a:t>
            </a:r>
            <a:r>
              <a:rPr lang="de-DE" altLang="pl-PL" sz="3000" dirty="0">
                <a:latin typeface="Times New Roman"/>
                <a:cs typeface="Times New Roman"/>
              </a:rPr>
              <a:t> </a:t>
            </a:r>
            <a:endParaRPr lang="de-DE" altLang="pl-PL" sz="3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169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xmlns=""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xmlns=""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xmlns=""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xmlns=""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xmlns=""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xmlns=""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xmlns=""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xmlns=""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xmlns=""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xmlns=""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xmlns=""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xmlns=""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xmlns=""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xmlns=""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xmlns=""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xmlns=""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xmlns=""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xmlns=""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xmlns=""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xmlns=""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xmlns=""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xmlns=""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xmlns=""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xmlns=""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xmlns=""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xmlns=""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xmlns=""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xmlns=""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xmlns=""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xmlns=""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xmlns=""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xmlns=""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xmlns=""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xmlns=""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xmlns=""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xmlns=""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xmlns=""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xmlns=""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xmlns=""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xmlns=""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xmlns=""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xmlns=""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xmlns=""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xmlns=""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ytuł 1"/>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dirty="0" err="1">
                <a:solidFill>
                  <a:schemeClr val="tx2"/>
                </a:solidFill>
                <a:latin typeface="Times New Roman"/>
                <a:cs typeface="Times New Roman"/>
              </a:rPr>
              <a:t>Oligopol</a:t>
            </a:r>
            <a:endParaRPr lang="en-US">
              <a:solidFill>
                <a:schemeClr val="tx2"/>
              </a:solidFill>
              <a:latin typeface="Times New Roman"/>
              <a:cs typeface="Times New Roman"/>
            </a:endParaRPr>
          </a:p>
        </p:txBody>
      </p:sp>
      <p:sp>
        <p:nvSpPr>
          <p:cNvPr id="58" name="Rectangle 57">
            <a:extLst>
              <a:ext uri="{FF2B5EF4-FFF2-40B4-BE49-F238E27FC236}">
                <a16:creationId xmlns:a16="http://schemas.microsoft.com/office/drawing/2014/main" xmlns=""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7720" y="795527"/>
            <a:ext cx="5970638" cy="5248847"/>
          </a:xfrm>
          <a:prstGeom prst="rect">
            <a:avLst/>
          </a:prstGeom>
          <a:solidFill>
            <a:schemeClr val="bg1"/>
          </a:solidFill>
          <a:ln w="19050">
            <a:solidFill>
              <a:srgbClr val="F7654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8286" b="-2"/>
          <a:stretch/>
        </p:blipFill>
        <p:spPr>
          <a:xfrm>
            <a:off x="972115" y="960214"/>
            <a:ext cx="5641848" cy="4919472"/>
          </a:xfrm>
          <a:prstGeom prst="rect">
            <a:avLst/>
          </a:prstGeom>
          <a:ln w="12700">
            <a:noFill/>
          </a:ln>
        </p:spPr>
      </p:pic>
      <p:sp>
        <p:nvSpPr>
          <p:cNvPr id="60" name="Isosceles Triangle 39">
            <a:extLst>
              <a:ext uri="{FF2B5EF4-FFF2-40B4-BE49-F238E27FC236}">
                <a16:creationId xmlns:a16="http://schemas.microsoft.com/office/drawing/2014/main" xmlns=""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414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C0CB9708-C445-4049-9D7F-4C8684E69A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DD9BA7EE782A42B1DEE5FD8D9C5AAA" ma:contentTypeVersion="2" ma:contentTypeDescription="Create a new document." ma:contentTypeScope="" ma:versionID="790023dcb0577a7f8291664fd56f6a9a">
  <xsd:schema xmlns:xsd="http://www.w3.org/2001/XMLSchema" xmlns:xs="http://www.w3.org/2001/XMLSchema" xmlns:p="http://schemas.microsoft.com/office/2006/metadata/properties" xmlns:ns2="46a943b8-3c1d-4ed9-a8e8-0063f9df9e4e" targetNamespace="http://schemas.microsoft.com/office/2006/metadata/properties" ma:root="true" ma:fieldsID="b91d113bc283328da8b166c15b1e9561" ns2:_="">
    <xsd:import namespace="46a943b8-3c1d-4ed9-a8e8-0063f9df9e4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a943b8-3c1d-4ed9-a8e8-0063f9df9e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ED2720-5E44-4286-9960-8991D5A1D123}">
  <ds:schemaRefs>
    <ds:schemaRef ds:uri="http://schemas.microsoft.com/office/infopath/2007/PartnerControls"/>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46a943b8-3c1d-4ed9-a8e8-0063f9df9e4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A804DC5-B7FA-4CA7-B690-9674E5E75059}">
  <ds:schemaRefs>
    <ds:schemaRef ds:uri="http://schemas.microsoft.com/sharepoint/v3/contenttype/forms"/>
  </ds:schemaRefs>
</ds:datastoreItem>
</file>

<file path=customXml/itemProps3.xml><?xml version="1.0" encoding="utf-8"?>
<ds:datastoreItem xmlns:ds="http://schemas.openxmlformats.org/officeDocument/2006/customXml" ds:itemID="{1DB184EB-F6B9-4058-9D9B-40410506C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a943b8-3c1d-4ed9-a8e8-0063f9df9e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TM16401371[[fn=Atlas]]</Template>
  <TotalTime>313</TotalTime>
  <Words>270</Words>
  <Application>Microsoft Office PowerPoint</Application>
  <PresentationFormat>Niestandardowy</PresentationFormat>
  <Paragraphs>63</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Atlas</vt:lpstr>
      <vt:lpstr>Marktmechanismen</vt:lpstr>
      <vt:lpstr>Präsentationsplan</vt:lpstr>
      <vt:lpstr>Marktmechanismen </vt:lpstr>
      <vt:lpstr>Monopol</vt:lpstr>
      <vt:lpstr>Monopol</vt:lpstr>
      <vt:lpstr>Beispiele für Monopole </vt:lpstr>
      <vt:lpstr>Arten von Monopolen </vt:lpstr>
      <vt:lpstr>Oligopol</vt:lpstr>
      <vt:lpstr>Oligopol</vt:lpstr>
      <vt:lpstr>Beispiele für das Oligopol </vt:lpstr>
      <vt:lpstr>Polypol</vt:lpstr>
      <vt:lpstr>Polypol</vt:lpstr>
      <vt:lpstr>Wörterbuch </vt:lpstr>
      <vt:lpstr>Rebus</vt:lpstr>
      <vt:lpstr>Die Konkurrenz </vt:lpstr>
      <vt:lpstr>Die Quellen</vt:lpstr>
      <vt:lpstr> Danke für Ihre Aufmerksamkeit !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XYZ</dc:creator>
  <cp:lastModifiedBy>Oem</cp:lastModifiedBy>
  <cp:revision>69</cp:revision>
  <dcterms:created xsi:type="dcterms:W3CDTF">2022-05-05T13:32:03Z</dcterms:created>
  <dcterms:modified xsi:type="dcterms:W3CDTF">2022-05-05T21:50:51Z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0x010100C1DD9BA7EE782A42B1DEE5FD8D9C5AAA</vt:lpwstr>
  </property>
</Properties>
</file>