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03" r:id="rId1"/>
  </p:sldMasterIdLst>
  <p:sldIdLst>
    <p:sldId id="277" r:id="rId2"/>
    <p:sldId id="274" r:id="rId3"/>
    <p:sldId id="258" r:id="rId4"/>
    <p:sldId id="278" r:id="rId5"/>
    <p:sldId id="279" r:id="rId6"/>
    <p:sldId id="280" r:id="rId7"/>
    <p:sldId id="261" r:id="rId8"/>
    <p:sldId id="262" r:id="rId9"/>
    <p:sldId id="263" r:id="rId10"/>
    <p:sldId id="264" r:id="rId11"/>
    <p:sldId id="265" r:id="rId12"/>
    <p:sldId id="266" r:id="rId13"/>
    <p:sldId id="267" r:id="rId14"/>
    <p:sldId id="268" r:id="rId15"/>
    <p:sldId id="281" r:id="rId16"/>
    <p:sldId id="282" r:id="rId17"/>
    <p:sldId id="287" r:id="rId18"/>
    <p:sldId id="288" r:id="rId19"/>
    <p:sldId id="273" r:id="rId20"/>
    <p:sldId id="276"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BCEE"/>
    <a:srgbClr val="19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yl pośredni 2 — Ak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Styl pośredni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799B23B-EC83-4686-B30A-512413B5E67A}" styleName="Styl jasny 3 — Ak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8B1032C-EA38-4F05-BA0D-38AFFFC7BED3}" styleName="Styl jasny 3 — Ak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DA37D80-6434-44D0-A028-1B22A696006F}" styleName="Styl jasny 3 — Ak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80" d="100"/>
          <a:sy n="80" d="100"/>
        </p:scale>
        <p:origin x="595" y="8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5F51E9D-6D96-4E98-BB85-8FE4038EB327}"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pl-PL"/>
        </a:p>
      </dgm:t>
    </dgm:pt>
    <dgm:pt modelId="{CC2A1400-3C83-4FDD-BD8F-F9E7929ADFC6}">
      <dgm:prSet phldrT="[Tekst]" custT="1"/>
      <dgm:spPr/>
      <dgm:t>
        <a:bodyPr/>
        <a:lstStyle/>
        <a:p>
          <a:pPr algn="just"/>
          <a:r>
            <a:rPr lang="pl-PL" sz="1600" dirty="0" err="1" smtClean="0">
              <a:latin typeface="Times New Roman" panose="02020603050405020304" pitchFamily="18" charset="0"/>
              <a:ea typeface="Tahoma" panose="020B0604030504040204" pitchFamily="34" charset="0"/>
              <a:cs typeface="Times New Roman" panose="02020603050405020304" pitchFamily="18" charset="0"/>
            </a:rPr>
            <a:t>dem</a:t>
          </a:r>
          <a:r>
            <a:rPr lang="pl-PL" sz="1600" dirty="0" smtClean="0">
              <a:latin typeface="Times New Roman" panose="02020603050405020304" pitchFamily="18" charset="0"/>
              <a:ea typeface="Tahoma" panose="020B0604030504040204" pitchFamily="34" charset="0"/>
              <a:cs typeface="Times New Roman" panose="02020603050405020304" pitchFamily="18" charset="0"/>
            </a:rPr>
            <a:t> </a:t>
          </a:r>
          <a:r>
            <a:rPr lang="pl-PL" sz="1600" dirty="0" err="1" smtClean="0">
              <a:latin typeface="Times New Roman" panose="02020603050405020304" pitchFamily="18" charset="0"/>
              <a:ea typeface="Tahoma" panose="020B0604030504040204" pitchFamily="34" charset="0"/>
              <a:cs typeface="Times New Roman" panose="02020603050405020304" pitchFamily="18" charset="0"/>
            </a:rPr>
            <a:t>Urheberrechtsgesetz</a:t>
          </a:r>
          <a:r>
            <a:rPr lang="pl-PL" sz="1600" dirty="0" smtClean="0">
              <a:latin typeface="Times New Roman" panose="02020603050405020304" pitchFamily="18" charset="0"/>
              <a:ea typeface="Tahoma" panose="020B0604030504040204" pitchFamily="34" charset="0"/>
              <a:cs typeface="Times New Roman" panose="02020603050405020304" pitchFamily="18" charset="0"/>
            </a:rPr>
            <a:t> (</a:t>
          </a:r>
          <a:r>
            <a:rPr lang="pl-PL" sz="1600" dirty="0" err="1" smtClean="0">
              <a:latin typeface="Times New Roman" panose="02020603050405020304" pitchFamily="18" charset="0"/>
              <a:ea typeface="Tahoma" panose="020B0604030504040204" pitchFamily="34" charset="0"/>
              <a:cs typeface="Times New Roman" panose="02020603050405020304" pitchFamily="18" charset="0"/>
            </a:rPr>
            <a:t>UrhG</a:t>
          </a:r>
          <a:r>
            <a:rPr lang="pl-PL" sz="1600" dirty="0" smtClean="0">
              <a:latin typeface="Times New Roman" panose="02020603050405020304" pitchFamily="18" charset="0"/>
              <a:ea typeface="Tahoma" panose="020B0604030504040204" pitchFamily="34" charset="0"/>
              <a:cs typeface="Times New Roman" panose="02020603050405020304" pitchFamily="18" charset="0"/>
            </a:rPr>
            <a:t>)</a:t>
          </a:r>
          <a:endParaRPr lang="pl-PL" sz="1600" dirty="0">
            <a:latin typeface="Times New Roman" panose="02020603050405020304" pitchFamily="18" charset="0"/>
            <a:ea typeface="Tahoma" panose="020B0604030504040204" pitchFamily="34" charset="0"/>
            <a:cs typeface="Times New Roman" panose="02020603050405020304" pitchFamily="18" charset="0"/>
          </a:endParaRPr>
        </a:p>
      </dgm:t>
    </dgm:pt>
    <dgm:pt modelId="{B4F5F32A-5EB5-461A-880E-05E01F49146B}" type="parTrans" cxnId="{C1D29B01-E01E-4F65-B939-07600333E5CB}">
      <dgm:prSet/>
      <dgm:spPr/>
      <dgm:t>
        <a:bodyPr/>
        <a:lstStyle/>
        <a:p>
          <a:endParaRPr lang="pl-PL"/>
        </a:p>
      </dgm:t>
    </dgm:pt>
    <dgm:pt modelId="{FA0EE1DA-5217-4731-A27A-1513854B47BF}" type="sibTrans" cxnId="{C1D29B01-E01E-4F65-B939-07600333E5CB}">
      <dgm:prSet/>
      <dgm:spPr/>
      <dgm:t>
        <a:bodyPr/>
        <a:lstStyle/>
        <a:p>
          <a:endParaRPr lang="pl-PL"/>
        </a:p>
      </dgm:t>
    </dgm:pt>
    <dgm:pt modelId="{A74A312D-0AA9-454B-9D19-1C7168C85C2A}">
      <dgm:prSet phldrT="[Tekst]" custT="1"/>
      <dgm:spPr/>
      <dgm:t>
        <a:bodyPr/>
        <a:lstStyle/>
        <a:p>
          <a:pPr algn="just"/>
          <a:r>
            <a:rPr lang="pl-PL" sz="1600" dirty="0" err="1" smtClean="0">
              <a:latin typeface="Times New Roman" panose="02020603050405020304" pitchFamily="18" charset="0"/>
              <a:cs typeface="Times New Roman" panose="02020603050405020304" pitchFamily="18" charset="0"/>
            </a:rPr>
            <a:t>dem</a:t>
          </a:r>
          <a:r>
            <a:rPr lang="pl-PL" sz="1600" dirty="0" smtClean="0">
              <a:latin typeface="Times New Roman" panose="02020603050405020304" pitchFamily="18" charset="0"/>
              <a:cs typeface="Times New Roman" panose="02020603050405020304" pitchFamily="18" charset="0"/>
            </a:rPr>
            <a:t> </a:t>
          </a:r>
          <a:r>
            <a:rPr lang="pl-PL" sz="1600" dirty="0" err="1" smtClean="0">
              <a:latin typeface="Times New Roman" panose="02020603050405020304" pitchFamily="18" charset="0"/>
              <a:cs typeface="Times New Roman" panose="02020603050405020304" pitchFamily="18" charset="0"/>
            </a:rPr>
            <a:t>Verwertungsgesellschaftengesetz</a:t>
          </a:r>
          <a:r>
            <a:rPr lang="pl-PL" sz="1600" dirty="0" smtClean="0">
              <a:latin typeface="Times New Roman" panose="02020603050405020304" pitchFamily="18" charset="0"/>
              <a:cs typeface="Times New Roman" panose="02020603050405020304" pitchFamily="18" charset="0"/>
            </a:rPr>
            <a:t> (VGG) </a:t>
          </a:r>
          <a:endParaRPr lang="pl-PL" sz="1600" dirty="0">
            <a:latin typeface="Times New Roman" panose="02020603050405020304" pitchFamily="18" charset="0"/>
            <a:cs typeface="Times New Roman" panose="02020603050405020304" pitchFamily="18" charset="0"/>
          </a:endParaRPr>
        </a:p>
      </dgm:t>
    </dgm:pt>
    <dgm:pt modelId="{A8218952-5BFB-41B5-AFE7-3E66941CBCF6}" type="parTrans" cxnId="{4C52A3C3-4A77-4A3F-B419-1038684DDA5F}">
      <dgm:prSet/>
      <dgm:spPr/>
      <dgm:t>
        <a:bodyPr/>
        <a:lstStyle/>
        <a:p>
          <a:endParaRPr lang="pl-PL"/>
        </a:p>
      </dgm:t>
    </dgm:pt>
    <dgm:pt modelId="{5809F866-2A53-4CCC-8815-15673F52E530}" type="sibTrans" cxnId="{4C52A3C3-4A77-4A3F-B419-1038684DDA5F}">
      <dgm:prSet/>
      <dgm:spPr/>
      <dgm:t>
        <a:bodyPr/>
        <a:lstStyle/>
        <a:p>
          <a:endParaRPr lang="pl-PL"/>
        </a:p>
      </dgm:t>
    </dgm:pt>
    <dgm:pt modelId="{A9CB565A-ED21-4CAD-9C20-66F4BB5DBD71}">
      <dgm:prSet phldrT="[Tekst]" custT="1"/>
      <dgm:spPr/>
      <dgm:t>
        <a:bodyPr/>
        <a:lstStyle/>
        <a:p>
          <a:pPr algn="just"/>
          <a:r>
            <a:rPr lang="pl-PL" sz="1600" dirty="0" err="1" smtClean="0">
              <a:latin typeface="Times New Roman" panose="02020603050405020304" pitchFamily="18" charset="0"/>
              <a:cs typeface="Times New Roman" panose="02020603050405020304" pitchFamily="18" charset="0"/>
            </a:rPr>
            <a:t>dem</a:t>
          </a:r>
          <a:r>
            <a:rPr lang="pl-PL" sz="1600" dirty="0" smtClean="0">
              <a:latin typeface="Times New Roman" panose="02020603050405020304" pitchFamily="18" charset="0"/>
              <a:cs typeface="Times New Roman" panose="02020603050405020304" pitchFamily="18" charset="0"/>
            </a:rPr>
            <a:t> </a:t>
          </a:r>
          <a:r>
            <a:rPr lang="pl-PL" sz="1600" dirty="0" err="1" smtClean="0">
              <a:latin typeface="Times New Roman" panose="02020603050405020304" pitchFamily="18" charset="0"/>
              <a:cs typeface="Times New Roman" panose="02020603050405020304" pitchFamily="18" charset="0"/>
            </a:rPr>
            <a:t>Verlagsgesetz</a:t>
          </a:r>
          <a:r>
            <a:rPr lang="pl-PL" sz="1600" dirty="0" smtClean="0">
              <a:latin typeface="Times New Roman" panose="02020603050405020304" pitchFamily="18" charset="0"/>
              <a:cs typeface="Times New Roman" panose="02020603050405020304" pitchFamily="18" charset="0"/>
            </a:rPr>
            <a:t> (</a:t>
          </a:r>
          <a:r>
            <a:rPr lang="pl-PL" sz="1600" dirty="0" err="1" smtClean="0">
              <a:latin typeface="Times New Roman" panose="02020603050405020304" pitchFamily="18" charset="0"/>
              <a:cs typeface="Times New Roman" panose="02020603050405020304" pitchFamily="18" charset="0"/>
            </a:rPr>
            <a:t>VerlG</a:t>
          </a:r>
          <a:r>
            <a:rPr lang="pl-PL" sz="1600" dirty="0" smtClean="0">
              <a:latin typeface="Times New Roman" panose="02020603050405020304" pitchFamily="18" charset="0"/>
              <a:cs typeface="Times New Roman" panose="02020603050405020304" pitchFamily="18" charset="0"/>
            </a:rPr>
            <a:t>)</a:t>
          </a:r>
          <a:endParaRPr lang="pl-PL" sz="1600" dirty="0">
            <a:latin typeface="Times New Roman" panose="02020603050405020304" pitchFamily="18" charset="0"/>
            <a:cs typeface="Times New Roman" panose="02020603050405020304" pitchFamily="18" charset="0"/>
          </a:endParaRPr>
        </a:p>
      </dgm:t>
    </dgm:pt>
    <dgm:pt modelId="{BBA8DF37-17E5-4D15-976D-5DE1DC42B6E1}" type="parTrans" cxnId="{5EAA26F9-6B57-4E94-9AAE-951A02AFB6F1}">
      <dgm:prSet/>
      <dgm:spPr/>
      <dgm:t>
        <a:bodyPr/>
        <a:lstStyle/>
        <a:p>
          <a:endParaRPr lang="pl-PL"/>
        </a:p>
      </dgm:t>
    </dgm:pt>
    <dgm:pt modelId="{19E8F4DF-B8CF-4B4A-9ABF-FA2B5FC2F3B2}" type="sibTrans" cxnId="{5EAA26F9-6B57-4E94-9AAE-951A02AFB6F1}">
      <dgm:prSet/>
      <dgm:spPr/>
      <dgm:t>
        <a:bodyPr/>
        <a:lstStyle/>
        <a:p>
          <a:endParaRPr lang="pl-PL"/>
        </a:p>
      </dgm:t>
    </dgm:pt>
    <dgm:pt modelId="{B3AF4FBC-8203-43DB-BC0E-732666741D48}" type="pres">
      <dgm:prSet presAssocID="{E5F51E9D-6D96-4E98-BB85-8FE4038EB327}" presName="Name0" presStyleCnt="0">
        <dgm:presLayoutVars>
          <dgm:chMax val="7"/>
          <dgm:chPref val="7"/>
          <dgm:dir/>
        </dgm:presLayoutVars>
      </dgm:prSet>
      <dgm:spPr/>
      <dgm:t>
        <a:bodyPr/>
        <a:lstStyle/>
        <a:p>
          <a:endParaRPr lang="pl-PL"/>
        </a:p>
      </dgm:t>
    </dgm:pt>
    <dgm:pt modelId="{E5486665-B729-4D2B-A686-09280D639318}" type="pres">
      <dgm:prSet presAssocID="{E5F51E9D-6D96-4E98-BB85-8FE4038EB327}" presName="Name1" presStyleCnt="0"/>
      <dgm:spPr/>
    </dgm:pt>
    <dgm:pt modelId="{7CDE6959-6EBE-47FA-ACB3-31DEDA7DE13E}" type="pres">
      <dgm:prSet presAssocID="{E5F51E9D-6D96-4E98-BB85-8FE4038EB327}" presName="cycle" presStyleCnt="0"/>
      <dgm:spPr/>
    </dgm:pt>
    <dgm:pt modelId="{AB5F7991-29D7-49BF-97D5-24668B5CBF5A}" type="pres">
      <dgm:prSet presAssocID="{E5F51E9D-6D96-4E98-BB85-8FE4038EB327}" presName="srcNode" presStyleLbl="node1" presStyleIdx="0" presStyleCnt="3"/>
      <dgm:spPr/>
    </dgm:pt>
    <dgm:pt modelId="{8EF791BF-534B-4612-9EFB-2EE33AB68ED8}" type="pres">
      <dgm:prSet presAssocID="{E5F51E9D-6D96-4E98-BB85-8FE4038EB327}" presName="conn" presStyleLbl="parChTrans1D2" presStyleIdx="0" presStyleCnt="1"/>
      <dgm:spPr/>
      <dgm:t>
        <a:bodyPr/>
        <a:lstStyle/>
        <a:p>
          <a:endParaRPr lang="pl-PL"/>
        </a:p>
      </dgm:t>
    </dgm:pt>
    <dgm:pt modelId="{A9679CF5-1806-4364-9E99-77CA108D386B}" type="pres">
      <dgm:prSet presAssocID="{E5F51E9D-6D96-4E98-BB85-8FE4038EB327}" presName="extraNode" presStyleLbl="node1" presStyleIdx="0" presStyleCnt="3"/>
      <dgm:spPr/>
    </dgm:pt>
    <dgm:pt modelId="{F3055888-EBC8-457A-A172-A6D876D20D10}" type="pres">
      <dgm:prSet presAssocID="{E5F51E9D-6D96-4E98-BB85-8FE4038EB327}" presName="dstNode" presStyleLbl="node1" presStyleIdx="0" presStyleCnt="3"/>
      <dgm:spPr/>
    </dgm:pt>
    <dgm:pt modelId="{0A3F9071-1329-48D4-9B0B-308278BB532A}" type="pres">
      <dgm:prSet presAssocID="{CC2A1400-3C83-4FDD-BD8F-F9E7929ADFC6}" presName="text_1" presStyleLbl="node1" presStyleIdx="0" presStyleCnt="3">
        <dgm:presLayoutVars>
          <dgm:bulletEnabled val="1"/>
        </dgm:presLayoutVars>
      </dgm:prSet>
      <dgm:spPr/>
      <dgm:t>
        <a:bodyPr/>
        <a:lstStyle/>
        <a:p>
          <a:endParaRPr lang="pl-PL"/>
        </a:p>
      </dgm:t>
    </dgm:pt>
    <dgm:pt modelId="{9AAEA222-7D7C-49C7-A0C5-AE4C5DC0E19C}" type="pres">
      <dgm:prSet presAssocID="{CC2A1400-3C83-4FDD-BD8F-F9E7929ADFC6}" presName="accent_1" presStyleCnt="0"/>
      <dgm:spPr/>
    </dgm:pt>
    <dgm:pt modelId="{C7524720-77D4-4726-98F6-D5CAF30612AE}" type="pres">
      <dgm:prSet presAssocID="{CC2A1400-3C83-4FDD-BD8F-F9E7929ADFC6}" presName="accentRepeatNode" presStyleLbl="solidFgAcc1" presStyleIdx="0" presStyleCnt="3" custScaleX="97441" custScaleY="90000"/>
      <dgm:spPr/>
    </dgm:pt>
    <dgm:pt modelId="{8EF0A31F-0514-462A-BC85-379B7DA2DADC}" type="pres">
      <dgm:prSet presAssocID="{A74A312D-0AA9-454B-9D19-1C7168C85C2A}" presName="text_2" presStyleLbl="node1" presStyleIdx="1" presStyleCnt="3">
        <dgm:presLayoutVars>
          <dgm:bulletEnabled val="1"/>
        </dgm:presLayoutVars>
      </dgm:prSet>
      <dgm:spPr/>
      <dgm:t>
        <a:bodyPr/>
        <a:lstStyle/>
        <a:p>
          <a:endParaRPr lang="pl-PL"/>
        </a:p>
      </dgm:t>
    </dgm:pt>
    <dgm:pt modelId="{8F73D1C7-10FD-4355-A03F-24BCD1D9DFEB}" type="pres">
      <dgm:prSet presAssocID="{A74A312D-0AA9-454B-9D19-1C7168C85C2A}" presName="accent_2" presStyleCnt="0"/>
      <dgm:spPr/>
    </dgm:pt>
    <dgm:pt modelId="{72925E27-C1ED-4FDE-9AA1-F0256F7BC23E}" type="pres">
      <dgm:prSet presAssocID="{A74A312D-0AA9-454B-9D19-1C7168C85C2A}" presName="accentRepeatNode" presStyleLbl="solidFgAcc1" presStyleIdx="1" presStyleCnt="3" custScaleX="97279" custScaleY="90000"/>
      <dgm:spPr/>
    </dgm:pt>
    <dgm:pt modelId="{E9B3587A-F3E5-4FAE-89B7-E03CBD8B1CEE}" type="pres">
      <dgm:prSet presAssocID="{A9CB565A-ED21-4CAD-9C20-66F4BB5DBD71}" presName="text_3" presStyleLbl="node1" presStyleIdx="2" presStyleCnt="3">
        <dgm:presLayoutVars>
          <dgm:bulletEnabled val="1"/>
        </dgm:presLayoutVars>
      </dgm:prSet>
      <dgm:spPr/>
      <dgm:t>
        <a:bodyPr/>
        <a:lstStyle/>
        <a:p>
          <a:endParaRPr lang="pl-PL"/>
        </a:p>
      </dgm:t>
    </dgm:pt>
    <dgm:pt modelId="{5AF175C2-D498-40C4-83D8-FCE34EC7307F}" type="pres">
      <dgm:prSet presAssocID="{A9CB565A-ED21-4CAD-9C20-66F4BB5DBD71}" presName="accent_3" presStyleCnt="0"/>
      <dgm:spPr/>
    </dgm:pt>
    <dgm:pt modelId="{E29724CC-BB7D-4FE4-A4FE-C12BE8223F74}" type="pres">
      <dgm:prSet presAssocID="{A9CB565A-ED21-4CAD-9C20-66F4BB5DBD71}" presName="accentRepeatNode" presStyleLbl="solidFgAcc1" presStyleIdx="2" presStyleCnt="3" custScaleX="97441" custScaleY="90000"/>
      <dgm:spPr/>
    </dgm:pt>
  </dgm:ptLst>
  <dgm:cxnLst>
    <dgm:cxn modelId="{E753DCEC-B64B-41BC-A034-2EA73B650DD2}" type="presOf" srcId="{E5F51E9D-6D96-4E98-BB85-8FE4038EB327}" destId="{B3AF4FBC-8203-43DB-BC0E-732666741D48}" srcOrd="0" destOrd="0" presId="urn:microsoft.com/office/officeart/2008/layout/VerticalCurvedList"/>
    <dgm:cxn modelId="{1E5DCC49-2E60-468D-8B21-5B2945B89C80}" type="presOf" srcId="{CC2A1400-3C83-4FDD-BD8F-F9E7929ADFC6}" destId="{0A3F9071-1329-48D4-9B0B-308278BB532A}" srcOrd="0" destOrd="0" presId="urn:microsoft.com/office/officeart/2008/layout/VerticalCurvedList"/>
    <dgm:cxn modelId="{5EAA26F9-6B57-4E94-9AAE-951A02AFB6F1}" srcId="{E5F51E9D-6D96-4E98-BB85-8FE4038EB327}" destId="{A9CB565A-ED21-4CAD-9C20-66F4BB5DBD71}" srcOrd="2" destOrd="0" parTransId="{BBA8DF37-17E5-4D15-976D-5DE1DC42B6E1}" sibTransId="{19E8F4DF-B8CF-4B4A-9ABF-FA2B5FC2F3B2}"/>
    <dgm:cxn modelId="{C1D29B01-E01E-4F65-B939-07600333E5CB}" srcId="{E5F51E9D-6D96-4E98-BB85-8FE4038EB327}" destId="{CC2A1400-3C83-4FDD-BD8F-F9E7929ADFC6}" srcOrd="0" destOrd="0" parTransId="{B4F5F32A-5EB5-461A-880E-05E01F49146B}" sibTransId="{FA0EE1DA-5217-4731-A27A-1513854B47BF}"/>
    <dgm:cxn modelId="{4C52A3C3-4A77-4A3F-B419-1038684DDA5F}" srcId="{E5F51E9D-6D96-4E98-BB85-8FE4038EB327}" destId="{A74A312D-0AA9-454B-9D19-1C7168C85C2A}" srcOrd="1" destOrd="0" parTransId="{A8218952-5BFB-41B5-AFE7-3E66941CBCF6}" sibTransId="{5809F866-2A53-4CCC-8815-15673F52E530}"/>
    <dgm:cxn modelId="{CCCFA886-8582-43B7-972D-C12D7676EB14}" type="presOf" srcId="{FA0EE1DA-5217-4731-A27A-1513854B47BF}" destId="{8EF791BF-534B-4612-9EFB-2EE33AB68ED8}" srcOrd="0" destOrd="0" presId="urn:microsoft.com/office/officeart/2008/layout/VerticalCurvedList"/>
    <dgm:cxn modelId="{457CE00F-4E0E-4CA5-84AE-FB0BCA63BDFA}" type="presOf" srcId="{A9CB565A-ED21-4CAD-9C20-66F4BB5DBD71}" destId="{E9B3587A-F3E5-4FAE-89B7-E03CBD8B1CEE}" srcOrd="0" destOrd="0" presId="urn:microsoft.com/office/officeart/2008/layout/VerticalCurvedList"/>
    <dgm:cxn modelId="{6DE262C9-795C-42EC-9BDF-8F24841479D6}" type="presOf" srcId="{A74A312D-0AA9-454B-9D19-1C7168C85C2A}" destId="{8EF0A31F-0514-462A-BC85-379B7DA2DADC}" srcOrd="0" destOrd="0" presId="urn:microsoft.com/office/officeart/2008/layout/VerticalCurvedList"/>
    <dgm:cxn modelId="{8736AC12-350E-4112-BE4D-39A6CDBB1BEB}" type="presParOf" srcId="{B3AF4FBC-8203-43DB-BC0E-732666741D48}" destId="{E5486665-B729-4D2B-A686-09280D639318}" srcOrd="0" destOrd="0" presId="urn:microsoft.com/office/officeart/2008/layout/VerticalCurvedList"/>
    <dgm:cxn modelId="{07CC18D6-A2AF-4169-A2BD-DE7CC138BCA1}" type="presParOf" srcId="{E5486665-B729-4D2B-A686-09280D639318}" destId="{7CDE6959-6EBE-47FA-ACB3-31DEDA7DE13E}" srcOrd="0" destOrd="0" presId="urn:microsoft.com/office/officeart/2008/layout/VerticalCurvedList"/>
    <dgm:cxn modelId="{3167202F-8B14-4AB5-81B4-5B1702EA7342}" type="presParOf" srcId="{7CDE6959-6EBE-47FA-ACB3-31DEDA7DE13E}" destId="{AB5F7991-29D7-49BF-97D5-24668B5CBF5A}" srcOrd="0" destOrd="0" presId="urn:microsoft.com/office/officeart/2008/layout/VerticalCurvedList"/>
    <dgm:cxn modelId="{13D2B5FB-7959-4AEC-ADF6-2866EB165CC8}" type="presParOf" srcId="{7CDE6959-6EBE-47FA-ACB3-31DEDA7DE13E}" destId="{8EF791BF-534B-4612-9EFB-2EE33AB68ED8}" srcOrd="1" destOrd="0" presId="urn:microsoft.com/office/officeart/2008/layout/VerticalCurvedList"/>
    <dgm:cxn modelId="{B51F78C6-FDCD-43CF-8535-1AB50B5FB919}" type="presParOf" srcId="{7CDE6959-6EBE-47FA-ACB3-31DEDA7DE13E}" destId="{A9679CF5-1806-4364-9E99-77CA108D386B}" srcOrd="2" destOrd="0" presId="urn:microsoft.com/office/officeart/2008/layout/VerticalCurvedList"/>
    <dgm:cxn modelId="{57250095-77E8-44B4-A009-8FC5245002F7}" type="presParOf" srcId="{7CDE6959-6EBE-47FA-ACB3-31DEDA7DE13E}" destId="{F3055888-EBC8-457A-A172-A6D876D20D10}" srcOrd="3" destOrd="0" presId="urn:microsoft.com/office/officeart/2008/layout/VerticalCurvedList"/>
    <dgm:cxn modelId="{15BBA6DE-B8D4-4F00-A505-DABF9DC38A89}" type="presParOf" srcId="{E5486665-B729-4D2B-A686-09280D639318}" destId="{0A3F9071-1329-48D4-9B0B-308278BB532A}" srcOrd="1" destOrd="0" presId="urn:microsoft.com/office/officeart/2008/layout/VerticalCurvedList"/>
    <dgm:cxn modelId="{F6C50256-55F7-4DFC-8FF9-819FDBCD6C87}" type="presParOf" srcId="{E5486665-B729-4D2B-A686-09280D639318}" destId="{9AAEA222-7D7C-49C7-A0C5-AE4C5DC0E19C}" srcOrd="2" destOrd="0" presId="urn:microsoft.com/office/officeart/2008/layout/VerticalCurvedList"/>
    <dgm:cxn modelId="{1DF9DA8F-6B23-4D66-A869-8B6369A96E37}" type="presParOf" srcId="{9AAEA222-7D7C-49C7-A0C5-AE4C5DC0E19C}" destId="{C7524720-77D4-4726-98F6-D5CAF30612AE}" srcOrd="0" destOrd="0" presId="urn:microsoft.com/office/officeart/2008/layout/VerticalCurvedList"/>
    <dgm:cxn modelId="{9C8F9993-3AE6-41E3-AB9A-F9A94FBAA08C}" type="presParOf" srcId="{E5486665-B729-4D2B-A686-09280D639318}" destId="{8EF0A31F-0514-462A-BC85-379B7DA2DADC}" srcOrd="3" destOrd="0" presId="urn:microsoft.com/office/officeart/2008/layout/VerticalCurvedList"/>
    <dgm:cxn modelId="{D8FF7FCD-29F0-43B6-86A1-92598E16B456}" type="presParOf" srcId="{E5486665-B729-4D2B-A686-09280D639318}" destId="{8F73D1C7-10FD-4355-A03F-24BCD1D9DFEB}" srcOrd="4" destOrd="0" presId="urn:microsoft.com/office/officeart/2008/layout/VerticalCurvedList"/>
    <dgm:cxn modelId="{C0D99B45-2DA9-4618-89A8-97A57ED2B200}" type="presParOf" srcId="{8F73D1C7-10FD-4355-A03F-24BCD1D9DFEB}" destId="{72925E27-C1ED-4FDE-9AA1-F0256F7BC23E}" srcOrd="0" destOrd="0" presId="urn:microsoft.com/office/officeart/2008/layout/VerticalCurvedList"/>
    <dgm:cxn modelId="{FEA1064A-8771-4DE3-98AE-18EABFCA8474}" type="presParOf" srcId="{E5486665-B729-4D2B-A686-09280D639318}" destId="{E9B3587A-F3E5-4FAE-89B7-E03CBD8B1CEE}" srcOrd="5" destOrd="0" presId="urn:microsoft.com/office/officeart/2008/layout/VerticalCurvedList"/>
    <dgm:cxn modelId="{0B204835-9F46-4195-B602-97438B66BD6D}" type="presParOf" srcId="{E5486665-B729-4D2B-A686-09280D639318}" destId="{5AF175C2-D498-40C4-83D8-FCE34EC7307F}" srcOrd="6" destOrd="0" presId="urn:microsoft.com/office/officeart/2008/layout/VerticalCurvedList"/>
    <dgm:cxn modelId="{07EF87B5-2C88-4657-BC86-EF4A29C85B8E}" type="presParOf" srcId="{5AF175C2-D498-40C4-83D8-FCE34EC7307F}" destId="{E29724CC-BB7D-4FE4-A4FE-C12BE8223F74}"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1829C88-F8F1-4765-B2CC-791117573BA6}" type="doc">
      <dgm:prSet loTypeId="urn:microsoft.com/office/officeart/2005/8/layout/vList5" loCatId="list" qsTypeId="urn:microsoft.com/office/officeart/2005/8/quickstyle/simple1" qsCatId="simple" csTypeId="urn:microsoft.com/office/officeart/2005/8/colors/accent3_5" csCatId="accent3" phldr="1"/>
      <dgm:spPr/>
      <dgm:t>
        <a:bodyPr/>
        <a:lstStyle/>
        <a:p>
          <a:endParaRPr lang="pl-PL"/>
        </a:p>
      </dgm:t>
    </dgm:pt>
    <dgm:pt modelId="{307F9B73-52E8-4E96-950A-52B09D2F5FFA}">
      <dgm:prSet phldrT="[Tekst]" custT="1"/>
      <dgm:spPr/>
      <dgm:t>
        <a:bodyPr/>
        <a:lstStyle/>
        <a:p>
          <a:r>
            <a:rPr lang="pl-PL" sz="1600" b="1" smtClean="0">
              <a:latin typeface="Times New Roman" panose="02020603050405020304" pitchFamily="18" charset="0"/>
              <a:cs typeface="Times New Roman" panose="02020603050405020304" pitchFamily="18" charset="0"/>
            </a:rPr>
            <a:t>§ 7 UrhG - Urheber </a:t>
          </a:r>
          <a:endParaRPr lang="pl-PL" sz="1600" b="1" dirty="0"/>
        </a:p>
      </dgm:t>
    </dgm:pt>
    <dgm:pt modelId="{BBF7ED67-D021-44A6-A364-515313B8ADEB}" type="parTrans" cxnId="{E5F82EE3-20CF-4303-8DBA-6E00E0206EAB}">
      <dgm:prSet/>
      <dgm:spPr/>
      <dgm:t>
        <a:bodyPr/>
        <a:lstStyle/>
        <a:p>
          <a:endParaRPr lang="pl-PL"/>
        </a:p>
      </dgm:t>
    </dgm:pt>
    <dgm:pt modelId="{AB36464D-9557-42F9-B380-E5B61FA56470}" type="sibTrans" cxnId="{E5F82EE3-20CF-4303-8DBA-6E00E0206EAB}">
      <dgm:prSet/>
      <dgm:spPr/>
      <dgm:t>
        <a:bodyPr/>
        <a:lstStyle/>
        <a:p>
          <a:endParaRPr lang="pl-PL"/>
        </a:p>
      </dgm:t>
    </dgm:pt>
    <dgm:pt modelId="{DD53D350-6123-4986-B520-2B6385C883F5}">
      <dgm:prSet phldrT="[Tekst]" custT="1"/>
      <dgm:spPr/>
      <dgm:t>
        <a:bodyPr/>
        <a:lstStyle/>
        <a:p>
          <a:r>
            <a:rPr lang="pl-PL" sz="1600" dirty="0" err="1" smtClean="0">
              <a:latin typeface="Times New Roman" panose="02020603050405020304" pitchFamily="18" charset="0"/>
              <a:cs typeface="Times New Roman" panose="02020603050405020304" pitchFamily="18" charset="0"/>
            </a:rPr>
            <a:t>Urheber</a:t>
          </a:r>
          <a:r>
            <a:rPr lang="pl-PL" sz="1600" dirty="0" smtClean="0">
              <a:latin typeface="Times New Roman" panose="02020603050405020304" pitchFamily="18" charset="0"/>
              <a:cs typeface="Times New Roman" panose="02020603050405020304" pitchFamily="18" charset="0"/>
            </a:rPr>
            <a:t> </a:t>
          </a:r>
          <a:r>
            <a:rPr lang="pl-PL" sz="1600" dirty="0" err="1" smtClean="0">
              <a:latin typeface="Times New Roman" panose="02020603050405020304" pitchFamily="18" charset="0"/>
              <a:cs typeface="Times New Roman" panose="02020603050405020304" pitchFamily="18" charset="0"/>
            </a:rPr>
            <a:t>ist</a:t>
          </a:r>
          <a:r>
            <a:rPr lang="pl-PL" sz="1600" dirty="0" smtClean="0">
              <a:latin typeface="Times New Roman" panose="02020603050405020304" pitchFamily="18" charset="0"/>
              <a:cs typeface="Times New Roman" panose="02020603050405020304" pitchFamily="18" charset="0"/>
            </a:rPr>
            <a:t> der </a:t>
          </a:r>
          <a:r>
            <a:rPr lang="pl-PL" sz="1600" dirty="0" err="1" smtClean="0">
              <a:latin typeface="Times New Roman" panose="02020603050405020304" pitchFamily="18" charset="0"/>
              <a:cs typeface="Times New Roman" panose="02020603050405020304" pitchFamily="18" charset="0"/>
            </a:rPr>
            <a:t>Schöpfer</a:t>
          </a:r>
          <a:r>
            <a:rPr lang="pl-PL" sz="1600" dirty="0" smtClean="0">
              <a:latin typeface="Times New Roman" panose="02020603050405020304" pitchFamily="18" charset="0"/>
              <a:cs typeface="Times New Roman" panose="02020603050405020304" pitchFamily="18" charset="0"/>
            </a:rPr>
            <a:t> des </a:t>
          </a:r>
          <a:r>
            <a:rPr lang="pl-PL" sz="1600" dirty="0" err="1" smtClean="0">
              <a:latin typeface="Times New Roman" panose="02020603050405020304" pitchFamily="18" charset="0"/>
              <a:cs typeface="Times New Roman" panose="02020603050405020304" pitchFamily="18" charset="0"/>
            </a:rPr>
            <a:t>Werkes</a:t>
          </a:r>
          <a:r>
            <a:rPr lang="pl-PL" sz="1600" dirty="0" smtClean="0">
              <a:latin typeface="Times New Roman" panose="02020603050405020304" pitchFamily="18" charset="0"/>
              <a:cs typeface="Times New Roman" panose="02020603050405020304" pitchFamily="18" charset="0"/>
            </a:rPr>
            <a:t>.</a:t>
          </a:r>
          <a:endParaRPr lang="pl-PL" sz="1600" dirty="0"/>
        </a:p>
      </dgm:t>
    </dgm:pt>
    <dgm:pt modelId="{EBDC6E35-C829-4CE3-97EB-9B52555B3982}" type="parTrans" cxnId="{84415BDD-805C-420A-8295-A342B8F92741}">
      <dgm:prSet/>
      <dgm:spPr/>
      <dgm:t>
        <a:bodyPr/>
        <a:lstStyle/>
        <a:p>
          <a:endParaRPr lang="pl-PL"/>
        </a:p>
      </dgm:t>
    </dgm:pt>
    <dgm:pt modelId="{F01CDAD3-A8D2-4757-BBB6-80A6E4123ACB}" type="sibTrans" cxnId="{84415BDD-805C-420A-8295-A342B8F92741}">
      <dgm:prSet/>
      <dgm:spPr/>
      <dgm:t>
        <a:bodyPr/>
        <a:lstStyle/>
        <a:p>
          <a:endParaRPr lang="pl-PL"/>
        </a:p>
      </dgm:t>
    </dgm:pt>
    <dgm:pt modelId="{0A07A00C-EF73-4807-80D0-4980932E6826}">
      <dgm:prSet phldrT="[Tekst]" custT="1"/>
      <dgm:spPr/>
      <dgm:t>
        <a:bodyPr/>
        <a:lstStyle/>
        <a:p>
          <a:r>
            <a:rPr lang="pl-PL" sz="1600" b="1" smtClean="0">
              <a:latin typeface="Times New Roman" panose="02020603050405020304" pitchFamily="18" charset="0"/>
              <a:cs typeface="Times New Roman" panose="02020603050405020304" pitchFamily="18" charset="0"/>
            </a:rPr>
            <a:t>§ 8 UrhG - Miturheber</a:t>
          </a:r>
          <a:endParaRPr lang="pl-PL" sz="1600" dirty="0"/>
        </a:p>
      </dgm:t>
    </dgm:pt>
    <dgm:pt modelId="{47F5426F-2BF6-442A-A4D5-7D66AA432319}" type="parTrans" cxnId="{7D346017-51BE-4C1B-AE0A-3A9A64B68F56}">
      <dgm:prSet/>
      <dgm:spPr/>
      <dgm:t>
        <a:bodyPr/>
        <a:lstStyle/>
        <a:p>
          <a:endParaRPr lang="pl-PL"/>
        </a:p>
      </dgm:t>
    </dgm:pt>
    <dgm:pt modelId="{22E9A43D-EFD2-4C98-BA24-1E316A99AA43}" type="sibTrans" cxnId="{7D346017-51BE-4C1B-AE0A-3A9A64B68F56}">
      <dgm:prSet/>
      <dgm:spPr/>
      <dgm:t>
        <a:bodyPr/>
        <a:lstStyle/>
        <a:p>
          <a:endParaRPr lang="pl-PL"/>
        </a:p>
      </dgm:t>
    </dgm:pt>
    <dgm:pt modelId="{DE036CED-A854-4489-AE73-8C3A7F27B6AD}">
      <dgm:prSet phldrT="[Tekst]" custT="1"/>
      <dgm:spPr/>
      <dgm:t>
        <a:bodyPr/>
        <a:lstStyle/>
        <a:p>
          <a:pPr algn="just"/>
          <a:r>
            <a:rPr lang="pl-PL" sz="1600" dirty="0" smtClean="0">
              <a:latin typeface="Times New Roman" panose="02020603050405020304" pitchFamily="18" charset="0"/>
              <a:cs typeface="Times New Roman" panose="02020603050405020304" pitchFamily="18" charset="0"/>
            </a:rPr>
            <a:t>(1) </a:t>
          </a:r>
          <a:r>
            <a:rPr lang="pl-PL" sz="1600" dirty="0" err="1" smtClean="0">
              <a:latin typeface="Times New Roman" panose="02020603050405020304" pitchFamily="18" charset="0"/>
              <a:cs typeface="Times New Roman" panose="02020603050405020304" pitchFamily="18" charset="0"/>
            </a:rPr>
            <a:t>Haben</a:t>
          </a:r>
          <a:r>
            <a:rPr lang="pl-PL" sz="1600" dirty="0" smtClean="0">
              <a:latin typeface="Times New Roman" panose="02020603050405020304" pitchFamily="18" charset="0"/>
              <a:cs typeface="Times New Roman" panose="02020603050405020304" pitchFamily="18" charset="0"/>
            </a:rPr>
            <a:t> </a:t>
          </a:r>
          <a:r>
            <a:rPr lang="pl-PL" sz="1600" dirty="0" err="1" smtClean="0">
              <a:latin typeface="Times New Roman" panose="02020603050405020304" pitchFamily="18" charset="0"/>
              <a:cs typeface="Times New Roman" panose="02020603050405020304" pitchFamily="18" charset="0"/>
            </a:rPr>
            <a:t>mehrere</a:t>
          </a:r>
          <a:r>
            <a:rPr lang="pl-PL" sz="1600" dirty="0" smtClean="0">
              <a:latin typeface="Times New Roman" panose="02020603050405020304" pitchFamily="18" charset="0"/>
              <a:cs typeface="Times New Roman" panose="02020603050405020304" pitchFamily="18" charset="0"/>
            </a:rPr>
            <a:t> </a:t>
          </a:r>
          <a:r>
            <a:rPr lang="pl-PL" sz="1600" dirty="0" err="1" smtClean="0">
              <a:latin typeface="Times New Roman" panose="02020603050405020304" pitchFamily="18" charset="0"/>
              <a:cs typeface="Times New Roman" panose="02020603050405020304" pitchFamily="18" charset="0"/>
            </a:rPr>
            <a:t>ein</a:t>
          </a:r>
          <a:r>
            <a:rPr lang="pl-PL" sz="1600" dirty="0" smtClean="0">
              <a:latin typeface="Times New Roman" panose="02020603050405020304" pitchFamily="18" charset="0"/>
              <a:cs typeface="Times New Roman" panose="02020603050405020304" pitchFamily="18" charset="0"/>
            </a:rPr>
            <a:t> Werk </a:t>
          </a:r>
          <a:r>
            <a:rPr lang="pl-PL" sz="1600" dirty="0" err="1" smtClean="0">
              <a:latin typeface="Times New Roman" panose="02020603050405020304" pitchFamily="18" charset="0"/>
              <a:cs typeface="Times New Roman" panose="02020603050405020304" pitchFamily="18" charset="0"/>
            </a:rPr>
            <a:t>gemeinsam</a:t>
          </a:r>
          <a:r>
            <a:rPr lang="pl-PL" sz="1600" dirty="0" smtClean="0">
              <a:latin typeface="Times New Roman" panose="02020603050405020304" pitchFamily="18" charset="0"/>
              <a:cs typeface="Times New Roman" panose="02020603050405020304" pitchFamily="18" charset="0"/>
            </a:rPr>
            <a:t> </a:t>
          </a:r>
          <a:r>
            <a:rPr lang="pl-PL" sz="1600" dirty="0" err="1" smtClean="0">
              <a:latin typeface="Times New Roman" panose="02020603050405020304" pitchFamily="18" charset="0"/>
              <a:cs typeface="Times New Roman" panose="02020603050405020304" pitchFamily="18" charset="0"/>
            </a:rPr>
            <a:t>geschaffen</a:t>
          </a:r>
          <a:r>
            <a:rPr lang="pl-PL" sz="1600" dirty="0" smtClean="0">
              <a:latin typeface="Times New Roman" panose="02020603050405020304" pitchFamily="18" charset="0"/>
              <a:cs typeface="Times New Roman" panose="02020603050405020304" pitchFamily="18" charset="0"/>
            </a:rPr>
            <a:t>, </a:t>
          </a:r>
          <a:r>
            <a:rPr lang="pl-PL" sz="1600" dirty="0" err="1" smtClean="0">
              <a:latin typeface="Times New Roman" panose="02020603050405020304" pitchFamily="18" charset="0"/>
              <a:cs typeface="Times New Roman" panose="02020603050405020304" pitchFamily="18" charset="0"/>
            </a:rPr>
            <a:t>ohne</a:t>
          </a:r>
          <a:r>
            <a:rPr lang="pl-PL" sz="1600" dirty="0" smtClean="0">
              <a:latin typeface="Times New Roman" panose="02020603050405020304" pitchFamily="18" charset="0"/>
              <a:cs typeface="Times New Roman" panose="02020603050405020304" pitchFamily="18" charset="0"/>
            </a:rPr>
            <a:t> </a:t>
          </a:r>
          <a:r>
            <a:rPr lang="pl-PL" sz="1600" dirty="0" err="1" smtClean="0">
              <a:latin typeface="Times New Roman" panose="02020603050405020304" pitchFamily="18" charset="0"/>
              <a:cs typeface="Times New Roman" panose="02020603050405020304" pitchFamily="18" charset="0"/>
            </a:rPr>
            <a:t>daß</a:t>
          </a:r>
          <a:r>
            <a:rPr lang="pl-PL" sz="1600" dirty="0" smtClean="0">
              <a:latin typeface="Times New Roman" panose="02020603050405020304" pitchFamily="18" charset="0"/>
              <a:cs typeface="Times New Roman" panose="02020603050405020304" pitchFamily="18" charset="0"/>
            </a:rPr>
            <a:t> </a:t>
          </a:r>
          <a:r>
            <a:rPr lang="pl-PL" sz="1600" dirty="0" err="1" smtClean="0">
              <a:latin typeface="Times New Roman" panose="02020603050405020304" pitchFamily="18" charset="0"/>
              <a:cs typeface="Times New Roman" panose="02020603050405020304" pitchFamily="18" charset="0"/>
            </a:rPr>
            <a:t>sich</a:t>
          </a:r>
          <a:r>
            <a:rPr lang="pl-PL" sz="1600" dirty="0" smtClean="0">
              <a:latin typeface="Times New Roman" panose="02020603050405020304" pitchFamily="18" charset="0"/>
              <a:cs typeface="Times New Roman" panose="02020603050405020304" pitchFamily="18" charset="0"/>
            </a:rPr>
            <a:t> </a:t>
          </a:r>
          <a:r>
            <a:rPr lang="pl-PL" sz="1600" dirty="0" err="1" smtClean="0">
              <a:latin typeface="Times New Roman" panose="02020603050405020304" pitchFamily="18" charset="0"/>
              <a:cs typeface="Times New Roman" panose="02020603050405020304" pitchFamily="18" charset="0"/>
            </a:rPr>
            <a:t>ihre</a:t>
          </a:r>
          <a:r>
            <a:rPr lang="pl-PL" sz="1600" dirty="0" smtClean="0">
              <a:latin typeface="Times New Roman" panose="02020603050405020304" pitchFamily="18" charset="0"/>
              <a:cs typeface="Times New Roman" panose="02020603050405020304" pitchFamily="18" charset="0"/>
            </a:rPr>
            <a:t> </a:t>
          </a:r>
          <a:r>
            <a:rPr lang="pl-PL" sz="1600" dirty="0" err="1" smtClean="0">
              <a:latin typeface="Times New Roman" panose="02020603050405020304" pitchFamily="18" charset="0"/>
              <a:cs typeface="Times New Roman" panose="02020603050405020304" pitchFamily="18" charset="0"/>
            </a:rPr>
            <a:t>Anteile</a:t>
          </a:r>
          <a:r>
            <a:rPr lang="pl-PL" sz="1600" dirty="0" smtClean="0">
              <a:latin typeface="Times New Roman" panose="02020603050405020304" pitchFamily="18" charset="0"/>
              <a:cs typeface="Times New Roman" panose="02020603050405020304" pitchFamily="18" charset="0"/>
            </a:rPr>
            <a:t> </a:t>
          </a:r>
          <a:r>
            <a:rPr lang="pl-PL" sz="1600" dirty="0" err="1" smtClean="0">
              <a:latin typeface="Times New Roman" panose="02020603050405020304" pitchFamily="18" charset="0"/>
              <a:cs typeface="Times New Roman" panose="02020603050405020304" pitchFamily="18" charset="0"/>
            </a:rPr>
            <a:t>gesondert</a:t>
          </a:r>
          <a:r>
            <a:rPr lang="pl-PL" sz="1600" dirty="0" smtClean="0">
              <a:latin typeface="Times New Roman" panose="02020603050405020304" pitchFamily="18" charset="0"/>
              <a:cs typeface="Times New Roman" panose="02020603050405020304" pitchFamily="18" charset="0"/>
            </a:rPr>
            <a:t> </a:t>
          </a:r>
          <a:r>
            <a:rPr lang="pl-PL" sz="1600" dirty="0" err="1" smtClean="0">
              <a:latin typeface="Times New Roman" panose="02020603050405020304" pitchFamily="18" charset="0"/>
              <a:cs typeface="Times New Roman" panose="02020603050405020304" pitchFamily="18" charset="0"/>
            </a:rPr>
            <a:t>verwerten</a:t>
          </a:r>
          <a:r>
            <a:rPr lang="pl-PL" sz="1600" dirty="0" smtClean="0">
              <a:latin typeface="Times New Roman" panose="02020603050405020304" pitchFamily="18" charset="0"/>
              <a:cs typeface="Times New Roman" panose="02020603050405020304" pitchFamily="18" charset="0"/>
            </a:rPr>
            <a:t> </a:t>
          </a:r>
          <a:r>
            <a:rPr lang="pl-PL" sz="1600" dirty="0" err="1" smtClean="0">
              <a:latin typeface="Times New Roman" panose="02020603050405020304" pitchFamily="18" charset="0"/>
              <a:cs typeface="Times New Roman" panose="02020603050405020304" pitchFamily="18" charset="0"/>
            </a:rPr>
            <a:t>lassen</a:t>
          </a:r>
          <a:r>
            <a:rPr lang="pl-PL" sz="1600" dirty="0" smtClean="0">
              <a:latin typeface="Times New Roman" panose="02020603050405020304" pitchFamily="18" charset="0"/>
              <a:cs typeface="Times New Roman" panose="02020603050405020304" pitchFamily="18" charset="0"/>
            </a:rPr>
            <a:t>, </a:t>
          </a:r>
          <a:r>
            <a:rPr lang="pl-PL" sz="1600" dirty="0" err="1" smtClean="0">
              <a:latin typeface="Times New Roman" panose="02020603050405020304" pitchFamily="18" charset="0"/>
              <a:cs typeface="Times New Roman" panose="02020603050405020304" pitchFamily="18" charset="0"/>
            </a:rPr>
            <a:t>so</a:t>
          </a:r>
          <a:r>
            <a:rPr lang="pl-PL" sz="1600" dirty="0" smtClean="0">
              <a:latin typeface="Times New Roman" panose="02020603050405020304" pitchFamily="18" charset="0"/>
              <a:cs typeface="Times New Roman" panose="02020603050405020304" pitchFamily="18" charset="0"/>
            </a:rPr>
            <a:t> </a:t>
          </a:r>
          <a:r>
            <a:rPr lang="pl-PL" sz="1600" dirty="0" err="1" smtClean="0">
              <a:latin typeface="Times New Roman" panose="02020603050405020304" pitchFamily="18" charset="0"/>
              <a:cs typeface="Times New Roman" panose="02020603050405020304" pitchFamily="18" charset="0"/>
            </a:rPr>
            <a:t>sind</a:t>
          </a:r>
          <a:r>
            <a:rPr lang="pl-PL" sz="1600" dirty="0" smtClean="0">
              <a:latin typeface="Times New Roman" panose="02020603050405020304" pitchFamily="18" charset="0"/>
              <a:cs typeface="Times New Roman" panose="02020603050405020304" pitchFamily="18" charset="0"/>
            </a:rPr>
            <a:t> </a:t>
          </a:r>
          <a:r>
            <a:rPr lang="pl-PL" sz="1600" dirty="0" err="1" smtClean="0">
              <a:latin typeface="Times New Roman" panose="02020603050405020304" pitchFamily="18" charset="0"/>
              <a:cs typeface="Times New Roman" panose="02020603050405020304" pitchFamily="18" charset="0"/>
            </a:rPr>
            <a:t>sie</a:t>
          </a:r>
          <a:r>
            <a:rPr lang="pl-PL" sz="1600" dirty="0" smtClean="0">
              <a:latin typeface="Times New Roman" panose="02020603050405020304" pitchFamily="18" charset="0"/>
              <a:cs typeface="Times New Roman" panose="02020603050405020304" pitchFamily="18" charset="0"/>
            </a:rPr>
            <a:t> </a:t>
          </a:r>
          <a:r>
            <a:rPr lang="pl-PL" sz="1600" dirty="0" err="1" smtClean="0">
              <a:latin typeface="Times New Roman" panose="02020603050405020304" pitchFamily="18" charset="0"/>
              <a:cs typeface="Times New Roman" panose="02020603050405020304" pitchFamily="18" charset="0"/>
            </a:rPr>
            <a:t>Miturheber</a:t>
          </a:r>
          <a:r>
            <a:rPr lang="pl-PL" sz="1600" dirty="0" smtClean="0">
              <a:latin typeface="Times New Roman" panose="02020603050405020304" pitchFamily="18" charset="0"/>
              <a:cs typeface="Times New Roman" panose="02020603050405020304" pitchFamily="18" charset="0"/>
            </a:rPr>
            <a:t> des </a:t>
          </a:r>
          <a:r>
            <a:rPr lang="pl-PL" sz="1600" dirty="0" err="1" smtClean="0">
              <a:latin typeface="Times New Roman" panose="02020603050405020304" pitchFamily="18" charset="0"/>
              <a:cs typeface="Times New Roman" panose="02020603050405020304" pitchFamily="18" charset="0"/>
            </a:rPr>
            <a:t>Werkes</a:t>
          </a:r>
          <a:r>
            <a:rPr lang="pl-PL" sz="1600" dirty="0" smtClean="0">
              <a:latin typeface="Times New Roman" panose="02020603050405020304" pitchFamily="18" charset="0"/>
              <a:cs typeface="Times New Roman" panose="02020603050405020304" pitchFamily="18" charset="0"/>
            </a:rPr>
            <a:t>.</a:t>
          </a:r>
          <a:endParaRPr lang="pl-PL" sz="1600" dirty="0"/>
        </a:p>
      </dgm:t>
    </dgm:pt>
    <dgm:pt modelId="{90EB46E5-6B89-404C-A434-124EC91152DD}" type="parTrans" cxnId="{EEA65487-C4EC-44D8-80A6-0BD64DF06070}">
      <dgm:prSet/>
      <dgm:spPr/>
      <dgm:t>
        <a:bodyPr/>
        <a:lstStyle/>
        <a:p>
          <a:endParaRPr lang="pl-PL"/>
        </a:p>
      </dgm:t>
    </dgm:pt>
    <dgm:pt modelId="{3B7AB423-65A1-42E0-9A48-D4AE4B4E64F1}" type="sibTrans" cxnId="{EEA65487-C4EC-44D8-80A6-0BD64DF06070}">
      <dgm:prSet/>
      <dgm:spPr/>
      <dgm:t>
        <a:bodyPr/>
        <a:lstStyle/>
        <a:p>
          <a:endParaRPr lang="pl-PL"/>
        </a:p>
      </dgm:t>
    </dgm:pt>
    <dgm:pt modelId="{9CF371AF-79BE-4CB0-83E6-528F94CAEC5F}">
      <dgm:prSet phldrT="[Tekst]" custT="1"/>
      <dgm:spPr/>
      <dgm:t>
        <a:bodyPr/>
        <a:lstStyle/>
        <a:p>
          <a:r>
            <a:rPr lang="pl-PL" sz="1600" b="1" smtClean="0">
              <a:latin typeface="Times New Roman" panose="02020603050405020304" pitchFamily="18" charset="0"/>
              <a:cs typeface="Times New Roman" panose="02020603050405020304" pitchFamily="18" charset="0"/>
            </a:rPr>
            <a:t>§ 15 UrhG - Allgemeines</a:t>
          </a:r>
          <a:endParaRPr lang="pl-PL" sz="1600" dirty="0"/>
        </a:p>
      </dgm:t>
    </dgm:pt>
    <dgm:pt modelId="{507236D7-BB55-4B10-A53F-7AB3D720DE0A}" type="parTrans" cxnId="{0A97AD0D-3826-4D38-845E-46CDA44C13B7}">
      <dgm:prSet/>
      <dgm:spPr/>
      <dgm:t>
        <a:bodyPr/>
        <a:lstStyle/>
        <a:p>
          <a:endParaRPr lang="pl-PL"/>
        </a:p>
      </dgm:t>
    </dgm:pt>
    <dgm:pt modelId="{B84C809F-4AC3-4798-9998-BC9E8F069FDF}" type="sibTrans" cxnId="{0A97AD0D-3826-4D38-845E-46CDA44C13B7}">
      <dgm:prSet/>
      <dgm:spPr/>
      <dgm:t>
        <a:bodyPr/>
        <a:lstStyle/>
        <a:p>
          <a:endParaRPr lang="pl-PL"/>
        </a:p>
      </dgm:t>
    </dgm:pt>
    <dgm:pt modelId="{0BEB2AFD-2016-4164-85CA-EC003572812D}">
      <dgm:prSet phldrT="[Tekst]" custT="1"/>
      <dgm:spPr/>
      <dgm:t>
        <a:bodyPr/>
        <a:lstStyle/>
        <a:p>
          <a:pPr algn="l"/>
          <a:r>
            <a:rPr lang="pl-PL" sz="1600" dirty="0" smtClean="0">
              <a:latin typeface="Times New Roman" panose="02020603050405020304" pitchFamily="18" charset="0"/>
              <a:cs typeface="Times New Roman" panose="02020603050405020304" pitchFamily="18" charset="0"/>
            </a:rPr>
            <a:t>(1) Der </a:t>
          </a:r>
          <a:r>
            <a:rPr lang="pl-PL" sz="1600" dirty="0" err="1" smtClean="0">
              <a:latin typeface="Times New Roman" panose="02020603050405020304" pitchFamily="18" charset="0"/>
              <a:cs typeface="Times New Roman" panose="02020603050405020304" pitchFamily="18" charset="0"/>
            </a:rPr>
            <a:t>Urheber</a:t>
          </a:r>
          <a:r>
            <a:rPr lang="pl-PL" sz="1600" dirty="0" smtClean="0">
              <a:latin typeface="Times New Roman" panose="02020603050405020304" pitchFamily="18" charset="0"/>
              <a:cs typeface="Times New Roman" panose="02020603050405020304" pitchFamily="18" charset="0"/>
            </a:rPr>
            <a:t> </a:t>
          </a:r>
          <a:r>
            <a:rPr lang="pl-PL" sz="1600" dirty="0" err="1" smtClean="0">
              <a:latin typeface="Times New Roman" panose="02020603050405020304" pitchFamily="18" charset="0"/>
              <a:cs typeface="Times New Roman" panose="02020603050405020304" pitchFamily="18" charset="0"/>
            </a:rPr>
            <a:t>hat</a:t>
          </a:r>
          <a:r>
            <a:rPr lang="pl-PL" sz="1600" dirty="0" smtClean="0">
              <a:latin typeface="Times New Roman" panose="02020603050405020304" pitchFamily="18" charset="0"/>
              <a:cs typeface="Times New Roman" panose="02020603050405020304" pitchFamily="18" charset="0"/>
            </a:rPr>
            <a:t> </a:t>
          </a:r>
          <a:r>
            <a:rPr lang="pl-PL" sz="1600" dirty="0" err="1" smtClean="0">
              <a:latin typeface="Times New Roman" panose="02020603050405020304" pitchFamily="18" charset="0"/>
              <a:cs typeface="Times New Roman" panose="02020603050405020304" pitchFamily="18" charset="0"/>
            </a:rPr>
            <a:t>das</a:t>
          </a:r>
          <a:r>
            <a:rPr lang="pl-PL" sz="1600" dirty="0" smtClean="0">
              <a:latin typeface="Times New Roman" panose="02020603050405020304" pitchFamily="18" charset="0"/>
              <a:cs typeface="Times New Roman" panose="02020603050405020304" pitchFamily="18" charset="0"/>
            </a:rPr>
            <a:t> </a:t>
          </a:r>
          <a:r>
            <a:rPr lang="pl-PL" sz="1600" dirty="0" err="1" smtClean="0">
              <a:latin typeface="Times New Roman" panose="02020603050405020304" pitchFamily="18" charset="0"/>
              <a:cs typeface="Times New Roman" panose="02020603050405020304" pitchFamily="18" charset="0"/>
            </a:rPr>
            <a:t>ausschließliche</a:t>
          </a:r>
          <a:r>
            <a:rPr lang="pl-PL" sz="1600" dirty="0" smtClean="0">
              <a:latin typeface="Times New Roman" panose="02020603050405020304" pitchFamily="18" charset="0"/>
              <a:cs typeface="Times New Roman" panose="02020603050405020304" pitchFamily="18" charset="0"/>
            </a:rPr>
            <a:t> </a:t>
          </a:r>
          <a:r>
            <a:rPr lang="pl-PL" sz="1600" dirty="0" err="1" smtClean="0">
              <a:latin typeface="Times New Roman" panose="02020603050405020304" pitchFamily="18" charset="0"/>
              <a:cs typeface="Times New Roman" panose="02020603050405020304" pitchFamily="18" charset="0"/>
            </a:rPr>
            <a:t>Recht</a:t>
          </a:r>
          <a:r>
            <a:rPr lang="pl-PL" sz="1600" dirty="0" smtClean="0">
              <a:latin typeface="Times New Roman" panose="02020603050405020304" pitchFamily="18" charset="0"/>
              <a:cs typeface="Times New Roman" panose="02020603050405020304" pitchFamily="18" charset="0"/>
            </a:rPr>
            <a:t>, </a:t>
          </a:r>
          <a:r>
            <a:rPr lang="pl-PL" sz="1600" dirty="0" err="1" smtClean="0">
              <a:latin typeface="Times New Roman" panose="02020603050405020304" pitchFamily="18" charset="0"/>
              <a:cs typeface="Times New Roman" panose="02020603050405020304" pitchFamily="18" charset="0"/>
            </a:rPr>
            <a:t>sein</a:t>
          </a:r>
          <a:r>
            <a:rPr lang="pl-PL" sz="1600" dirty="0" smtClean="0">
              <a:latin typeface="Times New Roman" panose="02020603050405020304" pitchFamily="18" charset="0"/>
              <a:cs typeface="Times New Roman" panose="02020603050405020304" pitchFamily="18" charset="0"/>
            </a:rPr>
            <a:t> Werk in </a:t>
          </a:r>
          <a:r>
            <a:rPr lang="pl-PL" sz="1600" dirty="0" err="1" smtClean="0">
              <a:latin typeface="Times New Roman" panose="02020603050405020304" pitchFamily="18" charset="0"/>
              <a:cs typeface="Times New Roman" panose="02020603050405020304" pitchFamily="18" charset="0"/>
            </a:rPr>
            <a:t>körperlicher</a:t>
          </a:r>
          <a:r>
            <a:rPr lang="pl-PL" sz="1600" dirty="0" smtClean="0">
              <a:latin typeface="Times New Roman" panose="02020603050405020304" pitchFamily="18" charset="0"/>
              <a:cs typeface="Times New Roman" panose="02020603050405020304" pitchFamily="18" charset="0"/>
            </a:rPr>
            <a:t> Form </a:t>
          </a:r>
          <a:r>
            <a:rPr lang="pl-PL" sz="1600" dirty="0" err="1" smtClean="0">
              <a:latin typeface="Times New Roman" panose="02020603050405020304" pitchFamily="18" charset="0"/>
              <a:cs typeface="Times New Roman" panose="02020603050405020304" pitchFamily="18" charset="0"/>
            </a:rPr>
            <a:t>zu</a:t>
          </a:r>
          <a:r>
            <a:rPr lang="pl-PL" sz="1600" dirty="0" smtClean="0">
              <a:latin typeface="Times New Roman" panose="02020603050405020304" pitchFamily="18" charset="0"/>
              <a:cs typeface="Times New Roman" panose="02020603050405020304" pitchFamily="18" charset="0"/>
            </a:rPr>
            <a:t> </a:t>
          </a:r>
          <a:r>
            <a:rPr lang="pl-PL" sz="1600" dirty="0" err="1" smtClean="0">
              <a:latin typeface="Times New Roman" panose="02020603050405020304" pitchFamily="18" charset="0"/>
              <a:cs typeface="Times New Roman" panose="02020603050405020304" pitchFamily="18" charset="0"/>
            </a:rPr>
            <a:t>verwerten</a:t>
          </a:r>
          <a:r>
            <a:rPr lang="pl-PL" sz="1600" dirty="0" smtClean="0">
              <a:latin typeface="Times New Roman" panose="02020603050405020304" pitchFamily="18" charset="0"/>
              <a:cs typeface="Times New Roman" panose="02020603050405020304" pitchFamily="18" charset="0"/>
            </a:rPr>
            <a:t>; </a:t>
          </a:r>
          <a:r>
            <a:rPr lang="pl-PL" sz="1600" dirty="0" err="1" smtClean="0">
              <a:latin typeface="Times New Roman" panose="02020603050405020304" pitchFamily="18" charset="0"/>
              <a:cs typeface="Times New Roman" panose="02020603050405020304" pitchFamily="18" charset="0"/>
            </a:rPr>
            <a:t>das</a:t>
          </a:r>
          <a:r>
            <a:rPr lang="pl-PL" sz="1600" dirty="0" smtClean="0">
              <a:latin typeface="Times New Roman" panose="02020603050405020304" pitchFamily="18" charset="0"/>
              <a:cs typeface="Times New Roman" panose="02020603050405020304" pitchFamily="18" charset="0"/>
            </a:rPr>
            <a:t> </a:t>
          </a:r>
          <a:r>
            <a:rPr lang="pl-PL" sz="1600" dirty="0" err="1" smtClean="0">
              <a:latin typeface="Times New Roman" panose="02020603050405020304" pitchFamily="18" charset="0"/>
              <a:cs typeface="Times New Roman" panose="02020603050405020304" pitchFamily="18" charset="0"/>
            </a:rPr>
            <a:t>Recht</a:t>
          </a:r>
          <a:r>
            <a:rPr lang="pl-PL" sz="1600" dirty="0" smtClean="0">
              <a:latin typeface="Times New Roman" panose="02020603050405020304" pitchFamily="18" charset="0"/>
              <a:cs typeface="Times New Roman" panose="02020603050405020304" pitchFamily="18" charset="0"/>
            </a:rPr>
            <a:t> </a:t>
          </a:r>
          <a:r>
            <a:rPr lang="pl-PL" sz="1600" dirty="0" err="1" smtClean="0">
              <a:latin typeface="Times New Roman" panose="02020603050405020304" pitchFamily="18" charset="0"/>
              <a:cs typeface="Times New Roman" panose="02020603050405020304" pitchFamily="18" charset="0"/>
            </a:rPr>
            <a:t>umfaßt</a:t>
          </a:r>
          <a:r>
            <a:rPr lang="pl-PL" sz="1600" dirty="0" smtClean="0">
              <a:latin typeface="Times New Roman" panose="02020603050405020304" pitchFamily="18" charset="0"/>
              <a:cs typeface="Times New Roman" panose="02020603050405020304" pitchFamily="18" charset="0"/>
            </a:rPr>
            <a:t> </a:t>
          </a:r>
          <a:r>
            <a:rPr lang="pl-PL" sz="1600" dirty="0" err="1" smtClean="0">
              <a:latin typeface="Times New Roman" panose="02020603050405020304" pitchFamily="18" charset="0"/>
              <a:cs typeface="Times New Roman" panose="02020603050405020304" pitchFamily="18" charset="0"/>
            </a:rPr>
            <a:t>insbesondere</a:t>
          </a:r>
          <a:r>
            <a:rPr lang="pl-PL" sz="1600" dirty="0" smtClean="0">
              <a:latin typeface="Times New Roman" panose="02020603050405020304" pitchFamily="18" charset="0"/>
              <a:cs typeface="Times New Roman" panose="02020603050405020304" pitchFamily="18" charset="0"/>
            </a:rPr>
            <a:t/>
          </a:r>
          <a:br>
            <a:rPr lang="pl-PL" sz="1600" dirty="0" smtClean="0">
              <a:latin typeface="Times New Roman" panose="02020603050405020304" pitchFamily="18" charset="0"/>
              <a:cs typeface="Times New Roman" panose="02020603050405020304" pitchFamily="18" charset="0"/>
            </a:rPr>
          </a:br>
          <a:r>
            <a:rPr lang="pl-PL" sz="1600" dirty="0" smtClean="0">
              <a:latin typeface="Times New Roman" panose="02020603050405020304" pitchFamily="18" charset="0"/>
              <a:cs typeface="Times New Roman" panose="02020603050405020304" pitchFamily="18" charset="0"/>
            </a:rPr>
            <a:t>1. </a:t>
          </a:r>
          <a:r>
            <a:rPr lang="pl-PL" sz="1600" dirty="0" err="1" smtClean="0">
              <a:latin typeface="Times New Roman" panose="02020603050405020304" pitchFamily="18" charset="0"/>
              <a:cs typeface="Times New Roman" panose="02020603050405020304" pitchFamily="18" charset="0"/>
            </a:rPr>
            <a:t>das</a:t>
          </a:r>
          <a:r>
            <a:rPr lang="pl-PL" sz="1600" dirty="0" smtClean="0">
              <a:latin typeface="Times New Roman" panose="02020603050405020304" pitchFamily="18" charset="0"/>
              <a:cs typeface="Times New Roman" panose="02020603050405020304" pitchFamily="18" charset="0"/>
            </a:rPr>
            <a:t> </a:t>
          </a:r>
          <a:r>
            <a:rPr lang="pl-PL" sz="1600" dirty="0" err="1" smtClean="0">
              <a:latin typeface="Times New Roman" panose="02020603050405020304" pitchFamily="18" charset="0"/>
              <a:cs typeface="Times New Roman" panose="02020603050405020304" pitchFamily="18" charset="0"/>
            </a:rPr>
            <a:t>Vervielfältigungsrecht</a:t>
          </a:r>
          <a:r>
            <a:rPr lang="pl-PL" sz="1600" dirty="0" smtClean="0">
              <a:latin typeface="Times New Roman" panose="02020603050405020304" pitchFamily="18" charset="0"/>
              <a:cs typeface="Times New Roman" panose="02020603050405020304" pitchFamily="18" charset="0"/>
            </a:rPr>
            <a:t> (§ 16)</a:t>
          </a:r>
          <a:br>
            <a:rPr lang="pl-PL" sz="1600" dirty="0" smtClean="0">
              <a:latin typeface="Times New Roman" panose="02020603050405020304" pitchFamily="18" charset="0"/>
              <a:cs typeface="Times New Roman" panose="02020603050405020304" pitchFamily="18" charset="0"/>
            </a:rPr>
          </a:br>
          <a:r>
            <a:rPr lang="pl-PL" sz="1600" dirty="0" smtClean="0">
              <a:latin typeface="Times New Roman" panose="02020603050405020304" pitchFamily="18" charset="0"/>
              <a:cs typeface="Times New Roman" panose="02020603050405020304" pitchFamily="18" charset="0"/>
            </a:rPr>
            <a:t>2. </a:t>
          </a:r>
          <a:r>
            <a:rPr lang="pl-PL" sz="1600" dirty="0" err="1" smtClean="0">
              <a:latin typeface="Times New Roman" panose="02020603050405020304" pitchFamily="18" charset="0"/>
              <a:cs typeface="Times New Roman" panose="02020603050405020304" pitchFamily="18" charset="0"/>
            </a:rPr>
            <a:t>das</a:t>
          </a:r>
          <a:r>
            <a:rPr lang="pl-PL" sz="1600" dirty="0" smtClean="0">
              <a:latin typeface="Times New Roman" panose="02020603050405020304" pitchFamily="18" charset="0"/>
              <a:cs typeface="Times New Roman" panose="02020603050405020304" pitchFamily="18" charset="0"/>
            </a:rPr>
            <a:t> </a:t>
          </a:r>
          <a:r>
            <a:rPr lang="pl-PL" sz="1600" dirty="0" err="1" smtClean="0">
              <a:latin typeface="Times New Roman" panose="02020603050405020304" pitchFamily="18" charset="0"/>
              <a:cs typeface="Times New Roman" panose="02020603050405020304" pitchFamily="18" charset="0"/>
            </a:rPr>
            <a:t>Verbreitungsrecht</a:t>
          </a:r>
          <a:r>
            <a:rPr lang="pl-PL" sz="1600" dirty="0" smtClean="0">
              <a:latin typeface="Times New Roman" panose="02020603050405020304" pitchFamily="18" charset="0"/>
              <a:cs typeface="Times New Roman" panose="02020603050405020304" pitchFamily="18" charset="0"/>
            </a:rPr>
            <a:t> (§ 17)</a:t>
          </a:r>
          <a:br>
            <a:rPr lang="pl-PL" sz="1600" dirty="0" smtClean="0">
              <a:latin typeface="Times New Roman" panose="02020603050405020304" pitchFamily="18" charset="0"/>
              <a:cs typeface="Times New Roman" panose="02020603050405020304" pitchFamily="18" charset="0"/>
            </a:rPr>
          </a:br>
          <a:r>
            <a:rPr lang="pl-PL" sz="1600" dirty="0" smtClean="0">
              <a:latin typeface="Times New Roman" panose="02020603050405020304" pitchFamily="18" charset="0"/>
              <a:cs typeface="Times New Roman" panose="02020603050405020304" pitchFamily="18" charset="0"/>
            </a:rPr>
            <a:t>3. </a:t>
          </a:r>
          <a:r>
            <a:rPr lang="pl-PL" sz="1600" dirty="0" err="1" smtClean="0">
              <a:latin typeface="Times New Roman" panose="02020603050405020304" pitchFamily="18" charset="0"/>
              <a:cs typeface="Times New Roman" panose="02020603050405020304" pitchFamily="18" charset="0"/>
            </a:rPr>
            <a:t>das</a:t>
          </a:r>
          <a:r>
            <a:rPr lang="pl-PL" sz="1600" dirty="0" smtClean="0">
              <a:latin typeface="Times New Roman" panose="02020603050405020304" pitchFamily="18" charset="0"/>
              <a:cs typeface="Times New Roman" panose="02020603050405020304" pitchFamily="18" charset="0"/>
            </a:rPr>
            <a:t> </a:t>
          </a:r>
          <a:r>
            <a:rPr lang="pl-PL" sz="1600" dirty="0" err="1" smtClean="0">
              <a:latin typeface="Times New Roman" panose="02020603050405020304" pitchFamily="18" charset="0"/>
              <a:cs typeface="Times New Roman" panose="02020603050405020304" pitchFamily="18" charset="0"/>
            </a:rPr>
            <a:t>Ausstellungsrecht</a:t>
          </a:r>
          <a:r>
            <a:rPr lang="pl-PL" sz="1600" dirty="0" smtClean="0">
              <a:latin typeface="Times New Roman" panose="02020603050405020304" pitchFamily="18" charset="0"/>
              <a:cs typeface="Times New Roman" panose="02020603050405020304" pitchFamily="18" charset="0"/>
            </a:rPr>
            <a:t> (§ 18)</a:t>
          </a:r>
          <a:endParaRPr lang="pl-PL" sz="1600" dirty="0"/>
        </a:p>
      </dgm:t>
    </dgm:pt>
    <dgm:pt modelId="{2E8D27C4-6284-45D6-BD32-CED54D4E66C6}" type="parTrans" cxnId="{20380DCF-E8E9-478E-87C9-AB18551166F7}">
      <dgm:prSet/>
      <dgm:spPr/>
      <dgm:t>
        <a:bodyPr/>
        <a:lstStyle/>
        <a:p>
          <a:endParaRPr lang="pl-PL"/>
        </a:p>
      </dgm:t>
    </dgm:pt>
    <dgm:pt modelId="{8C112F33-12B2-455E-8AE0-5C07C6F45DD6}" type="sibTrans" cxnId="{20380DCF-E8E9-478E-87C9-AB18551166F7}">
      <dgm:prSet/>
      <dgm:spPr/>
      <dgm:t>
        <a:bodyPr/>
        <a:lstStyle/>
        <a:p>
          <a:endParaRPr lang="pl-PL"/>
        </a:p>
      </dgm:t>
    </dgm:pt>
    <dgm:pt modelId="{E006755F-D229-45FA-878C-2E6F499F921B}" type="pres">
      <dgm:prSet presAssocID="{61829C88-F8F1-4765-B2CC-791117573BA6}" presName="Name0" presStyleCnt="0">
        <dgm:presLayoutVars>
          <dgm:dir/>
          <dgm:animLvl val="lvl"/>
          <dgm:resizeHandles val="exact"/>
        </dgm:presLayoutVars>
      </dgm:prSet>
      <dgm:spPr/>
      <dgm:t>
        <a:bodyPr/>
        <a:lstStyle/>
        <a:p>
          <a:endParaRPr lang="pl-PL"/>
        </a:p>
      </dgm:t>
    </dgm:pt>
    <dgm:pt modelId="{78411FEE-68CE-4775-BE8B-816C2A64E0E8}" type="pres">
      <dgm:prSet presAssocID="{307F9B73-52E8-4E96-950A-52B09D2F5FFA}" presName="linNode" presStyleCnt="0"/>
      <dgm:spPr/>
    </dgm:pt>
    <dgm:pt modelId="{0FCA8403-B66F-4BA0-A7A9-26BA98296458}" type="pres">
      <dgm:prSet presAssocID="{307F9B73-52E8-4E96-950A-52B09D2F5FFA}" presName="parentText" presStyleLbl="node1" presStyleIdx="0" presStyleCnt="3" custScaleY="58258">
        <dgm:presLayoutVars>
          <dgm:chMax val="1"/>
          <dgm:bulletEnabled val="1"/>
        </dgm:presLayoutVars>
      </dgm:prSet>
      <dgm:spPr/>
      <dgm:t>
        <a:bodyPr/>
        <a:lstStyle/>
        <a:p>
          <a:endParaRPr lang="pl-PL"/>
        </a:p>
      </dgm:t>
    </dgm:pt>
    <dgm:pt modelId="{9E704FC9-9F6F-410F-BA2C-6248ED996847}" type="pres">
      <dgm:prSet presAssocID="{307F9B73-52E8-4E96-950A-52B09D2F5FFA}" presName="descendantText" presStyleLbl="alignAccFollowNode1" presStyleIdx="0" presStyleCnt="3">
        <dgm:presLayoutVars>
          <dgm:bulletEnabled val="1"/>
        </dgm:presLayoutVars>
      </dgm:prSet>
      <dgm:spPr/>
      <dgm:t>
        <a:bodyPr/>
        <a:lstStyle/>
        <a:p>
          <a:endParaRPr lang="pl-PL"/>
        </a:p>
      </dgm:t>
    </dgm:pt>
    <dgm:pt modelId="{7A14E233-DCBF-4DE3-98E3-F4B33608466F}" type="pres">
      <dgm:prSet presAssocID="{AB36464D-9557-42F9-B380-E5B61FA56470}" presName="sp" presStyleCnt="0"/>
      <dgm:spPr/>
    </dgm:pt>
    <dgm:pt modelId="{FD02BBC4-4E8C-4E70-955D-F9001A7F661D}" type="pres">
      <dgm:prSet presAssocID="{0A07A00C-EF73-4807-80D0-4980932E6826}" presName="linNode" presStyleCnt="0"/>
      <dgm:spPr/>
    </dgm:pt>
    <dgm:pt modelId="{98D7E332-A167-4BF2-A4B3-5AD0A409F66A}" type="pres">
      <dgm:prSet presAssocID="{0A07A00C-EF73-4807-80D0-4980932E6826}" presName="parentText" presStyleLbl="node1" presStyleIdx="1" presStyleCnt="3" custScaleY="64709">
        <dgm:presLayoutVars>
          <dgm:chMax val="1"/>
          <dgm:bulletEnabled val="1"/>
        </dgm:presLayoutVars>
      </dgm:prSet>
      <dgm:spPr/>
      <dgm:t>
        <a:bodyPr/>
        <a:lstStyle/>
        <a:p>
          <a:endParaRPr lang="pl-PL"/>
        </a:p>
      </dgm:t>
    </dgm:pt>
    <dgm:pt modelId="{96C9F0B4-F0BC-45CE-8741-F0929457642D}" type="pres">
      <dgm:prSet presAssocID="{0A07A00C-EF73-4807-80D0-4980932E6826}" presName="descendantText" presStyleLbl="alignAccFollowNode1" presStyleIdx="1" presStyleCnt="3">
        <dgm:presLayoutVars>
          <dgm:bulletEnabled val="1"/>
        </dgm:presLayoutVars>
      </dgm:prSet>
      <dgm:spPr/>
      <dgm:t>
        <a:bodyPr/>
        <a:lstStyle/>
        <a:p>
          <a:endParaRPr lang="pl-PL"/>
        </a:p>
      </dgm:t>
    </dgm:pt>
    <dgm:pt modelId="{F47E8638-C8F9-4EDF-922A-DC8C53B76D3F}" type="pres">
      <dgm:prSet presAssocID="{22E9A43D-EFD2-4C98-BA24-1E316A99AA43}" presName="sp" presStyleCnt="0"/>
      <dgm:spPr/>
    </dgm:pt>
    <dgm:pt modelId="{82BA3883-8559-4FCA-AA20-37A0334340A0}" type="pres">
      <dgm:prSet presAssocID="{9CF371AF-79BE-4CB0-83E6-528F94CAEC5F}" presName="linNode" presStyleCnt="0"/>
      <dgm:spPr/>
    </dgm:pt>
    <dgm:pt modelId="{78BFAFA7-772A-402A-A730-BB51AB4EE753}" type="pres">
      <dgm:prSet presAssocID="{9CF371AF-79BE-4CB0-83E6-528F94CAEC5F}" presName="parentText" presStyleLbl="node1" presStyleIdx="2" presStyleCnt="3" custScaleY="58842">
        <dgm:presLayoutVars>
          <dgm:chMax val="1"/>
          <dgm:bulletEnabled val="1"/>
        </dgm:presLayoutVars>
      </dgm:prSet>
      <dgm:spPr/>
      <dgm:t>
        <a:bodyPr/>
        <a:lstStyle/>
        <a:p>
          <a:endParaRPr lang="pl-PL"/>
        </a:p>
      </dgm:t>
    </dgm:pt>
    <dgm:pt modelId="{1573865B-06E9-4572-914B-56E4808B6455}" type="pres">
      <dgm:prSet presAssocID="{9CF371AF-79BE-4CB0-83E6-528F94CAEC5F}" presName="descendantText" presStyleLbl="alignAccFollowNode1" presStyleIdx="2" presStyleCnt="3">
        <dgm:presLayoutVars>
          <dgm:bulletEnabled val="1"/>
        </dgm:presLayoutVars>
      </dgm:prSet>
      <dgm:spPr/>
      <dgm:t>
        <a:bodyPr/>
        <a:lstStyle/>
        <a:p>
          <a:endParaRPr lang="pl-PL"/>
        </a:p>
      </dgm:t>
    </dgm:pt>
  </dgm:ptLst>
  <dgm:cxnLst>
    <dgm:cxn modelId="{99CB74AF-0AD2-4E8F-803B-36E667E09CA1}" type="presOf" srcId="{61829C88-F8F1-4765-B2CC-791117573BA6}" destId="{E006755F-D229-45FA-878C-2E6F499F921B}" srcOrd="0" destOrd="0" presId="urn:microsoft.com/office/officeart/2005/8/layout/vList5"/>
    <dgm:cxn modelId="{C1B7FBA3-0221-4806-AE5E-853C59BD7146}" type="presOf" srcId="{0BEB2AFD-2016-4164-85CA-EC003572812D}" destId="{1573865B-06E9-4572-914B-56E4808B6455}" srcOrd="0" destOrd="0" presId="urn:microsoft.com/office/officeart/2005/8/layout/vList5"/>
    <dgm:cxn modelId="{FE163805-275D-49A0-865F-4452EFD83E92}" type="presOf" srcId="{DE036CED-A854-4489-AE73-8C3A7F27B6AD}" destId="{96C9F0B4-F0BC-45CE-8741-F0929457642D}" srcOrd="0" destOrd="0" presId="urn:microsoft.com/office/officeart/2005/8/layout/vList5"/>
    <dgm:cxn modelId="{84415BDD-805C-420A-8295-A342B8F92741}" srcId="{307F9B73-52E8-4E96-950A-52B09D2F5FFA}" destId="{DD53D350-6123-4986-B520-2B6385C883F5}" srcOrd="0" destOrd="0" parTransId="{EBDC6E35-C829-4CE3-97EB-9B52555B3982}" sibTransId="{F01CDAD3-A8D2-4757-BBB6-80A6E4123ACB}"/>
    <dgm:cxn modelId="{EEA65487-C4EC-44D8-80A6-0BD64DF06070}" srcId="{0A07A00C-EF73-4807-80D0-4980932E6826}" destId="{DE036CED-A854-4489-AE73-8C3A7F27B6AD}" srcOrd="0" destOrd="0" parTransId="{90EB46E5-6B89-404C-A434-124EC91152DD}" sibTransId="{3B7AB423-65A1-42E0-9A48-D4AE4B4E64F1}"/>
    <dgm:cxn modelId="{0A97AD0D-3826-4D38-845E-46CDA44C13B7}" srcId="{61829C88-F8F1-4765-B2CC-791117573BA6}" destId="{9CF371AF-79BE-4CB0-83E6-528F94CAEC5F}" srcOrd="2" destOrd="0" parTransId="{507236D7-BB55-4B10-A53F-7AB3D720DE0A}" sibTransId="{B84C809F-4AC3-4798-9998-BC9E8F069FDF}"/>
    <dgm:cxn modelId="{20380DCF-E8E9-478E-87C9-AB18551166F7}" srcId="{9CF371AF-79BE-4CB0-83E6-528F94CAEC5F}" destId="{0BEB2AFD-2016-4164-85CA-EC003572812D}" srcOrd="0" destOrd="0" parTransId="{2E8D27C4-6284-45D6-BD32-CED54D4E66C6}" sibTransId="{8C112F33-12B2-455E-8AE0-5C07C6F45DD6}"/>
    <dgm:cxn modelId="{10A326DA-F710-4152-B316-68204594DCCE}" type="presOf" srcId="{DD53D350-6123-4986-B520-2B6385C883F5}" destId="{9E704FC9-9F6F-410F-BA2C-6248ED996847}" srcOrd="0" destOrd="0" presId="urn:microsoft.com/office/officeart/2005/8/layout/vList5"/>
    <dgm:cxn modelId="{CB189B8E-E12C-45E3-BDE6-4304B4D8C0E6}" type="presOf" srcId="{307F9B73-52E8-4E96-950A-52B09D2F5FFA}" destId="{0FCA8403-B66F-4BA0-A7A9-26BA98296458}" srcOrd="0" destOrd="0" presId="urn:microsoft.com/office/officeart/2005/8/layout/vList5"/>
    <dgm:cxn modelId="{1C3BAF3F-ED9A-4A70-998B-08202C4809DB}" type="presOf" srcId="{9CF371AF-79BE-4CB0-83E6-528F94CAEC5F}" destId="{78BFAFA7-772A-402A-A730-BB51AB4EE753}" srcOrd="0" destOrd="0" presId="urn:microsoft.com/office/officeart/2005/8/layout/vList5"/>
    <dgm:cxn modelId="{E5F82EE3-20CF-4303-8DBA-6E00E0206EAB}" srcId="{61829C88-F8F1-4765-B2CC-791117573BA6}" destId="{307F9B73-52E8-4E96-950A-52B09D2F5FFA}" srcOrd="0" destOrd="0" parTransId="{BBF7ED67-D021-44A6-A364-515313B8ADEB}" sibTransId="{AB36464D-9557-42F9-B380-E5B61FA56470}"/>
    <dgm:cxn modelId="{7D346017-51BE-4C1B-AE0A-3A9A64B68F56}" srcId="{61829C88-F8F1-4765-B2CC-791117573BA6}" destId="{0A07A00C-EF73-4807-80D0-4980932E6826}" srcOrd="1" destOrd="0" parTransId="{47F5426F-2BF6-442A-A4D5-7D66AA432319}" sibTransId="{22E9A43D-EFD2-4C98-BA24-1E316A99AA43}"/>
    <dgm:cxn modelId="{D9A5C7D9-8BF3-4447-9590-790FAB57FC5B}" type="presOf" srcId="{0A07A00C-EF73-4807-80D0-4980932E6826}" destId="{98D7E332-A167-4BF2-A4B3-5AD0A409F66A}" srcOrd="0" destOrd="0" presId="urn:microsoft.com/office/officeart/2005/8/layout/vList5"/>
    <dgm:cxn modelId="{7A8514BC-AFB0-48BF-9D0C-B0D4E53E39DB}" type="presParOf" srcId="{E006755F-D229-45FA-878C-2E6F499F921B}" destId="{78411FEE-68CE-4775-BE8B-816C2A64E0E8}" srcOrd="0" destOrd="0" presId="urn:microsoft.com/office/officeart/2005/8/layout/vList5"/>
    <dgm:cxn modelId="{AFFCB586-F2DA-4D41-8FD4-E2173B598406}" type="presParOf" srcId="{78411FEE-68CE-4775-BE8B-816C2A64E0E8}" destId="{0FCA8403-B66F-4BA0-A7A9-26BA98296458}" srcOrd="0" destOrd="0" presId="urn:microsoft.com/office/officeart/2005/8/layout/vList5"/>
    <dgm:cxn modelId="{54ABC3AF-39F5-4687-ABD4-25BD03DB3346}" type="presParOf" srcId="{78411FEE-68CE-4775-BE8B-816C2A64E0E8}" destId="{9E704FC9-9F6F-410F-BA2C-6248ED996847}" srcOrd="1" destOrd="0" presId="urn:microsoft.com/office/officeart/2005/8/layout/vList5"/>
    <dgm:cxn modelId="{394BE7FA-BD7B-4BCD-8A8E-A4C0E82D66BF}" type="presParOf" srcId="{E006755F-D229-45FA-878C-2E6F499F921B}" destId="{7A14E233-DCBF-4DE3-98E3-F4B33608466F}" srcOrd="1" destOrd="0" presId="urn:microsoft.com/office/officeart/2005/8/layout/vList5"/>
    <dgm:cxn modelId="{12EE0571-D392-45F7-B1AD-DF4F80706F2C}" type="presParOf" srcId="{E006755F-D229-45FA-878C-2E6F499F921B}" destId="{FD02BBC4-4E8C-4E70-955D-F9001A7F661D}" srcOrd="2" destOrd="0" presId="urn:microsoft.com/office/officeart/2005/8/layout/vList5"/>
    <dgm:cxn modelId="{DD6B5AF0-2344-4E55-9115-7EBB70E224E0}" type="presParOf" srcId="{FD02BBC4-4E8C-4E70-955D-F9001A7F661D}" destId="{98D7E332-A167-4BF2-A4B3-5AD0A409F66A}" srcOrd="0" destOrd="0" presId="urn:microsoft.com/office/officeart/2005/8/layout/vList5"/>
    <dgm:cxn modelId="{7443DCEB-DAD2-4407-A1C2-7C4C91CBDF17}" type="presParOf" srcId="{FD02BBC4-4E8C-4E70-955D-F9001A7F661D}" destId="{96C9F0B4-F0BC-45CE-8741-F0929457642D}" srcOrd="1" destOrd="0" presId="urn:microsoft.com/office/officeart/2005/8/layout/vList5"/>
    <dgm:cxn modelId="{C0876D4F-2469-4BAD-AEC4-320097A280C1}" type="presParOf" srcId="{E006755F-D229-45FA-878C-2E6F499F921B}" destId="{F47E8638-C8F9-4EDF-922A-DC8C53B76D3F}" srcOrd="3" destOrd="0" presId="urn:microsoft.com/office/officeart/2005/8/layout/vList5"/>
    <dgm:cxn modelId="{5B630F66-8F5E-4319-A8B2-7329DAD50265}" type="presParOf" srcId="{E006755F-D229-45FA-878C-2E6F499F921B}" destId="{82BA3883-8559-4FCA-AA20-37A0334340A0}" srcOrd="4" destOrd="0" presId="urn:microsoft.com/office/officeart/2005/8/layout/vList5"/>
    <dgm:cxn modelId="{E23693C7-64EE-455D-9676-C229A0BEC488}" type="presParOf" srcId="{82BA3883-8559-4FCA-AA20-37A0334340A0}" destId="{78BFAFA7-772A-402A-A730-BB51AB4EE753}" srcOrd="0" destOrd="0" presId="urn:microsoft.com/office/officeart/2005/8/layout/vList5"/>
    <dgm:cxn modelId="{41F3A2EC-21B3-4EAC-8723-ED49A2575FB9}" type="presParOf" srcId="{82BA3883-8559-4FCA-AA20-37A0334340A0}" destId="{1573865B-06E9-4572-914B-56E4808B6455}"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3.xml><?xml version="1.0" encoding="utf-8"?>
<dgm:dataModel xmlns:dgm="http://schemas.openxmlformats.org/drawingml/2006/diagram" xmlns:a="http://schemas.openxmlformats.org/drawingml/2006/main">
  <dgm:ptLst>
    <dgm:pt modelId="{D55B1B65-746C-4156-8FEC-7A9A1F85CDEB}" type="doc">
      <dgm:prSet loTypeId="urn:microsoft.com/office/officeart/2005/8/layout/matrix3" loCatId="matrix" qsTypeId="urn:microsoft.com/office/officeart/2005/8/quickstyle/3d4" qsCatId="3D" csTypeId="urn:microsoft.com/office/officeart/2005/8/colors/accent3_1" csCatId="accent3" phldr="1"/>
      <dgm:spPr/>
      <dgm:t>
        <a:bodyPr/>
        <a:lstStyle/>
        <a:p>
          <a:endParaRPr lang="pl-PL"/>
        </a:p>
      </dgm:t>
    </dgm:pt>
    <dgm:pt modelId="{F303CDE7-4849-4F2B-A244-2838EDCB5C05}">
      <dgm:prSet phldrT="[Tekst]" custT="1"/>
      <dgm:spPr/>
      <dgm:t>
        <a:bodyPr/>
        <a:lstStyle/>
        <a:p>
          <a:r>
            <a:rPr lang="pl-PL" sz="1400" dirty="0" err="1" smtClean="0">
              <a:latin typeface="Times New Roman" panose="02020603050405020304" pitchFamily="18" charset="0"/>
              <a:cs typeface="Times New Roman" panose="02020603050405020304" pitchFamily="18" charset="0"/>
            </a:rPr>
            <a:t>Sprachwerke</a:t>
          </a:r>
          <a:r>
            <a:rPr lang="pl-PL" sz="1400" dirty="0" smtClean="0">
              <a:latin typeface="Times New Roman" panose="02020603050405020304" pitchFamily="18" charset="0"/>
              <a:cs typeface="Times New Roman" panose="02020603050405020304" pitchFamily="18" charset="0"/>
            </a:rPr>
            <a:t> (</a:t>
          </a:r>
          <a:r>
            <a:rPr lang="pl-PL" sz="1400" dirty="0" err="1" smtClean="0">
              <a:latin typeface="Times New Roman" panose="02020603050405020304" pitchFamily="18" charset="0"/>
              <a:cs typeface="Times New Roman" panose="02020603050405020304" pitchFamily="18" charset="0"/>
            </a:rPr>
            <a:t>Texte</a:t>
          </a:r>
          <a:r>
            <a:rPr lang="pl-PL" sz="1400" dirty="0" smtClean="0">
              <a:latin typeface="Times New Roman" panose="02020603050405020304" pitchFamily="18" charset="0"/>
              <a:cs typeface="Times New Roman" panose="02020603050405020304" pitchFamily="18" charset="0"/>
            </a:rPr>
            <a:t>, </a:t>
          </a:r>
          <a:r>
            <a:rPr lang="pl-PL" sz="1400" dirty="0" err="1" smtClean="0">
              <a:latin typeface="Times New Roman" panose="02020603050405020304" pitchFamily="18" charset="0"/>
              <a:cs typeface="Times New Roman" panose="02020603050405020304" pitchFamily="18" charset="0"/>
            </a:rPr>
            <a:t>Reden</a:t>
          </a:r>
          <a:r>
            <a:rPr lang="pl-PL" sz="1400" dirty="0" smtClean="0">
              <a:latin typeface="Times New Roman" panose="02020603050405020304" pitchFamily="18" charset="0"/>
              <a:cs typeface="Times New Roman" panose="02020603050405020304" pitchFamily="18" charset="0"/>
            </a:rPr>
            <a:t> </a:t>
          </a:r>
          <a:r>
            <a:rPr lang="pl-PL" sz="1400" dirty="0" err="1" smtClean="0">
              <a:latin typeface="Times New Roman" panose="02020603050405020304" pitchFamily="18" charset="0"/>
              <a:cs typeface="Times New Roman" panose="02020603050405020304" pitchFamily="18" charset="0"/>
            </a:rPr>
            <a:t>und</a:t>
          </a:r>
          <a:r>
            <a:rPr lang="pl-PL" sz="1400" dirty="0" smtClean="0">
              <a:latin typeface="Times New Roman" panose="02020603050405020304" pitchFamily="18" charset="0"/>
              <a:cs typeface="Times New Roman" panose="02020603050405020304" pitchFamily="18" charset="0"/>
            </a:rPr>
            <a:t> Software)</a:t>
          </a:r>
          <a:endParaRPr lang="pl-PL" sz="1400" dirty="0"/>
        </a:p>
      </dgm:t>
    </dgm:pt>
    <dgm:pt modelId="{D38AED4C-973F-4812-9763-F58265CCDF4F}" type="parTrans" cxnId="{C6F43B81-BE68-45E0-936A-570732967C32}">
      <dgm:prSet/>
      <dgm:spPr/>
      <dgm:t>
        <a:bodyPr/>
        <a:lstStyle/>
        <a:p>
          <a:endParaRPr lang="pl-PL"/>
        </a:p>
      </dgm:t>
    </dgm:pt>
    <dgm:pt modelId="{E13DE6CA-64E7-430E-B004-2C4BCBE0D9CD}" type="sibTrans" cxnId="{C6F43B81-BE68-45E0-936A-570732967C32}">
      <dgm:prSet/>
      <dgm:spPr/>
      <dgm:t>
        <a:bodyPr/>
        <a:lstStyle/>
        <a:p>
          <a:endParaRPr lang="pl-PL"/>
        </a:p>
      </dgm:t>
    </dgm:pt>
    <dgm:pt modelId="{B4839DD8-7369-4AB5-9748-C2BA63BB596B}">
      <dgm:prSet phldrT="[Tekst]" custT="1"/>
      <dgm:spPr/>
      <dgm:t>
        <a:bodyPr/>
        <a:lstStyle/>
        <a:p>
          <a:r>
            <a:rPr lang="pl-PL" sz="1400" dirty="0" err="1" smtClean="0">
              <a:latin typeface="Times New Roman" panose="02020603050405020304" pitchFamily="18" charset="0"/>
              <a:cs typeface="Times New Roman" panose="02020603050405020304" pitchFamily="18" charset="0"/>
            </a:rPr>
            <a:t>Werke</a:t>
          </a:r>
          <a:r>
            <a:rPr lang="pl-PL" sz="1400" dirty="0" smtClean="0">
              <a:latin typeface="Times New Roman" panose="02020603050405020304" pitchFamily="18" charset="0"/>
              <a:cs typeface="Times New Roman" panose="02020603050405020304" pitchFamily="18" charset="0"/>
            </a:rPr>
            <a:t> </a:t>
          </a:r>
          <a:br>
            <a:rPr lang="pl-PL" sz="1400" dirty="0" smtClean="0">
              <a:latin typeface="Times New Roman" panose="02020603050405020304" pitchFamily="18" charset="0"/>
              <a:cs typeface="Times New Roman" panose="02020603050405020304" pitchFamily="18" charset="0"/>
            </a:rPr>
          </a:br>
          <a:r>
            <a:rPr lang="pl-PL" sz="1400" dirty="0" smtClean="0">
              <a:latin typeface="Times New Roman" panose="02020603050405020304" pitchFamily="18" charset="0"/>
              <a:cs typeface="Times New Roman" panose="02020603050405020304" pitchFamily="18" charset="0"/>
            </a:rPr>
            <a:t>der Musik (</a:t>
          </a:r>
          <a:r>
            <a:rPr lang="pl-PL" sz="1400" dirty="0" err="1" smtClean="0">
              <a:latin typeface="Times New Roman" panose="02020603050405020304" pitchFamily="18" charset="0"/>
              <a:cs typeface="Times New Roman" panose="02020603050405020304" pitchFamily="18" charset="0"/>
            </a:rPr>
            <a:t>Melodien</a:t>
          </a:r>
          <a:r>
            <a:rPr lang="pl-PL" sz="1400" dirty="0" smtClean="0">
              <a:latin typeface="Times New Roman" panose="02020603050405020304" pitchFamily="18" charset="0"/>
              <a:cs typeface="Times New Roman" panose="02020603050405020304" pitchFamily="18" charset="0"/>
            </a:rPr>
            <a:t>, </a:t>
          </a:r>
          <a:r>
            <a:rPr lang="pl-PL" sz="1400" dirty="0" err="1" smtClean="0">
              <a:latin typeface="Times New Roman" panose="02020603050405020304" pitchFamily="18" charset="0"/>
              <a:cs typeface="Times New Roman" panose="02020603050405020304" pitchFamily="18" charset="0"/>
            </a:rPr>
            <a:t>Songtexte</a:t>
          </a:r>
          <a:r>
            <a:rPr lang="pl-PL" sz="1400" dirty="0" smtClean="0">
              <a:latin typeface="Times New Roman" panose="02020603050405020304" pitchFamily="18" charset="0"/>
              <a:cs typeface="Times New Roman" panose="02020603050405020304" pitchFamily="18" charset="0"/>
            </a:rPr>
            <a:t> </a:t>
          </a:r>
          <a:r>
            <a:rPr lang="pl-PL" sz="1400" dirty="0" err="1" smtClean="0">
              <a:latin typeface="Times New Roman" panose="02020603050405020304" pitchFamily="18" charset="0"/>
              <a:cs typeface="Times New Roman" panose="02020603050405020304" pitchFamily="18" charset="0"/>
            </a:rPr>
            <a:t>und</a:t>
          </a:r>
          <a:r>
            <a:rPr lang="pl-PL" sz="1400" dirty="0" smtClean="0">
              <a:latin typeface="Times New Roman" panose="02020603050405020304" pitchFamily="18" charset="0"/>
              <a:cs typeface="Times New Roman" panose="02020603050405020304" pitchFamily="18" charset="0"/>
            </a:rPr>
            <a:t> </a:t>
          </a:r>
          <a:r>
            <a:rPr lang="pl-PL" sz="1400" dirty="0" err="1" smtClean="0">
              <a:latin typeface="Times New Roman" panose="02020603050405020304" pitchFamily="18" charset="0"/>
              <a:cs typeface="Times New Roman" panose="02020603050405020304" pitchFamily="18" charset="0"/>
            </a:rPr>
            <a:t>Notenblätter</a:t>
          </a:r>
          <a:r>
            <a:rPr lang="pl-PL" sz="1400" dirty="0" smtClean="0">
              <a:latin typeface="Times New Roman" panose="02020603050405020304" pitchFamily="18" charset="0"/>
              <a:cs typeface="Times New Roman" panose="02020603050405020304" pitchFamily="18" charset="0"/>
            </a:rPr>
            <a:t>)</a:t>
          </a:r>
          <a:endParaRPr lang="pl-PL" sz="1400" dirty="0"/>
        </a:p>
      </dgm:t>
    </dgm:pt>
    <dgm:pt modelId="{BCDB8FCB-8E2A-4861-AF80-A035E1E26679}" type="parTrans" cxnId="{E91A7D18-8642-4149-95AB-EC8B1889429E}">
      <dgm:prSet/>
      <dgm:spPr/>
      <dgm:t>
        <a:bodyPr/>
        <a:lstStyle/>
        <a:p>
          <a:endParaRPr lang="pl-PL"/>
        </a:p>
      </dgm:t>
    </dgm:pt>
    <dgm:pt modelId="{CA6C5C8E-9912-4499-B85C-179958925A22}" type="sibTrans" cxnId="{E91A7D18-8642-4149-95AB-EC8B1889429E}">
      <dgm:prSet/>
      <dgm:spPr/>
      <dgm:t>
        <a:bodyPr/>
        <a:lstStyle/>
        <a:p>
          <a:endParaRPr lang="pl-PL"/>
        </a:p>
      </dgm:t>
    </dgm:pt>
    <dgm:pt modelId="{BD95B6D9-0FBE-4A2C-B278-42CCE9A56E8A}">
      <dgm:prSet phldrT="[Tekst]" custT="1"/>
      <dgm:spPr/>
      <dgm:t>
        <a:bodyPr/>
        <a:lstStyle/>
        <a:p>
          <a:r>
            <a:rPr lang="pl-PL" sz="1400" dirty="0" err="1" smtClean="0">
              <a:latin typeface="Times New Roman" panose="02020603050405020304" pitchFamily="18" charset="0"/>
              <a:cs typeface="Times New Roman" panose="02020603050405020304" pitchFamily="18" charset="0"/>
            </a:rPr>
            <a:t>Lichtbildwerke</a:t>
          </a:r>
          <a:r>
            <a:rPr lang="pl-PL" sz="1400" dirty="0" smtClean="0">
              <a:latin typeface="Times New Roman" panose="02020603050405020304" pitchFamily="18" charset="0"/>
              <a:cs typeface="Times New Roman" panose="02020603050405020304" pitchFamily="18" charset="0"/>
            </a:rPr>
            <a:t> (</a:t>
          </a:r>
          <a:r>
            <a:rPr lang="pl-PL" sz="1400" dirty="0" err="1" smtClean="0">
              <a:latin typeface="Times New Roman" panose="02020603050405020304" pitchFamily="18" charset="0"/>
              <a:cs typeface="Times New Roman" panose="02020603050405020304" pitchFamily="18" charset="0"/>
            </a:rPr>
            <a:t>Fotografien</a:t>
          </a:r>
          <a:r>
            <a:rPr lang="pl-PL" sz="1400" dirty="0" smtClean="0">
              <a:latin typeface="Times New Roman" panose="02020603050405020304" pitchFamily="18" charset="0"/>
              <a:cs typeface="Times New Roman" panose="02020603050405020304" pitchFamily="18" charset="0"/>
            </a:rPr>
            <a:t>)</a:t>
          </a:r>
          <a:endParaRPr lang="pl-PL" sz="1400" dirty="0"/>
        </a:p>
      </dgm:t>
    </dgm:pt>
    <dgm:pt modelId="{9CA64A79-173B-407A-A8BB-4D3EAE106443}" type="parTrans" cxnId="{505F1EEA-2E0A-44EB-B22F-602F5D1C0A41}">
      <dgm:prSet/>
      <dgm:spPr/>
      <dgm:t>
        <a:bodyPr/>
        <a:lstStyle/>
        <a:p>
          <a:endParaRPr lang="pl-PL"/>
        </a:p>
      </dgm:t>
    </dgm:pt>
    <dgm:pt modelId="{4D0AAF3F-9763-4440-AF02-9BE3AABF2CFE}" type="sibTrans" cxnId="{505F1EEA-2E0A-44EB-B22F-602F5D1C0A41}">
      <dgm:prSet/>
      <dgm:spPr/>
      <dgm:t>
        <a:bodyPr/>
        <a:lstStyle/>
        <a:p>
          <a:endParaRPr lang="pl-PL"/>
        </a:p>
      </dgm:t>
    </dgm:pt>
    <dgm:pt modelId="{CDBDDC68-FCDD-4107-9356-89F48DC249FB}">
      <dgm:prSet phldrT="[Tekst]" custT="1"/>
      <dgm:spPr/>
      <dgm:t>
        <a:bodyPr/>
        <a:lstStyle/>
        <a:p>
          <a:r>
            <a:rPr lang="pl-PL" sz="1400" dirty="0" err="1" smtClean="0">
              <a:latin typeface="Times New Roman" panose="02020603050405020304" pitchFamily="18" charset="0"/>
              <a:cs typeface="Times New Roman" panose="02020603050405020304" pitchFamily="18" charset="0"/>
            </a:rPr>
            <a:t>Filmwerke</a:t>
          </a:r>
          <a:r>
            <a:rPr lang="pl-PL" sz="1400" dirty="0" smtClean="0">
              <a:latin typeface="Times New Roman" panose="02020603050405020304" pitchFamily="18" charset="0"/>
              <a:cs typeface="Times New Roman" panose="02020603050405020304" pitchFamily="18" charset="0"/>
            </a:rPr>
            <a:t> (</a:t>
          </a:r>
          <a:r>
            <a:rPr lang="pl-PL" sz="1400" dirty="0" err="1" smtClean="0">
              <a:latin typeface="Times New Roman" panose="02020603050405020304" pitchFamily="18" charset="0"/>
              <a:cs typeface="Times New Roman" panose="02020603050405020304" pitchFamily="18" charset="0"/>
            </a:rPr>
            <a:t>Videos</a:t>
          </a:r>
          <a:r>
            <a:rPr lang="pl-PL" sz="1400" dirty="0" smtClean="0">
              <a:latin typeface="Times New Roman" panose="02020603050405020304" pitchFamily="18" charset="0"/>
              <a:cs typeface="Times New Roman" panose="02020603050405020304" pitchFamily="18" charset="0"/>
            </a:rPr>
            <a:t>)</a:t>
          </a:r>
          <a:endParaRPr lang="pl-PL" sz="1400" dirty="0"/>
        </a:p>
      </dgm:t>
    </dgm:pt>
    <dgm:pt modelId="{A22197D5-870D-4905-8F4A-39FA936E1211}" type="parTrans" cxnId="{BCDB72D2-93B5-480A-A5A6-5CFB89A3EDE8}">
      <dgm:prSet/>
      <dgm:spPr/>
      <dgm:t>
        <a:bodyPr/>
        <a:lstStyle/>
        <a:p>
          <a:endParaRPr lang="pl-PL"/>
        </a:p>
      </dgm:t>
    </dgm:pt>
    <dgm:pt modelId="{923B84B5-BB40-4320-97D0-652A7C6F27A8}" type="sibTrans" cxnId="{BCDB72D2-93B5-480A-A5A6-5CFB89A3EDE8}">
      <dgm:prSet/>
      <dgm:spPr/>
      <dgm:t>
        <a:bodyPr/>
        <a:lstStyle/>
        <a:p>
          <a:endParaRPr lang="pl-PL"/>
        </a:p>
      </dgm:t>
    </dgm:pt>
    <dgm:pt modelId="{B924DEDD-AEFD-4261-B412-FD1A264077D8}" type="pres">
      <dgm:prSet presAssocID="{D55B1B65-746C-4156-8FEC-7A9A1F85CDEB}" presName="matrix" presStyleCnt="0">
        <dgm:presLayoutVars>
          <dgm:chMax val="1"/>
          <dgm:dir/>
          <dgm:resizeHandles val="exact"/>
        </dgm:presLayoutVars>
      </dgm:prSet>
      <dgm:spPr/>
      <dgm:t>
        <a:bodyPr/>
        <a:lstStyle/>
        <a:p>
          <a:endParaRPr lang="pl-PL"/>
        </a:p>
      </dgm:t>
    </dgm:pt>
    <dgm:pt modelId="{11533508-A45E-4457-A339-6581A4934361}" type="pres">
      <dgm:prSet presAssocID="{D55B1B65-746C-4156-8FEC-7A9A1F85CDEB}" presName="diamond" presStyleLbl="bgShp" presStyleIdx="0" presStyleCnt="1"/>
      <dgm:spPr/>
      <dgm:t>
        <a:bodyPr/>
        <a:lstStyle/>
        <a:p>
          <a:endParaRPr lang="pl-PL"/>
        </a:p>
      </dgm:t>
    </dgm:pt>
    <dgm:pt modelId="{BE4BB8C9-3375-4B87-B4FD-5D4C15256940}" type="pres">
      <dgm:prSet presAssocID="{D55B1B65-746C-4156-8FEC-7A9A1F85CDEB}" presName="quad1" presStyleLbl="node1" presStyleIdx="0" presStyleCnt="4">
        <dgm:presLayoutVars>
          <dgm:chMax val="0"/>
          <dgm:chPref val="0"/>
          <dgm:bulletEnabled val="1"/>
        </dgm:presLayoutVars>
      </dgm:prSet>
      <dgm:spPr/>
      <dgm:t>
        <a:bodyPr/>
        <a:lstStyle/>
        <a:p>
          <a:endParaRPr lang="pl-PL"/>
        </a:p>
      </dgm:t>
    </dgm:pt>
    <dgm:pt modelId="{8B7FE763-E803-40B0-B9E3-8EE9CFBEF9C8}" type="pres">
      <dgm:prSet presAssocID="{D55B1B65-746C-4156-8FEC-7A9A1F85CDEB}" presName="quad2" presStyleLbl="node1" presStyleIdx="1" presStyleCnt="4">
        <dgm:presLayoutVars>
          <dgm:chMax val="0"/>
          <dgm:chPref val="0"/>
          <dgm:bulletEnabled val="1"/>
        </dgm:presLayoutVars>
      </dgm:prSet>
      <dgm:spPr/>
      <dgm:t>
        <a:bodyPr/>
        <a:lstStyle/>
        <a:p>
          <a:endParaRPr lang="pl-PL"/>
        </a:p>
      </dgm:t>
    </dgm:pt>
    <dgm:pt modelId="{2ED62EF5-7F97-4032-88EF-FB8B16186D55}" type="pres">
      <dgm:prSet presAssocID="{D55B1B65-746C-4156-8FEC-7A9A1F85CDEB}" presName="quad3" presStyleLbl="node1" presStyleIdx="2" presStyleCnt="4">
        <dgm:presLayoutVars>
          <dgm:chMax val="0"/>
          <dgm:chPref val="0"/>
          <dgm:bulletEnabled val="1"/>
        </dgm:presLayoutVars>
      </dgm:prSet>
      <dgm:spPr/>
      <dgm:t>
        <a:bodyPr/>
        <a:lstStyle/>
        <a:p>
          <a:endParaRPr lang="pl-PL"/>
        </a:p>
      </dgm:t>
    </dgm:pt>
    <dgm:pt modelId="{8B142FEF-F5C2-4B30-91A3-CCA14202AE71}" type="pres">
      <dgm:prSet presAssocID="{D55B1B65-746C-4156-8FEC-7A9A1F85CDEB}" presName="quad4" presStyleLbl="node1" presStyleIdx="3" presStyleCnt="4">
        <dgm:presLayoutVars>
          <dgm:chMax val="0"/>
          <dgm:chPref val="0"/>
          <dgm:bulletEnabled val="1"/>
        </dgm:presLayoutVars>
      </dgm:prSet>
      <dgm:spPr/>
      <dgm:t>
        <a:bodyPr/>
        <a:lstStyle/>
        <a:p>
          <a:endParaRPr lang="pl-PL"/>
        </a:p>
      </dgm:t>
    </dgm:pt>
  </dgm:ptLst>
  <dgm:cxnLst>
    <dgm:cxn modelId="{BCDB72D2-93B5-480A-A5A6-5CFB89A3EDE8}" srcId="{D55B1B65-746C-4156-8FEC-7A9A1F85CDEB}" destId="{CDBDDC68-FCDD-4107-9356-89F48DC249FB}" srcOrd="3" destOrd="0" parTransId="{A22197D5-870D-4905-8F4A-39FA936E1211}" sibTransId="{923B84B5-BB40-4320-97D0-652A7C6F27A8}"/>
    <dgm:cxn modelId="{C6F43B81-BE68-45E0-936A-570732967C32}" srcId="{D55B1B65-746C-4156-8FEC-7A9A1F85CDEB}" destId="{F303CDE7-4849-4F2B-A244-2838EDCB5C05}" srcOrd="0" destOrd="0" parTransId="{D38AED4C-973F-4812-9763-F58265CCDF4F}" sibTransId="{E13DE6CA-64E7-430E-B004-2C4BCBE0D9CD}"/>
    <dgm:cxn modelId="{40F6ACC1-C918-4E88-BD39-3198C8465712}" type="presOf" srcId="{BD95B6D9-0FBE-4A2C-B278-42CCE9A56E8A}" destId="{2ED62EF5-7F97-4032-88EF-FB8B16186D55}" srcOrd="0" destOrd="0" presId="urn:microsoft.com/office/officeart/2005/8/layout/matrix3"/>
    <dgm:cxn modelId="{E91A7D18-8642-4149-95AB-EC8B1889429E}" srcId="{D55B1B65-746C-4156-8FEC-7A9A1F85CDEB}" destId="{B4839DD8-7369-4AB5-9748-C2BA63BB596B}" srcOrd="1" destOrd="0" parTransId="{BCDB8FCB-8E2A-4861-AF80-A035E1E26679}" sibTransId="{CA6C5C8E-9912-4499-B85C-179958925A22}"/>
    <dgm:cxn modelId="{79901F99-3D7F-42E3-A46F-CB4E7B32D027}" type="presOf" srcId="{D55B1B65-746C-4156-8FEC-7A9A1F85CDEB}" destId="{B924DEDD-AEFD-4261-B412-FD1A264077D8}" srcOrd="0" destOrd="0" presId="urn:microsoft.com/office/officeart/2005/8/layout/matrix3"/>
    <dgm:cxn modelId="{2C226154-7A47-4874-84F8-323B29F1EBDA}" type="presOf" srcId="{F303CDE7-4849-4F2B-A244-2838EDCB5C05}" destId="{BE4BB8C9-3375-4B87-B4FD-5D4C15256940}" srcOrd="0" destOrd="0" presId="urn:microsoft.com/office/officeart/2005/8/layout/matrix3"/>
    <dgm:cxn modelId="{D35443BC-A6EA-48F8-A3FB-B992A1EA850C}" type="presOf" srcId="{B4839DD8-7369-4AB5-9748-C2BA63BB596B}" destId="{8B7FE763-E803-40B0-B9E3-8EE9CFBEF9C8}" srcOrd="0" destOrd="0" presId="urn:microsoft.com/office/officeart/2005/8/layout/matrix3"/>
    <dgm:cxn modelId="{BD1892AF-22A7-4D05-A695-0CDCA4801328}" type="presOf" srcId="{CDBDDC68-FCDD-4107-9356-89F48DC249FB}" destId="{8B142FEF-F5C2-4B30-91A3-CCA14202AE71}" srcOrd="0" destOrd="0" presId="urn:microsoft.com/office/officeart/2005/8/layout/matrix3"/>
    <dgm:cxn modelId="{505F1EEA-2E0A-44EB-B22F-602F5D1C0A41}" srcId="{D55B1B65-746C-4156-8FEC-7A9A1F85CDEB}" destId="{BD95B6D9-0FBE-4A2C-B278-42CCE9A56E8A}" srcOrd="2" destOrd="0" parTransId="{9CA64A79-173B-407A-A8BB-4D3EAE106443}" sibTransId="{4D0AAF3F-9763-4440-AF02-9BE3AABF2CFE}"/>
    <dgm:cxn modelId="{8793D4E6-30A5-4A57-84D8-08C4CB35AFDD}" type="presParOf" srcId="{B924DEDD-AEFD-4261-B412-FD1A264077D8}" destId="{11533508-A45E-4457-A339-6581A4934361}" srcOrd="0" destOrd="0" presId="urn:microsoft.com/office/officeart/2005/8/layout/matrix3"/>
    <dgm:cxn modelId="{9C1FC064-5C65-4146-8CDF-C8A7FBB75637}" type="presParOf" srcId="{B924DEDD-AEFD-4261-B412-FD1A264077D8}" destId="{BE4BB8C9-3375-4B87-B4FD-5D4C15256940}" srcOrd="1" destOrd="0" presId="urn:microsoft.com/office/officeart/2005/8/layout/matrix3"/>
    <dgm:cxn modelId="{B69B7C82-6FAE-4375-8786-3A8936F16F5F}" type="presParOf" srcId="{B924DEDD-AEFD-4261-B412-FD1A264077D8}" destId="{8B7FE763-E803-40B0-B9E3-8EE9CFBEF9C8}" srcOrd="2" destOrd="0" presId="urn:microsoft.com/office/officeart/2005/8/layout/matrix3"/>
    <dgm:cxn modelId="{26CB41A6-DE75-4D66-8A51-0F70861F5C03}" type="presParOf" srcId="{B924DEDD-AEFD-4261-B412-FD1A264077D8}" destId="{2ED62EF5-7F97-4032-88EF-FB8B16186D55}" srcOrd="3" destOrd="0" presId="urn:microsoft.com/office/officeart/2005/8/layout/matrix3"/>
    <dgm:cxn modelId="{0ACD326E-0F65-4568-AACC-C05A722B57D6}" type="presParOf" srcId="{B924DEDD-AEFD-4261-B412-FD1A264077D8}" destId="{8B142FEF-F5C2-4B30-91A3-CCA14202AE71}" srcOrd="4" destOrd="0" presId="urn:microsoft.com/office/officeart/2005/8/layout/matrix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F791BF-534B-4612-9EFB-2EE33AB68ED8}">
      <dsp:nvSpPr>
        <dsp:cNvPr id="0" name=""/>
        <dsp:cNvSpPr/>
      </dsp:nvSpPr>
      <dsp:spPr>
        <a:xfrm>
          <a:off x="-4510739" y="-691699"/>
          <a:ext cx="5373509" cy="5373509"/>
        </a:xfrm>
        <a:prstGeom prst="blockArc">
          <a:avLst>
            <a:gd name="adj1" fmla="val 18900000"/>
            <a:gd name="adj2" fmla="val 2700000"/>
            <a:gd name="adj3" fmla="val 402"/>
          </a:avLst>
        </a:pr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A3F9071-1329-48D4-9B0B-308278BB532A}">
      <dsp:nvSpPr>
        <dsp:cNvPr id="0" name=""/>
        <dsp:cNvSpPr/>
      </dsp:nvSpPr>
      <dsp:spPr>
        <a:xfrm>
          <a:off x="554871" y="399011"/>
          <a:ext cx="4823939" cy="798022"/>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3430" tIns="40640" rIns="40640" bIns="40640" numCol="1" spcCol="1270" anchor="ctr" anchorCtr="0">
          <a:noAutofit/>
        </a:bodyPr>
        <a:lstStyle/>
        <a:p>
          <a:pPr lvl="0" algn="just" defTabSz="711200">
            <a:lnSpc>
              <a:spcPct val="90000"/>
            </a:lnSpc>
            <a:spcBef>
              <a:spcPct val="0"/>
            </a:spcBef>
            <a:spcAft>
              <a:spcPct val="35000"/>
            </a:spcAft>
          </a:pPr>
          <a:r>
            <a:rPr lang="pl-PL" sz="1600" kern="1200" dirty="0" err="1" smtClean="0">
              <a:latin typeface="Times New Roman" panose="02020603050405020304" pitchFamily="18" charset="0"/>
              <a:ea typeface="Tahoma" panose="020B0604030504040204" pitchFamily="34" charset="0"/>
              <a:cs typeface="Times New Roman" panose="02020603050405020304" pitchFamily="18" charset="0"/>
            </a:rPr>
            <a:t>dem</a:t>
          </a:r>
          <a:r>
            <a:rPr lang="pl-PL" sz="1600" kern="1200" dirty="0" smtClean="0">
              <a:latin typeface="Times New Roman" panose="02020603050405020304" pitchFamily="18" charset="0"/>
              <a:ea typeface="Tahoma" panose="020B0604030504040204" pitchFamily="34" charset="0"/>
              <a:cs typeface="Times New Roman" panose="02020603050405020304" pitchFamily="18" charset="0"/>
            </a:rPr>
            <a:t> </a:t>
          </a:r>
          <a:r>
            <a:rPr lang="pl-PL" sz="1600" kern="1200" dirty="0" err="1" smtClean="0">
              <a:latin typeface="Times New Roman" panose="02020603050405020304" pitchFamily="18" charset="0"/>
              <a:ea typeface="Tahoma" panose="020B0604030504040204" pitchFamily="34" charset="0"/>
              <a:cs typeface="Times New Roman" panose="02020603050405020304" pitchFamily="18" charset="0"/>
            </a:rPr>
            <a:t>Urheberrechtsgesetz</a:t>
          </a:r>
          <a:r>
            <a:rPr lang="pl-PL" sz="1600" kern="1200" dirty="0" smtClean="0">
              <a:latin typeface="Times New Roman" panose="02020603050405020304" pitchFamily="18" charset="0"/>
              <a:ea typeface="Tahoma" panose="020B0604030504040204" pitchFamily="34" charset="0"/>
              <a:cs typeface="Times New Roman" panose="02020603050405020304" pitchFamily="18" charset="0"/>
            </a:rPr>
            <a:t> (</a:t>
          </a:r>
          <a:r>
            <a:rPr lang="pl-PL" sz="1600" kern="1200" dirty="0" err="1" smtClean="0">
              <a:latin typeface="Times New Roman" panose="02020603050405020304" pitchFamily="18" charset="0"/>
              <a:ea typeface="Tahoma" panose="020B0604030504040204" pitchFamily="34" charset="0"/>
              <a:cs typeface="Times New Roman" panose="02020603050405020304" pitchFamily="18" charset="0"/>
            </a:rPr>
            <a:t>UrhG</a:t>
          </a:r>
          <a:r>
            <a:rPr lang="pl-PL" sz="1600" kern="1200" dirty="0" smtClean="0">
              <a:latin typeface="Times New Roman" panose="02020603050405020304" pitchFamily="18" charset="0"/>
              <a:ea typeface="Tahoma" panose="020B0604030504040204" pitchFamily="34" charset="0"/>
              <a:cs typeface="Times New Roman" panose="02020603050405020304" pitchFamily="18" charset="0"/>
            </a:rPr>
            <a:t>)</a:t>
          </a:r>
          <a:endParaRPr lang="pl-PL" sz="1600" kern="1200" dirty="0">
            <a:latin typeface="Times New Roman" panose="02020603050405020304" pitchFamily="18" charset="0"/>
            <a:ea typeface="Tahoma" panose="020B0604030504040204" pitchFamily="34" charset="0"/>
            <a:cs typeface="Times New Roman" panose="02020603050405020304" pitchFamily="18" charset="0"/>
          </a:endParaRPr>
        </a:p>
      </dsp:txBody>
      <dsp:txXfrm>
        <a:off x="554871" y="399011"/>
        <a:ext cx="4823939" cy="798022"/>
      </dsp:txXfrm>
    </dsp:sp>
    <dsp:sp modelId="{C7524720-77D4-4726-98F6-D5CAF30612AE}">
      <dsp:nvSpPr>
        <dsp:cNvPr id="0" name=""/>
        <dsp:cNvSpPr/>
      </dsp:nvSpPr>
      <dsp:spPr>
        <a:xfrm>
          <a:off x="68870" y="349134"/>
          <a:ext cx="972001" cy="897774"/>
        </a:xfrm>
        <a:prstGeom prst="ellipse">
          <a:avLst/>
        </a:prstGeom>
        <a:solidFill>
          <a:schemeClr val="l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EF0A31F-0514-462A-BC85-379B7DA2DADC}">
      <dsp:nvSpPr>
        <dsp:cNvPr id="0" name=""/>
        <dsp:cNvSpPr/>
      </dsp:nvSpPr>
      <dsp:spPr>
        <a:xfrm>
          <a:off x="844952" y="1596044"/>
          <a:ext cx="4533857" cy="798022"/>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3430" tIns="40640" rIns="40640" bIns="40640" numCol="1" spcCol="1270" anchor="ctr" anchorCtr="0">
          <a:noAutofit/>
        </a:bodyPr>
        <a:lstStyle/>
        <a:p>
          <a:pPr lvl="0" algn="just" defTabSz="711200">
            <a:lnSpc>
              <a:spcPct val="90000"/>
            </a:lnSpc>
            <a:spcBef>
              <a:spcPct val="0"/>
            </a:spcBef>
            <a:spcAft>
              <a:spcPct val="35000"/>
            </a:spcAft>
          </a:pPr>
          <a:r>
            <a:rPr lang="pl-PL" sz="1600" kern="1200" dirty="0" err="1" smtClean="0">
              <a:latin typeface="Times New Roman" panose="02020603050405020304" pitchFamily="18" charset="0"/>
              <a:cs typeface="Times New Roman" panose="02020603050405020304" pitchFamily="18" charset="0"/>
            </a:rPr>
            <a:t>dem</a:t>
          </a:r>
          <a:r>
            <a:rPr lang="pl-PL" sz="1600" kern="1200" dirty="0" smtClean="0">
              <a:latin typeface="Times New Roman" panose="02020603050405020304" pitchFamily="18" charset="0"/>
              <a:cs typeface="Times New Roman" panose="02020603050405020304" pitchFamily="18" charset="0"/>
            </a:rPr>
            <a:t> </a:t>
          </a:r>
          <a:r>
            <a:rPr lang="pl-PL" sz="1600" kern="1200" dirty="0" err="1" smtClean="0">
              <a:latin typeface="Times New Roman" panose="02020603050405020304" pitchFamily="18" charset="0"/>
              <a:cs typeface="Times New Roman" panose="02020603050405020304" pitchFamily="18" charset="0"/>
            </a:rPr>
            <a:t>Verwertungsgesellschaftengesetz</a:t>
          </a:r>
          <a:r>
            <a:rPr lang="pl-PL" sz="1600" kern="1200" dirty="0" smtClean="0">
              <a:latin typeface="Times New Roman" panose="02020603050405020304" pitchFamily="18" charset="0"/>
              <a:cs typeface="Times New Roman" panose="02020603050405020304" pitchFamily="18" charset="0"/>
            </a:rPr>
            <a:t> (VGG) </a:t>
          </a:r>
          <a:endParaRPr lang="pl-PL" sz="1600" kern="1200" dirty="0">
            <a:latin typeface="Times New Roman" panose="02020603050405020304" pitchFamily="18" charset="0"/>
            <a:cs typeface="Times New Roman" panose="02020603050405020304" pitchFamily="18" charset="0"/>
          </a:endParaRPr>
        </a:p>
      </dsp:txBody>
      <dsp:txXfrm>
        <a:off x="844952" y="1596044"/>
        <a:ext cx="4533857" cy="798022"/>
      </dsp:txXfrm>
    </dsp:sp>
    <dsp:sp modelId="{72925E27-C1ED-4FDE-9AA1-F0256F7BC23E}">
      <dsp:nvSpPr>
        <dsp:cNvPr id="0" name=""/>
        <dsp:cNvSpPr/>
      </dsp:nvSpPr>
      <dsp:spPr>
        <a:xfrm>
          <a:off x="359759" y="1546168"/>
          <a:ext cx="970385" cy="897774"/>
        </a:xfrm>
        <a:prstGeom prst="ellipse">
          <a:avLst/>
        </a:prstGeom>
        <a:solidFill>
          <a:schemeClr val="l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9B3587A-F3E5-4FAE-89B7-E03CBD8B1CEE}">
      <dsp:nvSpPr>
        <dsp:cNvPr id="0" name=""/>
        <dsp:cNvSpPr/>
      </dsp:nvSpPr>
      <dsp:spPr>
        <a:xfrm>
          <a:off x="554871" y="2793077"/>
          <a:ext cx="4823939" cy="798022"/>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3430" tIns="40640" rIns="40640" bIns="40640" numCol="1" spcCol="1270" anchor="ctr" anchorCtr="0">
          <a:noAutofit/>
        </a:bodyPr>
        <a:lstStyle/>
        <a:p>
          <a:pPr lvl="0" algn="just" defTabSz="711200">
            <a:lnSpc>
              <a:spcPct val="90000"/>
            </a:lnSpc>
            <a:spcBef>
              <a:spcPct val="0"/>
            </a:spcBef>
            <a:spcAft>
              <a:spcPct val="35000"/>
            </a:spcAft>
          </a:pPr>
          <a:r>
            <a:rPr lang="pl-PL" sz="1600" kern="1200" dirty="0" err="1" smtClean="0">
              <a:latin typeface="Times New Roman" panose="02020603050405020304" pitchFamily="18" charset="0"/>
              <a:cs typeface="Times New Roman" panose="02020603050405020304" pitchFamily="18" charset="0"/>
            </a:rPr>
            <a:t>dem</a:t>
          </a:r>
          <a:r>
            <a:rPr lang="pl-PL" sz="1600" kern="1200" dirty="0" smtClean="0">
              <a:latin typeface="Times New Roman" panose="02020603050405020304" pitchFamily="18" charset="0"/>
              <a:cs typeface="Times New Roman" panose="02020603050405020304" pitchFamily="18" charset="0"/>
            </a:rPr>
            <a:t> </a:t>
          </a:r>
          <a:r>
            <a:rPr lang="pl-PL" sz="1600" kern="1200" dirty="0" err="1" smtClean="0">
              <a:latin typeface="Times New Roman" panose="02020603050405020304" pitchFamily="18" charset="0"/>
              <a:cs typeface="Times New Roman" panose="02020603050405020304" pitchFamily="18" charset="0"/>
            </a:rPr>
            <a:t>Verlagsgesetz</a:t>
          </a:r>
          <a:r>
            <a:rPr lang="pl-PL" sz="1600" kern="1200" dirty="0" smtClean="0">
              <a:latin typeface="Times New Roman" panose="02020603050405020304" pitchFamily="18" charset="0"/>
              <a:cs typeface="Times New Roman" panose="02020603050405020304" pitchFamily="18" charset="0"/>
            </a:rPr>
            <a:t> (</a:t>
          </a:r>
          <a:r>
            <a:rPr lang="pl-PL" sz="1600" kern="1200" dirty="0" err="1" smtClean="0">
              <a:latin typeface="Times New Roman" panose="02020603050405020304" pitchFamily="18" charset="0"/>
              <a:cs typeface="Times New Roman" panose="02020603050405020304" pitchFamily="18" charset="0"/>
            </a:rPr>
            <a:t>VerlG</a:t>
          </a:r>
          <a:r>
            <a:rPr lang="pl-PL" sz="1600" kern="1200" dirty="0" smtClean="0">
              <a:latin typeface="Times New Roman" panose="02020603050405020304" pitchFamily="18" charset="0"/>
              <a:cs typeface="Times New Roman" panose="02020603050405020304" pitchFamily="18" charset="0"/>
            </a:rPr>
            <a:t>)</a:t>
          </a:r>
          <a:endParaRPr lang="pl-PL" sz="1600" kern="1200" dirty="0">
            <a:latin typeface="Times New Roman" panose="02020603050405020304" pitchFamily="18" charset="0"/>
            <a:cs typeface="Times New Roman" panose="02020603050405020304" pitchFamily="18" charset="0"/>
          </a:endParaRPr>
        </a:p>
      </dsp:txBody>
      <dsp:txXfrm>
        <a:off x="554871" y="2793077"/>
        <a:ext cx="4823939" cy="798022"/>
      </dsp:txXfrm>
    </dsp:sp>
    <dsp:sp modelId="{E29724CC-BB7D-4FE4-A4FE-C12BE8223F74}">
      <dsp:nvSpPr>
        <dsp:cNvPr id="0" name=""/>
        <dsp:cNvSpPr/>
      </dsp:nvSpPr>
      <dsp:spPr>
        <a:xfrm>
          <a:off x="68870" y="2743201"/>
          <a:ext cx="972001" cy="897774"/>
        </a:xfrm>
        <a:prstGeom prst="ellipse">
          <a:avLst/>
        </a:prstGeom>
        <a:solidFill>
          <a:schemeClr val="l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704FC9-9F6F-410F-BA2C-6248ED996847}">
      <dsp:nvSpPr>
        <dsp:cNvPr id="0" name=""/>
        <dsp:cNvSpPr/>
      </dsp:nvSpPr>
      <dsp:spPr>
        <a:xfrm rot="5400000">
          <a:off x="4024549" y="-1535156"/>
          <a:ext cx="1353323" cy="4424669"/>
        </a:xfrm>
        <a:prstGeom prst="round2SameRect">
          <a:avLst/>
        </a:prstGeom>
        <a:solidFill>
          <a:schemeClr val="accent3">
            <a:alpha val="90000"/>
            <a:tint val="40000"/>
            <a:hueOff val="0"/>
            <a:satOff val="0"/>
            <a:lumOff val="0"/>
            <a:alphaOff val="0"/>
          </a:schemeClr>
        </a:solidFill>
        <a:ln w="15875" cap="rnd" cmpd="sng" algn="ctr">
          <a:solidFill>
            <a:schemeClr val="accent3">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pl-PL" sz="1600" kern="1200" dirty="0" err="1" smtClean="0">
              <a:latin typeface="Times New Roman" panose="02020603050405020304" pitchFamily="18" charset="0"/>
              <a:cs typeface="Times New Roman" panose="02020603050405020304" pitchFamily="18" charset="0"/>
            </a:rPr>
            <a:t>Urheber</a:t>
          </a:r>
          <a:r>
            <a:rPr lang="pl-PL" sz="1600" kern="1200" dirty="0" smtClean="0">
              <a:latin typeface="Times New Roman" panose="02020603050405020304" pitchFamily="18" charset="0"/>
              <a:cs typeface="Times New Roman" panose="02020603050405020304" pitchFamily="18" charset="0"/>
            </a:rPr>
            <a:t> </a:t>
          </a:r>
          <a:r>
            <a:rPr lang="pl-PL" sz="1600" kern="1200" dirty="0" err="1" smtClean="0">
              <a:latin typeface="Times New Roman" panose="02020603050405020304" pitchFamily="18" charset="0"/>
              <a:cs typeface="Times New Roman" panose="02020603050405020304" pitchFamily="18" charset="0"/>
            </a:rPr>
            <a:t>ist</a:t>
          </a:r>
          <a:r>
            <a:rPr lang="pl-PL" sz="1600" kern="1200" dirty="0" smtClean="0">
              <a:latin typeface="Times New Roman" panose="02020603050405020304" pitchFamily="18" charset="0"/>
              <a:cs typeface="Times New Roman" panose="02020603050405020304" pitchFamily="18" charset="0"/>
            </a:rPr>
            <a:t> der </a:t>
          </a:r>
          <a:r>
            <a:rPr lang="pl-PL" sz="1600" kern="1200" dirty="0" err="1" smtClean="0">
              <a:latin typeface="Times New Roman" panose="02020603050405020304" pitchFamily="18" charset="0"/>
              <a:cs typeface="Times New Roman" panose="02020603050405020304" pitchFamily="18" charset="0"/>
            </a:rPr>
            <a:t>Schöpfer</a:t>
          </a:r>
          <a:r>
            <a:rPr lang="pl-PL" sz="1600" kern="1200" dirty="0" smtClean="0">
              <a:latin typeface="Times New Roman" panose="02020603050405020304" pitchFamily="18" charset="0"/>
              <a:cs typeface="Times New Roman" panose="02020603050405020304" pitchFamily="18" charset="0"/>
            </a:rPr>
            <a:t> des </a:t>
          </a:r>
          <a:r>
            <a:rPr lang="pl-PL" sz="1600" kern="1200" dirty="0" err="1" smtClean="0">
              <a:latin typeface="Times New Roman" panose="02020603050405020304" pitchFamily="18" charset="0"/>
              <a:cs typeface="Times New Roman" panose="02020603050405020304" pitchFamily="18" charset="0"/>
            </a:rPr>
            <a:t>Werkes</a:t>
          </a:r>
          <a:r>
            <a:rPr lang="pl-PL" sz="1600" kern="1200" dirty="0" smtClean="0">
              <a:latin typeface="Times New Roman" panose="02020603050405020304" pitchFamily="18" charset="0"/>
              <a:cs typeface="Times New Roman" panose="02020603050405020304" pitchFamily="18" charset="0"/>
            </a:rPr>
            <a:t>.</a:t>
          </a:r>
          <a:endParaRPr lang="pl-PL" sz="1600" kern="1200" dirty="0"/>
        </a:p>
      </dsp:txBody>
      <dsp:txXfrm rot="-5400000">
        <a:off x="2488876" y="66581"/>
        <a:ext cx="4358605" cy="1221195"/>
      </dsp:txXfrm>
    </dsp:sp>
    <dsp:sp modelId="{0FCA8403-B66F-4BA0-A7A9-26BA98296458}">
      <dsp:nvSpPr>
        <dsp:cNvPr id="0" name=""/>
        <dsp:cNvSpPr/>
      </dsp:nvSpPr>
      <dsp:spPr>
        <a:xfrm>
          <a:off x="0" y="184416"/>
          <a:ext cx="2488876" cy="985523"/>
        </a:xfrm>
        <a:prstGeom prst="roundRect">
          <a:avLst/>
        </a:prstGeom>
        <a:solidFill>
          <a:schemeClr val="accent3">
            <a:alpha val="9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pl-PL" sz="1600" b="1" kern="1200" smtClean="0">
              <a:latin typeface="Times New Roman" panose="02020603050405020304" pitchFamily="18" charset="0"/>
              <a:cs typeface="Times New Roman" panose="02020603050405020304" pitchFamily="18" charset="0"/>
            </a:rPr>
            <a:t>§ 7 UrhG - Urheber </a:t>
          </a:r>
          <a:endParaRPr lang="pl-PL" sz="1600" b="1" kern="1200" dirty="0"/>
        </a:p>
      </dsp:txBody>
      <dsp:txXfrm>
        <a:off x="48109" y="232525"/>
        <a:ext cx="2392658" cy="889305"/>
      </dsp:txXfrm>
    </dsp:sp>
    <dsp:sp modelId="{96C9F0B4-F0BC-45CE-8741-F0929457642D}">
      <dsp:nvSpPr>
        <dsp:cNvPr id="0" name=""/>
        <dsp:cNvSpPr/>
      </dsp:nvSpPr>
      <dsp:spPr>
        <a:xfrm rot="5400000">
          <a:off x="4024549" y="-97250"/>
          <a:ext cx="1353323" cy="4424669"/>
        </a:xfrm>
        <a:prstGeom prst="round2SameRect">
          <a:avLst/>
        </a:prstGeom>
        <a:solidFill>
          <a:schemeClr val="accent3">
            <a:alpha val="90000"/>
            <a:tint val="40000"/>
            <a:hueOff val="0"/>
            <a:satOff val="0"/>
            <a:lumOff val="0"/>
            <a:alphaOff val="0"/>
          </a:schemeClr>
        </a:solidFill>
        <a:ln w="15875" cap="rnd" cmpd="sng" algn="ctr">
          <a:solidFill>
            <a:schemeClr val="accent3">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just" defTabSz="711200">
            <a:lnSpc>
              <a:spcPct val="90000"/>
            </a:lnSpc>
            <a:spcBef>
              <a:spcPct val="0"/>
            </a:spcBef>
            <a:spcAft>
              <a:spcPct val="15000"/>
            </a:spcAft>
            <a:buChar char="••"/>
          </a:pPr>
          <a:r>
            <a:rPr lang="pl-PL" sz="1600" kern="1200" dirty="0" smtClean="0">
              <a:latin typeface="Times New Roman" panose="02020603050405020304" pitchFamily="18" charset="0"/>
              <a:cs typeface="Times New Roman" panose="02020603050405020304" pitchFamily="18" charset="0"/>
            </a:rPr>
            <a:t>(1) </a:t>
          </a:r>
          <a:r>
            <a:rPr lang="pl-PL" sz="1600" kern="1200" dirty="0" err="1" smtClean="0">
              <a:latin typeface="Times New Roman" panose="02020603050405020304" pitchFamily="18" charset="0"/>
              <a:cs typeface="Times New Roman" panose="02020603050405020304" pitchFamily="18" charset="0"/>
            </a:rPr>
            <a:t>Haben</a:t>
          </a:r>
          <a:r>
            <a:rPr lang="pl-PL" sz="1600" kern="1200" dirty="0" smtClean="0">
              <a:latin typeface="Times New Roman" panose="02020603050405020304" pitchFamily="18" charset="0"/>
              <a:cs typeface="Times New Roman" panose="02020603050405020304" pitchFamily="18" charset="0"/>
            </a:rPr>
            <a:t> </a:t>
          </a:r>
          <a:r>
            <a:rPr lang="pl-PL" sz="1600" kern="1200" dirty="0" err="1" smtClean="0">
              <a:latin typeface="Times New Roman" panose="02020603050405020304" pitchFamily="18" charset="0"/>
              <a:cs typeface="Times New Roman" panose="02020603050405020304" pitchFamily="18" charset="0"/>
            </a:rPr>
            <a:t>mehrere</a:t>
          </a:r>
          <a:r>
            <a:rPr lang="pl-PL" sz="1600" kern="1200" dirty="0" smtClean="0">
              <a:latin typeface="Times New Roman" panose="02020603050405020304" pitchFamily="18" charset="0"/>
              <a:cs typeface="Times New Roman" panose="02020603050405020304" pitchFamily="18" charset="0"/>
            </a:rPr>
            <a:t> </a:t>
          </a:r>
          <a:r>
            <a:rPr lang="pl-PL" sz="1600" kern="1200" dirty="0" err="1" smtClean="0">
              <a:latin typeface="Times New Roman" panose="02020603050405020304" pitchFamily="18" charset="0"/>
              <a:cs typeface="Times New Roman" panose="02020603050405020304" pitchFamily="18" charset="0"/>
            </a:rPr>
            <a:t>ein</a:t>
          </a:r>
          <a:r>
            <a:rPr lang="pl-PL" sz="1600" kern="1200" dirty="0" smtClean="0">
              <a:latin typeface="Times New Roman" panose="02020603050405020304" pitchFamily="18" charset="0"/>
              <a:cs typeface="Times New Roman" panose="02020603050405020304" pitchFamily="18" charset="0"/>
            </a:rPr>
            <a:t> Werk </a:t>
          </a:r>
          <a:r>
            <a:rPr lang="pl-PL" sz="1600" kern="1200" dirty="0" err="1" smtClean="0">
              <a:latin typeface="Times New Roman" panose="02020603050405020304" pitchFamily="18" charset="0"/>
              <a:cs typeface="Times New Roman" panose="02020603050405020304" pitchFamily="18" charset="0"/>
            </a:rPr>
            <a:t>gemeinsam</a:t>
          </a:r>
          <a:r>
            <a:rPr lang="pl-PL" sz="1600" kern="1200" dirty="0" smtClean="0">
              <a:latin typeface="Times New Roman" panose="02020603050405020304" pitchFamily="18" charset="0"/>
              <a:cs typeface="Times New Roman" panose="02020603050405020304" pitchFamily="18" charset="0"/>
            </a:rPr>
            <a:t> </a:t>
          </a:r>
          <a:r>
            <a:rPr lang="pl-PL" sz="1600" kern="1200" dirty="0" err="1" smtClean="0">
              <a:latin typeface="Times New Roman" panose="02020603050405020304" pitchFamily="18" charset="0"/>
              <a:cs typeface="Times New Roman" panose="02020603050405020304" pitchFamily="18" charset="0"/>
            </a:rPr>
            <a:t>geschaffen</a:t>
          </a:r>
          <a:r>
            <a:rPr lang="pl-PL" sz="1600" kern="1200" dirty="0" smtClean="0">
              <a:latin typeface="Times New Roman" panose="02020603050405020304" pitchFamily="18" charset="0"/>
              <a:cs typeface="Times New Roman" panose="02020603050405020304" pitchFamily="18" charset="0"/>
            </a:rPr>
            <a:t>, </a:t>
          </a:r>
          <a:r>
            <a:rPr lang="pl-PL" sz="1600" kern="1200" dirty="0" err="1" smtClean="0">
              <a:latin typeface="Times New Roman" panose="02020603050405020304" pitchFamily="18" charset="0"/>
              <a:cs typeface="Times New Roman" panose="02020603050405020304" pitchFamily="18" charset="0"/>
            </a:rPr>
            <a:t>ohne</a:t>
          </a:r>
          <a:r>
            <a:rPr lang="pl-PL" sz="1600" kern="1200" dirty="0" smtClean="0">
              <a:latin typeface="Times New Roman" panose="02020603050405020304" pitchFamily="18" charset="0"/>
              <a:cs typeface="Times New Roman" panose="02020603050405020304" pitchFamily="18" charset="0"/>
            </a:rPr>
            <a:t> </a:t>
          </a:r>
          <a:r>
            <a:rPr lang="pl-PL" sz="1600" kern="1200" dirty="0" err="1" smtClean="0">
              <a:latin typeface="Times New Roman" panose="02020603050405020304" pitchFamily="18" charset="0"/>
              <a:cs typeface="Times New Roman" panose="02020603050405020304" pitchFamily="18" charset="0"/>
            </a:rPr>
            <a:t>daß</a:t>
          </a:r>
          <a:r>
            <a:rPr lang="pl-PL" sz="1600" kern="1200" dirty="0" smtClean="0">
              <a:latin typeface="Times New Roman" panose="02020603050405020304" pitchFamily="18" charset="0"/>
              <a:cs typeface="Times New Roman" panose="02020603050405020304" pitchFamily="18" charset="0"/>
            </a:rPr>
            <a:t> </a:t>
          </a:r>
          <a:r>
            <a:rPr lang="pl-PL" sz="1600" kern="1200" dirty="0" err="1" smtClean="0">
              <a:latin typeface="Times New Roman" panose="02020603050405020304" pitchFamily="18" charset="0"/>
              <a:cs typeface="Times New Roman" panose="02020603050405020304" pitchFamily="18" charset="0"/>
            </a:rPr>
            <a:t>sich</a:t>
          </a:r>
          <a:r>
            <a:rPr lang="pl-PL" sz="1600" kern="1200" dirty="0" smtClean="0">
              <a:latin typeface="Times New Roman" panose="02020603050405020304" pitchFamily="18" charset="0"/>
              <a:cs typeface="Times New Roman" panose="02020603050405020304" pitchFamily="18" charset="0"/>
            </a:rPr>
            <a:t> </a:t>
          </a:r>
          <a:r>
            <a:rPr lang="pl-PL" sz="1600" kern="1200" dirty="0" err="1" smtClean="0">
              <a:latin typeface="Times New Roman" panose="02020603050405020304" pitchFamily="18" charset="0"/>
              <a:cs typeface="Times New Roman" panose="02020603050405020304" pitchFamily="18" charset="0"/>
            </a:rPr>
            <a:t>ihre</a:t>
          </a:r>
          <a:r>
            <a:rPr lang="pl-PL" sz="1600" kern="1200" dirty="0" smtClean="0">
              <a:latin typeface="Times New Roman" panose="02020603050405020304" pitchFamily="18" charset="0"/>
              <a:cs typeface="Times New Roman" panose="02020603050405020304" pitchFamily="18" charset="0"/>
            </a:rPr>
            <a:t> </a:t>
          </a:r>
          <a:r>
            <a:rPr lang="pl-PL" sz="1600" kern="1200" dirty="0" err="1" smtClean="0">
              <a:latin typeface="Times New Roman" panose="02020603050405020304" pitchFamily="18" charset="0"/>
              <a:cs typeface="Times New Roman" panose="02020603050405020304" pitchFamily="18" charset="0"/>
            </a:rPr>
            <a:t>Anteile</a:t>
          </a:r>
          <a:r>
            <a:rPr lang="pl-PL" sz="1600" kern="1200" dirty="0" smtClean="0">
              <a:latin typeface="Times New Roman" panose="02020603050405020304" pitchFamily="18" charset="0"/>
              <a:cs typeface="Times New Roman" panose="02020603050405020304" pitchFamily="18" charset="0"/>
            </a:rPr>
            <a:t> </a:t>
          </a:r>
          <a:r>
            <a:rPr lang="pl-PL" sz="1600" kern="1200" dirty="0" err="1" smtClean="0">
              <a:latin typeface="Times New Roman" panose="02020603050405020304" pitchFamily="18" charset="0"/>
              <a:cs typeface="Times New Roman" panose="02020603050405020304" pitchFamily="18" charset="0"/>
            </a:rPr>
            <a:t>gesondert</a:t>
          </a:r>
          <a:r>
            <a:rPr lang="pl-PL" sz="1600" kern="1200" dirty="0" smtClean="0">
              <a:latin typeface="Times New Roman" panose="02020603050405020304" pitchFamily="18" charset="0"/>
              <a:cs typeface="Times New Roman" panose="02020603050405020304" pitchFamily="18" charset="0"/>
            </a:rPr>
            <a:t> </a:t>
          </a:r>
          <a:r>
            <a:rPr lang="pl-PL" sz="1600" kern="1200" dirty="0" err="1" smtClean="0">
              <a:latin typeface="Times New Roman" panose="02020603050405020304" pitchFamily="18" charset="0"/>
              <a:cs typeface="Times New Roman" panose="02020603050405020304" pitchFamily="18" charset="0"/>
            </a:rPr>
            <a:t>verwerten</a:t>
          </a:r>
          <a:r>
            <a:rPr lang="pl-PL" sz="1600" kern="1200" dirty="0" smtClean="0">
              <a:latin typeface="Times New Roman" panose="02020603050405020304" pitchFamily="18" charset="0"/>
              <a:cs typeface="Times New Roman" panose="02020603050405020304" pitchFamily="18" charset="0"/>
            </a:rPr>
            <a:t> </a:t>
          </a:r>
          <a:r>
            <a:rPr lang="pl-PL" sz="1600" kern="1200" dirty="0" err="1" smtClean="0">
              <a:latin typeface="Times New Roman" panose="02020603050405020304" pitchFamily="18" charset="0"/>
              <a:cs typeface="Times New Roman" panose="02020603050405020304" pitchFamily="18" charset="0"/>
            </a:rPr>
            <a:t>lassen</a:t>
          </a:r>
          <a:r>
            <a:rPr lang="pl-PL" sz="1600" kern="1200" dirty="0" smtClean="0">
              <a:latin typeface="Times New Roman" panose="02020603050405020304" pitchFamily="18" charset="0"/>
              <a:cs typeface="Times New Roman" panose="02020603050405020304" pitchFamily="18" charset="0"/>
            </a:rPr>
            <a:t>, </a:t>
          </a:r>
          <a:r>
            <a:rPr lang="pl-PL" sz="1600" kern="1200" dirty="0" err="1" smtClean="0">
              <a:latin typeface="Times New Roman" panose="02020603050405020304" pitchFamily="18" charset="0"/>
              <a:cs typeface="Times New Roman" panose="02020603050405020304" pitchFamily="18" charset="0"/>
            </a:rPr>
            <a:t>so</a:t>
          </a:r>
          <a:r>
            <a:rPr lang="pl-PL" sz="1600" kern="1200" dirty="0" smtClean="0">
              <a:latin typeface="Times New Roman" panose="02020603050405020304" pitchFamily="18" charset="0"/>
              <a:cs typeface="Times New Roman" panose="02020603050405020304" pitchFamily="18" charset="0"/>
            </a:rPr>
            <a:t> </a:t>
          </a:r>
          <a:r>
            <a:rPr lang="pl-PL" sz="1600" kern="1200" dirty="0" err="1" smtClean="0">
              <a:latin typeface="Times New Roman" panose="02020603050405020304" pitchFamily="18" charset="0"/>
              <a:cs typeface="Times New Roman" panose="02020603050405020304" pitchFamily="18" charset="0"/>
            </a:rPr>
            <a:t>sind</a:t>
          </a:r>
          <a:r>
            <a:rPr lang="pl-PL" sz="1600" kern="1200" dirty="0" smtClean="0">
              <a:latin typeface="Times New Roman" panose="02020603050405020304" pitchFamily="18" charset="0"/>
              <a:cs typeface="Times New Roman" panose="02020603050405020304" pitchFamily="18" charset="0"/>
            </a:rPr>
            <a:t> </a:t>
          </a:r>
          <a:r>
            <a:rPr lang="pl-PL" sz="1600" kern="1200" dirty="0" err="1" smtClean="0">
              <a:latin typeface="Times New Roman" panose="02020603050405020304" pitchFamily="18" charset="0"/>
              <a:cs typeface="Times New Roman" panose="02020603050405020304" pitchFamily="18" charset="0"/>
            </a:rPr>
            <a:t>sie</a:t>
          </a:r>
          <a:r>
            <a:rPr lang="pl-PL" sz="1600" kern="1200" dirty="0" smtClean="0">
              <a:latin typeface="Times New Roman" panose="02020603050405020304" pitchFamily="18" charset="0"/>
              <a:cs typeface="Times New Roman" panose="02020603050405020304" pitchFamily="18" charset="0"/>
            </a:rPr>
            <a:t> </a:t>
          </a:r>
          <a:r>
            <a:rPr lang="pl-PL" sz="1600" kern="1200" dirty="0" err="1" smtClean="0">
              <a:latin typeface="Times New Roman" panose="02020603050405020304" pitchFamily="18" charset="0"/>
              <a:cs typeface="Times New Roman" panose="02020603050405020304" pitchFamily="18" charset="0"/>
            </a:rPr>
            <a:t>Miturheber</a:t>
          </a:r>
          <a:r>
            <a:rPr lang="pl-PL" sz="1600" kern="1200" dirty="0" smtClean="0">
              <a:latin typeface="Times New Roman" panose="02020603050405020304" pitchFamily="18" charset="0"/>
              <a:cs typeface="Times New Roman" panose="02020603050405020304" pitchFamily="18" charset="0"/>
            </a:rPr>
            <a:t> des </a:t>
          </a:r>
          <a:r>
            <a:rPr lang="pl-PL" sz="1600" kern="1200" dirty="0" err="1" smtClean="0">
              <a:latin typeface="Times New Roman" panose="02020603050405020304" pitchFamily="18" charset="0"/>
              <a:cs typeface="Times New Roman" panose="02020603050405020304" pitchFamily="18" charset="0"/>
            </a:rPr>
            <a:t>Werkes</a:t>
          </a:r>
          <a:r>
            <a:rPr lang="pl-PL" sz="1600" kern="1200" dirty="0" smtClean="0">
              <a:latin typeface="Times New Roman" panose="02020603050405020304" pitchFamily="18" charset="0"/>
              <a:cs typeface="Times New Roman" panose="02020603050405020304" pitchFamily="18" charset="0"/>
            </a:rPr>
            <a:t>.</a:t>
          </a:r>
          <a:endParaRPr lang="pl-PL" sz="1600" kern="1200" dirty="0"/>
        </a:p>
      </dsp:txBody>
      <dsp:txXfrm rot="-5400000">
        <a:off x="2488876" y="1504487"/>
        <a:ext cx="4358605" cy="1221195"/>
      </dsp:txXfrm>
    </dsp:sp>
    <dsp:sp modelId="{98D7E332-A167-4BF2-A4B3-5AD0A409F66A}">
      <dsp:nvSpPr>
        <dsp:cNvPr id="0" name=""/>
        <dsp:cNvSpPr/>
      </dsp:nvSpPr>
      <dsp:spPr>
        <a:xfrm>
          <a:off x="0" y="1567757"/>
          <a:ext cx="2488876" cy="1094652"/>
        </a:xfrm>
        <a:prstGeom prst="roundRect">
          <a:avLst/>
        </a:prstGeom>
        <a:solidFill>
          <a:schemeClr val="accent3">
            <a:alpha val="90000"/>
            <a:hueOff val="0"/>
            <a:satOff val="0"/>
            <a:lumOff val="0"/>
            <a:alphaOff val="-2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pl-PL" sz="1600" b="1" kern="1200" smtClean="0">
              <a:latin typeface="Times New Roman" panose="02020603050405020304" pitchFamily="18" charset="0"/>
              <a:cs typeface="Times New Roman" panose="02020603050405020304" pitchFamily="18" charset="0"/>
            </a:rPr>
            <a:t>§ 8 UrhG - Miturheber</a:t>
          </a:r>
          <a:endParaRPr lang="pl-PL" sz="1600" kern="1200" dirty="0"/>
        </a:p>
      </dsp:txBody>
      <dsp:txXfrm>
        <a:off x="53437" y="1621194"/>
        <a:ext cx="2382002" cy="987778"/>
      </dsp:txXfrm>
    </dsp:sp>
    <dsp:sp modelId="{1573865B-06E9-4572-914B-56E4808B6455}">
      <dsp:nvSpPr>
        <dsp:cNvPr id="0" name=""/>
        <dsp:cNvSpPr/>
      </dsp:nvSpPr>
      <dsp:spPr>
        <a:xfrm rot="5400000">
          <a:off x="4024549" y="1340655"/>
          <a:ext cx="1353323" cy="4424669"/>
        </a:xfrm>
        <a:prstGeom prst="round2SameRect">
          <a:avLst/>
        </a:prstGeom>
        <a:solidFill>
          <a:schemeClr val="accent3">
            <a:alpha val="90000"/>
            <a:tint val="40000"/>
            <a:hueOff val="0"/>
            <a:satOff val="0"/>
            <a:lumOff val="0"/>
            <a:alphaOff val="0"/>
          </a:schemeClr>
        </a:solidFill>
        <a:ln w="15875" cap="rnd" cmpd="sng" algn="ctr">
          <a:solidFill>
            <a:schemeClr val="accent3">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pl-PL" sz="1600" kern="1200" dirty="0" smtClean="0">
              <a:latin typeface="Times New Roman" panose="02020603050405020304" pitchFamily="18" charset="0"/>
              <a:cs typeface="Times New Roman" panose="02020603050405020304" pitchFamily="18" charset="0"/>
            </a:rPr>
            <a:t>(1) Der </a:t>
          </a:r>
          <a:r>
            <a:rPr lang="pl-PL" sz="1600" kern="1200" dirty="0" err="1" smtClean="0">
              <a:latin typeface="Times New Roman" panose="02020603050405020304" pitchFamily="18" charset="0"/>
              <a:cs typeface="Times New Roman" panose="02020603050405020304" pitchFamily="18" charset="0"/>
            </a:rPr>
            <a:t>Urheber</a:t>
          </a:r>
          <a:r>
            <a:rPr lang="pl-PL" sz="1600" kern="1200" dirty="0" smtClean="0">
              <a:latin typeface="Times New Roman" panose="02020603050405020304" pitchFamily="18" charset="0"/>
              <a:cs typeface="Times New Roman" panose="02020603050405020304" pitchFamily="18" charset="0"/>
            </a:rPr>
            <a:t> </a:t>
          </a:r>
          <a:r>
            <a:rPr lang="pl-PL" sz="1600" kern="1200" dirty="0" err="1" smtClean="0">
              <a:latin typeface="Times New Roman" panose="02020603050405020304" pitchFamily="18" charset="0"/>
              <a:cs typeface="Times New Roman" panose="02020603050405020304" pitchFamily="18" charset="0"/>
            </a:rPr>
            <a:t>hat</a:t>
          </a:r>
          <a:r>
            <a:rPr lang="pl-PL" sz="1600" kern="1200" dirty="0" smtClean="0">
              <a:latin typeface="Times New Roman" panose="02020603050405020304" pitchFamily="18" charset="0"/>
              <a:cs typeface="Times New Roman" panose="02020603050405020304" pitchFamily="18" charset="0"/>
            </a:rPr>
            <a:t> </a:t>
          </a:r>
          <a:r>
            <a:rPr lang="pl-PL" sz="1600" kern="1200" dirty="0" err="1" smtClean="0">
              <a:latin typeface="Times New Roman" panose="02020603050405020304" pitchFamily="18" charset="0"/>
              <a:cs typeface="Times New Roman" panose="02020603050405020304" pitchFamily="18" charset="0"/>
            </a:rPr>
            <a:t>das</a:t>
          </a:r>
          <a:r>
            <a:rPr lang="pl-PL" sz="1600" kern="1200" dirty="0" smtClean="0">
              <a:latin typeface="Times New Roman" panose="02020603050405020304" pitchFamily="18" charset="0"/>
              <a:cs typeface="Times New Roman" panose="02020603050405020304" pitchFamily="18" charset="0"/>
            </a:rPr>
            <a:t> </a:t>
          </a:r>
          <a:r>
            <a:rPr lang="pl-PL" sz="1600" kern="1200" dirty="0" err="1" smtClean="0">
              <a:latin typeface="Times New Roman" panose="02020603050405020304" pitchFamily="18" charset="0"/>
              <a:cs typeface="Times New Roman" panose="02020603050405020304" pitchFamily="18" charset="0"/>
            </a:rPr>
            <a:t>ausschließliche</a:t>
          </a:r>
          <a:r>
            <a:rPr lang="pl-PL" sz="1600" kern="1200" dirty="0" smtClean="0">
              <a:latin typeface="Times New Roman" panose="02020603050405020304" pitchFamily="18" charset="0"/>
              <a:cs typeface="Times New Roman" panose="02020603050405020304" pitchFamily="18" charset="0"/>
            </a:rPr>
            <a:t> </a:t>
          </a:r>
          <a:r>
            <a:rPr lang="pl-PL" sz="1600" kern="1200" dirty="0" err="1" smtClean="0">
              <a:latin typeface="Times New Roman" panose="02020603050405020304" pitchFamily="18" charset="0"/>
              <a:cs typeface="Times New Roman" panose="02020603050405020304" pitchFamily="18" charset="0"/>
            </a:rPr>
            <a:t>Recht</a:t>
          </a:r>
          <a:r>
            <a:rPr lang="pl-PL" sz="1600" kern="1200" dirty="0" smtClean="0">
              <a:latin typeface="Times New Roman" panose="02020603050405020304" pitchFamily="18" charset="0"/>
              <a:cs typeface="Times New Roman" panose="02020603050405020304" pitchFamily="18" charset="0"/>
            </a:rPr>
            <a:t>, </a:t>
          </a:r>
          <a:r>
            <a:rPr lang="pl-PL" sz="1600" kern="1200" dirty="0" err="1" smtClean="0">
              <a:latin typeface="Times New Roman" panose="02020603050405020304" pitchFamily="18" charset="0"/>
              <a:cs typeface="Times New Roman" panose="02020603050405020304" pitchFamily="18" charset="0"/>
            </a:rPr>
            <a:t>sein</a:t>
          </a:r>
          <a:r>
            <a:rPr lang="pl-PL" sz="1600" kern="1200" dirty="0" smtClean="0">
              <a:latin typeface="Times New Roman" panose="02020603050405020304" pitchFamily="18" charset="0"/>
              <a:cs typeface="Times New Roman" panose="02020603050405020304" pitchFamily="18" charset="0"/>
            </a:rPr>
            <a:t> Werk in </a:t>
          </a:r>
          <a:r>
            <a:rPr lang="pl-PL" sz="1600" kern="1200" dirty="0" err="1" smtClean="0">
              <a:latin typeface="Times New Roman" panose="02020603050405020304" pitchFamily="18" charset="0"/>
              <a:cs typeface="Times New Roman" panose="02020603050405020304" pitchFamily="18" charset="0"/>
            </a:rPr>
            <a:t>körperlicher</a:t>
          </a:r>
          <a:r>
            <a:rPr lang="pl-PL" sz="1600" kern="1200" dirty="0" smtClean="0">
              <a:latin typeface="Times New Roman" panose="02020603050405020304" pitchFamily="18" charset="0"/>
              <a:cs typeface="Times New Roman" panose="02020603050405020304" pitchFamily="18" charset="0"/>
            </a:rPr>
            <a:t> Form </a:t>
          </a:r>
          <a:r>
            <a:rPr lang="pl-PL" sz="1600" kern="1200" dirty="0" err="1" smtClean="0">
              <a:latin typeface="Times New Roman" panose="02020603050405020304" pitchFamily="18" charset="0"/>
              <a:cs typeface="Times New Roman" panose="02020603050405020304" pitchFamily="18" charset="0"/>
            </a:rPr>
            <a:t>zu</a:t>
          </a:r>
          <a:r>
            <a:rPr lang="pl-PL" sz="1600" kern="1200" dirty="0" smtClean="0">
              <a:latin typeface="Times New Roman" panose="02020603050405020304" pitchFamily="18" charset="0"/>
              <a:cs typeface="Times New Roman" panose="02020603050405020304" pitchFamily="18" charset="0"/>
            </a:rPr>
            <a:t> </a:t>
          </a:r>
          <a:r>
            <a:rPr lang="pl-PL" sz="1600" kern="1200" dirty="0" err="1" smtClean="0">
              <a:latin typeface="Times New Roman" panose="02020603050405020304" pitchFamily="18" charset="0"/>
              <a:cs typeface="Times New Roman" panose="02020603050405020304" pitchFamily="18" charset="0"/>
            </a:rPr>
            <a:t>verwerten</a:t>
          </a:r>
          <a:r>
            <a:rPr lang="pl-PL" sz="1600" kern="1200" dirty="0" smtClean="0">
              <a:latin typeface="Times New Roman" panose="02020603050405020304" pitchFamily="18" charset="0"/>
              <a:cs typeface="Times New Roman" panose="02020603050405020304" pitchFamily="18" charset="0"/>
            </a:rPr>
            <a:t>; </a:t>
          </a:r>
          <a:r>
            <a:rPr lang="pl-PL" sz="1600" kern="1200" dirty="0" err="1" smtClean="0">
              <a:latin typeface="Times New Roman" panose="02020603050405020304" pitchFamily="18" charset="0"/>
              <a:cs typeface="Times New Roman" panose="02020603050405020304" pitchFamily="18" charset="0"/>
            </a:rPr>
            <a:t>das</a:t>
          </a:r>
          <a:r>
            <a:rPr lang="pl-PL" sz="1600" kern="1200" dirty="0" smtClean="0">
              <a:latin typeface="Times New Roman" panose="02020603050405020304" pitchFamily="18" charset="0"/>
              <a:cs typeface="Times New Roman" panose="02020603050405020304" pitchFamily="18" charset="0"/>
            </a:rPr>
            <a:t> </a:t>
          </a:r>
          <a:r>
            <a:rPr lang="pl-PL" sz="1600" kern="1200" dirty="0" err="1" smtClean="0">
              <a:latin typeface="Times New Roman" panose="02020603050405020304" pitchFamily="18" charset="0"/>
              <a:cs typeface="Times New Roman" panose="02020603050405020304" pitchFamily="18" charset="0"/>
            </a:rPr>
            <a:t>Recht</a:t>
          </a:r>
          <a:r>
            <a:rPr lang="pl-PL" sz="1600" kern="1200" dirty="0" smtClean="0">
              <a:latin typeface="Times New Roman" panose="02020603050405020304" pitchFamily="18" charset="0"/>
              <a:cs typeface="Times New Roman" panose="02020603050405020304" pitchFamily="18" charset="0"/>
            </a:rPr>
            <a:t> </a:t>
          </a:r>
          <a:r>
            <a:rPr lang="pl-PL" sz="1600" kern="1200" dirty="0" err="1" smtClean="0">
              <a:latin typeface="Times New Roman" panose="02020603050405020304" pitchFamily="18" charset="0"/>
              <a:cs typeface="Times New Roman" panose="02020603050405020304" pitchFamily="18" charset="0"/>
            </a:rPr>
            <a:t>umfaßt</a:t>
          </a:r>
          <a:r>
            <a:rPr lang="pl-PL" sz="1600" kern="1200" dirty="0" smtClean="0">
              <a:latin typeface="Times New Roman" panose="02020603050405020304" pitchFamily="18" charset="0"/>
              <a:cs typeface="Times New Roman" panose="02020603050405020304" pitchFamily="18" charset="0"/>
            </a:rPr>
            <a:t> </a:t>
          </a:r>
          <a:r>
            <a:rPr lang="pl-PL" sz="1600" kern="1200" dirty="0" err="1" smtClean="0">
              <a:latin typeface="Times New Roman" panose="02020603050405020304" pitchFamily="18" charset="0"/>
              <a:cs typeface="Times New Roman" panose="02020603050405020304" pitchFamily="18" charset="0"/>
            </a:rPr>
            <a:t>insbesondere</a:t>
          </a:r>
          <a:r>
            <a:rPr lang="pl-PL" sz="1600" kern="1200" dirty="0" smtClean="0">
              <a:latin typeface="Times New Roman" panose="02020603050405020304" pitchFamily="18" charset="0"/>
              <a:cs typeface="Times New Roman" panose="02020603050405020304" pitchFamily="18" charset="0"/>
            </a:rPr>
            <a:t/>
          </a:r>
          <a:br>
            <a:rPr lang="pl-PL" sz="1600" kern="1200" dirty="0" smtClean="0">
              <a:latin typeface="Times New Roman" panose="02020603050405020304" pitchFamily="18" charset="0"/>
              <a:cs typeface="Times New Roman" panose="02020603050405020304" pitchFamily="18" charset="0"/>
            </a:rPr>
          </a:br>
          <a:r>
            <a:rPr lang="pl-PL" sz="1600" kern="1200" dirty="0" smtClean="0">
              <a:latin typeface="Times New Roman" panose="02020603050405020304" pitchFamily="18" charset="0"/>
              <a:cs typeface="Times New Roman" panose="02020603050405020304" pitchFamily="18" charset="0"/>
            </a:rPr>
            <a:t>1. </a:t>
          </a:r>
          <a:r>
            <a:rPr lang="pl-PL" sz="1600" kern="1200" dirty="0" err="1" smtClean="0">
              <a:latin typeface="Times New Roman" panose="02020603050405020304" pitchFamily="18" charset="0"/>
              <a:cs typeface="Times New Roman" panose="02020603050405020304" pitchFamily="18" charset="0"/>
            </a:rPr>
            <a:t>das</a:t>
          </a:r>
          <a:r>
            <a:rPr lang="pl-PL" sz="1600" kern="1200" dirty="0" smtClean="0">
              <a:latin typeface="Times New Roman" panose="02020603050405020304" pitchFamily="18" charset="0"/>
              <a:cs typeface="Times New Roman" panose="02020603050405020304" pitchFamily="18" charset="0"/>
            </a:rPr>
            <a:t> </a:t>
          </a:r>
          <a:r>
            <a:rPr lang="pl-PL" sz="1600" kern="1200" dirty="0" err="1" smtClean="0">
              <a:latin typeface="Times New Roman" panose="02020603050405020304" pitchFamily="18" charset="0"/>
              <a:cs typeface="Times New Roman" panose="02020603050405020304" pitchFamily="18" charset="0"/>
            </a:rPr>
            <a:t>Vervielfältigungsrecht</a:t>
          </a:r>
          <a:r>
            <a:rPr lang="pl-PL" sz="1600" kern="1200" dirty="0" smtClean="0">
              <a:latin typeface="Times New Roman" panose="02020603050405020304" pitchFamily="18" charset="0"/>
              <a:cs typeface="Times New Roman" panose="02020603050405020304" pitchFamily="18" charset="0"/>
            </a:rPr>
            <a:t> (§ 16)</a:t>
          </a:r>
          <a:br>
            <a:rPr lang="pl-PL" sz="1600" kern="1200" dirty="0" smtClean="0">
              <a:latin typeface="Times New Roman" panose="02020603050405020304" pitchFamily="18" charset="0"/>
              <a:cs typeface="Times New Roman" panose="02020603050405020304" pitchFamily="18" charset="0"/>
            </a:rPr>
          </a:br>
          <a:r>
            <a:rPr lang="pl-PL" sz="1600" kern="1200" dirty="0" smtClean="0">
              <a:latin typeface="Times New Roman" panose="02020603050405020304" pitchFamily="18" charset="0"/>
              <a:cs typeface="Times New Roman" panose="02020603050405020304" pitchFamily="18" charset="0"/>
            </a:rPr>
            <a:t>2. </a:t>
          </a:r>
          <a:r>
            <a:rPr lang="pl-PL" sz="1600" kern="1200" dirty="0" err="1" smtClean="0">
              <a:latin typeface="Times New Roman" panose="02020603050405020304" pitchFamily="18" charset="0"/>
              <a:cs typeface="Times New Roman" panose="02020603050405020304" pitchFamily="18" charset="0"/>
            </a:rPr>
            <a:t>das</a:t>
          </a:r>
          <a:r>
            <a:rPr lang="pl-PL" sz="1600" kern="1200" dirty="0" smtClean="0">
              <a:latin typeface="Times New Roman" panose="02020603050405020304" pitchFamily="18" charset="0"/>
              <a:cs typeface="Times New Roman" panose="02020603050405020304" pitchFamily="18" charset="0"/>
            </a:rPr>
            <a:t> </a:t>
          </a:r>
          <a:r>
            <a:rPr lang="pl-PL" sz="1600" kern="1200" dirty="0" err="1" smtClean="0">
              <a:latin typeface="Times New Roman" panose="02020603050405020304" pitchFamily="18" charset="0"/>
              <a:cs typeface="Times New Roman" panose="02020603050405020304" pitchFamily="18" charset="0"/>
            </a:rPr>
            <a:t>Verbreitungsrecht</a:t>
          </a:r>
          <a:r>
            <a:rPr lang="pl-PL" sz="1600" kern="1200" dirty="0" smtClean="0">
              <a:latin typeface="Times New Roman" panose="02020603050405020304" pitchFamily="18" charset="0"/>
              <a:cs typeface="Times New Roman" panose="02020603050405020304" pitchFamily="18" charset="0"/>
            </a:rPr>
            <a:t> (§ 17)</a:t>
          </a:r>
          <a:br>
            <a:rPr lang="pl-PL" sz="1600" kern="1200" dirty="0" smtClean="0">
              <a:latin typeface="Times New Roman" panose="02020603050405020304" pitchFamily="18" charset="0"/>
              <a:cs typeface="Times New Roman" panose="02020603050405020304" pitchFamily="18" charset="0"/>
            </a:rPr>
          </a:br>
          <a:r>
            <a:rPr lang="pl-PL" sz="1600" kern="1200" dirty="0" smtClean="0">
              <a:latin typeface="Times New Roman" panose="02020603050405020304" pitchFamily="18" charset="0"/>
              <a:cs typeface="Times New Roman" panose="02020603050405020304" pitchFamily="18" charset="0"/>
            </a:rPr>
            <a:t>3. </a:t>
          </a:r>
          <a:r>
            <a:rPr lang="pl-PL" sz="1600" kern="1200" dirty="0" err="1" smtClean="0">
              <a:latin typeface="Times New Roman" panose="02020603050405020304" pitchFamily="18" charset="0"/>
              <a:cs typeface="Times New Roman" panose="02020603050405020304" pitchFamily="18" charset="0"/>
            </a:rPr>
            <a:t>das</a:t>
          </a:r>
          <a:r>
            <a:rPr lang="pl-PL" sz="1600" kern="1200" dirty="0" smtClean="0">
              <a:latin typeface="Times New Roman" panose="02020603050405020304" pitchFamily="18" charset="0"/>
              <a:cs typeface="Times New Roman" panose="02020603050405020304" pitchFamily="18" charset="0"/>
            </a:rPr>
            <a:t> </a:t>
          </a:r>
          <a:r>
            <a:rPr lang="pl-PL" sz="1600" kern="1200" dirty="0" err="1" smtClean="0">
              <a:latin typeface="Times New Roman" panose="02020603050405020304" pitchFamily="18" charset="0"/>
              <a:cs typeface="Times New Roman" panose="02020603050405020304" pitchFamily="18" charset="0"/>
            </a:rPr>
            <a:t>Ausstellungsrecht</a:t>
          </a:r>
          <a:r>
            <a:rPr lang="pl-PL" sz="1600" kern="1200" dirty="0" smtClean="0">
              <a:latin typeface="Times New Roman" panose="02020603050405020304" pitchFamily="18" charset="0"/>
              <a:cs typeface="Times New Roman" panose="02020603050405020304" pitchFamily="18" charset="0"/>
            </a:rPr>
            <a:t> (§ 18)</a:t>
          </a:r>
          <a:endParaRPr lang="pl-PL" sz="1600" kern="1200" dirty="0"/>
        </a:p>
      </dsp:txBody>
      <dsp:txXfrm rot="-5400000">
        <a:off x="2488876" y="2942392"/>
        <a:ext cx="4358605" cy="1221195"/>
      </dsp:txXfrm>
    </dsp:sp>
    <dsp:sp modelId="{78BFAFA7-772A-402A-A730-BB51AB4EE753}">
      <dsp:nvSpPr>
        <dsp:cNvPr id="0" name=""/>
        <dsp:cNvSpPr/>
      </dsp:nvSpPr>
      <dsp:spPr>
        <a:xfrm>
          <a:off x="0" y="3055288"/>
          <a:ext cx="2488876" cy="995403"/>
        </a:xfrm>
        <a:prstGeom prst="roundRect">
          <a:avLst/>
        </a:prstGeom>
        <a:solidFill>
          <a:schemeClr val="accent3">
            <a:alpha val="90000"/>
            <a:hueOff val="0"/>
            <a:satOff val="0"/>
            <a:lumOff val="0"/>
            <a:alphaOff val="-4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pl-PL" sz="1600" b="1" kern="1200" smtClean="0">
              <a:latin typeface="Times New Roman" panose="02020603050405020304" pitchFamily="18" charset="0"/>
              <a:cs typeface="Times New Roman" panose="02020603050405020304" pitchFamily="18" charset="0"/>
            </a:rPr>
            <a:t>§ 15 UrhG - Allgemeines</a:t>
          </a:r>
          <a:endParaRPr lang="pl-PL" sz="1600" kern="1200" dirty="0"/>
        </a:p>
      </dsp:txBody>
      <dsp:txXfrm>
        <a:off x="48592" y="3103880"/>
        <a:ext cx="2391692" cy="89821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533508-A45E-4457-A339-6581A4934361}">
      <dsp:nvSpPr>
        <dsp:cNvPr id="0" name=""/>
        <dsp:cNvSpPr/>
      </dsp:nvSpPr>
      <dsp:spPr>
        <a:xfrm>
          <a:off x="81185" y="0"/>
          <a:ext cx="3537956" cy="3537956"/>
        </a:xfrm>
        <a:prstGeom prst="diamond">
          <a:avLst/>
        </a:prstGeom>
        <a:solidFill>
          <a:schemeClr val="accent3">
            <a:tint val="40000"/>
            <a:hueOff val="0"/>
            <a:satOff val="0"/>
            <a:lumOff val="0"/>
            <a:alphaOff val="0"/>
          </a:schemeClr>
        </a:solidFill>
        <a:ln>
          <a:noFill/>
        </a:ln>
        <a:effectLst/>
        <a:scene3d>
          <a:camera prst="orthographicFront"/>
          <a:lightRig rig="chilly" dir="t"/>
        </a:scene3d>
        <a:sp3d z="-12700" extrusionH="1700" prstMaterial="translucentPowder">
          <a:bevelT w="25400" h="6350" prst="softRound"/>
          <a:bevelB w="0" h="0" prst="convex"/>
        </a:sp3d>
      </dsp:spPr>
      <dsp:style>
        <a:lnRef idx="0">
          <a:scrgbClr r="0" g="0" b="0"/>
        </a:lnRef>
        <a:fillRef idx="1">
          <a:scrgbClr r="0" g="0" b="0"/>
        </a:fillRef>
        <a:effectRef idx="0">
          <a:scrgbClr r="0" g="0" b="0"/>
        </a:effectRef>
        <a:fontRef idx="minor"/>
      </dsp:style>
    </dsp:sp>
    <dsp:sp modelId="{BE4BB8C9-3375-4B87-B4FD-5D4C15256940}">
      <dsp:nvSpPr>
        <dsp:cNvPr id="0" name=""/>
        <dsp:cNvSpPr/>
      </dsp:nvSpPr>
      <dsp:spPr>
        <a:xfrm>
          <a:off x="417291" y="336105"/>
          <a:ext cx="1379802" cy="1379802"/>
        </a:xfrm>
        <a:prstGeom prst="roundRect">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pl-PL" sz="1400" kern="1200" dirty="0" err="1" smtClean="0">
              <a:latin typeface="Times New Roman" panose="02020603050405020304" pitchFamily="18" charset="0"/>
              <a:cs typeface="Times New Roman" panose="02020603050405020304" pitchFamily="18" charset="0"/>
            </a:rPr>
            <a:t>Sprachwerke</a:t>
          </a:r>
          <a:r>
            <a:rPr lang="pl-PL" sz="1400" kern="1200" dirty="0" smtClean="0">
              <a:latin typeface="Times New Roman" panose="02020603050405020304" pitchFamily="18" charset="0"/>
              <a:cs typeface="Times New Roman" panose="02020603050405020304" pitchFamily="18" charset="0"/>
            </a:rPr>
            <a:t> (</a:t>
          </a:r>
          <a:r>
            <a:rPr lang="pl-PL" sz="1400" kern="1200" dirty="0" err="1" smtClean="0">
              <a:latin typeface="Times New Roman" panose="02020603050405020304" pitchFamily="18" charset="0"/>
              <a:cs typeface="Times New Roman" panose="02020603050405020304" pitchFamily="18" charset="0"/>
            </a:rPr>
            <a:t>Texte</a:t>
          </a:r>
          <a:r>
            <a:rPr lang="pl-PL" sz="1400" kern="1200" dirty="0" smtClean="0">
              <a:latin typeface="Times New Roman" panose="02020603050405020304" pitchFamily="18" charset="0"/>
              <a:cs typeface="Times New Roman" panose="02020603050405020304" pitchFamily="18" charset="0"/>
            </a:rPr>
            <a:t>, </a:t>
          </a:r>
          <a:r>
            <a:rPr lang="pl-PL" sz="1400" kern="1200" dirty="0" err="1" smtClean="0">
              <a:latin typeface="Times New Roman" panose="02020603050405020304" pitchFamily="18" charset="0"/>
              <a:cs typeface="Times New Roman" panose="02020603050405020304" pitchFamily="18" charset="0"/>
            </a:rPr>
            <a:t>Reden</a:t>
          </a:r>
          <a:r>
            <a:rPr lang="pl-PL" sz="1400" kern="1200" dirty="0" smtClean="0">
              <a:latin typeface="Times New Roman" panose="02020603050405020304" pitchFamily="18" charset="0"/>
              <a:cs typeface="Times New Roman" panose="02020603050405020304" pitchFamily="18" charset="0"/>
            </a:rPr>
            <a:t> </a:t>
          </a:r>
          <a:r>
            <a:rPr lang="pl-PL" sz="1400" kern="1200" dirty="0" err="1" smtClean="0">
              <a:latin typeface="Times New Roman" panose="02020603050405020304" pitchFamily="18" charset="0"/>
              <a:cs typeface="Times New Roman" panose="02020603050405020304" pitchFamily="18" charset="0"/>
            </a:rPr>
            <a:t>und</a:t>
          </a:r>
          <a:r>
            <a:rPr lang="pl-PL" sz="1400" kern="1200" dirty="0" smtClean="0">
              <a:latin typeface="Times New Roman" panose="02020603050405020304" pitchFamily="18" charset="0"/>
              <a:cs typeface="Times New Roman" panose="02020603050405020304" pitchFamily="18" charset="0"/>
            </a:rPr>
            <a:t> Software)</a:t>
          </a:r>
          <a:endParaRPr lang="pl-PL" sz="1400" kern="1200" dirty="0"/>
        </a:p>
      </dsp:txBody>
      <dsp:txXfrm>
        <a:off x="484647" y="403461"/>
        <a:ext cx="1245090" cy="1245090"/>
      </dsp:txXfrm>
    </dsp:sp>
    <dsp:sp modelId="{8B7FE763-E803-40B0-B9E3-8EE9CFBEF9C8}">
      <dsp:nvSpPr>
        <dsp:cNvPr id="0" name=""/>
        <dsp:cNvSpPr/>
      </dsp:nvSpPr>
      <dsp:spPr>
        <a:xfrm>
          <a:off x="1903233" y="336105"/>
          <a:ext cx="1379802" cy="1379802"/>
        </a:xfrm>
        <a:prstGeom prst="roundRect">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pl-PL" sz="1400" kern="1200" dirty="0" err="1" smtClean="0">
              <a:latin typeface="Times New Roman" panose="02020603050405020304" pitchFamily="18" charset="0"/>
              <a:cs typeface="Times New Roman" panose="02020603050405020304" pitchFamily="18" charset="0"/>
            </a:rPr>
            <a:t>Werke</a:t>
          </a:r>
          <a:r>
            <a:rPr lang="pl-PL" sz="1400" kern="1200" dirty="0" smtClean="0">
              <a:latin typeface="Times New Roman" panose="02020603050405020304" pitchFamily="18" charset="0"/>
              <a:cs typeface="Times New Roman" panose="02020603050405020304" pitchFamily="18" charset="0"/>
            </a:rPr>
            <a:t> </a:t>
          </a:r>
          <a:br>
            <a:rPr lang="pl-PL" sz="1400" kern="1200" dirty="0" smtClean="0">
              <a:latin typeface="Times New Roman" panose="02020603050405020304" pitchFamily="18" charset="0"/>
              <a:cs typeface="Times New Roman" panose="02020603050405020304" pitchFamily="18" charset="0"/>
            </a:rPr>
          </a:br>
          <a:r>
            <a:rPr lang="pl-PL" sz="1400" kern="1200" dirty="0" smtClean="0">
              <a:latin typeface="Times New Roman" panose="02020603050405020304" pitchFamily="18" charset="0"/>
              <a:cs typeface="Times New Roman" panose="02020603050405020304" pitchFamily="18" charset="0"/>
            </a:rPr>
            <a:t>der Musik (</a:t>
          </a:r>
          <a:r>
            <a:rPr lang="pl-PL" sz="1400" kern="1200" dirty="0" err="1" smtClean="0">
              <a:latin typeface="Times New Roman" panose="02020603050405020304" pitchFamily="18" charset="0"/>
              <a:cs typeface="Times New Roman" panose="02020603050405020304" pitchFamily="18" charset="0"/>
            </a:rPr>
            <a:t>Melodien</a:t>
          </a:r>
          <a:r>
            <a:rPr lang="pl-PL" sz="1400" kern="1200" dirty="0" smtClean="0">
              <a:latin typeface="Times New Roman" panose="02020603050405020304" pitchFamily="18" charset="0"/>
              <a:cs typeface="Times New Roman" panose="02020603050405020304" pitchFamily="18" charset="0"/>
            </a:rPr>
            <a:t>, </a:t>
          </a:r>
          <a:r>
            <a:rPr lang="pl-PL" sz="1400" kern="1200" dirty="0" err="1" smtClean="0">
              <a:latin typeface="Times New Roman" panose="02020603050405020304" pitchFamily="18" charset="0"/>
              <a:cs typeface="Times New Roman" panose="02020603050405020304" pitchFamily="18" charset="0"/>
            </a:rPr>
            <a:t>Songtexte</a:t>
          </a:r>
          <a:r>
            <a:rPr lang="pl-PL" sz="1400" kern="1200" dirty="0" smtClean="0">
              <a:latin typeface="Times New Roman" panose="02020603050405020304" pitchFamily="18" charset="0"/>
              <a:cs typeface="Times New Roman" panose="02020603050405020304" pitchFamily="18" charset="0"/>
            </a:rPr>
            <a:t> </a:t>
          </a:r>
          <a:r>
            <a:rPr lang="pl-PL" sz="1400" kern="1200" dirty="0" err="1" smtClean="0">
              <a:latin typeface="Times New Roman" panose="02020603050405020304" pitchFamily="18" charset="0"/>
              <a:cs typeface="Times New Roman" panose="02020603050405020304" pitchFamily="18" charset="0"/>
            </a:rPr>
            <a:t>und</a:t>
          </a:r>
          <a:r>
            <a:rPr lang="pl-PL" sz="1400" kern="1200" dirty="0" smtClean="0">
              <a:latin typeface="Times New Roman" panose="02020603050405020304" pitchFamily="18" charset="0"/>
              <a:cs typeface="Times New Roman" panose="02020603050405020304" pitchFamily="18" charset="0"/>
            </a:rPr>
            <a:t> </a:t>
          </a:r>
          <a:r>
            <a:rPr lang="pl-PL" sz="1400" kern="1200" dirty="0" err="1" smtClean="0">
              <a:latin typeface="Times New Roman" panose="02020603050405020304" pitchFamily="18" charset="0"/>
              <a:cs typeface="Times New Roman" panose="02020603050405020304" pitchFamily="18" charset="0"/>
            </a:rPr>
            <a:t>Notenblätter</a:t>
          </a:r>
          <a:r>
            <a:rPr lang="pl-PL" sz="1400" kern="1200" dirty="0" smtClean="0">
              <a:latin typeface="Times New Roman" panose="02020603050405020304" pitchFamily="18" charset="0"/>
              <a:cs typeface="Times New Roman" panose="02020603050405020304" pitchFamily="18" charset="0"/>
            </a:rPr>
            <a:t>)</a:t>
          </a:r>
          <a:endParaRPr lang="pl-PL" sz="1400" kern="1200" dirty="0"/>
        </a:p>
      </dsp:txBody>
      <dsp:txXfrm>
        <a:off x="1970589" y="403461"/>
        <a:ext cx="1245090" cy="1245090"/>
      </dsp:txXfrm>
    </dsp:sp>
    <dsp:sp modelId="{2ED62EF5-7F97-4032-88EF-FB8B16186D55}">
      <dsp:nvSpPr>
        <dsp:cNvPr id="0" name=""/>
        <dsp:cNvSpPr/>
      </dsp:nvSpPr>
      <dsp:spPr>
        <a:xfrm>
          <a:off x="417291" y="1822047"/>
          <a:ext cx="1379802" cy="1379802"/>
        </a:xfrm>
        <a:prstGeom prst="roundRect">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pl-PL" sz="1400" kern="1200" dirty="0" err="1" smtClean="0">
              <a:latin typeface="Times New Roman" panose="02020603050405020304" pitchFamily="18" charset="0"/>
              <a:cs typeface="Times New Roman" panose="02020603050405020304" pitchFamily="18" charset="0"/>
            </a:rPr>
            <a:t>Lichtbildwerke</a:t>
          </a:r>
          <a:r>
            <a:rPr lang="pl-PL" sz="1400" kern="1200" dirty="0" smtClean="0">
              <a:latin typeface="Times New Roman" panose="02020603050405020304" pitchFamily="18" charset="0"/>
              <a:cs typeface="Times New Roman" panose="02020603050405020304" pitchFamily="18" charset="0"/>
            </a:rPr>
            <a:t> (</a:t>
          </a:r>
          <a:r>
            <a:rPr lang="pl-PL" sz="1400" kern="1200" dirty="0" err="1" smtClean="0">
              <a:latin typeface="Times New Roman" panose="02020603050405020304" pitchFamily="18" charset="0"/>
              <a:cs typeface="Times New Roman" panose="02020603050405020304" pitchFamily="18" charset="0"/>
            </a:rPr>
            <a:t>Fotografien</a:t>
          </a:r>
          <a:r>
            <a:rPr lang="pl-PL" sz="1400" kern="1200" dirty="0" smtClean="0">
              <a:latin typeface="Times New Roman" panose="02020603050405020304" pitchFamily="18" charset="0"/>
              <a:cs typeface="Times New Roman" panose="02020603050405020304" pitchFamily="18" charset="0"/>
            </a:rPr>
            <a:t>)</a:t>
          </a:r>
          <a:endParaRPr lang="pl-PL" sz="1400" kern="1200" dirty="0"/>
        </a:p>
      </dsp:txBody>
      <dsp:txXfrm>
        <a:off x="484647" y="1889403"/>
        <a:ext cx="1245090" cy="1245090"/>
      </dsp:txXfrm>
    </dsp:sp>
    <dsp:sp modelId="{8B142FEF-F5C2-4B30-91A3-CCA14202AE71}">
      <dsp:nvSpPr>
        <dsp:cNvPr id="0" name=""/>
        <dsp:cNvSpPr/>
      </dsp:nvSpPr>
      <dsp:spPr>
        <a:xfrm>
          <a:off x="1903233" y="1822047"/>
          <a:ext cx="1379802" cy="1379802"/>
        </a:xfrm>
        <a:prstGeom prst="roundRect">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pl-PL" sz="1400" kern="1200" dirty="0" err="1" smtClean="0">
              <a:latin typeface="Times New Roman" panose="02020603050405020304" pitchFamily="18" charset="0"/>
              <a:cs typeface="Times New Roman" panose="02020603050405020304" pitchFamily="18" charset="0"/>
            </a:rPr>
            <a:t>Filmwerke</a:t>
          </a:r>
          <a:r>
            <a:rPr lang="pl-PL" sz="1400" kern="1200" dirty="0" smtClean="0">
              <a:latin typeface="Times New Roman" panose="02020603050405020304" pitchFamily="18" charset="0"/>
              <a:cs typeface="Times New Roman" panose="02020603050405020304" pitchFamily="18" charset="0"/>
            </a:rPr>
            <a:t> (</a:t>
          </a:r>
          <a:r>
            <a:rPr lang="pl-PL" sz="1400" kern="1200" dirty="0" err="1" smtClean="0">
              <a:latin typeface="Times New Roman" panose="02020603050405020304" pitchFamily="18" charset="0"/>
              <a:cs typeface="Times New Roman" panose="02020603050405020304" pitchFamily="18" charset="0"/>
            </a:rPr>
            <a:t>Videos</a:t>
          </a:r>
          <a:r>
            <a:rPr lang="pl-PL" sz="1400" kern="1200" dirty="0" smtClean="0">
              <a:latin typeface="Times New Roman" panose="02020603050405020304" pitchFamily="18" charset="0"/>
              <a:cs typeface="Times New Roman" panose="02020603050405020304" pitchFamily="18" charset="0"/>
            </a:rPr>
            <a:t>)</a:t>
          </a:r>
          <a:endParaRPr lang="pl-PL" sz="1400" kern="1200" dirty="0"/>
        </a:p>
      </dsp:txBody>
      <dsp:txXfrm>
        <a:off x="1970589" y="1889403"/>
        <a:ext cx="1245090" cy="1245090"/>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pl-PL" smtClean="0"/>
              <a:t>Kliknij, aby edytować styl</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en-US" dirty="0"/>
          </a:p>
        </p:txBody>
      </p:sp>
      <p:sp>
        <p:nvSpPr>
          <p:cNvPr id="4" name="Date Placeholder 3"/>
          <p:cNvSpPr>
            <a:spLocks noGrp="1"/>
          </p:cNvSpPr>
          <p:nvPr>
            <p:ph type="dt" sz="half" idx="10"/>
          </p:nvPr>
        </p:nvSpPr>
        <p:spPr/>
        <p:txBody>
          <a:bodyPr/>
          <a:lstStyle/>
          <a:p>
            <a:fld id="{5923F103-BC34-4FE4-A40E-EDDEECFDA5D0}" type="datetimeFigureOut">
              <a:rPr lang="en-US" smtClean="0"/>
              <a:pPr/>
              <a:t>3/16/2021</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47907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pl-PL" smtClean="0"/>
              <a:t>Kliknij, aby edytować styl</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2BE451C3-0FF4-47C4-B829-773ADF60F88C}" type="datetimeFigureOut">
              <a:rPr lang="en-US" smtClean="0"/>
              <a:t>3/16/2021</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29291661"/>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l-PL" smtClean="0"/>
              <a:t>Kliknij, aby edytować styl</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smtClean="0"/>
              <a:t>Kliknij, aby edytować style wzorca tekstu</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2BE451C3-0FF4-47C4-B829-773ADF60F88C}" type="datetimeFigureOut">
              <a:rPr lang="en-US" smtClean="0"/>
              <a:t>3/16/2021</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516756669"/>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pl-PL" smtClean="0"/>
              <a:t>Kliknij, aby edytować styl</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smtClean="0"/>
              <a:t>Kliknij, aby edytować style wzorca tekstu</a:t>
            </a:r>
          </a:p>
        </p:txBody>
      </p:sp>
      <p:sp>
        <p:nvSpPr>
          <p:cNvPr id="5" name="Date Placeholder 4"/>
          <p:cNvSpPr>
            <a:spLocks noGrp="1"/>
          </p:cNvSpPr>
          <p:nvPr>
            <p:ph type="dt" sz="half" idx="10"/>
          </p:nvPr>
        </p:nvSpPr>
        <p:spPr/>
        <p:txBody>
          <a:bodyPr/>
          <a:lstStyle/>
          <a:p>
            <a:fld id="{2BE451C3-0FF4-47C4-B829-773ADF60F88C}" type="datetimeFigureOut">
              <a:rPr lang="en-US" smtClean="0"/>
              <a:t>3/16/2021</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95923365"/>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cytatu">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l-PL" smtClean="0"/>
              <a:t>Kliknij, aby edytować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smtClean="0"/>
              <a:t>Kliknij, aby edytować style wzorca tekstu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smtClean="0"/>
              <a:t>Kliknij, aby edytować style wzorca tekstu</a:t>
            </a:r>
          </a:p>
        </p:txBody>
      </p:sp>
      <p:sp>
        <p:nvSpPr>
          <p:cNvPr id="5" name="Date Placeholder 4"/>
          <p:cNvSpPr>
            <a:spLocks noGrp="1"/>
          </p:cNvSpPr>
          <p:nvPr>
            <p:ph type="dt" sz="half" idx="10"/>
          </p:nvPr>
        </p:nvSpPr>
        <p:spPr/>
        <p:txBody>
          <a:bodyPr/>
          <a:lstStyle/>
          <a:p>
            <a:fld id="{2BE451C3-0FF4-47C4-B829-773ADF60F88C}" type="datetimeFigureOut">
              <a:rPr lang="en-US" smtClean="0"/>
              <a:t>3/16/2021</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40102941"/>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wda lub fałsz">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pl-PL" smtClean="0"/>
              <a:t>Kliknij, aby edytować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smtClean="0"/>
              <a:t>Kliknij, aby edytować style wzorca tekstu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smtClean="0"/>
              <a:t>Kliknij, aby edytować style wzorca tekstu</a:t>
            </a:r>
          </a:p>
        </p:txBody>
      </p:sp>
      <p:sp>
        <p:nvSpPr>
          <p:cNvPr id="5" name="Date Placeholder 4"/>
          <p:cNvSpPr>
            <a:spLocks noGrp="1"/>
          </p:cNvSpPr>
          <p:nvPr>
            <p:ph type="dt" sz="half" idx="10"/>
          </p:nvPr>
        </p:nvSpPr>
        <p:spPr/>
        <p:txBody>
          <a:bodyPr/>
          <a:lstStyle/>
          <a:p>
            <a:fld id="{2BE451C3-0FF4-47C4-B829-773ADF60F88C}" type="datetimeFigureOut">
              <a:rPr lang="en-US" smtClean="0"/>
              <a:t>3/16/2021</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88236399"/>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dirty="0"/>
          </a:p>
        </p:txBody>
      </p:sp>
      <p:sp>
        <p:nvSpPr>
          <p:cNvPr id="3" name="Vertical Text Placeholder 2"/>
          <p:cNvSpPr>
            <a:spLocks noGrp="1"/>
          </p:cNvSpPr>
          <p:nvPr>
            <p:ph type="body" orient="vert" idx="1"/>
          </p:nvPr>
        </p:nvSpPr>
        <p:spPr/>
        <p:txBody>
          <a:bodyPr vert="eaVert" ancho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p:txBody>
          <a:bodyPr/>
          <a:lstStyle/>
          <a:p>
            <a:fld id="{53086D93-FCAC-47E0-A2EE-787E62CA814C}" type="datetimeFigureOut">
              <a:rPr lang="en-US" smtClean="0"/>
              <a:t>3/16/2021</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889335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pl-PL" smtClean="0"/>
              <a:t>Kliknij, aby edytować styl</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p:txBody>
          <a:bodyPr/>
          <a:lstStyle/>
          <a:p>
            <a:fld id="{CDA879A6-0FD0-4734-A311-86BFCA472E6E}" type="datetimeFigureOut">
              <a:rPr lang="en-US" smtClean="0"/>
              <a:t>3/16/2021</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328835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pl-PL" smtClean="0"/>
              <a:t>Kliknij, aby edytować styl</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smtClean="0"/>
              <a:t>3/16/2021</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37510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pl-PL" smtClean="0"/>
              <a:t>Kliknij, aby edytować styl</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F34E6425-0181-43F2-84FC-787E803FD2F8}" type="datetimeFigureOut">
              <a:rPr lang="en-US" smtClean="0"/>
              <a:t>3/16/2021</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19433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pl-PL" smtClean="0"/>
              <a:t>Kliknij, aby edytować styl</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smtClean="0"/>
              <a:t>3/16/2021</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72533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l-PL" smtClean="0"/>
              <a:t>Kliknij, aby edytować styl</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smtClean="0"/>
              <a:t>3/16/2021</a:t>
            </a:fld>
            <a:endParaRPr lang="en-US" dirty="0"/>
          </a:p>
        </p:txBody>
      </p:sp>
      <p:sp>
        <p:nvSpPr>
          <p:cNvPr id="8" name="Footer Placeholder 7"/>
          <p:cNvSpPr>
            <a:spLocks noGrp="1"/>
          </p:cNvSpPr>
          <p:nvPr>
            <p:ph type="ftr" sz="quarter" idx="11"/>
          </p:nvPr>
        </p:nvSpPr>
        <p:spPr/>
        <p:txBody>
          <a:bodyPr/>
          <a:lstStyle/>
          <a:p>
            <a:r>
              <a:rPr lang="en-US" smtClean="0"/>
              <a:t>
              </a:t>
            </a:r>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838202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smtClean="0"/>
              <a:t>3/16/2021</a:t>
            </a:fld>
            <a:endParaRPr lang="en-US" dirty="0"/>
          </a:p>
        </p:txBody>
      </p:sp>
      <p:sp>
        <p:nvSpPr>
          <p:cNvPr id="4" name="Footer Placeholder 3"/>
          <p:cNvSpPr>
            <a:spLocks noGrp="1"/>
          </p:cNvSpPr>
          <p:nvPr>
            <p:ph type="ftr" sz="quarter" idx="11"/>
          </p:nvPr>
        </p:nvSpPr>
        <p:spPr/>
        <p:txBody>
          <a:bodyPr/>
          <a:lstStyle/>
          <a:p>
            <a:r>
              <a:rPr lang="en-US" smtClean="0"/>
              <a:t>
              </a:t>
            </a:r>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12350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smtClean="0"/>
              <a:t>3/16/2021</a:t>
            </a:fld>
            <a:endParaRPr lang="en-US" dirty="0"/>
          </a:p>
        </p:txBody>
      </p:sp>
      <p:sp>
        <p:nvSpPr>
          <p:cNvPr id="3" name="Footer Placeholder 2"/>
          <p:cNvSpPr>
            <a:spLocks noGrp="1"/>
          </p:cNvSpPr>
          <p:nvPr>
            <p:ph type="ftr" sz="quarter" idx="11"/>
          </p:nvPr>
        </p:nvSpPr>
        <p:spPr/>
        <p:txBody>
          <a:bodyPr/>
          <a:lstStyle/>
          <a:p>
            <a:r>
              <a:rPr lang="en-US" smtClean="0"/>
              <a:t>
              </a:t>
            </a:r>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331095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pl-PL" smtClean="0"/>
              <a:t>Kliknij, aby edytować styl</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Date Placeholder 4"/>
          <p:cNvSpPr>
            <a:spLocks noGrp="1"/>
          </p:cNvSpPr>
          <p:nvPr>
            <p:ph type="dt" sz="half" idx="10"/>
          </p:nvPr>
        </p:nvSpPr>
        <p:spPr/>
        <p:txBody>
          <a:bodyPr/>
          <a:lstStyle/>
          <a:p>
            <a:fld id="{76E86A4C-8E40-4F87-A4F0-01A0687C5742}" type="datetimeFigureOut">
              <a:rPr lang="en-US" smtClean="0"/>
              <a:t>3/16/2021</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444934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pl-PL" smtClean="0"/>
              <a:t>Kliknij, aby edytować styl</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smtClean="0"/>
              <a:t>Kliknij ikonę, aby dodać obraz</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Date Placeholder 4"/>
          <p:cNvSpPr>
            <a:spLocks noGrp="1"/>
          </p:cNvSpPr>
          <p:nvPr>
            <p:ph type="dt" sz="half" idx="10"/>
          </p:nvPr>
        </p:nvSpPr>
        <p:spPr/>
        <p:txBody>
          <a:bodyPr/>
          <a:lstStyle/>
          <a:p>
            <a:fld id="{35E72C73-2D91-4E12-BA25-F0AA0C03599B}" type="datetimeFigureOut">
              <a:rPr lang="en-US" smtClean="0"/>
              <a:t>3/16/2021</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25517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pl-PL" smtClean="0"/>
              <a:t>Kliknij, aby edytować styl</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BE451C3-0FF4-47C4-B829-773ADF60F88C}" type="datetimeFigureOut">
              <a:rPr lang="en-US" smtClean="0"/>
              <a:t>3/16/2021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smtClean="0"/>
              <a:t>
              </a:t>
            </a:r>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9570313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 id="2147483815" r:id="rId12"/>
    <p:sldLayoutId id="2147483816" r:id="rId13"/>
    <p:sldLayoutId id="2147483817" r:id="rId14"/>
    <p:sldLayoutId id="2147483818" r:id="rId15"/>
    <p:sldLayoutId id="2147483819" r:id="rId16"/>
  </p:sldLayoutIdLst>
  <p:hf sldNum="0" hdr="0" ftr="0" dt="0"/>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2" name="Tytuł 1"/>
          <p:cNvSpPr>
            <a:spLocks noGrp="1"/>
          </p:cNvSpPr>
          <p:nvPr>
            <p:ph type="title"/>
          </p:nvPr>
        </p:nvSpPr>
        <p:spPr>
          <a:xfrm>
            <a:off x="1926352" y="2743467"/>
            <a:ext cx="8911687" cy="1280890"/>
          </a:xfrm>
        </p:spPr>
        <p:txBody>
          <a:bodyPr anchor="ctr"/>
          <a:lstStyle/>
          <a:p>
            <a:pPr algn="ctr"/>
            <a:r>
              <a:rPr lang="pl-PL" b="1" dirty="0" err="1">
                <a:solidFill>
                  <a:srgbClr val="002060"/>
                </a:solidFill>
                <a:latin typeface="Times New Roman" panose="02020603050405020304" pitchFamily="18" charset="0"/>
                <a:cs typeface="Times New Roman" panose="02020603050405020304" pitchFamily="18" charset="0"/>
              </a:rPr>
              <a:t>Urheberrecht</a:t>
            </a:r>
            <a:r>
              <a:rPr lang="pl-PL" b="1" dirty="0">
                <a:solidFill>
                  <a:srgbClr val="002060"/>
                </a:solidFill>
                <a:latin typeface="Times New Roman" panose="02020603050405020304" pitchFamily="18" charset="0"/>
                <a:cs typeface="Times New Roman" panose="02020603050405020304" pitchFamily="18" charset="0"/>
              </a:rPr>
              <a:t> im Internet</a:t>
            </a:r>
            <a:endParaRPr lang="pl-PL" dirty="0"/>
          </a:p>
        </p:txBody>
      </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647950" cy="2647950"/>
          </a:xfrm>
          <a:prstGeom prst="rect">
            <a:avLst/>
          </a:prstGeom>
          <a:noFill/>
          <a:extLst>
            <a:ext uri="{909E8E84-426E-40DD-AFC4-6F175D3DCCD1}">
              <a14:hiddenFill xmlns:a14="http://schemas.microsoft.com/office/drawing/2010/main">
                <a:solidFill>
                  <a:srgbClr val="FFFFFF"/>
                </a:solidFill>
              </a14:hiddenFill>
            </a:ext>
          </a:extLst>
        </p:spPr>
      </p:pic>
      <p:sp>
        <p:nvSpPr>
          <p:cNvPr id="5" name="Prostokąt 4"/>
          <p:cNvSpPr/>
          <p:nvPr/>
        </p:nvSpPr>
        <p:spPr>
          <a:xfrm>
            <a:off x="8605641" y="4950070"/>
            <a:ext cx="3448612" cy="1200329"/>
          </a:xfrm>
          <a:prstGeom prst="rect">
            <a:avLst/>
          </a:prstGeom>
        </p:spPr>
        <p:txBody>
          <a:bodyPr wrap="square">
            <a:spAutoFit/>
          </a:bodyPr>
          <a:lstStyle/>
          <a:p>
            <a:r>
              <a:rPr lang="pl-PL" dirty="0" err="1">
                <a:latin typeface="Times New Roman" panose="02020603050405020304" pitchFamily="18" charset="0"/>
                <a:cs typeface="Times New Roman" panose="02020603050405020304" pitchFamily="18" charset="0"/>
              </a:rPr>
              <a:t>Bearbeitet</a:t>
            </a:r>
            <a:r>
              <a:rPr lang="pl-PL" dirty="0">
                <a:latin typeface="Times New Roman" panose="02020603050405020304" pitchFamily="18" charset="0"/>
                <a:cs typeface="Times New Roman" panose="02020603050405020304" pitchFamily="18" charset="0"/>
              </a:rPr>
              <a:t> von:</a:t>
            </a:r>
          </a:p>
          <a:p>
            <a:r>
              <a:rPr lang="pl-PL" dirty="0">
                <a:latin typeface="Times New Roman" panose="02020603050405020304" pitchFamily="18" charset="0"/>
                <a:cs typeface="Times New Roman" panose="02020603050405020304" pitchFamily="18" charset="0"/>
              </a:rPr>
              <a:t>Alicja </a:t>
            </a:r>
            <a:r>
              <a:rPr lang="pl-PL" dirty="0" err="1">
                <a:latin typeface="Times New Roman" panose="02020603050405020304" pitchFamily="18" charset="0"/>
                <a:cs typeface="Times New Roman" panose="02020603050405020304" pitchFamily="18" charset="0"/>
              </a:rPr>
              <a:t>Zaborniak</a:t>
            </a:r>
            <a:endParaRPr lang="pl-PL" dirty="0">
              <a:latin typeface="Times New Roman" panose="02020603050405020304" pitchFamily="18" charset="0"/>
              <a:cs typeface="Times New Roman" panose="02020603050405020304" pitchFamily="18" charset="0"/>
            </a:endParaRPr>
          </a:p>
          <a:p>
            <a:r>
              <a:rPr lang="pl-PL" dirty="0" err="1" smtClean="0">
                <a:latin typeface="Times New Roman" panose="02020603050405020304" pitchFamily="18" charset="0"/>
                <a:cs typeface="Times New Roman" panose="02020603050405020304" pitchFamily="18" charset="0"/>
              </a:rPr>
              <a:t>Jurastudentin</a:t>
            </a:r>
            <a:r>
              <a:rPr lang="pl-PL" dirty="0" smtClean="0">
                <a:latin typeface="Times New Roman" panose="02020603050405020304" pitchFamily="18" charset="0"/>
                <a:cs typeface="Times New Roman" panose="02020603050405020304" pitchFamily="18" charset="0"/>
              </a:rPr>
              <a:t> </a:t>
            </a:r>
            <a:r>
              <a:rPr lang="pl-PL" dirty="0">
                <a:latin typeface="Times New Roman" panose="02020603050405020304" pitchFamily="18" charset="0"/>
                <a:cs typeface="Times New Roman" panose="02020603050405020304" pitchFamily="18" charset="0"/>
              </a:rPr>
              <a:t>im 3. </a:t>
            </a:r>
            <a:r>
              <a:rPr lang="pl-PL" dirty="0" err="1">
                <a:latin typeface="Times New Roman" panose="02020603050405020304" pitchFamily="18" charset="0"/>
                <a:cs typeface="Times New Roman" panose="02020603050405020304" pitchFamily="18" charset="0"/>
              </a:rPr>
              <a:t>Jahr</a:t>
            </a:r>
            <a:r>
              <a:rPr lang="pl-PL" dirty="0">
                <a:latin typeface="Times New Roman" panose="02020603050405020304" pitchFamily="18" charset="0"/>
                <a:cs typeface="Times New Roman" panose="02020603050405020304" pitchFamily="18" charset="0"/>
              </a:rPr>
              <a:t> </a:t>
            </a:r>
          </a:p>
          <a:p>
            <a:r>
              <a:rPr lang="pl-PL" dirty="0">
                <a:latin typeface="Times New Roman" panose="02020603050405020304" pitchFamily="18" charset="0"/>
                <a:cs typeface="Times New Roman" panose="02020603050405020304" pitchFamily="18" charset="0"/>
              </a:rPr>
              <a:t>2020/2021</a:t>
            </a:r>
          </a:p>
        </p:txBody>
      </p:sp>
      <p:sp>
        <p:nvSpPr>
          <p:cNvPr id="6" name="Prostokąt 5"/>
          <p:cNvSpPr/>
          <p:nvPr/>
        </p:nvSpPr>
        <p:spPr>
          <a:xfrm>
            <a:off x="3334195" y="742882"/>
            <a:ext cx="6096000" cy="923330"/>
          </a:xfrm>
          <a:prstGeom prst="rect">
            <a:avLst/>
          </a:prstGeom>
        </p:spPr>
        <p:txBody>
          <a:bodyPr>
            <a:spAutoFit/>
          </a:bodyPr>
          <a:lstStyle/>
          <a:p>
            <a:pPr algn="ctr">
              <a:lnSpc>
                <a:spcPct val="150000"/>
              </a:lnSpc>
              <a:spcAft>
                <a:spcPts val="0"/>
              </a:spcAft>
            </a:pPr>
            <a:r>
              <a:rPr lang="de-DE" b="1" dirty="0">
                <a:latin typeface="Times New Roman" panose="02020603050405020304" pitchFamily="18" charset="0"/>
                <a:ea typeface="Times New Roman" panose="02020603050405020304" pitchFamily="18" charset="0"/>
                <a:cs typeface="Times New Roman" panose="02020603050405020304" pitchFamily="18" charset="0"/>
              </a:rPr>
              <a:t>Universität Rzeszów</a:t>
            </a:r>
            <a:endParaRPr lang="pl-PL" dirty="0">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50000"/>
              </a:lnSpc>
              <a:spcAft>
                <a:spcPts val="0"/>
              </a:spcAft>
            </a:pPr>
            <a:r>
              <a:rPr lang="de-DE" b="1" dirty="0">
                <a:latin typeface="Times New Roman" panose="02020603050405020304" pitchFamily="18" charset="0"/>
                <a:ea typeface="Times New Roman" panose="02020603050405020304" pitchFamily="18" charset="0"/>
                <a:cs typeface="Times New Roman" panose="02020603050405020304" pitchFamily="18" charset="0"/>
              </a:rPr>
              <a:t>Fakultät für </a:t>
            </a:r>
            <a:r>
              <a:rPr lang="pl-PL" b="1" smtClean="0">
                <a:latin typeface="Times New Roman" panose="02020603050405020304" pitchFamily="18" charset="0"/>
                <a:cs typeface="Times New Roman" panose="02020603050405020304" pitchFamily="18" charset="0"/>
              </a:rPr>
              <a:t>Rechtswissenschaften</a:t>
            </a:r>
            <a:r>
              <a:rPr lang="de-DE" smtClean="0">
                <a:latin typeface="Times New Roman" panose="02020603050405020304" pitchFamily="18" charset="0"/>
                <a:ea typeface="Times New Roman" panose="02020603050405020304" pitchFamily="18" charset="0"/>
                <a:cs typeface="Times New Roman" panose="02020603050405020304" pitchFamily="18" charset="0"/>
              </a:rPr>
              <a:t> </a:t>
            </a:r>
            <a:endParaRPr lang="pl-PL"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438852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chor="ctr">
            <a:normAutofit/>
          </a:bodyPr>
          <a:lstStyle/>
          <a:p>
            <a:pPr algn="ctr"/>
            <a:r>
              <a:rPr lang="pl-PL" sz="3600" dirty="0" err="1" smtClean="0">
                <a:solidFill>
                  <a:srgbClr val="002060"/>
                </a:solidFill>
                <a:latin typeface="Times New Roman" panose="02020603050405020304" pitchFamily="18" charset="0"/>
                <a:cs typeface="Times New Roman" panose="02020603050405020304" pitchFamily="18" charset="0"/>
              </a:rPr>
              <a:t>Urheberrecht</a:t>
            </a:r>
            <a:r>
              <a:rPr lang="pl-PL" sz="3600" dirty="0" smtClean="0">
                <a:solidFill>
                  <a:srgbClr val="002060"/>
                </a:solidFill>
                <a:latin typeface="Times New Roman" panose="02020603050405020304" pitchFamily="18" charset="0"/>
                <a:cs typeface="Times New Roman" panose="02020603050405020304" pitchFamily="18" charset="0"/>
              </a:rPr>
              <a:t> </a:t>
            </a:r>
            <a:r>
              <a:rPr lang="pl-PL" sz="3600" dirty="0">
                <a:solidFill>
                  <a:srgbClr val="002060"/>
                </a:solidFill>
                <a:latin typeface="Times New Roman" panose="02020603050405020304" pitchFamily="18" charset="0"/>
                <a:cs typeface="Times New Roman" panose="02020603050405020304" pitchFamily="18" charset="0"/>
              </a:rPr>
              <a:t>im Internet</a:t>
            </a:r>
          </a:p>
        </p:txBody>
      </p:sp>
      <p:sp>
        <p:nvSpPr>
          <p:cNvPr id="3" name="Symbol zastępczy zawartości 2"/>
          <p:cNvSpPr>
            <a:spLocks noGrp="1"/>
          </p:cNvSpPr>
          <p:nvPr>
            <p:ph idx="1"/>
          </p:nvPr>
        </p:nvSpPr>
        <p:spPr/>
        <p:txBody>
          <a:bodyPr/>
          <a:lstStyle/>
          <a:p>
            <a:pPr marL="0" indent="0" algn="just">
              <a:buNone/>
            </a:pPr>
            <a:r>
              <a:rPr lang="de-DE" dirty="0">
                <a:solidFill>
                  <a:schemeClr val="tx1"/>
                </a:solidFill>
                <a:latin typeface="Times New Roman" panose="02020603050405020304" pitchFamily="18" charset="0"/>
                <a:cs typeface="Times New Roman" panose="02020603050405020304" pitchFamily="18" charset="0"/>
              </a:rPr>
              <a:t>Das Internet ermöglicht es jedem, sich sowohl legal als auch illegal Zugriff auf vom Urheberrecht geschützte Werke zu verschaffen und diese schnell und anonym zu verbreiten, zu veröffentlichen und zu vervielfältigen. All dies erfolgt meist mit nur minimalem oder sogar vollkommen ohne </a:t>
            </a:r>
            <a:r>
              <a:rPr lang="de-DE" dirty="0" smtClean="0">
                <a:solidFill>
                  <a:schemeClr val="tx1"/>
                </a:solidFill>
                <a:latin typeface="Times New Roman" panose="02020603050405020304" pitchFamily="18" charset="0"/>
                <a:cs typeface="Times New Roman" panose="02020603050405020304" pitchFamily="18" charset="0"/>
              </a:rPr>
              <a:t>Qualitätsverlust</a:t>
            </a:r>
            <a:r>
              <a:rPr lang="pl-PL" dirty="0" smtClean="0">
                <a:solidFill>
                  <a:schemeClr val="tx1"/>
                </a:solidFill>
                <a:latin typeface="Times New Roman" panose="02020603050405020304" pitchFamily="18" charset="0"/>
                <a:cs typeface="Times New Roman" panose="02020603050405020304" pitchFamily="18" charset="0"/>
              </a:rPr>
              <a:t>.</a:t>
            </a:r>
          </a:p>
          <a:p>
            <a:pPr marL="0" indent="0" algn="just">
              <a:buNone/>
            </a:pPr>
            <a:endParaRPr lang="pl-PL" dirty="0">
              <a:solidFill>
                <a:schemeClr val="tx1"/>
              </a:solidFill>
              <a:latin typeface="Times New Roman" panose="02020603050405020304" pitchFamily="18" charset="0"/>
              <a:cs typeface="Times New Roman" panose="02020603050405020304" pitchFamily="18" charset="0"/>
            </a:endParaRPr>
          </a:p>
          <a:p>
            <a:pPr marL="0" indent="0" algn="just">
              <a:buNone/>
            </a:pPr>
            <a:r>
              <a:rPr lang="de-DE" dirty="0">
                <a:solidFill>
                  <a:schemeClr val="tx1"/>
                </a:solidFill>
                <a:latin typeface="Times New Roman" panose="02020603050405020304" pitchFamily="18" charset="0"/>
                <a:cs typeface="Times New Roman" panose="02020603050405020304" pitchFamily="18" charset="0"/>
              </a:rPr>
              <a:t>Dass damit gegen das Urheberrecht des Schöpfers verstoßen wird, ist vielen Internetnutzern vermutlich nicht einmal bewusst oder sie wiegen sich in Sicherheit durch die Anonymität des World Wide Webs.</a:t>
            </a:r>
            <a:endParaRPr lang="pl-PL"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0114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chor="ctr">
            <a:normAutofit/>
          </a:bodyPr>
          <a:lstStyle/>
          <a:p>
            <a:pPr algn="ctr"/>
            <a:r>
              <a:rPr lang="pl-PL" sz="3600" dirty="0" err="1" smtClean="0">
                <a:solidFill>
                  <a:srgbClr val="002060"/>
                </a:solidFill>
                <a:latin typeface="Times New Roman" panose="02020603050405020304" pitchFamily="18" charset="0"/>
                <a:cs typeface="Times New Roman" panose="02020603050405020304" pitchFamily="18" charset="0"/>
              </a:rPr>
              <a:t>Die</a:t>
            </a:r>
            <a:r>
              <a:rPr lang="pl-PL" sz="3600" dirty="0" smtClean="0">
                <a:solidFill>
                  <a:srgbClr val="002060"/>
                </a:solidFill>
                <a:latin typeface="Times New Roman" panose="02020603050405020304" pitchFamily="18" charset="0"/>
                <a:cs typeface="Times New Roman" panose="02020603050405020304" pitchFamily="18" charset="0"/>
              </a:rPr>
              <a:t> </a:t>
            </a:r>
            <a:r>
              <a:rPr lang="pl-PL" sz="3600" dirty="0" err="1">
                <a:solidFill>
                  <a:srgbClr val="002060"/>
                </a:solidFill>
                <a:latin typeface="Times New Roman" panose="02020603050405020304" pitchFamily="18" charset="0"/>
                <a:cs typeface="Times New Roman" panose="02020603050405020304" pitchFamily="18" charset="0"/>
              </a:rPr>
              <a:t>Grauzone</a:t>
            </a:r>
            <a:endParaRPr lang="pl-PL" sz="3600" dirty="0">
              <a:solidFill>
                <a:srgbClr val="002060"/>
              </a:solidFill>
              <a:latin typeface="Times New Roman" panose="02020603050405020304" pitchFamily="18" charset="0"/>
              <a:cs typeface="Times New Roman" panose="02020603050405020304" pitchFamily="18" charset="0"/>
            </a:endParaRPr>
          </a:p>
        </p:txBody>
      </p:sp>
      <p:sp>
        <p:nvSpPr>
          <p:cNvPr id="3" name="Symbol zastępczy zawartości 2"/>
          <p:cNvSpPr>
            <a:spLocks noGrp="1"/>
          </p:cNvSpPr>
          <p:nvPr>
            <p:ph idx="1"/>
          </p:nvPr>
        </p:nvSpPr>
        <p:spPr>
          <a:xfrm>
            <a:off x="2589212" y="2133600"/>
            <a:ext cx="8915400" cy="1374371"/>
          </a:xfrm>
        </p:spPr>
        <p:txBody>
          <a:bodyPr>
            <a:normAutofit/>
          </a:bodyPr>
          <a:lstStyle/>
          <a:p>
            <a:pPr marL="0" indent="0" algn="just">
              <a:buNone/>
            </a:pPr>
            <a:r>
              <a:rPr lang="de-DE" sz="1800" b="1" dirty="0">
                <a:solidFill>
                  <a:schemeClr val="tx1"/>
                </a:solidFill>
                <a:latin typeface="Times New Roman" panose="02020603050405020304" pitchFamily="18" charset="0"/>
                <a:cs typeface="Times New Roman" panose="02020603050405020304" pitchFamily="18" charset="0"/>
              </a:rPr>
              <a:t>Die Grauzone </a:t>
            </a:r>
            <a:r>
              <a:rPr lang="de-DE" sz="1800" dirty="0">
                <a:solidFill>
                  <a:schemeClr val="tx1"/>
                </a:solidFill>
                <a:latin typeface="Times New Roman" panose="02020603050405020304" pitchFamily="18" charset="0"/>
                <a:cs typeface="Times New Roman" panose="02020603050405020304" pitchFamily="18" charset="0"/>
              </a:rPr>
              <a:t>- Bereich, der juristisch nicht eindeutig geregelt ist und in dem durch unterschiedliche Auslegungen Dinge willkürlich gehandhabt werden</a:t>
            </a:r>
            <a:endParaRPr lang="pl-PL" sz="1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185112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chor="ctr"/>
          <a:lstStyle/>
          <a:p>
            <a:pPr algn="ctr"/>
            <a:r>
              <a:rPr lang="de-DE" dirty="0" smtClean="0">
                <a:solidFill>
                  <a:srgbClr val="002060"/>
                </a:solidFill>
                <a:latin typeface="Times New Roman" panose="02020603050405020304" pitchFamily="18" charset="0"/>
                <a:cs typeface="Times New Roman" panose="02020603050405020304" pitchFamily="18" charset="0"/>
              </a:rPr>
              <a:t>Von </a:t>
            </a:r>
            <a:r>
              <a:rPr lang="de-DE" dirty="0">
                <a:solidFill>
                  <a:srgbClr val="002060"/>
                </a:solidFill>
                <a:latin typeface="Times New Roman" panose="02020603050405020304" pitchFamily="18" charset="0"/>
                <a:cs typeface="Times New Roman" panose="02020603050405020304" pitchFamily="18" charset="0"/>
              </a:rPr>
              <a:t>besonderer Bedeutung </a:t>
            </a:r>
            <a:r>
              <a:rPr lang="de-DE" dirty="0" smtClean="0">
                <a:solidFill>
                  <a:srgbClr val="002060"/>
                </a:solidFill>
                <a:latin typeface="Times New Roman" panose="02020603050405020304" pitchFamily="18" charset="0"/>
                <a:cs typeface="Times New Roman" panose="02020603050405020304" pitchFamily="18" charset="0"/>
              </a:rPr>
              <a:t>für </a:t>
            </a:r>
            <a:r>
              <a:rPr lang="pl-PL" dirty="0" smtClean="0">
                <a:solidFill>
                  <a:srgbClr val="002060"/>
                </a:solidFill>
                <a:latin typeface="Times New Roman" panose="02020603050405020304" pitchFamily="18" charset="0"/>
                <a:cs typeface="Times New Roman" panose="02020603050405020304" pitchFamily="18" charset="0"/>
              </a:rPr>
              <a:t/>
            </a:r>
            <a:br>
              <a:rPr lang="pl-PL" dirty="0" smtClean="0">
                <a:solidFill>
                  <a:srgbClr val="002060"/>
                </a:solidFill>
                <a:latin typeface="Times New Roman" panose="02020603050405020304" pitchFamily="18" charset="0"/>
                <a:cs typeface="Times New Roman" panose="02020603050405020304" pitchFamily="18" charset="0"/>
              </a:rPr>
            </a:br>
            <a:r>
              <a:rPr lang="de-DE" dirty="0" smtClean="0">
                <a:solidFill>
                  <a:srgbClr val="002060"/>
                </a:solidFill>
                <a:latin typeface="Times New Roman" panose="02020603050405020304" pitchFamily="18" charset="0"/>
                <a:cs typeface="Times New Roman" panose="02020603050405020304" pitchFamily="18" charset="0"/>
              </a:rPr>
              <a:t>das </a:t>
            </a:r>
            <a:r>
              <a:rPr lang="de-DE" dirty="0">
                <a:solidFill>
                  <a:srgbClr val="002060"/>
                </a:solidFill>
                <a:latin typeface="Times New Roman" panose="02020603050405020304" pitchFamily="18" charset="0"/>
                <a:cs typeface="Times New Roman" panose="02020603050405020304" pitchFamily="18" charset="0"/>
              </a:rPr>
              <a:t>Urheberrecht im Internet sind:</a:t>
            </a:r>
            <a:endParaRPr lang="pl-PL" dirty="0">
              <a:solidFill>
                <a:srgbClr val="002060"/>
              </a:solidFill>
              <a:latin typeface="Times New Roman" panose="02020603050405020304" pitchFamily="18" charset="0"/>
              <a:cs typeface="Times New Roman" panose="02020603050405020304" pitchFamily="18" charset="0"/>
            </a:endParaRPr>
          </a:p>
        </p:txBody>
      </p:sp>
      <p:sp>
        <p:nvSpPr>
          <p:cNvPr id="3" name="Symbol zastępczy zawartości 2"/>
          <p:cNvSpPr>
            <a:spLocks noGrp="1"/>
          </p:cNvSpPr>
          <p:nvPr>
            <p:ph idx="1"/>
          </p:nvPr>
        </p:nvSpPr>
        <p:spPr>
          <a:xfrm>
            <a:off x="6640083" y="2911266"/>
            <a:ext cx="4802736" cy="1814558"/>
          </a:xfrm>
        </p:spPr>
        <p:txBody>
          <a:bodyPr/>
          <a:lstStyle/>
          <a:p>
            <a:pPr marL="0" indent="0" algn="just">
              <a:buNone/>
            </a:pPr>
            <a:endParaRPr lang="pl-PL" sz="1800" dirty="0" smtClean="0">
              <a:solidFill>
                <a:schemeClr val="tx1"/>
              </a:solidFill>
              <a:latin typeface="Times New Roman" panose="02020603050405020304" pitchFamily="18" charset="0"/>
              <a:cs typeface="Times New Roman" panose="02020603050405020304" pitchFamily="18" charset="0"/>
            </a:endParaRPr>
          </a:p>
          <a:p>
            <a:pPr marL="0" indent="0" algn="just">
              <a:buNone/>
            </a:pPr>
            <a:r>
              <a:rPr lang="pl-PL" sz="1800" dirty="0" err="1" smtClean="0">
                <a:solidFill>
                  <a:schemeClr val="tx1"/>
                </a:solidFill>
                <a:latin typeface="Times New Roman" panose="02020603050405020304" pitchFamily="18" charset="0"/>
                <a:cs typeface="Times New Roman" panose="02020603050405020304" pitchFamily="18" charset="0"/>
              </a:rPr>
              <a:t>Entgegen</a:t>
            </a:r>
            <a:r>
              <a:rPr lang="pl-PL" sz="1800" dirty="0" smtClean="0">
                <a:solidFill>
                  <a:schemeClr val="tx1"/>
                </a:solidFill>
                <a:latin typeface="Times New Roman" panose="02020603050405020304" pitchFamily="18" charset="0"/>
                <a:cs typeface="Times New Roman" panose="02020603050405020304" pitchFamily="18" charset="0"/>
              </a:rPr>
              <a:t> </a:t>
            </a:r>
            <a:r>
              <a:rPr lang="pl-PL" sz="1800" dirty="0">
                <a:solidFill>
                  <a:schemeClr val="tx1"/>
                </a:solidFill>
                <a:latin typeface="Times New Roman" panose="02020603050405020304" pitchFamily="18" charset="0"/>
                <a:cs typeface="Times New Roman" panose="02020603050405020304" pitchFamily="18" charset="0"/>
              </a:rPr>
              <a:t>der </a:t>
            </a:r>
            <a:r>
              <a:rPr lang="pl-PL" sz="1800" dirty="0" err="1">
                <a:solidFill>
                  <a:schemeClr val="tx1"/>
                </a:solidFill>
                <a:latin typeface="Times New Roman" panose="02020603050405020304" pitchFamily="18" charset="0"/>
                <a:cs typeface="Times New Roman" panose="02020603050405020304" pitchFamily="18" charset="0"/>
              </a:rPr>
              <a:t>weitverbreiteten</a:t>
            </a:r>
            <a:r>
              <a:rPr lang="pl-PL" sz="1800" dirty="0">
                <a:solidFill>
                  <a:schemeClr val="tx1"/>
                </a:solidFill>
                <a:latin typeface="Times New Roman" panose="02020603050405020304" pitchFamily="18" charset="0"/>
                <a:cs typeface="Times New Roman" panose="02020603050405020304" pitchFamily="18" charset="0"/>
              </a:rPr>
              <a:t> </a:t>
            </a:r>
            <a:r>
              <a:rPr lang="pl-PL" sz="1800" dirty="0" err="1">
                <a:solidFill>
                  <a:schemeClr val="tx1"/>
                </a:solidFill>
                <a:latin typeface="Times New Roman" panose="02020603050405020304" pitchFamily="18" charset="0"/>
                <a:cs typeface="Times New Roman" panose="02020603050405020304" pitchFamily="18" charset="0"/>
              </a:rPr>
              <a:t>Meinung</a:t>
            </a:r>
            <a:r>
              <a:rPr lang="pl-PL" sz="1800" dirty="0">
                <a:solidFill>
                  <a:schemeClr val="tx1"/>
                </a:solidFill>
                <a:latin typeface="Times New Roman" panose="02020603050405020304" pitchFamily="18" charset="0"/>
                <a:cs typeface="Times New Roman" panose="02020603050405020304" pitchFamily="18" charset="0"/>
              </a:rPr>
              <a:t>, </a:t>
            </a:r>
            <a:r>
              <a:rPr lang="pl-PL" sz="1800" dirty="0" smtClean="0">
                <a:solidFill>
                  <a:schemeClr val="tx1"/>
                </a:solidFill>
                <a:latin typeface="Times New Roman" panose="02020603050405020304" pitchFamily="18" charset="0"/>
                <a:cs typeface="Times New Roman" panose="02020603050405020304" pitchFamily="18" charset="0"/>
              </a:rPr>
              <a:t/>
            </a:r>
            <a:br>
              <a:rPr lang="pl-PL" sz="1800" dirty="0" smtClean="0">
                <a:solidFill>
                  <a:schemeClr val="tx1"/>
                </a:solidFill>
                <a:latin typeface="Times New Roman" panose="02020603050405020304" pitchFamily="18" charset="0"/>
                <a:cs typeface="Times New Roman" panose="02020603050405020304" pitchFamily="18" charset="0"/>
              </a:rPr>
            </a:br>
            <a:r>
              <a:rPr lang="pl-PL" sz="1800" dirty="0" err="1" smtClean="0">
                <a:solidFill>
                  <a:schemeClr val="tx1"/>
                </a:solidFill>
                <a:latin typeface="Times New Roman" panose="02020603050405020304" pitchFamily="18" charset="0"/>
                <a:cs typeface="Times New Roman" panose="02020603050405020304" pitchFamily="18" charset="0"/>
              </a:rPr>
              <a:t>sind</a:t>
            </a:r>
            <a:r>
              <a:rPr lang="pl-PL" sz="1800" dirty="0" smtClean="0">
                <a:solidFill>
                  <a:schemeClr val="tx1"/>
                </a:solidFill>
                <a:latin typeface="Times New Roman" panose="02020603050405020304" pitchFamily="18" charset="0"/>
                <a:cs typeface="Times New Roman" panose="02020603050405020304" pitchFamily="18" charset="0"/>
              </a:rPr>
              <a:t> </a:t>
            </a:r>
            <a:r>
              <a:rPr lang="pl-PL" sz="1800" dirty="0" err="1">
                <a:solidFill>
                  <a:schemeClr val="tx1"/>
                </a:solidFill>
                <a:latin typeface="Times New Roman" panose="02020603050405020304" pitchFamily="18" charset="0"/>
                <a:cs typeface="Times New Roman" panose="02020603050405020304" pitchFamily="18" charset="0"/>
              </a:rPr>
              <a:t>Werke</a:t>
            </a:r>
            <a:r>
              <a:rPr lang="pl-PL" sz="1800" dirty="0">
                <a:solidFill>
                  <a:schemeClr val="tx1"/>
                </a:solidFill>
                <a:latin typeface="Times New Roman" panose="02020603050405020304" pitchFamily="18" charset="0"/>
                <a:cs typeface="Times New Roman" panose="02020603050405020304" pitchFamily="18" charset="0"/>
              </a:rPr>
              <a:t> </a:t>
            </a:r>
            <a:r>
              <a:rPr lang="pl-PL" sz="1800" dirty="0" err="1">
                <a:solidFill>
                  <a:schemeClr val="tx1"/>
                </a:solidFill>
                <a:latin typeface="Times New Roman" panose="02020603050405020304" pitchFamily="18" charset="0"/>
                <a:cs typeface="Times New Roman" panose="02020603050405020304" pitchFamily="18" charset="0"/>
              </a:rPr>
              <a:t>auch</a:t>
            </a:r>
            <a:r>
              <a:rPr lang="pl-PL" sz="1800" dirty="0">
                <a:solidFill>
                  <a:schemeClr val="tx1"/>
                </a:solidFill>
                <a:latin typeface="Times New Roman" panose="02020603050405020304" pitchFamily="18" charset="0"/>
                <a:cs typeface="Times New Roman" panose="02020603050405020304" pitchFamily="18" charset="0"/>
              </a:rPr>
              <a:t> </a:t>
            </a:r>
            <a:r>
              <a:rPr lang="pl-PL" sz="1800" dirty="0" err="1">
                <a:solidFill>
                  <a:schemeClr val="tx1"/>
                </a:solidFill>
                <a:latin typeface="Times New Roman" panose="02020603050405020304" pitchFamily="18" charset="0"/>
                <a:cs typeface="Times New Roman" panose="02020603050405020304" pitchFamily="18" charset="0"/>
              </a:rPr>
              <a:t>ohne</a:t>
            </a:r>
            <a:r>
              <a:rPr lang="pl-PL" sz="1800" dirty="0">
                <a:solidFill>
                  <a:schemeClr val="tx1"/>
                </a:solidFill>
                <a:latin typeface="Times New Roman" panose="02020603050405020304" pitchFamily="18" charset="0"/>
                <a:cs typeface="Times New Roman" panose="02020603050405020304" pitchFamily="18" charset="0"/>
              </a:rPr>
              <a:t> </a:t>
            </a:r>
            <a:r>
              <a:rPr lang="pl-PL" sz="1800" dirty="0" err="1">
                <a:solidFill>
                  <a:schemeClr val="tx1"/>
                </a:solidFill>
                <a:latin typeface="Times New Roman" panose="02020603050405020304" pitchFamily="18" charset="0"/>
                <a:cs typeface="Times New Roman" panose="02020603050405020304" pitchFamily="18" charset="0"/>
              </a:rPr>
              <a:t>einen</a:t>
            </a:r>
            <a:r>
              <a:rPr lang="pl-PL" sz="1800" dirty="0">
                <a:solidFill>
                  <a:schemeClr val="tx1"/>
                </a:solidFill>
                <a:latin typeface="Times New Roman" panose="02020603050405020304" pitchFamily="18" charset="0"/>
                <a:cs typeface="Times New Roman" panose="02020603050405020304" pitchFamily="18" charset="0"/>
              </a:rPr>
              <a:t> Copyright-</a:t>
            </a:r>
            <a:r>
              <a:rPr lang="pl-PL" sz="1800" dirty="0" err="1">
                <a:solidFill>
                  <a:schemeClr val="tx1"/>
                </a:solidFill>
                <a:latin typeface="Times New Roman" panose="02020603050405020304" pitchFamily="18" charset="0"/>
                <a:cs typeface="Times New Roman" panose="02020603050405020304" pitchFamily="18" charset="0"/>
              </a:rPr>
              <a:t>Vermerk</a:t>
            </a:r>
            <a:r>
              <a:rPr lang="pl-PL" sz="1800" dirty="0">
                <a:solidFill>
                  <a:schemeClr val="tx1"/>
                </a:solidFill>
                <a:latin typeface="Times New Roman" panose="02020603050405020304" pitchFamily="18" charset="0"/>
                <a:cs typeface="Times New Roman" panose="02020603050405020304" pitchFamily="18" charset="0"/>
              </a:rPr>
              <a:t> </a:t>
            </a:r>
            <a:r>
              <a:rPr lang="pl-PL" sz="1800" dirty="0" err="1">
                <a:solidFill>
                  <a:schemeClr val="tx1"/>
                </a:solidFill>
                <a:latin typeface="Times New Roman" panose="02020603050405020304" pitchFamily="18" charset="0"/>
                <a:cs typeface="Times New Roman" panose="02020603050405020304" pitchFamily="18" charset="0"/>
              </a:rPr>
              <a:t>durch</a:t>
            </a:r>
            <a:r>
              <a:rPr lang="pl-PL" sz="1800" dirty="0">
                <a:solidFill>
                  <a:schemeClr val="tx1"/>
                </a:solidFill>
                <a:latin typeface="Times New Roman" panose="02020603050405020304" pitchFamily="18" charset="0"/>
                <a:cs typeface="Times New Roman" panose="02020603050405020304" pitchFamily="18" charset="0"/>
              </a:rPr>
              <a:t> </a:t>
            </a:r>
            <a:r>
              <a:rPr lang="pl-PL" sz="1800" dirty="0" err="1">
                <a:solidFill>
                  <a:schemeClr val="tx1"/>
                </a:solidFill>
                <a:latin typeface="Times New Roman" panose="02020603050405020304" pitchFamily="18" charset="0"/>
                <a:cs typeface="Times New Roman" panose="02020603050405020304" pitchFamily="18" charset="0"/>
              </a:rPr>
              <a:t>das</a:t>
            </a:r>
            <a:r>
              <a:rPr lang="pl-PL" sz="1800" dirty="0">
                <a:solidFill>
                  <a:schemeClr val="tx1"/>
                </a:solidFill>
                <a:latin typeface="Times New Roman" panose="02020603050405020304" pitchFamily="18" charset="0"/>
                <a:cs typeface="Times New Roman" panose="02020603050405020304" pitchFamily="18" charset="0"/>
              </a:rPr>
              <a:t> </a:t>
            </a:r>
            <a:r>
              <a:rPr lang="pl-PL" sz="1800" dirty="0" err="1">
                <a:solidFill>
                  <a:schemeClr val="tx1"/>
                </a:solidFill>
                <a:latin typeface="Times New Roman" panose="02020603050405020304" pitchFamily="18" charset="0"/>
                <a:cs typeface="Times New Roman" panose="02020603050405020304" pitchFamily="18" charset="0"/>
              </a:rPr>
              <a:t>Urheberrecht</a:t>
            </a:r>
            <a:r>
              <a:rPr lang="pl-PL" sz="1800" dirty="0">
                <a:solidFill>
                  <a:schemeClr val="tx1"/>
                </a:solidFill>
                <a:latin typeface="Times New Roman" panose="02020603050405020304" pitchFamily="18" charset="0"/>
                <a:cs typeface="Times New Roman" panose="02020603050405020304" pitchFamily="18" charset="0"/>
              </a:rPr>
              <a:t> im Internet </a:t>
            </a:r>
            <a:r>
              <a:rPr lang="pl-PL" sz="1800" dirty="0" err="1">
                <a:solidFill>
                  <a:schemeClr val="tx1"/>
                </a:solidFill>
                <a:latin typeface="Times New Roman" panose="02020603050405020304" pitchFamily="18" charset="0"/>
                <a:cs typeface="Times New Roman" panose="02020603050405020304" pitchFamily="18" charset="0"/>
              </a:rPr>
              <a:t>geschützt</a:t>
            </a:r>
            <a:r>
              <a:rPr lang="pl-PL" sz="1800" dirty="0">
                <a:solidFill>
                  <a:schemeClr val="tx1"/>
                </a:solidFill>
                <a:latin typeface="Times New Roman" panose="02020603050405020304" pitchFamily="18" charset="0"/>
                <a:cs typeface="Times New Roman" panose="02020603050405020304" pitchFamily="18" charset="0"/>
              </a:rPr>
              <a:t>.</a:t>
            </a:r>
          </a:p>
          <a:p>
            <a:endParaRPr lang="pl-PL" dirty="0"/>
          </a:p>
        </p:txBody>
      </p:sp>
      <p:graphicFrame>
        <p:nvGraphicFramePr>
          <p:cNvPr id="4" name="Diagram 3"/>
          <p:cNvGraphicFramePr/>
          <p:nvPr>
            <p:extLst>
              <p:ext uri="{D42A27DB-BD31-4B8C-83A1-F6EECF244321}">
                <p14:modId xmlns:p14="http://schemas.microsoft.com/office/powerpoint/2010/main" val="1637381681"/>
              </p:ext>
            </p:extLst>
          </p:nvPr>
        </p:nvGraphicFramePr>
        <p:xfrm>
          <a:off x="2592925" y="2236149"/>
          <a:ext cx="3700328" cy="35379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887072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chor="t">
            <a:normAutofit fontScale="90000"/>
          </a:bodyPr>
          <a:lstStyle/>
          <a:p>
            <a:pPr lvl="0" algn="ctr"/>
            <a:r>
              <a:rPr lang="pl-PL" sz="4000" dirty="0" err="1">
                <a:solidFill>
                  <a:srgbClr val="002060"/>
                </a:solidFill>
                <a:latin typeface="Times New Roman" panose="02020603050405020304" pitchFamily="18" charset="0"/>
                <a:cs typeface="Times New Roman" panose="02020603050405020304" pitchFamily="18" charset="0"/>
              </a:rPr>
              <a:t>Vervielfältigungsrecht</a:t>
            </a:r>
            <a:r>
              <a:rPr lang="pl-PL" sz="4000" dirty="0">
                <a:solidFill>
                  <a:srgbClr val="002060"/>
                </a:solidFill>
                <a:latin typeface="Times New Roman" panose="02020603050405020304" pitchFamily="18" charset="0"/>
                <a:cs typeface="Times New Roman" panose="02020603050405020304" pitchFamily="18" charset="0"/>
              </a:rPr>
              <a:t> </a:t>
            </a:r>
            <a:r>
              <a:rPr lang="pl-PL" sz="4000" dirty="0" err="1">
                <a:solidFill>
                  <a:srgbClr val="002060"/>
                </a:solidFill>
                <a:latin typeface="Times New Roman" panose="02020603050405020304" pitchFamily="18" charset="0"/>
                <a:cs typeface="Times New Roman" panose="02020603050405020304" pitchFamily="18" charset="0"/>
              </a:rPr>
              <a:t>und</a:t>
            </a:r>
            <a:r>
              <a:rPr lang="pl-PL" sz="4000" dirty="0">
                <a:solidFill>
                  <a:srgbClr val="002060"/>
                </a:solidFill>
                <a:latin typeface="Times New Roman" panose="02020603050405020304" pitchFamily="18" charset="0"/>
                <a:cs typeface="Times New Roman" panose="02020603050405020304" pitchFamily="18" charset="0"/>
              </a:rPr>
              <a:t> </a:t>
            </a:r>
            <a:r>
              <a:rPr lang="pl-PL" sz="4000" dirty="0" err="1">
                <a:solidFill>
                  <a:srgbClr val="002060"/>
                </a:solidFill>
                <a:latin typeface="Times New Roman" panose="02020603050405020304" pitchFamily="18" charset="0"/>
                <a:cs typeface="Times New Roman" panose="02020603050405020304" pitchFamily="18" charset="0"/>
              </a:rPr>
              <a:t>Recht</a:t>
            </a:r>
            <a:r>
              <a:rPr lang="pl-PL" sz="4000" dirty="0">
                <a:solidFill>
                  <a:srgbClr val="002060"/>
                </a:solidFill>
                <a:latin typeface="Times New Roman" panose="02020603050405020304" pitchFamily="18" charset="0"/>
                <a:cs typeface="Times New Roman" panose="02020603050405020304" pitchFamily="18" charset="0"/>
              </a:rPr>
              <a:t> </a:t>
            </a:r>
            <a:r>
              <a:rPr lang="pl-PL" sz="4000" dirty="0" smtClean="0">
                <a:solidFill>
                  <a:srgbClr val="002060"/>
                </a:solidFill>
                <a:latin typeface="Times New Roman" panose="02020603050405020304" pitchFamily="18" charset="0"/>
                <a:cs typeface="Times New Roman" panose="02020603050405020304" pitchFamily="18" charset="0"/>
              </a:rPr>
              <a:t/>
            </a:r>
            <a:br>
              <a:rPr lang="pl-PL" sz="4000" dirty="0" smtClean="0">
                <a:solidFill>
                  <a:srgbClr val="002060"/>
                </a:solidFill>
                <a:latin typeface="Times New Roman" panose="02020603050405020304" pitchFamily="18" charset="0"/>
                <a:cs typeface="Times New Roman" panose="02020603050405020304" pitchFamily="18" charset="0"/>
              </a:rPr>
            </a:br>
            <a:r>
              <a:rPr lang="pl-PL" sz="4000" dirty="0" smtClean="0">
                <a:solidFill>
                  <a:srgbClr val="002060"/>
                </a:solidFill>
                <a:latin typeface="Times New Roman" panose="02020603050405020304" pitchFamily="18" charset="0"/>
                <a:cs typeface="Times New Roman" panose="02020603050405020304" pitchFamily="18" charset="0"/>
              </a:rPr>
              <a:t>der </a:t>
            </a:r>
            <a:r>
              <a:rPr lang="pl-PL" sz="4000" dirty="0" err="1">
                <a:solidFill>
                  <a:srgbClr val="002060"/>
                </a:solidFill>
                <a:latin typeface="Times New Roman" panose="02020603050405020304" pitchFamily="18" charset="0"/>
                <a:cs typeface="Times New Roman" panose="02020603050405020304" pitchFamily="18" charset="0"/>
              </a:rPr>
              <a:t>öffentlichen</a:t>
            </a:r>
            <a:r>
              <a:rPr lang="pl-PL" sz="4000" dirty="0">
                <a:solidFill>
                  <a:srgbClr val="002060"/>
                </a:solidFill>
                <a:latin typeface="Times New Roman" panose="02020603050405020304" pitchFamily="18" charset="0"/>
                <a:cs typeface="Times New Roman" panose="02020603050405020304" pitchFamily="18" charset="0"/>
              </a:rPr>
              <a:t> </a:t>
            </a:r>
            <a:r>
              <a:rPr lang="pl-PL" sz="4000" dirty="0" err="1">
                <a:solidFill>
                  <a:srgbClr val="002060"/>
                </a:solidFill>
                <a:latin typeface="Times New Roman" panose="02020603050405020304" pitchFamily="18" charset="0"/>
                <a:cs typeface="Times New Roman" panose="02020603050405020304" pitchFamily="18" charset="0"/>
              </a:rPr>
              <a:t>Zugänglichmachung</a:t>
            </a:r>
            <a:r>
              <a:rPr lang="pl-PL" dirty="0"/>
              <a:t/>
            </a:r>
            <a:br>
              <a:rPr lang="pl-PL" dirty="0"/>
            </a:br>
            <a:endParaRPr lang="pl-PL" dirty="0"/>
          </a:p>
        </p:txBody>
      </p:sp>
      <p:sp>
        <p:nvSpPr>
          <p:cNvPr id="3" name="Symbol zastępczy zawartości 2"/>
          <p:cNvSpPr>
            <a:spLocks noGrp="1"/>
          </p:cNvSpPr>
          <p:nvPr>
            <p:ph idx="1"/>
          </p:nvPr>
        </p:nvSpPr>
        <p:spPr/>
        <p:txBody>
          <a:bodyPr>
            <a:normAutofit fontScale="85000" lnSpcReduction="10000"/>
          </a:bodyPr>
          <a:lstStyle/>
          <a:p>
            <a:pPr marL="0" indent="0" algn="just">
              <a:buNone/>
            </a:pPr>
            <a:r>
              <a:rPr lang="de-DE" sz="2100" b="1" dirty="0">
                <a:solidFill>
                  <a:schemeClr val="tx1"/>
                </a:solidFill>
                <a:latin typeface="Times New Roman" panose="02020603050405020304" pitchFamily="18" charset="0"/>
                <a:cs typeface="Times New Roman" panose="02020603050405020304" pitchFamily="18" charset="0"/>
              </a:rPr>
              <a:t>§ 16 Vervielfältigungsrecht [UrhG]</a:t>
            </a:r>
          </a:p>
          <a:p>
            <a:pPr marL="0" indent="0" algn="just">
              <a:buNone/>
            </a:pPr>
            <a:r>
              <a:rPr lang="de-DE" sz="2100" dirty="0">
                <a:solidFill>
                  <a:schemeClr val="tx1"/>
                </a:solidFill>
                <a:latin typeface="Times New Roman" panose="02020603050405020304" pitchFamily="18" charset="0"/>
                <a:cs typeface="Times New Roman" panose="02020603050405020304" pitchFamily="18" charset="0"/>
              </a:rPr>
              <a:t>(1) Das Vervielfältigungsrecht ist das Recht, Vervielfältigungsstücke des Werkes herzustellen, gleichviel ob vorübergehend oder dauerhaft, in welchem Verfahren und in welcher Zahl.</a:t>
            </a:r>
          </a:p>
          <a:p>
            <a:pPr marL="0" indent="0" algn="just">
              <a:buNone/>
            </a:pPr>
            <a:r>
              <a:rPr lang="de-DE" sz="2100" dirty="0">
                <a:solidFill>
                  <a:schemeClr val="tx1"/>
                </a:solidFill>
                <a:latin typeface="Times New Roman" panose="02020603050405020304" pitchFamily="18" charset="0"/>
                <a:cs typeface="Times New Roman" panose="02020603050405020304" pitchFamily="18" charset="0"/>
              </a:rPr>
              <a:t>(2) Eine Vervielfältigung ist auch die Übertragung des Werkes auf Vorrichtungen zur wiederholbaren Wiedergabe von Bild- oder Tonfolgen (Bild- oder Tonträger), gleichviel, ob es sich um die Aufnahme einer Wiedergabe des Werkes auf einen Bild- oder Tonträger oder um die Übertragung des Werkes von einem Bild- oder Tonträger auf einen anderen handelt</a:t>
            </a:r>
            <a:r>
              <a:rPr lang="de-DE" sz="2100" dirty="0" smtClean="0">
                <a:solidFill>
                  <a:schemeClr val="tx1"/>
                </a:solidFill>
                <a:latin typeface="Times New Roman" panose="02020603050405020304" pitchFamily="18" charset="0"/>
                <a:cs typeface="Times New Roman" panose="02020603050405020304" pitchFamily="18" charset="0"/>
              </a:rPr>
              <a:t>.</a:t>
            </a:r>
            <a:endParaRPr lang="pl-PL" sz="2100" dirty="0" smtClean="0">
              <a:solidFill>
                <a:schemeClr val="tx1"/>
              </a:solidFill>
              <a:latin typeface="Times New Roman" panose="02020603050405020304" pitchFamily="18" charset="0"/>
              <a:cs typeface="Times New Roman" panose="02020603050405020304" pitchFamily="18" charset="0"/>
            </a:endParaRPr>
          </a:p>
          <a:p>
            <a:pPr marL="0" indent="0" algn="just">
              <a:buNone/>
            </a:pPr>
            <a:endParaRPr lang="de-DE" sz="2100" dirty="0">
              <a:solidFill>
                <a:schemeClr val="tx1"/>
              </a:solidFill>
              <a:latin typeface="Times New Roman" panose="02020603050405020304" pitchFamily="18" charset="0"/>
              <a:cs typeface="Times New Roman" panose="02020603050405020304" pitchFamily="18" charset="0"/>
            </a:endParaRPr>
          </a:p>
          <a:p>
            <a:pPr marL="0" indent="0" algn="just">
              <a:buNone/>
            </a:pPr>
            <a:r>
              <a:rPr lang="de-DE" sz="2100" b="1" dirty="0">
                <a:solidFill>
                  <a:schemeClr val="tx1"/>
                </a:solidFill>
                <a:latin typeface="Times New Roman" panose="02020603050405020304" pitchFamily="18" charset="0"/>
                <a:cs typeface="Times New Roman" panose="02020603050405020304" pitchFamily="18" charset="0"/>
              </a:rPr>
              <a:t>§ 19a Recht der öffentlichen Zugänglichmachung [UrhG]</a:t>
            </a:r>
          </a:p>
          <a:p>
            <a:pPr marL="0" indent="0" algn="just">
              <a:buNone/>
            </a:pPr>
            <a:r>
              <a:rPr lang="de-DE" sz="2100" dirty="0">
                <a:solidFill>
                  <a:schemeClr val="tx1"/>
                </a:solidFill>
                <a:latin typeface="Times New Roman" panose="02020603050405020304" pitchFamily="18" charset="0"/>
                <a:cs typeface="Times New Roman" panose="02020603050405020304" pitchFamily="18" charset="0"/>
              </a:rPr>
              <a:t>Das Recht der öffentlichen Zugänglichmachung ist das Recht, das Werk drahtgebunden oder drahtlos der Öffentlichkeit in einer Weise zugänglich zu machen, dass es Mitgliedern der Öffentlichkeit von Orten und zu Zeiten ihrer Wahl zugänglich ist.</a:t>
            </a:r>
          </a:p>
          <a:p>
            <a:endParaRPr lang="pl-PL" dirty="0"/>
          </a:p>
        </p:txBody>
      </p:sp>
    </p:spTree>
    <p:extLst>
      <p:ext uri="{BB962C8B-B14F-4D97-AF65-F5344CB8AC3E}">
        <p14:creationId xmlns:p14="http://schemas.microsoft.com/office/powerpoint/2010/main" val="23070356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chor="ctr">
            <a:normAutofit/>
          </a:bodyPr>
          <a:lstStyle/>
          <a:p>
            <a:pPr algn="ctr"/>
            <a:r>
              <a:rPr lang="de-DE" sz="3600" dirty="0" smtClean="0">
                <a:solidFill>
                  <a:srgbClr val="002060"/>
                </a:solidFill>
                <a:latin typeface="Times New Roman" panose="02020603050405020304" pitchFamily="18" charset="0"/>
                <a:cs typeface="Times New Roman" panose="02020603050405020304" pitchFamily="18" charset="0"/>
              </a:rPr>
              <a:t>Wann </a:t>
            </a:r>
            <a:r>
              <a:rPr lang="de-DE" sz="3600" dirty="0">
                <a:solidFill>
                  <a:srgbClr val="002060"/>
                </a:solidFill>
                <a:latin typeface="Times New Roman" panose="02020603050405020304" pitchFamily="18" charset="0"/>
                <a:cs typeface="Times New Roman" panose="02020603050405020304" pitchFamily="18" charset="0"/>
              </a:rPr>
              <a:t>liegt eine Urheberrechtsverletzung </a:t>
            </a:r>
            <a:r>
              <a:rPr lang="pl-PL" sz="3600" dirty="0" smtClean="0">
                <a:solidFill>
                  <a:srgbClr val="002060"/>
                </a:solidFill>
                <a:latin typeface="Times New Roman" panose="02020603050405020304" pitchFamily="18" charset="0"/>
                <a:cs typeface="Times New Roman" panose="02020603050405020304" pitchFamily="18" charset="0"/>
              </a:rPr>
              <a:t/>
            </a:r>
            <a:br>
              <a:rPr lang="pl-PL" sz="3600" dirty="0" smtClean="0">
                <a:solidFill>
                  <a:srgbClr val="002060"/>
                </a:solidFill>
                <a:latin typeface="Times New Roman" panose="02020603050405020304" pitchFamily="18" charset="0"/>
                <a:cs typeface="Times New Roman" panose="02020603050405020304" pitchFamily="18" charset="0"/>
              </a:rPr>
            </a:br>
            <a:r>
              <a:rPr lang="de-DE" sz="3600" dirty="0" smtClean="0">
                <a:solidFill>
                  <a:srgbClr val="002060"/>
                </a:solidFill>
                <a:latin typeface="Times New Roman" panose="02020603050405020304" pitchFamily="18" charset="0"/>
                <a:cs typeface="Times New Roman" panose="02020603050405020304" pitchFamily="18" charset="0"/>
              </a:rPr>
              <a:t>im </a:t>
            </a:r>
            <a:r>
              <a:rPr lang="de-DE" sz="3600" dirty="0">
                <a:solidFill>
                  <a:srgbClr val="002060"/>
                </a:solidFill>
                <a:latin typeface="Times New Roman" panose="02020603050405020304" pitchFamily="18" charset="0"/>
                <a:cs typeface="Times New Roman" panose="02020603050405020304" pitchFamily="18" charset="0"/>
              </a:rPr>
              <a:t>Internet vor?</a:t>
            </a:r>
            <a:endParaRPr lang="pl-PL" sz="3600" dirty="0">
              <a:solidFill>
                <a:srgbClr val="002060"/>
              </a:solidFill>
              <a:latin typeface="Times New Roman" panose="02020603050405020304" pitchFamily="18" charset="0"/>
              <a:cs typeface="Times New Roman" panose="02020603050405020304" pitchFamily="18" charset="0"/>
            </a:endParaRPr>
          </a:p>
        </p:txBody>
      </p:sp>
      <p:sp>
        <p:nvSpPr>
          <p:cNvPr id="3" name="Symbol zastępczy zawartości 2"/>
          <p:cNvSpPr>
            <a:spLocks noGrp="1"/>
          </p:cNvSpPr>
          <p:nvPr>
            <p:ph idx="1"/>
          </p:nvPr>
        </p:nvSpPr>
        <p:spPr/>
        <p:txBody>
          <a:bodyPr anchor="ctr">
            <a:normAutofit/>
          </a:bodyPr>
          <a:lstStyle/>
          <a:p>
            <a:pPr marL="0" indent="0" algn="just">
              <a:buNone/>
            </a:pPr>
            <a:r>
              <a:rPr lang="de-DE" sz="1800" dirty="0">
                <a:solidFill>
                  <a:schemeClr val="tx1"/>
                </a:solidFill>
                <a:latin typeface="Times New Roman" panose="02020603050405020304" pitchFamily="18" charset="0"/>
                <a:cs typeface="Times New Roman" panose="02020603050405020304" pitchFamily="18" charset="0"/>
              </a:rPr>
              <a:t>Zu den häufigsten Verstößen gegen das Urheberrecht im Internet </a:t>
            </a:r>
            <a:r>
              <a:rPr lang="de-DE" sz="1800" dirty="0" smtClean="0">
                <a:solidFill>
                  <a:schemeClr val="tx1"/>
                </a:solidFill>
                <a:latin typeface="Times New Roman" panose="02020603050405020304" pitchFamily="18" charset="0"/>
                <a:cs typeface="Times New Roman" panose="02020603050405020304" pitchFamily="18" charset="0"/>
              </a:rPr>
              <a:t>zählen </a:t>
            </a:r>
            <a:r>
              <a:rPr lang="de-DE" sz="1800" dirty="0">
                <a:solidFill>
                  <a:schemeClr val="tx1"/>
                </a:solidFill>
                <a:latin typeface="Times New Roman" panose="02020603050405020304" pitchFamily="18" charset="0"/>
                <a:cs typeface="Times New Roman" panose="02020603050405020304" pitchFamily="18" charset="0"/>
              </a:rPr>
              <a:t>unerlaubte Vervielfältigungen. </a:t>
            </a:r>
            <a:endParaRPr lang="pl-PL" sz="1800" dirty="0" smtClean="0">
              <a:solidFill>
                <a:schemeClr val="tx1"/>
              </a:solidFill>
              <a:latin typeface="Times New Roman" panose="02020603050405020304" pitchFamily="18" charset="0"/>
              <a:cs typeface="Times New Roman" panose="02020603050405020304" pitchFamily="18" charset="0"/>
            </a:endParaRPr>
          </a:p>
          <a:p>
            <a:pPr marL="0" indent="0" algn="just">
              <a:buNone/>
            </a:pPr>
            <a:r>
              <a:rPr lang="de-DE" sz="1800" dirty="0">
                <a:solidFill>
                  <a:schemeClr val="tx1"/>
                </a:solidFill>
                <a:latin typeface="Times New Roman" panose="02020603050405020304" pitchFamily="18" charset="0"/>
                <a:cs typeface="Times New Roman" panose="02020603050405020304" pitchFamily="18" charset="0"/>
              </a:rPr>
              <a:t>Um juristische Konsequenzen zu vermeiden, ist es wichtig, den Urheber um sein Einverständnis zu bitten</a:t>
            </a:r>
            <a:r>
              <a:rPr lang="de-DE" sz="1800" dirty="0" smtClean="0">
                <a:solidFill>
                  <a:schemeClr val="tx1"/>
                </a:solidFill>
                <a:latin typeface="Times New Roman" panose="02020603050405020304" pitchFamily="18" charset="0"/>
                <a:cs typeface="Times New Roman" panose="02020603050405020304" pitchFamily="18" charset="0"/>
              </a:rPr>
              <a:t>.</a:t>
            </a:r>
            <a:endParaRPr lang="pl-PL" sz="1800" dirty="0" smtClean="0">
              <a:solidFill>
                <a:schemeClr val="tx1"/>
              </a:solidFill>
              <a:latin typeface="Times New Roman" panose="02020603050405020304" pitchFamily="18" charset="0"/>
              <a:cs typeface="Times New Roman" panose="02020603050405020304" pitchFamily="18" charset="0"/>
            </a:endParaRPr>
          </a:p>
          <a:p>
            <a:pPr marL="0" indent="0" algn="just">
              <a:buNone/>
            </a:pPr>
            <a:endParaRPr lang="pl-PL" sz="1800" dirty="0">
              <a:solidFill>
                <a:schemeClr val="tx1"/>
              </a:solidFill>
              <a:latin typeface="Times New Roman" panose="02020603050405020304" pitchFamily="18" charset="0"/>
              <a:cs typeface="Times New Roman" panose="02020603050405020304" pitchFamily="18" charset="0"/>
            </a:endParaRPr>
          </a:p>
          <a:p>
            <a:pPr marL="0" indent="0" algn="just">
              <a:buNone/>
            </a:pPr>
            <a:r>
              <a:rPr lang="de-DE" sz="1800" b="1" dirty="0" smtClean="0">
                <a:solidFill>
                  <a:schemeClr val="tx1"/>
                </a:solidFill>
                <a:latin typeface="Times New Roman" panose="02020603050405020304" pitchFamily="18" charset="0"/>
                <a:cs typeface="Times New Roman" panose="02020603050405020304" pitchFamily="18" charset="0"/>
              </a:rPr>
              <a:t> </a:t>
            </a:r>
            <a:endParaRPr lang="pl-PL" sz="1800" b="1" dirty="0">
              <a:solidFill>
                <a:schemeClr val="tx1"/>
              </a:solidFill>
              <a:latin typeface="Times New Roman" panose="02020603050405020304" pitchFamily="18" charset="0"/>
              <a:cs typeface="Times New Roman" panose="02020603050405020304" pitchFamily="18" charset="0"/>
            </a:endParaRPr>
          </a:p>
        </p:txBody>
      </p:sp>
      <p:sp>
        <p:nvSpPr>
          <p:cNvPr id="4" name="Objaśnienie w chmurce 3"/>
          <p:cNvSpPr/>
          <p:nvPr/>
        </p:nvSpPr>
        <p:spPr>
          <a:xfrm>
            <a:off x="6036259" y="4510820"/>
            <a:ext cx="5842395" cy="1770339"/>
          </a:xfrm>
          <a:prstGeom prst="cloudCallout">
            <a:avLst/>
          </a:prstGeom>
          <a:solidFill>
            <a:schemeClr val="accent3">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de-DE" sz="160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Alles was ich nicht selbst geschaffen habe, ist das Werk eines fremden Urhebers. Möchte ich seine Werke verwenden, </a:t>
            </a:r>
            <a:r>
              <a:rPr lang="pl-PL" sz="1600" dirty="0" smtClean="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r>
            <a:br>
              <a:rPr lang="pl-PL" sz="1600" dirty="0" smtClean="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br>
            <a:r>
              <a:rPr lang="de-DE" sz="1600" dirty="0" smtClean="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ist </a:t>
            </a:r>
            <a:r>
              <a:rPr lang="de-DE" sz="160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dessen Einverständnis notwendig. </a:t>
            </a:r>
            <a:endParaRPr lang="pl-PL" sz="160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013664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chor="ctr"/>
          <a:lstStyle/>
          <a:p>
            <a:pPr algn="ctr"/>
            <a:r>
              <a:rPr lang="pl-PL" dirty="0" err="1">
                <a:solidFill>
                  <a:srgbClr val="002060"/>
                </a:solidFill>
                <a:latin typeface="Times New Roman" panose="02020603050405020304" pitchFamily="18" charset="0"/>
                <a:cs typeface="Times New Roman" panose="02020603050405020304" pitchFamily="18" charset="0"/>
              </a:rPr>
              <a:t>Urheberrechtsverletzung</a:t>
            </a:r>
            <a:r>
              <a:rPr lang="pl-PL" dirty="0">
                <a:solidFill>
                  <a:srgbClr val="002060"/>
                </a:solidFill>
                <a:latin typeface="Times New Roman" panose="02020603050405020304" pitchFamily="18" charset="0"/>
                <a:cs typeface="Times New Roman" panose="02020603050405020304" pitchFamily="18" charset="0"/>
              </a:rPr>
              <a:t> im Internet</a:t>
            </a:r>
            <a:endParaRPr lang="pl-PL" dirty="0"/>
          </a:p>
        </p:txBody>
      </p:sp>
      <p:sp>
        <p:nvSpPr>
          <p:cNvPr id="3" name="Wstęga w dół 2"/>
          <p:cNvSpPr/>
          <p:nvPr/>
        </p:nvSpPr>
        <p:spPr>
          <a:xfrm>
            <a:off x="3555800" y="2659606"/>
            <a:ext cx="6982224" cy="1707295"/>
          </a:xfrm>
          <a:prstGeom prst="ribbon">
            <a:avLst/>
          </a:prstGeom>
          <a:solidFill>
            <a:schemeClr val="accent3">
              <a:lumMod val="20000"/>
              <a:lumOff val="80000"/>
            </a:schemeClr>
          </a:solidFill>
          <a:ln>
            <a:solidFill>
              <a:schemeClr val="accent3">
                <a:lumMod val="75000"/>
              </a:schemeClr>
            </a:solidFill>
          </a:ln>
          <a:effectLst>
            <a:outerShdw blurRad="76200" dir="18900000" sy="23000" kx="-1200000" algn="b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latin typeface="Times New Roman" panose="02020603050405020304" pitchFamily="18" charset="0"/>
                <a:cs typeface="Times New Roman" panose="02020603050405020304" pitchFamily="18" charset="0"/>
              </a:rPr>
              <a:t>Halten Sie sich im Internet nicht </a:t>
            </a:r>
            <a:r>
              <a:rPr lang="de-DE" dirty="0" smtClean="0">
                <a:solidFill>
                  <a:schemeClr val="tx1"/>
                </a:solidFill>
                <a:latin typeface="Times New Roman" panose="02020603050405020304" pitchFamily="18" charset="0"/>
                <a:cs typeface="Times New Roman" panose="02020603050405020304" pitchFamily="18" charset="0"/>
              </a:rPr>
              <a:t>an </a:t>
            </a:r>
            <a:r>
              <a:rPr lang="pl-PL" dirty="0" smtClean="0">
                <a:solidFill>
                  <a:schemeClr val="tx1"/>
                </a:solidFill>
                <a:latin typeface="Times New Roman" panose="02020603050405020304" pitchFamily="18" charset="0"/>
                <a:cs typeface="Times New Roman" panose="02020603050405020304" pitchFamily="18" charset="0"/>
              </a:rPr>
              <a:t/>
            </a:r>
            <a:br>
              <a:rPr lang="pl-PL" dirty="0" smtClean="0">
                <a:solidFill>
                  <a:schemeClr val="tx1"/>
                </a:solidFill>
                <a:latin typeface="Times New Roman" panose="02020603050405020304" pitchFamily="18" charset="0"/>
                <a:cs typeface="Times New Roman" panose="02020603050405020304" pitchFamily="18" charset="0"/>
              </a:rPr>
            </a:br>
            <a:r>
              <a:rPr lang="de-DE" dirty="0" smtClean="0">
                <a:solidFill>
                  <a:schemeClr val="tx1"/>
                </a:solidFill>
                <a:latin typeface="Times New Roman" panose="02020603050405020304" pitchFamily="18" charset="0"/>
                <a:cs typeface="Times New Roman" panose="02020603050405020304" pitchFamily="18" charset="0"/>
              </a:rPr>
              <a:t>das </a:t>
            </a:r>
            <a:r>
              <a:rPr lang="de-DE" dirty="0">
                <a:solidFill>
                  <a:schemeClr val="tx1"/>
                </a:solidFill>
                <a:latin typeface="Times New Roman" panose="02020603050405020304" pitchFamily="18" charset="0"/>
                <a:cs typeface="Times New Roman" panose="02020603050405020304" pitchFamily="18" charset="0"/>
              </a:rPr>
              <a:t>Urheberrecht, begehen Sie eine Urheberrechtsverletzung.</a:t>
            </a:r>
            <a:endParaRPr lang="pl-PL"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254352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chor="ctr"/>
          <a:lstStyle/>
          <a:p>
            <a:pPr algn="ctr"/>
            <a:r>
              <a:rPr lang="pl-PL" dirty="0" err="1">
                <a:solidFill>
                  <a:srgbClr val="002060"/>
                </a:solidFill>
                <a:latin typeface="Times New Roman" panose="02020603050405020304" pitchFamily="18" charset="0"/>
                <a:cs typeface="Times New Roman" panose="02020603050405020304" pitchFamily="18" charset="0"/>
              </a:rPr>
              <a:t>Ansprüche</a:t>
            </a:r>
            <a:r>
              <a:rPr lang="pl-PL" dirty="0">
                <a:solidFill>
                  <a:srgbClr val="002060"/>
                </a:solidFill>
                <a:latin typeface="Times New Roman" panose="02020603050405020304" pitchFamily="18" charset="0"/>
                <a:cs typeface="Times New Roman" panose="02020603050405020304" pitchFamily="18" charset="0"/>
              </a:rPr>
              <a:t> </a:t>
            </a:r>
            <a:r>
              <a:rPr lang="pl-PL" dirty="0" err="1">
                <a:solidFill>
                  <a:srgbClr val="002060"/>
                </a:solidFill>
                <a:latin typeface="Times New Roman" panose="02020603050405020304" pitchFamily="18" charset="0"/>
                <a:cs typeface="Times New Roman" panose="02020603050405020304" pitchFamily="18" charset="0"/>
              </a:rPr>
              <a:t>wegen</a:t>
            </a:r>
            <a:r>
              <a:rPr lang="pl-PL" dirty="0">
                <a:solidFill>
                  <a:srgbClr val="002060"/>
                </a:solidFill>
                <a:latin typeface="Times New Roman" panose="02020603050405020304" pitchFamily="18" charset="0"/>
                <a:cs typeface="Times New Roman" panose="02020603050405020304" pitchFamily="18" charset="0"/>
              </a:rPr>
              <a:t> der </a:t>
            </a:r>
            <a:r>
              <a:rPr lang="pl-PL" dirty="0" err="1">
                <a:solidFill>
                  <a:srgbClr val="002060"/>
                </a:solidFill>
                <a:latin typeface="Times New Roman" panose="02020603050405020304" pitchFamily="18" charset="0"/>
                <a:cs typeface="Times New Roman" panose="02020603050405020304" pitchFamily="18" charset="0"/>
              </a:rPr>
              <a:t>geschädigten</a:t>
            </a:r>
            <a:r>
              <a:rPr lang="pl-PL" dirty="0">
                <a:solidFill>
                  <a:srgbClr val="002060"/>
                </a:solidFill>
                <a:latin typeface="Times New Roman" panose="02020603050405020304" pitchFamily="18" charset="0"/>
                <a:cs typeface="Times New Roman" panose="02020603050405020304" pitchFamily="18" charset="0"/>
              </a:rPr>
              <a:t> </a:t>
            </a:r>
            <a:r>
              <a:rPr lang="pl-PL" dirty="0" err="1">
                <a:solidFill>
                  <a:srgbClr val="002060"/>
                </a:solidFill>
                <a:latin typeface="Times New Roman" panose="02020603050405020304" pitchFamily="18" charset="0"/>
                <a:cs typeface="Times New Roman" panose="02020603050405020304" pitchFamily="18" charset="0"/>
              </a:rPr>
              <a:t>Partei</a:t>
            </a:r>
            <a:endParaRPr lang="pl-PL" dirty="0"/>
          </a:p>
        </p:txBody>
      </p:sp>
      <p:sp>
        <p:nvSpPr>
          <p:cNvPr id="3" name="Objaśnienie prostokątne 2"/>
          <p:cNvSpPr/>
          <p:nvPr/>
        </p:nvSpPr>
        <p:spPr>
          <a:xfrm>
            <a:off x="2592924" y="2751747"/>
            <a:ext cx="2031215" cy="746333"/>
          </a:xfrm>
          <a:prstGeom prst="wedgeRectCallout">
            <a:avLst/>
          </a:prstGeom>
          <a:solidFill>
            <a:schemeClr val="accent1">
              <a:lumMod val="20000"/>
              <a:lumOff val="8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de-DE" sz="1600" dirty="0">
                <a:solidFill>
                  <a:schemeClr val="tx1"/>
                </a:solidFill>
                <a:latin typeface="Times New Roman" panose="02020603050405020304" pitchFamily="18" charset="0"/>
                <a:cs typeface="Times New Roman" panose="02020603050405020304" pitchFamily="18" charset="0"/>
              </a:rPr>
              <a:t>Beseitigungsanspruch</a:t>
            </a:r>
          </a:p>
        </p:txBody>
      </p:sp>
      <p:sp>
        <p:nvSpPr>
          <p:cNvPr id="5" name="Objaśnienie prostokątne 4"/>
          <p:cNvSpPr/>
          <p:nvPr/>
        </p:nvSpPr>
        <p:spPr>
          <a:xfrm>
            <a:off x="1616416" y="4836921"/>
            <a:ext cx="2203554" cy="666572"/>
          </a:xfrm>
          <a:prstGeom prst="wedgeRectCallout">
            <a:avLst/>
          </a:prstGeom>
          <a:solidFill>
            <a:schemeClr val="accent3">
              <a:lumMod val="75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de-DE" sz="1600" dirty="0">
                <a:solidFill>
                  <a:schemeClr val="tx1"/>
                </a:solidFill>
                <a:latin typeface="Times New Roman" panose="02020603050405020304" pitchFamily="18" charset="0"/>
                <a:cs typeface="Times New Roman" panose="02020603050405020304" pitchFamily="18" charset="0"/>
              </a:rPr>
              <a:t>Unterlassungsanspruch</a:t>
            </a:r>
          </a:p>
        </p:txBody>
      </p:sp>
      <p:sp>
        <p:nvSpPr>
          <p:cNvPr id="6" name="Objaśnienie prostokątne 5"/>
          <p:cNvSpPr/>
          <p:nvPr/>
        </p:nvSpPr>
        <p:spPr>
          <a:xfrm>
            <a:off x="5907821" y="2007551"/>
            <a:ext cx="2281891" cy="742058"/>
          </a:xfrm>
          <a:prstGeom prst="wedgeRectCallout">
            <a:avLst/>
          </a:prstGeom>
          <a:solidFill>
            <a:schemeClr val="tx2">
              <a:lumMod val="40000"/>
              <a:lumOff val="6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de-DE" sz="1600" dirty="0">
                <a:solidFill>
                  <a:schemeClr val="tx1"/>
                </a:solidFill>
                <a:latin typeface="Times New Roman" panose="02020603050405020304" pitchFamily="18" charset="0"/>
                <a:cs typeface="Times New Roman" panose="02020603050405020304" pitchFamily="18" charset="0"/>
              </a:rPr>
              <a:t>Schmerzensgeldanspruch</a:t>
            </a:r>
          </a:p>
        </p:txBody>
      </p:sp>
      <p:sp>
        <p:nvSpPr>
          <p:cNvPr id="7" name="Objaśnienie prostokątne 6"/>
          <p:cNvSpPr/>
          <p:nvPr/>
        </p:nvSpPr>
        <p:spPr>
          <a:xfrm>
            <a:off x="8747882" y="3312922"/>
            <a:ext cx="2848761" cy="673692"/>
          </a:xfrm>
          <a:prstGeom prst="wedgeRectCallout">
            <a:avLst/>
          </a:prstGeom>
          <a:solidFill>
            <a:schemeClr val="accent3">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de-DE" sz="1600" dirty="0">
                <a:solidFill>
                  <a:schemeClr val="tx1"/>
                </a:solidFill>
                <a:latin typeface="Times New Roman" panose="02020603050405020304" pitchFamily="18" charset="0"/>
                <a:cs typeface="Times New Roman" panose="02020603050405020304" pitchFamily="18" charset="0"/>
              </a:rPr>
              <a:t>Aufwendungsersatzanspruch</a:t>
            </a:r>
          </a:p>
        </p:txBody>
      </p:sp>
      <p:sp>
        <p:nvSpPr>
          <p:cNvPr id="8" name="Objaśnienie prostokątne 7"/>
          <p:cNvSpPr/>
          <p:nvPr/>
        </p:nvSpPr>
        <p:spPr>
          <a:xfrm>
            <a:off x="7211063" y="4831223"/>
            <a:ext cx="2018395" cy="672270"/>
          </a:xfrm>
          <a:prstGeom prst="wedgeRectCallout">
            <a:avLst/>
          </a:prstGeom>
          <a:solidFill>
            <a:schemeClr val="bg2">
              <a:lumMod val="75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de-DE" sz="1600" dirty="0">
                <a:solidFill>
                  <a:schemeClr val="tx1"/>
                </a:solidFill>
                <a:latin typeface="Times New Roman" panose="02020603050405020304" pitchFamily="18" charset="0"/>
                <a:cs typeface="Times New Roman" panose="02020603050405020304" pitchFamily="18" charset="0"/>
              </a:rPr>
              <a:t>Auskunftsanspruch</a:t>
            </a:r>
          </a:p>
        </p:txBody>
      </p:sp>
      <p:sp>
        <p:nvSpPr>
          <p:cNvPr id="9" name="Objaśnienie prostokątne 8"/>
          <p:cNvSpPr/>
          <p:nvPr/>
        </p:nvSpPr>
        <p:spPr>
          <a:xfrm>
            <a:off x="4795451" y="3778402"/>
            <a:ext cx="2177917" cy="667996"/>
          </a:xfrm>
          <a:prstGeom prst="wedgeRectCallout">
            <a:avLst/>
          </a:prstGeom>
          <a:solidFill>
            <a:schemeClr val="accent1">
              <a:lumMod val="60000"/>
              <a:lumOff val="4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de-DE" sz="1600" dirty="0">
                <a:solidFill>
                  <a:schemeClr val="tx1"/>
                </a:solidFill>
                <a:latin typeface="Times New Roman" panose="02020603050405020304" pitchFamily="18" charset="0"/>
                <a:cs typeface="Times New Roman" panose="02020603050405020304" pitchFamily="18" charset="0"/>
              </a:rPr>
              <a:t>Schadensersatzanspruch</a:t>
            </a:r>
          </a:p>
        </p:txBody>
      </p:sp>
    </p:spTree>
    <p:extLst>
      <p:ext uri="{BB962C8B-B14F-4D97-AF65-F5344CB8AC3E}">
        <p14:creationId xmlns:p14="http://schemas.microsoft.com/office/powerpoint/2010/main" val="321566013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dirty="0" err="1">
                <a:solidFill>
                  <a:srgbClr val="002060"/>
                </a:solidFill>
                <a:latin typeface="Times New Roman" panose="02020603050405020304" pitchFamily="18" charset="0"/>
                <a:cs typeface="Times New Roman" panose="02020603050405020304" pitchFamily="18" charset="0"/>
              </a:rPr>
              <a:t>Wortschatz</a:t>
            </a:r>
            <a:r>
              <a:rPr lang="pl-PL" dirty="0">
                <a:solidFill>
                  <a:srgbClr val="002060"/>
                </a:solidFill>
                <a:latin typeface="Times New Roman" panose="02020603050405020304" pitchFamily="18" charset="0"/>
                <a:cs typeface="Times New Roman" panose="02020603050405020304" pitchFamily="18" charset="0"/>
              </a:rPr>
              <a:t> </a:t>
            </a:r>
            <a:r>
              <a:rPr lang="pl-PL" dirty="0" err="1">
                <a:solidFill>
                  <a:srgbClr val="002060"/>
                </a:solidFill>
                <a:latin typeface="Times New Roman" panose="02020603050405020304" pitchFamily="18" charset="0"/>
                <a:cs typeface="Times New Roman" panose="02020603050405020304" pitchFamily="18" charset="0"/>
              </a:rPr>
              <a:t>zum</a:t>
            </a:r>
            <a:r>
              <a:rPr lang="pl-PL" dirty="0">
                <a:solidFill>
                  <a:srgbClr val="002060"/>
                </a:solidFill>
                <a:latin typeface="Times New Roman" panose="02020603050405020304" pitchFamily="18" charset="0"/>
                <a:cs typeface="Times New Roman" panose="02020603050405020304" pitchFamily="18" charset="0"/>
              </a:rPr>
              <a:t> </a:t>
            </a:r>
            <a:r>
              <a:rPr lang="pl-PL" dirty="0" err="1">
                <a:solidFill>
                  <a:srgbClr val="002060"/>
                </a:solidFill>
                <a:latin typeface="Times New Roman" panose="02020603050405020304" pitchFamily="18" charset="0"/>
                <a:cs typeface="Times New Roman" panose="02020603050405020304" pitchFamily="18" charset="0"/>
              </a:rPr>
              <a:t>Thema</a:t>
            </a:r>
            <a:endParaRPr lang="pl-PL" dirty="0"/>
          </a:p>
        </p:txBody>
      </p:sp>
      <p:sp>
        <p:nvSpPr>
          <p:cNvPr id="3" name="Symbol zastępczy zawartości 2"/>
          <p:cNvSpPr>
            <a:spLocks noGrp="1"/>
          </p:cNvSpPr>
          <p:nvPr>
            <p:ph sz="half" idx="1"/>
          </p:nvPr>
        </p:nvSpPr>
        <p:spPr>
          <a:xfrm>
            <a:off x="1362075" y="1647825"/>
            <a:ext cx="5093326" cy="5067300"/>
          </a:xfrm>
        </p:spPr>
        <p:txBody>
          <a:bodyPr>
            <a:normAutofit fontScale="25000" lnSpcReduction="20000"/>
          </a:bodyPr>
          <a:lstStyle/>
          <a:p>
            <a:pPr lvl="0"/>
            <a:r>
              <a:rPr lang="pl-PL" sz="4000" b="1" dirty="0" err="1"/>
              <a:t>Urheberrecht</a:t>
            </a:r>
            <a:r>
              <a:rPr lang="pl-PL" sz="4000" b="1" dirty="0"/>
              <a:t>, </a:t>
            </a:r>
            <a:r>
              <a:rPr lang="pl-PL" sz="4000" b="1" dirty="0" err="1"/>
              <a:t>das</a:t>
            </a:r>
            <a:r>
              <a:rPr lang="pl-PL" sz="4000" b="1" dirty="0"/>
              <a:t> </a:t>
            </a:r>
            <a:r>
              <a:rPr lang="pl-PL" sz="4000" dirty="0"/>
              <a:t>– prawo autorskie</a:t>
            </a:r>
          </a:p>
          <a:p>
            <a:pPr lvl="0"/>
            <a:r>
              <a:rPr lang="pl-PL" sz="4000" b="1" dirty="0" err="1"/>
              <a:t>Rechtsakten</a:t>
            </a:r>
            <a:r>
              <a:rPr lang="pl-PL" sz="4000" b="1" dirty="0"/>
              <a:t>(Pl., </a:t>
            </a:r>
            <a:r>
              <a:rPr lang="pl-PL" sz="4000" b="1" dirty="0" err="1"/>
              <a:t>die</a:t>
            </a:r>
            <a:r>
              <a:rPr lang="pl-PL" sz="4000" b="1" dirty="0"/>
              <a:t>)</a:t>
            </a:r>
            <a:r>
              <a:rPr lang="pl-PL" sz="4000" dirty="0"/>
              <a:t> – akty prawne</a:t>
            </a:r>
          </a:p>
          <a:p>
            <a:pPr lvl="0"/>
            <a:r>
              <a:rPr lang="pl-PL" sz="4000" b="1" dirty="0" err="1"/>
              <a:t>Prioritätsnachweis</a:t>
            </a:r>
            <a:r>
              <a:rPr lang="pl-PL" sz="4000" b="1" dirty="0"/>
              <a:t>, der-</a:t>
            </a:r>
            <a:r>
              <a:rPr lang="pl-PL" sz="4000" dirty="0"/>
              <a:t> dowód pierwszeństwa</a:t>
            </a:r>
          </a:p>
          <a:p>
            <a:pPr lvl="0"/>
            <a:r>
              <a:rPr lang="pl-PL" sz="4000" b="1" dirty="0" err="1"/>
              <a:t>Urheberrechtsverletzung</a:t>
            </a:r>
            <a:r>
              <a:rPr lang="pl-PL" sz="4000" b="1" dirty="0"/>
              <a:t>, </a:t>
            </a:r>
            <a:r>
              <a:rPr lang="pl-PL" sz="4000" b="1" dirty="0" err="1"/>
              <a:t>die</a:t>
            </a:r>
            <a:r>
              <a:rPr lang="pl-PL" sz="4000" dirty="0"/>
              <a:t>- naruszenie praw autorskich</a:t>
            </a:r>
          </a:p>
          <a:p>
            <a:pPr lvl="0"/>
            <a:r>
              <a:rPr lang="pl-PL" sz="4000" b="1" dirty="0" err="1"/>
              <a:t>Die</a:t>
            </a:r>
            <a:r>
              <a:rPr lang="pl-PL" sz="4000" b="1" dirty="0"/>
              <a:t> </a:t>
            </a:r>
            <a:r>
              <a:rPr lang="pl-PL" sz="4000" b="1" dirty="0" err="1"/>
              <a:t>Grauzone</a:t>
            </a:r>
            <a:r>
              <a:rPr lang="pl-PL" sz="4000" dirty="0"/>
              <a:t> - szara strefa</a:t>
            </a:r>
          </a:p>
          <a:p>
            <a:pPr lvl="0"/>
            <a:r>
              <a:rPr lang="pl-PL" sz="4000" b="1" dirty="0" err="1"/>
              <a:t>Bedeutung</a:t>
            </a:r>
            <a:r>
              <a:rPr lang="pl-PL" sz="4000" b="1" dirty="0"/>
              <a:t>, </a:t>
            </a:r>
            <a:r>
              <a:rPr lang="pl-PL" sz="4000" b="1" dirty="0" err="1"/>
              <a:t>die</a:t>
            </a:r>
            <a:r>
              <a:rPr lang="pl-PL" sz="4000" dirty="0"/>
              <a:t> - znaczenie</a:t>
            </a:r>
          </a:p>
          <a:p>
            <a:pPr lvl="0"/>
            <a:r>
              <a:rPr lang="pl-PL" sz="4000" b="1" dirty="0" err="1"/>
              <a:t>Vervielfältigungsrecht</a:t>
            </a:r>
            <a:r>
              <a:rPr lang="pl-PL" sz="4000" b="1" dirty="0"/>
              <a:t>, </a:t>
            </a:r>
            <a:r>
              <a:rPr lang="pl-PL" sz="4000" b="1" dirty="0" err="1"/>
              <a:t>das</a:t>
            </a:r>
            <a:r>
              <a:rPr lang="pl-PL" sz="4000" dirty="0"/>
              <a:t> – prawo do zwielokrotnienia, powielania</a:t>
            </a:r>
          </a:p>
          <a:p>
            <a:pPr lvl="0"/>
            <a:r>
              <a:rPr lang="pl-PL" sz="4000" b="1" dirty="0" err="1"/>
              <a:t>Zugänglichmachung</a:t>
            </a:r>
            <a:r>
              <a:rPr lang="pl-PL" sz="4000" b="1" dirty="0"/>
              <a:t>, </a:t>
            </a:r>
            <a:r>
              <a:rPr lang="pl-PL" sz="4000" b="1" dirty="0" err="1"/>
              <a:t>die</a:t>
            </a:r>
            <a:r>
              <a:rPr lang="pl-PL" sz="4000" b="1" dirty="0"/>
              <a:t> </a:t>
            </a:r>
            <a:r>
              <a:rPr lang="pl-PL" sz="4000" dirty="0"/>
              <a:t> - udostępnianie</a:t>
            </a:r>
          </a:p>
          <a:p>
            <a:pPr lvl="0"/>
            <a:r>
              <a:rPr lang="de-DE" sz="4000" b="1" dirty="0"/>
              <a:t>Ansprüche( Pl. Die, der Anspruch- </a:t>
            </a:r>
            <a:r>
              <a:rPr lang="de-DE" sz="4000" b="1" dirty="0" err="1"/>
              <a:t>roszczenie</a:t>
            </a:r>
            <a:r>
              <a:rPr lang="de-DE" sz="4000" b="1" dirty="0"/>
              <a:t>)</a:t>
            </a:r>
            <a:r>
              <a:rPr lang="de-DE" sz="4000" dirty="0"/>
              <a:t> - </a:t>
            </a:r>
            <a:r>
              <a:rPr lang="de-DE" sz="4000" dirty="0" err="1"/>
              <a:t>reklamacje</a:t>
            </a:r>
            <a:endParaRPr lang="pl-PL" sz="4000" dirty="0"/>
          </a:p>
          <a:p>
            <a:pPr lvl="0"/>
            <a:r>
              <a:rPr lang="pl-PL" sz="4000" b="1" dirty="0"/>
              <a:t>der </a:t>
            </a:r>
            <a:r>
              <a:rPr lang="pl-PL" sz="4000" b="1" dirty="0" err="1"/>
              <a:t>geschädigten</a:t>
            </a:r>
            <a:r>
              <a:rPr lang="pl-PL" sz="4000" b="1" dirty="0"/>
              <a:t> </a:t>
            </a:r>
            <a:r>
              <a:rPr lang="pl-PL" sz="4000" b="1" dirty="0" err="1"/>
              <a:t>Partei</a:t>
            </a:r>
            <a:r>
              <a:rPr lang="pl-PL" sz="4000" dirty="0"/>
              <a:t> - poszkodowany</a:t>
            </a:r>
          </a:p>
          <a:p>
            <a:pPr lvl="0"/>
            <a:r>
              <a:rPr lang="pl-PL" sz="4000" b="1" dirty="0" err="1"/>
              <a:t>Sammlung</a:t>
            </a:r>
            <a:r>
              <a:rPr lang="pl-PL" sz="4000" b="1" dirty="0"/>
              <a:t>, </a:t>
            </a:r>
            <a:r>
              <a:rPr lang="pl-PL" sz="4000" b="1" dirty="0" err="1"/>
              <a:t>die</a:t>
            </a:r>
            <a:r>
              <a:rPr lang="pl-PL" sz="4000" b="1" dirty="0"/>
              <a:t> </a:t>
            </a:r>
            <a:r>
              <a:rPr lang="pl-PL" sz="4000" dirty="0"/>
              <a:t>- zbiór</a:t>
            </a:r>
          </a:p>
          <a:p>
            <a:pPr lvl="0"/>
            <a:r>
              <a:rPr lang="de-DE" sz="4000" b="1" dirty="0"/>
              <a:t>Rechtnormen(Pl.)</a:t>
            </a:r>
            <a:r>
              <a:rPr lang="de-DE" sz="4000" dirty="0"/>
              <a:t> – </a:t>
            </a:r>
            <a:r>
              <a:rPr lang="de-DE" sz="4000" dirty="0" err="1"/>
              <a:t>normy</a:t>
            </a:r>
            <a:r>
              <a:rPr lang="de-DE" sz="4000" dirty="0"/>
              <a:t> </a:t>
            </a:r>
            <a:r>
              <a:rPr lang="de-DE" sz="4000" dirty="0" err="1"/>
              <a:t>prawne</a:t>
            </a:r>
            <a:endParaRPr lang="pl-PL" sz="4000" dirty="0"/>
          </a:p>
          <a:p>
            <a:pPr lvl="0"/>
            <a:r>
              <a:rPr lang="de-DE" sz="4000" b="1" dirty="0"/>
              <a:t>Nutzung, die</a:t>
            </a:r>
            <a:r>
              <a:rPr lang="de-DE" sz="4000" dirty="0"/>
              <a:t> - </a:t>
            </a:r>
            <a:r>
              <a:rPr lang="de-DE" sz="4000" dirty="0" err="1"/>
              <a:t>korzystanie</a:t>
            </a:r>
            <a:endParaRPr lang="pl-PL" sz="4000" dirty="0"/>
          </a:p>
          <a:p>
            <a:pPr lvl="0"/>
            <a:r>
              <a:rPr lang="de-DE" sz="4000" b="1" dirty="0"/>
              <a:t>Schutz, der</a:t>
            </a:r>
            <a:r>
              <a:rPr lang="de-DE" sz="4000" dirty="0"/>
              <a:t> - </a:t>
            </a:r>
            <a:r>
              <a:rPr lang="de-DE" sz="4000" dirty="0" err="1"/>
              <a:t>ochrona</a:t>
            </a:r>
            <a:endParaRPr lang="pl-PL" sz="4000" dirty="0"/>
          </a:p>
          <a:p>
            <a:pPr lvl="0"/>
            <a:r>
              <a:rPr lang="de-DE" sz="4000" b="1" dirty="0"/>
              <a:t>Schöpfung, die</a:t>
            </a:r>
            <a:r>
              <a:rPr lang="de-DE" sz="4000" dirty="0"/>
              <a:t> - </a:t>
            </a:r>
            <a:r>
              <a:rPr lang="de-DE" sz="4000" dirty="0" err="1"/>
              <a:t>tworzenie</a:t>
            </a:r>
            <a:endParaRPr lang="pl-PL" sz="4000" dirty="0"/>
          </a:p>
          <a:p>
            <a:pPr lvl="0"/>
            <a:r>
              <a:rPr lang="de-DE" sz="4000" b="1" dirty="0"/>
              <a:t>Urheberrechtsgesetz, das</a:t>
            </a:r>
            <a:r>
              <a:rPr lang="de-DE" sz="4000" dirty="0"/>
              <a:t> – </a:t>
            </a:r>
            <a:r>
              <a:rPr lang="de-DE" sz="4000" dirty="0" err="1"/>
              <a:t>ustawa</a:t>
            </a:r>
            <a:r>
              <a:rPr lang="de-DE" sz="4000" dirty="0"/>
              <a:t> o </a:t>
            </a:r>
            <a:r>
              <a:rPr lang="de-DE" sz="4000" dirty="0" err="1"/>
              <a:t>prawie</a:t>
            </a:r>
            <a:r>
              <a:rPr lang="de-DE" sz="4000" dirty="0"/>
              <a:t> </a:t>
            </a:r>
            <a:r>
              <a:rPr lang="de-DE" sz="4000" dirty="0" err="1"/>
              <a:t>autorskim</a:t>
            </a:r>
            <a:endParaRPr lang="pl-PL" sz="4000" dirty="0"/>
          </a:p>
          <a:p>
            <a:pPr lvl="0"/>
            <a:r>
              <a:rPr lang="pl-PL" sz="4000" b="1" dirty="0" err="1"/>
              <a:t>Verwertungsgesellschaftengesetz</a:t>
            </a:r>
            <a:r>
              <a:rPr lang="pl-PL" sz="4000" b="1" dirty="0"/>
              <a:t>, </a:t>
            </a:r>
            <a:r>
              <a:rPr lang="pl-PL" sz="4000" b="1" dirty="0" err="1"/>
              <a:t>das</a:t>
            </a:r>
            <a:r>
              <a:rPr lang="pl-PL" sz="4000" b="1" dirty="0"/>
              <a:t> </a:t>
            </a:r>
            <a:r>
              <a:rPr lang="pl-PL" sz="4000" dirty="0"/>
              <a:t>- ustawa o stowarzyszeniach zbiorowego zarządzania</a:t>
            </a:r>
          </a:p>
          <a:p>
            <a:endParaRPr lang="pl-PL" dirty="0"/>
          </a:p>
        </p:txBody>
      </p:sp>
      <p:sp>
        <p:nvSpPr>
          <p:cNvPr id="4" name="Symbol zastępczy zawartości 3"/>
          <p:cNvSpPr>
            <a:spLocks noGrp="1"/>
          </p:cNvSpPr>
          <p:nvPr>
            <p:ph sz="half" idx="2"/>
          </p:nvPr>
        </p:nvSpPr>
        <p:spPr>
          <a:xfrm>
            <a:off x="7238372" y="1459471"/>
            <a:ext cx="4458328" cy="4931803"/>
          </a:xfrm>
        </p:spPr>
        <p:txBody>
          <a:bodyPr>
            <a:normAutofit fontScale="25000" lnSpcReduction="20000"/>
          </a:bodyPr>
          <a:lstStyle/>
          <a:p>
            <a:pPr lvl="0"/>
            <a:r>
              <a:rPr lang="de-DE" sz="4000" b="1" dirty="0"/>
              <a:t>das Verlagsgesetz</a:t>
            </a:r>
            <a:r>
              <a:rPr lang="de-DE" sz="4000" dirty="0"/>
              <a:t> – </a:t>
            </a:r>
            <a:r>
              <a:rPr lang="de-DE" sz="4000" dirty="0" err="1"/>
              <a:t>ustawa</a:t>
            </a:r>
            <a:r>
              <a:rPr lang="de-DE" sz="4000" dirty="0"/>
              <a:t> o </a:t>
            </a:r>
            <a:r>
              <a:rPr lang="de-DE" sz="4000" dirty="0" err="1"/>
              <a:t>publikacjach</a:t>
            </a:r>
            <a:endParaRPr lang="pl-PL" sz="4000" dirty="0"/>
          </a:p>
          <a:p>
            <a:pPr lvl="0"/>
            <a:r>
              <a:rPr lang="de-DE" sz="4000" b="1" dirty="0"/>
              <a:t> Werk, das </a:t>
            </a:r>
            <a:r>
              <a:rPr lang="de-DE" sz="4000" dirty="0"/>
              <a:t> - </a:t>
            </a:r>
            <a:r>
              <a:rPr lang="de-DE" sz="4000" dirty="0" err="1"/>
              <a:t>utwór</a:t>
            </a:r>
            <a:endParaRPr lang="pl-PL" sz="4000" dirty="0"/>
          </a:p>
          <a:p>
            <a:pPr lvl="0"/>
            <a:r>
              <a:rPr lang="de-DE" sz="4000" b="1" dirty="0"/>
              <a:t>Miturheber, der </a:t>
            </a:r>
            <a:r>
              <a:rPr lang="de-DE" sz="4000" dirty="0"/>
              <a:t> - </a:t>
            </a:r>
            <a:r>
              <a:rPr lang="de-DE" sz="4000" dirty="0" err="1"/>
              <a:t>współautor</a:t>
            </a:r>
            <a:endParaRPr lang="pl-PL" sz="4000" dirty="0"/>
          </a:p>
          <a:p>
            <a:pPr lvl="0"/>
            <a:r>
              <a:rPr lang="de-DE" sz="4000" b="1" dirty="0"/>
              <a:t>ausschließlich</a:t>
            </a:r>
            <a:r>
              <a:rPr lang="de-DE" sz="4000" dirty="0"/>
              <a:t> -  </a:t>
            </a:r>
            <a:r>
              <a:rPr lang="de-DE" sz="4000" dirty="0" err="1"/>
              <a:t>wyłączne</a:t>
            </a:r>
            <a:endParaRPr lang="pl-PL" sz="4000" dirty="0"/>
          </a:p>
          <a:p>
            <a:pPr lvl="0"/>
            <a:r>
              <a:rPr lang="de-DE" sz="4000" b="1" dirty="0"/>
              <a:t>das Verbreitung</a:t>
            </a:r>
            <a:r>
              <a:rPr lang="pl-PL" sz="4000" b="1" dirty="0" err="1"/>
              <a:t>srecht</a:t>
            </a:r>
            <a:r>
              <a:rPr lang="pl-PL" sz="4000" dirty="0"/>
              <a:t> – prawo do rozpowszechniania</a:t>
            </a:r>
          </a:p>
          <a:p>
            <a:pPr lvl="0"/>
            <a:r>
              <a:rPr lang="pl-PL" sz="4000" b="1" dirty="0" err="1"/>
              <a:t>das</a:t>
            </a:r>
            <a:r>
              <a:rPr lang="pl-PL" sz="4000" b="1" dirty="0"/>
              <a:t> </a:t>
            </a:r>
            <a:r>
              <a:rPr lang="pl-PL" sz="4000" b="1" dirty="0" err="1"/>
              <a:t>Ausstellungsrecht</a:t>
            </a:r>
            <a:r>
              <a:rPr lang="pl-PL" sz="4000" dirty="0"/>
              <a:t> – prawo do wydawania certyfikatu</a:t>
            </a:r>
          </a:p>
          <a:p>
            <a:pPr lvl="0"/>
            <a:r>
              <a:rPr lang="pl-PL" sz="4000" b="1" dirty="0" err="1"/>
              <a:t>ursprünglich</a:t>
            </a:r>
            <a:r>
              <a:rPr lang="pl-PL" sz="4000" b="1" dirty="0"/>
              <a:t> </a:t>
            </a:r>
            <a:r>
              <a:rPr lang="pl-PL" sz="4000" dirty="0"/>
              <a:t>- pierwotny</a:t>
            </a:r>
          </a:p>
          <a:p>
            <a:pPr lvl="0"/>
            <a:r>
              <a:rPr lang="pl-PL" sz="4000" b="1" dirty="0" err="1"/>
              <a:t>Zielsetzung</a:t>
            </a:r>
            <a:r>
              <a:rPr lang="pl-PL" sz="4000" b="1" dirty="0"/>
              <a:t>, </a:t>
            </a:r>
            <a:r>
              <a:rPr lang="pl-PL" sz="4000" b="1" dirty="0" err="1"/>
              <a:t>die</a:t>
            </a:r>
            <a:r>
              <a:rPr lang="pl-PL" sz="4000" dirty="0"/>
              <a:t> - cel</a:t>
            </a:r>
          </a:p>
          <a:p>
            <a:pPr lvl="0"/>
            <a:r>
              <a:rPr lang="pl-PL" sz="4000" b="1" dirty="0" err="1"/>
              <a:t>Vermutung</a:t>
            </a:r>
            <a:r>
              <a:rPr lang="pl-PL" sz="4000" b="1" dirty="0"/>
              <a:t> </a:t>
            </a:r>
            <a:r>
              <a:rPr lang="pl-PL" sz="4000" b="1" dirty="0" err="1"/>
              <a:t>die</a:t>
            </a:r>
            <a:r>
              <a:rPr lang="pl-PL" sz="4000" dirty="0"/>
              <a:t> -  domniemanie</a:t>
            </a:r>
          </a:p>
          <a:p>
            <a:pPr lvl="0"/>
            <a:r>
              <a:rPr lang="pl-PL" sz="4000" b="1" dirty="0" err="1"/>
              <a:t>Rechtsinhaberschaft</a:t>
            </a:r>
            <a:r>
              <a:rPr lang="pl-PL" sz="4000" b="1" dirty="0"/>
              <a:t>, </a:t>
            </a:r>
            <a:r>
              <a:rPr lang="pl-PL" sz="4000" b="1" dirty="0" err="1"/>
              <a:t>die</a:t>
            </a:r>
            <a:r>
              <a:rPr lang="pl-PL" sz="4000" dirty="0"/>
              <a:t> – własność praw</a:t>
            </a:r>
          </a:p>
          <a:p>
            <a:pPr lvl="0"/>
            <a:r>
              <a:rPr lang="pl-PL" sz="4000" b="1" dirty="0" err="1"/>
              <a:t>Vervielfältigungsstück</a:t>
            </a:r>
            <a:r>
              <a:rPr lang="pl-PL" sz="4000" b="1" dirty="0"/>
              <a:t>, </a:t>
            </a:r>
            <a:r>
              <a:rPr lang="pl-PL" sz="4000" b="1" dirty="0" err="1"/>
              <a:t>das</a:t>
            </a:r>
            <a:r>
              <a:rPr lang="pl-PL" sz="4000" dirty="0"/>
              <a:t> – dzieło powielane</a:t>
            </a:r>
          </a:p>
          <a:p>
            <a:pPr lvl="0"/>
            <a:r>
              <a:rPr lang="pl-PL" sz="4000" b="1" dirty="0" err="1"/>
              <a:t>Gegenteil</a:t>
            </a:r>
            <a:r>
              <a:rPr lang="pl-PL" sz="4000" b="1" dirty="0"/>
              <a:t>, </a:t>
            </a:r>
            <a:r>
              <a:rPr lang="pl-PL" sz="4000" b="1" dirty="0" err="1"/>
              <a:t>das</a:t>
            </a:r>
            <a:r>
              <a:rPr lang="pl-PL" sz="4000" b="1" dirty="0"/>
              <a:t>  </a:t>
            </a:r>
            <a:r>
              <a:rPr lang="pl-PL" sz="4000" dirty="0"/>
              <a:t>–  inaczej</a:t>
            </a:r>
          </a:p>
          <a:p>
            <a:pPr lvl="0"/>
            <a:r>
              <a:rPr lang="pl-PL" sz="4000" b="1" dirty="0" err="1"/>
              <a:t>Deckname</a:t>
            </a:r>
            <a:r>
              <a:rPr lang="pl-PL" sz="4000" b="1" dirty="0"/>
              <a:t>, </a:t>
            </a:r>
            <a:r>
              <a:rPr lang="pl-PL" sz="4000" b="1" dirty="0" err="1"/>
              <a:t>die</a:t>
            </a:r>
            <a:r>
              <a:rPr lang="pl-PL" sz="4000" dirty="0"/>
              <a:t> - pseudonim</a:t>
            </a:r>
          </a:p>
          <a:p>
            <a:pPr lvl="0"/>
            <a:r>
              <a:rPr lang="pl-PL" sz="4000" b="1" dirty="0" err="1"/>
              <a:t>Künstlerzeichen</a:t>
            </a:r>
            <a:r>
              <a:rPr lang="pl-PL" sz="4000" b="1" dirty="0"/>
              <a:t>, </a:t>
            </a:r>
            <a:r>
              <a:rPr lang="pl-PL" sz="4000" b="1" dirty="0" err="1"/>
              <a:t>das</a:t>
            </a:r>
            <a:r>
              <a:rPr lang="pl-PL" sz="4000" b="1" dirty="0"/>
              <a:t> </a:t>
            </a:r>
            <a:r>
              <a:rPr lang="pl-PL" sz="4000" dirty="0"/>
              <a:t> – znak artysty</a:t>
            </a:r>
          </a:p>
          <a:p>
            <a:pPr lvl="0"/>
            <a:r>
              <a:rPr lang="pl-PL" sz="4000" b="1" dirty="0" err="1"/>
              <a:t>Ansprüche</a:t>
            </a:r>
            <a:r>
              <a:rPr lang="pl-PL" sz="4000" b="1" dirty="0"/>
              <a:t> (Pl. </a:t>
            </a:r>
            <a:r>
              <a:rPr lang="pl-PL" sz="4000" b="1" dirty="0" smtClean="0"/>
              <a:t>der </a:t>
            </a:r>
            <a:r>
              <a:rPr lang="pl-PL" sz="4000" b="1" dirty="0" err="1"/>
              <a:t>Anspruch</a:t>
            </a:r>
            <a:r>
              <a:rPr lang="pl-PL" sz="4000" b="1" dirty="0"/>
              <a:t>)</a:t>
            </a:r>
            <a:r>
              <a:rPr lang="pl-PL" sz="4000" dirty="0"/>
              <a:t> - roszczenia</a:t>
            </a:r>
          </a:p>
          <a:p>
            <a:pPr lvl="0"/>
            <a:r>
              <a:rPr lang="pl-PL" sz="4000" b="1" dirty="0" err="1"/>
              <a:t>vervielfältigen</a:t>
            </a:r>
            <a:r>
              <a:rPr lang="pl-PL" sz="4000" b="1" dirty="0"/>
              <a:t> </a:t>
            </a:r>
            <a:r>
              <a:rPr lang="pl-PL" sz="4000" dirty="0"/>
              <a:t>-  reprodukować , </a:t>
            </a:r>
            <a:r>
              <a:rPr lang="pl-PL" sz="4000" dirty="0" err="1"/>
              <a:t>poweilać</a:t>
            </a:r>
            <a:endParaRPr lang="pl-PL" sz="4000" dirty="0"/>
          </a:p>
          <a:p>
            <a:pPr lvl="0"/>
            <a:r>
              <a:rPr lang="pl-PL" sz="4000" b="1" dirty="0" err="1"/>
              <a:t>Qualitätsverlust</a:t>
            </a:r>
            <a:r>
              <a:rPr lang="pl-PL" sz="4000" b="1" dirty="0"/>
              <a:t>, der  </a:t>
            </a:r>
            <a:r>
              <a:rPr lang="pl-PL" sz="4000" dirty="0"/>
              <a:t>– utrata jakości</a:t>
            </a:r>
          </a:p>
          <a:p>
            <a:pPr lvl="0"/>
            <a:r>
              <a:rPr lang="pl-PL" sz="4000" b="1" dirty="0" err="1"/>
              <a:t>Internetnutzer</a:t>
            </a:r>
            <a:r>
              <a:rPr lang="pl-PL" sz="4000" b="1" dirty="0"/>
              <a:t>( Pl.)</a:t>
            </a:r>
            <a:r>
              <a:rPr lang="pl-PL" sz="4000" dirty="0"/>
              <a:t> – użytkownicy </a:t>
            </a:r>
            <a:r>
              <a:rPr lang="pl-PL" sz="4000" dirty="0" err="1"/>
              <a:t>internetu</a:t>
            </a:r>
            <a:endParaRPr lang="pl-PL" sz="4000" dirty="0"/>
          </a:p>
          <a:p>
            <a:pPr lvl="0"/>
            <a:r>
              <a:rPr lang="pl-PL" sz="4000" b="1" dirty="0" err="1"/>
              <a:t>Sicherheit</a:t>
            </a:r>
            <a:r>
              <a:rPr lang="pl-PL" sz="4000" b="1" dirty="0"/>
              <a:t>, </a:t>
            </a:r>
            <a:r>
              <a:rPr lang="pl-PL" sz="4000" b="1" dirty="0" err="1"/>
              <a:t>die</a:t>
            </a:r>
            <a:r>
              <a:rPr lang="pl-PL" sz="4000" dirty="0"/>
              <a:t> - bezpieczeństwo</a:t>
            </a:r>
          </a:p>
          <a:p>
            <a:pPr lvl="0"/>
            <a:r>
              <a:rPr lang="pl-PL" sz="4000" b="1" dirty="0" err="1"/>
              <a:t>Anonymitä</a:t>
            </a:r>
            <a:r>
              <a:rPr lang="pl-PL" sz="4000" dirty="0" err="1"/>
              <a:t>t</a:t>
            </a:r>
            <a:r>
              <a:rPr lang="pl-PL" sz="4000" dirty="0"/>
              <a:t>, </a:t>
            </a:r>
            <a:r>
              <a:rPr lang="pl-PL" sz="4000" dirty="0" err="1"/>
              <a:t>die</a:t>
            </a:r>
            <a:r>
              <a:rPr lang="pl-PL" sz="4000" dirty="0"/>
              <a:t>  - anonimowość</a:t>
            </a:r>
          </a:p>
          <a:p>
            <a:pPr lvl="0"/>
            <a:r>
              <a:rPr lang="pl-PL" sz="4000" b="1" dirty="0" err="1"/>
              <a:t>eindeutig</a:t>
            </a:r>
            <a:r>
              <a:rPr lang="pl-PL" sz="4000" dirty="0"/>
              <a:t> - zdecydowanie</a:t>
            </a:r>
          </a:p>
          <a:p>
            <a:endParaRPr lang="pl-PL" dirty="0"/>
          </a:p>
        </p:txBody>
      </p:sp>
    </p:spTree>
    <p:extLst>
      <p:ext uri="{BB962C8B-B14F-4D97-AF65-F5344CB8AC3E}">
        <p14:creationId xmlns:p14="http://schemas.microsoft.com/office/powerpoint/2010/main" val="7110998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545299" y="300260"/>
            <a:ext cx="8911687" cy="1280890"/>
          </a:xfrm>
        </p:spPr>
        <p:txBody>
          <a:bodyPr/>
          <a:lstStyle/>
          <a:p>
            <a:pPr algn="ctr"/>
            <a:r>
              <a:rPr lang="pl-PL" dirty="0" err="1">
                <a:solidFill>
                  <a:srgbClr val="002060"/>
                </a:solidFill>
                <a:latin typeface="Times New Roman" panose="02020603050405020304" pitchFamily="18" charset="0"/>
                <a:cs typeface="Times New Roman" panose="02020603050405020304" pitchFamily="18" charset="0"/>
              </a:rPr>
              <a:t>Wortschatz</a:t>
            </a:r>
            <a:r>
              <a:rPr lang="pl-PL" dirty="0">
                <a:solidFill>
                  <a:srgbClr val="002060"/>
                </a:solidFill>
                <a:latin typeface="Times New Roman" panose="02020603050405020304" pitchFamily="18" charset="0"/>
                <a:cs typeface="Times New Roman" panose="02020603050405020304" pitchFamily="18" charset="0"/>
              </a:rPr>
              <a:t> </a:t>
            </a:r>
            <a:r>
              <a:rPr lang="pl-PL" dirty="0" err="1">
                <a:solidFill>
                  <a:srgbClr val="002060"/>
                </a:solidFill>
                <a:latin typeface="Times New Roman" panose="02020603050405020304" pitchFamily="18" charset="0"/>
                <a:cs typeface="Times New Roman" panose="02020603050405020304" pitchFamily="18" charset="0"/>
              </a:rPr>
              <a:t>zum</a:t>
            </a:r>
            <a:r>
              <a:rPr lang="pl-PL" dirty="0">
                <a:solidFill>
                  <a:srgbClr val="002060"/>
                </a:solidFill>
                <a:latin typeface="Times New Roman" panose="02020603050405020304" pitchFamily="18" charset="0"/>
                <a:cs typeface="Times New Roman" panose="02020603050405020304" pitchFamily="18" charset="0"/>
              </a:rPr>
              <a:t> </a:t>
            </a:r>
            <a:r>
              <a:rPr lang="pl-PL" dirty="0" err="1">
                <a:solidFill>
                  <a:srgbClr val="002060"/>
                </a:solidFill>
                <a:latin typeface="Times New Roman" panose="02020603050405020304" pitchFamily="18" charset="0"/>
                <a:cs typeface="Times New Roman" panose="02020603050405020304" pitchFamily="18" charset="0"/>
              </a:rPr>
              <a:t>Thema</a:t>
            </a:r>
            <a:endParaRPr lang="pl-PL" dirty="0"/>
          </a:p>
        </p:txBody>
      </p:sp>
      <p:sp>
        <p:nvSpPr>
          <p:cNvPr id="3" name="Symbol zastępczy zawartości 2"/>
          <p:cNvSpPr>
            <a:spLocks noGrp="1"/>
          </p:cNvSpPr>
          <p:nvPr>
            <p:ph sz="half" idx="1"/>
          </p:nvPr>
        </p:nvSpPr>
        <p:spPr>
          <a:xfrm>
            <a:off x="2303462" y="1409700"/>
            <a:ext cx="4313864" cy="3777622"/>
          </a:xfrm>
        </p:spPr>
        <p:txBody>
          <a:bodyPr>
            <a:normAutofit fontScale="70000" lnSpcReduction="20000"/>
          </a:bodyPr>
          <a:lstStyle/>
          <a:p>
            <a:pPr lvl="0"/>
            <a:r>
              <a:rPr lang="pl-PL" b="1" dirty="0" err="1"/>
              <a:t>Auslegungen</a:t>
            </a:r>
            <a:r>
              <a:rPr lang="pl-PL" b="1" dirty="0"/>
              <a:t> </a:t>
            </a:r>
            <a:r>
              <a:rPr lang="pl-PL" b="1" dirty="0" err="1"/>
              <a:t>Dinge</a:t>
            </a:r>
            <a:r>
              <a:rPr lang="pl-PL" dirty="0"/>
              <a:t> – różne interpretacje</a:t>
            </a:r>
          </a:p>
          <a:p>
            <a:pPr lvl="0"/>
            <a:r>
              <a:rPr lang="pl-PL" b="1" dirty="0" err="1"/>
              <a:t>willkürli</a:t>
            </a:r>
            <a:r>
              <a:rPr lang="de-DE" b="1" dirty="0" err="1"/>
              <a:t>c</a:t>
            </a:r>
            <a:r>
              <a:rPr lang="de-DE" dirty="0" err="1"/>
              <a:t>h</a:t>
            </a:r>
            <a:r>
              <a:rPr lang="de-DE" dirty="0"/>
              <a:t> - </a:t>
            </a:r>
            <a:r>
              <a:rPr lang="de-DE" dirty="0" err="1"/>
              <a:t>arbitralne</a:t>
            </a:r>
            <a:endParaRPr lang="pl-PL" dirty="0"/>
          </a:p>
          <a:p>
            <a:pPr lvl="0"/>
            <a:r>
              <a:rPr lang="pl-PL" b="1" dirty="0" err="1"/>
              <a:t>Sprachwerk</a:t>
            </a:r>
            <a:r>
              <a:rPr lang="pl-PL" b="1" dirty="0"/>
              <a:t>, </a:t>
            </a:r>
            <a:r>
              <a:rPr lang="pl-PL" b="1" dirty="0" err="1"/>
              <a:t>das</a:t>
            </a:r>
            <a:r>
              <a:rPr lang="pl-PL" b="1" dirty="0"/>
              <a:t> </a:t>
            </a:r>
            <a:r>
              <a:rPr lang="pl-PL" dirty="0"/>
              <a:t>– prace językowe</a:t>
            </a:r>
          </a:p>
          <a:p>
            <a:pPr lvl="0"/>
            <a:r>
              <a:rPr lang="de-DE" b="1" dirty="0"/>
              <a:t>Lichtbildwerke(</a:t>
            </a:r>
            <a:r>
              <a:rPr lang="de-DE" b="1" dirty="0" err="1"/>
              <a:t>Pl.die</a:t>
            </a:r>
            <a:r>
              <a:rPr lang="de-DE" b="1" dirty="0"/>
              <a:t>, das Werk) </a:t>
            </a:r>
            <a:r>
              <a:rPr lang="de-DE" dirty="0"/>
              <a:t>– </a:t>
            </a:r>
            <a:r>
              <a:rPr lang="de-DE" dirty="0" err="1"/>
              <a:t>prace</a:t>
            </a:r>
            <a:r>
              <a:rPr lang="de-DE" dirty="0"/>
              <a:t> </a:t>
            </a:r>
            <a:r>
              <a:rPr lang="de-DE" dirty="0" err="1"/>
              <a:t>fotograficzne</a:t>
            </a:r>
            <a:endParaRPr lang="pl-PL" dirty="0"/>
          </a:p>
          <a:p>
            <a:pPr lvl="0"/>
            <a:r>
              <a:rPr lang="de-DE" b="1" dirty="0"/>
              <a:t>weitverbreitet </a:t>
            </a:r>
            <a:r>
              <a:rPr lang="de-DE" dirty="0"/>
              <a:t>- </a:t>
            </a:r>
            <a:r>
              <a:rPr lang="de-DE" dirty="0" err="1"/>
              <a:t>powszechne</a:t>
            </a:r>
            <a:endParaRPr lang="pl-PL" dirty="0"/>
          </a:p>
          <a:p>
            <a:pPr lvl="0"/>
            <a:r>
              <a:rPr lang="de-DE" b="1" dirty="0"/>
              <a:t>Copyright</a:t>
            </a:r>
            <a:r>
              <a:rPr lang="de-DE" dirty="0"/>
              <a:t>-</a:t>
            </a:r>
            <a:r>
              <a:rPr lang="de-DE" b="1" dirty="0"/>
              <a:t>Vermerk </a:t>
            </a:r>
            <a:r>
              <a:rPr lang="de-DE" dirty="0"/>
              <a:t>– </a:t>
            </a:r>
            <a:r>
              <a:rPr lang="de-DE" dirty="0" err="1"/>
              <a:t>informacje</a:t>
            </a:r>
            <a:r>
              <a:rPr lang="de-DE" dirty="0"/>
              <a:t> o </a:t>
            </a:r>
            <a:r>
              <a:rPr lang="de-DE" dirty="0" err="1"/>
              <a:t>prawach</a:t>
            </a:r>
            <a:r>
              <a:rPr lang="de-DE" dirty="0"/>
              <a:t> </a:t>
            </a:r>
            <a:r>
              <a:rPr lang="de-DE" dirty="0" err="1"/>
              <a:t>autorskich</a:t>
            </a:r>
            <a:endParaRPr lang="pl-PL" dirty="0"/>
          </a:p>
          <a:p>
            <a:pPr lvl="0"/>
            <a:r>
              <a:rPr lang="de-DE" b="1" dirty="0"/>
              <a:t>herstellen </a:t>
            </a:r>
            <a:r>
              <a:rPr lang="de-DE" dirty="0"/>
              <a:t>– </a:t>
            </a:r>
            <a:r>
              <a:rPr lang="de-DE" dirty="0" err="1"/>
              <a:t>produkcja</a:t>
            </a:r>
            <a:r>
              <a:rPr lang="de-DE" dirty="0"/>
              <a:t>, </a:t>
            </a:r>
            <a:r>
              <a:rPr lang="de-DE" dirty="0" err="1"/>
              <a:t>wytwarzanie</a:t>
            </a:r>
            <a:endParaRPr lang="pl-PL" dirty="0"/>
          </a:p>
          <a:p>
            <a:pPr lvl="0"/>
            <a:r>
              <a:rPr lang="de-DE" b="1" dirty="0"/>
              <a:t>vorübergehend</a:t>
            </a:r>
            <a:r>
              <a:rPr lang="de-DE" dirty="0"/>
              <a:t> - </a:t>
            </a:r>
            <a:r>
              <a:rPr lang="de-DE" dirty="0" err="1"/>
              <a:t>tymczasowo</a:t>
            </a:r>
            <a:endParaRPr lang="pl-PL" dirty="0"/>
          </a:p>
          <a:p>
            <a:pPr lvl="0"/>
            <a:r>
              <a:rPr lang="de-DE" b="1" dirty="0"/>
              <a:t>Vorrichtung, die</a:t>
            </a:r>
            <a:r>
              <a:rPr lang="de-DE" dirty="0"/>
              <a:t> - </a:t>
            </a:r>
            <a:r>
              <a:rPr lang="de-DE" dirty="0" err="1"/>
              <a:t>urządzenie</a:t>
            </a:r>
            <a:endParaRPr lang="pl-PL" dirty="0"/>
          </a:p>
          <a:p>
            <a:pPr lvl="0"/>
            <a:r>
              <a:rPr lang="de-DE" b="1" dirty="0"/>
              <a:t>wiederholbar </a:t>
            </a:r>
            <a:r>
              <a:rPr lang="de-DE" dirty="0"/>
              <a:t>- </a:t>
            </a:r>
            <a:r>
              <a:rPr lang="de-DE" dirty="0" err="1"/>
              <a:t>powtarzalne</a:t>
            </a:r>
            <a:endParaRPr lang="pl-PL" dirty="0"/>
          </a:p>
          <a:p>
            <a:pPr lvl="0"/>
            <a:r>
              <a:rPr lang="de-DE" b="1" dirty="0"/>
              <a:t>Tonträger, der –</a:t>
            </a:r>
            <a:r>
              <a:rPr lang="de-DE" dirty="0"/>
              <a:t> </a:t>
            </a:r>
            <a:r>
              <a:rPr lang="de-DE" dirty="0" err="1"/>
              <a:t>nośnik</a:t>
            </a:r>
            <a:r>
              <a:rPr lang="de-DE" dirty="0"/>
              <a:t> </a:t>
            </a:r>
            <a:r>
              <a:rPr lang="de-DE" dirty="0" err="1"/>
              <a:t>dźwięku</a:t>
            </a:r>
            <a:endParaRPr lang="pl-PL" dirty="0"/>
          </a:p>
          <a:p>
            <a:pPr lvl="0"/>
            <a:r>
              <a:rPr lang="de-DE" b="1" dirty="0"/>
              <a:t>Zugänglichmachun</a:t>
            </a:r>
            <a:r>
              <a:rPr lang="de-DE" dirty="0"/>
              <a:t>g, die - </a:t>
            </a:r>
            <a:r>
              <a:rPr lang="de-DE" dirty="0" err="1"/>
              <a:t>udostępnianie</a:t>
            </a:r>
            <a:endParaRPr lang="pl-PL" dirty="0"/>
          </a:p>
          <a:p>
            <a:endParaRPr lang="pl-PL" dirty="0"/>
          </a:p>
        </p:txBody>
      </p:sp>
      <p:sp>
        <p:nvSpPr>
          <p:cNvPr id="4" name="Symbol zastępczy zawartości 3"/>
          <p:cNvSpPr>
            <a:spLocks noGrp="1"/>
          </p:cNvSpPr>
          <p:nvPr>
            <p:ph sz="half" idx="2"/>
          </p:nvPr>
        </p:nvSpPr>
        <p:spPr>
          <a:xfrm>
            <a:off x="7181222" y="1364222"/>
            <a:ext cx="4313864" cy="3777622"/>
          </a:xfrm>
        </p:spPr>
        <p:txBody>
          <a:bodyPr>
            <a:normAutofit fontScale="70000" lnSpcReduction="20000"/>
          </a:bodyPr>
          <a:lstStyle/>
          <a:p>
            <a:pPr lvl="0"/>
            <a:r>
              <a:rPr lang="de-DE" b="1" dirty="0"/>
              <a:t>drahtgebunden</a:t>
            </a:r>
            <a:r>
              <a:rPr lang="de-DE" dirty="0"/>
              <a:t> - </a:t>
            </a:r>
            <a:r>
              <a:rPr lang="de-DE" dirty="0" err="1"/>
              <a:t>przewodowy</a:t>
            </a:r>
            <a:endParaRPr lang="pl-PL" dirty="0"/>
          </a:p>
          <a:p>
            <a:pPr lvl="0"/>
            <a:r>
              <a:rPr lang="de-DE" b="1" dirty="0"/>
              <a:t>Verstößen</a:t>
            </a:r>
            <a:r>
              <a:rPr lang="de-DE" dirty="0"/>
              <a:t> - </a:t>
            </a:r>
            <a:r>
              <a:rPr lang="de-DE" dirty="0" err="1"/>
              <a:t>naruszenia</a:t>
            </a:r>
            <a:endParaRPr lang="pl-PL" dirty="0"/>
          </a:p>
          <a:p>
            <a:pPr lvl="0"/>
            <a:r>
              <a:rPr lang="de-DE" b="1" dirty="0"/>
              <a:t>Konsequenzen(Pl.)</a:t>
            </a:r>
            <a:r>
              <a:rPr lang="de-DE" dirty="0"/>
              <a:t> - </a:t>
            </a:r>
            <a:r>
              <a:rPr lang="de-DE" dirty="0" err="1"/>
              <a:t>konsekwencje</a:t>
            </a:r>
            <a:endParaRPr lang="pl-PL" dirty="0"/>
          </a:p>
          <a:p>
            <a:pPr lvl="0"/>
            <a:r>
              <a:rPr lang="de-DE" b="1" dirty="0"/>
              <a:t>Beseitigungsanspruch</a:t>
            </a:r>
            <a:r>
              <a:rPr lang="de-DE" dirty="0"/>
              <a:t> , der -  </a:t>
            </a:r>
            <a:r>
              <a:rPr lang="de-DE" dirty="0" err="1"/>
              <a:t>roszczenie</a:t>
            </a:r>
            <a:r>
              <a:rPr lang="de-DE" dirty="0"/>
              <a:t> o </a:t>
            </a:r>
            <a:r>
              <a:rPr lang="de-DE" dirty="0" err="1"/>
              <a:t>eliminację</a:t>
            </a:r>
            <a:endParaRPr lang="pl-PL" dirty="0"/>
          </a:p>
          <a:p>
            <a:pPr lvl="0"/>
            <a:r>
              <a:rPr lang="de-DE" b="1" dirty="0"/>
              <a:t>Unterlassungsanspruc</a:t>
            </a:r>
            <a:r>
              <a:rPr lang="de-DE" dirty="0"/>
              <a:t>h, der - </a:t>
            </a:r>
            <a:r>
              <a:rPr lang="de-DE" dirty="0" err="1"/>
              <a:t>nakazowego</a:t>
            </a:r>
            <a:endParaRPr lang="pl-PL" dirty="0"/>
          </a:p>
          <a:p>
            <a:pPr lvl="0"/>
            <a:r>
              <a:rPr lang="de-DE" b="1" dirty="0"/>
              <a:t>Schadensersatzanspruch der, </a:t>
            </a:r>
            <a:r>
              <a:rPr lang="de-DE" dirty="0"/>
              <a:t> – </a:t>
            </a:r>
            <a:r>
              <a:rPr lang="de-DE" dirty="0" err="1"/>
              <a:t>ro</a:t>
            </a:r>
            <a:r>
              <a:rPr lang="pl-PL" dirty="0" err="1"/>
              <a:t>szczenie</a:t>
            </a:r>
            <a:r>
              <a:rPr lang="pl-PL" dirty="0"/>
              <a:t> o odszkodowanie</a:t>
            </a:r>
          </a:p>
          <a:p>
            <a:pPr lvl="0"/>
            <a:r>
              <a:rPr lang="pl-PL" b="1" dirty="0" err="1"/>
              <a:t>Auskunftsanspruch</a:t>
            </a:r>
            <a:r>
              <a:rPr lang="pl-PL" dirty="0"/>
              <a:t> , der – prawo do informacji</a:t>
            </a:r>
          </a:p>
          <a:p>
            <a:pPr lvl="0"/>
            <a:r>
              <a:rPr lang="pl-PL" b="1" dirty="0" err="1"/>
              <a:t>Aufwendungsersatzanspruch</a:t>
            </a:r>
            <a:r>
              <a:rPr lang="pl-PL" b="1" dirty="0"/>
              <a:t>, der</a:t>
            </a:r>
            <a:r>
              <a:rPr lang="pl-PL" dirty="0"/>
              <a:t> –roszczenie o zwrot kosztów</a:t>
            </a:r>
          </a:p>
          <a:p>
            <a:pPr lvl="0"/>
            <a:r>
              <a:rPr lang="pl-PL" b="1" dirty="0" err="1"/>
              <a:t>Schmerzensgeldanspruc</a:t>
            </a:r>
            <a:r>
              <a:rPr lang="pl-PL" dirty="0" err="1"/>
              <a:t>h</a:t>
            </a:r>
            <a:r>
              <a:rPr lang="pl-PL" dirty="0"/>
              <a:t>, der  – roszczenie o rekompensatę za ból i cierpienie</a:t>
            </a:r>
          </a:p>
          <a:p>
            <a:endParaRPr lang="pl-PL" dirty="0"/>
          </a:p>
        </p:txBody>
      </p:sp>
    </p:spTree>
    <p:extLst>
      <p:ext uri="{BB962C8B-B14F-4D97-AF65-F5344CB8AC3E}">
        <p14:creationId xmlns:p14="http://schemas.microsoft.com/office/powerpoint/2010/main" val="22275235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331874"/>
            <a:ext cx="10515600" cy="1325563"/>
          </a:xfrm>
        </p:spPr>
        <p:txBody>
          <a:bodyPr anchor="ctr">
            <a:normAutofit/>
          </a:bodyPr>
          <a:lstStyle/>
          <a:p>
            <a:pPr algn="ctr"/>
            <a:r>
              <a:rPr lang="pl-PL" sz="3600" dirty="0" err="1" smtClean="0">
                <a:solidFill>
                  <a:srgbClr val="002060"/>
                </a:solidFill>
                <a:latin typeface="Times New Roman" panose="02020603050405020304" pitchFamily="18" charset="0"/>
                <a:cs typeface="Times New Roman" panose="02020603050405020304" pitchFamily="18" charset="0"/>
              </a:rPr>
              <a:t>Quellen</a:t>
            </a:r>
            <a:r>
              <a:rPr lang="pl-PL" sz="3600" dirty="0">
                <a:solidFill>
                  <a:srgbClr val="002060"/>
                </a:solidFill>
                <a:latin typeface="Times New Roman" panose="02020603050405020304" pitchFamily="18" charset="0"/>
                <a:cs typeface="Times New Roman" panose="02020603050405020304" pitchFamily="18" charset="0"/>
              </a:rPr>
              <a:t>: </a:t>
            </a:r>
          </a:p>
        </p:txBody>
      </p:sp>
      <p:sp>
        <p:nvSpPr>
          <p:cNvPr id="3" name="Symbol zastępczy zawartości 2"/>
          <p:cNvSpPr>
            <a:spLocks noGrp="1"/>
          </p:cNvSpPr>
          <p:nvPr>
            <p:ph idx="1"/>
          </p:nvPr>
        </p:nvSpPr>
        <p:spPr/>
        <p:txBody>
          <a:bodyPr/>
          <a:lstStyle/>
          <a:p>
            <a:pPr algn="just">
              <a:buFont typeface="+mj-lt"/>
              <a:buAutoNum type="arabicParenR"/>
            </a:pPr>
            <a:r>
              <a:rPr lang="pl-PL" sz="1600" dirty="0">
                <a:solidFill>
                  <a:schemeClr val="tx1"/>
                </a:solidFill>
                <a:latin typeface="Times New Roman" panose="02020603050405020304" pitchFamily="18" charset="0"/>
                <a:cs typeface="Times New Roman" panose="02020603050405020304" pitchFamily="18" charset="0"/>
              </a:rPr>
              <a:t>https://www.urheberrecht.de/ </a:t>
            </a:r>
          </a:p>
          <a:p>
            <a:pPr algn="just">
              <a:buFont typeface="+mj-lt"/>
              <a:buAutoNum type="arabicParenR"/>
            </a:pPr>
            <a:r>
              <a:rPr lang="pl-PL" sz="1600" dirty="0">
                <a:solidFill>
                  <a:schemeClr val="tx1"/>
                </a:solidFill>
                <a:latin typeface="Times New Roman" panose="02020603050405020304" pitchFamily="18" charset="0"/>
                <a:cs typeface="Times New Roman" panose="02020603050405020304" pitchFamily="18" charset="0"/>
              </a:rPr>
              <a:t>https://jura-companion.de/wissenswertes/das-urheberrecht.html</a:t>
            </a:r>
          </a:p>
          <a:p>
            <a:pPr algn="just">
              <a:buFont typeface="+mj-lt"/>
              <a:buAutoNum type="arabicParenR"/>
            </a:pPr>
            <a:r>
              <a:rPr lang="pl-PL" sz="1600" dirty="0">
                <a:solidFill>
                  <a:schemeClr val="tx1"/>
                </a:solidFill>
                <a:latin typeface="Times New Roman" panose="02020603050405020304" pitchFamily="18" charset="0"/>
                <a:cs typeface="Times New Roman" panose="02020603050405020304" pitchFamily="18" charset="0"/>
              </a:rPr>
              <a:t>https://prioritaetsnachweis.de/urheberrecht-copyright/index.php</a:t>
            </a:r>
          </a:p>
          <a:p>
            <a:pPr algn="just">
              <a:buFont typeface="+mj-lt"/>
              <a:buAutoNum type="arabicParenR"/>
            </a:pPr>
            <a:r>
              <a:rPr lang="pl-PL" sz="1600" dirty="0">
                <a:solidFill>
                  <a:schemeClr val="tx1"/>
                </a:solidFill>
                <a:latin typeface="Times New Roman" panose="02020603050405020304" pitchFamily="18" charset="0"/>
                <a:cs typeface="Times New Roman" panose="02020603050405020304" pitchFamily="18" charset="0"/>
              </a:rPr>
              <a:t>https://www.ihk-muenchen.de/de/Service/Recht-und-Steuern/Urheberrecht/Copyrights-Urheberrecht-schützen-und-nutzen/</a:t>
            </a:r>
          </a:p>
          <a:p>
            <a:pPr algn="just">
              <a:buFont typeface="+mj-lt"/>
              <a:buAutoNum type="arabicParenR"/>
            </a:pPr>
            <a:r>
              <a:rPr lang="pl-PL" sz="1600" dirty="0">
                <a:solidFill>
                  <a:schemeClr val="tx1"/>
                </a:solidFill>
                <a:latin typeface="Times New Roman" panose="02020603050405020304" pitchFamily="18" charset="0"/>
                <a:cs typeface="Times New Roman" panose="02020603050405020304" pitchFamily="18" charset="0"/>
              </a:rPr>
              <a:t>https://www.bussgeldkatalog.org/urheberrecht-internet/ </a:t>
            </a:r>
            <a:endParaRPr lang="pl-PL" sz="1600" dirty="0" smtClean="0">
              <a:solidFill>
                <a:schemeClr val="tx1"/>
              </a:solidFill>
              <a:latin typeface="Times New Roman" panose="02020603050405020304" pitchFamily="18" charset="0"/>
              <a:cs typeface="Times New Roman" panose="02020603050405020304" pitchFamily="18" charset="0"/>
            </a:endParaRPr>
          </a:p>
          <a:p>
            <a:pPr algn="just">
              <a:buFont typeface="+mj-lt"/>
              <a:buAutoNum type="arabicParenR"/>
            </a:pPr>
            <a:r>
              <a:rPr lang="pl-PL" sz="1600" dirty="0">
                <a:solidFill>
                  <a:schemeClr val="tx1"/>
                </a:solidFill>
                <a:latin typeface="Times New Roman" panose="02020603050405020304" pitchFamily="18" charset="0"/>
                <a:cs typeface="Times New Roman" panose="02020603050405020304" pitchFamily="18" charset="0"/>
              </a:rPr>
              <a:t>https://www.gesetze-im-internet.de/urhg/</a:t>
            </a:r>
          </a:p>
          <a:p>
            <a:pPr marL="0" indent="0">
              <a:buNone/>
            </a:pPr>
            <a:endParaRPr lang="pl-PL" dirty="0"/>
          </a:p>
        </p:txBody>
      </p:sp>
    </p:spTree>
    <p:extLst>
      <p:ext uri="{BB962C8B-B14F-4D97-AF65-F5344CB8AC3E}">
        <p14:creationId xmlns:p14="http://schemas.microsoft.com/office/powerpoint/2010/main" val="4450154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gn="ctr"/>
            <a:r>
              <a:rPr lang="pl-PL" sz="3600" dirty="0" smtClean="0">
                <a:solidFill>
                  <a:srgbClr val="002060"/>
                </a:solidFill>
                <a:latin typeface="Times New Roman" panose="02020603050405020304" pitchFamily="18" charset="0"/>
                <a:cs typeface="Times New Roman" panose="02020603050405020304" pitchFamily="18" charset="0"/>
              </a:rPr>
              <a:t>Agenda</a:t>
            </a:r>
            <a:endParaRPr lang="pl-PL" sz="3600" dirty="0">
              <a:solidFill>
                <a:srgbClr val="002060"/>
              </a:solidFill>
              <a:latin typeface="Times New Roman" panose="02020603050405020304" pitchFamily="18" charset="0"/>
              <a:cs typeface="Times New Roman" panose="02020603050405020304" pitchFamily="18" charset="0"/>
            </a:endParaRPr>
          </a:p>
        </p:txBody>
      </p:sp>
      <p:sp>
        <p:nvSpPr>
          <p:cNvPr id="3" name="Symbol zastępczy zawartości 2"/>
          <p:cNvSpPr>
            <a:spLocks noGrp="1"/>
          </p:cNvSpPr>
          <p:nvPr>
            <p:ph idx="1"/>
          </p:nvPr>
        </p:nvSpPr>
        <p:spPr>
          <a:xfrm>
            <a:off x="4173471" y="1445966"/>
            <a:ext cx="6166284" cy="4884496"/>
          </a:xfrm>
        </p:spPr>
        <p:txBody>
          <a:bodyPr>
            <a:normAutofit fontScale="85000" lnSpcReduction="20000"/>
          </a:bodyPr>
          <a:lstStyle/>
          <a:p>
            <a:pPr marL="514350" indent="-514350" algn="just">
              <a:buFont typeface="+mj-lt"/>
              <a:buAutoNum type="arabicParenR"/>
            </a:pPr>
            <a:r>
              <a:rPr lang="de-DE" sz="1800" dirty="0" smtClean="0">
                <a:solidFill>
                  <a:schemeClr val="tx1"/>
                </a:solidFill>
                <a:latin typeface="Times New Roman" panose="02020603050405020304" pitchFamily="18" charset="0"/>
                <a:cs typeface="Times New Roman" panose="02020603050405020304" pitchFamily="18" charset="0"/>
              </a:rPr>
              <a:t>Was </a:t>
            </a:r>
            <a:r>
              <a:rPr lang="de-DE" sz="1800" dirty="0">
                <a:solidFill>
                  <a:schemeClr val="tx1"/>
                </a:solidFill>
                <a:latin typeface="Times New Roman" panose="02020603050405020304" pitchFamily="18" charset="0"/>
                <a:cs typeface="Times New Roman" panose="02020603050405020304" pitchFamily="18" charset="0"/>
              </a:rPr>
              <a:t>ist das Urheberrecht</a:t>
            </a:r>
            <a:r>
              <a:rPr lang="de-DE" sz="1800" dirty="0" smtClean="0">
                <a:solidFill>
                  <a:schemeClr val="tx1"/>
                </a:solidFill>
                <a:latin typeface="Times New Roman" panose="02020603050405020304" pitchFamily="18" charset="0"/>
                <a:cs typeface="Times New Roman" panose="02020603050405020304" pitchFamily="18" charset="0"/>
              </a:rPr>
              <a:t>?</a:t>
            </a:r>
            <a:endParaRPr lang="pl-PL" sz="1800" dirty="0" smtClean="0">
              <a:solidFill>
                <a:schemeClr val="tx1"/>
              </a:solidFill>
              <a:latin typeface="Times New Roman" panose="02020603050405020304" pitchFamily="18" charset="0"/>
              <a:cs typeface="Times New Roman" panose="02020603050405020304" pitchFamily="18" charset="0"/>
            </a:endParaRPr>
          </a:p>
          <a:p>
            <a:pPr marL="514350" indent="-514350" algn="just">
              <a:buFont typeface="+mj-lt"/>
              <a:buAutoNum type="arabicParenR"/>
            </a:pPr>
            <a:r>
              <a:rPr lang="de-DE" sz="1800" dirty="0" smtClean="0">
                <a:solidFill>
                  <a:schemeClr val="tx1"/>
                </a:solidFill>
                <a:latin typeface="Times New Roman" panose="02020603050405020304" pitchFamily="18" charset="0"/>
                <a:cs typeface="Times New Roman" panose="02020603050405020304" pitchFamily="18" charset="0"/>
              </a:rPr>
              <a:t>In </a:t>
            </a:r>
            <a:r>
              <a:rPr lang="de-DE" sz="1800" dirty="0">
                <a:solidFill>
                  <a:schemeClr val="tx1"/>
                </a:solidFill>
                <a:latin typeface="Times New Roman" panose="02020603050405020304" pitchFamily="18" charset="0"/>
                <a:cs typeface="Times New Roman" panose="02020603050405020304" pitchFamily="18" charset="0"/>
              </a:rPr>
              <a:t>welchen Rechtsakten finden wir das Urheberrecht</a:t>
            </a:r>
            <a:r>
              <a:rPr lang="de-DE" sz="1800" dirty="0" smtClean="0">
                <a:solidFill>
                  <a:schemeClr val="tx1"/>
                </a:solidFill>
                <a:latin typeface="Times New Roman" panose="02020603050405020304" pitchFamily="18" charset="0"/>
                <a:cs typeface="Times New Roman" panose="02020603050405020304" pitchFamily="18" charset="0"/>
              </a:rPr>
              <a:t>?</a:t>
            </a:r>
            <a:endParaRPr lang="pl-PL" sz="1800" dirty="0" smtClean="0">
              <a:solidFill>
                <a:schemeClr val="tx1"/>
              </a:solidFill>
              <a:latin typeface="Times New Roman" panose="02020603050405020304" pitchFamily="18" charset="0"/>
              <a:cs typeface="Times New Roman" panose="02020603050405020304" pitchFamily="18" charset="0"/>
            </a:endParaRPr>
          </a:p>
          <a:p>
            <a:pPr marL="514350" indent="-514350" algn="just">
              <a:buFont typeface="+mj-lt"/>
              <a:buAutoNum type="arabicParenR"/>
            </a:pPr>
            <a:r>
              <a:rPr lang="pl-PL" sz="1800" dirty="0" err="1" smtClean="0">
                <a:solidFill>
                  <a:schemeClr val="tx1"/>
                </a:solidFill>
                <a:latin typeface="Times New Roman" panose="02020603050405020304" pitchFamily="18" charset="0"/>
                <a:cs typeface="Times New Roman" panose="02020603050405020304" pitchFamily="18" charset="0"/>
              </a:rPr>
              <a:t>UrhG</a:t>
            </a:r>
            <a:endParaRPr lang="pl-PL" sz="1800" dirty="0" smtClean="0">
              <a:solidFill>
                <a:schemeClr val="tx1"/>
              </a:solidFill>
              <a:latin typeface="Times New Roman" panose="02020603050405020304" pitchFamily="18" charset="0"/>
              <a:cs typeface="Times New Roman" panose="02020603050405020304" pitchFamily="18" charset="0"/>
            </a:endParaRPr>
          </a:p>
          <a:p>
            <a:pPr marL="514350" lvl="0" indent="-514350" algn="just">
              <a:buFont typeface="+mj-lt"/>
              <a:buAutoNum type="arabicParenR"/>
            </a:pPr>
            <a:r>
              <a:rPr lang="pl-PL" sz="1800" dirty="0">
                <a:solidFill>
                  <a:schemeClr val="tx1"/>
                </a:solidFill>
                <a:latin typeface="Times New Roman" panose="02020603050405020304" pitchFamily="18" charset="0"/>
                <a:cs typeface="Times New Roman" panose="02020603050405020304" pitchFamily="18" charset="0"/>
              </a:rPr>
              <a:t>Wer </a:t>
            </a:r>
            <a:r>
              <a:rPr lang="pl-PL" sz="1800" dirty="0" err="1">
                <a:solidFill>
                  <a:schemeClr val="tx1"/>
                </a:solidFill>
                <a:latin typeface="Times New Roman" panose="02020603050405020304" pitchFamily="18" charset="0"/>
                <a:cs typeface="Times New Roman" panose="02020603050405020304" pitchFamily="18" charset="0"/>
              </a:rPr>
              <a:t>ist</a:t>
            </a:r>
            <a:r>
              <a:rPr lang="pl-PL" sz="1800" dirty="0">
                <a:solidFill>
                  <a:schemeClr val="tx1"/>
                </a:solidFill>
                <a:latin typeface="Times New Roman" panose="02020603050405020304" pitchFamily="18" charset="0"/>
                <a:cs typeface="Times New Roman" panose="02020603050405020304" pitchFamily="18" charset="0"/>
              </a:rPr>
              <a:t> </a:t>
            </a:r>
            <a:r>
              <a:rPr lang="pl-PL" sz="1800" dirty="0" err="1">
                <a:solidFill>
                  <a:schemeClr val="tx1"/>
                </a:solidFill>
                <a:latin typeface="Times New Roman" panose="02020603050405020304" pitchFamily="18" charset="0"/>
                <a:cs typeface="Times New Roman" panose="02020603050405020304" pitchFamily="18" charset="0"/>
              </a:rPr>
              <a:t>Rechtsinhaber</a:t>
            </a:r>
            <a:r>
              <a:rPr lang="pl-PL" sz="1800" dirty="0">
                <a:solidFill>
                  <a:schemeClr val="tx1"/>
                </a:solidFill>
                <a:latin typeface="Times New Roman" panose="02020603050405020304" pitchFamily="18" charset="0"/>
                <a:cs typeface="Times New Roman" panose="02020603050405020304" pitchFamily="18" charset="0"/>
              </a:rPr>
              <a:t> </a:t>
            </a:r>
            <a:r>
              <a:rPr lang="pl-PL" sz="1800" dirty="0" err="1">
                <a:solidFill>
                  <a:schemeClr val="tx1"/>
                </a:solidFill>
                <a:latin typeface="Times New Roman" panose="02020603050405020304" pitchFamily="18" charset="0"/>
                <a:cs typeface="Times New Roman" panose="02020603050405020304" pitchFamily="18" charset="0"/>
              </a:rPr>
              <a:t>nach</a:t>
            </a:r>
            <a:r>
              <a:rPr lang="pl-PL" sz="1800" dirty="0">
                <a:solidFill>
                  <a:schemeClr val="tx1"/>
                </a:solidFill>
                <a:latin typeface="Times New Roman" panose="02020603050405020304" pitchFamily="18" charset="0"/>
                <a:cs typeface="Times New Roman" panose="02020603050405020304" pitchFamily="18" charset="0"/>
              </a:rPr>
              <a:t> </a:t>
            </a:r>
            <a:r>
              <a:rPr lang="pl-PL" sz="1800" dirty="0" err="1">
                <a:solidFill>
                  <a:schemeClr val="tx1"/>
                </a:solidFill>
                <a:latin typeface="Times New Roman" panose="02020603050405020304" pitchFamily="18" charset="0"/>
                <a:cs typeface="Times New Roman" panose="02020603050405020304" pitchFamily="18" charset="0"/>
              </a:rPr>
              <a:t>dem</a:t>
            </a:r>
            <a:r>
              <a:rPr lang="pl-PL" sz="1800" dirty="0">
                <a:solidFill>
                  <a:schemeClr val="tx1"/>
                </a:solidFill>
                <a:latin typeface="Times New Roman" panose="02020603050405020304" pitchFamily="18" charset="0"/>
                <a:cs typeface="Times New Roman" panose="02020603050405020304" pitchFamily="18" charset="0"/>
              </a:rPr>
              <a:t> </a:t>
            </a:r>
            <a:r>
              <a:rPr lang="pl-PL" sz="1800" dirty="0" err="1">
                <a:solidFill>
                  <a:schemeClr val="tx1"/>
                </a:solidFill>
                <a:latin typeface="Times New Roman" panose="02020603050405020304" pitchFamily="18" charset="0"/>
                <a:cs typeface="Times New Roman" panose="02020603050405020304" pitchFamily="18" charset="0"/>
              </a:rPr>
              <a:t>Urheberrecht</a:t>
            </a:r>
            <a:r>
              <a:rPr lang="pl-PL" sz="1800" dirty="0">
                <a:solidFill>
                  <a:schemeClr val="tx1"/>
                </a:solidFill>
                <a:latin typeface="Times New Roman" panose="02020603050405020304" pitchFamily="18" charset="0"/>
                <a:cs typeface="Times New Roman" panose="02020603050405020304" pitchFamily="18" charset="0"/>
              </a:rPr>
              <a:t>?</a:t>
            </a:r>
          </a:p>
          <a:p>
            <a:pPr marL="514350" lvl="0" indent="-514350" algn="just">
              <a:buFont typeface="+mj-lt"/>
              <a:buAutoNum type="arabicParenR"/>
            </a:pPr>
            <a:r>
              <a:rPr lang="pl-PL" sz="1800" dirty="0">
                <a:solidFill>
                  <a:schemeClr val="tx1"/>
                </a:solidFill>
                <a:latin typeface="Times New Roman" panose="02020603050405020304" pitchFamily="18" charset="0"/>
                <a:cs typeface="Times New Roman" panose="02020603050405020304" pitchFamily="18" charset="0"/>
              </a:rPr>
              <a:t>Copyright</a:t>
            </a:r>
          </a:p>
          <a:p>
            <a:pPr marL="514350" lvl="0" indent="-514350" algn="just">
              <a:buFont typeface="+mj-lt"/>
              <a:buAutoNum type="arabicParenR"/>
            </a:pPr>
            <a:r>
              <a:rPr lang="pl-PL" sz="1800" dirty="0" err="1">
                <a:solidFill>
                  <a:schemeClr val="tx1"/>
                </a:solidFill>
                <a:latin typeface="Times New Roman" panose="02020603050405020304" pitchFamily="18" charset="0"/>
                <a:cs typeface="Times New Roman" panose="02020603050405020304" pitchFamily="18" charset="0"/>
              </a:rPr>
              <a:t>Prioritätsnachweis</a:t>
            </a:r>
            <a:r>
              <a:rPr lang="pl-PL" sz="1800" dirty="0">
                <a:solidFill>
                  <a:schemeClr val="tx1"/>
                </a:solidFill>
                <a:latin typeface="Times New Roman" panose="02020603050405020304" pitchFamily="18" charset="0"/>
                <a:cs typeface="Times New Roman" panose="02020603050405020304" pitchFamily="18" charset="0"/>
              </a:rPr>
              <a:t> </a:t>
            </a:r>
            <a:r>
              <a:rPr lang="pl-PL" sz="1800" dirty="0" err="1">
                <a:solidFill>
                  <a:schemeClr val="tx1"/>
                </a:solidFill>
                <a:latin typeface="Times New Roman" panose="02020603050405020304" pitchFamily="18" charset="0"/>
                <a:cs typeface="Times New Roman" panose="02020603050405020304" pitchFamily="18" charset="0"/>
              </a:rPr>
              <a:t>und</a:t>
            </a:r>
            <a:r>
              <a:rPr lang="pl-PL" sz="1800" dirty="0">
                <a:solidFill>
                  <a:schemeClr val="tx1"/>
                </a:solidFill>
                <a:latin typeface="Times New Roman" panose="02020603050405020304" pitchFamily="18" charset="0"/>
                <a:cs typeface="Times New Roman" panose="02020603050405020304" pitchFamily="18" charset="0"/>
              </a:rPr>
              <a:t> Copyright</a:t>
            </a:r>
          </a:p>
          <a:p>
            <a:pPr marL="514350" lvl="0" indent="-514350" algn="just">
              <a:buFont typeface="+mj-lt"/>
              <a:buAutoNum type="arabicParenR"/>
            </a:pPr>
            <a:r>
              <a:rPr lang="pl-PL" sz="1800" dirty="0" err="1">
                <a:solidFill>
                  <a:schemeClr val="tx1"/>
                </a:solidFill>
                <a:latin typeface="Times New Roman" panose="02020603050405020304" pitchFamily="18" charset="0"/>
                <a:cs typeface="Times New Roman" panose="02020603050405020304" pitchFamily="18" charset="0"/>
              </a:rPr>
              <a:t>Folgen</a:t>
            </a:r>
            <a:r>
              <a:rPr lang="pl-PL" sz="1800" dirty="0">
                <a:solidFill>
                  <a:schemeClr val="tx1"/>
                </a:solidFill>
                <a:latin typeface="Times New Roman" panose="02020603050405020304" pitchFamily="18" charset="0"/>
                <a:cs typeface="Times New Roman" panose="02020603050405020304" pitchFamily="18" charset="0"/>
              </a:rPr>
              <a:t> </a:t>
            </a:r>
            <a:r>
              <a:rPr lang="pl-PL" sz="1800" dirty="0" err="1">
                <a:solidFill>
                  <a:schemeClr val="tx1"/>
                </a:solidFill>
                <a:latin typeface="Times New Roman" panose="02020603050405020304" pitchFamily="18" charset="0"/>
                <a:cs typeface="Times New Roman" panose="02020603050405020304" pitchFamily="18" charset="0"/>
              </a:rPr>
              <a:t>bei</a:t>
            </a:r>
            <a:r>
              <a:rPr lang="pl-PL" sz="1800" dirty="0">
                <a:solidFill>
                  <a:schemeClr val="tx1"/>
                </a:solidFill>
                <a:latin typeface="Times New Roman" panose="02020603050405020304" pitchFamily="18" charset="0"/>
                <a:cs typeface="Times New Roman" panose="02020603050405020304" pitchFamily="18" charset="0"/>
              </a:rPr>
              <a:t> </a:t>
            </a:r>
            <a:r>
              <a:rPr lang="pl-PL" sz="1800" dirty="0" err="1">
                <a:solidFill>
                  <a:schemeClr val="tx1"/>
                </a:solidFill>
                <a:latin typeface="Times New Roman" panose="02020603050405020304" pitchFamily="18" charset="0"/>
                <a:cs typeface="Times New Roman" panose="02020603050405020304" pitchFamily="18" charset="0"/>
              </a:rPr>
              <a:t>einer</a:t>
            </a:r>
            <a:r>
              <a:rPr lang="pl-PL" sz="1800" dirty="0">
                <a:solidFill>
                  <a:schemeClr val="tx1"/>
                </a:solidFill>
                <a:latin typeface="Times New Roman" panose="02020603050405020304" pitchFamily="18" charset="0"/>
                <a:cs typeface="Times New Roman" panose="02020603050405020304" pitchFamily="18" charset="0"/>
              </a:rPr>
              <a:t> </a:t>
            </a:r>
            <a:r>
              <a:rPr lang="pl-PL" sz="1800" dirty="0" err="1">
                <a:solidFill>
                  <a:schemeClr val="tx1"/>
                </a:solidFill>
                <a:latin typeface="Times New Roman" panose="02020603050405020304" pitchFamily="18" charset="0"/>
                <a:cs typeface="Times New Roman" panose="02020603050405020304" pitchFamily="18" charset="0"/>
              </a:rPr>
              <a:t>Urheberrechtsverletzung</a:t>
            </a:r>
            <a:endParaRPr lang="pl-PL" sz="1800" dirty="0">
              <a:solidFill>
                <a:schemeClr val="tx1"/>
              </a:solidFill>
              <a:latin typeface="Times New Roman" panose="02020603050405020304" pitchFamily="18" charset="0"/>
              <a:cs typeface="Times New Roman" panose="02020603050405020304" pitchFamily="18" charset="0"/>
            </a:endParaRPr>
          </a:p>
          <a:p>
            <a:pPr marL="514350" lvl="0" indent="-514350" algn="just">
              <a:buFont typeface="+mj-lt"/>
              <a:buAutoNum type="arabicParenR"/>
            </a:pPr>
            <a:r>
              <a:rPr lang="pl-PL" sz="1800" dirty="0" err="1">
                <a:solidFill>
                  <a:schemeClr val="tx1"/>
                </a:solidFill>
                <a:latin typeface="Times New Roman" panose="02020603050405020304" pitchFamily="18" charset="0"/>
                <a:cs typeface="Times New Roman" panose="02020603050405020304" pitchFamily="18" charset="0"/>
              </a:rPr>
              <a:t>Urheberrecht</a:t>
            </a:r>
            <a:r>
              <a:rPr lang="pl-PL" sz="1800" dirty="0">
                <a:solidFill>
                  <a:schemeClr val="tx1"/>
                </a:solidFill>
                <a:latin typeface="Times New Roman" panose="02020603050405020304" pitchFamily="18" charset="0"/>
                <a:cs typeface="Times New Roman" panose="02020603050405020304" pitchFamily="18" charset="0"/>
              </a:rPr>
              <a:t> im Internet</a:t>
            </a:r>
          </a:p>
          <a:p>
            <a:pPr marL="514350" lvl="0" indent="-514350" algn="just">
              <a:buFont typeface="+mj-lt"/>
              <a:buAutoNum type="arabicParenR"/>
            </a:pPr>
            <a:r>
              <a:rPr lang="pl-PL" sz="1800" dirty="0" err="1">
                <a:solidFill>
                  <a:schemeClr val="tx1"/>
                </a:solidFill>
                <a:latin typeface="Times New Roman" panose="02020603050405020304" pitchFamily="18" charset="0"/>
                <a:cs typeface="Times New Roman" panose="02020603050405020304" pitchFamily="18" charset="0"/>
              </a:rPr>
              <a:t>Die</a:t>
            </a:r>
            <a:r>
              <a:rPr lang="pl-PL" sz="1800" dirty="0">
                <a:solidFill>
                  <a:schemeClr val="tx1"/>
                </a:solidFill>
                <a:latin typeface="Times New Roman" panose="02020603050405020304" pitchFamily="18" charset="0"/>
                <a:cs typeface="Times New Roman" panose="02020603050405020304" pitchFamily="18" charset="0"/>
              </a:rPr>
              <a:t> </a:t>
            </a:r>
            <a:r>
              <a:rPr lang="pl-PL" sz="1800" dirty="0" err="1">
                <a:solidFill>
                  <a:schemeClr val="tx1"/>
                </a:solidFill>
                <a:latin typeface="Times New Roman" panose="02020603050405020304" pitchFamily="18" charset="0"/>
                <a:cs typeface="Times New Roman" panose="02020603050405020304" pitchFamily="18" charset="0"/>
              </a:rPr>
              <a:t>Grauzone</a:t>
            </a:r>
            <a:endParaRPr lang="pl-PL" sz="1800" dirty="0">
              <a:solidFill>
                <a:schemeClr val="tx1"/>
              </a:solidFill>
              <a:latin typeface="Times New Roman" panose="02020603050405020304" pitchFamily="18" charset="0"/>
              <a:cs typeface="Times New Roman" panose="02020603050405020304" pitchFamily="18" charset="0"/>
            </a:endParaRPr>
          </a:p>
          <a:p>
            <a:pPr marL="514350" lvl="0" indent="-514350" algn="just">
              <a:buFont typeface="+mj-lt"/>
              <a:buAutoNum type="arabicParenR"/>
            </a:pPr>
            <a:r>
              <a:rPr lang="pl-PL" sz="1800" dirty="0">
                <a:solidFill>
                  <a:schemeClr val="tx1"/>
                </a:solidFill>
                <a:latin typeface="Times New Roman" panose="02020603050405020304" pitchFamily="18" charset="0"/>
                <a:cs typeface="Times New Roman" panose="02020603050405020304" pitchFamily="18" charset="0"/>
              </a:rPr>
              <a:t>Von </a:t>
            </a:r>
            <a:r>
              <a:rPr lang="pl-PL" sz="1800" dirty="0" err="1">
                <a:solidFill>
                  <a:schemeClr val="tx1"/>
                </a:solidFill>
                <a:latin typeface="Times New Roman" panose="02020603050405020304" pitchFamily="18" charset="0"/>
                <a:cs typeface="Times New Roman" panose="02020603050405020304" pitchFamily="18" charset="0"/>
              </a:rPr>
              <a:t>besonderer</a:t>
            </a:r>
            <a:r>
              <a:rPr lang="pl-PL" sz="1800" dirty="0">
                <a:solidFill>
                  <a:schemeClr val="tx1"/>
                </a:solidFill>
                <a:latin typeface="Times New Roman" panose="02020603050405020304" pitchFamily="18" charset="0"/>
                <a:cs typeface="Times New Roman" panose="02020603050405020304" pitchFamily="18" charset="0"/>
              </a:rPr>
              <a:t> </a:t>
            </a:r>
            <a:r>
              <a:rPr lang="pl-PL" sz="1800" dirty="0" err="1">
                <a:solidFill>
                  <a:schemeClr val="tx1"/>
                </a:solidFill>
                <a:latin typeface="Times New Roman" panose="02020603050405020304" pitchFamily="18" charset="0"/>
                <a:cs typeface="Times New Roman" panose="02020603050405020304" pitchFamily="18" charset="0"/>
              </a:rPr>
              <a:t>Bedeutung</a:t>
            </a:r>
            <a:r>
              <a:rPr lang="pl-PL" sz="1800" dirty="0">
                <a:solidFill>
                  <a:schemeClr val="tx1"/>
                </a:solidFill>
                <a:latin typeface="Times New Roman" panose="02020603050405020304" pitchFamily="18" charset="0"/>
                <a:cs typeface="Times New Roman" panose="02020603050405020304" pitchFamily="18" charset="0"/>
              </a:rPr>
              <a:t> </a:t>
            </a:r>
            <a:r>
              <a:rPr lang="pl-PL" sz="1800" dirty="0" err="1">
                <a:solidFill>
                  <a:schemeClr val="tx1"/>
                </a:solidFill>
                <a:latin typeface="Times New Roman" panose="02020603050405020304" pitchFamily="18" charset="0"/>
                <a:cs typeface="Times New Roman" panose="02020603050405020304" pitchFamily="18" charset="0"/>
              </a:rPr>
              <a:t>für</a:t>
            </a:r>
            <a:r>
              <a:rPr lang="pl-PL" sz="1800" dirty="0">
                <a:solidFill>
                  <a:schemeClr val="tx1"/>
                </a:solidFill>
                <a:latin typeface="Times New Roman" panose="02020603050405020304" pitchFamily="18" charset="0"/>
                <a:cs typeface="Times New Roman" panose="02020603050405020304" pitchFamily="18" charset="0"/>
              </a:rPr>
              <a:t> </a:t>
            </a:r>
            <a:r>
              <a:rPr lang="pl-PL" sz="1800" dirty="0" err="1">
                <a:solidFill>
                  <a:schemeClr val="tx1"/>
                </a:solidFill>
                <a:latin typeface="Times New Roman" panose="02020603050405020304" pitchFamily="18" charset="0"/>
                <a:cs typeface="Times New Roman" panose="02020603050405020304" pitchFamily="18" charset="0"/>
              </a:rPr>
              <a:t>das</a:t>
            </a:r>
            <a:r>
              <a:rPr lang="pl-PL" sz="1800" dirty="0">
                <a:solidFill>
                  <a:schemeClr val="tx1"/>
                </a:solidFill>
                <a:latin typeface="Times New Roman" panose="02020603050405020304" pitchFamily="18" charset="0"/>
                <a:cs typeface="Times New Roman" panose="02020603050405020304" pitchFamily="18" charset="0"/>
              </a:rPr>
              <a:t> </a:t>
            </a:r>
            <a:r>
              <a:rPr lang="pl-PL" sz="1800" dirty="0" err="1">
                <a:solidFill>
                  <a:schemeClr val="tx1"/>
                </a:solidFill>
                <a:latin typeface="Times New Roman" panose="02020603050405020304" pitchFamily="18" charset="0"/>
                <a:cs typeface="Times New Roman" panose="02020603050405020304" pitchFamily="18" charset="0"/>
              </a:rPr>
              <a:t>Urheberrecht</a:t>
            </a:r>
            <a:r>
              <a:rPr lang="pl-PL" sz="1800" dirty="0">
                <a:solidFill>
                  <a:schemeClr val="tx1"/>
                </a:solidFill>
                <a:latin typeface="Times New Roman" panose="02020603050405020304" pitchFamily="18" charset="0"/>
                <a:cs typeface="Times New Roman" panose="02020603050405020304" pitchFamily="18" charset="0"/>
              </a:rPr>
              <a:t> im Internet </a:t>
            </a:r>
            <a:r>
              <a:rPr lang="pl-PL" sz="1800" dirty="0" err="1">
                <a:solidFill>
                  <a:schemeClr val="tx1"/>
                </a:solidFill>
                <a:latin typeface="Times New Roman" panose="02020603050405020304" pitchFamily="18" charset="0"/>
                <a:cs typeface="Times New Roman" panose="02020603050405020304" pitchFamily="18" charset="0"/>
              </a:rPr>
              <a:t>sind</a:t>
            </a:r>
            <a:r>
              <a:rPr lang="pl-PL" sz="1800" dirty="0">
                <a:solidFill>
                  <a:schemeClr val="tx1"/>
                </a:solidFill>
                <a:latin typeface="Times New Roman" panose="02020603050405020304" pitchFamily="18" charset="0"/>
                <a:cs typeface="Times New Roman" panose="02020603050405020304" pitchFamily="18" charset="0"/>
              </a:rPr>
              <a:t>:</a:t>
            </a:r>
          </a:p>
          <a:p>
            <a:pPr marL="514350" lvl="0" indent="-514350" algn="just">
              <a:buFont typeface="+mj-lt"/>
              <a:buAutoNum type="arabicParenR"/>
            </a:pPr>
            <a:r>
              <a:rPr lang="pl-PL" sz="1800" dirty="0" err="1">
                <a:solidFill>
                  <a:schemeClr val="tx1"/>
                </a:solidFill>
                <a:latin typeface="Times New Roman" panose="02020603050405020304" pitchFamily="18" charset="0"/>
                <a:cs typeface="Times New Roman" panose="02020603050405020304" pitchFamily="18" charset="0"/>
              </a:rPr>
              <a:t>Vervielfältigungsrecht</a:t>
            </a:r>
            <a:r>
              <a:rPr lang="pl-PL" sz="1800" dirty="0">
                <a:solidFill>
                  <a:schemeClr val="tx1"/>
                </a:solidFill>
                <a:latin typeface="Times New Roman" panose="02020603050405020304" pitchFamily="18" charset="0"/>
                <a:cs typeface="Times New Roman" panose="02020603050405020304" pitchFamily="18" charset="0"/>
              </a:rPr>
              <a:t> </a:t>
            </a:r>
            <a:r>
              <a:rPr lang="pl-PL" sz="1800" dirty="0" err="1">
                <a:solidFill>
                  <a:schemeClr val="tx1"/>
                </a:solidFill>
                <a:latin typeface="Times New Roman" panose="02020603050405020304" pitchFamily="18" charset="0"/>
                <a:cs typeface="Times New Roman" panose="02020603050405020304" pitchFamily="18" charset="0"/>
              </a:rPr>
              <a:t>und</a:t>
            </a:r>
            <a:r>
              <a:rPr lang="pl-PL" sz="1800" dirty="0">
                <a:solidFill>
                  <a:schemeClr val="tx1"/>
                </a:solidFill>
                <a:latin typeface="Times New Roman" panose="02020603050405020304" pitchFamily="18" charset="0"/>
                <a:cs typeface="Times New Roman" panose="02020603050405020304" pitchFamily="18" charset="0"/>
              </a:rPr>
              <a:t> </a:t>
            </a:r>
            <a:r>
              <a:rPr lang="pl-PL" sz="1800" dirty="0" err="1">
                <a:solidFill>
                  <a:schemeClr val="tx1"/>
                </a:solidFill>
                <a:latin typeface="Times New Roman" panose="02020603050405020304" pitchFamily="18" charset="0"/>
                <a:cs typeface="Times New Roman" panose="02020603050405020304" pitchFamily="18" charset="0"/>
              </a:rPr>
              <a:t>Recht</a:t>
            </a:r>
            <a:r>
              <a:rPr lang="pl-PL" sz="1800" dirty="0">
                <a:solidFill>
                  <a:schemeClr val="tx1"/>
                </a:solidFill>
                <a:latin typeface="Times New Roman" panose="02020603050405020304" pitchFamily="18" charset="0"/>
                <a:cs typeface="Times New Roman" panose="02020603050405020304" pitchFamily="18" charset="0"/>
              </a:rPr>
              <a:t> der </a:t>
            </a:r>
            <a:r>
              <a:rPr lang="pl-PL" sz="1800" dirty="0" err="1">
                <a:solidFill>
                  <a:schemeClr val="tx1"/>
                </a:solidFill>
                <a:latin typeface="Times New Roman" panose="02020603050405020304" pitchFamily="18" charset="0"/>
                <a:cs typeface="Times New Roman" panose="02020603050405020304" pitchFamily="18" charset="0"/>
              </a:rPr>
              <a:t>öffentlichen</a:t>
            </a:r>
            <a:r>
              <a:rPr lang="pl-PL" sz="1800" dirty="0">
                <a:solidFill>
                  <a:schemeClr val="tx1"/>
                </a:solidFill>
                <a:latin typeface="Times New Roman" panose="02020603050405020304" pitchFamily="18" charset="0"/>
                <a:cs typeface="Times New Roman" panose="02020603050405020304" pitchFamily="18" charset="0"/>
              </a:rPr>
              <a:t> </a:t>
            </a:r>
            <a:r>
              <a:rPr lang="pl-PL" sz="1800" dirty="0" err="1">
                <a:solidFill>
                  <a:schemeClr val="tx1"/>
                </a:solidFill>
                <a:latin typeface="Times New Roman" panose="02020603050405020304" pitchFamily="18" charset="0"/>
                <a:cs typeface="Times New Roman" panose="02020603050405020304" pitchFamily="18" charset="0"/>
              </a:rPr>
              <a:t>Zugänglichmachung</a:t>
            </a:r>
            <a:endParaRPr lang="pl-PL" sz="1800" dirty="0">
              <a:solidFill>
                <a:schemeClr val="tx1"/>
              </a:solidFill>
              <a:latin typeface="Times New Roman" panose="02020603050405020304" pitchFamily="18" charset="0"/>
              <a:cs typeface="Times New Roman" panose="02020603050405020304" pitchFamily="18" charset="0"/>
            </a:endParaRPr>
          </a:p>
          <a:p>
            <a:pPr marL="514350" lvl="0" indent="-514350" algn="just">
              <a:buFont typeface="+mj-lt"/>
              <a:buAutoNum type="arabicParenR"/>
            </a:pPr>
            <a:r>
              <a:rPr lang="pl-PL" sz="1800" dirty="0" err="1">
                <a:solidFill>
                  <a:schemeClr val="tx1"/>
                </a:solidFill>
                <a:latin typeface="Times New Roman" panose="02020603050405020304" pitchFamily="18" charset="0"/>
                <a:cs typeface="Times New Roman" panose="02020603050405020304" pitchFamily="18" charset="0"/>
              </a:rPr>
              <a:t>Wann</a:t>
            </a:r>
            <a:r>
              <a:rPr lang="pl-PL" sz="1800" dirty="0">
                <a:solidFill>
                  <a:schemeClr val="tx1"/>
                </a:solidFill>
                <a:latin typeface="Times New Roman" panose="02020603050405020304" pitchFamily="18" charset="0"/>
                <a:cs typeface="Times New Roman" panose="02020603050405020304" pitchFamily="18" charset="0"/>
              </a:rPr>
              <a:t> </a:t>
            </a:r>
            <a:r>
              <a:rPr lang="pl-PL" sz="1800" dirty="0" err="1">
                <a:solidFill>
                  <a:schemeClr val="tx1"/>
                </a:solidFill>
                <a:latin typeface="Times New Roman" panose="02020603050405020304" pitchFamily="18" charset="0"/>
                <a:cs typeface="Times New Roman" panose="02020603050405020304" pitchFamily="18" charset="0"/>
              </a:rPr>
              <a:t>liegt</a:t>
            </a:r>
            <a:r>
              <a:rPr lang="pl-PL" sz="1800" dirty="0">
                <a:solidFill>
                  <a:schemeClr val="tx1"/>
                </a:solidFill>
                <a:latin typeface="Times New Roman" panose="02020603050405020304" pitchFamily="18" charset="0"/>
                <a:cs typeface="Times New Roman" panose="02020603050405020304" pitchFamily="18" charset="0"/>
              </a:rPr>
              <a:t> </a:t>
            </a:r>
            <a:r>
              <a:rPr lang="pl-PL" sz="1800" dirty="0" err="1">
                <a:solidFill>
                  <a:schemeClr val="tx1"/>
                </a:solidFill>
                <a:latin typeface="Times New Roman" panose="02020603050405020304" pitchFamily="18" charset="0"/>
                <a:cs typeface="Times New Roman" panose="02020603050405020304" pitchFamily="18" charset="0"/>
              </a:rPr>
              <a:t>eine</a:t>
            </a:r>
            <a:r>
              <a:rPr lang="pl-PL" sz="1800" dirty="0">
                <a:solidFill>
                  <a:schemeClr val="tx1"/>
                </a:solidFill>
                <a:latin typeface="Times New Roman" panose="02020603050405020304" pitchFamily="18" charset="0"/>
                <a:cs typeface="Times New Roman" panose="02020603050405020304" pitchFamily="18" charset="0"/>
              </a:rPr>
              <a:t> </a:t>
            </a:r>
            <a:r>
              <a:rPr lang="pl-PL" sz="1800" dirty="0" err="1">
                <a:solidFill>
                  <a:schemeClr val="tx1"/>
                </a:solidFill>
                <a:latin typeface="Times New Roman" panose="02020603050405020304" pitchFamily="18" charset="0"/>
                <a:cs typeface="Times New Roman" panose="02020603050405020304" pitchFamily="18" charset="0"/>
              </a:rPr>
              <a:t>Urheberrechtsverletzung</a:t>
            </a:r>
            <a:r>
              <a:rPr lang="pl-PL" sz="1800" dirty="0">
                <a:solidFill>
                  <a:schemeClr val="tx1"/>
                </a:solidFill>
                <a:latin typeface="Times New Roman" panose="02020603050405020304" pitchFamily="18" charset="0"/>
                <a:cs typeface="Times New Roman" panose="02020603050405020304" pitchFamily="18" charset="0"/>
              </a:rPr>
              <a:t> im Internet </a:t>
            </a:r>
            <a:r>
              <a:rPr lang="pl-PL" sz="1800" dirty="0" err="1">
                <a:solidFill>
                  <a:schemeClr val="tx1"/>
                </a:solidFill>
                <a:latin typeface="Times New Roman" panose="02020603050405020304" pitchFamily="18" charset="0"/>
                <a:cs typeface="Times New Roman" panose="02020603050405020304" pitchFamily="18" charset="0"/>
              </a:rPr>
              <a:t>vor</a:t>
            </a:r>
            <a:r>
              <a:rPr lang="pl-PL" sz="1800" dirty="0">
                <a:solidFill>
                  <a:schemeClr val="tx1"/>
                </a:solidFill>
                <a:latin typeface="Times New Roman" panose="02020603050405020304" pitchFamily="18" charset="0"/>
                <a:cs typeface="Times New Roman" panose="02020603050405020304" pitchFamily="18" charset="0"/>
              </a:rPr>
              <a:t>?</a:t>
            </a:r>
          </a:p>
          <a:p>
            <a:pPr marL="514350" lvl="0" indent="-514350" algn="just">
              <a:buFont typeface="+mj-lt"/>
              <a:buAutoNum type="arabicParenR"/>
            </a:pPr>
            <a:r>
              <a:rPr lang="pl-PL" sz="1800" dirty="0" err="1">
                <a:solidFill>
                  <a:schemeClr val="tx1"/>
                </a:solidFill>
                <a:latin typeface="Times New Roman" panose="02020603050405020304" pitchFamily="18" charset="0"/>
                <a:cs typeface="Times New Roman" panose="02020603050405020304" pitchFamily="18" charset="0"/>
              </a:rPr>
              <a:t>Urheberrechtsverletzung</a:t>
            </a:r>
            <a:r>
              <a:rPr lang="pl-PL" sz="1800" dirty="0">
                <a:solidFill>
                  <a:schemeClr val="tx1"/>
                </a:solidFill>
                <a:latin typeface="Times New Roman" panose="02020603050405020304" pitchFamily="18" charset="0"/>
                <a:cs typeface="Times New Roman" panose="02020603050405020304" pitchFamily="18" charset="0"/>
              </a:rPr>
              <a:t> im Internet</a:t>
            </a:r>
          </a:p>
          <a:p>
            <a:pPr marL="514350" indent="-514350" algn="just">
              <a:buFont typeface="+mj-lt"/>
              <a:buAutoNum type="arabicParenR"/>
            </a:pPr>
            <a:r>
              <a:rPr lang="pl-PL" sz="1800" dirty="0" err="1">
                <a:solidFill>
                  <a:schemeClr val="tx1"/>
                </a:solidFill>
                <a:latin typeface="Times New Roman" panose="02020603050405020304" pitchFamily="18" charset="0"/>
                <a:cs typeface="Times New Roman" panose="02020603050405020304" pitchFamily="18" charset="0"/>
              </a:rPr>
              <a:t>Ansprüche</a:t>
            </a:r>
            <a:r>
              <a:rPr lang="pl-PL" sz="1800" dirty="0">
                <a:solidFill>
                  <a:schemeClr val="tx1"/>
                </a:solidFill>
                <a:latin typeface="Times New Roman" panose="02020603050405020304" pitchFamily="18" charset="0"/>
                <a:cs typeface="Times New Roman" panose="02020603050405020304" pitchFamily="18" charset="0"/>
              </a:rPr>
              <a:t> </a:t>
            </a:r>
            <a:r>
              <a:rPr lang="pl-PL" sz="1800" dirty="0" err="1">
                <a:solidFill>
                  <a:schemeClr val="tx1"/>
                </a:solidFill>
                <a:latin typeface="Times New Roman" panose="02020603050405020304" pitchFamily="18" charset="0"/>
                <a:cs typeface="Times New Roman" panose="02020603050405020304" pitchFamily="18" charset="0"/>
              </a:rPr>
              <a:t>wegen</a:t>
            </a:r>
            <a:r>
              <a:rPr lang="pl-PL" sz="1800" dirty="0">
                <a:solidFill>
                  <a:schemeClr val="tx1"/>
                </a:solidFill>
                <a:latin typeface="Times New Roman" panose="02020603050405020304" pitchFamily="18" charset="0"/>
                <a:cs typeface="Times New Roman" panose="02020603050405020304" pitchFamily="18" charset="0"/>
              </a:rPr>
              <a:t> der </a:t>
            </a:r>
            <a:r>
              <a:rPr lang="pl-PL" sz="1800" dirty="0" err="1">
                <a:solidFill>
                  <a:schemeClr val="tx1"/>
                </a:solidFill>
                <a:latin typeface="Times New Roman" panose="02020603050405020304" pitchFamily="18" charset="0"/>
                <a:cs typeface="Times New Roman" panose="02020603050405020304" pitchFamily="18" charset="0"/>
              </a:rPr>
              <a:t>geschädigten</a:t>
            </a:r>
            <a:r>
              <a:rPr lang="pl-PL" sz="1800" dirty="0">
                <a:solidFill>
                  <a:schemeClr val="tx1"/>
                </a:solidFill>
                <a:latin typeface="Times New Roman" panose="02020603050405020304" pitchFamily="18" charset="0"/>
                <a:cs typeface="Times New Roman" panose="02020603050405020304" pitchFamily="18" charset="0"/>
              </a:rPr>
              <a:t> </a:t>
            </a:r>
            <a:r>
              <a:rPr lang="pl-PL" sz="1800" dirty="0" err="1" smtClean="0">
                <a:solidFill>
                  <a:schemeClr val="tx1"/>
                </a:solidFill>
                <a:latin typeface="Times New Roman" panose="02020603050405020304" pitchFamily="18" charset="0"/>
                <a:cs typeface="Times New Roman" panose="02020603050405020304" pitchFamily="18" charset="0"/>
              </a:rPr>
              <a:t>Partei</a:t>
            </a:r>
            <a:endParaRPr lang="pl-PL" sz="1800" dirty="0" smtClean="0">
              <a:solidFill>
                <a:schemeClr val="tx1"/>
              </a:solidFill>
              <a:latin typeface="Times New Roman" panose="02020603050405020304" pitchFamily="18" charset="0"/>
              <a:cs typeface="Times New Roman" panose="02020603050405020304" pitchFamily="18" charset="0"/>
            </a:endParaRPr>
          </a:p>
          <a:p>
            <a:pPr marL="514350" lvl="0" indent="-514350" algn="just">
              <a:buFont typeface="+mj-lt"/>
              <a:buAutoNum type="arabicParenR"/>
            </a:pPr>
            <a:r>
              <a:rPr lang="pl-PL" sz="1800" dirty="0" err="1">
                <a:solidFill>
                  <a:schemeClr val="tx1"/>
                </a:solidFill>
                <a:latin typeface="Times New Roman" panose="02020603050405020304" pitchFamily="18" charset="0"/>
                <a:cs typeface="Times New Roman" panose="02020603050405020304" pitchFamily="18" charset="0"/>
              </a:rPr>
              <a:t>Wortschatz</a:t>
            </a:r>
            <a:r>
              <a:rPr lang="pl-PL" sz="1800" dirty="0">
                <a:solidFill>
                  <a:schemeClr val="tx1"/>
                </a:solidFill>
                <a:latin typeface="Times New Roman" panose="02020603050405020304" pitchFamily="18" charset="0"/>
                <a:cs typeface="Times New Roman" panose="02020603050405020304" pitchFamily="18" charset="0"/>
              </a:rPr>
              <a:t> </a:t>
            </a:r>
            <a:r>
              <a:rPr lang="pl-PL" sz="1800" dirty="0" err="1">
                <a:solidFill>
                  <a:schemeClr val="tx1"/>
                </a:solidFill>
                <a:latin typeface="Times New Roman" panose="02020603050405020304" pitchFamily="18" charset="0"/>
                <a:cs typeface="Times New Roman" panose="02020603050405020304" pitchFamily="18" charset="0"/>
              </a:rPr>
              <a:t>zum</a:t>
            </a:r>
            <a:r>
              <a:rPr lang="pl-PL" sz="1800" dirty="0">
                <a:solidFill>
                  <a:schemeClr val="tx1"/>
                </a:solidFill>
                <a:latin typeface="Times New Roman" panose="02020603050405020304" pitchFamily="18" charset="0"/>
                <a:cs typeface="Times New Roman" panose="02020603050405020304" pitchFamily="18" charset="0"/>
              </a:rPr>
              <a:t> </a:t>
            </a:r>
            <a:r>
              <a:rPr lang="pl-PL" sz="1800" dirty="0" err="1" smtClean="0">
                <a:solidFill>
                  <a:schemeClr val="tx1"/>
                </a:solidFill>
                <a:latin typeface="Times New Roman" panose="02020603050405020304" pitchFamily="18" charset="0"/>
                <a:cs typeface="Times New Roman" panose="02020603050405020304" pitchFamily="18" charset="0"/>
              </a:rPr>
              <a:t>Thema</a:t>
            </a:r>
            <a:r>
              <a:rPr lang="pl-PL" sz="1800" dirty="0" smtClean="0">
                <a:solidFill>
                  <a:schemeClr val="tx1"/>
                </a:solidFill>
                <a:latin typeface="Times New Roman" panose="02020603050405020304" pitchFamily="18" charset="0"/>
                <a:cs typeface="Times New Roman" panose="02020603050405020304" pitchFamily="18" charset="0"/>
              </a:rPr>
              <a:t> </a:t>
            </a:r>
            <a:endParaRPr lang="pl-PL" sz="1800" dirty="0">
              <a:solidFill>
                <a:schemeClr val="tx1"/>
              </a:solidFill>
              <a:latin typeface="Times New Roman" panose="02020603050405020304" pitchFamily="18" charset="0"/>
              <a:cs typeface="Times New Roman" panose="02020603050405020304" pitchFamily="18" charset="0"/>
            </a:endParaRPr>
          </a:p>
          <a:p>
            <a:pPr marL="514350" indent="-514350" algn="just">
              <a:buAutoNum type="arabicParenR"/>
            </a:pPr>
            <a:endParaRPr lang="pl-PL" sz="1800" dirty="0">
              <a:solidFill>
                <a:schemeClr val="tx1"/>
              </a:solidFill>
            </a:endParaRPr>
          </a:p>
        </p:txBody>
      </p:sp>
    </p:spTree>
    <p:extLst>
      <p:ext uri="{BB962C8B-B14F-4D97-AF65-F5344CB8AC3E}">
        <p14:creationId xmlns:p14="http://schemas.microsoft.com/office/powerpoint/2010/main" val="334619068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644781" y="2666288"/>
            <a:ext cx="7652901" cy="940834"/>
          </a:xfrm>
        </p:spPr>
        <p:txBody>
          <a:bodyPr anchor="ctr">
            <a:normAutofit/>
          </a:bodyPr>
          <a:lstStyle/>
          <a:p>
            <a:pPr algn="ctr"/>
            <a:r>
              <a:rPr lang="de-DE" sz="3600" dirty="0">
                <a:solidFill>
                  <a:srgbClr val="002060"/>
                </a:solidFill>
                <a:latin typeface="Times New Roman" panose="02020603050405020304" pitchFamily="18" charset="0"/>
                <a:cs typeface="Times New Roman" panose="02020603050405020304" pitchFamily="18" charset="0"/>
              </a:rPr>
              <a:t>Vielen Dank für Ihre Aufmerksamkeit </a:t>
            </a:r>
            <a:endParaRPr lang="pl-PL" sz="36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12716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chor="ctr">
            <a:normAutofit/>
          </a:bodyPr>
          <a:lstStyle/>
          <a:p>
            <a:pPr algn="ctr"/>
            <a:r>
              <a:rPr lang="de-DE" sz="3600" dirty="0" smtClean="0">
                <a:solidFill>
                  <a:srgbClr val="002060"/>
                </a:solidFill>
                <a:latin typeface="Times New Roman" panose="02020603050405020304" pitchFamily="18" charset="0"/>
                <a:cs typeface="Times New Roman" panose="02020603050405020304" pitchFamily="18" charset="0"/>
              </a:rPr>
              <a:t>Was </a:t>
            </a:r>
            <a:r>
              <a:rPr lang="de-DE" sz="3600" dirty="0">
                <a:solidFill>
                  <a:srgbClr val="002060"/>
                </a:solidFill>
                <a:latin typeface="Times New Roman" panose="02020603050405020304" pitchFamily="18" charset="0"/>
                <a:cs typeface="Times New Roman" panose="02020603050405020304" pitchFamily="18" charset="0"/>
              </a:rPr>
              <a:t>ist das Urheberrecht?</a:t>
            </a:r>
            <a:endParaRPr lang="pl-PL" sz="3600" dirty="0">
              <a:solidFill>
                <a:srgbClr val="002060"/>
              </a:solidFill>
              <a:latin typeface="Times New Roman" panose="02020603050405020304" pitchFamily="18" charset="0"/>
              <a:cs typeface="Times New Roman" panose="02020603050405020304" pitchFamily="18" charset="0"/>
            </a:endParaRPr>
          </a:p>
        </p:txBody>
      </p:sp>
      <p:sp>
        <p:nvSpPr>
          <p:cNvPr id="3" name="Symbol zastępczy zawartości 2"/>
          <p:cNvSpPr>
            <a:spLocks noGrp="1"/>
          </p:cNvSpPr>
          <p:nvPr>
            <p:ph idx="1"/>
          </p:nvPr>
        </p:nvSpPr>
        <p:spPr/>
        <p:txBody>
          <a:bodyPr>
            <a:normAutofit/>
          </a:bodyPr>
          <a:lstStyle/>
          <a:p>
            <a:pPr marL="0" indent="0">
              <a:buNone/>
            </a:pPr>
            <a:r>
              <a:rPr lang="de-DE" sz="1800" dirty="0">
                <a:solidFill>
                  <a:schemeClr val="tx1"/>
                </a:solidFill>
                <a:latin typeface="Times New Roman" panose="02020603050405020304" pitchFamily="18" charset="0"/>
                <a:cs typeface="Times New Roman" panose="02020603050405020304" pitchFamily="18" charset="0"/>
              </a:rPr>
              <a:t>Beim Urheberrecht handelt es sich um eine umfassende Sammlung von Rechtnormen . Diese beinhaltet die gesetzlichen Regelungen zur Nutzung und zum Schutz der geistigen Schöpfung. </a:t>
            </a:r>
            <a:endParaRPr lang="pl-PL" sz="1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156537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chor="ctr"/>
          <a:lstStyle/>
          <a:p>
            <a:pPr algn="ctr"/>
            <a:r>
              <a:rPr lang="de-DE" dirty="0">
                <a:solidFill>
                  <a:srgbClr val="002060"/>
                </a:solidFill>
                <a:latin typeface="Times New Roman" panose="02020603050405020304" pitchFamily="18" charset="0"/>
                <a:cs typeface="Times New Roman" panose="02020603050405020304" pitchFamily="18" charset="0"/>
              </a:rPr>
              <a:t>In welchen Rechtsakten finden wir das Urheberrecht?</a:t>
            </a:r>
            <a:endParaRPr lang="pl-PL" dirty="0"/>
          </a:p>
        </p:txBody>
      </p:sp>
      <p:graphicFrame>
        <p:nvGraphicFramePr>
          <p:cNvPr id="4" name="Diagram 3"/>
          <p:cNvGraphicFramePr/>
          <p:nvPr>
            <p:extLst>
              <p:ext uri="{D42A27DB-BD31-4B8C-83A1-F6EECF244321}">
                <p14:modId xmlns:p14="http://schemas.microsoft.com/office/powerpoint/2010/main" val="3477664313"/>
              </p:ext>
            </p:extLst>
          </p:nvPr>
        </p:nvGraphicFramePr>
        <p:xfrm>
          <a:off x="3877426" y="2044930"/>
          <a:ext cx="5432830" cy="39901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843454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chor="ctr"/>
          <a:lstStyle/>
          <a:p>
            <a:pPr algn="ctr"/>
            <a:r>
              <a:rPr lang="pl-PL" dirty="0" err="1">
                <a:solidFill>
                  <a:srgbClr val="002060"/>
                </a:solidFill>
                <a:latin typeface="Times New Roman" panose="02020603050405020304" pitchFamily="18" charset="0"/>
                <a:cs typeface="Times New Roman" panose="02020603050405020304" pitchFamily="18" charset="0"/>
              </a:rPr>
              <a:t>UrhG</a:t>
            </a:r>
            <a:endParaRPr lang="pl-PL" dirty="0"/>
          </a:p>
        </p:txBody>
      </p:sp>
      <p:sp>
        <p:nvSpPr>
          <p:cNvPr id="3" name="Zwój pionowy 2"/>
          <p:cNvSpPr/>
          <p:nvPr/>
        </p:nvSpPr>
        <p:spPr>
          <a:xfrm>
            <a:off x="5585571" y="2858413"/>
            <a:ext cx="2687109" cy="2324000"/>
          </a:xfrm>
          <a:prstGeom prst="verticalScroll">
            <a:avLst/>
          </a:prstGeom>
          <a:solidFill>
            <a:schemeClr val="accent3">
              <a:lumMod val="40000"/>
              <a:lumOff val="60000"/>
            </a:schemeClr>
          </a:solidFill>
          <a:ln>
            <a:solidFill>
              <a:schemeClr val="accent3">
                <a:lumMod val="50000"/>
              </a:schemeClr>
            </a:solidFill>
          </a:ln>
          <a:effectLst>
            <a:outerShdw blurRad="63500" sx="102000" sy="102000" algn="ctr" rotWithShape="0">
              <a:prstClr val="black">
                <a:alpha val="40000"/>
              </a:prstClr>
            </a:outerShdw>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de-DE" dirty="0">
              <a:solidFill>
                <a:schemeClr val="tx1"/>
              </a:solidFill>
              <a:latin typeface="Times New Roman" panose="02020603050405020304" pitchFamily="18" charset="0"/>
              <a:cs typeface="Times New Roman" panose="02020603050405020304" pitchFamily="18" charset="0"/>
            </a:endParaRPr>
          </a:p>
          <a:p>
            <a:pPr algn="just"/>
            <a:r>
              <a:rPr lang="de-DE" dirty="0">
                <a:solidFill>
                  <a:schemeClr val="tx1"/>
                </a:solidFill>
                <a:latin typeface="Times New Roman" panose="02020603050405020304" pitchFamily="18" charset="0"/>
                <a:cs typeface="Times New Roman" panose="02020603050405020304" pitchFamily="18" charset="0"/>
              </a:rPr>
              <a:t>Dieses trat bereits am 01. Januar 1966 in Kraft. </a:t>
            </a:r>
          </a:p>
          <a:p>
            <a:pPr algn="ctr"/>
            <a:endParaRPr lang="pl-PL" dirty="0"/>
          </a:p>
        </p:txBody>
      </p:sp>
      <p:sp>
        <p:nvSpPr>
          <p:cNvPr id="4" name="pole tekstowe 3"/>
          <p:cNvSpPr txBox="1"/>
          <p:nvPr/>
        </p:nvSpPr>
        <p:spPr>
          <a:xfrm>
            <a:off x="3650716" y="1905000"/>
            <a:ext cx="6987710" cy="369332"/>
          </a:xfrm>
          <a:prstGeom prst="rect">
            <a:avLst/>
          </a:prstGeom>
          <a:noFill/>
        </p:spPr>
        <p:txBody>
          <a:bodyPr wrap="square" rtlCol="0">
            <a:spAutoFit/>
          </a:bodyPr>
          <a:lstStyle/>
          <a:p>
            <a:r>
              <a:rPr lang="pl-PL" dirty="0" err="1">
                <a:latin typeface="Times New Roman" panose="02020603050405020304" pitchFamily="18" charset="0"/>
                <a:ea typeface="Calibri" panose="020F0502020204030204" pitchFamily="34" charset="0"/>
              </a:rPr>
              <a:t>Als</a:t>
            </a:r>
            <a:r>
              <a:rPr lang="pl-PL" dirty="0">
                <a:latin typeface="Times New Roman" panose="02020603050405020304" pitchFamily="18" charset="0"/>
                <a:ea typeface="Calibri" panose="020F0502020204030204" pitchFamily="34" charset="0"/>
              </a:rPr>
              <a:t> </a:t>
            </a:r>
            <a:r>
              <a:rPr lang="pl-PL" dirty="0" err="1">
                <a:latin typeface="Times New Roman" panose="02020603050405020304" pitchFamily="18" charset="0"/>
                <a:ea typeface="Calibri" panose="020F0502020204030204" pitchFamily="34" charset="0"/>
              </a:rPr>
              <a:t>maßgebliche</a:t>
            </a:r>
            <a:r>
              <a:rPr lang="pl-PL" dirty="0">
                <a:latin typeface="Times New Roman" panose="02020603050405020304" pitchFamily="18" charset="0"/>
                <a:ea typeface="Calibri" panose="020F0502020204030204" pitchFamily="34" charset="0"/>
              </a:rPr>
              <a:t> </a:t>
            </a:r>
            <a:r>
              <a:rPr lang="pl-PL" dirty="0" err="1">
                <a:latin typeface="Times New Roman" panose="02020603050405020304" pitchFamily="18" charset="0"/>
                <a:ea typeface="Calibri" panose="020F0502020204030204" pitchFamily="34" charset="0"/>
              </a:rPr>
              <a:t>Gesetzesgrundlage</a:t>
            </a:r>
            <a:r>
              <a:rPr lang="pl-PL" dirty="0">
                <a:latin typeface="Times New Roman" panose="02020603050405020304" pitchFamily="18" charset="0"/>
                <a:ea typeface="Calibri" panose="020F0502020204030204" pitchFamily="34" charset="0"/>
              </a:rPr>
              <a:t> </a:t>
            </a:r>
            <a:r>
              <a:rPr lang="pl-PL" dirty="0" err="1">
                <a:latin typeface="Times New Roman" panose="02020603050405020304" pitchFamily="18" charset="0"/>
                <a:ea typeface="Calibri" panose="020F0502020204030204" pitchFamily="34" charset="0"/>
              </a:rPr>
              <a:t>zum</a:t>
            </a:r>
            <a:r>
              <a:rPr lang="pl-PL" dirty="0">
                <a:latin typeface="Times New Roman" panose="02020603050405020304" pitchFamily="18" charset="0"/>
                <a:ea typeface="Calibri" panose="020F0502020204030204" pitchFamily="34" charset="0"/>
              </a:rPr>
              <a:t> </a:t>
            </a:r>
            <a:r>
              <a:rPr lang="pl-PL" dirty="0" err="1">
                <a:latin typeface="Times New Roman" panose="02020603050405020304" pitchFamily="18" charset="0"/>
                <a:ea typeface="Calibri" panose="020F0502020204030204" pitchFamily="34" charset="0"/>
              </a:rPr>
              <a:t>Urheberrecht</a:t>
            </a:r>
            <a:r>
              <a:rPr lang="pl-PL" dirty="0">
                <a:latin typeface="Times New Roman" panose="02020603050405020304" pitchFamily="18" charset="0"/>
                <a:ea typeface="Calibri" panose="020F0502020204030204" pitchFamily="34" charset="0"/>
              </a:rPr>
              <a:t> </a:t>
            </a:r>
            <a:r>
              <a:rPr lang="pl-PL" dirty="0" err="1">
                <a:latin typeface="Times New Roman" panose="02020603050405020304" pitchFamily="18" charset="0"/>
                <a:ea typeface="Calibri" panose="020F0502020204030204" pitchFamily="34" charset="0"/>
              </a:rPr>
              <a:t>gilt</a:t>
            </a:r>
            <a:r>
              <a:rPr lang="pl-PL" dirty="0">
                <a:latin typeface="Times New Roman" panose="02020603050405020304" pitchFamily="18" charset="0"/>
                <a:ea typeface="Calibri" panose="020F0502020204030204" pitchFamily="34" charset="0"/>
              </a:rPr>
              <a:t> </a:t>
            </a:r>
            <a:r>
              <a:rPr lang="pl-PL" dirty="0" err="1">
                <a:latin typeface="Times New Roman" panose="02020603050405020304" pitchFamily="18" charset="0"/>
                <a:ea typeface="Calibri" panose="020F0502020204030204" pitchFamily="34" charset="0"/>
              </a:rPr>
              <a:t>das</a:t>
            </a:r>
            <a:r>
              <a:rPr lang="pl-PL" dirty="0">
                <a:latin typeface="Times New Roman" panose="02020603050405020304" pitchFamily="18" charset="0"/>
                <a:ea typeface="Calibri" panose="020F0502020204030204" pitchFamily="34" charset="0"/>
              </a:rPr>
              <a:t> </a:t>
            </a:r>
            <a:r>
              <a:rPr lang="pl-PL" dirty="0" err="1">
                <a:latin typeface="Times New Roman" panose="02020603050405020304" pitchFamily="18" charset="0"/>
                <a:ea typeface="Calibri" panose="020F0502020204030204" pitchFamily="34" charset="0"/>
              </a:rPr>
              <a:t>UrhG</a:t>
            </a:r>
            <a:r>
              <a:rPr lang="pl-PL" dirty="0">
                <a:latin typeface="Times New Roman" panose="02020603050405020304" pitchFamily="18" charset="0"/>
                <a:ea typeface="Calibri" panose="020F0502020204030204" pitchFamily="34" charset="0"/>
              </a:rPr>
              <a:t> </a:t>
            </a:r>
            <a:endParaRPr lang="pl-PL" dirty="0"/>
          </a:p>
        </p:txBody>
      </p:sp>
    </p:spTree>
    <p:extLst>
      <p:ext uri="{BB962C8B-B14F-4D97-AF65-F5344CB8AC3E}">
        <p14:creationId xmlns:p14="http://schemas.microsoft.com/office/powerpoint/2010/main" val="23215150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chor="ctr"/>
          <a:lstStyle/>
          <a:p>
            <a:pPr algn="ctr"/>
            <a:r>
              <a:rPr lang="de-DE" dirty="0">
                <a:solidFill>
                  <a:srgbClr val="002060"/>
                </a:solidFill>
                <a:latin typeface="Times New Roman" panose="02020603050405020304" pitchFamily="18" charset="0"/>
                <a:cs typeface="Times New Roman" panose="02020603050405020304" pitchFamily="18" charset="0"/>
              </a:rPr>
              <a:t>Wer ist Rechtsinhaber nach dem Urheberrecht?</a:t>
            </a:r>
            <a:endParaRPr lang="pl-PL" dirty="0"/>
          </a:p>
        </p:txBody>
      </p:sp>
      <p:graphicFrame>
        <p:nvGraphicFramePr>
          <p:cNvPr id="3" name="Diagram 2"/>
          <p:cNvGraphicFramePr/>
          <p:nvPr>
            <p:extLst>
              <p:ext uri="{D42A27DB-BD31-4B8C-83A1-F6EECF244321}">
                <p14:modId xmlns:p14="http://schemas.microsoft.com/office/powerpoint/2010/main" val="387822250"/>
              </p:ext>
            </p:extLst>
          </p:nvPr>
        </p:nvGraphicFramePr>
        <p:xfrm>
          <a:off x="3495233" y="2025353"/>
          <a:ext cx="6913546" cy="42301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515034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964401" y="700310"/>
            <a:ext cx="6427250" cy="1433290"/>
          </a:xfrm>
        </p:spPr>
        <p:txBody>
          <a:bodyPr anchor="ctr">
            <a:normAutofit/>
          </a:bodyPr>
          <a:lstStyle/>
          <a:p>
            <a:pPr algn="ctr"/>
            <a:r>
              <a:rPr lang="pl-PL" sz="3600" dirty="0" smtClean="0">
                <a:solidFill>
                  <a:srgbClr val="002060"/>
                </a:solidFill>
                <a:latin typeface="Times New Roman" panose="02020603050405020304" pitchFamily="18" charset="0"/>
                <a:cs typeface="Times New Roman" panose="02020603050405020304" pitchFamily="18" charset="0"/>
              </a:rPr>
              <a:t>Copyright</a:t>
            </a:r>
            <a:endParaRPr lang="pl-PL" sz="3600" dirty="0">
              <a:solidFill>
                <a:srgbClr val="002060"/>
              </a:solidFill>
              <a:latin typeface="Times New Roman" panose="02020603050405020304" pitchFamily="18" charset="0"/>
              <a:cs typeface="Times New Roman" panose="02020603050405020304" pitchFamily="18" charset="0"/>
            </a:endParaRPr>
          </a:p>
        </p:txBody>
      </p:sp>
      <p:sp>
        <p:nvSpPr>
          <p:cNvPr id="3" name="Symbol zastępczy zawartości 2"/>
          <p:cNvSpPr>
            <a:spLocks noGrp="1"/>
          </p:cNvSpPr>
          <p:nvPr>
            <p:ph idx="1"/>
          </p:nvPr>
        </p:nvSpPr>
        <p:spPr/>
        <p:txBody>
          <a:bodyPr/>
          <a:lstStyle/>
          <a:p>
            <a:pPr marL="0" indent="0" algn="just">
              <a:buNone/>
            </a:pPr>
            <a:r>
              <a:rPr lang="de-DE" sz="1800" dirty="0">
                <a:solidFill>
                  <a:schemeClr val="tx1"/>
                </a:solidFill>
                <a:latin typeface="Times New Roman" panose="02020603050405020304" pitchFamily="18" charset="0"/>
                <a:cs typeface="Times New Roman" panose="02020603050405020304" pitchFamily="18" charset="0"/>
              </a:rPr>
              <a:t>Das Copyright ist ein anglo-amerikanisches </a:t>
            </a:r>
            <a:r>
              <a:rPr lang="de-DE" sz="1800" dirty="0" smtClean="0">
                <a:solidFill>
                  <a:schemeClr val="tx1"/>
                </a:solidFill>
                <a:latin typeface="Times New Roman" panose="02020603050405020304" pitchFamily="18" charset="0"/>
                <a:cs typeface="Times New Roman" panose="02020603050405020304" pitchFamily="18" charset="0"/>
              </a:rPr>
              <a:t>Recht </a:t>
            </a:r>
            <a:endParaRPr lang="de-DE" sz="1800" dirty="0">
              <a:solidFill>
                <a:schemeClr val="tx1"/>
              </a:solidFill>
              <a:latin typeface="Times New Roman" panose="02020603050405020304" pitchFamily="18" charset="0"/>
              <a:cs typeface="Times New Roman" panose="02020603050405020304" pitchFamily="18" charset="0"/>
            </a:endParaRPr>
          </a:p>
          <a:p>
            <a:pPr marL="0" indent="0" algn="just">
              <a:buNone/>
            </a:pPr>
            <a:r>
              <a:rPr lang="de-DE" sz="1800" dirty="0">
                <a:solidFill>
                  <a:schemeClr val="tx1"/>
                </a:solidFill>
                <a:latin typeface="Times New Roman" panose="02020603050405020304" pitchFamily="18" charset="0"/>
                <a:cs typeface="Times New Roman" panose="02020603050405020304" pitchFamily="18" charset="0"/>
              </a:rPr>
              <a:t>Im Prinzip erfüllt das Copyright damit dieselbe Funktion, wie das Urheberrecht in Deutschland oder Österreich. Der Unterschied liegt in der ursprünglichen </a:t>
            </a:r>
            <a:r>
              <a:rPr lang="de-DE" sz="1800" dirty="0" smtClean="0">
                <a:solidFill>
                  <a:schemeClr val="tx1"/>
                </a:solidFill>
                <a:latin typeface="Times New Roman" panose="02020603050405020304" pitchFamily="18" charset="0"/>
                <a:cs typeface="Times New Roman" panose="02020603050405020304" pitchFamily="18" charset="0"/>
              </a:rPr>
              <a:t>Zielsetzung:</a:t>
            </a:r>
            <a:endParaRPr lang="pl-PL" sz="1800" dirty="0" smtClean="0">
              <a:solidFill>
                <a:schemeClr val="tx1"/>
              </a:solidFill>
              <a:latin typeface="Times New Roman" panose="02020603050405020304" pitchFamily="18" charset="0"/>
              <a:cs typeface="Times New Roman" panose="02020603050405020304" pitchFamily="18" charset="0"/>
            </a:endParaRPr>
          </a:p>
          <a:p>
            <a:pPr marL="514350" indent="-514350" algn="just">
              <a:buFont typeface="+mj-lt"/>
              <a:buAutoNum type="arabicPeriod"/>
            </a:pPr>
            <a:r>
              <a:rPr lang="de-DE" sz="1800" dirty="0" smtClean="0">
                <a:solidFill>
                  <a:schemeClr val="tx1"/>
                </a:solidFill>
                <a:latin typeface="Times New Roman" panose="02020603050405020304" pitchFamily="18" charset="0"/>
                <a:cs typeface="Times New Roman" panose="02020603050405020304" pitchFamily="18" charset="0"/>
              </a:rPr>
              <a:t>Das </a:t>
            </a:r>
            <a:r>
              <a:rPr lang="de-DE" sz="1800" dirty="0">
                <a:solidFill>
                  <a:schemeClr val="tx1"/>
                </a:solidFill>
                <a:latin typeface="Times New Roman" panose="02020603050405020304" pitchFamily="18" charset="0"/>
                <a:cs typeface="Times New Roman" panose="02020603050405020304" pitchFamily="18" charset="0"/>
              </a:rPr>
              <a:t>anglosächsische Copyright, soll die Rechte am Werk schützen.</a:t>
            </a:r>
          </a:p>
          <a:p>
            <a:pPr marL="514350" indent="-514350" algn="just">
              <a:buFont typeface="+mj-lt"/>
              <a:buAutoNum type="arabicPeriod"/>
            </a:pPr>
            <a:r>
              <a:rPr lang="de-DE" sz="1800" dirty="0" smtClean="0">
                <a:solidFill>
                  <a:schemeClr val="tx1"/>
                </a:solidFill>
                <a:latin typeface="Times New Roman" panose="02020603050405020304" pitchFamily="18" charset="0"/>
                <a:cs typeface="Times New Roman" panose="02020603050405020304" pitchFamily="18" charset="0"/>
              </a:rPr>
              <a:t>Das </a:t>
            </a:r>
            <a:r>
              <a:rPr lang="de-DE" sz="1800" dirty="0">
                <a:solidFill>
                  <a:schemeClr val="tx1"/>
                </a:solidFill>
                <a:latin typeface="Times New Roman" panose="02020603050405020304" pitchFamily="18" charset="0"/>
                <a:cs typeface="Times New Roman" panose="02020603050405020304" pitchFamily="18" charset="0"/>
              </a:rPr>
              <a:t>deutsche (und kontinentaleuropäische) Urheberrecht, soll den Urheber schützen.</a:t>
            </a:r>
          </a:p>
          <a:p>
            <a:pPr marL="0" indent="0">
              <a:buNone/>
            </a:pPr>
            <a:endParaRPr lang="pl-PL" dirty="0"/>
          </a:p>
        </p:txBody>
      </p:sp>
      <p:pic>
        <p:nvPicPr>
          <p:cNvPr id="4" name="Obraz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42218" y="1093544"/>
            <a:ext cx="646822" cy="646822"/>
          </a:xfrm>
          <a:prstGeom prst="rect">
            <a:avLst/>
          </a:prstGeom>
        </p:spPr>
      </p:pic>
    </p:spTree>
    <p:extLst>
      <p:ext uri="{BB962C8B-B14F-4D97-AF65-F5344CB8AC3E}">
        <p14:creationId xmlns:p14="http://schemas.microsoft.com/office/powerpoint/2010/main" val="235684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chor="ctr">
            <a:normAutofit/>
          </a:bodyPr>
          <a:lstStyle/>
          <a:p>
            <a:pPr algn="ctr"/>
            <a:r>
              <a:rPr lang="pl-PL" sz="3600" dirty="0" err="1" smtClean="0">
                <a:solidFill>
                  <a:srgbClr val="002060"/>
                </a:solidFill>
                <a:latin typeface="Times New Roman" panose="02020603050405020304" pitchFamily="18" charset="0"/>
                <a:cs typeface="Times New Roman" panose="02020603050405020304" pitchFamily="18" charset="0"/>
              </a:rPr>
              <a:t>Prioritätsnachweis</a:t>
            </a:r>
            <a:r>
              <a:rPr lang="pl-PL" sz="3600" dirty="0" smtClean="0">
                <a:solidFill>
                  <a:srgbClr val="002060"/>
                </a:solidFill>
                <a:latin typeface="Times New Roman" panose="02020603050405020304" pitchFamily="18" charset="0"/>
                <a:cs typeface="Times New Roman" panose="02020603050405020304" pitchFamily="18" charset="0"/>
              </a:rPr>
              <a:t> </a:t>
            </a:r>
            <a:r>
              <a:rPr lang="pl-PL" sz="3600" dirty="0" err="1">
                <a:solidFill>
                  <a:srgbClr val="002060"/>
                </a:solidFill>
                <a:latin typeface="Times New Roman" panose="02020603050405020304" pitchFamily="18" charset="0"/>
                <a:cs typeface="Times New Roman" panose="02020603050405020304" pitchFamily="18" charset="0"/>
              </a:rPr>
              <a:t>und</a:t>
            </a:r>
            <a:r>
              <a:rPr lang="pl-PL" sz="3600" dirty="0">
                <a:solidFill>
                  <a:srgbClr val="002060"/>
                </a:solidFill>
                <a:latin typeface="Times New Roman" panose="02020603050405020304" pitchFamily="18" charset="0"/>
                <a:cs typeface="Times New Roman" panose="02020603050405020304" pitchFamily="18" charset="0"/>
              </a:rPr>
              <a:t> Copyright</a:t>
            </a:r>
          </a:p>
        </p:txBody>
      </p:sp>
      <p:sp>
        <p:nvSpPr>
          <p:cNvPr id="3" name="Symbol zastępczy zawartości 2"/>
          <p:cNvSpPr>
            <a:spLocks noGrp="1"/>
          </p:cNvSpPr>
          <p:nvPr>
            <p:ph idx="1"/>
          </p:nvPr>
        </p:nvSpPr>
        <p:spPr/>
        <p:txBody>
          <a:bodyPr/>
          <a:lstStyle/>
          <a:p>
            <a:pPr marL="0" indent="0" algn="just">
              <a:buNone/>
            </a:pPr>
            <a:r>
              <a:rPr lang="de-DE" sz="1800" dirty="0">
                <a:solidFill>
                  <a:schemeClr val="tx1"/>
                </a:solidFill>
                <a:latin typeface="Times New Roman" panose="02020603050405020304" pitchFamily="18" charset="0"/>
                <a:cs typeface="Times New Roman" panose="02020603050405020304" pitchFamily="18" charset="0"/>
              </a:rPr>
              <a:t>Das „C im Kreis“ darf auch in Deutschland verwendet werden, sollte aber nur dort erscheinen, wo wirklich eigenes Urheberrecht im deutschen Sinne </a:t>
            </a:r>
            <a:r>
              <a:rPr lang="de-DE" sz="1800" dirty="0" smtClean="0">
                <a:solidFill>
                  <a:schemeClr val="tx1"/>
                </a:solidFill>
                <a:latin typeface="Times New Roman" panose="02020603050405020304" pitchFamily="18" charset="0"/>
                <a:cs typeface="Times New Roman" panose="02020603050405020304" pitchFamily="18" charset="0"/>
              </a:rPr>
              <a:t>besteht</a:t>
            </a:r>
            <a:endParaRPr lang="pl-PL" sz="1800" dirty="0" smtClean="0">
              <a:solidFill>
                <a:schemeClr val="tx1"/>
              </a:solidFill>
              <a:latin typeface="Times New Roman" panose="02020603050405020304" pitchFamily="18" charset="0"/>
              <a:cs typeface="Times New Roman" panose="02020603050405020304" pitchFamily="18" charset="0"/>
            </a:endParaRPr>
          </a:p>
          <a:p>
            <a:pPr marL="0" indent="0" algn="just">
              <a:buNone/>
            </a:pPr>
            <a:endParaRPr lang="de-DE" sz="1800" dirty="0">
              <a:solidFill>
                <a:schemeClr val="tx1"/>
              </a:solidFill>
              <a:latin typeface="Times New Roman" panose="02020603050405020304" pitchFamily="18" charset="0"/>
              <a:cs typeface="Times New Roman" panose="02020603050405020304" pitchFamily="18" charset="0"/>
            </a:endParaRPr>
          </a:p>
          <a:p>
            <a:pPr marL="0" indent="0" algn="just">
              <a:buNone/>
            </a:pPr>
            <a:r>
              <a:rPr lang="de-DE" sz="1800" b="1" dirty="0">
                <a:solidFill>
                  <a:schemeClr val="tx1"/>
                </a:solidFill>
                <a:latin typeface="Times New Roman" panose="02020603050405020304" pitchFamily="18" charset="0"/>
                <a:cs typeface="Times New Roman" panose="02020603050405020304" pitchFamily="18" charset="0"/>
              </a:rPr>
              <a:t>§ 10 </a:t>
            </a:r>
            <a:r>
              <a:rPr lang="pl-PL" sz="1800" b="1" dirty="0" err="1" smtClean="0">
                <a:solidFill>
                  <a:schemeClr val="tx1"/>
                </a:solidFill>
                <a:latin typeface="Times New Roman" panose="02020603050405020304" pitchFamily="18" charset="0"/>
                <a:cs typeface="Times New Roman" panose="02020603050405020304" pitchFamily="18" charset="0"/>
              </a:rPr>
              <a:t>UrhG</a:t>
            </a:r>
            <a:r>
              <a:rPr lang="pl-PL" sz="1800" b="1" dirty="0" smtClean="0">
                <a:solidFill>
                  <a:schemeClr val="tx1"/>
                </a:solidFill>
                <a:latin typeface="Times New Roman" panose="02020603050405020304" pitchFamily="18" charset="0"/>
                <a:cs typeface="Times New Roman" panose="02020603050405020304" pitchFamily="18" charset="0"/>
              </a:rPr>
              <a:t> - </a:t>
            </a:r>
            <a:r>
              <a:rPr lang="de-DE" sz="1800" b="1" dirty="0" smtClean="0">
                <a:solidFill>
                  <a:schemeClr val="tx1"/>
                </a:solidFill>
                <a:latin typeface="Times New Roman" panose="02020603050405020304" pitchFamily="18" charset="0"/>
                <a:cs typeface="Times New Roman" panose="02020603050405020304" pitchFamily="18" charset="0"/>
              </a:rPr>
              <a:t>Vermutung </a:t>
            </a:r>
            <a:r>
              <a:rPr lang="de-DE" sz="1800" b="1" dirty="0">
                <a:solidFill>
                  <a:schemeClr val="tx1"/>
                </a:solidFill>
                <a:latin typeface="Times New Roman" panose="02020603050405020304" pitchFamily="18" charset="0"/>
                <a:cs typeface="Times New Roman" panose="02020603050405020304" pitchFamily="18" charset="0"/>
              </a:rPr>
              <a:t>der Urheber- oder Rechtsinhaberschaft</a:t>
            </a:r>
          </a:p>
          <a:p>
            <a:pPr marL="0" indent="0" algn="just">
              <a:buNone/>
            </a:pPr>
            <a:r>
              <a:rPr lang="de-DE" sz="1800" dirty="0">
                <a:solidFill>
                  <a:schemeClr val="tx1"/>
                </a:solidFill>
                <a:latin typeface="Times New Roman" panose="02020603050405020304" pitchFamily="18" charset="0"/>
                <a:cs typeface="Times New Roman" panose="02020603050405020304" pitchFamily="18" charset="0"/>
              </a:rPr>
              <a:t>Wer auf den Vervielfältigungsstücken eines erschienenen Werkes oder auf dem Original eines Werkes der bildenden Künste in der üblichen Weise als Urheber bezeichnet ist, wird bis zum Beweis des Gegenteils als Urheber des Werkes angesehen; dies gilt auch für eine Bezeichnung, die als Deckname oder Künstlerzeichen des Urhebers bekannt ist.</a:t>
            </a:r>
          </a:p>
          <a:p>
            <a:endParaRPr lang="pl-PL" dirty="0"/>
          </a:p>
        </p:txBody>
      </p:sp>
      <p:pic>
        <p:nvPicPr>
          <p:cNvPr id="5" name="Obraz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15691" y="2133600"/>
            <a:ext cx="373521" cy="373521"/>
          </a:xfrm>
          <a:prstGeom prst="rect">
            <a:avLst/>
          </a:prstGeom>
        </p:spPr>
      </p:pic>
    </p:spTree>
    <p:extLst>
      <p:ext uri="{BB962C8B-B14F-4D97-AF65-F5344CB8AC3E}">
        <p14:creationId xmlns:p14="http://schemas.microsoft.com/office/powerpoint/2010/main" val="9767512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chor="ctr">
            <a:normAutofit/>
          </a:bodyPr>
          <a:lstStyle/>
          <a:p>
            <a:pPr algn="ctr"/>
            <a:r>
              <a:rPr lang="de-DE" sz="3600" dirty="0" smtClean="0">
                <a:solidFill>
                  <a:srgbClr val="002060"/>
                </a:solidFill>
                <a:latin typeface="Times New Roman" panose="02020603050405020304" pitchFamily="18" charset="0"/>
                <a:cs typeface="Times New Roman" panose="02020603050405020304" pitchFamily="18" charset="0"/>
              </a:rPr>
              <a:t>Folgen </a:t>
            </a:r>
            <a:r>
              <a:rPr lang="de-DE" sz="3600" dirty="0">
                <a:solidFill>
                  <a:srgbClr val="002060"/>
                </a:solidFill>
                <a:latin typeface="Times New Roman" panose="02020603050405020304" pitchFamily="18" charset="0"/>
                <a:cs typeface="Times New Roman" panose="02020603050405020304" pitchFamily="18" charset="0"/>
              </a:rPr>
              <a:t>bei einer Urheberrechtsverletzung</a:t>
            </a:r>
            <a:endParaRPr lang="pl-PL" sz="3600" dirty="0">
              <a:solidFill>
                <a:srgbClr val="002060"/>
              </a:solidFill>
              <a:latin typeface="Times New Roman" panose="02020603050405020304" pitchFamily="18" charset="0"/>
              <a:cs typeface="Times New Roman" panose="02020603050405020304" pitchFamily="18" charset="0"/>
            </a:endParaRPr>
          </a:p>
        </p:txBody>
      </p:sp>
      <p:graphicFrame>
        <p:nvGraphicFramePr>
          <p:cNvPr id="6" name="Symbol zastępczy zawartości 5"/>
          <p:cNvGraphicFramePr>
            <a:graphicFrameLocks noGrp="1"/>
          </p:cNvGraphicFramePr>
          <p:nvPr>
            <p:ph idx="1"/>
            <p:extLst>
              <p:ext uri="{D42A27DB-BD31-4B8C-83A1-F6EECF244321}">
                <p14:modId xmlns:p14="http://schemas.microsoft.com/office/powerpoint/2010/main" val="535674619"/>
              </p:ext>
            </p:extLst>
          </p:nvPr>
        </p:nvGraphicFramePr>
        <p:xfrm>
          <a:off x="3007958" y="1905000"/>
          <a:ext cx="7759744" cy="4079193"/>
        </p:xfrm>
        <a:graphic>
          <a:graphicData uri="http://schemas.openxmlformats.org/drawingml/2006/table">
            <a:tbl>
              <a:tblPr firstRow="1" bandRow="1">
                <a:tableStyleId>{5DA37D80-6434-44D0-A028-1B22A696006F}</a:tableStyleId>
              </a:tblPr>
              <a:tblGrid>
                <a:gridCol w="3879872"/>
                <a:gridCol w="3879872"/>
              </a:tblGrid>
              <a:tr h="452250">
                <a:tc>
                  <a:txBody>
                    <a:bodyPr/>
                    <a:lstStyle/>
                    <a:p>
                      <a:pPr algn="ctr"/>
                      <a:r>
                        <a:rPr lang="pl-PL" sz="1600" u="none" kern="1200" dirty="0" err="1" smtClean="0">
                          <a:effectLst/>
                          <a:latin typeface="Times New Roman" panose="02020603050405020304" pitchFamily="18" charset="0"/>
                          <a:cs typeface="Times New Roman" panose="02020603050405020304" pitchFamily="18" charset="0"/>
                        </a:rPr>
                        <a:t>Zivilrechtliche</a:t>
                      </a:r>
                      <a:r>
                        <a:rPr lang="pl-PL" sz="1600" u="none" kern="1200" dirty="0" smtClean="0">
                          <a:effectLst/>
                          <a:latin typeface="Times New Roman" panose="02020603050405020304" pitchFamily="18" charset="0"/>
                          <a:cs typeface="Times New Roman" panose="02020603050405020304" pitchFamily="18" charset="0"/>
                        </a:rPr>
                        <a:t> </a:t>
                      </a:r>
                      <a:r>
                        <a:rPr lang="pl-PL" sz="1600" u="none" kern="1200" dirty="0" err="1" smtClean="0">
                          <a:effectLst/>
                          <a:latin typeface="Times New Roman" panose="02020603050405020304" pitchFamily="18" charset="0"/>
                          <a:cs typeface="Times New Roman" panose="02020603050405020304" pitchFamily="18" charset="0"/>
                        </a:rPr>
                        <a:t>Ansprüche</a:t>
                      </a:r>
                      <a:endParaRPr lang="pl-PL" sz="1600" b="1" u="none" dirty="0">
                        <a:latin typeface="Times New Roman" panose="02020603050405020304" pitchFamily="18" charset="0"/>
                        <a:cs typeface="Times New Roman" panose="02020603050405020304" pitchFamily="18" charset="0"/>
                      </a:endParaRPr>
                    </a:p>
                  </a:txBody>
                  <a:tcPr/>
                </a:tc>
                <a:tc>
                  <a:txBody>
                    <a:bodyPr/>
                    <a:lstStyle/>
                    <a:p>
                      <a:pPr algn="ctr"/>
                      <a:r>
                        <a:rPr lang="pl-PL" sz="1600" u="none" kern="1200" dirty="0" err="1" smtClean="0">
                          <a:effectLst/>
                          <a:latin typeface="Times New Roman" panose="02020603050405020304" pitchFamily="18" charset="0"/>
                          <a:cs typeface="Times New Roman" panose="02020603050405020304" pitchFamily="18" charset="0"/>
                        </a:rPr>
                        <a:t>Strafrechtliche</a:t>
                      </a:r>
                      <a:r>
                        <a:rPr lang="pl-PL" sz="1600" u="none" kern="1200" dirty="0" smtClean="0">
                          <a:effectLst/>
                          <a:latin typeface="Times New Roman" panose="02020603050405020304" pitchFamily="18" charset="0"/>
                          <a:cs typeface="Times New Roman" panose="02020603050405020304" pitchFamily="18" charset="0"/>
                        </a:rPr>
                        <a:t> </a:t>
                      </a:r>
                      <a:r>
                        <a:rPr lang="pl-PL" sz="1600" u="none" kern="1200" dirty="0" err="1" smtClean="0">
                          <a:effectLst/>
                          <a:latin typeface="Times New Roman" panose="02020603050405020304" pitchFamily="18" charset="0"/>
                          <a:cs typeface="Times New Roman" panose="02020603050405020304" pitchFamily="18" charset="0"/>
                        </a:rPr>
                        <a:t>Folgen</a:t>
                      </a:r>
                      <a:endParaRPr lang="pl-PL" sz="1600" u="none" dirty="0">
                        <a:latin typeface="Times New Roman" panose="02020603050405020304" pitchFamily="18" charset="0"/>
                        <a:cs typeface="Times New Roman" panose="02020603050405020304" pitchFamily="18" charset="0"/>
                      </a:endParaRPr>
                    </a:p>
                  </a:txBody>
                  <a:tcPr/>
                </a:tc>
              </a:tr>
              <a:tr h="960151">
                <a:tc>
                  <a:txBody>
                    <a:bodyPr/>
                    <a:lstStyle/>
                    <a:p>
                      <a:pPr algn="l"/>
                      <a:r>
                        <a:rPr lang="pl-PL" sz="1600" kern="1200" dirty="0" err="1" smtClean="0">
                          <a:effectLst/>
                          <a:latin typeface="Times New Roman" panose="02020603050405020304" pitchFamily="18" charset="0"/>
                          <a:cs typeface="Times New Roman" panose="02020603050405020304" pitchFamily="18" charset="0"/>
                        </a:rPr>
                        <a:t>Dem</a:t>
                      </a:r>
                      <a:r>
                        <a:rPr lang="pl-PL" sz="1600" kern="1200" dirty="0" smtClean="0">
                          <a:effectLst/>
                          <a:latin typeface="Times New Roman" panose="02020603050405020304" pitchFamily="18" charset="0"/>
                          <a:cs typeface="Times New Roman" panose="02020603050405020304" pitchFamily="18" charset="0"/>
                        </a:rPr>
                        <a:t> </a:t>
                      </a:r>
                      <a:r>
                        <a:rPr lang="pl-PL" sz="1600" kern="1200" dirty="0" err="1" smtClean="0">
                          <a:effectLst/>
                          <a:latin typeface="Times New Roman" panose="02020603050405020304" pitchFamily="18" charset="0"/>
                          <a:cs typeface="Times New Roman" panose="02020603050405020304" pitchFamily="18" charset="0"/>
                        </a:rPr>
                        <a:t>Urheber</a:t>
                      </a:r>
                      <a:r>
                        <a:rPr lang="pl-PL" sz="1600" kern="1200" dirty="0" smtClean="0">
                          <a:effectLst/>
                          <a:latin typeface="Times New Roman" panose="02020603050405020304" pitchFamily="18" charset="0"/>
                          <a:cs typeface="Times New Roman" panose="02020603050405020304" pitchFamily="18" charset="0"/>
                        </a:rPr>
                        <a:t> </a:t>
                      </a:r>
                      <a:r>
                        <a:rPr lang="pl-PL" sz="1600" kern="1200" dirty="0" err="1" smtClean="0">
                          <a:effectLst/>
                          <a:latin typeface="Times New Roman" panose="02020603050405020304" pitchFamily="18" charset="0"/>
                          <a:cs typeface="Times New Roman" panose="02020603050405020304" pitchFamily="18" charset="0"/>
                        </a:rPr>
                        <a:t>oder</a:t>
                      </a:r>
                      <a:r>
                        <a:rPr lang="pl-PL" sz="1600" kern="1200" dirty="0" smtClean="0">
                          <a:effectLst/>
                          <a:latin typeface="Times New Roman" panose="02020603050405020304" pitchFamily="18" charset="0"/>
                          <a:cs typeface="Times New Roman" panose="02020603050405020304" pitchFamily="18" charset="0"/>
                        </a:rPr>
                        <a:t> </a:t>
                      </a:r>
                      <a:r>
                        <a:rPr lang="pl-PL" sz="1600" kern="1200" dirty="0" err="1" smtClean="0">
                          <a:effectLst/>
                          <a:latin typeface="Times New Roman" panose="02020603050405020304" pitchFamily="18" charset="0"/>
                          <a:cs typeface="Times New Roman" panose="02020603050405020304" pitchFamily="18" charset="0"/>
                        </a:rPr>
                        <a:t>ausschließlichen</a:t>
                      </a:r>
                      <a:r>
                        <a:rPr lang="pl-PL" sz="1600" kern="1200" dirty="0" smtClean="0">
                          <a:effectLst/>
                          <a:latin typeface="Times New Roman" panose="02020603050405020304" pitchFamily="18" charset="0"/>
                          <a:cs typeface="Times New Roman" panose="02020603050405020304" pitchFamily="18" charset="0"/>
                        </a:rPr>
                        <a:t> </a:t>
                      </a:r>
                      <a:r>
                        <a:rPr lang="pl-PL" sz="1600" kern="1200" dirty="0" err="1" smtClean="0">
                          <a:effectLst/>
                          <a:latin typeface="Times New Roman" panose="02020603050405020304" pitchFamily="18" charset="0"/>
                          <a:cs typeface="Times New Roman" panose="02020603050405020304" pitchFamily="18" charset="0"/>
                        </a:rPr>
                        <a:t>Lizenzinhaber</a:t>
                      </a:r>
                      <a:r>
                        <a:rPr lang="pl-PL" sz="1600" kern="1200" dirty="0" smtClean="0">
                          <a:effectLst/>
                          <a:latin typeface="Times New Roman" panose="02020603050405020304" pitchFamily="18" charset="0"/>
                          <a:cs typeface="Times New Roman" panose="02020603050405020304" pitchFamily="18" charset="0"/>
                        </a:rPr>
                        <a:t> </a:t>
                      </a:r>
                      <a:r>
                        <a:rPr lang="pl-PL" sz="1600" kern="1200" dirty="0" err="1" smtClean="0">
                          <a:effectLst/>
                          <a:latin typeface="Times New Roman" panose="02020603050405020304" pitchFamily="18" charset="0"/>
                          <a:cs typeface="Times New Roman" panose="02020603050405020304" pitchFamily="18" charset="0"/>
                        </a:rPr>
                        <a:t>stehen</a:t>
                      </a:r>
                      <a:r>
                        <a:rPr lang="pl-PL" sz="1600" kern="1200" dirty="0" smtClean="0">
                          <a:effectLst/>
                          <a:latin typeface="Times New Roman" panose="02020603050405020304" pitchFamily="18" charset="0"/>
                          <a:cs typeface="Times New Roman" panose="02020603050405020304" pitchFamily="18" charset="0"/>
                        </a:rPr>
                        <a:t> </a:t>
                      </a:r>
                      <a:r>
                        <a:rPr lang="pl-PL" sz="1600" kern="1200" dirty="0" err="1" smtClean="0">
                          <a:effectLst/>
                          <a:latin typeface="Times New Roman" panose="02020603050405020304" pitchFamily="18" charset="0"/>
                          <a:cs typeface="Times New Roman" panose="02020603050405020304" pitchFamily="18" charset="0"/>
                        </a:rPr>
                        <a:t>nachfolgende</a:t>
                      </a:r>
                      <a:r>
                        <a:rPr lang="pl-PL" sz="1600" kern="1200" dirty="0" smtClean="0">
                          <a:effectLst/>
                          <a:latin typeface="Times New Roman" panose="02020603050405020304" pitchFamily="18" charset="0"/>
                          <a:cs typeface="Times New Roman" panose="02020603050405020304" pitchFamily="18" charset="0"/>
                        </a:rPr>
                        <a:t> </a:t>
                      </a:r>
                      <a:r>
                        <a:rPr lang="pl-PL" sz="1600" kern="1200" dirty="0" err="1" smtClean="0">
                          <a:effectLst/>
                          <a:latin typeface="Times New Roman" panose="02020603050405020304" pitchFamily="18" charset="0"/>
                          <a:cs typeface="Times New Roman" panose="02020603050405020304" pitchFamily="18" charset="0"/>
                        </a:rPr>
                        <a:t>Ansprüche</a:t>
                      </a:r>
                      <a:r>
                        <a:rPr lang="pl-PL" sz="1600" kern="1200" dirty="0" smtClean="0">
                          <a:effectLst/>
                          <a:latin typeface="Times New Roman" panose="02020603050405020304" pitchFamily="18" charset="0"/>
                          <a:cs typeface="Times New Roman" panose="02020603050405020304" pitchFamily="18" charset="0"/>
                        </a:rPr>
                        <a:t> </a:t>
                      </a:r>
                      <a:r>
                        <a:rPr lang="pl-PL" sz="1600" kern="1200" dirty="0" err="1" smtClean="0">
                          <a:effectLst/>
                          <a:latin typeface="Times New Roman" panose="02020603050405020304" pitchFamily="18" charset="0"/>
                          <a:cs typeface="Times New Roman" panose="02020603050405020304" pitchFamily="18" charset="0"/>
                        </a:rPr>
                        <a:t>zur</a:t>
                      </a:r>
                      <a:r>
                        <a:rPr lang="pl-PL" sz="1600" kern="1200" dirty="0" smtClean="0">
                          <a:effectLst/>
                          <a:latin typeface="Times New Roman" panose="02020603050405020304" pitchFamily="18" charset="0"/>
                          <a:cs typeface="Times New Roman" panose="02020603050405020304" pitchFamily="18" charset="0"/>
                        </a:rPr>
                        <a:t> </a:t>
                      </a:r>
                      <a:r>
                        <a:rPr lang="pl-PL" sz="1600" kern="1200" dirty="0" err="1" smtClean="0">
                          <a:effectLst/>
                          <a:latin typeface="Times New Roman" panose="02020603050405020304" pitchFamily="18" charset="0"/>
                          <a:cs typeface="Times New Roman" panose="02020603050405020304" pitchFamily="18" charset="0"/>
                        </a:rPr>
                        <a:t>Verfügung</a:t>
                      </a:r>
                      <a:r>
                        <a:rPr lang="pl-PL" sz="1600" kern="1200" dirty="0" smtClean="0">
                          <a:effectLst/>
                          <a:latin typeface="Times New Roman" panose="02020603050405020304" pitchFamily="18" charset="0"/>
                          <a:cs typeface="Times New Roman" panose="02020603050405020304" pitchFamily="18" charset="0"/>
                        </a:rPr>
                        <a:t>:</a:t>
                      </a:r>
                      <a:endParaRPr lang="pl-PL" sz="1600" dirty="0">
                        <a:latin typeface="Times New Roman" panose="02020603050405020304" pitchFamily="18" charset="0"/>
                        <a:cs typeface="Times New Roman" panose="02020603050405020304" pitchFamily="18" charset="0"/>
                      </a:endParaRPr>
                    </a:p>
                  </a:txBody>
                  <a:tcPr/>
                </a:tc>
                <a:tc rowSpan="2">
                  <a:txBody>
                    <a:bodyPr/>
                    <a:lstStyle/>
                    <a:p>
                      <a:pPr lvl="0"/>
                      <a:r>
                        <a:rPr lang="pl-PL" sz="1600" kern="1200" dirty="0" smtClean="0">
                          <a:effectLst/>
                          <a:latin typeface="Times New Roman" panose="02020603050405020304" pitchFamily="18" charset="0"/>
                          <a:cs typeface="Times New Roman" panose="02020603050405020304" pitchFamily="18" charset="0"/>
                        </a:rPr>
                        <a:t>§ 106 </a:t>
                      </a:r>
                      <a:r>
                        <a:rPr lang="pl-PL" sz="1600" kern="1200" dirty="0" err="1" smtClean="0">
                          <a:effectLst/>
                          <a:latin typeface="Times New Roman" panose="02020603050405020304" pitchFamily="18" charset="0"/>
                          <a:cs typeface="Times New Roman" panose="02020603050405020304" pitchFamily="18" charset="0"/>
                        </a:rPr>
                        <a:t>UrhG</a:t>
                      </a:r>
                      <a:r>
                        <a:rPr lang="pl-PL" sz="1600" kern="1200" dirty="0" smtClean="0">
                          <a:effectLst/>
                          <a:latin typeface="Times New Roman" panose="02020603050405020304" pitchFamily="18" charset="0"/>
                          <a:cs typeface="Times New Roman" panose="02020603050405020304" pitchFamily="18" charset="0"/>
                        </a:rPr>
                        <a:t> (</a:t>
                      </a:r>
                      <a:r>
                        <a:rPr lang="pl-PL" sz="1600" kern="1200" dirty="0" err="1" smtClean="0">
                          <a:effectLst/>
                          <a:latin typeface="Times New Roman" panose="02020603050405020304" pitchFamily="18" charset="0"/>
                          <a:cs typeface="Times New Roman" panose="02020603050405020304" pitchFamily="18" charset="0"/>
                        </a:rPr>
                        <a:t>Unerlaubte</a:t>
                      </a:r>
                      <a:r>
                        <a:rPr lang="pl-PL" sz="1600" kern="1200" dirty="0" smtClean="0">
                          <a:effectLst/>
                          <a:latin typeface="Times New Roman" panose="02020603050405020304" pitchFamily="18" charset="0"/>
                          <a:cs typeface="Times New Roman" panose="02020603050405020304" pitchFamily="18" charset="0"/>
                        </a:rPr>
                        <a:t> </a:t>
                      </a:r>
                      <a:r>
                        <a:rPr lang="pl-PL" sz="1600" kern="1200" dirty="0" err="1" smtClean="0">
                          <a:effectLst/>
                          <a:latin typeface="Times New Roman" panose="02020603050405020304" pitchFamily="18" charset="0"/>
                          <a:cs typeface="Times New Roman" panose="02020603050405020304" pitchFamily="18" charset="0"/>
                        </a:rPr>
                        <a:t>Verwertung</a:t>
                      </a:r>
                      <a:r>
                        <a:rPr lang="pl-PL" sz="1600" kern="1200" dirty="0" smtClean="0">
                          <a:effectLst/>
                          <a:latin typeface="Times New Roman" panose="02020603050405020304" pitchFamily="18" charset="0"/>
                          <a:cs typeface="Times New Roman" panose="02020603050405020304" pitchFamily="18" charset="0"/>
                        </a:rPr>
                        <a:t> </a:t>
                      </a:r>
                      <a:r>
                        <a:rPr lang="pl-PL" sz="1600" kern="1200" dirty="0" err="1" smtClean="0">
                          <a:effectLst/>
                          <a:latin typeface="Times New Roman" panose="02020603050405020304" pitchFamily="18" charset="0"/>
                          <a:cs typeface="Times New Roman" panose="02020603050405020304" pitchFamily="18" charset="0"/>
                        </a:rPr>
                        <a:t>urheberrechtlich</a:t>
                      </a:r>
                      <a:r>
                        <a:rPr lang="pl-PL" sz="1600" kern="1200" dirty="0" smtClean="0">
                          <a:effectLst/>
                          <a:latin typeface="Times New Roman" panose="02020603050405020304" pitchFamily="18" charset="0"/>
                          <a:cs typeface="Times New Roman" panose="02020603050405020304" pitchFamily="18" charset="0"/>
                        </a:rPr>
                        <a:t> </a:t>
                      </a:r>
                      <a:r>
                        <a:rPr lang="pl-PL" sz="1600" kern="1200" dirty="0" err="1" smtClean="0">
                          <a:effectLst/>
                          <a:latin typeface="Times New Roman" panose="02020603050405020304" pitchFamily="18" charset="0"/>
                          <a:cs typeface="Times New Roman" panose="02020603050405020304" pitchFamily="18" charset="0"/>
                        </a:rPr>
                        <a:t>geschützter</a:t>
                      </a:r>
                      <a:r>
                        <a:rPr lang="pl-PL" sz="1600" kern="1200" dirty="0" smtClean="0">
                          <a:effectLst/>
                          <a:latin typeface="Times New Roman" panose="02020603050405020304" pitchFamily="18" charset="0"/>
                          <a:cs typeface="Times New Roman" panose="02020603050405020304" pitchFamily="18" charset="0"/>
                        </a:rPr>
                        <a:t> </a:t>
                      </a:r>
                      <a:r>
                        <a:rPr lang="pl-PL" sz="1600" kern="1200" dirty="0" err="1" smtClean="0">
                          <a:effectLst/>
                          <a:latin typeface="Times New Roman" panose="02020603050405020304" pitchFamily="18" charset="0"/>
                          <a:cs typeface="Times New Roman" panose="02020603050405020304" pitchFamily="18" charset="0"/>
                        </a:rPr>
                        <a:t>Werke</a:t>
                      </a:r>
                      <a:r>
                        <a:rPr lang="pl-PL" sz="1600" kern="1200" dirty="0" smtClean="0">
                          <a:effectLst/>
                          <a:latin typeface="Times New Roman" panose="02020603050405020304" pitchFamily="18" charset="0"/>
                          <a:cs typeface="Times New Roman" panose="02020603050405020304" pitchFamily="18" charset="0"/>
                        </a:rPr>
                        <a:t>)</a:t>
                      </a:r>
                      <a:endParaRPr lang="pl-PL" sz="1600" kern="1200" dirty="0">
                        <a:solidFill>
                          <a:schemeClr val="tx1"/>
                        </a:solidFill>
                        <a:effectLst/>
                        <a:latin typeface="Times New Roman" panose="02020603050405020304" pitchFamily="18" charset="0"/>
                        <a:ea typeface="+mn-ea"/>
                        <a:cs typeface="Times New Roman" panose="02020603050405020304" pitchFamily="18" charset="0"/>
                      </a:endParaRPr>
                    </a:p>
                  </a:txBody>
                  <a:tcPr>
                    <a:solidFill>
                      <a:schemeClr val="accent2">
                        <a:lumMod val="20000"/>
                        <a:lumOff val="80000"/>
                        <a:alpha val="20000"/>
                      </a:schemeClr>
                    </a:solidFill>
                  </a:tcPr>
                </a:tc>
              </a:tr>
              <a:tr h="2666792">
                <a:tc>
                  <a:txBody>
                    <a:bodyPr/>
                    <a:lstStyle/>
                    <a:p>
                      <a:pPr marL="285750" lvl="0" indent="-285750">
                        <a:buFont typeface="Wingdings" panose="05000000000000000000" pitchFamily="2" charset="2"/>
                        <a:buChar char="q"/>
                      </a:pPr>
                      <a:r>
                        <a:rPr lang="pl-PL" sz="1600" b="1" kern="1200" dirty="0" smtClean="0">
                          <a:effectLst/>
                          <a:latin typeface="Times New Roman" panose="02020603050405020304" pitchFamily="18" charset="0"/>
                          <a:cs typeface="Times New Roman" panose="02020603050405020304" pitchFamily="18" charset="0"/>
                        </a:rPr>
                        <a:t>§ 97 </a:t>
                      </a:r>
                      <a:r>
                        <a:rPr lang="pl-PL" sz="1600" b="1" kern="1200" dirty="0" err="1" smtClean="0">
                          <a:effectLst/>
                          <a:latin typeface="Times New Roman" panose="02020603050405020304" pitchFamily="18" charset="0"/>
                          <a:cs typeface="Times New Roman" panose="02020603050405020304" pitchFamily="18" charset="0"/>
                        </a:rPr>
                        <a:t>UrhG</a:t>
                      </a:r>
                      <a:r>
                        <a:rPr lang="pl-PL" sz="1600" b="1" kern="1200" dirty="0" smtClean="0">
                          <a:effectLst/>
                          <a:latin typeface="Times New Roman" panose="02020603050405020304" pitchFamily="18" charset="0"/>
                          <a:cs typeface="Times New Roman" panose="02020603050405020304" pitchFamily="18" charset="0"/>
                        </a:rPr>
                        <a:t> </a:t>
                      </a:r>
                      <a:r>
                        <a:rPr lang="pl-PL" sz="1600" b="0" kern="1200" dirty="0" smtClean="0">
                          <a:effectLst/>
                          <a:latin typeface="Times New Roman" panose="02020603050405020304" pitchFamily="18" charset="0"/>
                          <a:cs typeface="Times New Roman" panose="02020603050405020304" pitchFamily="18" charset="0"/>
                        </a:rPr>
                        <a:t/>
                      </a:r>
                      <a:br>
                        <a:rPr lang="pl-PL" sz="1600" b="0" kern="1200" dirty="0" smtClean="0">
                          <a:effectLst/>
                          <a:latin typeface="Times New Roman" panose="02020603050405020304" pitchFamily="18" charset="0"/>
                          <a:cs typeface="Times New Roman" panose="02020603050405020304" pitchFamily="18" charset="0"/>
                        </a:rPr>
                      </a:br>
                      <a:r>
                        <a:rPr lang="pl-PL" sz="1600" kern="1200" dirty="0" smtClean="0">
                          <a:effectLst/>
                          <a:latin typeface="Times New Roman" panose="02020603050405020304" pitchFamily="18" charset="0"/>
                          <a:cs typeface="Times New Roman" panose="02020603050405020304" pitchFamily="18" charset="0"/>
                        </a:rPr>
                        <a:t> </a:t>
                      </a:r>
                      <a:r>
                        <a:rPr lang="pl-PL" sz="1600" kern="1200" dirty="0" err="1" smtClean="0">
                          <a:effectLst/>
                          <a:latin typeface="Times New Roman" panose="02020603050405020304" pitchFamily="18" charset="0"/>
                          <a:cs typeface="Times New Roman" panose="02020603050405020304" pitchFamily="18" charset="0"/>
                        </a:rPr>
                        <a:t>Anspruch</a:t>
                      </a:r>
                      <a:r>
                        <a:rPr lang="pl-PL" sz="1600" kern="1200" dirty="0" smtClean="0">
                          <a:effectLst/>
                          <a:latin typeface="Times New Roman" panose="02020603050405020304" pitchFamily="18" charset="0"/>
                          <a:cs typeface="Times New Roman" panose="02020603050405020304" pitchFamily="18" charset="0"/>
                        </a:rPr>
                        <a:t> </a:t>
                      </a:r>
                      <a:r>
                        <a:rPr lang="pl-PL" sz="1600" kern="1200" dirty="0" err="1" smtClean="0">
                          <a:effectLst/>
                          <a:latin typeface="Times New Roman" panose="02020603050405020304" pitchFamily="18" charset="0"/>
                          <a:cs typeface="Times New Roman" panose="02020603050405020304" pitchFamily="18" charset="0"/>
                        </a:rPr>
                        <a:t>auf</a:t>
                      </a:r>
                      <a:r>
                        <a:rPr lang="pl-PL" sz="1600" kern="1200" dirty="0" smtClean="0">
                          <a:effectLst/>
                          <a:latin typeface="Times New Roman" panose="02020603050405020304" pitchFamily="18" charset="0"/>
                          <a:cs typeface="Times New Roman" panose="02020603050405020304" pitchFamily="18" charset="0"/>
                        </a:rPr>
                        <a:t> </a:t>
                      </a:r>
                      <a:r>
                        <a:rPr lang="pl-PL" sz="1600" kern="1200" dirty="0" err="1" smtClean="0">
                          <a:effectLst/>
                          <a:latin typeface="Times New Roman" panose="02020603050405020304" pitchFamily="18" charset="0"/>
                          <a:cs typeface="Times New Roman" panose="02020603050405020304" pitchFamily="18" charset="0"/>
                        </a:rPr>
                        <a:t>Unterlassung</a:t>
                      </a:r>
                      <a:r>
                        <a:rPr lang="pl-PL" sz="1600" kern="1200" dirty="0" smtClean="0">
                          <a:effectLst/>
                          <a:latin typeface="Times New Roman" panose="02020603050405020304" pitchFamily="18" charset="0"/>
                          <a:cs typeface="Times New Roman" panose="02020603050405020304" pitchFamily="18" charset="0"/>
                        </a:rPr>
                        <a:t> </a:t>
                      </a:r>
                      <a:r>
                        <a:rPr lang="pl-PL" sz="1600" kern="1200" dirty="0" err="1" smtClean="0">
                          <a:effectLst/>
                          <a:latin typeface="Times New Roman" panose="02020603050405020304" pitchFamily="18" charset="0"/>
                          <a:cs typeface="Times New Roman" panose="02020603050405020304" pitchFamily="18" charset="0"/>
                        </a:rPr>
                        <a:t>und</a:t>
                      </a:r>
                      <a:r>
                        <a:rPr lang="pl-PL" sz="1600" kern="1200" dirty="0" smtClean="0">
                          <a:effectLst/>
                          <a:latin typeface="Times New Roman" panose="02020603050405020304" pitchFamily="18" charset="0"/>
                          <a:cs typeface="Times New Roman" panose="02020603050405020304" pitchFamily="18" charset="0"/>
                        </a:rPr>
                        <a:t> </a:t>
                      </a:r>
                      <a:r>
                        <a:rPr lang="pl-PL" sz="1600" kern="1200" dirty="0" err="1" smtClean="0">
                          <a:effectLst/>
                          <a:latin typeface="Times New Roman" panose="02020603050405020304" pitchFamily="18" charset="0"/>
                          <a:cs typeface="Times New Roman" panose="02020603050405020304" pitchFamily="18" charset="0"/>
                        </a:rPr>
                        <a:t>Schadenersatz</a:t>
                      </a:r>
                      <a:endParaRPr lang="pl-PL" sz="1600" kern="1200" dirty="0" smtClean="0">
                        <a:effectLst/>
                        <a:latin typeface="Times New Roman" panose="02020603050405020304" pitchFamily="18" charset="0"/>
                        <a:cs typeface="Times New Roman" panose="02020603050405020304" pitchFamily="18" charset="0"/>
                      </a:endParaRPr>
                    </a:p>
                    <a:p>
                      <a:pPr marL="285750" lvl="0" indent="-285750">
                        <a:buFont typeface="Wingdings" panose="05000000000000000000" pitchFamily="2" charset="2"/>
                        <a:buChar char="q"/>
                      </a:pPr>
                      <a:r>
                        <a:rPr lang="pl-PL" sz="1600" b="1" kern="1200" dirty="0" smtClean="0">
                          <a:effectLst/>
                          <a:latin typeface="Times New Roman" panose="02020603050405020304" pitchFamily="18" charset="0"/>
                          <a:cs typeface="Times New Roman" panose="02020603050405020304" pitchFamily="18" charset="0"/>
                        </a:rPr>
                        <a:t>§ 98 </a:t>
                      </a:r>
                      <a:r>
                        <a:rPr lang="pl-PL" sz="1600" b="1" kern="1200" dirty="0" err="1" smtClean="0">
                          <a:effectLst/>
                          <a:latin typeface="Times New Roman" panose="02020603050405020304" pitchFamily="18" charset="0"/>
                          <a:cs typeface="Times New Roman" panose="02020603050405020304" pitchFamily="18" charset="0"/>
                        </a:rPr>
                        <a:t>UrhG</a:t>
                      </a:r>
                      <a:r>
                        <a:rPr lang="pl-PL" sz="1600" b="1" kern="1200" dirty="0" smtClean="0">
                          <a:effectLst/>
                          <a:latin typeface="Times New Roman" panose="02020603050405020304" pitchFamily="18" charset="0"/>
                          <a:cs typeface="Times New Roman" panose="02020603050405020304" pitchFamily="18" charset="0"/>
                        </a:rPr>
                        <a:t> </a:t>
                      </a:r>
                      <a:r>
                        <a:rPr lang="pl-PL" sz="1600" kern="1200" dirty="0" smtClean="0">
                          <a:effectLst/>
                          <a:latin typeface="Times New Roman" panose="02020603050405020304" pitchFamily="18" charset="0"/>
                          <a:cs typeface="Times New Roman" panose="02020603050405020304" pitchFamily="18" charset="0"/>
                        </a:rPr>
                        <a:t/>
                      </a:r>
                      <a:br>
                        <a:rPr lang="pl-PL" sz="1600" kern="1200" dirty="0" smtClean="0">
                          <a:effectLst/>
                          <a:latin typeface="Times New Roman" panose="02020603050405020304" pitchFamily="18" charset="0"/>
                          <a:cs typeface="Times New Roman" panose="02020603050405020304" pitchFamily="18" charset="0"/>
                        </a:rPr>
                      </a:br>
                      <a:r>
                        <a:rPr lang="pl-PL" sz="1600" kern="1200" dirty="0" err="1" smtClean="0">
                          <a:effectLst/>
                          <a:latin typeface="Times New Roman" panose="02020603050405020304" pitchFamily="18" charset="0"/>
                          <a:cs typeface="Times New Roman" panose="02020603050405020304" pitchFamily="18" charset="0"/>
                        </a:rPr>
                        <a:t>Anspruch</a:t>
                      </a:r>
                      <a:r>
                        <a:rPr lang="pl-PL" sz="1600" kern="1200" dirty="0" smtClean="0">
                          <a:effectLst/>
                          <a:latin typeface="Times New Roman" panose="02020603050405020304" pitchFamily="18" charset="0"/>
                          <a:cs typeface="Times New Roman" panose="02020603050405020304" pitchFamily="18" charset="0"/>
                        </a:rPr>
                        <a:t> </a:t>
                      </a:r>
                      <a:r>
                        <a:rPr lang="pl-PL" sz="1600" kern="1200" dirty="0" err="1" smtClean="0">
                          <a:effectLst/>
                          <a:latin typeface="Times New Roman" panose="02020603050405020304" pitchFamily="18" charset="0"/>
                          <a:cs typeface="Times New Roman" panose="02020603050405020304" pitchFamily="18" charset="0"/>
                        </a:rPr>
                        <a:t>auf</a:t>
                      </a:r>
                      <a:r>
                        <a:rPr lang="pl-PL" sz="1600" kern="1200" dirty="0" smtClean="0">
                          <a:effectLst/>
                          <a:latin typeface="Times New Roman" panose="02020603050405020304" pitchFamily="18" charset="0"/>
                          <a:cs typeface="Times New Roman" panose="02020603050405020304" pitchFamily="18" charset="0"/>
                        </a:rPr>
                        <a:t> </a:t>
                      </a:r>
                      <a:r>
                        <a:rPr lang="pl-PL" sz="1600" kern="1200" dirty="0" err="1" smtClean="0">
                          <a:effectLst/>
                          <a:latin typeface="Times New Roman" panose="02020603050405020304" pitchFamily="18" charset="0"/>
                          <a:cs typeface="Times New Roman" panose="02020603050405020304" pitchFamily="18" charset="0"/>
                        </a:rPr>
                        <a:t>Vernichtung</a:t>
                      </a:r>
                      <a:r>
                        <a:rPr lang="pl-PL" sz="1600" kern="1200" dirty="0" smtClean="0">
                          <a:effectLst/>
                          <a:latin typeface="Times New Roman" panose="02020603050405020304" pitchFamily="18" charset="0"/>
                          <a:cs typeface="Times New Roman" panose="02020603050405020304" pitchFamily="18" charset="0"/>
                        </a:rPr>
                        <a:t> </a:t>
                      </a:r>
                      <a:r>
                        <a:rPr lang="pl-PL" sz="1600" kern="1200" dirty="0" err="1" smtClean="0">
                          <a:effectLst/>
                          <a:latin typeface="Times New Roman" panose="02020603050405020304" pitchFamily="18" charset="0"/>
                          <a:cs typeface="Times New Roman" panose="02020603050405020304" pitchFamily="18" charset="0"/>
                        </a:rPr>
                        <a:t>oder</a:t>
                      </a:r>
                      <a:r>
                        <a:rPr lang="pl-PL" sz="1600" kern="1200" dirty="0" smtClean="0">
                          <a:effectLst/>
                          <a:latin typeface="Times New Roman" panose="02020603050405020304" pitchFamily="18" charset="0"/>
                          <a:cs typeface="Times New Roman" panose="02020603050405020304" pitchFamily="18" charset="0"/>
                        </a:rPr>
                        <a:t> </a:t>
                      </a:r>
                      <a:r>
                        <a:rPr lang="pl-PL" sz="1600" kern="1200" dirty="0" err="1" smtClean="0">
                          <a:effectLst/>
                          <a:latin typeface="Times New Roman" panose="02020603050405020304" pitchFamily="18" charset="0"/>
                          <a:cs typeface="Times New Roman" panose="02020603050405020304" pitchFamily="18" charset="0"/>
                        </a:rPr>
                        <a:t>Überlassung</a:t>
                      </a:r>
                      <a:r>
                        <a:rPr lang="pl-PL" sz="1600" kern="1200" dirty="0" smtClean="0">
                          <a:effectLst/>
                          <a:latin typeface="Times New Roman" panose="02020603050405020304" pitchFamily="18" charset="0"/>
                          <a:cs typeface="Times New Roman" panose="02020603050405020304" pitchFamily="18" charset="0"/>
                        </a:rPr>
                        <a:t> der</a:t>
                      </a:r>
                      <a:r>
                        <a:rPr lang="pl-PL" sz="1600" kern="1200" baseline="0" dirty="0" smtClean="0">
                          <a:effectLst/>
                          <a:latin typeface="Times New Roman" panose="02020603050405020304" pitchFamily="18" charset="0"/>
                          <a:cs typeface="Times New Roman" panose="02020603050405020304" pitchFamily="18" charset="0"/>
                        </a:rPr>
                        <a:t> </a:t>
                      </a:r>
                      <a:r>
                        <a:rPr lang="pl-PL" sz="1600" kern="1200" dirty="0" err="1" smtClean="0">
                          <a:effectLst/>
                          <a:latin typeface="Times New Roman" panose="02020603050405020304" pitchFamily="18" charset="0"/>
                          <a:cs typeface="Times New Roman" panose="02020603050405020304" pitchFamily="18" charset="0"/>
                        </a:rPr>
                        <a:t>Vervielfältigungsstücke</a:t>
                      </a:r>
                      <a:endParaRPr lang="pl-PL" sz="1600" kern="1200" dirty="0" smtClean="0">
                        <a:effectLst/>
                        <a:latin typeface="Times New Roman" panose="02020603050405020304" pitchFamily="18" charset="0"/>
                        <a:cs typeface="Times New Roman" panose="02020603050405020304" pitchFamily="18" charset="0"/>
                      </a:endParaRPr>
                    </a:p>
                    <a:p>
                      <a:pPr marL="285750" lvl="0" indent="-285750" algn="l">
                        <a:buFont typeface="Wingdings" panose="05000000000000000000" pitchFamily="2" charset="2"/>
                        <a:buChar char="q"/>
                      </a:pPr>
                      <a:r>
                        <a:rPr lang="pl-PL" sz="1600" b="1" kern="1200" dirty="0" smtClean="0">
                          <a:effectLst/>
                          <a:latin typeface="Times New Roman" panose="02020603050405020304" pitchFamily="18" charset="0"/>
                          <a:cs typeface="Times New Roman" panose="02020603050405020304" pitchFamily="18" charset="0"/>
                        </a:rPr>
                        <a:t>§ 99 </a:t>
                      </a:r>
                      <a:r>
                        <a:rPr lang="pl-PL" sz="1600" b="1" kern="1200" dirty="0" err="1" smtClean="0">
                          <a:effectLst/>
                          <a:latin typeface="Times New Roman" panose="02020603050405020304" pitchFamily="18" charset="0"/>
                          <a:cs typeface="Times New Roman" panose="02020603050405020304" pitchFamily="18" charset="0"/>
                        </a:rPr>
                        <a:t>UrhG</a:t>
                      </a:r>
                      <a:r>
                        <a:rPr lang="pl-PL" sz="1600" b="1" kern="1200" dirty="0" smtClean="0">
                          <a:effectLst/>
                          <a:latin typeface="Times New Roman" panose="02020603050405020304" pitchFamily="18" charset="0"/>
                          <a:cs typeface="Times New Roman" panose="02020603050405020304" pitchFamily="18" charset="0"/>
                        </a:rPr>
                        <a:t> </a:t>
                      </a:r>
                      <a:r>
                        <a:rPr lang="pl-PL" sz="1600" b="0" kern="1200" dirty="0" smtClean="0">
                          <a:effectLst/>
                          <a:latin typeface="Times New Roman" panose="02020603050405020304" pitchFamily="18" charset="0"/>
                          <a:cs typeface="Times New Roman" panose="02020603050405020304" pitchFamily="18" charset="0"/>
                        </a:rPr>
                        <a:t/>
                      </a:r>
                      <a:br>
                        <a:rPr lang="pl-PL" sz="1600" b="0" kern="1200" dirty="0" smtClean="0">
                          <a:effectLst/>
                          <a:latin typeface="Times New Roman" panose="02020603050405020304" pitchFamily="18" charset="0"/>
                          <a:cs typeface="Times New Roman" panose="02020603050405020304" pitchFamily="18" charset="0"/>
                        </a:rPr>
                      </a:br>
                      <a:r>
                        <a:rPr lang="pl-PL" sz="1600" kern="1200" dirty="0" smtClean="0">
                          <a:effectLst/>
                          <a:latin typeface="Times New Roman" panose="02020603050405020304" pitchFamily="18" charset="0"/>
                          <a:cs typeface="Times New Roman" panose="02020603050405020304" pitchFamily="18" charset="0"/>
                        </a:rPr>
                        <a:t> </a:t>
                      </a:r>
                      <a:r>
                        <a:rPr lang="pl-PL" sz="1600" kern="1200" dirty="0" err="1" smtClean="0">
                          <a:effectLst/>
                          <a:latin typeface="Times New Roman" panose="02020603050405020304" pitchFamily="18" charset="0"/>
                          <a:cs typeface="Times New Roman" panose="02020603050405020304" pitchFamily="18" charset="0"/>
                        </a:rPr>
                        <a:t>Anspruch</a:t>
                      </a:r>
                      <a:r>
                        <a:rPr lang="pl-PL" sz="1600" kern="1200" dirty="0" smtClean="0">
                          <a:effectLst/>
                          <a:latin typeface="Times New Roman" panose="02020603050405020304" pitchFamily="18" charset="0"/>
                          <a:cs typeface="Times New Roman" panose="02020603050405020304" pitchFamily="18" charset="0"/>
                        </a:rPr>
                        <a:t> </a:t>
                      </a:r>
                      <a:r>
                        <a:rPr lang="pl-PL" sz="1600" kern="1200" dirty="0" err="1" smtClean="0">
                          <a:effectLst/>
                          <a:latin typeface="Times New Roman" panose="02020603050405020304" pitchFamily="18" charset="0"/>
                          <a:cs typeface="Times New Roman" panose="02020603050405020304" pitchFamily="18" charset="0"/>
                        </a:rPr>
                        <a:t>auf</a:t>
                      </a:r>
                      <a:r>
                        <a:rPr lang="pl-PL" sz="1600" kern="1200" dirty="0" smtClean="0">
                          <a:effectLst/>
                          <a:latin typeface="Times New Roman" panose="02020603050405020304" pitchFamily="18" charset="0"/>
                          <a:cs typeface="Times New Roman" panose="02020603050405020304" pitchFamily="18" charset="0"/>
                        </a:rPr>
                        <a:t> </a:t>
                      </a:r>
                      <a:r>
                        <a:rPr lang="pl-PL" sz="1600" kern="1200" dirty="0" err="1" smtClean="0">
                          <a:effectLst/>
                          <a:latin typeface="Times New Roman" panose="02020603050405020304" pitchFamily="18" charset="0"/>
                          <a:cs typeface="Times New Roman" panose="02020603050405020304" pitchFamily="18" charset="0"/>
                        </a:rPr>
                        <a:t>Vernichtung</a:t>
                      </a:r>
                      <a:r>
                        <a:rPr lang="pl-PL" sz="1600" kern="1200" dirty="0" smtClean="0">
                          <a:effectLst/>
                          <a:latin typeface="Times New Roman" panose="02020603050405020304" pitchFamily="18" charset="0"/>
                          <a:cs typeface="Times New Roman" panose="02020603050405020304" pitchFamily="18" charset="0"/>
                        </a:rPr>
                        <a:t> </a:t>
                      </a:r>
                      <a:r>
                        <a:rPr lang="pl-PL" sz="1600" kern="1200" dirty="0" err="1" smtClean="0">
                          <a:effectLst/>
                          <a:latin typeface="Times New Roman" panose="02020603050405020304" pitchFamily="18" charset="0"/>
                          <a:cs typeface="Times New Roman" panose="02020603050405020304" pitchFamily="18" charset="0"/>
                        </a:rPr>
                        <a:t>oder</a:t>
                      </a:r>
                      <a:r>
                        <a:rPr lang="pl-PL" sz="1600" kern="1200" dirty="0" smtClean="0">
                          <a:effectLst/>
                          <a:latin typeface="Times New Roman" panose="02020603050405020304" pitchFamily="18" charset="0"/>
                          <a:cs typeface="Times New Roman" panose="02020603050405020304" pitchFamily="18" charset="0"/>
                        </a:rPr>
                        <a:t> </a:t>
                      </a:r>
                      <a:r>
                        <a:rPr lang="pl-PL" sz="1600" kern="1200" dirty="0" err="1" smtClean="0">
                          <a:effectLst/>
                          <a:latin typeface="Times New Roman" panose="02020603050405020304" pitchFamily="18" charset="0"/>
                          <a:cs typeface="Times New Roman" panose="02020603050405020304" pitchFamily="18" charset="0"/>
                        </a:rPr>
                        <a:t>Überlassung</a:t>
                      </a:r>
                      <a:r>
                        <a:rPr lang="pl-PL" sz="1600" kern="1200" dirty="0" smtClean="0">
                          <a:effectLst/>
                          <a:latin typeface="Times New Roman" panose="02020603050405020304" pitchFamily="18" charset="0"/>
                          <a:cs typeface="Times New Roman" panose="02020603050405020304" pitchFamily="18" charset="0"/>
                        </a:rPr>
                        <a:t> der </a:t>
                      </a:r>
                      <a:r>
                        <a:rPr lang="pl-PL" sz="1600" kern="1200" dirty="0" err="1" smtClean="0">
                          <a:effectLst/>
                          <a:latin typeface="Times New Roman" panose="02020603050405020304" pitchFamily="18" charset="0"/>
                          <a:cs typeface="Times New Roman" panose="02020603050405020304" pitchFamily="18" charset="0"/>
                        </a:rPr>
                        <a:t>Vorrichtungen</a:t>
                      </a:r>
                      <a:endParaRPr lang="pl-PL" sz="1600" kern="1200" dirty="0" smtClean="0">
                        <a:effectLst/>
                        <a:latin typeface="Times New Roman" panose="02020603050405020304" pitchFamily="18" charset="0"/>
                        <a:cs typeface="Times New Roman" panose="02020603050405020304" pitchFamily="18" charset="0"/>
                      </a:endParaRPr>
                    </a:p>
                    <a:p>
                      <a:endParaRPr lang="pl-PL" sz="1600" dirty="0">
                        <a:latin typeface="Times New Roman" panose="02020603050405020304" pitchFamily="18" charset="0"/>
                        <a:cs typeface="Times New Roman" panose="02020603050405020304" pitchFamily="18" charset="0"/>
                      </a:endParaRPr>
                    </a:p>
                  </a:txBody>
                  <a:tcPr/>
                </a:tc>
                <a:tc vMerge="1">
                  <a:txBody>
                    <a:bodyPr/>
                    <a:lstStyle/>
                    <a:p>
                      <a:pPr lvl="0"/>
                      <a:endParaRPr lang="pl-PL" sz="1800" kern="1200" dirty="0">
                        <a:solidFill>
                          <a:schemeClr val="tx1"/>
                        </a:solidFill>
                        <a:effectLst/>
                        <a:latin typeface="Times New Roman" panose="02020603050405020304" pitchFamily="18" charset="0"/>
                        <a:ea typeface="+mn-ea"/>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2655987032"/>
      </p:ext>
    </p:extLst>
  </p:cSld>
  <p:clrMapOvr>
    <a:masterClrMapping/>
  </p:clrMapOvr>
  <p:timing>
    <p:tnLst>
      <p:par>
        <p:cTn id="1" dur="indefinite" restart="never" nodeType="tmRoot"/>
      </p:par>
    </p:tnLst>
  </p:timing>
</p:sld>
</file>

<file path=ppt/theme/theme1.xml><?xml version="1.0" encoding="utf-8"?>
<a:theme xmlns:a="http://schemas.openxmlformats.org/drawingml/2006/main" name="Smuga">
  <a:themeElements>
    <a:clrScheme name="Ciepły niebiesk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Smuga">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muga">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387</TotalTime>
  <Words>1142</Words>
  <Application>Microsoft Office PowerPoint</Application>
  <PresentationFormat>Niestandardowy</PresentationFormat>
  <Paragraphs>162</Paragraphs>
  <Slides>20</Slides>
  <Notes>0</Notes>
  <HiddenSlides>0</HiddenSlides>
  <MMClips>0</MMClips>
  <ScaleCrop>false</ScaleCrop>
  <HeadingPairs>
    <vt:vector size="4" baseType="variant">
      <vt:variant>
        <vt:lpstr>Motyw</vt:lpstr>
      </vt:variant>
      <vt:variant>
        <vt:i4>1</vt:i4>
      </vt:variant>
      <vt:variant>
        <vt:lpstr>Tytuły slajdów</vt:lpstr>
      </vt:variant>
      <vt:variant>
        <vt:i4>20</vt:i4>
      </vt:variant>
    </vt:vector>
  </HeadingPairs>
  <TitlesOfParts>
    <vt:vector size="21" baseType="lpstr">
      <vt:lpstr>Smuga</vt:lpstr>
      <vt:lpstr>Urheberrecht im Internet</vt:lpstr>
      <vt:lpstr>Agenda</vt:lpstr>
      <vt:lpstr>Was ist das Urheberrecht?</vt:lpstr>
      <vt:lpstr>In welchen Rechtsakten finden wir das Urheberrecht?</vt:lpstr>
      <vt:lpstr>UrhG</vt:lpstr>
      <vt:lpstr>Wer ist Rechtsinhaber nach dem Urheberrecht?</vt:lpstr>
      <vt:lpstr>Copyright</vt:lpstr>
      <vt:lpstr>Prioritätsnachweis und Copyright</vt:lpstr>
      <vt:lpstr>Folgen bei einer Urheberrechtsverletzung</vt:lpstr>
      <vt:lpstr>Urheberrecht im Internet</vt:lpstr>
      <vt:lpstr>Die Grauzone</vt:lpstr>
      <vt:lpstr>Von besonderer Bedeutung für  das Urheberrecht im Internet sind:</vt:lpstr>
      <vt:lpstr>Vervielfältigungsrecht und Recht  der öffentlichen Zugänglichmachung </vt:lpstr>
      <vt:lpstr>Wann liegt eine Urheberrechtsverletzung  im Internet vor?</vt:lpstr>
      <vt:lpstr>Urheberrechtsverletzung im Internet</vt:lpstr>
      <vt:lpstr>Ansprüche wegen der geschädigten Partei</vt:lpstr>
      <vt:lpstr>Wortschatz zum Thema</vt:lpstr>
      <vt:lpstr>Wortschatz zum Thema</vt:lpstr>
      <vt:lpstr>Quellen: </vt:lpstr>
      <vt:lpstr>Vielen Dank für Ihre Aufmerksamkeit </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Urheberrecht im Internet </dc:title>
  <dc:creator>lighttmood@outlook.com</dc:creator>
  <cp:lastModifiedBy>Oem</cp:lastModifiedBy>
  <cp:revision>40</cp:revision>
  <dcterms:created xsi:type="dcterms:W3CDTF">2021-03-09T20:03:16Z</dcterms:created>
  <dcterms:modified xsi:type="dcterms:W3CDTF">2021-03-16T22:11:41Z</dcterms:modified>
</cp:coreProperties>
</file>