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8" r:id="rId1"/>
  </p:sldMasterIdLst>
  <p:notesMasterIdLst>
    <p:notesMasterId r:id="rId16"/>
  </p:notesMasterIdLst>
  <p:sldIdLst>
    <p:sldId id="256" r:id="rId2"/>
    <p:sldId id="266" r:id="rId3"/>
    <p:sldId id="259" r:id="rId4"/>
    <p:sldId id="260" r:id="rId5"/>
    <p:sldId id="263" r:id="rId6"/>
    <p:sldId id="261" r:id="rId7"/>
    <p:sldId id="262" r:id="rId8"/>
    <p:sldId id="267" r:id="rId9"/>
    <p:sldId id="268" r:id="rId10"/>
    <p:sldId id="264" r:id="rId11"/>
    <p:sldId id="271" r:id="rId12"/>
    <p:sldId id="269" r:id="rId13"/>
    <p:sldId id="257" r:id="rId14"/>
    <p:sldId id="25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1" autoAdjust="0"/>
    <p:restoredTop sz="94660"/>
  </p:normalViewPr>
  <p:slideViewPr>
    <p:cSldViewPr snapToGrid="0">
      <p:cViewPr>
        <p:scale>
          <a:sx n="63" d="100"/>
          <a:sy n="63" d="100"/>
        </p:scale>
        <p:origin x="-355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1B2EF2-07D9-43BC-A04F-0E341DCB293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7BB07F0-68F9-4870-960F-EAD9F85335B6}">
      <dgm:prSet phldrT="[Tekst]" custT="1"/>
      <dgm:spPr/>
      <dgm:t>
        <a:bodyPr/>
        <a:lstStyle/>
        <a:p>
          <a:r>
            <a:rPr lang="pl-PL" sz="4000" dirty="0"/>
            <a:t>1933</a:t>
          </a:r>
        </a:p>
      </dgm:t>
    </dgm:pt>
    <dgm:pt modelId="{496CBACC-47B6-430B-8408-4D349FD1F2CC}" type="parTrans" cxnId="{741D150E-EE9B-4636-B8DD-26A2D9679743}">
      <dgm:prSet/>
      <dgm:spPr/>
      <dgm:t>
        <a:bodyPr/>
        <a:lstStyle/>
        <a:p>
          <a:endParaRPr lang="pl-PL"/>
        </a:p>
      </dgm:t>
    </dgm:pt>
    <dgm:pt modelId="{B139EF4D-E2FB-4782-B3B2-766BDD651C94}" type="sibTrans" cxnId="{741D150E-EE9B-4636-B8DD-26A2D9679743}">
      <dgm:prSet/>
      <dgm:spPr/>
      <dgm:t>
        <a:bodyPr/>
        <a:lstStyle/>
        <a:p>
          <a:endParaRPr lang="pl-PL"/>
        </a:p>
      </dgm:t>
    </dgm:pt>
    <dgm:pt modelId="{76B6322B-3AB9-4733-88E9-966418BD2963}">
      <dgm:prSet phldrT="[Tekst]" custT="1"/>
      <dgm:spPr/>
      <dgm:t>
        <a:bodyPr/>
        <a:lstStyle/>
        <a:p>
          <a:r>
            <a:rPr lang="pl-PL" sz="4000" dirty="0"/>
            <a:t>1947</a:t>
          </a:r>
        </a:p>
      </dgm:t>
    </dgm:pt>
    <dgm:pt modelId="{1F52D6CB-62F6-40DC-BB75-9419AFD48B57}" type="parTrans" cxnId="{6E2415AB-3215-44B6-AB04-B8BCBB729524}">
      <dgm:prSet/>
      <dgm:spPr/>
      <dgm:t>
        <a:bodyPr/>
        <a:lstStyle/>
        <a:p>
          <a:endParaRPr lang="pl-PL"/>
        </a:p>
      </dgm:t>
    </dgm:pt>
    <dgm:pt modelId="{8213DAF2-47FD-423D-AEF8-D34C9AE80C17}" type="sibTrans" cxnId="{6E2415AB-3215-44B6-AB04-B8BCBB729524}">
      <dgm:prSet/>
      <dgm:spPr/>
      <dgm:t>
        <a:bodyPr/>
        <a:lstStyle/>
        <a:p>
          <a:endParaRPr lang="pl-PL"/>
        </a:p>
      </dgm:t>
    </dgm:pt>
    <dgm:pt modelId="{3F5A4728-306C-4E53-9288-683E0186878A}">
      <dgm:prSet phldrT="[Tekst]" custT="1"/>
      <dgm:spPr/>
      <dgm:t>
        <a:bodyPr/>
        <a:lstStyle/>
        <a:p>
          <a:r>
            <a:rPr lang="pl-PL" sz="4000" dirty="0"/>
            <a:t>1949</a:t>
          </a:r>
        </a:p>
      </dgm:t>
    </dgm:pt>
    <dgm:pt modelId="{25695066-07CC-4053-BD78-03356004B78C}" type="parTrans" cxnId="{6F56D115-AF16-46E2-845E-C2789ED47333}">
      <dgm:prSet/>
      <dgm:spPr/>
      <dgm:t>
        <a:bodyPr/>
        <a:lstStyle/>
        <a:p>
          <a:endParaRPr lang="pl-PL"/>
        </a:p>
      </dgm:t>
    </dgm:pt>
    <dgm:pt modelId="{6FD5BF80-B1F7-4D28-8DA2-F92FB55EF309}" type="sibTrans" cxnId="{6F56D115-AF16-46E2-845E-C2789ED47333}">
      <dgm:prSet/>
      <dgm:spPr/>
      <dgm:t>
        <a:bodyPr/>
        <a:lstStyle/>
        <a:p>
          <a:endParaRPr lang="pl-PL"/>
        </a:p>
      </dgm:t>
    </dgm:pt>
    <dgm:pt modelId="{655BC015-42DB-4168-B96C-3A1A1ED1A0BF}" type="pres">
      <dgm:prSet presAssocID="{501B2EF2-07D9-43BC-A04F-0E341DCB2935}" presName="Name0" presStyleCnt="0">
        <dgm:presLayoutVars>
          <dgm:dir/>
          <dgm:resizeHandles val="exact"/>
        </dgm:presLayoutVars>
      </dgm:prSet>
      <dgm:spPr/>
    </dgm:pt>
    <dgm:pt modelId="{B2201164-ACDE-4D90-A660-FDD8A93F639C}" type="pres">
      <dgm:prSet presAssocID="{501B2EF2-07D9-43BC-A04F-0E341DCB2935}" presName="arrow" presStyleLbl="bgShp" presStyleIdx="0" presStyleCnt="1" custLinFactNeighborX="256" custLinFactNeighborY="-170"/>
      <dgm:spPr/>
    </dgm:pt>
    <dgm:pt modelId="{DBF1F1B2-6119-40B1-BE17-F3287B0940C0}" type="pres">
      <dgm:prSet presAssocID="{501B2EF2-07D9-43BC-A04F-0E341DCB2935}" presName="points" presStyleCnt="0"/>
      <dgm:spPr/>
    </dgm:pt>
    <dgm:pt modelId="{4289103D-1240-4AE3-AD0C-E0ABB800F718}" type="pres">
      <dgm:prSet presAssocID="{07BB07F0-68F9-4870-960F-EAD9F85335B6}" presName="compositeA" presStyleCnt="0"/>
      <dgm:spPr/>
    </dgm:pt>
    <dgm:pt modelId="{77FF4863-80A8-4E59-AE42-8324E1B43180}" type="pres">
      <dgm:prSet presAssocID="{07BB07F0-68F9-4870-960F-EAD9F85335B6}" presName="textA" presStyleLbl="revTx" presStyleIdx="0" presStyleCnt="3" custScaleX="49067" custLinFactNeighborX="-28850" custLinFactNeighborY="-74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31AEFF-A1D7-4222-930D-8748E81372AD}" type="pres">
      <dgm:prSet presAssocID="{07BB07F0-68F9-4870-960F-EAD9F85335B6}" presName="circleA" presStyleLbl="node1" presStyleIdx="0" presStyleCnt="3" custLinFactX="221644" custLinFactNeighborX="300000" custLinFactNeighborY="4070"/>
      <dgm:spPr/>
    </dgm:pt>
    <dgm:pt modelId="{6432EBCD-45BC-490E-8487-373D786E4B6F}" type="pres">
      <dgm:prSet presAssocID="{07BB07F0-68F9-4870-960F-EAD9F85335B6}" presName="spaceA" presStyleCnt="0"/>
      <dgm:spPr/>
    </dgm:pt>
    <dgm:pt modelId="{7F1CC4DD-4C95-4820-97A0-BCA39D5EF212}" type="pres">
      <dgm:prSet presAssocID="{B139EF4D-E2FB-4782-B3B2-766BDD651C94}" presName="space" presStyleCnt="0"/>
      <dgm:spPr/>
    </dgm:pt>
    <dgm:pt modelId="{5D4E8B0E-ED28-47BD-A6F3-361649DECAB4}" type="pres">
      <dgm:prSet presAssocID="{76B6322B-3AB9-4733-88E9-966418BD2963}" presName="compositeB" presStyleCnt="0"/>
      <dgm:spPr/>
    </dgm:pt>
    <dgm:pt modelId="{2D718EAD-FA2A-4DC1-AA88-A23ABF6FC867}" type="pres">
      <dgm:prSet presAssocID="{76B6322B-3AB9-4733-88E9-966418BD2963}" presName="textB" presStyleLbl="revTx" presStyleIdx="1" presStyleCnt="3" custScaleX="50542" custLinFactNeighborX="-51501" custLinFactNeighborY="-165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E5246F3-1741-489E-88F7-5B5559B922FF}" type="pres">
      <dgm:prSet presAssocID="{76B6322B-3AB9-4733-88E9-966418BD2963}" presName="circleB" presStyleLbl="node1" presStyleIdx="1" presStyleCnt="3" custLinFactX="-83425" custLinFactNeighborX="-100000" custLinFactNeighborY="-680"/>
      <dgm:spPr/>
    </dgm:pt>
    <dgm:pt modelId="{66CC6640-9534-4539-A362-36D718B1DE11}" type="pres">
      <dgm:prSet presAssocID="{76B6322B-3AB9-4733-88E9-966418BD2963}" presName="spaceB" presStyleCnt="0"/>
      <dgm:spPr/>
    </dgm:pt>
    <dgm:pt modelId="{7B933350-17C3-472B-A3D3-C5C7A782FA32}" type="pres">
      <dgm:prSet presAssocID="{8213DAF2-47FD-423D-AEF8-D34C9AE80C17}" presName="space" presStyleCnt="0"/>
      <dgm:spPr/>
    </dgm:pt>
    <dgm:pt modelId="{DE053A89-813D-4940-AC6B-60B997CD1503}" type="pres">
      <dgm:prSet presAssocID="{3F5A4728-306C-4E53-9288-683E0186878A}" presName="compositeA" presStyleCnt="0"/>
      <dgm:spPr/>
    </dgm:pt>
    <dgm:pt modelId="{F8A217D3-CAE9-4598-8B5A-21809B1EC37D}" type="pres">
      <dgm:prSet presAssocID="{3F5A4728-306C-4E53-9288-683E0186878A}" presName="textA" presStyleLbl="revTx" presStyleIdx="2" presStyleCnt="3" custScaleX="48586" custScaleY="81360" custLinFactX="-25128" custLinFactNeighborX="-100000" custLinFactNeighborY="1557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05CDA20-5090-4942-A708-563D3343DCEA}" type="pres">
      <dgm:prSet presAssocID="{3F5A4728-306C-4E53-9288-683E0186878A}" presName="circleA" presStyleLbl="node1" presStyleIdx="2" presStyleCnt="3" custLinFactNeighborX="37930" custLinFactNeighborY="17959"/>
      <dgm:spPr/>
    </dgm:pt>
    <dgm:pt modelId="{D266FD4C-FA16-4766-9EA0-C91E73CD7853}" type="pres">
      <dgm:prSet presAssocID="{3F5A4728-306C-4E53-9288-683E0186878A}" presName="spaceA" presStyleCnt="0"/>
      <dgm:spPr/>
    </dgm:pt>
  </dgm:ptLst>
  <dgm:cxnLst>
    <dgm:cxn modelId="{6F56D115-AF16-46E2-845E-C2789ED47333}" srcId="{501B2EF2-07D9-43BC-A04F-0E341DCB2935}" destId="{3F5A4728-306C-4E53-9288-683E0186878A}" srcOrd="2" destOrd="0" parTransId="{25695066-07CC-4053-BD78-03356004B78C}" sibTransId="{6FD5BF80-B1F7-4D28-8DA2-F92FB55EF309}"/>
    <dgm:cxn modelId="{741D150E-EE9B-4636-B8DD-26A2D9679743}" srcId="{501B2EF2-07D9-43BC-A04F-0E341DCB2935}" destId="{07BB07F0-68F9-4870-960F-EAD9F85335B6}" srcOrd="0" destOrd="0" parTransId="{496CBACC-47B6-430B-8408-4D349FD1F2CC}" sibTransId="{B139EF4D-E2FB-4782-B3B2-766BDD651C94}"/>
    <dgm:cxn modelId="{1A1A1F91-A9D8-44FE-BF8F-2ED2485BFBA3}" type="presOf" srcId="{76B6322B-3AB9-4733-88E9-966418BD2963}" destId="{2D718EAD-FA2A-4DC1-AA88-A23ABF6FC867}" srcOrd="0" destOrd="0" presId="urn:microsoft.com/office/officeart/2005/8/layout/hProcess11"/>
    <dgm:cxn modelId="{3515E482-5E05-4E03-A52B-B23117C2AB8C}" type="presOf" srcId="{501B2EF2-07D9-43BC-A04F-0E341DCB2935}" destId="{655BC015-42DB-4168-B96C-3A1A1ED1A0BF}" srcOrd="0" destOrd="0" presId="urn:microsoft.com/office/officeart/2005/8/layout/hProcess11"/>
    <dgm:cxn modelId="{EFD2D7CA-555C-445D-B70B-DB3B810EDFB7}" type="presOf" srcId="{3F5A4728-306C-4E53-9288-683E0186878A}" destId="{F8A217D3-CAE9-4598-8B5A-21809B1EC37D}" srcOrd="0" destOrd="0" presId="urn:microsoft.com/office/officeart/2005/8/layout/hProcess11"/>
    <dgm:cxn modelId="{0EB19276-137A-482E-A06A-ABD74F0032B2}" type="presOf" srcId="{07BB07F0-68F9-4870-960F-EAD9F85335B6}" destId="{77FF4863-80A8-4E59-AE42-8324E1B43180}" srcOrd="0" destOrd="0" presId="urn:microsoft.com/office/officeart/2005/8/layout/hProcess11"/>
    <dgm:cxn modelId="{6E2415AB-3215-44B6-AB04-B8BCBB729524}" srcId="{501B2EF2-07D9-43BC-A04F-0E341DCB2935}" destId="{76B6322B-3AB9-4733-88E9-966418BD2963}" srcOrd="1" destOrd="0" parTransId="{1F52D6CB-62F6-40DC-BB75-9419AFD48B57}" sibTransId="{8213DAF2-47FD-423D-AEF8-D34C9AE80C17}"/>
    <dgm:cxn modelId="{A0AD2700-8163-4672-98CE-CC5D3183C07B}" type="presParOf" srcId="{655BC015-42DB-4168-B96C-3A1A1ED1A0BF}" destId="{B2201164-ACDE-4D90-A660-FDD8A93F639C}" srcOrd="0" destOrd="0" presId="urn:microsoft.com/office/officeart/2005/8/layout/hProcess11"/>
    <dgm:cxn modelId="{814770FB-F5E7-4A78-B394-E60D6929048E}" type="presParOf" srcId="{655BC015-42DB-4168-B96C-3A1A1ED1A0BF}" destId="{DBF1F1B2-6119-40B1-BE17-F3287B0940C0}" srcOrd="1" destOrd="0" presId="urn:microsoft.com/office/officeart/2005/8/layout/hProcess11"/>
    <dgm:cxn modelId="{6E0935FE-55BE-4281-9A49-E8E45522EF32}" type="presParOf" srcId="{DBF1F1B2-6119-40B1-BE17-F3287B0940C0}" destId="{4289103D-1240-4AE3-AD0C-E0ABB800F718}" srcOrd="0" destOrd="0" presId="urn:microsoft.com/office/officeart/2005/8/layout/hProcess11"/>
    <dgm:cxn modelId="{8BBF7558-2C7B-4E16-83A2-E9E2A8473976}" type="presParOf" srcId="{4289103D-1240-4AE3-AD0C-E0ABB800F718}" destId="{77FF4863-80A8-4E59-AE42-8324E1B43180}" srcOrd="0" destOrd="0" presId="urn:microsoft.com/office/officeart/2005/8/layout/hProcess11"/>
    <dgm:cxn modelId="{39DFC925-1EEE-4A50-B8E5-29F2A10BB09B}" type="presParOf" srcId="{4289103D-1240-4AE3-AD0C-E0ABB800F718}" destId="{9531AEFF-A1D7-4222-930D-8748E81372AD}" srcOrd="1" destOrd="0" presId="urn:microsoft.com/office/officeart/2005/8/layout/hProcess11"/>
    <dgm:cxn modelId="{1B6B1A1B-2C05-4940-9F12-7A43721DFE06}" type="presParOf" srcId="{4289103D-1240-4AE3-AD0C-E0ABB800F718}" destId="{6432EBCD-45BC-490E-8487-373D786E4B6F}" srcOrd="2" destOrd="0" presId="urn:microsoft.com/office/officeart/2005/8/layout/hProcess11"/>
    <dgm:cxn modelId="{14AF18C1-4B4D-44FA-A5C7-6A7E58C6A6F1}" type="presParOf" srcId="{DBF1F1B2-6119-40B1-BE17-F3287B0940C0}" destId="{7F1CC4DD-4C95-4820-97A0-BCA39D5EF212}" srcOrd="1" destOrd="0" presId="urn:microsoft.com/office/officeart/2005/8/layout/hProcess11"/>
    <dgm:cxn modelId="{6D16D36D-7173-43D1-B34E-44D0D0F7AFBD}" type="presParOf" srcId="{DBF1F1B2-6119-40B1-BE17-F3287B0940C0}" destId="{5D4E8B0E-ED28-47BD-A6F3-361649DECAB4}" srcOrd="2" destOrd="0" presId="urn:microsoft.com/office/officeart/2005/8/layout/hProcess11"/>
    <dgm:cxn modelId="{73C6C652-CFC3-4C08-82DC-315052F9C6E9}" type="presParOf" srcId="{5D4E8B0E-ED28-47BD-A6F3-361649DECAB4}" destId="{2D718EAD-FA2A-4DC1-AA88-A23ABF6FC867}" srcOrd="0" destOrd="0" presId="urn:microsoft.com/office/officeart/2005/8/layout/hProcess11"/>
    <dgm:cxn modelId="{82C45D74-C0AE-4FAC-A364-1BF4B57796D3}" type="presParOf" srcId="{5D4E8B0E-ED28-47BD-A6F3-361649DECAB4}" destId="{8E5246F3-1741-489E-88F7-5B5559B922FF}" srcOrd="1" destOrd="0" presId="urn:microsoft.com/office/officeart/2005/8/layout/hProcess11"/>
    <dgm:cxn modelId="{5B7E586F-C0DA-4EB3-AD2B-8CFA7159C25F}" type="presParOf" srcId="{5D4E8B0E-ED28-47BD-A6F3-361649DECAB4}" destId="{66CC6640-9534-4539-A362-36D718B1DE11}" srcOrd="2" destOrd="0" presId="urn:microsoft.com/office/officeart/2005/8/layout/hProcess11"/>
    <dgm:cxn modelId="{735FD0B7-354C-4D3D-9E19-D999F94CD176}" type="presParOf" srcId="{DBF1F1B2-6119-40B1-BE17-F3287B0940C0}" destId="{7B933350-17C3-472B-A3D3-C5C7A782FA32}" srcOrd="3" destOrd="0" presId="urn:microsoft.com/office/officeart/2005/8/layout/hProcess11"/>
    <dgm:cxn modelId="{A0F42C16-C203-43B9-A0A3-0DC8F978CA88}" type="presParOf" srcId="{DBF1F1B2-6119-40B1-BE17-F3287B0940C0}" destId="{DE053A89-813D-4940-AC6B-60B997CD1503}" srcOrd="4" destOrd="0" presId="urn:microsoft.com/office/officeart/2005/8/layout/hProcess11"/>
    <dgm:cxn modelId="{0F078049-C4E9-45AB-BEDE-3AE5BF880C26}" type="presParOf" srcId="{DE053A89-813D-4940-AC6B-60B997CD1503}" destId="{F8A217D3-CAE9-4598-8B5A-21809B1EC37D}" srcOrd="0" destOrd="0" presId="urn:microsoft.com/office/officeart/2005/8/layout/hProcess11"/>
    <dgm:cxn modelId="{78EC395F-87A2-4AAF-953E-23C5A1E8EAE3}" type="presParOf" srcId="{DE053A89-813D-4940-AC6B-60B997CD1503}" destId="{605CDA20-5090-4942-A708-563D3343DCEA}" srcOrd="1" destOrd="0" presId="urn:microsoft.com/office/officeart/2005/8/layout/hProcess11"/>
    <dgm:cxn modelId="{E2D8ACFC-00C1-4C35-BFE4-E1F8B1712882}" type="presParOf" srcId="{DE053A89-813D-4940-AC6B-60B997CD1503}" destId="{D266FD4C-FA16-4766-9EA0-C91E73CD785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4DF613-1DD3-477F-AA42-0F283276E7C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A915C66-B286-4D08-A20B-FB971B876D0B}" type="pres">
      <dgm:prSet presAssocID="{BA4DF613-1DD3-477F-AA42-0F283276E7C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</dgm:ptLst>
  <dgm:cxnLst>
    <dgm:cxn modelId="{3EF065F5-1A5D-4902-A2BE-293142FC0395}" type="presOf" srcId="{BA4DF613-1DD3-477F-AA42-0F283276E7C7}" destId="{AA915C66-B286-4D08-A20B-FB971B876D0B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B3A546-9378-4467-A0C1-6A50BA1A5F14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B45D424-6B0E-4C4F-8AF5-F917FAE92568}">
      <dgm:prSet phldrT="[Tekst]" phldr="1"/>
      <dgm:spPr/>
      <dgm:t>
        <a:bodyPr/>
        <a:lstStyle/>
        <a:p>
          <a:endParaRPr lang="pl-PL"/>
        </a:p>
      </dgm:t>
    </dgm:pt>
    <dgm:pt modelId="{5C68F343-797F-4097-976B-6AE14E8D09F9}" type="parTrans" cxnId="{974B662E-ABA3-4666-A6AC-7789D193E804}">
      <dgm:prSet/>
      <dgm:spPr/>
      <dgm:t>
        <a:bodyPr/>
        <a:lstStyle/>
        <a:p>
          <a:endParaRPr lang="pl-PL"/>
        </a:p>
      </dgm:t>
    </dgm:pt>
    <dgm:pt modelId="{587C45A0-8640-4328-8345-B16C6006C8C2}" type="sibTrans" cxnId="{974B662E-ABA3-4666-A6AC-7789D193E804}">
      <dgm:prSet/>
      <dgm:spPr/>
      <dgm:t>
        <a:bodyPr/>
        <a:lstStyle/>
        <a:p>
          <a:endParaRPr lang="pl-PL"/>
        </a:p>
      </dgm:t>
    </dgm:pt>
    <dgm:pt modelId="{4095E6A2-BA62-4D7D-B1EE-587A7481C8EB}">
      <dgm:prSet phldrT="[Tekst]" phldr="1"/>
      <dgm:spPr/>
      <dgm:t>
        <a:bodyPr/>
        <a:lstStyle/>
        <a:p>
          <a:endParaRPr lang="pl-PL"/>
        </a:p>
      </dgm:t>
    </dgm:pt>
    <dgm:pt modelId="{C2883ACE-F6B5-45AB-BA3D-839010D52F58}" type="parTrans" cxnId="{BD5EAD74-1ABD-4E4C-8E35-F5ABF6A39327}">
      <dgm:prSet/>
      <dgm:spPr/>
      <dgm:t>
        <a:bodyPr/>
        <a:lstStyle/>
        <a:p>
          <a:endParaRPr lang="pl-PL"/>
        </a:p>
      </dgm:t>
    </dgm:pt>
    <dgm:pt modelId="{40048B62-CF11-40F8-B2FE-EED50430D066}" type="sibTrans" cxnId="{BD5EAD74-1ABD-4E4C-8E35-F5ABF6A39327}">
      <dgm:prSet/>
      <dgm:spPr/>
      <dgm:t>
        <a:bodyPr/>
        <a:lstStyle/>
        <a:p>
          <a:endParaRPr lang="pl-PL"/>
        </a:p>
      </dgm:t>
    </dgm:pt>
    <dgm:pt modelId="{412BEB18-E222-4F9B-AE6D-EE15FA53E70E}">
      <dgm:prSet phldrT="[Tekst]" phldr="1"/>
      <dgm:spPr/>
      <dgm:t>
        <a:bodyPr/>
        <a:lstStyle/>
        <a:p>
          <a:endParaRPr lang="pl-PL"/>
        </a:p>
      </dgm:t>
    </dgm:pt>
    <dgm:pt modelId="{5501378E-F216-43F4-88DA-9A7EA94B0481}" type="parTrans" cxnId="{68B2E4D4-8A13-4E51-8D9D-58911295F733}">
      <dgm:prSet/>
      <dgm:spPr/>
      <dgm:t>
        <a:bodyPr/>
        <a:lstStyle/>
        <a:p>
          <a:endParaRPr lang="pl-PL"/>
        </a:p>
      </dgm:t>
    </dgm:pt>
    <dgm:pt modelId="{CD000C53-B0B2-409B-B9CF-BE5D65B9175E}" type="sibTrans" cxnId="{68B2E4D4-8A13-4E51-8D9D-58911295F733}">
      <dgm:prSet/>
      <dgm:spPr/>
      <dgm:t>
        <a:bodyPr/>
        <a:lstStyle/>
        <a:p>
          <a:endParaRPr lang="pl-PL"/>
        </a:p>
      </dgm:t>
    </dgm:pt>
    <dgm:pt modelId="{80A1F148-3B61-403C-B7F7-4BD6C40091B2}">
      <dgm:prSet phldrT="[Tekst]" phldr="1"/>
      <dgm:spPr/>
      <dgm:t>
        <a:bodyPr/>
        <a:lstStyle/>
        <a:p>
          <a:endParaRPr lang="pl-PL"/>
        </a:p>
      </dgm:t>
    </dgm:pt>
    <dgm:pt modelId="{C107DDFA-4275-4C36-A497-2B69598FF980}" type="parTrans" cxnId="{E0C34863-7A17-4E98-88F7-8287EF089239}">
      <dgm:prSet/>
      <dgm:spPr/>
      <dgm:t>
        <a:bodyPr/>
        <a:lstStyle/>
        <a:p>
          <a:endParaRPr lang="pl-PL"/>
        </a:p>
      </dgm:t>
    </dgm:pt>
    <dgm:pt modelId="{F26DFBD6-BC3B-4F01-8784-EB4030F6BD9A}" type="sibTrans" cxnId="{E0C34863-7A17-4E98-88F7-8287EF089239}">
      <dgm:prSet/>
      <dgm:spPr/>
      <dgm:t>
        <a:bodyPr/>
        <a:lstStyle/>
        <a:p>
          <a:endParaRPr lang="pl-PL"/>
        </a:p>
      </dgm:t>
    </dgm:pt>
    <dgm:pt modelId="{F3D4AE1C-0DEE-405E-AB67-D5D0C2AEC889}" type="pres">
      <dgm:prSet presAssocID="{D1B3A546-9378-4467-A0C1-6A50BA1A5F14}" presName="Name0" presStyleCnt="0">
        <dgm:presLayoutVars>
          <dgm:dir/>
        </dgm:presLayoutVars>
      </dgm:prSet>
      <dgm:spPr/>
      <dgm:t>
        <a:bodyPr/>
        <a:lstStyle/>
        <a:p>
          <a:endParaRPr lang="pl-PL"/>
        </a:p>
      </dgm:t>
    </dgm:pt>
    <dgm:pt modelId="{9DE76762-F934-43FA-8E86-40C3273A7C94}" type="pres">
      <dgm:prSet presAssocID="{5B45D424-6B0E-4C4F-8AF5-F917FAE92568}" presName="composite" presStyleCnt="0"/>
      <dgm:spPr/>
    </dgm:pt>
    <dgm:pt modelId="{6CAF9EA8-BBFE-47F1-978D-41917D450987}" type="pres">
      <dgm:prSet presAssocID="{5B45D424-6B0E-4C4F-8AF5-F917FAE92568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7B811B-F448-48E8-B0CE-07FB40342099}" type="pres">
      <dgm:prSet presAssocID="{5B45D424-6B0E-4C4F-8AF5-F917FAE92568}" presName="rect1" presStyleLbl="align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C70B42B-AC16-472A-87A4-D662DEF3DB05}" type="pres">
      <dgm:prSet presAssocID="{587C45A0-8640-4328-8345-B16C6006C8C2}" presName="sibTrans" presStyleCnt="0"/>
      <dgm:spPr/>
    </dgm:pt>
    <dgm:pt modelId="{27D75849-BCFD-423E-8B2F-805D0BED4268}" type="pres">
      <dgm:prSet presAssocID="{4095E6A2-BA62-4D7D-B1EE-587A7481C8EB}" presName="composite" presStyleCnt="0"/>
      <dgm:spPr/>
    </dgm:pt>
    <dgm:pt modelId="{9F0DAC98-0F2C-4656-8A78-FB9D8CDEEE7F}" type="pres">
      <dgm:prSet presAssocID="{4095E6A2-BA62-4D7D-B1EE-587A7481C8EB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5CFF8C9-9819-4BA1-9A61-E7C80CB3B297}" type="pres">
      <dgm:prSet presAssocID="{4095E6A2-BA62-4D7D-B1EE-587A7481C8EB}" presName="rect1" presStyleLbl="alignImgPlace1" presStyleIdx="1" presStyleCnt="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635" r="2635"/>
          </a:stretch>
        </a:blipFill>
      </dgm:spPr>
      <dgm:t>
        <a:bodyPr/>
        <a:lstStyle/>
        <a:p>
          <a:endParaRPr lang="pl-PL"/>
        </a:p>
      </dgm:t>
    </dgm:pt>
    <dgm:pt modelId="{C2E19586-422D-4E3D-B601-84D427DE67FF}" type="pres">
      <dgm:prSet presAssocID="{40048B62-CF11-40F8-B2FE-EED50430D066}" presName="sibTrans" presStyleCnt="0"/>
      <dgm:spPr/>
    </dgm:pt>
    <dgm:pt modelId="{A40BBAB3-EB69-45EC-B785-E143665C4CCA}" type="pres">
      <dgm:prSet presAssocID="{412BEB18-E222-4F9B-AE6D-EE15FA53E70E}" presName="composite" presStyleCnt="0"/>
      <dgm:spPr/>
    </dgm:pt>
    <dgm:pt modelId="{CCC9A2F3-4031-4D6B-8AFE-94482CBB4C9F}" type="pres">
      <dgm:prSet presAssocID="{412BEB18-E222-4F9B-AE6D-EE15FA53E70E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F0F28B6-3C15-4083-A8CC-E72F35679548}" type="pres">
      <dgm:prSet presAssocID="{412BEB18-E222-4F9B-AE6D-EE15FA53E70E}" presName="rect1" presStyleLbl="align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97FD8AF-7257-4211-BB96-80AC37EF7815}" type="pres">
      <dgm:prSet presAssocID="{CD000C53-B0B2-409B-B9CF-BE5D65B9175E}" presName="sibTrans" presStyleCnt="0"/>
      <dgm:spPr/>
    </dgm:pt>
    <dgm:pt modelId="{449311BE-95BF-4865-8DDB-D288B9F506AF}" type="pres">
      <dgm:prSet presAssocID="{80A1F148-3B61-403C-B7F7-4BD6C40091B2}" presName="composite" presStyleCnt="0"/>
      <dgm:spPr/>
    </dgm:pt>
    <dgm:pt modelId="{7EF3F85F-B03F-40F9-9CCC-FDCF232E6380}" type="pres">
      <dgm:prSet presAssocID="{80A1F148-3B61-403C-B7F7-4BD6C40091B2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D238649-14EE-4E1B-A185-797A2A18835C}" type="pres">
      <dgm:prSet presAssocID="{80A1F148-3B61-403C-B7F7-4BD6C40091B2}" presName="rect1" presStyleLbl="align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l-PL"/>
        </a:p>
      </dgm:t>
    </dgm:pt>
  </dgm:ptLst>
  <dgm:cxnLst>
    <dgm:cxn modelId="{633C880D-1577-42E4-914C-8D2C2D47D479}" type="presOf" srcId="{412BEB18-E222-4F9B-AE6D-EE15FA53E70E}" destId="{CCC9A2F3-4031-4D6B-8AFE-94482CBB4C9F}" srcOrd="0" destOrd="0" presId="urn:microsoft.com/office/officeart/2008/layout/PictureGrid"/>
    <dgm:cxn modelId="{974B662E-ABA3-4666-A6AC-7789D193E804}" srcId="{D1B3A546-9378-4467-A0C1-6A50BA1A5F14}" destId="{5B45D424-6B0E-4C4F-8AF5-F917FAE92568}" srcOrd="0" destOrd="0" parTransId="{5C68F343-797F-4097-976B-6AE14E8D09F9}" sibTransId="{587C45A0-8640-4328-8345-B16C6006C8C2}"/>
    <dgm:cxn modelId="{BD5EAD74-1ABD-4E4C-8E35-F5ABF6A39327}" srcId="{D1B3A546-9378-4467-A0C1-6A50BA1A5F14}" destId="{4095E6A2-BA62-4D7D-B1EE-587A7481C8EB}" srcOrd="1" destOrd="0" parTransId="{C2883ACE-F6B5-45AB-BA3D-839010D52F58}" sibTransId="{40048B62-CF11-40F8-B2FE-EED50430D066}"/>
    <dgm:cxn modelId="{E0C34863-7A17-4E98-88F7-8287EF089239}" srcId="{D1B3A546-9378-4467-A0C1-6A50BA1A5F14}" destId="{80A1F148-3B61-403C-B7F7-4BD6C40091B2}" srcOrd="3" destOrd="0" parTransId="{C107DDFA-4275-4C36-A497-2B69598FF980}" sibTransId="{F26DFBD6-BC3B-4F01-8784-EB4030F6BD9A}"/>
    <dgm:cxn modelId="{86105800-6561-4018-9F6C-733544EABA2F}" type="presOf" srcId="{5B45D424-6B0E-4C4F-8AF5-F917FAE92568}" destId="{6CAF9EA8-BBFE-47F1-978D-41917D450987}" srcOrd="0" destOrd="0" presId="urn:microsoft.com/office/officeart/2008/layout/PictureGrid"/>
    <dgm:cxn modelId="{68B2E4D4-8A13-4E51-8D9D-58911295F733}" srcId="{D1B3A546-9378-4467-A0C1-6A50BA1A5F14}" destId="{412BEB18-E222-4F9B-AE6D-EE15FA53E70E}" srcOrd="2" destOrd="0" parTransId="{5501378E-F216-43F4-88DA-9A7EA94B0481}" sibTransId="{CD000C53-B0B2-409B-B9CF-BE5D65B9175E}"/>
    <dgm:cxn modelId="{B897F98F-403F-48FA-90D6-050C5F6682B9}" type="presOf" srcId="{4095E6A2-BA62-4D7D-B1EE-587A7481C8EB}" destId="{9F0DAC98-0F2C-4656-8A78-FB9D8CDEEE7F}" srcOrd="0" destOrd="0" presId="urn:microsoft.com/office/officeart/2008/layout/PictureGrid"/>
    <dgm:cxn modelId="{B3BE1ECC-31AF-4A47-8BAA-90CA1DABEEDD}" type="presOf" srcId="{D1B3A546-9378-4467-A0C1-6A50BA1A5F14}" destId="{F3D4AE1C-0DEE-405E-AB67-D5D0C2AEC889}" srcOrd="0" destOrd="0" presId="urn:microsoft.com/office/officeart/2008/layout/PictureGrid"/>
    <dgm:cxn modelId="{10E2653C-2F44-469C-A466-05AE5C7E065C}" type="presOf" srcId="{80A1F148-3B61-403C-B7F7-4BD6C40091B2}" destId="{7EF3F85F-B03F-40F9-9CCC-FDCF232E6380}" srcOrd="0" destOrd="0" presId="urn:microsoft.com/office/officeart/2008/layout/PictureGrid"/>
    <dgm:cxn modelId="{172897B6-8B7B-4613-8D99-0F06A47B23BE}" type="presParOf" srcId="{F3D4AE1C-0DEE-405E-AB67-D5D0C2AEC889}" destId="{9DE76762-F934-43FA-8E86-40C3273A7C94}" srcOrd="0" destOrd="0" presId="urn:microsoft.com/office/officeart/2008/layout/PictureGrid"/>
    <dgm:cxn modelId="{14123D1D-E85A-47BA-A4D1-317E231336B8}" type="presParOf" srcId="{9DE76762-F934-43FA-8E86-40C3273A7C94}" destId="{6CAF9EA8-BBFE-47F1-978D-41917D450987}" srcOrd="0" destOrd="0" presId="urn:microsoft.com/office/officeart/2008/layout/PictureGrid"/>
    <dgm:cxn modelId="{1B934CE2-89D3-4A60-9784-4F4F0E7E37D1}" type="presParOf" srcId="{9DE76762-F934-43FA-8E86-40C3273A7C94}" destId="{427B811B-F448-48E8-B0CE-07FB40342099}" srcOrd="1" destOrd="0" presId="urn:microsoft.com/office/officeart/2008/layout/PictureGrid"/>
    <dgm:cxn modelId="{544818CB-5A9F-45E7-BE8F-AAF8B103A1FE}" type="presParOf" srcId="{F3D4AE1C-0DEE-405E-AB67-D5D0C2AEC889}" destId="{3C70B42B-AC16-472A-87A4-D662DEF3DB05}" srcOrd="1" destOrd="0" presId="urn:microsoft.com/office/officeart/2008/layout/PictureGrid"/>
    <dgm:cxn modelId="{665FA806-598B-4504-922B-1B091EC97578}" type="presParOf" srcId="{F3D4AE1C-0DEE-405E-AB67-D5D0C2AEC889}" destId="{27D75849-BCFD-423E-8B2F-805D0BED4268}" srcOrd="2" destOrd="0" presId="urn:microsoft.com/office/officeart/2008/layout/PictureGrid"/>
    <dgm:cxn modelId="{B0FD8CB4-17D7-45FA-A2C6-7BE47E8DB104}" type="presParOf" srcId="{27D75849-BCFD-423E-8B2F-805D0BED4268}" destId="{9F0DAC98-0F2C-4656-8A78-FB9D8CDEEE7F}" srcOrd="0" destOrd="0" presId="urn:microsoft.com/office/officeart/2008/layout/PictureGrid"/>
    <dgm:cxn modelId="{B860524D-9259-478B-9400-2D5A4E1C493D}" type="presParOf" srcId="{27D75849-BCFD-423E-8B2F-805D0BED4268}" destId="{B5CFF8C9-9819-4BA1-9A61-E7C80CB3B297}" srcOrd="1" destOrd="0" presId="urn:microsoft.com/office/officeart/2008/layout/PictureGrid"/>
    <dgm:cxn modelId="{6569C6F5-4389-4966-A6B1-3CFBE4E4BE06}" type="presParOf" srcId="{F3D4AE1C-0DEE-405E-AB67-D5D0C2AEC889}" destId="{C2E19586-422D-4E3D-B601-84D427DE67FF}" srcOrd="3" destOrd="0" presId="urn:microsoft.com/office/officeart/2008/layout/PictureGrid"/>
    <dgm:cxn modelId="{D88ECF06-8341-40E0-8ED6-990947B5329A}" type="presParOf" srcId="{F3D4AE1C-0DEE-405E-AB67-D5D0C2AEC889}" destId="{A40BBAB3-EB69-45EC-B785-E143665C4CCA}" srcOrd="4" destOrd="0" presId="urn:microsoft.com/office/officeart/2008/layout/PictureGrid"/>
    <dgm:cxn modelId="{5D45171A-FB02-4DAD-98F9-1DE806918029}" type="presParOf" srcId="{A40BBAB3-EB69-45EC-B785-E143665C4CCA}" destId="{CCC9A2F3-4031-4D6B-8AFE-94482CBB4C9F}" srcOrd="0" destOrd="0" presId="urn:microsoft.com/office/officeart/2008/layout/PictureGrid"/>
    <dgm:cxn modelId="{3766A55E-EDF3-47CF-B82C-11D574EBE713}" type="presParOf" srcId="{A40BBAB3-EB69-45EC-B785-E143665C4CCA}" destId="{0F0F28B6-3C15-4083-A8CC-E72F35679548}" srcOrd="1" destOrd="0" presId="urn:microsoft.com/office/officeart/2008/layout/PictureGrid"/>
    <dgm:cxn modelId="{A79A99B9-B7D8-45B0-AD4C-8C86CCBEC2A2}" type="presParOf" srcId="{F3D4AE1C-0DEE-405E-AB67-D5D0C2AEC889}" destId="{497FD8AF-7257-4211-BB96-80AC37EF7815}" srcOrd="5" destOrd="0" presId="urn:microsoft.com/office/officeart/2008/layout/PictureGrid"/>
    <dgm:cxn modelId="{062994C7-C3CF-4790-A6D1-2269E0C4BAED}" type="presParOf" srcId="{F3D4AE1C-0DEE-405E-AB67-D5D0C2AEC889}" destId="{449311BE-95BF-4865-8DDB-D288B9F506AF}" srcOrd="6" destOrd="0" presId="urn:microsoft.com/office/officeart/2008/layout/PictureGrid"/>
    <dgm:cxn modelId="{6457FE45-B75A-4BD5-98F5-2C2812ABE16F}" type="presParOf" srcId="{449311BE-95BF-4865-8DDB-D288B9F506AF}" destId="{7EF3F85F-B03F-40F9-9CCC-FDCF232E6380}" srcOrd="0" destOrd="0" presId="urn:microsoft.com/office/officeart/2008/layout/PictureGrid"/>
    <dgm:cxn modelId="{450E4143-F4A3-4663-A89A-388BFA4BCD55}" type="presParOf" srcId="{449311BE-95BF-4865-8DDB-D288B9F506AF}" destId="{BD238649-14EE-4E1B-A185-797A2A18835C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BAF428-0BD8-4C4D-ADB6-72DAA41D6BD3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ED0E095-0288-437F-B91A-9E5A577F01F6}">
      <dgm:prSet phldrT="[Tekst]" phldr="1"/>
      <dgm:spPr/>
      <dgm:t>
        <a:bodyPr/>
        <a:lstStyle/>
        <a:p>
          <a:endParaRPr lang="pl-PL"/>
        </a:p>
      </dgm:t>
    </dgm:pt>
    <dgm:pt modelId="{B0B5AAF5-C709-4EB3-B543-F9A50261A0BC}" type="parTrans" cxnId="{F7879474-D19D-4247-AEC6-265392864C95}">
      <dgm:prSet/>
      <dgm:spPr/>
      <dgm:t>
        <a:bodyPr/>
        <a:lstStyle/>
        <a:p>
          <a:endParaRPr lang="pl-PL"/>
        </a:p>
      </dgm:t>
    </dgm:pt>
    <dgm:pt modelId="{08EEC2B2-3C7F-4FD9-BEB8-97E86B00259D}" type="sibTrans" cxnId="{F7879474-D19D-4247-AEC6-265392864C95}">
      <dgm:prSet/>
      <dgm:spPr/>
      <dgm:t>
        <a:bodyPr/>
        <a:lstStyle/>
        <a:p>
          <a:endParaRPr lang="pl-PL"/>
        </a:p>
      </dgm:t>
    </dgm:pt>
    <dgm:pt modelId="{BBFC6446-D40C-405B-9A4F-32F1793BD4C4}">
      <dgm:prSet phldrT="[Tekst]" phldr="1"/>
      <dgm:spPr/>
      <dgm:t>
        <a:bodyPr/>
        <a:lstStyle/>
        <a:p>
          <a:endParaRPr lang="pl-PL"/>
        </a:p>
      </dgm:t>
    </dgm:pt>
    <dgm:pt modelId="{F7D27557-5196-4B6A-80B3-088F50436BB5}" type="parTrans" cxnId="{C63BD238-B19C-42FE-AB03-3BEDDBD360DA}">
      <dgm:prSet/>
      <dgm:spPr/>
      <dgm:t>
        <a:bodyPr/>
        <a:lstStyle/>
        <a:p>
          <a:endParaRPr lang="pl-PL"/>
        </a:p>
      </dgm:t>
    </dgm:pt>
    <dgm:pt modelId="{69F5F4C0-034C-4BAE-A3FA-85141C9F1BF7}" type="sibTrans" cxnId="{C63BD238-B19C-42FE-AB03-3BEDDBD360DA}">
      <dgm:prSet/>
      <dgm:spPr/>
      <dgm:t>
        <a:bodyPr/>
        <a:lstStyle/>
        <a:p>
          <a:endParaRPr lang="pl-PL"/>
        </a:p>
      </dgm:t>
    </dgm:pt>
    <dgm:pt modelId="{85DA74FF-3C20-4264-9606-FCCC1C95DDB8}">
      <dgm:prSet phldrT="[Tekst]" phldr="1"/>
      <dgm:spPr/>
      <dgm:t>
        <a:bodyPr/>
        <a:lstStyle/>
        <a:p>
          <a:endParaRPr lang="pl-PL"/>
        </a:p>
      </dgm:t>
    </dgm:pt>
    <dgm:pt modelId="{53552AFE-A37C-497C-B07A-188A524902E3}" type="parTrans" cxnId="{782EAC3D-23D7-4144-945B-98FDAC67DCC5}">
      <dgm:prSet/>
      <dgm:spPr/>
      <dgm:t>
        <a:bodyPr/>
        <a:lstStyle/>
        <a:p>
          <a:endParaRPr lang="pl-PL"/>
        </a:p>
      </dgm:t>
    </dgm:pt>
    <dgm:pt modelId="{B0EF10AA-45B9-4988-8A4E-3C636AE0A545}" type="sibTrans" cxnId="{782EAC3D-23D7-4144-945B-98FDAC67DCC5}">
      <dgm:prSet/>
      <dgm:spPr/>
      <dgm:t>
        <a:bodyPr/>
        <a:lstStyle/>
        <a:p>
          <a:endParaRPr lang="pl-PL"/>
        </a:p>
      </dgm:t>
    </dgm:pt>
    <dgm:pt modelId="{42D96049-03CB-4AE6-B9C3-3B1B7AD74ACA}">
      <dgm:prSet/>
      <dgm:spPr/>
      <dgm:t>
        <a:bodyPr/>
        <a:lstStyle/>
        <a:p>
          <a:endParaRPr lang="pl-PL"/>
        </a:p>
      </dgm:t>
    </dgm:pt>
    <dgm:pt modelId="{A823A86E-C0A3-43C3-8E4B-AE46F70E7672}" type="parTrans" cxnId="{05E97B7B-DAF1-48FB-B960-9D54FAC98C29}">
      <dgm:prSet/>
      <dgm:spPr/>
      <dgm:t>
        <a:bodyPr/>
        <a:lstStyle/>
        <a:p>
          <a:endParaRPr lang="pl-PL"/>
        </a:p>
      </dgm:t>
    </dgm:pt>
    <dgm:pt modelId="{44673CCF-1DB4-4AB3-95BF-5E68ED9D7894}" type="sibTrans" cxnId="{05E97B7B-DAF1-48FB-B960-9D54FAC98C29}">
      <dgm:prSet/>
      <dgm:spPr/>
      <dgm:t>
        <a:bodyPr/>
        <a:lstStyle/>
        <a:p>
          <a:endParaRPr lang="pl-PL"/>
        </a:p>
      </dgm:t>
    </dgm:pt>
    <dgm:pt modelId="{8E3CEEA3-9F08-4201-B098-91B9A28B615F}">
      <dgm:prSet/>
      <dgm:spPr/>
      <dgm:t>
        <a:bodyPr/>
        <a:lstStyle/>
        <a:p>
          <a:endParaRPr lang="pl-PL"/>
        </a:p>
      </dgm:t>
    </dgm:pt>
    <dgm:pt modelId="{6F63F31B-BC3E-4C08-9B43-31D5E76539A5}" type="parTrans" cxnId="{EFF3A400-53A6-413E-9CCC-5DD6F33385CE}">
      <dgm:prSet/>
      <dgm:spPr/>
      <dgm:t>
        <a:bodyPr/>
        <a:lstStyle/>
        <a:p>
          <a:endParaRPr lang="pl-PL"/>
        </a:p>
      </dgm:t>
    </dgm:pt>
    <dgm:pt modelId="{1E4A8B77-0EF9-4E6D-9567-CE0080D64EA0}" type="sibTrans" cxnId="{EFF3A400-53A6-413E-9CCC-5DD6F33385CE}">
      <dgm:prSet/>
      <dgm:spPr/>
      <dgm:t>
        <a:bodyPr/>
        <a:lstStyle/>
        <a:p>
          <a:endParaRPr lang="pl-PL"/>
        </a:p>
      </dgm:t>
    </dgm:pt>
    <dgm:pt modelId="{7D7A3C82-156C-4C02-BEC0-EB21DADCBE16}">
      <dgm:prSet phldrT="[Tekst]" phldr="1"/>
      <dgm:spPr/>
      <dgm:t>
        <a:bodyPr/>
        <a:lstStyle/>
        <a:p>
          <a:endParaRPr lang="pl-PL" dirty="0"/>
        </a:p>
      </dgm:t>
    </dgm:pt>
    <dgm:pt modelId="{4E97545D-94F6-43FA-88F1-C16E3E3C3B43}" type="sibTrans" cxnId="{6EA5BED1-8A60-4F6B-B967-F0D20B3645C9}">
      <dgm:prSet/>
      <dgm:spPr/>
      <dgm:t>
        <a:bodyPr/>
        <a:lstStyle/>
        <a:p>
          <a:endParaRPr lang="pl-PL"/>
        </a:p>
      </dgm:t>
    </dgm:pt>
    <dgm:pt modelId="{2CA0BA71-ECDA-427D-ACAB-0163C9C57A52}" type="parTrans" cxnId="{6EA5BED1-8A60-4F6B-B967-F0D20B3645C9}">
      <dgm:prSet/>
      <dgm:spPr/>
      <dgm:t>
        <a:bodyPr/>
        <a:lstStyle/>
        <a:p>
          <a:endParaRPr lang="pl-PL"/>
        </a:p>
      </dgm:t>
    </dgm:pt>
    <dgm:pt modelId="{7A8876D5-2AFB-465E-99AB-FE129D069CD1}" type="pres">
      <dgm:prSet presAssocID="{55BAF428-0BD8-4C4D-ADB6-72DAA41D6BD3}" presName="Name0" presStyleCnt="0">
        <dgm:presLayoutVars>
          <dgm:dir/>
        </dgm:presLayoutVars>
      </dgm:prSet>
      <dgm:spPr/>
      <dgm:t>
        <a:bodyPr/>
        <a:lstStyle/>
        <a:p>
          <a:endParaRPr lang="pl-PL"/>
        </a:p>
      </dgm:t>
    </dgm:pt>
    <dgm:pt modelId="{42641792-7792-4887-8B4B-3DCA8F9B1922}" type="pres">
      <dgm:prSet presAssocID="{7D7A3C82-156C-4C02-BEC0-EB21DADCBE16}" presName="composite" presStyleCnt="0"/>
      <dgm:spPr/>
    </dgm:pt>
    <dgm:pt modelId="{1C7F06A4-1209-4AB5-9715-4A1CA8767D56}" type="pres">
      <dgm:prSet presAssocID="{7D7A3C82-156C-4C02-BEC0-EB21DADCBE16}" presName="rect2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E92343-0206-4FB4-8737-78975BBEE437}" type="pres">
      <dgm:prSet presAssocID="{7D7A3C82-156C-4C02-BEC0-EB21DADCBE16}" presName="rect1" presStyleLbl="align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F401CE8-F7CA-478B-B08B-01241AEB8951}" type="pres">
      <dgm:prSet presAssocID="{4E97545D-94F6-43FA-88F1-C16E3E3C3B43}" presName="sibTrans" presStyleCnt="0"/>
      <dgm:spPr/>
    </dgm:pt>
    <dgm:pt modelId="{42A3477A-E1AB-4AE5-A427-80899D17B845}" type="pres">
      <dgm:prSet presAssocID="{3ED0E095-0288-437F-B91A-9E5A577F01F6}" presName="composite" presStyleCnt="0"/>
      <dgm:spPr/>
    </dgm:pt>
    <dgm:pt modelId="{4CA4DC26-A9BC-4856-A0A0-510725AA8630}" type="pres">
      <dgm:prSet presAssocID="{3ED0E095-0288-437F-B91A-9E5A577F01F6}" presName="rect2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6A73C7B-3BDC-47D3-BD47-D931EDCCDBB3}" type="pres">
      <dgm:prSet presAssocID="{3ED0E095-0288-437F-B91A-9E5A577F01F6}" presName="rect1" presStyleLbl="align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22940D5-113E-43A6-BA11-F5882B7E5F3B}" type="pres">
      <dgm:prSet presAssocID="{08EEC2B2-3C7F-4FD9-BEB8-97E86B00259D}" presName="sibTrans" presStyleCnt="0"/>
      <dgm:spPr/>
    </dgm:pt>
    <dgm:pt modelId="{F03B83A0-0D4E-4B4E-BEED-279FB49BAD58}" type="pres">
      <dgm:prSet presAssocID="{BBFC6446-D40C-405B-9A4F-32F1793BD4C4}" presName="composite" presStyleCnt="0"/>
      <dgm:spPr/>
    </dgm:pt>
    <dgm:pt modelId="{0288EB03-EE13-420B-B2C0-4D1474B53E15}" type="pres">
      <dgm:prSet presAssocID="{BBFC6446-D40C-405B-9A4F-32F1793BD4C4}" presName="rect2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FA2F813-151C-4EF3-A8F4-30318CBBA5BE}" type="pres">
      <dgm:prSet presAssocID="{BBFC6446-D40C-405B-9A4F-32F1793BD4C4}" presName="rect1" presStyleLbl="align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19396D2E-28CE-42F8-841C-530C323C98C0}" type="pres">
      <dgm:prSet presAssocID="{69F5F4C0-034C-4BAE-A3FA-85141C9F1BF7}" presName="sibTrans" presStyleCnt="0"/>
      <dgm:spPr/>
    </dgm:pt>
    <dgm:pt modelId="{5103584E-26F9-4A4A-8D84-2CC44E97DA72}" type="pres">
      <dgm:prSet presAssocID="{85DA74FF-3C20-4264-9606-FCCC1C95DDB8}" presName="composite" presStyleCnt="0"/>
      <dgm:spPr/>
    </dgm:pt>
    <dgm:pt modelId="{CC93786D-0F9E-4F23-AE25-12ED1AEE3501}" type="pres">
      <dgm:prSet presAssocID="{85DA74FF-3C20-4264-9606-FCCC1C95DDB8}" presName="rect2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072D52-54FE-4C87-89A9-3B41185A1E23}" type="pres">
      <dgm:prSet presAssocID="{85DA74FF-3C20-4264-9606-FCCC1C95DDB8}" presName="rect1" presStyleLbl="align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4E7A8C39-2F45-4C4D-BB40-61B60188B8BC}" type="pres">
      <dgm:prSet presAssocID="{B0EF10AA-45B9-4988-8A4E-3C636AE0A545}" presName="sibTrans" presStyleCnt="0"/>
      <dgm:spPr/>
    </dgm:pt>
    <dgm:pt modelId="{F7ED57A8-ECF2-4616-A0F8-9CC85672C17D}" type="pres">
      <dgm:prSet presAssocID="{42D96049-03CB-4AE6-B9C3-3B1B7AD74ACA}" presName="composite" presStyleCnt="0"/>
      <dgm:spPr/>
    </dgm:pt>
    <dgm:pt modelId="{CA532F76-0107-4B2B-82D6-938F400AB22D}" type="pres">
      <dgm:prSet presAssocID="{42D96049-03CB-4AE6-B9C3-3B1B7AD74ACA}" presName="rect2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33FE5C3-5806-498A-B1C1-A4C3F3D8A46C}" type="pres">
      <dgm:prSet presAssocID="{42D96049-03CB-4AE6-B9C3-3B1B7AD74ACA}" presName="rect1" presStyleLbl="align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1B3AC9C3-6813-4F68-A064-AFDE5082394B}" type="pres">
      <dgm:prSet presAssocID="{44673CCF-1DB4-4AB3-95BF-5E68ED9D7894}" presName="sibTrans" presStyleCnt="0"/>
      <dgm:spPr/>
    </dgm:pt>
    <dgm:pt modelId="{C80CF08E-CAD7-4983-920A-74567A1035D3}" type="pres">
      <dgm:prSet presAssocID="{8E3CEEA3-9F08-4201-B098-91B9A28B615F}" presName="composite" presStyleCnt="0"/>
      <dgm:spPr/>
    </dgm:pt>
    <dgm:pt modelId="{3599ED8D-14C5-43ED-91D6-BF6807A16228}" type="pres">
      <dgm:prSet presAssocID="{8E3CEEA3-9F08-4201-B098-91B9A28B615F}" presName="rect2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EF2C82-A90C-4AA5-8DF2-9717093A0190}" type="pres">
      <dgm:prSet presAssocID="{8E3CEEA3-9F08-4201-B098-91B9A28B615F}" presName="rect1" presStyleLbl="alignImgPlace1" presStyleIdx="5" presStyleCnt="6"/>
      <dgm:spPr>
        <a:blipFill dpi="0" rotWithShape="1">
          <a:blip xmlns:r="http://schemas.openxmlformats.org/officeDocument/2006/relationships" r:embed="rId6"/>
          <a:srcRect/>
          <a:stretch>
            <a:fillRect l="3930" t="23674" r="3930" b="23674"/>
          </a:stretch>
        </a:blipFill>
      </dgm:spPr>
    </dgm:pt>
  </dgm:ptLst>
  <dgm:cxnLst>
    <dgm:cxn modelId="{8F16D190-7244-419D-8397-C30024CD0DB7}" type="presOf" srcId="{8E3CEEA3-9F08-4201-B098-91B9A28B615F}" destId="{3599ED8D-14C5-43ED-91D6-BF6807A16228}" srcOrd="0" destOrd="0" presId="urn:microsoft.com/office/officeart/2008/layout/PictureGrid"/>
    <dgm:cxn modelId="{C63BD238-B19C-42FE-AB03-3BEDDBD360DA}" srcId="{55BAF428-0BD8-4C4D-ADB6-72DAA41D6BD3}" destId="{BBFC6446-D40C-405B-9A4F-32F1793BD4C4}" srcOrd="2" destOrd="0" parTransId="{F7D27557-5196-4B6A-80B3-088F50436BB5}" sibTransId="{69F5F4C0-034C-4BAE-A3FA-85141C9F1BF7}"/>
    <dgm:cxn modelId="{D7C0843F-506F-4589-996B-E29B5080A50C}" type="presOf" srcId="{55BAF428-0BD8-4C4D-ADB6-72DAA41D6BD3}" destId="{7A8876D5-2AFB-465E-99AB-FE129D069CD1}" srcOrd="0" destOrd="0" presId="urn:microsoft.com/office/officeart/2008/layout/PictureGrid"/>
    <dgm:cxn modelId="{25963341-5EF0-44B8-98C4-D34A7917CBD6}" type="presOf" srcId="{85DA74FF-3C20-4264-9606-FCCC1C95DDB8}" destId="{CC93786D-0F9E-4F23-AE25-12ED1AEE3501}" srcOrd="0" destOrd="0" presId="urn:microsoft.com/office/officeart/2008/layout/PictureGrid"/>
    <dgm:cxn modelId="{782EAC3D-23D7-4144-945B-98FDAC67DCC5}" srcId="{55BAF428-0BD8-4C4D-ADB6-72DAA41D6BD3}" destId="{85DA74FF-3C20-4264-9606-FCCC1C95DDB8}" srcOrd="3" destOrd="0" parTransId="{53552AFE-A37C-497C-B07A-188A524902E3}" sibTransId="{B0EF10AA-45B9-4988-8A4E-3C636AE0A545}"/>
    <dgm:cxn modelId="{9BD74514-7496-4CE8-A472-7D7007372F4F}" type="presOf" srcId="{3ED0E095-0288-437F-B91A-9E5A577F01F6}" destId="{4CA4DC26-A9BC-4856-A0A0-510725AA8630}" srcOrd="0" destOrd="0" presId="urn:microsoft.com/office/officeart/2008/layout/PictureGrid"/>
    <dgm:cxn modelId="{F7879474-D19D-4247-AEC6-265392864C95}" srcId="{55BAF428-0BD8-4C4D-ADB6-72DAA41D6BD3}" destId="{3ED0E095-0288-437F-B91A-9E5A577F01F6}" srcOrd="1" destOrd="0" parTransId="{B0B5AAF5-C709-4EB3-B543-F9A50261A0BC}" sibTransId="{08EEC2B2-3C7F-4FD9-BEB8-97E86B00259D}"/>
    <dgm:cxn modelId="{EFF3A400-53A6-413E-9CCC-5DD6F33385CE}" srcId="{55BAF428-0BD8-4C4D-ADB6-72DAA41D6BD3}" destId="{8E3CEEA3-9F08-4201-B098-91B9A28B615F}" srcOrd="5" destOrd="0" parTransId="{6F63F31B-BC3E-4C08-9B43-31D5E76539A5}" sibTransId="{1E4A8B77-0EF9-4E6D-9567-CE0080D64EA0}"/>
    <dgm:cxn modelId="{5C3F9800-F452-4DBF-AD6E-1A7B89EC9932}" type="presOf" srcId="{42D96049-03CB-4AE6-B9C3-3B1B7AD74ACA}" destId="{CA532F76-0107-4B2B-82D6-938F400AB22D}" srcOrd="0" destOrd="0" presId="urn:microsoft.com/office/officeart/2008/layout/PictureGrid"/>
    <dgm:cxn modelId="{B45FA7E0-DBA8-4B44-AACC-FC701D197653}" type="presOf" srcId="{BBFC6446-D40C-405B-9A4F-32F1793BD4C4}" destId="{0288EB03-EE13-420B-B2C0-4D1474B53E15}" srcOrd="0" destOrd="0" presId="urn:microsoft.com/office/officeart/2008/layout/PictureGrid"/>
    <dgm:cxn modelId="{05E97B7B-DAF1-48FB-B960-9D54FAC98C29}" srcId="{55BAF428-0BD8-4C4D-ADB6-72DAA41D6BD3}" destId="{42D96049-03CB-4AE6-B9C3-3B1B7AD74ACA}" srcOrd="4" destOrd="0" parTransId="{A823A86E-C0A3-43C3-8E4B-AE46F70E7672}" sibTransId="{44673CCF-1DB4-4AB3-95BF-5E68ED9D7894}"/>
    <dgm:cxn modelId="{6EA5BED1-8A60-4F6B-B967-F0D20B3645C9}" srcId="{55BAF428-0BD8-4C4D-ADB6-72DAA41D6BD3}" destId="{7D7A3C82-156C-4C02-BEC0-EB21DADCBE16}" srcOrd="0" destOrd="0" parTransId="{2CA0BA71-ECDA-427D-ACAB-0163C9C57A52}" sibTransId="{4E97545D-94F6-43FA-88F1-C16E3E3C3B43}"/>
    <dgm:cxn modelId="{8BCB9FB9-5344-4589-B5C0-195F7DD5FE41}" type="presOf" srcId="{7D7A3C82-156C-4C02-BEC0-EB21DADCBE16}" destId="{1C7F06A4-1209-4AB5-9715-4A1CA8767D56}" srcOrd="0" destOrd="0" presId="urn:microsoft.com/office/officeart/2008/layout/PictureGrid"/>
    <dgm:cxn modelId="{56F0CA5B-279D-4B66-8076-7C1AC37EEE3E}" type="presParOf" srcId="{7A8876D5-2AFB-465E-99AB-FE129D069CD1}" destId="{42641792-7792-4887-8B4B-3DCA8F9B1922}" srcOrd="0" destOrd="0" presId="urn:microsoft.com/office/officeart/2008/layout/PictureGrid"/>
    <dgm:cxn modelId="{F29DF9B6-3FC1-4042-998F-236C6B50F055}" type="presParOf" srcId="{42641792-7792-4887-8B4B-3DCA8F9B1922}" destId="{1C7F06A4-1209-4AB5-9715-4A1CA8767D56}" srcOrd="0" destOrd="0" presId="urn:microsoft.com/office/officeart/2008/layout/PictureGrid"/>
    <dgm:cxn modelId="{E67A0D60-72B6-496A-B28A-A06E56192BF9}" type="presParOf" srcId="{42641792-7792-4887-8B4B-3DCA8F9B1922}" destId="{F3E92343-0206-4FB4-8737-78975BBEE437}" srcOrd="1" destOrd="0" presId="urn:microsoft.com/office/officeart/2008/layout/PictureGrid"/>
    <dgm:cxn modelId="{8F73E817-FB56-4548-935E-5F314E4B9ED9}" type="presParOf" srcId="{7A8876D5-2AFB-465E-99AB-FE129D069CD1}" destId="{0F401CE8-F7CA-478B-B08B-01241AEB8951}" srcOrd="1" destOrd="0" presId="urn:microsoft.com/office/officeart/2008/layout/PictureGrid"/>
    <dgm:cxn modelId="{4F9FE6AA-58C2-46D1-AAE3-77AE0C88EF0A}" type="presParOf" srcId="{7A8876D5-2AFB-465E-99AB-FE129D069CD1}" destId="{42A3477A-E1AB-4AE5-A427-80899D17B845}" srcOrd="2" destOrd="0" presId="urn:microsoft.com/office/officeart/2008/layout/PictureGrid"/>
    <dgm:cxn modelId="{1A1FEF6C-8BE3-408B-BE56-3F055480FD14}" type="presParOf" srcId="{42A3477A-E1AB-4AE5-A427-80899D17B845}" destId="{4CA4DC26-A9BC-4856-A0A0-510725AA8630}" srcOrd="0" destOrd="0" presId="urn:microsoft.com/office/officeart/2008/layout/PictureGrid"/>
    <dgm:cxn modelId="{CADACA54-5432-4443-AC98-CC3F9781C9D2}" type="presParOf" srcId="{42A3477A-E1AB-4AE5-A427-80899D17B845}" destId="{C6A73C7B-3BDC-47D3-BD47-D931EDCCDBB3}" srcOrd="1" destOrd="0" presId="urn:microsoft.com/office/officeart/2008/layout/PictureGrid"/>
    <dgm:cxn modelId="{6EE8AFF2-0ADD-4B64-A2BD-4ADBD1AC9FFC}" type="presParOf" srcId="{7A8876D5-2AFB-465E-99AB-FE129D069CD1}" destId="{022940D5-113E-43A6-BA11-F5882B7E5F3B}" srcOrd="3" destOrd="0" presId="urn:microsoft.com/office/officeart/2008/layout/PictureGrid"/>
    <dgm:cxn modelId="{28AAE2B1-EB41-4C6E-AFCD-EF11ACFF6E1A}" type="presParOf" srcId="{7A8876D5-2AFB-465E-99AB-FE129D069CD1}" destId="{F03B83A0-0D4E-4B4E-BEED-279FB49BAD58}" srcOrd="4" destOrd="0" presId="urn:microsoft.com/office/officeart/2008/layout/PictureGrid"/>
    <dgm:cxn modelId="{18F52B2C-A948-4DE9-A4CB-D56C5D030C36}" type="presParOf" srcId="{F03B83A0-0D4E-4B4E-BEED-279FB49BAD58}" destId="{0288EB03-EE13-420B-B2C0-4D1474B53E15}" srcOrd="0" destOrd="0" presId="urn:microsoft.com/office/officeart/2008/layout/PictureGrid"/>
    <dgm:cxn modelId="{65562A68-D6CA-40CD-B6AD-A297BE844306}" type="presParOf" srcId="{F03B83A0-0D4E-4B4E-BEED-279FB49BAD58}" destId="{6FA2F813-151C-4EF3-A8F4-30318CBBA5BE}" srcOrd="1" destOrd="0" presId="urn:microsoft.com/office/officeart/2008/layout/PictureGrid"/>
    <dgm:cxn modelId="{2784F26A-DD3A-40E1-A822-854597F0E5CA}" type="presParOf" srcId="{7A8876D5-2AFB-465E-99AB-FE129D069CD1}" destId="{19396D2E-28CE-42F8-841C-530C323C98C0}" srcOrd="5" destOrd="0" presId="urn:microsoft.com/office/officeart/2008/layout/PictureGrid"/>
    <dgm:cxn modelId="{BE7E5182-8FFE-44BE-B99C-62E154073092}" type="presParOf" srcId="{7A8876D5-2AFB-465E-99AB-FE129D069CD1}" destId="{5103584E-26F9-4A4A-8D84-2CC44E97DA72}" srcOrd="6" destOrd="0" presId="urn:microsoft.com/office/officeart/2008/layout/PictureGrid"/>
    <dgm:cxn modelId="{83993BDB-F537-4F0E-8269-CE32075B9B5A}" type="presParOf" srcId="{5103584E-26F9-4A4A-8D84-2CC44E97DA72}" destId="{CC93786D-0F9E-4F23-AE25-12ED1AEE3501}" srcOrd="0" destOrd="0" presId="urn:microsoft.com/office/officeart/2008/layout/PictureGrid"/>
    <dgm:cxn modelId="{7085A636-D57A-47D7-B72D-3401BD003CE8}" type="presParOf" srcId="{5103584E-26F9-4A4A-8D84-2CC44E97DA72}" destId="{A4072D52-54FE-4C87-89A9-3B41185A1E23}" srcOrd="1" destOrd="0" presId="urn:microsoft.com/office/officeart/2008/layout/PictureGrid"/>
    <dgm:cxn modelId="{70B74F3A-2DB2-49F0-AE64-E191CB09D183}" type="presParOf" srcId="{7A8876D5-2AFB-465E-99AB-FE129D069CD1}" destId="{4E7A8C39-2F45-4C4D-BB40-61B60188B8BC}" srcOrd="7" destOrd="0" presId="urn:microsoft.com/office/officeart/2008/layout/PictureGrid"/>
    <dgm:cxn modelId="{CF08EFFF-E532-4FD1-A3E0-6836DAFDA124}" type="presParOf" srcId="{7A8876D5-2AFB-465E-99AB-FE129D069CD1}" destId="{F7ED57A8-ECF2-4616-A0F8-9CC85672C17D}" srcOrd="8" destOrd="0" presId="urn:microsoft.com/office/officeart/2008/layout/PictureGrid"/>
    <dgm:cxn modelId="{E7224656-A66C-412B-8DE9-200DB749059B}" type="presParOf" srcId="{F7ED57A8-ECF2-4616-A0F8-9CC85672C17D}" destId="{CA532F76-0107-4B2B-82D6-938F400AB22D}" srcOrd="0" destOrd="0" presId="urn:microsoft.com/office/officeart/2008/layout/PictureGrid"/>
    <dgm:cxn modelId="{11B3797D-1302-4F6A-8FA5-345F99604DD0}" type="presParOf" srcId="{F7ED57A8-ECF2-4616-A0F8-9CC85672C17D}" destId="{033FE5C3-5806-498A-B1C1-A4C3F3D8A46C}" srcOrd="1" destOrd="0" presId="urn:microsoft.com/office/officeart/2008/layout/PictureGrid"/>
    <dgm:cxn modelId="{DF943E8A-8A7F-4B00-BF85-C85C405D3B0C}" type="presParOf" srcId="{7A8876D5-2AFB-465E-99AB-FE129D069CD1}" destId="{1B3AC9C3-6813-4F68-A064-AFDE5082394B}" srcOrd="9" destOrd="0" presId="urn:microsoft.com/office/officeart/2008/layout/PictureGrid"/>
    <dgm:cxn modelId="{566D310C-FB96-4DF9-9397-BF0E669897A1}" type="presParOf" srcId="{7A8876D5-2AFB-465E-99AB-FE129D069CD1}" destId="{C80CF08E-CAD7-4983-920A-74567A1035D3}" srcOrd="10" destOrd="0" presId="urn:microsoft.com/office/officeart/2008/layout/PictureGrid"/>
    <dgm:cxn modelId="{945D0785-7FD2-4DBB-A652-5D693FB84FE2}" type="presParOf" srcId="{C80CF08E-CAD7-4983-920A-74567A1035D3}" destId="{3599ED8D-14C5-43ED-91D6-BF6807A16228}" srcOrd="0" destOrd="0" presId="urn:microsoft.com/office/officeart/2008/layout/PictureGrid"/>
    <dgm:cxn modelId="{8A5B5526-ADE0-4B2A-B813-4EB792F1CA0A}" type="presParOf" srcId="{C80CF08E-CAD7-4983-920A-74567A1035D3}" destId="{DBEF2C82-A90C-4AA5-8DF2-9717093A0190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3FA763-6078-4A0A-91E6-F99367D6171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2511F0A-923C-4AA3-A670-DE86E0D39A44}">
      <dgm:prSet phldrT="[Tekst]"/>
      <dgm:spPr/>
      <dgm:t>
        <a:bodyPr/>
        <a:lstStyle/>
        <a:p>
          <a:r>
            <a:rPr lang="pl-PL" dirty="0"/>
            <a:t>75 </a:t>
          </a:r>
          <a:r>
            <a:rPr lang="pl-PL" dirty="0" err="1"/>
            <a:t>Ländern</a:t>
          </a:r>
          <a:endParaRPr lang="pl-PL" dirty="0"/>
        </a:p>
      </dgm:t>
    </dgm:pt>
    <dgm:pt modelId="{99EC2792-69FE-4F2D-8BED-B8C13E197438}" type="parTrans" cxnId="{E7FFACAD-0BAC-439B-8337-76BFCA8A562F}">
      <dgm:prSet/>
      <dgm:spPr/>
      <dgm:t>
        <a:bodyPr/>
        <a:lstStyle/>
        <a:p>
          <a:endParaRPr lang="pl-PL"/>
        </a:p>
      </dgm:t>
    </dgm:pt>
    <dgm:pt modelId="{2433CBAF-8B6E-4517-8AD9-AD224736E024}" type="sibTrans" cxnId="{E7FFACAD-0BAC-439B-8337-76BFCA8A562F}">
      <dgm:prSet/>
      <dgm:spPr/>
      <dgm:t>
        <a:bodyPr/>
        <a:lstStyle/>
        <a:p>
          <a:endParaRPr lang="pl-PL"/>
        </a:p>
      </dgm:t>
    </dgm:pt>
    <dgm:pt modelId="{54A6C9DA-F4AA-4627-A516-2CD57FC3C763}">
      <dgm:prSet phldrT="[Teks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dirty="0"/>
            <a:t>52 000 </a:t>
          </a:r>
          <a:r>
            <a:rPr lang="pl-PL" dirty="0" err="1"/>
            <a:t>Menschen</a:t>
          </a:r>
          <a:endParaRPr lang="pl-PL" dirty="0"/>
        </a:p>
      </dgm:t>
    </dgm:pt>
    <dgm:pt modelId="{F8435BE2-7C1A-43DF-A2C5-8BB5C599AE65}" type="parTrans" cxnId="{4A4F532E-7F60-4F6B-8CA4-45A1BC40397A}">
      <dgm:prSet/>
      <dgm:spPr/>
      <dgm:t>
        <a:bodyPr/>
        <a:lstStyle/>
        <a:p>
          <a:endParaRPr lang="pl-PL"/>
        </a:p>
      </dgm:t>
    </dgm:pt>
    <dgm:pt modelId="{F1A0EFE9-60FC-4CF6-B21D-11F17566A7A6}" type="sibTrans" cxnId="{4A4F532E-7F60-4F6B-8CA4-45A1BC40397A}">
      <dgm:prSet/>
      <dgm:spPr/>
      <dgm:t>
        <a:bodyPr/>
        <a:lstStyle/>
        <a:p>
          <a:endParaRPr lang="pl-PL"/>
        </a:p>
      </dgm:t>
    </dgm:pt>
    <dgm:pt modelId="{960B4D6F-C2AC-4298-A1B7-A35BF830552E}">
      <dgm:prSet phldrT="[Tekst]"/>
      <dgm:spPr/>
      <dgm:t>
        <a:bodyPr/>
        <a:lstStyle/>
        <a:p>
          <a:r>
            <a:rPr lang="pl-PL" dirty="0"/>
            <a:t>34,7%</a:t>
          </a:r>
        </a:p>
      </dgm:t>
    </dgm:pt>
    <dgm:pt modelId="{3AB062B0-7C77-4ADA-A6CA-332464BC21E8}" type="parTrans" cxnId="{A973E7D8-30C3-4280-BF7B-8E5BD49FDEC8}">
      <dgm:prSet/>
      <dgm:spPr/>
      <dgm:t>
        <a:bodyPr/>
        <a:lstStyle/>
        <a:p>
          <a:endParaRPr lang="pl-PL"/>
        </a:p>
      </dgm:t>
    </dgm:pt>
    <dgm:pt modelId="{0101C478-E2DF-47E3-BC72-B22673D2B65C}" type="sibTrans" cxnId="{A973E7D8-30C3-4280-BF7B-8E5BD49FDEC8}">
      <dgm:prSet/>
      <dgm:spPr/>
      <dgm:t>
        <a:bodyPr/>
        <a:lstStyle/>
        <a:p>
          <a:endParaRPr lang="pl-PL"/>
        </a:p>
      </dgm:t>
    </dgm:pt>
    <dgm:pt modelId="{2C5A791D-A4CB-41B9-939D-5224FE04675F}">
      <dgm:prSet phldrT="[Tekst]"/>
      <dgm:spPr/>
      <dgm:t>
        <a:bodyPr/>
        <a:lstStyle/>
        <a:p>
          <a:r>
            <a:rPr lang="pl-PL" dirty="0"/>
            <a:t>85%</a:t>
          </a:r>
        </a:p>
      </dgm:t>
    </dgm:pt>
    <dgm:pt modelId="{FDCE5D0A-4E51-43AC-A76E-14FA569EC5D4}" type="parTrans" cxnId="{DEB1971C-43B1-4C7A-9B6A-BC30B7F449A3}">
      <dgm:prSet/>
      <dgm:spPr/>
      <dgm:t>
        <a:bodyPr/>
        <a:lstStyle/>
        <a:p>
          <a:endParaRPr lang="pl-PL"/>
        </a:p>
      </dgm:t>
    </dgm:pt>
    <dgm:pt modelId="{59D951E2-A326-41C0-860E-02B294BCDCEE}" type="sibTrans" cxnId="{DEB1971C-43B1-4C7A-9B6A-BC30B7F449A3}">
      <dgm:prSet/>
      <dgm:spPr/>
      <dgm:t>
        <a:bodyPr/>
        <a:lstStyle/>
        <a:p>
          <a:endParaRPr lang="pl-PL"/>
        </a:p>
      </dgm:t>
    </dgm:pt>
    <dgm:pt modelId="{D81E677D-4FB4-4387-BB63-FEF618D999B2}">
      <dgm:prSet/>
      <dgm:spPr/>
      <dgm:t>
        <a:bodyPr/>
        <a:lstStyle/>
        <a:p>
          <a:r>
            <a:rPr lang="pl-PL" dirty="0"/>
            <a:t>40 </a:t>
          </a:r>
          <a:r>
            <a:rPr lang="pl-PL" dirty="0" err="1"/>
            <a:t>Millionen</a:t>
          </a:r>
          <a:r>
            <a:rPr lang="pl-PL" dirty="0"/>
            <a:t> €  </a:t>
          </a:r>
        </a:p>
      </dgm:t>
    </dgm:pt>
    <dgm:pt modelId="{585ED13E-3413-4F62-B6A4-0FEC9059243C}" type="parTrans" cxnId="{66C1ADEE-2844-4A3E-B49C-54B136F4215F}">
      <dgm:prSet/>
      <dgm:spPr/>
      <dgm:t>
        <a:bodyPr/>
        <a:lstStyle/>
        <a:p>
          <a:endParaRPr lang="pl-PL"/>
        </a:p>
      </dgm:t>
    </dgm:pt>
    <dgm:pt modelId="{E802EFEB-F4F6-47DC-9815-BE84645CFFEE}" type="sibTrans" cxnId="{66C1ADEE-2844-4A3E-B49C-54B136F4215F}">
      <dgm:prSet/>
      <dgm:spPr/>
      <dgm:t>
        <a:bodyPr/>
        <a:lstStyle/>
        <a:p>
          <a:endParaRPr lang="pl-PL"/>
        </a:p>
      </dgm:t>
    </dgm:pt>
    <dgm:pt modelId="{BE64DDF1-481B-45EB-A12B-40B795057668}" type="pres">
      <dgm:prSet presAssocID="{593FA763-6078-4A0A-91E6-F99367D6171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D550FB1-4C29-4123-AE2F-BE3ACA448B09}" type="pres">
      <dgm:prSet presAssocID="{A2511F0A-923C-4AA3-A670-DE86E0D39A4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4CF4D28-A636-4180-B6B0-9C39E4FDE782}" type="pres">
      <dgm:prSet presAssocID="{2433CBAF-8B6E-4517-8AD9-AD224736E024}" presName="sibTrans" presStyleCnt="0"/>
      <dgm:spPr/>
    </dgm:pt>
    <dgm:pt modelId="{48D7EB4A-2B38-4801-A38B-635F34338075}" type="pres">
      <dgm:prSet presAssocID="{54A6C9DA-F4AA-4627-A516-2CD57FC3C76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C44926C-7E47-46CD-8AD9-4D1191D961A4}" type="pres">
      <dgm:prSet presAssocID="{F1A0EFE9-60FC-4CF6-B21D-11F17566A7A6}" presName="sibTrans" presStyleCnt="0"/>
      <dgm:spPr/>
    </dgm:pt>
    <dgm:pt modelId="{87A0DC15-D08B-4466-83EB-31116F2749C3}" type="pres">
      <dgm:prSet presAssocID="{D81E677D-4FB4-4387-BB63-FEF618D999B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EC2FE99-25F0-4266-861A-996D23B5DB9A}" type="pres">
      <dgm:prSet presAssocID="{E802EFEB-F4F6-47DC-9815-BE84645CFFEE}" presName="sibTrans" presStyleCnt="0"/>
      <dgm:spPr/>
    </dgm:pt>
    <dgm:pt modelId="{DBCC5EB1-01C9-49A7-8C24-242F2F4C8207}" type="pres">
      <dgm:prSet presAssocID="{960B4D6F-C2AC-4298-A1B7-A35BF830552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E39EBDB-E9EC-469F-9BAC-D53FFD09877A}" type="pres">
      <dgm:prSet presAssocID="{0101C478-E2DF-47E3-BC72-B22673D2B65C}" presName="sibTrans" presStyleCnt="0"/>
      <dgm:spPr/>
    </dgm:pt>
    <dgm:pt modelId="{6FD6C2EF-52F1-48A1-B977-E367CAC482E0}" type="pres">
      <dgm:prSet presAssocID="{2C5A791D-A4CB-41B9-939D-5224FE04675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6C1ADEE-2844-4A3E-B49C-54B136F4215F}" srcId="{593FA763-6078-4A0A-91E6-F99367D61718}" destId="{D81E677D-4FB4-4387-BB63-FEF618D999B2}" srcOrd="2" destOrd="0" parTransId="{585ED13E-3413-4F62-B6A4-0FEC9059243C}" sibTransId="{E802EFEB-F4F6-47DC-9815-BE84645CFFEE}"/>
    <dgm:cxn modelId="{ED6F5C6E-29B5-426D-B2A0-FBB0E9F3BEC5}" type="presOf" srcId="{A2511F0A-923C-4AA3-A670-DE86E0D39A44}" destId="{4D550FB1-4C29-4123-AE2F-BE3ACA448B09}" srcOrd="0" destOrd="0" presId="urn:microsoft.com/office/officeart/2005/8/layout/default"/>
    <dgm:cxn modelId="{A973E7D8-30C3-4280-BF7B-8E5BD49FDEC8}" srcId="{593FA763-6078-4A0A-91E6-F99367D61718}" destId="{960B4D6F-C2AC-4298-A1B7-A35BF830552E}" srcOrd="3" destOrd="0" parTransId="{3AB062B0-7C77-4ADA-A6CA-332464BC21E8}" sibTransId="{0101C478-E2DF-47E3-BC72-B22673D2B65C}"/>
    <dgm:cxn modelId="{8C2EF31E-B818-4F8B-8F1A-F66F670E1F45}" type="presOf" srcId="{54A6C9DA-F4AA-4627-A516-2CD57FC3C763}" destId="{48D7EB4A-2B38-4801-A38B-635F34338075}" srcOrd="0" destOrd="0" presId="urn:microsoft.com/office/officeart/2005/8/layout/default"/>
    <dgm:cxn modelId="{310B3560-C8DE-43EB-A683-E7027C35A1E6}" type="presOf" srcId="{D81E677D-4FB4-4387-BB63-FEF618D999B2}" destId="{87A0DC15-D08B-4466-83EB-31116F2749C3}" srcOrd="0" destOrd="0" presId="urn:microsoft.com/office/officeart/2005/8/layout/default"/>
    <dgm:cxn modelId="{C990926C-FA04-4D43-8FD5-2A022B81034A}" type="presOf" srcId="{593FA763-6078-4A0A-91E6-F99367D61718}" destId="{BE64DDF1-481B-45EB-A12B-40B795057668}" srcOrd="0" destOrd="0" presId="urn:microsoft.com/office/officeart/2005/8/layout/default"/>
    <dgm:cxn modelId="{E7FFACAD-0BAC-439B-8337-76BFCA8A562F}" srcId="{593FA763-6078-4A0A-91E6-F99367D61718}" destId="{A2511F0A-923C-4AA3-A670-DE86E0D39A44}" srcOrd="0" destOrd="0" parTransId="{99EC2792-69FE-4F2D-8BED-B8C13E197438}" sibTransId="{2433CBAF-8B6E-4517-8AD9-AD224736E024}"/>
    <dgm:cxn modelId="{577C803B-EDEE-452B-9F90-C978C580404A}" type="presOf" srcId="{960B4D6F-C2AC-4298-A1B7-A35BF830552E}" destId="{DBCC5EB1-01C9-49A7-8C24-242F2F4C8207}" srcOrd="0" destOrd="0" presId="urn:microsoft.com/office/officeart/2005/8/layout/default"/>
    <dgm:cxn modelId="{4A4F532E-7F60-4F6B-8CA4-45A1BC40397A}" srcId="{593FA763-6078-4A0A-91E6-F99367D61718}" destId="{54A6C9DA-F4AA-4627-A516-2CD57FC3C763}" srcOrd="1" destOrd="0" parTransId="{F8435BE2-7C1A-43DF-A2C5-8BB5C599AE65}" sibTransId="{F1A0EFE9-60FC-4CF6-B21D-11F17566A7A6}"/>
    <dgm:cxn modelId="{DEB1971C-43B1-4C7A-9B6A-BC30B7F449A3}" srcId="{593FA763-6078-4A0A-91E6-F99367D61718}" destId="{2C5A791D-A4CB-41B9-939D-5224FE04675F}" srcOrd="4" destOrd="0" parTransId="{FDCE5D0A-4E51-43AC-A76E-14FA569EC5D4}" sibTransId="{59D951E2-A326-41C0-860E-02B294BCDCEE}"/>
    <dgm:cxn modelId="{1D9FE604-4EF4-4A2C-B9E1-058BE798C6EF}" type="presOf" srcId="{2C5A791D-A4CB-41B9-939D-5224FE04675F}" destId="{6FD6C2EF-52F1-48A1-B977-E367CAC482E0}" srcOrd="0" destOrd="0" presId="urn:microsoft.com/office/officeart/2005/8/layout/default"/>
    <dgm:cxn modelId="{427CA417-545D-4825-A7DE-E47740020773}" type="presParOf" srcId="{BE64DDF1-481B-45EB-A12B-40B795057668}" destId="{4D550FB1-4C29-4123-AE2F-BE3ACA448B09}" srcOrd="0" destOrd="0" presId="urn:microsoft.com/office/officeart/2005/8/layout/default"/>
    <dgm:cxn modelId="{87C001C3-A401-40ED-B015-B97A378FEC18}" type="presParOf" srcId="{BE64DDF1-481B-45EB-A12B-40B795057668}" destId="{F4CF4D28-A636-4180-B6B0-9C39E4FDE782}" srcOrd="1" destOrd="0" presId="urn:microsoft.com/office/officeart/2005/8/layout/default"/>
    <dgm:cxn modelId="{FF9961B2-33E8-48A3-BE9C-62B0CF1380F7}" type="presParOf" srcId="{BE64DDF1-481B-45EB-A12B-40B795057668}" destId="{48D7EB4A-2B38-4801-A38B-635F34338075}" srcOrd="2" destOrd="0" presId="urn:microsoft.com/office/officeart/2005/8/layout/default"/>
    <dgm:cxn modelId="{F524F75E-49A3-4EA9-B0A5-494B848946DD}" type="presParOf" srcId="{BE64DDF1-481B-45EB-A12B-40B795057668}" destId="{5C44926C-7E47-46CD-8AD9-4D1191D961A4}" srcOrd="3" destOrd="0" presId="urn:microsoft.com/office/officeart/2005/8/layout/default"/>
    <dgm:cxn modelId="{460B7D6C-1E12-4CF0-838F-970DC64E5112}" type="presParOf" srcId="{BE64DDF1-481B-45EB-A12B-40B795057668}" destId="{87A0DC15-D08B-4466-83EB-31116F2749C3}" srcOrd="4" destOrd="0" presId="urn:microsoft.com/office/officeart/2005/8/layout/default"/>
    <dgm:cxn modelId="{950F05E8-4C9B-48DA-A77F-8A22046BCEE8}" type="presParOf" srcId="{BE64DDF1-481B-45EB-A12B-40B795057668}" destId="{AEC2FE99-25F0-4266-861A-996D23B5DB9A}" srcOrd="5" destOrd="0" presId="urn:microsoft.com/office/officeart/2005/8/layout/default"/>
    <dgm:cxn modelId="{079EE68D-9A24-49F0-8F40-66A84A713669}" type="presParOf" srcId="{BE64DDF1-481B-45EB-A12B-40B795057668}" destId="{DBCC5EB1-01C9-49A7-8C24-242F2F4C8207}" srcOrd="6" destOrd="0" presId="urn:microsoft.com/office/officeart/2005/8/layout/default"/>
    <dgm:cxn modelId="{AACDC732-B535-42EC-8424-1D42375E4CE6}" type="presParOf" srcId="{BE64DDF1-481B-45EB-A12B-40B795057668}" destId="{8E39EBDB-E9EC-469F-9BAC-D53FFD09877A}" srcOrd="7" destOrd="0" presId="urn:microsoft.com/office/officeart/2005/8/layout/default"/>
    <dgm:cxn modelId="{DB47AFAB-39B1-4EB4-A2B7-8C3048A58351}" type="presParOf" srcId="{BE64DDF1-481B-45EB-A12B-40B795057668}" destId="{6FD6C2EF-52F1-48A1-B977-E367CAC482E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01164-ACDE-4D90-A660-FDD8A93F639C}">
      <dsp:nvSpPr>
        <dsp:cNvPr id="0" name=""/>
        <dsp:cNvSpPr/>
      </dsp:nvSpPr>
      <dsp:spPr>
        <a:xfrm>
          <a:off x="0" y="1065994"/>
          <a:ext cx="12192000" cy="142455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F4863-80A8-4E59-AE42-8324E1B43180}">
      <dsp:nvSpPr>
        <dsp:cNvPr id="0" name=""/>
        <dsp:cNvSpPr/>
      </dsp:nvSpPr>
      <dsp:spPr>
        <a:xfrm>
          <a:off x="0" y="0"/>
          <a:ext cx="1735085" cy="1424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 dirty="0"/>
            <a:t>1933</a:t>
          </a:r>
        </a:p>
      </dsp:txBody>
      <dsp:txXfrm>
        <a:off x="0" y="0"/>
        <a:ext cx="1735085" cy="1424555"/>
      </dsp:txXfrm>
    </dsp:sp>
    <dsp:sp modelId="{9531AEFF-A1D7-4222-930D-8748E81372AD}">
      <dsp:nvSpPr>
        <dsp:cNvPr id="0" name=""/>
        <dsp:cNvSpPr/>
      </dsp:nvSpPr>
      <dsp:spPr>
        <a:xfrm>
          <a:off x="3453143" y="1617119"/>
          <a:ext cx="356138" cy="3561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18EAD-FA2A-4DC1-AA88-A23ABF6FC867}">
      <dsp:nvSpPr>
        <dsp:cNvPr id="0" name=""/>
        <dsp:cNvSpPr/>
      </dsp:nvSpPr>
      <dsp:spPr>
        <a:xfrm>
          <a:off x="2771622" y="2113270"/>
          <a:ext cx="1787244" cy="1424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 dirty="0"/>
            <a:t>1947</a:t>
          </a:r>
        </a:p>
      </dsp:txBody>
      <dsp:txXfrm>
        <a:off x="2771622" y="2113270"/>
        <a:ext cx="1787244" cy="1424555"/>
      </dsp:txXfrm>
    </dsp:sp>
    <dsp:sp modelId="{8E5246F3-1741-489E-88F7-5B5559B922FF}">
      <dsp:nvSpPr>
        <dsp:cNvPr id="0" name=""/>
        <dsp:cNvSpPr/>
      </dsp:nvSpPr>
      <dsp:spPr>
        <a:xfrm>
          <a:off x="4655083" y="1600202"/>
          <a:ext cx="356138" cy="3561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217D3-CAE9-4598-8B5A-21809B1EC37D}">
      <dsp:nvSpPr>
        <dsp:cNvPr id="0" name=""/>
        <dsp:cNvSpPr/>
      </dsp:nvSpPr>
      <dsp:spPr>
        <a:xfrm>
          <a:off x="3915604" y="288244"/>
          <a:ext cx="1718076" cy="1159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 dirty="0"/>
            <a:t>1949</a:t>
          </a:r>
        </a:p>
      </dsp:txBody>
      <dsp:txXfrm>
        <a:off x="3915604" y="288244"/>
        <a:ext cx="1718076" cy="1159018"/>
      </dsp:txXfrm>
    </dsp:sp>
    <dsp:sp modelId="{605CDA20-5090-4942-A708-563D3343DCEA}">
      <dsp:nvSpPr>
        <dsp:cNvPr id="0" name=""/>
        <dsp:cNvSpPr/>
      </dsp:nvSpPr>
      <dsp:spPr>
        <a:xfrm>
          <a:off x="9156378" y="1600199"/>
          <a:ext cx="356138" cy="3561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F9EA8-BBFE-47F1-978D-41917D450987}">
      <dsp:nvSpPr>
        <dsp:cNvPr id="0" name=""/>
        <dsp:cNvSpPr/>
      </dsp:nvSpPr>
      <dsp:spPr>
        <a:xfrm>
          <a:off x="1086978" y="39518"/>
          <a:ext cx="1710150" cy="256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1086978" y="39518"/>
        <a:ext cx="1710150" cy="256522"/>
      </dsp:txXfrm>
    </dsp:sp>
    <dsp:sp modelId="{427B811B-F448-48E8-B0CE-07FB40342099}">
      <dsp:nvSpPr>
        <dsp:cNvPr id="0" name=""/>
        <dsp:cNvSpPr/>
      </dsp:nvSpPr>
      <dsp:spPr>
        <a:xfrm>
          <a:off x="1086978" y="346884"/>
          <a:ext cx="1710150" cy="171015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DAC98-0F2C-4656-8A78-FB9D8CDEEE7F}">
      <dsp:nvSpPr>
        <dsp:cNvPr id="0" name=""/>
        <dsp:cNvSpPr/>
      </dsp:nvSpPr>
      <dsp:spPr>
        <a:xfrm>
          <a:off x="2977906" y="39518"/>
          <a:ext cx="1710150" cy="256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2977906" y="39518"/>
        <a:ext cx="1710150" cy="256522"/>
      </dsp:txXfrm>
    </dsp:sp>
    <dsp:sp modelId="{B5CFF8C9-9819-4BA1-9A61-E7C80CB3B297}">
      <dsp:nvSpPr>
        <dsp:cNvPr id="0" name=""/>
        <dsp:cNvSpPr/>
      </dsp:nvSpPr>
      <dsp:spPr>
        <a:xfrm>
          <a:off x="2977906" y="346884"/>
          <a:ext cx="1710150" cy="1710150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635" r="2635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C9A2F3-4031-4D6B-8AFE-94482CBB4C9F}">
      <dsp:nvSpPr>
        <dsp:cNvPr id="0" name=""/>
        <dsp:cNvSpPr/>
      </dsp:nvSpPr>
      <dsp:spPr>
        <a:xfrm>
          <a:off x="1086978" y="2228050"/>
          <a:ext cx="1710150" cy="256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1086978" y="2228050"/>
        <a:ext cx="1710150" cy="256522"/>
      </dsp:txXfrm>
    </dsp:sp>
    <dsp:sp modelId="{0F0F28B6-3C15-4083-A8CC-E72F35679548}">
      <dsp:nvSpPr>
        <dsp:cNvPr id="0" name=""/>
        <dsp:cNvSpPr/>
      </dsp:nvSpPr>
      <dsp:spPr>
        <a:xfrm>
          <a:off x="1086978" y="2535416"/>
          <a:ext cx="1710150" cy="17101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3F85F-B03F-40F9-9CCC-FDCF232E6380}">
      <dsp:nvSpPr>
        <dsp:cNvPr id="0" name=""/>
        <dsp:cNvSpPr/>
      </dsp:nvSpPr>
      <dsp:spPr>
        <a:xfrm>
          <a:off x="2977906" y="2228050"/>
          <a:ext cx="1710150" cy="256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2977906" y="2228050"/>
        <a:ext cx="1710150" cy="256522"/>
      </dsp:txXfrm>
    </dsp:sp>
    <dsp:sp modelId="{BD238649-14EE-4E1B-A185-797A2A18835C}">
      <dsp:nvSpPr>
        <dsp:cNvPr id="0" name=""/>
        <dsp:cNvSpPr/>
      </dsp:nvSpPr>
      <dsp:spPr>
        <a:xfrm>
          <a:off x="2977906" y="2535416"/>
          <a:ext cx="1710150" cy="171015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F06A4-1209-4AB5-9715-4A1CA8767D56}">
      <dsp:nvSpPr>
        <dsp:cNvPr id="0" name=""/>
        <dsp:cNvSpPr/>
      </dsp:nvSpPr>
      <dsp:spPr>
        <a:xfrm>
          <a:off x="42" y="351781"/>
          <a:ext cx="1727792" cy="259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 dirty="0"/>
        </a:p>
      </dsp:txBody>
      <dsp:txXfrm>
        <a:off x="42" y="351781"/>
        <a:ext cx="1727792" cy="259168"/>
      </dsp:txXfrm>
    </dsp:sp>
    <dsp:sp modelId="{F3E92343-0206-4FB4-8737-78975BBEE437}">
      <dsp:nvSpPr>
        <dsp:cNvPr id="0" name=""/>
        <dsp:cNvSpPr/>
      </dsp:nvSpPr>
      <dsp:spPr>
        <a:xfrm>
          <a:off x="42" y="662318"/>
          <a:ext cx="1727792" cy="17277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4DC26-A9BC-4856-A0A0-510725AA8630}">
      <dsp:nvSpPr>
        <dsp:cNvPr id="0" name=""/>
        <dsp:cNvSpPr/>
      </dsp:nvSpPr>
      <dsp:spPr>
        <a:xfrm>
          <a:off x="1910476" y="351781"/>
          <a:ext cx="1727792" cy="259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1910476" y="351781"/>
        <a:ext cx="1727792" cy="259168"/>
      </dsp:txXfrm>
    </dsp:sp>
    <dsp:sp modelId="{C6A73C7B-3BDC-47D3-BD47-D931EDCCDBB3}">
      <dsp:nvSpPr>
        <dsp:cNvPr id="0" name=""/>
        <dsp:cNvSpPr/>
      </dsp:nvSpPr>
      <dsp:spPr>
        <a:xfrm>
          <a:off x="1910476" y="662318"/>
          <a:ext cx="1727792" cy="172779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8EB03-EE13-420B-B2C0-4D1474B53E15}">
      <dsp:nvSpPr>
        <dsp:cNvPr id="0" name=""/>
        <dsp:cNvSpPr/>
      </dsp:nvSpPr>
      <dsp:spPr>
        <a:xfrm>
          <a:off x="3820910" y="351781"/>
          <a:ext cx="1727792" cy="259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3820910" y="351781"/>
        <a:ext cx="1727792" cy="259168"/>
      </dsp:txXfrm>
    </dsp:sp>
    <dsp:sp modelId="{6FA2F813-151C-4EF3-A8F4-30318CBBA5BE}">
      <dsp:nvSpPr>
        <dsp:cNvPr id="0" name=""/>
        <dsp:cNvSpPr/>
      </dsp:nvSpPr>
      <dsp:spPr>
        <a:xfrm>
          <a:off x="3820910" y="662318"/>
          <a:ext cx="1727792" cy="172779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3786D-0F9E-4F23-AE25-12ED1AEE3501}">
      <dsp:nvSpPr>
        <dsp:cNvPr id="0" name=""/>
        <dsp:cNvSpPr/>
      </dsp:nvSpPr>
      <dsp:spPr>
        <a:xfrm>
          <a:off x="42" y="2562889"/>
          <a:ext cx="1727792" cy="259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42" y="2562889"/>
        <a:ext cx="1727792" cy="259168"/>
      </dsp:txXfrm>
    </dsp:sp>
    <dsp:sp modelId="{A4072D52-54FE-4C87-89A9-3B41185A1E23}">
      <dsp:nvSpPr>
        <dsp:cNvPr id="0" name=""/>
        <dsp:cNvSpPr/>
      </dsp:nvSpPr>
      <dsp:spPr>
        <a:xfrm>
          <a:off x="42" y="2873426"/>
          <a:ext cx="1727792" cy="172779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32F76-0107-4B2B-82D6-938F400AB22D}">
      <dsp:nvSpPr>
        <dsp:cNvPr id="0" name=""/>
        <dsp:cNvSpPr/>
      </dsp:nvSpPr>
      <dsp:spPr>
        <a:xfrm>
          <a:off x="1910476" y="2562889"/>
          <a:ext cx="1727792" cy="259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1910476" y="2562889"/>
        <a:ext cx="1727792" cy="259168"/>
      </dsp:txXfrm>
    </dsp:sp>
    <dsp:sp modelId="{033FE5C3-5806-498A-B1C1-A4C3F3D8A46C}">
      <dsp:nvSpPr>
        <dsp:cNvPr id="0" name=""/>
        <dsp:cNvSpPr/>
      </dsp:nvSpPr>
      <dsp:spPr>
        <a:xfrm>
          <a:off x="1910476" y="2873426"/>
          <a:ext cx="1727792" cy="172779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9ED8D-14C5-43ED-91D6-BF6807A16228}">
      <dsp:nvSpPr>
        <dsp:cNvPr id="0" name=""/>
        <dsp:cNvSpPr/>
      </dsp:nvSpPr>
      <dsp:spPr>
        <a:xfrm>
          <a:off x="3820910" y="2562889"/>
          <a:ext cx="1727792" cy="259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3820910" y="2562889"/>
        <a:ext cx="1727792" cy="259168"/>
      </dsp:txXfrm>
    </dsp:sp>
    <dsp:sp modelId="{DBEF2C82-A90C-4AA5-8DF2-9717093A0190}">
      <dsp:nvSpPr>
        <dsp:cNvPr id="0" name=""/>
        <dsp:cNvSpPr/>
      </dsp:nvSpPr>
      <dsp:spPr>
        <a:xfrm>
          <a:off x="3820910" y="2873426"/>
          <a:ext cx="1727792" cy="1727792"/>
        </a:xfrm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l="3930" t="23674" r="3930" b="23674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50FB1-4C29-4123-AE2F-BE3ACA448B09}">
      <dsp:nvSpPr>
        <dsp:cNvPr id="0" name=""/>
        <dsp:cNvSpPr/>
      </dsp:nvSpPr>
      <dsp:spPr>
        <a:xfrm>
          <a:off x="0" y="280491"/>
          <a:ext cx="2795984" cy="1677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kern="1200" dirty="0"/>
            <a:t>75 </a:t>
          </a:r>
          <a:r>
            <a:rPr lang="pl-PL" sz="3800" kern="1200" dirty="0" err="1"/>
            <a:t>Ländern</a:t>
          </a:r>
          <a:endParaRPr lang="pl-PL" sz="3800" kern="1200" dirty="0"/>
        </a:p>
      </dsp:txBody>
      <dsp:txXfrm>
        <a:off x="0" y="280491"/>
        <a:ext cx="2795984" cy="1677590"/>
      </dsp:txXfrm>
    </dsp:sp>
    <dsp:sp modelId="{48D7EB4A-2B38-4801-A38B-635F34338075}">
      <dsp:nvSpPr>
        <dsp:cNvPr id="0" name=""/>
        <dsp:cNvSpPr/>
      </dsp:nvSpPr>
      <dsp:spPr>
        <a:xfrm>
          <a:off x="3075582" y="280491"/>
          <a:ext cx="2795984" cy="1677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3800" kern="1200" dirty="0"/>
            <a:t>52 000 </a:t>
          </a:r>
          <a:r>
            <a:rPr lang="pl-PL" sz="3800" kern="1200" dirty="0" err="1"/>
            <a:t>Menschen</a:t>
          </a:r>
          <a:endParaRPr lang="pl-PL" sz="3800" kern="1200" dirty="0"/>
        </a:p>
      </dsp:txBody>
      <dsp:txXfrm>
        <a:off x="3075582" y="280491"/>
        <a:ext cx="2795984" cy="1677590"/>
      </dsp:txXfrm>
    </dsp:sp>
    <dsp:sp modelId="{87A0DC15-D08B-4466-83EB-31116F2749C3}">
      <dsp:nvSpPr>
        <dsp:cNvPr id="0" name=""/>
        <dsp:cNvSpPr/>
      </dsp:nvSpPr>
      <dsp:spPr>
        <a:xfrm>
          <a:off x="6151165" y="280491"/>
          <a:ext cx="2795984" cy="1677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kern="1200" dirty="0"/>
            <a:t>40 </a:t>
          </a:r>
          <a:r>
            <a:rPr lang="pl-PL" sz="3800" kern="1200" dirty="0" err="1"/>
            <a:t>Millionen</a:t>
          </a:r>
          <a:r>
            <a:rPr lang="pl-PL" sz="3800" kern="1200" dirty="0"/>
            <a:t> €  </a:t>
          </a:r>
        </a:p>
      </dsp:txBody>
      <dsp:txXfrm>
        <a:off x="6151165" y="280491"/>
        <a:ext cx="2795984" cy="1677590"/>
      </dsp:txXfrm>
    </dsp:sp>
    <dsp:sp modelId="{DBCC5EB1-01C9-49A7-8C24-242F2F4C8207}">
      <dsp:nvSpPr>
        <dsp:cNvPr id="0" name=""/>
        <dsp:cNvSpPr/>
      </dsp:nvSpPr>
      <dsp:spPr>
        <a:xfrm>
          <a:off x="1537791" y="2237680"/>
          <a:ext cx="2795984" cy="1677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kern="1200" dirty="0"/>
            <a:t>34,7%</a:t>
          </a:r>
        </a:p>
      </dsp:txBody>
      <dsp:txXfrm>
        <a:off x="1537791" y="2237680"/>
        <a:ext cx="2795984" cy="1677590"/>
      </dsp:txXfrm>
    </dsp:sp>
    <dsp:sp modelId="{6FD6C2EF-52F1-48A1-B977-E367CAC482E0}">
      <dsp:nvSpPr>
        <dsp:cNvPr id="0" name=""/>
        <dsp:cNvSpPr/>
      </dsp:nvSpPr>
      <dsp:spPr>
        <a:xfrm>
          <a:off x="4613374" y="2237680"/>
          <a:ext cx="2795984" cy="1677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kern="1200" dirty="0"/>
            <a:t>85%</a:t>
          </a:r>
        </a:p>
      </dsp:txBody>
      <dsp:txXfrm>
        <a:off x="4613374" y="2237680"/>
        <a:ext cx="2795984" cy="1677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594CF-47AC-498D-A254-DCA548171169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4113E-6A2F-4459-A436-88ACDCCF4A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992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29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29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1639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01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015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81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681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822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109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2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810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23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72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38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76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978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B71942-D043-4819-B17D-BB26CB082F44}" type="datetimeFigureOut">
              <a:rPr lang="pl-PL" smtClean="0"/>
              <a:t>2021-03-04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2D099-8DB6-4A19-B5D9-EF0DC7A96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816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7F7AD8-EADF-40F8-8B53-EBBBA141A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7593"/>
            <a:ext cx="12192000" cy="1244599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SCHWARZKOPF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9B6F188-40BD-41A6-A273-7882FCBFA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346" y="5125452"/>
            <a:ext cx="5197643" cy="17325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</a:rPr>
              <a:t>Bearbeitet von</a:t>
            </a:r>
            <a:r>
              <a:rPr lang="pl-PL" sz="2000" dirty="0">
                <a:solidFill>
                  <a:schemeClr val="bg1"/>
                </a:solidFill>
              </a:rPr>
              <a:t>: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</a:rPr>
              <a:t>Aneta </a:t>
            </a:r>
            <a:r>
              <a:rPr lang="de-DE" sz="2000" dirty="0" err="1">
                <a:solidFill>
                  <a:schemeClr val="bg1"/>
                </a:solidFill>
              </a:rPr>
              <a:t>Gazda</a:t>
            </a:r>
            <a:endParaRPr lang="de-DE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</a:rPr>
              <a:t>2. St</a:t>
            </a:r>
            <a:r>
              <a:rPr lang="pl-PL" sz="2000" dirty="0">
                <a:solidFill>
                  <a:schemeClr val="bg1"/>
                </a:solidFill>
              </a:rPr>
              <a:t>j. </a:t>
            </a:r>
            <a:r>
              <a:rPr lang="pl-PL" sz="2000" dirty="0" err="1" smtClean="0">
                <a:solidFill>
                  <a:schemeClr val="bg1"/>
                </a:solidFill>
              </a:rPr>
              <a:t>BETRIEBSWIRTSCHAFTsLehre</a:t>
            </a:r>
            <a:endParaRPr lang="pl-PL" sz="20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 err="1" smtClean="0">
                <a:solidFill>
                  <a:schemeClr val="bg1"/>
                </a:solidFill>
              </a:rPr>
              <a:t>Masterstudium</a:t>
            </a:r>
            <a:endParaRPr lang="de-DE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</a:rPr>
              <a:t>20</a:t>
            </a:r>
            <a:r>
              <a:rPr lang="pl-PL" sz="2000" dirty="0">
                <a:solidFill>
                  <a:schemeClr val="bg1"/>
                </a:solidFill>
              </a:rPr>
              <a:t>20/20</a:t>
            </a:r>
            <a:r>
              <a:rPr lang="de-DE" sz="2000" dirty="0">
                <a:solidFill>
                  <a:schemeClr val="bg1"/>
                </a:solidFill>
              </a:rPr>
              <a:t>2</a:t>
            </a:r>
            <a:r>
              <a:rPr lang="pl-PL" sz="2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471C258-719A-4588-B80D-4B6523B15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252" y="0"/>
            <a:ext cx="1802166" cy="178759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2B98310F-595A-4129-8801-DD26AD81BC63}"/>
              </a:ext>
            </a:extLst>
          </p:cNvPr>
          <p:cNvSpPr txBox="1"/>
          <p:nvPr/>
        </p:nvSpPr>
        <p:spPr>
          <a:xfrm>
            <a:off x="0" y="0"/>
            <a:ext cx="4852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+mj-lt"/>
              </a:rPr>
              <a:t> Universität Rzeszów 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+mj-lt"/>
              </a:rPr>
              <a:t> Fakultät für Wirtschaftswissenschaften</a:t>
            </a:r>
            <a:endParaRPr lang="pl-PL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26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58696E-FF7F-4984-AF29-9D408C86F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40" y="609600"/>
            <a:ext cx="9404723" cy="1400530"/>
          </a:xfrm>
        </p:spPr>
        <p:txBody>
          <a:bodyPr/>
          <a:lstStyle/>
          <a:p>
            <a:pPr algn="ctr"/>
            <a:r>
              <a:rPr lang="pl-PL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DER ERFOLG IN ZAHLEN</a:t>
            </a:r>
            <a:endParaRPr lang="pl-PL" sz="5000" dirty="0"/>
          </a:p>
        </p:txBody>
      </p:sp>
      <p:graphicFrame>
        <p:nvGraphicFramePr>
          <p:cNvPr id="11" name="Symbol zastępczy zawartości 10">
            <a:extLst>
              <a:ext uri="{FF2B5EF4-FFF2-40B4-BE49-F238E27FC236}">
                <a16:creationId xmlns:a16="http://schemas.microsoft.com/office/drawing/2014/main" xmlns="" id="{C6138570-959E-4C7C-AD51-8F9A339A4B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994719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929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DCA6B6-C6DC-4CD2-AAED-7EACDC50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47" y="370338"/>
            <a:ext cx="8825659" cy="971308"/>
          </a:xfrm>
        </p:spPr>
        <p:txBody>
          <a:bodyPr/>
          <a:lstStyle/>
          <a:p>
            <a:r>
              <a:rPr lang="pl-PL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DIE FRAGEN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2D10689-5119-4725-841F-C0F4664ED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047" y="1509822"/>
            <a:ext cx="8825659" cy="1963627"/>
          </a:xfrm>
        </p:spPr>
        <p:txBody>
          <a:bodyPr>
            <a:normAutofit/>
          </a:bodyPr>
          <a:lstStyle/>
          <a:p>
            <a:pPr marL="342900" indent="-342900">
              <a:buAutoNum type="arabicParenR"/>
            </a:pPr>
            <a:r>
              <a:rPr lang="de-DE" sz="2400" dirty="0"/>
              <a:t>Was hat Hans Schwarzkopf erfunden?</a:t>
            </a:r>
            <a:endParaRPr lang="pl-PL" sz="2400" dirty="0"/>
          </a:p>
          <a:p>
            <a:pPr marL="342900" indent="-342900">
              <a:buAutoNum type="arabicParenR"/>
            </a:pPr>
            <a:r>
              <a:rPr lang="pl-PL" sz="2400" dirty="0"/>
              <a:t>Was </a:t>
            </a:r>
            <a:r>
              <a:rPr lang="pl-PL" sz="2400" dirty="0" err="1"/>
              <a:t>steckt</a:t>
            </a:r>
            <a:r>
              <a:rPr lang="pl-PL" sz="2400" dirty="0"/>
              <a:t> im Schwarzkopf-Logo?</a:t>
            </a:r>
          </a:p>
          <a:p>
            <a:endParaRPr lang="de-DE" sz="2400" dirty="0"/>
          </a:p>
          <a:p>
            <a:r>
              <a:rPr lang="de-DE" sz="2400" dirty="0"/>
              <a:t>Lösen Sie den Rebus</a:t>
            </a:r>
            <a:endParaRPr lang="pl-PL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B3FD329-4671-4192-9E0A-3B76043A4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03" y="4020902"/>
            <a:ext cx="2357508" cy="238752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E725444-B16C-41FF-BCA5-0CE39F886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96" y="4020902"/>
            <a:ext cx="2936243" cy="238752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D136838-A7C9-47DE-80C0-690A9E32C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307" y="4020902"/>
            <a:ext cx="2423786" cy="238752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CF4BE8C3-095C-478D-94B7-BC46D5EFF567}"/>
              </a:ext>
            </a:extLst>
          </p:cNvPr>
          <p:cNvSpPr txBox="1"/>
          <p:nvPr/>
        </p:nvSpPr>
        <p:spPr>
          <a:xfrm>
            <a:off x="2730647" y="3948599"/>
            <a:ext cx="74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strike="sngStrike" dirty="0" err="1"/>
              <a:t>aar</a:t>
            </a:r>
            <a:endParaRPr lang="pl-PL" sz="2400" strike="sngStrike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E2682AA6-83D6-4C36-A6AC-64571316B2ED}"/>
              </a:ext>
            </a:extLst>
          </p:cNvPr>
          <p:cNvSpPr txBox="1"/>
          <p:nvPr/>
        </p:nvSpPr>
        <p:spPr>
          <a:xfrm>
            <a:off x="7260291" y="3948598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strike="sngStrike" dirty="0" err="1"/>
              <a:t>ull</a:t>
            </a:r>
            <a:endParaRPr lang="pl-PL" sz="2400" strike="sngStrike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D2F26191-F561-4E26-AE6C-959291728EA7}"/>
              </a:ext>
            </a:extLst>
          </p:cNvPr>
          <p:cNvSpPr txBox="1"/>
          <p:nvPr/>
        </p:nvSpPr>
        <p:spPr>
          <a:xfrm>
            <a:off x="10829093" y="3948598"/>
            <a:ext cx="119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strike="sngStrike" dirty="0" err="1"/>
              <a:t>chglas</a:t>
            </a:r>
            <a:endParaRPr lang="pl-PL" sz="2400" strike="sngStrike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57BBA457-AAF3-46CB-B450-C9F785483F5D}"/>
              </a:ext>
            </a:extLst>
          </p:cNvPr>
          <p:cNvSpPr txBox="1"/>
          <p:nvPr/>
        </p:nvSpPr>
        <p:spPr>
          <a:xfrm>
            <a:off x="3382820" y="4885412"/>
            <a:ext cx="5967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dirty="0"/>
              <a:t>+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B51AC6A7-02FD-4089-A739-AE84DDD13B40}"/>
              </a:ext>
            </a:extLst>
          </p:cNvPr>
          <p:cNvSpPr txBox="1"/>
          <p:nvPr/>
        </p:nvSpPr>
        <p:spPr>
          <a:xfrm>
            <a:off x="7513304" y="4885412"/>
            <a:ext cx="5967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4561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4A782D0-5132-453D-867C-B4E93839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5593"/>
          </a:xfrm>
        </p:spPr>
        <p:txBody>
          <a:bodyPr/>
          <a:lstStyle/>
          <a:p>
            <a:r>
              <a:rPr lang="pl-PL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WORTSCHATZ</a:t>
            </a:r>
            <a:r>
              <a:rPr lang="pl-PL" sz="5000" dirty="0"/>
              <a:t>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06DBD61-805D-4385-82D6-EE6800E8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78311"/>
            <a:ext cx="5088864" cy="501126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7200" dirty="0" err="1">
                <a:latin typeface="+mn-lt"/>
              </a:rPr>
              <a:t>aussehen</a:t>
            </a:r>
            <a:r>
              <a:rPr lang="pl-PL" sz="7200" dirty="0"/>
              <a:t> - wyglądać</a:t>
            </a:r>
          </a:p>
          <a:p>
            <a:pPr marL="0" indent="0">
              <a:buNone/>
            </a:pPr>
            <a:r>
              <a:rPr lang="pl-PL" sz="7200" dirty="0" err="1"/>
              <a:t>das</a:t>
            </a:r>
            <a:r>
              <a:rPr lang="pl-PL" sz="7200" dirty="0"/>
              <a:t> </a:t>
            </a:r>
            <a:r>
              <a:rPr lang="pl-PL" sz="7200" dirty="0" err="1"/>
              <a:t>Pulver</a:t>
            </a:r>
            <a:r>
              <a:rPr lang="pl-PL" sz="7200" dirty="0"/>
              <a:t> - proszek</a:t>
            </a:r>
          </a:p>
          <a:p>
            <a:pPr marL="0" indent="0">
              <a:buNone/>
            </a:pPr>
            <a:r>
              <a:rPr lang="pl-PL" sz="7200" dirty="0" err="1"/>
              <a:t>vertrösten</a:t>
            </a:r>
            <a:r>
              <a:rPr lang="pl-PL" sz="7200" dirty="0"/>
              <a:t> - zwodzić obietnicami</a:t>
            </a:r>
          </a:p>
          <a:p>
            <a:pPr marL="0" indent="0">
              <a:buNone/>
            </a:pPr>
            <a:r>
              <a:rPr lang="pl-PL" sz="7200" dirty="0" err="1"/>
              <a:t>erscheinen</a:t>
            </a:r>
            <a:r>
              <a:rPr lang="pl-PL" sz="7200" dirty="0"/>
              <a:t> - pojawiać się</a:t>
            </a:r>
          </a:p>
          <a:p>
            <a:pPr marL="0" indent="0">
              <a:buNone/>
            </a:pPr>
            <a:r>
              <a:rPr lang="pl-PL" sz="7200" dirty="0" err="1"/>
              <a:t>solche</a:t>
            </a:r>
            <a:r>
              <a:rPr lang="pl-PL" sz="7200" dirty="0"/>
              <a:t> - taki</a:t>
            </a:r>
          </a:p>
          <a:p>
            <a:pPr marL="0" indent="0">
              <a:buNone/>
            </a:pPr>
            <a:r>
              <a:rPr lang="pl-PL" sz="7200" dirty="0" err="1"/>
              <a:t>die</a:t>
            </a:r>
            <a:r>
              <a:rPr lang="pl-PL" sz="7200" dirty="0"/>
              <a:t> </a:t>
            </a:r>
            <a:r>
              <a:rPr lang="pl-PL" sz="7200" dirty="0" err="1"/>
              <a:t>Lösung</a:t>
            </a:r>
            <a:r>
              <a:rPr lang="pl-PL" sz="7200" dirty="0"/>
              <a:t> - rozwiązanie</a:t>
            </a:r>
          </a:p>
          <a:p>
            <a:pPr marL="0" indent="0">
              <a:buNone/>
            </a:pPr>
            <a:r>
              <a:rPr lang="pl-PL" sz="7200" dirty="0" err="1"/>
              <a:t>bisher</a:t>
            </a:r>
            <a:r>
              <a:rPr lang="pl-PL" sz="7200" dirty="0"/>
              <a:t> - dotąd</a:t>
            </a:r>
          </a:p>
          <a:p>
            <a:pPr marL="0" indent="0">
              <a:buNone/>
            </a:pPr>
            <a:r>
              <a:rPr lang="pl-PL" sz="7200" dirty="0" err="1"/>
              <a:t>das</a:t>
            </a:r>
            <a:r>
              <a:rPr lang="pl-PL" sz="7200" dirty="0"/>
              <a:t> </a:t>
            </a:r>
            <a:r>
              <a:rPr lang="pl-PL" sz="7200" dirty="0" err="1"/>
              <a:t>Öl</a:t>
            </a:r>
            <a:r>
              <a:rPr lang="pl-PL" sz="7200" dirty="0"/>
              <a:t> - olej</a:t>
            </a:r>
          </a:p>
          <a:p>
            <a:pPr marL="0" indent="0">
              <a:buNone/>
            </a:pPr>
            <a:r>
              <a:rPr lang="pl-PL" sz="7200" dirty="0" err="1"/>
              <a:t>die</a:t>
            </a:r>
            <a:r>
              <a:rPr lang="pl-PL" sz="7200" dirty="0"/>
              <a:t> </a:t>
            </a:r>
            <a:r>
              <a:rPr lang="pl-PL" sz="7200" dirty="0" err="1"/>
              <a:t>Tüte</a:t>
            </a:r>
            <a:r>
              <a:rPr lang="pl-PL" sz="7200" dirty="0"/>
              <a:t> - torebka</a:t>
            </a:r>
          </a:p>
          <a:p>
            <a:pPr marL="0" indent="0">
              <a:buNone/>
            </a:pPr>
            <a:r>
              <a:rPr lang="pl-PL" sz="7200" dirty="0" err="1"/>
              <a:t>sich</a:t>
            </a:r>
            <a:r>
              <a:rPr lang="pl-PL" sz="7200" dirty="0"/>
              <a:t> </a:t>
            </a:r>
            <a:r>
              <a:rPr lang="pl-PL" sz="7200" dirty="0" err="1"/>
              <a:t>erweisen</a:t>
            </a:r>
            <a:r>
              <a:rPr lang="pl-PL" sz="7200" dirty="0"/>
              <a:t> - okazać się</a:t>
            </a:r>
          </a:p>
          <a:p>
            <a:pPr marL="0" indent="0">
              <a:buNone/>
            </a:pPr>
            <a:r>
              <a:rPr lang="pl-PL" sz="7200" dirty="0" err="1"/>
              <a:t>flüssig</a:t>
            </a:r>
            <a:r>
              <a:rPr lang="pl-PL" sz="7200" dirty="0"/>
              <a:t> - płynny</a:t>
            </a:r>
          </a:p>
          <a:p>
            <a:pPr marL="0" indent="0">
              <a:buNone/>
            </a:pPr>
            <a:r>
              <a:rPr lang="pl-PL" sz="7200" dirty="0" err="1"/>
              <a:t>erhitzen</a:t>
            </a:r>
            <a:r>
              <a:rPr lang="pl-PL" sz="7200" dirty="0"/>
              <a:t> - podgrzewać</a:t>
            </a:r>
          </a:p>
          <a:p>
            <a:pPr marL="0" indent="0">
              <a:buNone/>
            </a:pPr>
            <a:r>
              <a:rPr lang="pl-PL" sz="7200" dirty="0"/>
              <a:t>der </a:t>
            </a:r>
            <a:r>
              <a:rPr lang="pl-PL" sz="7200" dirty="0" err="1"/>
              <a:t>Sprachgebrauch</a:t>
            </a:r>
            <a:r>
              <a:rPr lang="pl-PL" sz="7200" dirty="0"/>
              <a:t> - użycie języka</a:t>
            </a:r>
          </a:p>
          <a:p>
            <a:pPr marL="0" indent="0">
              <a:buNone/>
            </a:pPr>
            <a:r>
              <a:rPr lang="pl-PL" sz="7200" dirty="0" err="1"/>
              <a:t>das</a:t>
            </a:r>
            <a:r>
              <a:rPr lang="pl-PL" sz="7200" dirty="0"/>
              <a:t> </a:t>
            </a:r>
            <a:r>
              <a:rPr lang="pl-PL" sz="7200" dirty="0" err="1"/>
              <a:t>Wirtschaftswunders</a:t>
            </a:r>
            <a:r>
              <a:rPr lang="pl-PL" sz="7200" dirty="0"/>
              <a:t> - cud gospodarczy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0BE24A8F-05D9-4740-84C0-851AA6F21354}"/>
              </a:ext>
            </a:extLst>
          </p:cNvPr>
          <p:cNvSpPr txBox="1"/>
          <p:nvPr/>
        </p:nvSpPr>
        <p:spPr>
          <a:xfrm>
            <a:off x="6335353" y="1478311"/>
            <a:ext cx="55390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bahnbrechend</a:t>
            </a:r>
            <a:r>
              <a:rPr lang="pl-PL" dirty="0"/>
              <a:t> - przełomowy</a:t>
            </a:r>
          </a:p>
          <a:p>
            <a:r>
              <a:rPr lang="pl-PL" dirty="0" err="1"/>
              <a:t>das</a:t>
            </a:r>
            <a:r>
              <a:rPr lang="pl-PL" dirty="0"/>
              <a:t> Grau - szarość</a:t>
            </a:r>
          </a:p>
          <a:p>
            <a:r>
              <a:rPr lang="pl-PL" dirty="0" err="1"/>
              <a:t>das</a:t>
            </a:r>
            <a:r>
              <a:rPr lang="pl-PL" dirty="0"/>
              <a:t> </a:t>
            </a:r>
            <a:r>
              <a:rPr lang="pl-PL" dirty="0" err="1"/>
              <a:t>Vertrauen</a:t>
            </a:r>
            <a:r>
              <a:rPr lang="pl-PL" dirty="0"/>
              <a:t> - zaufanie</a:t>
            </a:r>
          </a:p>
          <a:p>
            <a:r>
              <a:rPr lang="pl-PL" dirty="0" err="1"/>
              <a:t>das</a:t>
            </a:r>
            <a:r>
              <a:rPr lang="pl-PL" dirty="0"/>
              <a:t> </a:t>
            </a:r>
            <a:r>
              <a:rPr lang="pl-PL" dirty="0" err="1"/>
              <a:t>Bereich</a:t>
            </a:r>
            <a:r>
              <a:rPr lang="pl-PL" dirty="0"/>
              <a:t> - obszar</a:t>
            </a:r>
          </a:p>
          <a:p>
            <a:r>
              <a:rPr lang="pl-PL" dirty="0"/>
              <a:t>der </a:t>
            </a:r>
            <a:r>
              <a:rPr lang="pl-PL" dirty="0" err="1"/>
              <a:t>Endverbraucher</a:t>
            </a:r>
            <a:r>
              <a:rPr lang="pl-PL" dirty="0"/>
              <a:t> - konsument (bezpośredni)</a:t>
            </a:r>
          </a:p>
          <a:p>
            <a:r>
              <a:rPr lang="pl-PL" dirty="0" err="1"/>
              <a:t>richten</a:t>
            </a:r>
            <a:r>
              <a:rPr lang="pl-PL" dirty="0"/>
              <a:t> - kierować</a:t>
            </a:r>
          </a:p>
          <a:p>
            <a:r>
              <a:rPr lang="pl-PL" dirty="0" err="1"/>
              <a:t>übernahmen</a:t>
            </a:r>
            <a:r>
              <a:rPr lang="pl-PL" dirty="0"/>
              <a:t> - przejmować</a:t>
            </a:r>
          </a:p>
          <a:p>
            <a:r>
              <a:rPr lang="pl-PL" dirty="0"/>
              <a:t>der </a:t>
            </a:r>
            <a:r>
              <a:rPr lang="pl-PL" dirty="0" err="1"/>
              <a:t>Klenstoff</a:t>
            </a:r>
            <a:r>
              <a:rPr lang="pl-PL" dirty="0"/>
              <a:t> - klej</a:t>
            </a:r>
          </a:p>
          <a:p>
            <a:r>
              <a:rPr lang="pl-PL" dirty="0" err="1"/>
              <a:t>die</a:t>
            </a:r>
            <a:r>
              <a:rPr lang="pl-PL" dirty="0"/>
              <a:t> </a:t>
            </a:r>
            <a:r>
              <a:rPr lang="pl-PL" dirty="0" err="1"/>
              <a:t>Reinigungsmittel</a:t>
            </a:r>
            <a:r>
              <a:rPr lang="pl-PL" dirty="0"/>
              <a:t> - środki czystości</a:t>
            </a:r>
          </a:p>
          <a:p>
            <a:r>
              <a:rPr lang="pl-PL" dirty="0" err="1"/>
              <a:t>beschäftigen</a:t>
            </a:r>
            <a:r>
              <a:rPr lang="pl-PL" dirty="0"/>
              <a:t> - zatrudniać</a:t>
            </a:r>
          </a:p>
          <a:p>
            <a:r>
              <a:rPr lang="pl-PL" dirty="0" err="1"/>
              <a:t>weltweit</a:t>
            </a:r>
            <a:r>
              <a:rPr lang="pl-PL" dirty="0"/>
              <a:t> - na całym świecie</a:t>
            </a:r>
          </a:p>
          <a:p>
            <a:r>
              <a:rPr lang="pl-PL" dirty="0" err="1"/>
              <a:t>auBerhalb</a:t>
            </a:r>
            <a:r>
              <a:rPr lang="pl-PL" dirty="0"/>
              <a:t> - poza</a:t>
            </a:r>
          </a:p>
          <a:p>
            <a:r>
              <a:rPr lang="pl-PL" dirty="0" err="1"/>
              <a:t>spenden</a:t>
            </a:r>
            <a:r>
              <a:rPr lang="pl-PL" dirty="0"/>
              <a:t> - ofiarować</a:t>
            </a:r>
          </a:p>
        </p:txBody>
      </p:sp>
    </p:spTree>
    <p:extLst>
      <p:ext uri="{BB962C8B-B14F-4D97-AF65-F5344CB8AC3E}">
        <p14:creationId xmlns:p14="http://schemas.microsoft.com/office/powerpoint/2010/main" val="1788388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7E0AA37-FD82-4B2C-8ECB-8191D1FE4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59" y="558869"/>
            <a:ext cx="9404723" cy="1400530"/>
          </a:xfrm>
        </p:spPr>
        <p:txBody>
          <a:bodyPr/>
          <a:lstStyle/>
          <a:p>
            <a:r>
              <a:rPr lang="pl-PL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DIE QUELLEN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5D47DE1-DA16-473C-AFE2-3AA025E73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39" y="1959399"/>
            <a:ext cx="10389033" cy="4195481"/>
          </a:xfrm>
        </p:spPr>
        <p:txBody>
          <a:bodyPr>
            <a:normAutofit fontScale="70000" lnSpcReduction="20000"/>
          </a:bodyPr>
          <a:lstStyle/>
          <a:p>
            <a:r>
              <a:rPr lang="pl-PL" sz="4000" dirty="0"/>
              <a:t>https://www.schwarzkopf.de/de/highlights/schwarzkopf-120-jahre-jubilaeum/schwarzkopf-120-jahre-innovation.html</a:t>
            </a:r>
          </a:p>
          <a:p>
            <a:r>
              <a:rPr lang="pl-PL" sz="4000" dirty="0"/>
              <a:t>https://www.henkel.de/marken-undunternehmensbereiche/schwarzkopf-39560</a:t>
            </a:r>
          </a:p>
          <a:p>
            <a:r>
              <a:rPr lang="pl-PL" sz="4000" dirty="0"/>
              <a:t>https://www.schwarzkopf.de/de/tipboxes/ueber_uns/geschichte.html</a:t>
            </a:r>
          </a:p>
          <a:p>
            <a:r>
              <a:rPr lang="pl-PL" sz="4000" dirty="0"/>
              <a:t>https://de.wikipedia.org/wiki/Schwarzkopf_(Kosmetik)</a:t>
            </a:r>
          </a:p>
          <a:p>
            <a:r>
              <a:rPr lang="pl-PL" sz="4000" dirty="0"/>
              <a:t>https://www.henkel.de/karriere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9681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0E107D-6768-4112-9516-3F5A4857D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0918"/>
            <a:ext cx="12192000" cy="4707081"/>
          </a:xfrm>
        </p:spPr>
        <p:txBody>
          <a:bodyPr/>
          <a:lstStyle/>
          <a:p>
            <a:pPr algn="ctr"/>
            <a:r>
              <a:rPr lang="de-DE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Vielen Dank für Ihre Aufmerksamkeit</a:t>
            </a:r>
            <a:r>
              <a:rPr lang="pl-PL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987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4D2925-2F18-4E6E-BA3C-D5265120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63109"/>
            <a:ext cx="9404723" cy="1400530"/>
          </a:xfrm>
        </p:spPr>
        <p:txBody>
          <a:bodyPr/>
          <a:lstStyle/>
          <a:p>
            <a:r>
              <a:rPr lang="pl-PL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AGENDA: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DCA4FF5-F4A8-47BC-8FA9-049C81D2D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61973"/>
            <a:ext cx="8946541" cy="4195481"/>
          </a:xfrm>
        </p:spPr>
        <p:txBody>
          <a:bodyPr>
            <a:normAutofit fontScale="77500" lnSpcReduction="20000"/>
          </a:bodyPr>
          <a:lstStyle/>
          <a:p>
            <a:r>
              <a:rPr lang="pl-PL" sz="4000" dirty="0"/>
              <a:t>Hans Schwarzkopf</a:t>
            </a:r>
          </a:p>
          <a:p>
            <a:r>
              <a:rPr lang="pl-PL" sz="4000" dirty="0"/>
              <a:t>e</a:t>
            </a:r>
            <a:r>
              <a:rPr lang="de-DE" sz="4000" dirty="0"/>
              <a:t>in Farb-, Drogen- und Parfümgeschäft</a:t>
            </a:r>
            <a:endParaRPr lang="pl-PL" sz="4000" dirty="0"/>
          </a:p>
          <a:p>
            <a:r>
              <a:rPr lang="pl-PL" sz="4000" dirty="0" err="1"/>
              <a:t>erste</a:t>
            </a:r>
            <a:r>
              <a:rPr lang="pl-PL" sz="4000" dirty="0"/>
              <a:t> </a:t>
            </a:r>
            <a:r>
              <a:rPr lang="pl-PL" sz="4000" dirty="0" err="1"/>
              <a:t>Shampoo</a:t>
            </a:r>
            <a:endParaRPr lang="pl-PL" sz="4000" dirty="0"/>
          </a:p>
          <a:p>
            <a:r>
              <a:rPr lang="pl-PL" sz="4000" dirty="0" err="1"/>
              <a:t>weitere</a:t>
            </a:r>
            <a:r>
              <a:rPr lang="pl-PL" sz="4000" dirty="0"/>
              <a:t> </a:t>
            </a:r>
            <a:r>
              <a:rPr lang="pl-PL" sz="4000" dirty="0" err="1"/>
              <a:t>Geschichte</a:t>
            </a:r>
            <a:endParaRPr lang="pl-PL" sz="4000" dirty="0"/>
          </a:p>
          <a:p>
            <a:r>
              <a:rPr lang="pl-PL" sz="4000" dirty="0" err="1"/>
              <a:t>das</a:t>
            </a:r>
            <a:r>
              <a:rPr lang="pl-PL" sz="4000" dirty="0"/>
              <a:t> </a:t>
            </a:r>
            <a:r>
              <a:rPr lang="pl-PL" sz="4000" dirty="0" err="1"/>
              <a:t>Firmenlogo</a:t>
            </a:r>
            <a:r>
              <a:rPr lang="pl-PL" sz="4000" dirty="0"/>
              <a:t> </a:t>
            </a:r>
          </a:p>
          <a:p>
            <a:r>
              <a:rPr lang="pl-PL" sz="4000" dirty="0" err="1"/>
              <a:t>die</a:t>
            </a:r>
            <a:r>
              <a:rPr lang="pl-PL" sz="4000" dirty="0"/>
              <a:t> </a:t>
            </a:r>
            <a:r>
              <a:rPr lang="pl-PL" sz="4000" dirty="0" err="1"/>
              <a:t>Marken</a:t>
            </a:r>
            <a:endParaRPr lang="pl-PL" sz="4000" dirty="0"/>
          </a:p>
          <a:p>
            <a:r>
              <a:rPr lang="pl-PL" sz="4000" dirty="0"/>
              <a:t>Henkel</a:t>
            </a:r>
          </a:p>
          <a:p>
            <a:r>
              <a:rPr lang="pl-PL" sz="4000" dirty="0"/>
              <a:t>der </a:t>
            </a:r>
            <a:r>
              <a:rPr lang="pl-PL" sz="4000" dirty="0" err="1"/>
              <a:t>Erfolg</a:t>
            </a:r>
            <a:r>
              <a:rPr lang="pl-PL" sz="4000" dirty="0"/>
              <a:t> in </a:t>
            </a:r>
            <a:r>
              <a:rPr lang="pl-PL" sz="4000" dirty="0" err="1"/>
              <a:t>Zahlen</a:t>
            </a:r>
            <a:endParaRPr lang="pl-PL" sz="40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1161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C9E2FAD-8918-4427-B69A-319918AC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0" y="3017837"/>
            <a:ext cx="7048499" cy="1865891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Hans Schwarzkopf </a:t>
            </a:r>
            <a:r>
              <a:rPr lang="de-DE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war ein deutscher Chemiker, Unternehmer und Erfinder.</a:t>
            </a:r>
            <a:endParaRPr lang="pl-PL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E2FC5DAE-88CA-41E3-9DF9-B1865A92A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3500" cy="6858001"/>
          </a:xfr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991581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F51D3A8-C12F-43AC-9618-71A02809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869" y="509847"/>
            <a:ext cx="11304270" cy="2052638"/>
          </a:xfrm>
        </p:spPr>
        <p:txBody>
          <a:bodyPr/>
          <a:lstStyle/>
          <a:p>
            <a:pPr algn="ctr"/>
            <a:r>
              <a:rPr lang="de-DE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Farb-</a:t>
            </a:r>
            <a:r>
              <a:rPr lang="de-DE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, Drogen- und</a:t>
            </a:r>
            <a:r>
              <a:rPr lang="pl-PL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de-DE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Parfümgeschäft</a:t>
            </a:r>
            <a:endParaRPr lang="pl-PL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53A0F76A-6ECF-40EA-A341-D4D1DBD82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46" y="1666885"/>
            <a:ext cx="7926184" cy="4829858"/>
          </a:xfrm>
          <a:effectLst>
            <a:outerShdw dist="50800" sx="1000" sy="1000" algn="ctr" rotWithShape="0">
              <a:srgbClr val="000000">
                <a:alpha val="43137"/>
              </a:srgb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88377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D3A889-0570-4EF3-A7AB-9D11FAF8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7006"/>
            <a:ext cx="12192000" cy="1400530"/>
          </a:xfrm>
        </p:spPr>
        <p:txBody>
          <a:bodyPr/>
          <a:lstStyle/>
          <a:p>
            <a:pPr algn="ctr"/>
            <a:r>
              <a:rPr lang="pl-PL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ERSTES SHAMPOO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6263EC6B-AC5E-4969-AFE6-F250817D92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5" y="2086253"/>
            <a:ext cx="5237127" cy="3570768"/>
          </a:xfrm>
          <a:effectLst>
            <a:softEdge rad="38100"/>
          </a:effectLst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00202479-DC14-4392-AE50-600EC0272A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36" y="2086253"/>
            <a:ext cx="5237127" cy="3570768"/>
          </a:xfr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693723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BA7FA0E-DA12-4E94-A0C5-4F67ACE5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14" y="214005"/>
            <a:ext cx="9404723" cy="1400530"/>
          </a:xfrm>
        </p:spPr>
        <p:txBody>
          <a:bodyPr/>
          <a:lstStyle/>
          <a:p>
            <a:r>
              <a:rPr lang="pl-PL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WEITERE GESCHICHTE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BECFB721-85F2-43B9-9C76-1A7AF1A89C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7527695"/>
              </p:ext>
            </p:extLst>
          </p:nvPr>
        </p:nvGraphicFramePr>
        <p:xfrm>
          <a:off x="72736" y="2278032"/>
          <a:ext cx="12192000" cy="356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wal 3">
            <a:extLst>
              <a:ext uri="{FF2B5EF4-FFF2-40B4-BE49-F238E27FC236}">
                <a16:creationId xmlns:a16="http://schemas.microsoft.com/office/drawing/2014/main" xmlns="" id="{0DA8DF1A-1219-4B9A-B6FC-ACBE96F779BE}"/>
              </a:ext>
            </a:extLst>
          </p:cNvPr>
          <p:cNvSpPr/>
          <p:nvPr/>
        </p:nvSpPr>
        <p:spPr>
          <a:xfrm>
            <a:off x="647906" y="3878233"/>
            <a:ext cx="356138" cy="35613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Owal 5">
            <a:extLst>
              <a:ext uri="{FF2B5EF4-FFF2-40B4-BE49-F238E27FC236}">
                <a16:creationId xmlns:a16="http://schemas.microsoft.com/office/drawing/2014/main" xmlns="" id="{CB15D885-69A2-41A8-83CE-763BDA291D2F}"/>
              </a:ext>
            </a:extLst>
          </p:cNvPr>
          <p:cNvSpPr/>
          <p:nvPr/>
        </p:nvSpPr>
        <p:spPr>
          <a:xfrm>
            <a:off x="6657867" y="3895151"/>
            <a:ext cx="356138" cy="35613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Owal 6">
            <a:extLst>
              <a:ext uri="{FF2B5EF4-FFF2-40B4-BE49-F238E27FC236}">
                <a16:creationId xmlns:a16="http://schemas.microsoft.com/office/drawing/2014/main" xmlns="" id="{0FC62CBF-CCB7-48A0-AAA0-0C8764C6F104}"/>
              </a:ext>
            </a:extLst>
          </p:cNvPr>
          <p:cNvSpPr/>
          <p:nvPr/>
        </p:nvSpPr>
        <p:spPr>
          <a:xfrm>
            <a:off x="10501828" y="3878233"/>
            <a:ext cx="356138" cy="35613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3839DBF-22BB-4723-AC7C-0732C32ECD10}"/>
              </a:ext>
            </a:extLst>
          </p:cNvPr>
          <p:cNvSpPr txBox="1"/>
          <p:nvPr/>
        </p:nvSpPr>
        <p:spPr>
          <a:xfrm>
            <a:off x="10095635" y="4571804"/>
            <a:ext cx="152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1998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39B105F8-D461-48EF-AFA6-FBA5543A54F1}"/>
              </a:ext>
            </a:extLst>
          </p:cNvPr>
          <p:cNvSpPr txBox="1"/>
          <p:nvPr/>
        </p:nvSpPr>
        <p:spPr>
          <a:xfrm>
            <a:off x="8758036" y="2777422"/>
            <a:ext cx="1901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1995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50C93089-780A-4831-B187-C9F6D41E5584}"/>
              </a:ext>
            </a:extLst>
          </p:cNvPr>
          <p:cNvSpPr txBox="1"/>
          <p:nvPr/>
        </p:nvSpPr>
        <p:spPr>
          <a:xfrm>
            <a:off x="6130778" y="4584392"/>
            <a:ext cx="1766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1955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7626D40-19CF-476B-8185-C8693B6BD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762" y="5302398"/>
            <a:ext cx="1168100" cy="15591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2EA66ACC-1854-4B4C-9F89-E4A1E64D6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2016" y="1257445"/>
            <a:ext cx="2286720" cy="15591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3FE3EA6C-C967-442B-9F0A-07A918DDD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3382" y="5270743"/>
            <a:ext cx="2286721" cy="155912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865BD1AB-429B-4644-80C4-4835635A0A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5043" y="5272718"/>
            <a:ext cx="1778055" cy="155912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CF8F2BD8-4F45-4E5D-B03A-9E131DCD75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3857" y="1232713"/>
            <a:ext cx="2265572" cy="154470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688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45B7864-6023-47C5-B3CE-839F555A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309" y="390383"/>
            <a:ext cx="9809018" cy="1400530"/>
          </a:xfrm>
        </p:spPr>
        <p:txBody>
          <a:bodyPr/>
          <a:lstStyle/>
          <a:p>
            <a:r>
              <a:rPr lang="pl-PL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DAS FIRMENLOGO </a:t>
            </a:r>
            <a:r>
              <a:rPr lang="pl-PL" sz="4000" dirty="0">
                <a:latin typeface="+mn-lt"/>
              </a:rPr>
              <a:t/>
            </a:r>
            <a:br>
              <a:rPr lang="pl-PL" sz="4000" dirty="0">
                <a:latin typeface="+mn-lt"/>
              </a:rPr>
            </a:br>
            <a:endParaRPr lang="pl-PL" sz="4000" dirty="0">
              <a:latin typeface="+mn-lt"/>
            </a:endParaRPr>
          </a:p>
        </p:txBody>
      </p:sp>
      <p:pic>
        <p:nvPicPr>
          <p:cNvPr id="25" name="Symbol zastępczy zawartości 24">
            <a:extLst>
              <a:ext uri="{FF2B5EF4-FFF2-40B4-BE49-F238E27FC236}">
                <a16:creationId xmlns:a16="http://schemas.microsoft.com/office/drawing/2014/main" xmlns="" id="{B2140F50-576E-4D6E-B802-C51727C37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85" y="846632"/>
            <a:ext cx="7301429" cy="4646365"/>
          </a:xfr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B466C11C-7CDB-4C08-BCA8-6AD1837C3D28}"/>
              </a:ext>
            </a:extLst>
          </p:cNvPr>
          <p:cNvSpPr txBox="1"/>
          <p:nvPr/>
        </p:nvSpPr>
        <p:spPr>
          <a:xfrm>
            <a:off x="1018310" y="5390399"/>
            <a:ext cx="9809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Dieser Laden ist eines der bedeutendsten Haarpflegeunternehmen der Welt</a:t>
            </a:r>
            <a:r>
              <a:rPr lang="pl-PL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870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40C81B-1058-4082-BA91-7915325B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651"/>
            <a:ext cx="12191999" cy="1400530"/>
          </a:xfrm>
        </p:spPr>
        <p:txBody>
          <a:bodyPr/>
          <a:lstStyle/>
          <a:p>
            <a:pPr algn="ctr"/>
            <a:r>
              <a:rPr lang="pl-PL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DIE MARKEN</a:t>
            </a:r>
            <a:endParaRPr lang="pl-PL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26B2866-E4B3-48F6-B92C-C692E8634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815678"/>
            <a:ext cx="7043160" cy="576262"/>
          </a:xfrm>
        </p:spPr>
        <p:txBody>
          <a:bodyPr/>
          <a:lstStyle/>
          <a:p>
            <a:r>
              <a:rPr lang="pl-PL" dirty="0" err="1">
                <a:solidFill>
                  <a:schemeClr val="bg1"/>
                </a:solidFill>
              </a:rPr>
              <a:t>Bereiche</a:t>
            </a:r>
            <a:r>
              <a:rPr lang="pl-PL" dirty="0">
                <a:solidFill>
                  <a:schemeClr val="bg1"/>
                </a:solidFill>
              </a:rPr>
              <a:t> Retail (</a:t>
            </a:r>
            <a:r>
              <a:rPr lang="pl-PL" dirty="0" err="1">
                <a:solidFill>
                  <a:schemeClr val="bg1"/>
                </a:solidFill>
              </a:rPr>
              <a:t>Endverbrauchergeschäft</a:t>
            </a:r>
            <a:r>
              <a:rPr lang="pl-PL" dirty="0">
                <a:solidFill>
                  <a:schemeClr val="bg1"/>
                </a:solidFill>
              </a:rPr>
              <a:t>) 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xmlns="" id="{F1928CF4-A538-407F-8498-F00E5899509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00516952"/>
              </p:ext>
            </p:extLst>
          </p:nvPr>
        </p:nvGraphicFramePr>
        <p:xfrm>
          <a:off x="1103313" y="2514600"/>
          <a:ext cx="4395787" cy="3741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1DC6F527-F854-4C0A-98AC-69FD7E693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43160" y="1833181"/>
            <a:ext cx="4883592" cy="576262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Professional (</a:t>
            </a:r>
            <a:r>
              <a:rPr lang="pl-PL" dirty="0" err="1">
                <a:solidFill>
                  <a:schemeClr val="bg1"/>
                </a:solidFill>
              </a:rPr>
              <a:t>Friseurgeschäft</a:t>
            </a:r>
            <a:r>
              <a:rPr lang="pl-PL" dirty="0"/>
              <a:t>)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3840785E-C1F1-4041-AC4E-AC0AD3A97F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079847"/>
              </p:ext>
            </p:extLst>
          </p:nvPr>
        </p:nvGraphicFramePr>
        <p:xfrm>
          <a:off x="6416964" y="2414753"/>
          <a:ext cx="5775036" cy="4285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Symbol zastępczy zawartości 17">
            <a:extLst>
              <a:ext uri="{FF2B5EF4-FFF2-40B4-BE49-F238E27FC236}">
                <a16:creationId xmlns:a16="http://schemas.microsoft.com/office/drawing/2014/main" xmlns="" id="{200CAF12-6B0A-4EEC-809D-5FA30312BF83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4913838"/>
              </p:ext>
            </p:extLst>
          </p:nvPr>
        </p:nvGraphicFramePr>
        <p:xfrm>
          <a:off x="460664" y="2048086"/>
          <a:ext cx="5548746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327964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C969C09-C2FB-4625-8A7E-AB57C35FD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3841"/>
            <a:ext cx="10449017" cy="1400530"/>
          </a:xfrm>
        </p:spPr>
        <p:txBody>
          <a:bodyPr/>
          <a:lstStyle/>
          <a:p>
            <a:pPr algn="ctr"/>
            <a:r>
              <a:rPr lang="pl-PL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HENKEL</a:t>
            </a:r>
            <a:endParaRPr lang="pl-PL" sz="50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4A72777B-FE45-4569-8E7F-3EC48B736A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25256" y="1606989"/>
            <a:ext cx="8405983" cy="480717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0594853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2789</TotalTime>
  <Words>268</Words>
  <Application>Microsoft Office PowerPoint</Application>
  <PresentationFormat>Niestandardowy</PresentationFormat>
  <Paragraphs>84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Jon</vt:lpstr>
      <vt:lpstr>SCHWARZKOPF</vt:lpstr>
      <vt:lpstr>AGENDA:</vt:lpstr>
      <vt:lpstr>Hans Schwarzkopf war ein deutscher Chemiker, Unternehmer und Erfinder.</vt:lpstr>
      <vt:lpstr>Farb-, Drogen- und Parfümgeschäft</vt:lpstr>
      <vt:lpstr>ERSTES SHAMPOO</vt:lpstr>
      <vt:lpstr>WEITERE GESCHICHTE</vt:lpstr>
      <vt:lpstr>DAS FIRMENLOGO  </vt:lpstr>
      <vt:lpstr>DIE MARKEN</vt:lpstr>
      <vt:lpstr>HENKEL</vt:lpstr>
      <vt:lpstr>DER ERFOLG IN ZAHLEN</vt:lpstr>
      <vt:lpstr>DIE FRAGEN</vt:lpstr>
      <vt:lpstr>WORTSCHATZ  </vt:lpstr>
      <vt:lpstr>DIE QUELLEN</vt:lpstr>
      <vt:lpstr>Vielen Dank für Ihre Aufmerksamkeit!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aneta</dc:creator>
  <cp:lastModifiedBy>Oem</cp:lastModifiedBy>
  <cp:revision>50</cp:revision>
  <dcterms:created xsi:type="dcterms:W3CDTF">2021-02-18T15:25:51Z</dcterms:created>
  <dcterms:modified xsi:type="dcterms:W3CDTF">2021-03-04T16:45:58Z</dcterms:modified>
</cp:coreProperties>
</file>