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4" r:id="rId2"/>
  </p:sldMasterIdLst>
  <p:sldIdLst>
    <p:sldId id="271" r:id="rId3"/>
    <p:sldId id="274" r:id="rId4"/>
    <p:sldId id="258" r:id="rId5"/>
    <p:sldId id="259" r:id="rId6"/>
    <p:sldId id="260" r:id="rId7"/>
    <p:sldId id="262" r:id="rId8"/>
    <p:sldId id="263" r:id="rId9"/>
    <p:sldId id="266" r:id="rId10"/>
    <p:sldId id="265" r:id="rId11"/>
    <p:sldId id="273" r:id="rId12"/>
    <p:sldId id="275" r:id="rId13"/>
    <p:sldId id="276" r:id="rId14"/>
    <p:sldId id="272" r:id="rId15"/>
    <p:sldId id="269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7BE85-09CD-324F-3834-06B501345E02}" v="82" dt="2021-02-15T09:43:07.550"/>
    <p1510:client id="{3E2A2190-7CFD-9C19-C2EE-5E45DC852267}" v="588" dt="2021-02-15T11:56:48.144"/>
    <p1510:client id="{8282278E-618C-B0C7-E1F0-6E275C4F0B24}" v="7" dt="2021-02-13T14:27:21.740"/>
    <p1510:client id="{87369D65-9E2C-1BC1-2FE1-30EF9099211A}" v="57" dt="2021-02-13T14:36:23.009"/>
    <p1510:client id="{D65E44FF-6DE4-4A50-8923-6EC3F86F716F}" v="337" dt="2021-02-13T14:24:29.536"/>
    <p1510:client id="{EE8F88AD-10C4-5441-5A9A-CE173E26A9B7}" v="440" dt="2021-02-13T16:04:38.376"/>
    <p1510:client id="{EF84B01A-D96D-1D33-495F-74975EBB1DCE}" v="244" dt="2021-02-13T15:26:53.558"/>
    <p1510:client id="{F79B5212-3BFD-3517-4967-210137B79470}" v="138" dt="2021-02-26T09:56:04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3" d="100"/>
          <a:sy n="63" d="100"/>
        </p:scale>
        <p:origin x="-16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niec  Marta" userId="S::mm111917@stud.ur.edu.pl::d71a8e58-53ce-485f-9944-7613d7e456fd" providerId="AD" clId="Web-{EE8F88AD-10C4-5441-5A9A-CE173E26A9B7}"/>
    <pc:docChg chg="addSld delSld modSld addMainMaster">
      <pc:chgData name="Marciniec  Marta" userId="S::mm111917@stud.ur.edu.pl::d71a8e58-53ce-485f-9944-7613d7e456fd" providerId="AD" clId="Web-{EE8F88AD-10C4-5441-5A9A-CE173E26A9B7}" dt="2021-02-13T16:04:38.251" v="263" actId="20577"/>
      <pc:docMkLst>
        <pc:docMk/>
      </pc:docMkLst>
      <pc:sldChg chg="del">
        <pc:chgData name="Marciniec  Marta" userId="S::mm111917@stud.ur.edu.pl::d71a8e58-53ce-485f-9944-7613d7e456fd" providerId="AD" clId="Web-{EE8F88AD-10C4-5441-5A9A-CE173E26A9B7}" dt="2021-02-13T15:32:09.260" v="1"/>
        <pc:sldMkLst>
          <pc:docMk/>
          <pc:sldMk cId="650317164" sldId="256"/>
        </pc:sldMkLst>
      </pc:sldChg>
      <pc:sldChg chg="addSp delSp modSp del mod setBg">
        <pc:chgData name="Marciniec  Marta" userId="S::mm111917@stud.ur.edu.pl::d71a8e58-53ce-485f-9944-7613d7e456fd" providerId="AD" clId="Web-{EE8F88AD-10C4-5441-5A9A-CE173E26A9B7}" dt="2021-02-13T16:03:21.109" v="257"/>
        <pc:sldMkLst>
          <pc:docMk/>
          <pc:sldMk cId="2293611544" sldId="257"/>
        </pc:sldMkLst>
        <pc:spChg chg="mod">
          <ac:chgData name="Marciniec  Marta" userId="S::mm111917@stud.ur.edu.pl::d71a8e58-53ce-485f-9944-7613d7e456fd" providerId="AD" clId="Web-{EE8F88AD-10C4-5441-5A9A-CE173E26A9B7}" dt="2021-02-13T16:02:19.608" v="251"/>
          <ac:spMkLst>
            <pc:docMk/>
            <pc:sldMk cId="2293611544" sldId="257"/>
            <ac:spMk id="2" creationId="{0694D198-596A-4A81-A4AE-7AD9E9252AB8}"/>
          </ac:spMkLst>
        </pc:spChg>
        <pc:spChg chg="mod">
          <ac:chgData name="Marciniec  Marta" userId="S::mm111917@stud.ur.edu.pl::d71a8e58-53ce-485f-9944-7613d7e456fd" providerId="AD" clId="Web-{EE8F88AD-10C4-5441-5A9A-CE173E26A9B7}" dt="2021-02-13T16:02:19.608" v="251"/>
          <ac:spMkLst>
            <pc:docMk/>
            <pc:sldMk cId="2293611544" sldId="257"/>
            <ac:spMk id="3" creationId="{D267461F-4C80-4769-B15E-C85FDB2635DF}"/>
          </ac:spMkLst>
        </pc:spChg>
        <pc:picChg chg="add del mod">
          <ac:chgData name="Marciniec  Marta" userId="S::mm111917@stud.ur.edu.pl::d71a8e58-53ce-485f-9944-7613d7e456fd" providerId="AD" clId="Web-{EE8F88AD-10C4-5441-5A9A-CE173E26A9B7}" dt="2021-02-13T16:03:07.468" v="252"/>
          <ac:picMkLst>
            <pc:docMk/>
            <pc:sldMk cId="2293611544" sldId="257"/>
            <ac:picMk id="4" creationId="{65176B3F-4C9F-4BD7-A8B4-D1687EB64DE6}"/>
          </ac:picMkLst>
        </pc:picChg>
        <pc:cxnChg chg="add">
          <ac:chgData name="Marciniec  Marta" userId="S::mm111917@stud.ur.edu.pl::d71a8e58-53ce-485f-9944-7613d7e456fd" providerId="AD" clId="Web-{EE8F88AD-10C4-5441-5A9A-CE173E26A9B7}" dt="2021-02-13T16:02:19.608" v="251"/>
          <ac:cxnSpMkLst>
            <pc:docMk/>
            <pc:sldMk cId="2293611544" sldId="257"/>
            <ac:cxnSpMk id="9" creationId="{A7F400EE-A8A5-48AF-B4D6-291B52C6F0B0}"/>
          </ac:cxnSpMkLst>
        </pc:cxnChg>
      </pc:sldChg>
      <pc:sldChg chg="del">
        <pc:chgData name="Marciniec  Marta" userId="S::mm111917@stud.ur.edu.pl::d71a8e58-53ce-485f-9944-7613d7e456fd" providerId="AD" clId="Web-{EE8F88AD-10C4-5441-5A9A-CE173E26A9B7}" dt="2021-02-13T16:00:56.607" v="248"/>
        <pc:sldMkLst>
          <pc:docMk/>
          <pc:sldMk cId="3366515441" sldId="267"/>
        </pc:sldMkLst>
      </pc:sldChg>
      <pc:sldChg chg="del">
        <pc:chgData name="Marciniec  Marta" userId="S::mm111917@stud.ur.edu.pl::d71a8e58-53ce-485f-9944-7613d7e456fd" providerId="AD" clId="Web-{EE8F88AD-10C4-5441-5A9A-CE173E26A9B7}" dt="2021-02-13T16:00:58.044" v="249"/>
        <pc:sldMkLst>
          <pc:docMk/>
          <pc:sldMk cId="3608987512" sldId="268"/>
        </pc:sldMkLst>
      </pc:sldChg>
      <pc:sldChg chg="modSp">
        <pc:chgData name="Marciniec  Marta" userId="S::mm111917@stud.ur.edu.pl::d71a8e58-53ce-485f-9944-7613d7e456fd" providerId="AD" clId="Web-{EE8F88AD-10C4-5441-5A9A-CE173E26A9B7}" dt="2021-02-13T15:32:12.983" v="2" actId="20577"/>
        <pc:sldMkLst>
          <pc:docMk/>
          <pc:sldMk cId="2511611173" sldId="269"/>
        </pc:sldMkLst>
        <pc:spChg chg="mod">
          <ac:chgData name="Marciniec  Marta" userId="S::mm111917@stud.ur.edu.pl::d71a8e58-53ce-485f-9944-7613d7e456fd" providerId="AD" clId="Web-{EE8F88AD-10C4-5441-5A9A-CE173E26A9B7}" dt="2021-02-13T15:32:12.983" v="2" actId="20577"/>
          <ac:spMkLst>
            <pc:docMk/>
            <pc:sldMk cId="2511611173" sldId="269"/>
            <ac:spMk id="2" creationId="{4633C07A-484B-4E92-9457-B2B0AB68D92E}"/>
          </ac:spMkLst>
        </pc:spChg>
      </pc:sldChg>
      <pc:sldChg chg="addSp delSp modSp mod setBg">
        <pc:chgData name="Marciniec  Marta" userId="S::mm111917@stud.ur.edu.pl::d71a8e58-53ce-485f-9944-7613d7e456fd" providerId="AD" clId="Web-{EE8F88AD-10C4-5441-5A9A-CE173E26A9B7}" dt="2021-02-13T15:39:09.593" v="57" actId="20577"/>
        <pc:sldMkLst>
          <pc:docMk/>
          <pc:sldMk cId="4037891925" sldId="270"/>
        </pc:sldMkLst>
        <pc:spChg chg="mod">
          <ac:chgData name="Marciniec  Marta" userId="S::mm111917@stud.ur.edu.pl::d71a8e58-53ce-485f-9944-7613d7e456fd" providerId="AD" clId="Web-{EE8F88AD-10C4-5441-5A9A-CE173E26A9B7}" dt="2021-02-13T15:39:09.593" v="57" actId="20577"/>
          <ac:spMkLst>
            <pc:docMk/>
            <pc:sldMk cId="4037891925" sldId="270"/>
            <ac:spMk id="2" creationId="{967CD3E4-EE3F-419A-B8BD-02D7D9E3D7A5}"/>
          </ac:spMkLst>
        </pc:spChg>
        <pc:spChg chg="add del mod">
          <ac:chgData name="Marciniec  Marta" userId="S::mm111917@stud.ur.edu.pl::d71a8e58-53ce-485f-9944-7613d7e456fd" providerId="AD" clId="Web-{EE8F88AD-10C4-5441-5A9A-CE173E26A9B7}" dt="2021-02-13T15:39:05.046" v="56"/>
          <ac:spMkLst>
            <pc:docMk/>
            <pc:sldMk cId="4037891925" sldId="270"/>
            <ac:spMk id="3" creationId="{2F072EA5-2A8F-4046-9D2A-FF98509805DD}"/>
          </ac:spMkLst>
        </pc:spChg>
        <pc:spChg chg="add">
          <ac:chgData name="Marciniec  Marta" userId="S::mm111917@stud.ur.edu.pl::d71a8e58-53ce-485f-9944-7613d7e456fd" providerId="AD" clId="Web-{EE8F88AD-10C4-5441-5A9A-CE173E26A9B7}" dt="2021-02-13T15:39:05.046" v="56"/>
          <ac:spMkLst>
            <pc:docMk/>
            <pc:sldMk cId="4037891925" sldId="270"/>
            <ac:spMk id="13" creationId="{91F32EBA-ED97-466E-8CFA-8382584155D0}"/>
          </ac:spMkLst>
        </pc:spChg>
        <pc:spChg chg="add">
          <ac:chgData name="Marciniec  Marta" userId="S::mm111917@stud.ur.edu.pl::d71a8e58-53ce-485f-9944-7613d7e456fd" providerId="AD" clId="Web-{EE8F88AD-10C4-5441-5A9A-CE173E26A9B7}" dt="2021-02-13T15:39:05.046" v="56"/>
          <ac:spMkLst>
            <pc:docMk/>
            <pc:sldMk cId="4037891925" sldId="270"/>
            <ac:spMk id="14" creationId="{62A38935-BB53-4DF7-A56E-48DD25B685D7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39:05.030" v="55"/>
          <ac:spMkLst>
            <pc:docMk/>
            <pc:sldMk cId="4037891925" sldId="270"/>
            <ac:spMk id="16" creationId="{8E139F69-90DB-4363-99C1-CDD094EED905}"/>
          </ac:spMkLst>
        </pc:spChg>
        <pc:grpChg chg="add del">
          <ac:chgData name="Marciniec  Marta" userId="S::mm111917@stud.ur.edu.pl::d71a8e58-53ce-485f-9944-7613d7e456fd" providerId="AD" clId="Web-{EE8F88AD-10C4-5441-5A9A-CE173E26A9B7}" dt="2021-02-13T15:39:05.030" v="55"/>
          <ac:grpSpMkLst>
            <pc:docMk/>
            <pc:sldMk cId="4037891925" sldId="270"/>
            <ac:grpSpMk id="18" creationId="{EF5608BC-985E-44AE-8C56-1C7990286587}"/>
          </ac:grpSpMkLst>
        </pc:grpChg>
        <pc:graphicFrameChg chg="add del mod ord modGraphic">
          <ac:chgData name="Marciniec  Marta" userId="S::mm111917@stud.ur.edu.pl::d71a8e58-53ce-485f-9944-7613d7e456fd" providerId="AD" clId="Web-{EE8F88AD-10C4-5441-5A9A-CE173E26A9B7}" dt="2021-02-13T15:37:12.232" v="48"/>
          <ac:graphicFrameMkLst>
            <pc:docMk/>
            <pc:sldMk cId="4037891925" sldId="270"/>
            <ac:graphicFrameMk id="4" creationId="{E968AA54-0EBB-49ED-91E3-BBC8AC51C480}"/>
          </ac:graphicFrameMkLst>
        </pc:graphicFrameChg>
        <pc:picChg chg="add mod">
          <ac:chgData name="Marciniec  Marta" userId="S::mm111917@stud.ur.edu.pl::d71a8e58-53ce-485f-9944-7613d7e456fd" providerId="AD" clId="Web-{EE8F88AD-10C4-5441-5A9A-CE173E26A9B7}" dt="2021-02-13T15:39:05.046" v="56"/>
          <ac:picMkLst>
            <pc:docMk/>
            <pc:sldMk cId="4037891925" sldId="270"/>
            <ac:picMk id="11" creationId="{7A406097-CFB0-4601-80BF-F2C9891766FB}"/>
          </ac:picMkLst>
        </pc:picChg>
      </pc:sldChg>
      <pc:sldChg chg="modSp add">
        <pc:chgData name="Marciniec  Marta" userId="S::mm111917@stud.ur.edu.pl::d71a8e58-53ce-485f-9944-7613d7e456fd" providerId="AD" clId="Web-{EE8F88AD-10C4-5441-5A9A-CE173E26A9B7}" dt="2021-02-13T15:35:31.903" v="43" actId="20577"/>
        <pc:sldMkLst>
          <pc:docMk/>
          <pc:sldMk cId="694725691" sldId="271"/>
        </pc:sldMkLst>
        <pc:spChg chg="mod">
          <ac:chgData name="Marciniec  Marta" userId="S::mm111917@stud.ur.edu.pl::d71a8e58-53ce-485f-9944-7613d7e456fd" providerId="AD" clId="Web-{EE8F88AD-10C4-5441-5A9A-CE173E26A9B7}" dt="2021-02-13T15:32:24.729" v="4" actId="20577"/>
          <ac:spMkLst>
            <pc:docMk/>
            <pc:sldMk cId="694725691" sldId="271"/>
            <ac:spMk id="2" creationId="{00000000-0000-0000-0000-000000000000}"/>
          </ac:spMkLst>
        </pc:spChg>
        <pc:spChg chg="mod">
          <ac:chgData name="Marciniec  Marta" userId="S::mm111917@stud.ur.edu.pl::d71a8e58-53ce-485f-9944-7613d7e456fd" providerId="AD" clId="Web-{EE8F88AD-10C4-5441-5A9A-CE173E26A9B7}" dt="2021-02-13T15:35:31.903" v="43" actId="20577"/>
          <ac:spMkLst>
            <pc:docMk/>
            <pc:sldMk cId="694725691" sldId="271"/>
            <ac:spMk id="3" creationId="{00000000-0000-0000-0000-000000000000}"/>
          </ac:spMkLst>
        </pc:spChg>
      </pc:sldChg>
      <pc:sldChg chg="addSp modSp new mod modClrScheme chgLayout">
        <pc:chgData name="Marciniec  Marta" userId="S::mm111917@stud.ur.edu.pl::d71a8e58-53ce-485f-9944-7613d7e456fd" providerId="AD" clId="Web-{EE8F88AD-10C4-5441-5A9A-CE173E26A9B7}" dt="2021-02-13T15:47:30.551" v="167" actId="14100"/>
        <pc:sldMkLst>
          <pc:docMk/>
          <pc:sldMk cId="3216286903" sldId="272"/>
        </pc:sldMkLst>
        <pc:spChg chg="mod ord">
          <ac:chgData name="Marciniec  Marta" userId="S::mm111917@stud.ur.edu.pl::d71a8e58-53ce-485f-9944-7613d7e456fd" providerId="AD" clId="Web-{EE8F88AD-10C4-5441-5A9A-CE173E26A9B7}" dt="2021-02-13T15:44:08.065" v="138"/>
          <ac:spMkLst>
            <pc:docMk/>
            <pc:sldMk cId="3216286903" sldId="272"/>
            <ac:spMk id="2" creationId="{3BF75E43-959B-453F-B126-BF299723E3A9}"/>
          </ac:spMkLst>
        </pc:spChg>
        <pc:spChg chg="mod ord">
          <ac:chgData name="Marciniec  Marta" userId="S::mm111917@stud.ur.edu.pl::d71a8e58-53ce-485f-9944-7613d7e456fd" providerId="AD" clId="Web-{EE8F88AD-10C4-5441-5A9A-CE173E26A9B7}" dt="2021-02-13T15:45:14.097" v="163" actId="20577"/>
          <ac:spMkLst>
            <pc:docMk/>
            <pc:sldMk cId="3216286903" sldId="272"/>
            <ac:spMk id="3" creationId="{4EF97FF6-1F17-4B52-B500-A051D928F646}"/>
          </ac:spMkLst>
        </pc:spChg>
        <pc:spChg chg="add mod ord">
          <ac:chgData name="Marciniec  Marta" userId="S::mm111917@stud.ur.edu.pl::d71a8e58-53ce-485f-9944-7613d7e456fd" providerId="AD" clId="Web-{EE8F88AD-10C4-5441-5A9A-CE173E26A9B7}" dt="2021-02-13T15:47:30.551" v="167" actId="14100"/>
          <ac:spMkLst>
            <pc:docMk/>
            <pc:sldMk cId="3216286903" sldId="272"/>
            <ac:spMk id="4" creationId="{C9D34AEA-EDA2-4C50-B833-919C55D06472}"/>
          </ac:spMkLst>
        </pc:spChg>
      </pc:sldChg>
      <pc:sldChg chg="addSp delSp modSp new mod setBg">
        <pc:chgData name="Marciniec  Marta" userId="S::mm111917@stud.ur.edu.pl::d71a8e58-53ce-485f-9944-7613d7e456fd" providerId="AD" clId="Web-{EE8F88AD-10C4-5441-5A9A-CE173E26A9B7}" dt="2021-02-13T16:04:38.251" v="263" actId="20577"/>
        <pc:sldMkLst>
          <pc:docMk/>
          <pc:sldMk cId="3249522998" sldId="273"/>
        </pc:sldMkLst>
        <pc:spChg chg="mod ord">
          <ac:chgData name="Marciniec  Marta" userId="S::mm111917@stud.ur.edu.pl::d71a8e58-53ce-485f-9944-7613d7e456fd" providerId="AD" clId="Web-{EE8F88AD-10C4-5441-5A9A-CE173E26A9B7}" dt="2021-02-13T15:55:19.681" v="190"/>
          <ac:spMkLst>
            <pc:docMk/>
            <pc:sldMk cId="3249522998" sldId="273"/>
            <ac:spMk id="2" creationId="{865831B3-86A8-4959-84E2-5CD942E35ECD}"/>
          </ac:spMkLst>
        </pc:spChg>
        <pc:spChg chg="mod ord">
          <ac:chgData name="Marciniec  Marta" userId="S::mm111917@stud.ur.edu.pl::d71a8e58-53ce-485f-9944-7613d7e456fd" providerId="AD" clId="Web-{EE8F88AD-10C4-5441-5A9A-CE173E26A9B7}" dt="2021-02-13T16:04:38.251" v="263" actId="20577"/>
          <ac:spMkLst>
            <pc:docMk/>
            <pc:sldMk cId="3249522998" sldId="273"/>
            <ac:spMk id="3" creationId="{B3F2B05C-012F-4A6A-99B4-D53F5C49468D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4:56.384" v="185"/>
          <ac:spMkLst>
            <pc:docMk/>
            <pc:sldMk cId="3249522998" sldId="273"/>
            <ac:spMk id="7" creationId="{99F1FFA9-D672-408C-9220-ADEEC6ABDD09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5:04.337" v="187"/>
          <ac:spMkLst>
            <pc:docMk/>
            <pc:sldMk cId="3249522998" sldId="273"/>
            <ac:spMk id="8" creationId="{E2DBC3FA-1778-4542-A98E-723060F7036D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5:04.337" v="187"/>
          <ac:spMkLst>
            <pc:docMk/>
            <pc:sldMk cId="3249522998" sldId="273"/>
            <ac:spMk id="9" creationId="{01BA3DC3-EBA4-4E01-9551-84AF25F507F6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4:46.618" v="183"/>
          <ac:spMkLst>
            <pc:docMk/>
            <pc:sldMk cId="3249522998" sldId="273"/>
            <ac:spMk id="10" creationId="{DB90EDA9-2517-46EC-B6D4-3918D04786C1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5:04.337" v="187"/>
          <ac:spMkLst>
            <pc:docMk/>
            <pc:sldMk cId="3249522998" sldId="273"/>
            <ac:spMk id="11" creationId="{60761316-68B7-45DD-AC47-605C127B8306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4:46.618" v="183"/>
          <ac:spMkLst>
            <pc:docMk/>
            <pc:sldMk cId="3249522998" sldId="273"/>
            <ac:spMk id="12" creationId="{D449B1F2-532C-44C7-8AC7-28EA15EE02CB}"/>
          </ac:spMkLst>
        </pc:spChg>
        <pc:spChg chg="add">
          <ac:chgData name="Marciniec  Marta" userId="S::mm111917@stud.ur.edu.pl::d71a8e58-53ce-485f-9944-7613d7e456fd" providerId="AD" clId="Web-{EE8F88AD-10C4-5441-5A9A-CE173E26A9B7}" dt="2021-02-13T15:55:19.681" v="190"/>
          <ac:spMkLst>
            <pc:docMk/>
            <pc:sldMk cId="3249522998" sldId="273"/>
            <ac:spMk id="13" creationId="{904DCDEA-60EE-4FBF-B515-F83D82F966F7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4:46.618" v="183"/>
          <ac:spMkLst>
            <pc:docMk/>
            <pc:sldMk cId="3249522998" sldId="273"/>
            <ac:spMk id="14" creationId="{EE7D3784-5CF9-4282-9B1C-523957852BF6}"/>
          </ac:spMkLst>
        </pc:spChg>
        <pc:spChg chg="add del">
          <ac:chgData name="Marciniec  Marta" userId="S::mm111917@stud.ur.edu.pl::d71a8e58-53ce-485f-9944-7613d7e456fd" providerId="AD" clId="Web-{EE8F88AD-10C4-5441-5A9A-CE173E26A9B7}" dt="2021-02-13T15:55:19.666" v="189"/>
          <ac:spMkLst>
            <pc:docMk/>
            <pc:sldMk cId="3249522998" sldId="273"/>
            <ac:spMk id="15" creationId="{C8DFF3C0-9A47-4CF8-A908-C79EE032FA1B}"/>
          </ac:spMkLst>
        </pc:spChg>
        <pc:spChg chg="add">
          <ac:chgData name="Marciniec  Marta" userId="S::mm111917@stud.ur.edu.pl::d71a8e58-53ce-485f-9944-7613d7e456fd" providerId="AD" clId="Web-{EE8F88AD-10C4-5441-5A9A-CE173E26A9B7}" dt="2021-02-13T15:55:19.681" v="190"/>
          <ac:spMkLst>
            <pc:docMk/>
            <pc:sldMk cId="3249522998" sldId="273"/>
            <ac:spMk id="17" creationId="{34D94F3A-BF39-47F6-9AAA-3C61AF7E05B1}"/>
          </ac:spMkLst>
        </pc:spChg>
        <pc:spChg chg="add">
          <ac:chgData name="Marciniec  Marta" userId="S::mm111917@stud.ur.edu.pl::d71a8e58-53ce-485f-9944-7613d7e456fd" providerId="AD" clId="Web-{EE8F88AD-10C4-5441-5A9A-CE173E26A9B7}" dt="2021-02-13T15:55:19.681" v="190"/>
          <ac:spMkLst>
            <pc:docMk/>
            <pc:sldMk cId="3249522998" sldId="273"/>
            <ac:spMk id="18" creationId="{11BAB570-FF10-4E96-8A3F-FA9804702B89}"/>
          </ac:spMkLst>
        </pc:spChg>
        <pc:grpChg chg="add del">
          <ac:chgData name="Marciniec  Marta" userId="S::mm111917@stud.ur.edu.pl::d71a8e58-53ce-485f-9944-7613d7e456fd" providerId="AD" clId="Web-{EE8F88AD-10C4-5441-5A9A-CE173E26A9B7}" dt="2021-02-13T15:55:19.666" v="189"/>
          <ac:grpSpMkLst>
            <pc:docMk/>
            <pc:sldMk cId="3249522998" sldId="273"/>
            <ac:grpSpMk id="16" creationId="{D1CD191E-4E38-48B5-91B0-A538EEE36C37}"/>
          </ac:grpSpMkLst>
        </pc:grpChg>
        <pc:picChg chg="add mod ord">
          <ac:chgData name="Marciniec  Marta" userId="S::mm111917@stud.ur.edu.pl::d71a8e58-53ce-485f-9944-7613d7e456fd" providerId="AD" clId="Web-{EE8F88AD-10C4-5441-5A9A-CE173E26A9B7}" dt="2021-02-13T15:55:19.681" v="190"/>
          <ac:picMkLst>
            <pc:docMk/>
            <pc:sldMk cId="3249522998" sldId="273"/>
            <ac:picMk id="4" creationId="{B1FE649C-50BB-4BA2-A9BB-2A9EFC9FCD03}"/>
          </ac:picMkLst>
        </pc:picChg>
        <pc:picChg chg="add mod">
          <ac:chgData name="Marciniec  Marta" userId="S::mm111917@stud.ur.edu.pl::d71a8e58-53ce-485f-9944-7613d7e456fd" providerId="AD" clId="Web-{EE8F88AD-10C4-5441-5A9A-CE173E26A9B7}" dt="2021-02-13T15:55:19.681" v="190"/>
          <ac:picMkLst>
            <pc:docMk/>
            <pc:sldMk cId="3249522998" sldId="273"/>
            <ac:picMk id="5" creationId="{4F66005A-5CC4-4BF0-81E7-E50BD40B7A88}"/>
          </ac:picMkLst>
        </pc:picChg>
      </pc:sldChg>
      <pc:sldChg chg="modSp new">
        <pc:chgData name="Marciniec  Marta" userId="S::mm111917@stud.ur.edu.pl::d71a8e58-53ce-485f-9944-7613d7e456fd" providerId="AD" clId="Web-{EE8F88AD-10C4-5441-5A9A-CE173E26A9B7}" dt="2021-02-13T16:03:20.031" v="256" actId="20577"/>
        <pc:sldMkLst>
          <pc:docMk/>
          <pc:sldMk cId="1640996806" sldId="274"/>
        </pc:sldMkLst>
        <pc:spChg chg="mod">
          <ac:chgData name="Marciniec  Marta" userId="S::mm111917@stud.ur.edu.pl::d71a8e58-53ce-485f-9944-7613d7e456fd" providerId="AD" clId="Web-{EE8F88AD-10C4-5441-5A9A-CE173E26A9B7}" dt="2021-02-13T16:03:18.031" v="254" actId="20577"/>
          <ac:spMkLst>
            <pc:docMk/>
            <pc:sldMk cId="1640996806" sldId="274"/>
            <ac:spMk id="2" creationId="{1FA12810-A5FD-4FDF-9678-A8EC03886ABE}"/>
          </ac:spMkLst>
        </pc:spChg>
        <pc:spChg chg="mod">
          <ac:chgData name="Marciniec  Marta" userId="S::mm111917@stud.ur.edu.pl::d71a8e58-53ce-485f-9944-7613d7e456fd" providerId="AD" clId="Web-{EE8F88AD-10C4-5441-5A9A-CE173E26A9B7}" dt="2021-02-13T16:03:20.031" v="256" actId="20577"/>
          <ac:spMkLst>
            <pc:docMk/>
            <pc:sldMk cId="1640996806" sldId="274"/>
            <ac:spMk id="3" creationId="{4F10E3CE-5EE3-4C9D-95E9-6367788D42B6}"/>
          </ac:spMkLst>
        </pc:spChg>
      </pc:sldChg>
      <pc:sldMasterChg chg="add addSldLayout">
        <pc:chgData name="Marciniec  Marta" userId="S::mm111917@stud.ur.edu.pl::d71a8e58-53ce-485f-9944-7613d7e456fd" providerId="AD" clId="Web-{EE8F88AD-10C4-5441-5A9A-CE173E26A9B7}" dt="2021-02-13T15:32:05.041" v="0"/>
        <pc:sldMasterMkLst>
          <pc:docMk/>
          <pc:sldMasterMk cId="1845550205" sldId="2147483784"/>
        </pc:sldMasterMkLst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27269463" sldId="2147483785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1216344557" sldId="2147483786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4114428347" sldId="2147483787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2744776208" sldId="2147483788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3681885959" sldId="2147483789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2424211227" sldId="2147483790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3541025103" sldId="2147483791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742007162" sldId="2147483792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7727956" sldId="2147483793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3255316222" sldId="2147483794"/>
          </pc:sldLayoutMkLst>
        </pc:sldLayoutChg>
        <pc:sldLayoutChg chg="add">
          <pc:chgData name="Marciniec  Marta" userId="S::mm111917@stud.ur.edu.pl::d71a8e58-53ce-485f-9944-7613d7e456fd" providerId="AD" clId="Web-{EE8F88AD-10C4-5441-5A9A-CE173E26A9B7}" dt="2021-02-13T15:32:05.041" v="0"/>
          <pc:sldLayoutMkLst>
            <pc:docMk/>
            <pc:sldMasterMk cId="1845550205" sldId="2147483784"/>
            <pc:sldLayoutMk cId="37314233" sldId="2147483795"/>
          </pc:sldLayoutMkLst>
        </pc:sldLayoutChg>
      </pc:sldMasterChg>
    </pc:docChg>
  </pc:docChgLst>
  <pc:docChgLst>
    <pc:chgData name="Marciniec  Marta" userId="S::mm111917@stud.ur.edu.pl::d71a8e58-53ce-485f-9944-7613d7e456fd" providerId="AD" clId="Web-{8282278E-618C-B0C7-E1F0-6E275C4F0B24}"/>
    <pc:docChg chg="delSld modSld">
      <pc:chgData name="Marciniec  Marta" userId="S::mm111917@stud.ur.edu.pl::d71a8e58-53ce-485f-9944-7613d7e456fd" providerId="AD" clId="Web-{8282278E-618C-B0C7-E1F0-6E275C4F0B24}" dt="2021-02-13T14:27:21.740" v="12" actId="1076"/>
      <pc:docMkLst>
        <pc:docMk/>
      </pc:docMkLst>
      <pc:sldChg chg="del">
        <pc:chgData name="Marciniec  Marta" userId="S::mm111917@stud.ur.edu.pl::d71a8e58-53ce-485f-9944-7613d7e456fd" providerId="AD" clId="Web-{8282278E-618C-B0C7-E1F0-6E275C4F0B24}" dt="2021-02-13T14:25:43.847" v="2"/>
        <pc:sldMkLst>
          <pc:docMk/>
          <pc:sldMk cId="2585227758" sldId="261"/>
        </pc:sldMkLst>
      </pc:sldChg>
      <pc:sldChg chg="addSp delSp modSp mod setBg">
        <pc:chgData name="Marciniec  Marta" userId="S::mm111917@stud.ur.edu.pl::d71a8e58-53ce-485f-9944-7613d7e456fd" providerId="AD" clId="Web-{8282278E-618C-B0C7-E1F0-6E275C4F0B24}" dt="2021-02-13T14:27:21.740" v="12" actId="1076"/>
        <pc:sldMkLst>
          <pc:docMk/>
          <pc:sldMk cId="3002206402" sldId="262"/>
        </pc:sldMkLst>
        <pc:spChg chg="mod ord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2" creationId="{72A02423-094D-4802-A2AA-8A50FF4CAAB3}"/>
          </ac:spMkLst>
        </pc:spChg>
        <pc:spChg chg="mod ord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3" creationId="{E5ACF1FC-C9B7-4088-BF35-DDE6BCE8D95B}"/>
          </ac:spMkLst>
        </pc:spChg>
        <pc:spChg chg="add del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10" creationId="{63F5877B-98C7-49DD-83AB-0F6F57CB6543}"/>
          </ac:spMkLst>
        </pc:spChg>
        <pc:spChg chg="add del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12" creationId="{4EA91930-66BC-4C41-B4F5-C31EB216F64B}"/>
          </ac:spMkLst>
        </pc:spChg>
        <pc:spChg chg="add del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14" creationId="{6313CF8F-B436-401E-9575-DE0F8E8B5B17}"/>
          </ac:spMkLst>
        </pc:spChg>
        <pc:spChg chg="add del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16" creationId="{2A38CFE9-C30A-4551-ACCB-D5808FBC39CD}"/>
          </ac:spMkLst>
        </pc:spChg>
        <pc:spChg chg="add del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18" creationId="{67EF550F-47CE-4FB2-9DAC-12AD835C833D}"/>
          </ac:spMkLst>
        </pc:spChg>
        <pc:spChg chg="add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21" creationId="{9F701746-0657-4467-BBD3-24051A715C25}"/>
          </ac:spMkLst>
        </pc:spChg>
        <pc:spChg chg="add del">
          <ac:chgData name="Marciniec  Marta" userId="S::mm111917@stud.ur.edu.pl::d71a8e58-53ce-485f-9944-7613d7e456fd" providerId="AD" clId="Web-{8282278E-618C-B0C7-E1F0-6E275C4F0B24}" dt="2021-02-13T14:26:48.302" v="7"/>
          <ac:spMkLst>
            <pc:docMk/>
            <pc:sldMk cId="3002206402" sldId="262"/>
            <ac:spMk id="23" creationId="{1CDD8E39-EA14-4679-9655-1BFF5A7B63EE}"/>
          </ac:spMkLst>
        </pc:spChg>
        <pc:spChg chg="add">
          <ac:chgData name="Marciniec  Marta" userId="S::mm111917@stud.ur.edu.pl::d71a8e58-53ce-485f-9944-7613d7e456fd" providerId="AD" clId="Web-{8282278E-618C-B0C7-E1F0-6E275C4F0B24}" dt="2021-02-13T14:27:10.287" v="10"/>
          <ac:spMkLst>
            <pc:docMk/>
            <pc:sldMk cId="3002206402" sldId="262"/>
            <ac:spMk id="25" creationId="{117BEB00-3E3D-4F08-AF56-DB0D22FB5F64}"/>
          </ac:spMkLst>
        </pc:spChg>
        <pc:picChg chg="add mod">
          <ac:chgData name="Marciniec  Marta" userId="S::mm111917@stud.ur.edu.pl::d71a8e58-53ce-485f-9944-7613d7e456fd" providerId="AD" clId="Web-{8282278E-618C-B0C7-E1F0-6E275C4F0B24}" dt="2021-02-13T14:27:21.740" v="12" actId="1076"/>
          <ac:picMkLst>
            <pc:docMk/>
            <pc:sldMk cId="3002206402" sldId="262"/>
            <ac:picMk id="4" creationId="{AFA3D986-85D1-42BB-8D74-0B1AA399D729}"/>
          </ac:picMkLst>
        </pc:picChg>
        <pc:picChg chg="add del mod">
          <ac:chgData name="Marciniec  Marta" userId="S::mm111917@stud.ur.edu.pl::d71a8e58-53ce-485f-9944-7613d7e456fd" providerId="AD" clId="Web-{8282278E-618C-B0C7-E1F0-6E275C4F0B24}" dt="2021-02-13T14:26:36.677" v="5"/>
          <ac:picMkLst>
            <pc:docMk/>
            <pc:sldMk cId="3002206402" sldId="262"/>
            <ac:picMk id="5" creationId="{60251E17-D43A-4AC8-8B5B-00DB6A5F5D98}"/>
          </ac:picMkLst>
        </pc:picChg>
        <pc:picChg chg="del">
          <ac:chgData name="Marciniec  Marta" userId="S::mm111917@stud.ur.edu.pl::d71a8e58-53ce-485f-9944-7613d7e456fd" providerId="AD" clId="Web-{8282278E-618C-B0C7-E1F0-6E275C4F0B24}" dt="2021-02-13T14:25:11.972" v="0"/>
          <ac:picMkLst>
            <pc:docMk/>
            <pc:sldMk cId="3002206402" sldId="262"/>
            <ac:picMk id="8" creationId="{94A53D90-87CC-4E0D-BDC9-10765F1470C3}"/>
          </ac:picMkLst>
        </pc:picChg>
        <pc:picChg chg="add del">
          <ac:chgData name="Marciniec  Marta" userId="S::mm111917@stud.ur.edu.pl::d71a8e58-53ce-485f-9944-7613d7e456fd" providerId="AD" clId="Web-{8282278E-618C-B0C7-E1F0-6E275C4F0B24}" dt="2021-02-13T14:27:10.287" v="9"/>
          <ac:picMkLst>
            <pc:docMk/>
            <pc:sldMk cId="3002206402" sldId="262"/>
            <ac:picMk id="20" creationId="{54DDEBDD-D8BD-41A6-8A0D-B00E3768B0F9}"/>
          </ac:picMkLst>
        </pc:picChg>
      </pc:sldChg>
    </pc:docChg>
  </pc:docChgLst>
  <pc:docChgLst>
    <pc:chgData name="Marciniec  Marta" userId="S::mm111917@stud.ur.edu.pl::d71a8e58-53ce-485f-9944-7613d7e456fd" providerId="AD" clId="Web-{1397BE85-09CD-324F-3834-06B501345E02}"/>
    <pc:docChg chg="addSld delSld modSld">
      <pc:chgData name="Marciniec  Marta" userId="S::mm111917@stud.ur.edu.pl::d71a8e58-53ce-485f-9944-7613d7e456fd" providerId="AD" clId="Web-{1397BE85-09CD-324F-3834-06B501345E02}" dt="2021-02-15T09:43:07.550" v="51" actId="20577"/>
      <pc:docMkLst>
        <pc:docMk/>
      </pc:docMkLst>
      <pc:sldChg chg="del">
        <pc:chgData name="Marciniec  Marta" userId="S::mm111917@stud.ur.edu.pl::d71a8e58-53ce-485f-9944-7613d7e456fd" providerId="AD" clId="Web-{1397BE85-09CD-324F-3834-06B501345E02}" dt="2021-02-15T09:36:49.319" v="18"/>
        <pc:sldMkLst>
          <pc:docMk/>
          <pc:sldMk cId="1407487853" sldId="264"/>
        </pc:sldMkLst>
      </pc:sldChg>
      <pc:sldChg chg="addSp delSp modSp">
        <pc:chgData name="Marciniec  Marta" userId="S::mm111917@stud.ur.edu.pl::d71a8e58-53ce-485f-9944-7613d7e456fd" providerId="AD" clId="Web-{1397BE85-09CD-324F-3834-06B501345E02}" dt="2021-02-15T09:37:02.992" v="19" actId="20577"/>
        <pc:sldMkLst>
          <pc:docMk/>
          <pc:sldMk cId="2542763313" sldId="265"/>
        </pc:sldMkLst>
        <pc:spChg chg="mod">
          <ac:chgData name="Marciniec  Marta" userId="S::mm111917@stud.ur.edu.pl::d71a8e58-53ce-485f-9944-7613d7e456fd" providerId="AD" clId="Web-{1397BE85-09CD-324F-3834-06B501345E02}" dt="2021-02-15T09:37:02.992" v="19" actId="20577"/>
          <ac:spMkLst>
            <pc:docMk/>
            <pc:sldMk cId="2542763313" sldId="265"/>
            <ac:spMk id="2" creationId="{21189033-8958-4254-852F-4120097E4D13}"/>
          </ac:spMkLst>
        </pc:spChg>
        <pc:spChg chg="mod">
          <ac:chgData name="Marciniec  Marta" userId="S::mm111917@stud.ur.edu.pl::d71a8e58-53ce-485f-9944-7613d7e456fd" providerId="AD" clId="Web-{1397BE85-09CD-324F-3834-06B501345E02}" dt="2021-02-15T09:36:10.100" v="16"/>
          <ac:spMkLst>
            <pc:docMk/>
            <pc:sldMk cId="2542763313" sldId="265"/>
            <ac:spMk id="3" creationId="{B823059F-5A56-433D-946F-77B1F7DD0D18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36:10.100" v="16"/>
          <ac:spMkLst>
            <pc:docMk/>
            <pc:sldMk cId="2542763313" sldId="265"/>
            <ac:spMk id="14" creationId="{7654728C-67BF-4E79-A6C5-739E38E4EEE4}"/>
          </ac:spMkLst>
        </pc:spChg>
        <pc:spChg chg="add">
          <ac:chgData name="Marciniec  Marta" userId="S::mm111917@stud.ur.edu.pl::d71a8e58-53ce-485f-9944-7613d7e456fd" providerId="AD" clId="Web-{1397BE85-09CD-324F-3834-06B501345E02}" dt="2021-02-15T09:36:10.100" v="16"/>
          <ac:spMkLst>
            <pc:docMk/>
            <pc:sldMk cId="2542763313" sldId="265"/>
            <ac:spMk id="19" creationId="{C95B82D5-A8BB-45BF-BED8-C7B206892100}"/>
          </ac:spMkLst>
        </pc:spChg>
        <pc:spChg chg="add">
          <ac:chgData name="Marciniec  Marta" userId="S::mm111917@stud.ur.edu.pl::d71a8e58-53ce-485f-9944-7613d7e456fd" providerId="AD" clId="Web-{1397BE85-09CD-324F-3834-06B501345E02}" dt="2021-02-15T09:36:10.100" v="16"/>
          <ac:spMkLst>
            <pc:docMk/>
            <pc:sldMk cId="2542763313" sldId="265"/>
            <ac:spMk id="20" creationId="{296C61EC-FBF4-4216-BE67-6C864D30A01C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36:10.084" v="15"/>
          <ac:spMkLst>
            <pc:docMk/>
            <pc:sldMk cId="2542763313" sldId="265"/>
            <ac:spMk id="22" creationId="{C95B82D5-A8BB-45BF-BED8-C7B206892100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36:10.084" v="15"/>
          <ac:spMkLst>
            <pc:docMk/>
            <pc:sldMk cId="2542763313" sldId="265"/>
            <ac:spMk id="24" creationId="{296C61EC-FBF4-4216-BE67-6C864D30A01C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36:10.084" v="15"/>
          <ac:spMkLst>
            <pc:docMk/>
            <pc:sldMk cId="2542763313" sldId="265"/>
            <ac:spMk id="26" creationId="{39D6C490-0229-4573-9696-B73E5B3A9C33}"/>
          </ac:spMkLst>
        </pc:spChg>
        <pc:grpChg chg="add del">
          <ac:chgData name="Marciniec  Marta" userId="S::mm111917@stud.ur.edu.pl::d71a8e58-53ce-485f-9944-7613d7e456fd" providerId="AD" clId="Web-{1397BE85-09CD-324F-3834-06B501345E02}" dt="2021-02-15T09:36:10.100" v="16"/>
          <ac:grpSpMkLst>
            <pc:docMk/>
            <pc:sldMk cId="2542763313" sldId="265"/>
            <ac:grpSpMk id="15" creationId="{543A8382-3FFB-447A-951B-056231F5FA05}"/>
          </ac:grpSpMkLst>
        </pc:grpChg>
        <pc:picChg chg="mod ord">
          <ac:chgData name="Marciniec  Marta" userId="S::mm111917@stud.ur.edu.pl::d71a8e58-53ce-485f-9944-7613d7e456fd" providerId="AD" clId="Web-{1397BE85-09CD-324F-3834-06B501345E02}" dt="2021-02-15T09:36:10.100" v="16"/>
          <ac:picMkLst>
            <pc:docMk/>
            <pc:sldMk cId="2542763313" sldId="265"/>
            <ac:picMk id="4" creationId="{2CFF52C7-D66C-4A14-B46E-1CA58968F726}"/>
          </ac:picMkLst>
        </pc:picChg>
        <pc:picChg chg="add mod ord">
          <ac:chgData name="Marciniec  Marta" userId="S::mm111917@stud.ur.edu.pl::d71a8e58-53ce-485f-9944-7613d7e456fd" providerId="AD" clId="Web-{1397BE85-09CD-324F-3834-06B501345E02}" dt="2021-02-15T09:36:10.100" v="16"/>
          <ac:picMkLst>
            <pc:docMk/>
            <pc:sldMk cId="2542763313" sldId="265"/>
            <ac:picMk id="5" creationId="{2437371E-13A0-4310-BE63-2787190F9589}"/>
          </ac:picMkLst>
        </pc:picChg>
      </pc:sldChg>
      <pc:sldChg chg="addSp delSp modSp new mod setBg">
        <pc:chgData name="Marciniec  Marta" userId="S::mm111917@stud.ur.edu.pl::d71a8e58-53ce-485f-9944-7613d7e456fd" providerId="AD" clId="Web-{1397BE85-09CD-324F-3834-06B501345E02}" dt="2021-02-15T09:43:07.550" v="51" actId="20577"/>
        <pc:sldMkLst>
          <pc:docMk/>
          <pc:sldMk cId="1803561795" sldId="275"/>
        </pc:sldMkLst>
        <pc:spChg chg="mod">
          <ac:chgData name="Marciniec  Marta" userId="S::mm111917@stud.ur.edu.pl::d71a8e58-53ce-485f-9944-7613d7e456fd" providerId="AD" clId="Web-{1397BE85-09CD-324F-3834-06B501345E02}" dt="2021-02-15T09:42:14.782" v="49"/>
          <ac:spMkLst>
            <pc:docMk/>
            <pc:sldMk cId="1803561795" sldId="275"/>
            <ac:spMk id="2" creationId="{AC94C3BD-9AFA-4137-9F87-DA09AF226824}"/>
          </ac:spMkLst>
        </pc:spChg>
        <pc:spChg chg="mod ord">
          <ac:chgData name="Marciniec  Marta" userId="S::mm111917@stud.ur.edu.pl::d71a8e58-53ce-485f-9944-7613d7e456fd" providerId="AD" clId="Web-{1397BE85-09CD-324F-3834-06B501345E02}" dt="2021-02-15T09:43:07.550" v="51" actId="20577"/>
          <ac:spMkLst>
            <pc:docMk/>
            <pc:sldMk cId="1803561795" sldId="275"/>
            <ac:spMk id="3" creationId="{537011E2-77C0-484C-ADF8-AD348B689F00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42:14.782" v="49"/>
          <ac:spMkLst>
            <pc:docMk/>
            <pc:sldMk cId="1803561795" sldId="275"/>
            <ac:spMk id="5" creationId="{17718681-A12E-49D6-9925-DD7C68176D61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42:14.782" v="49"/>
          <ac:spMkLst>
            <pc:docMk/>
            <pc:sldMk cId="1803561795" sldId="275"/>
            <ac:spMk id="6" creationId="{FBD77573-9EF2-4C35-8285-A1CF6FBB0EA5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41:32.390" v="46"/>
          <ac:spMkLst>
            <pc:docMk/>
            <pc:sldMk cId="1803561795" sldId="275"/>
            <ac:spMk id="8" creationId="{FA3C7DEA-BCC2-4295-8850-147993296189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41:32.390" v="46"/>
          <ac:spMkLst>
            <pc:docMk/>
            <pc:sldMk cId="1803561795" sldId="275"/>
            <ac:spMk id="10" creationId="{C289949D-B9F6-468A-86FE-2694DC5AE773}"/>
          </ac:spMkLst>
        </pc:spChg>
        <pc:spChg chg="add">
          <ac:chgData name="Marciniec  Marta" userId="S::mm111917@stud.ur.edu.pl::d71a8e58-53ce-485f-9944-7613d7e456fd" providerId="AD" clId="Web-{1397BE85-09CD-324F-3834-06B501345E02}" dt="2021-02-15T09:42:14.782" v="49"/>
          <ac:spMkLst>
            <pc:docMk/>
            <pc:sldMk cId="1803561795" sldId="275"/>
            <ac:spMk id="11" creationId="{79BB35BC-D5C2-4C8B-A22A-A71E6191913B}"/>
          </ac:spMkLst>
        </pc:spChg>
        <pc:grpChg chg="add del">
          <ac:chgData name="Marciniec  Marta" userId="S::mm111917@stud.ur.edu.pl::d71a8e58-53ce-485f-9944-7613d7e456fd" providerId="AD" clId="Web-{1397BE85-09CD-324F-3834-06B501345E02}" dt="2021-02-15T09:41:32.390" v="46"/>
          <ac:grpSpMkLst>
            <pc:docMk/>
            <pc:sldMk cId="1803561795" sldId="275"/>
            <ac:grpSpMk id="12" creationId="{E4DF0958-0C87-4C28-9554-2FADC788C2B1}"/>
          </ac:grpSpMkLst>
        </pc:grpChg>
        <pc:picChg chg="add mod">
          <ac:chgData name="Marciniec  Marta" userId="S::mm111917@stud.ur.edu.pl::d71a8e58-53ce-485f-9944-7613d7e456fd" providerId="AD" clId="Web-{1397BE85-09CD-324F-3834-06B501345E02}" dt="2021-02-15T09:42:14.782" v="49"/>
          <ac:picMkLst>
            <pc:docMk/>
            <pc:sldMk cId="1803561795" sldId="275"/>
            <ac:picMk id="4" creationId="{77E445DC-6671-426B-A091-DD6C3E257815}"/>
          </ac:picMkLst>
        </pc:picChg>
      </pc:sldChg>
      <pc:sldChg chg="addSp delSp modSp new del mod setBg">
        <pc:chgData name="Marciniec  Marta" userId="S::mm111917@stud.ur.edu.pl::d71a8e58-53ce-485f-9944-7613d7e456fd" providerId="AD" clId="Web-{1397BE85-09CD-324F-3834-06B501345E02}" dt="2021-02-15T09:36:47.288" v="17"/>
        <pc:sldMkLst>
          <pc:docMk/>
          <pc:sldMk cId="3684461060" sldId="275"/>
        </pc:sldMkLst>
        <pc:spChg chg="mod">
          <ac:chgData name="Marciniec  Marta" userId="S::mm111917@stud.ur.edu.pl::d71a8e58-53ce-485f-9944-7613d7e456fd" providerId="AD" clId="Web-{1397BE85-09CD-324F-3834-06B501345E02}" dt="2021-02-15T09:34:41.863" v="9"/>
          <ac:spMkLst>
            <pc:docMk/>
            <pc:sldMk cId="3684461060" sldId="275"/>
            <ac:spMk id="2" creationId="{57423315-D414-44F9-91B0-C67E7CF8F883}"/>
          </ac:spMkLst>
        </pc:spChg>
        <pc:spChg chg="mod">
          <ac:chgData name="Marciniec  Marta" userId="S::mm111917@stud.ur.edu.pl::d71a8e58-53ce-485f-9944-7613d7e456fd" providerId="AD" clId="Web-{1397BE85-09CD-324F-3834-06B501345E02}" dt="2021-02-15T09:34:41.863" v="9"/>
          <ac:spMkLst>
            <pc:docMk/>
            <pc:sldMk cId="3684461060" sldId="275"/>
            <ac:spMk id="3" creationId="{8BBE98D4-4847-4F9E-A150-FBCCC5D74DB3}"/>
          </ac:spMkLst>
        </pc:spChg>
        <pc:spChg chg="add">
          <ac:chgData name="Marciniec  Marta" userId="S::mm111917@stud.ur.edu.pl::d71a8e58-53ce-485f-9944-7613d7e456fd" providerId="AD" clId="Web-{1397BE85-09CD-324F-3834-06B501345E02}" dt="2021-02-15T09:34:41.863" v="9"/>
          <ac:spMkLst>
            <pc:docMk/>
            <pc:sldMk cId="3684461060" sldId="275"/>
            <ac:spMk id="7" creationId="{352BEC0E-22F8-46D0-9632-375DB541B06C}"/>
          </ac:spMkLst>
        </pc:spChg>
        <pc:spChg chg="add del">
          <ac:chgData name="Marciniec  Marta" userId="S::mm111917@stud.ur.edu.pl::d71a8e58-53ce-485f-9944-7613d7e456fd" providerId="AD" clId="Web-{1397BE85-09CD-324F-3834-06B501345E02}" dt="2021-02-15T09:34:41.847" v="8"/>
          <ac:spMkLst>
            <pc:docMk/>
            <pc:sldMk cId="3684461060" sldId="275"/>
            <ac:spMk id="10" creationId="{2CB962CF-61A3-4EF9-94F6-7C59B0329524}"/>
          </ac:spMkLst>
        </pc:spChg>
        <pc:spChg chg="add">
          <ac:chgData name="Marciniec  Marta" userId="S::mm111917@stud.ur.edu.pl::d71a8e58-53ce-485f-9944-7613d7e456fd" providerId="AD" clId="Web-{1397BE85-09CD-324F-3834-06B501345E02}" dt="2021-02-15T09:34:41.863" v="9"/>
          <ac:spMkLst>
            <pc:docMk/>
            <pc:sldMk cId="3684461060" sldId="275"/>
            <ac:spMk id="12" creationId="{3FCFB1DE-0B7E-48CC-BA90-B2AB0889F9D6}"/>
          </ac:spMkLst>
        </pc:spChg>
        <pc:picChg chg="add mod ord">
          <ac:chgData name="Marciniec  Marta" userId="S::mm111917@stud.ur.edu.pl::d71a8e58-53ce-485f-9944-7613d7e456fd" providerId="AD" clId="Web-{1397BE85-09CD-324F-3834-06B501345E02}" dt="2021-02-15T09:34:41.863" v="9"/>
          <ac:picMkLst>
            <pc:docMk/>
            <pc:sldMk cId="3684461060" sldId="275"/>
            <ac:picMk id="4" creationId="{6923D875-AF3A-4787-97B8-A8D3A75433F8}"/>
          </ac:picMkLst>
        </pc:picChg>
        <pc:picChg chg="add mod">
          <ac:chgData name="Marciniec  Marta" userId="S::mm111917@stud.ur.edu.pl::d71a8e58-53ce-485f-9944-7613d7e456fd" providerId="AD" clId="Web-{1397BE85-09CD-324F-3834-06B501345E02}" dt="2021-02-15T09:34:41.863" v="9"/>
          <ac:picMkLst>
            <pc:docMk/>
            <pc:sldMk cId="3684461060" sldId="275"/>
            <ac:picMk id="5" creationId="{1E42EBF3-B9ED-4C80-B29E-55D1AC28CB86}"/>
          </ac:picMkLst>
        </pc:picChg>
      </pc:sldChg>
    </pc:docChg>
  </pc:docChgLst>
  <pc:docChgLst>
    <pc:chgData name="Marciniec  Marta" userId="S::mm111917@stud.ur.edu.pl::d71a8e58-53ce-485f-9944-7613d7e456fd" providerId="AD" clId="Web-{EF84B01A-D96D-1D33-495F-74975EBB1DCE}"/>
    <pc:docChg chg="addSld modSld">
      <pc:chgData name="Marciniec  Marta" userId="S::mm111917@stud.ur.edu.pl::d71a8e58-53ce-485f-9944-7613d7e456fd" providerId="AD" clId="Web-{EF84B01A-D96D-1D33-495F-74975EBB1DCE}" dt="2021-02-13T15:26:53.558" v="168"/>
      <pc:docMkLst>
        <pc:docMk/>
      </pc:docMkLst>
      <pc:sldChg chg="addSp delSp modSp mod setBg">
        <pc:chgData name="Marciniec  Marta" userId="S::mm111917@stud.ur.edu.pl::d71a8e58-53ce-485f-9944-7613d7e456fd" providerId="AD" clId="Web-{EF84B01A-D96D-1D33-495F-74975EBB1DCE}" dt="2021-02-13T14:44:08.403" v="8"/>
        <pc:sldMkLst>
          <pc:docMk/>
          <pc:sldMk cId="4042803092" sldId="263"/>
        </pc:sldMkLst>
        <pc:spChg chg="mod">
          <ac:chgData name="Marciniec  Marta" userId="S::mm111917@stud.ur.edu.pl::d71a8e58-53ce-485f-9944-7613d7e456fd" providerId="AD" clId="Web-{EF84B01A-D96D-1D33-495F-74975EBB1DCE}" dt="2021-02-13T14:44:08.403" v="8"/>
          <ac:spMkLst>
            <pc:docMk/>
            <pc:sldMk cId="4042803092" sldId="263"/>
            <ac:spMk id="2" creationId="{215F6E9A-995A-4D91-BE9B-3968CBECF0FD}"/>
          </ac:spMkLst>
        </pc:spChg>
        <pc:spChg chg="mod">
          <ac:chgData name="Marciniec  Marta" userId="S::mm111917@stud.ur.edu.pl::d71a8e58-53ce-485f-9944-7613d7e456fd" providerId="AD" clId="Web-{EF84B01A-D96D-1D33-495F-74975EBB1DCE}" dt="2021-02-13T14:44:08.403" v="8"/>
          <ac:spMkLst>
            <pc:docMk/>
            <pc:sldMk cId="4042803092" sldId="263"/>
            <ac:spMk id="3" creationId="{062E26FD-3791-4127-A932-34FF8B64D24B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4:44:08.403" v="8"/>
          <ac:spMkLst>
            <pc:docMk/>
            <pc:sldMk cId="4042803092" sldId="263"/>
            <ac:spMk id="8" creationId="{C95B82D5-A8BB-45BF-BED8-C7B206892100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44:08.403" v="7"/>
          <ac:spMkLst>
            <pc:docMk/>
            <pc:sldMk cId="4042803092" sldId="263"/>
            <ac:spMk id="11" creationId="{2CB962CF-61A3-4EF9-94F6-7C59B0329524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4:44:08.403" v="8"/>
          <ac:spMkLst>
            <pc:docMk/>
            <pc:sldMk cId="4042803092" sldId="263"/>
            <ac:spMk id="13" creationId="{296C61EC-FBF4-4216-BE67-6C864D30A01C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4:44:08.403" v="8"/>
          <ac:spMkLst>
            <pc:docMk/>
            <pc:sldMk cId="4042803092" sldId="263"/>
            <ac:spMk id="15" creationId="{39D6C490-0229-4573-9696-B73E5B3A9C33}"/>
          </ac:spMkLst>
        </pc:spChg>
        <pc:picChg chg="add mod">
          <ac:chgData name="Marciniec  Marta" userId="S::mm111917@stud.ur.edu.pl::d71a8e58-53ce-485f-9944-7613d7e456fd" providerId="AD" clId="Web-{EF84B01A-D96D-1D33-495F-74975EBB1DCE}" dt="2021-02-13T14:44:08.403" v="8"/>
          <ac:picMkLst>
            <pc:docMk/>
            <pc:sldMk cId="4042803092" sldId="263"/>
            <ac:picMk id="4" creationId="{077A534E-84A2-475B-8302-0F1C9646C7D3}"/>
          </ac:picMkLst>
        </pc:picChg>
        <pc:picChg chg="add del mod">
          <ac:chgData name="Marciniec  Marta" userId="S::mm111917@stud.ur.edu.pl::d71a8e58-53ce-485f-9944-7613d7e456fd" providerId="AD" clId="Web-{EF84B01A-D96D-1D33-495F-74975EBB1DCE}" dt="2021-02-13T14:43:37.621" v="5"/>
          <ac:picMkLst>
            <pc:docMk/>
            <pc:sldMk cId="4042803092" sldId="263"/>
            <ac:picMk id="5" creationId="{E4073D81-C876-402E-9D4C-7D93747E4DF7}"/>
          </ac:picMkLst>
        </pc:picChg>
        <pc:picChg chg="add mod">
          <ac:chgData name="Marciniec  Marta" userId="S::mm111917@stud.ur.edu.pl::d71a8e58-53ce-485f-9944-7613d7e456fd" providerId="AD" clId="Web-{EF84B01A-D96D-1D33-495F-74975EBB1DCE}" dt="2021-02-13T14:44:08.403" v="8"/>
          <ac:picMkLst>
            <pc:docMk/>
            <pc:sldMk cId="4042803092" sldId="263"/>
            <ac:picMk id="6" creationId="{1C33B577-FBCE-401C-A817-DE615B5D0E3B}"/>
          </ac:picMkLst>
        </pc:picChg>
      </pc:sldChg>
      <pc:sldChg chg="addSp delSp modSp new mod setBg">
        <pc:chgData name="Marciniec  Marta" userId="S::mm111917@stud.ur.edu.pl::d71a8e58-53ce-485f-9944-7613d7e456fd" providerId="AD" clId="Web-{EF84B01A-D96D-1D33-495F-74975EBB1DCE}" dt="2021-02-13T14:59:05.987" v="90" actId="14100"/>
        <pc:sldMkLst>
          <pc:docMk/>
          <pc:sldMk cId="1407487853" sldId="264"/>
        </pc:sldMkLst>
        <pc:spChg chg="mod">
          <ac:chgData name="Marciniec  Marta" userId="S::mm111917@stud.ur.edu.pl::d71a8e58-53ce-485f-9944-7613d7e456fd" providerId="AD" clId="Web-{EF84B01A-D96D-1D33-495F-74975EBB1DCE}" dt="2021-02-13T14:59:05.987" v="90" actId="14100"/>
          <ac:spMkLst>
            <pc:docMk/>
            <pc:sldMk cId="1407487853" sldId="264"/>
            <ac:spMk id="2" creationId="{CB274014-9CC4-49B7-9F70-1B318BB419C5}"/>
          </ac:spMkLst>
        </pc:spChg>
        <pc:spChg chg="add del mod">
          <ac:chgData name="Marciniec  Marta" userId="S::mm111917@stud.ur.edu.pl::d71a8e58-53ce-485f-9944-7613d7e456fd" providerId="AD" clId="Web-{EF84B01A-D96D-1D33-495F-74975EBB1DCE}" dt="2021-02-13T14:53:53.823" v="52"/>
          <ac:spMkLst>
            <pc:docMk/>
            <pc:sldMk cId="1407487853" sldId="264"/>
            <ac:spMk id="3" creationId="{DBAA5BEB-9A1F-44B6-B762-6269BEFE5820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1:24.445" v="31"/>
          <ac:spMkLst>
            <pc:docMk/>
            <pc:sldMk cId="1407487853" sldId="264"/>
            <ac:spMk id="8" creationId="{C95B82D5-A8BB-45BF-BED8-C7B206892100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1:24.445" v="31"/>
          <ac:spMkLst>
            <pc:docMk/>
            <pc:sldMk cId="1407487853" sldId="264"/>
            <ac:spMk id="9" creationId="{296C61EC-FBF4-4216-BE67-6C864D30A01C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1:24.445" v="31"/>
          <ac:spMkLst>
            <pc:docMk/>
            <pc:sldMk cId="1407487853" sldId="264"/>
            <ac:spMk id="10" creationId="{39D6C490-0229-4573-9696-B73E5B3A9C33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1:16.195" v="29"/>
          <ac:spMkLst>
            <pc:docMk/>
            <pc:sldMk cId="1407487853" sldId="264"/>
            <ac:spMk id="11" creationId="{E2DBC3FA-1778-4542-A98E-723060F7036D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7:27.110" v="86"/>
          <ac:spMkLst>
            <pc:docMk/>
            <pc:sldMk cId="1407487853" sldId="264"/>
            <ac:spMk id="12" creationId="{5EF17487-C386-4F99-B5EB-4FD3DF4236B2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1:16.195" v="29"/>
          <ac:spMkLst>
            <pc:docMk/>
            <pc:sldMk cId="1407487853" sldId="264"/>
            <ac:spMk id="13" creationId="{01BA3DC3-EBA4-4E01-9551-84AF25F507F6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7:27.110" v="86"/>
          <ac:spMkLst>
            <pc:docMk/>
            <pc:sldMk cId="1407487853" sldId="264"/>
            <ac:spMk id="14" creationId="{A0DE92DF-4769-4DE9-93FD-EE31271850CA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1:16.195" v="29"/>
          <ac:spMkLst>
            <pc:docMk/>
            <pc:sldMk cId="1407487853" sldId="264"/>
            <ac:spMk id="15" creationId="{60761316-68B7-45DD-AC47-605C127B8306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3:14.119" v="49"/>
          <ac:spMkLst>
            <pc:docMk/>
            <pc:sldMk cId="1407487853" sldId="264"/>
            <ac:spMk id="16" creationId="{C95B82D5-A8BB-45BF-BED8-C7B206892100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3:09.197" v="47"/>
          <ac:spMkLst>
            <pc:docMk/>
            <pc:sldMk cId="1407487853" sldId="264"/>
            <ac:spMk id="19" creationId="{2CB962CF-61A3-4EF9-94F6-7C59B0329524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4:57:27.110" v="86"/>
          <ac:spMkLst>
            <pc:docMk/>
            <pc:sldMk cId="1407487853" sldId="264"/>
            <ac:spMk id="20" creationId="{8E139F69-90DB-4363-99C1-CDD094EED905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3:14.119" v="49"/>
          <ac:spMkLst>
            <pc:docMk/>
            <pc:sldMk cId="1407487853" sldId="264"/>
            <ac:spMk id="21" creationId="{296C61EC-FBF4-4216-BE67-6C864D30A01C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3:14.119" v="49"/>
          <ac:spMkLst>
            <pc:docMk/>
            <pc:sldMk cId="1407487853" sldId="264"/>
            <ac:spMk id="23" creationId="{39D6C490-0229-4573-9696-B73E5B3A9C33}"/>
          </ac:spMkLst>
        </pc:spChg>
        <pc:grpChg chg="add">
          <ac:chgData name="Marciniec  Marta" userId="S::mm111917@stud.ur.edu.pl::d71a8e58-53ce-485f-9944-7613d7e456fd" providerId="AD" clId="Web-{EF84B01A-D96D-1D33-495F-74975EBB1DCE}" dt="2021-02-13T14:57:27.110" v="86"/>
          <ac:grpSpMkLst>
            <pc:docMk/>
            <pc:sldMk cId="1407487853" sldId="264"/>
            <ac:grpSpMk id="25" creationId="{EF5608BC-985E-44AE-8C56-1C7990286587}"/>
          </ac:grpSpMkLst>
        </pc:grpChg>
        <pc:graphicFrameChg chg="add del">
          <ac:chgData name="Marciniec  Marta" userId="S::mm111917@stud.ur.edu.pl::d71a8e58-53ce-485f-9944-7613d7e456fd" providerId="AD" clId="Web-{EF84B01A-D96D-1D33-495F-74975EBB1DCE}" dt="2021-02-13T14:53:53.792" v="51"/>
          <ac:graphicFrameMkLst>
            <pc:docMk/>
            <pc:sldMk cId="1407487853" sldId="264"/>
            <ac:graphicFrameMk id="17" creationId="{62ABFF38-A945-4761-BECE-749583BEAF21}"/>
          </ac:graphicFrameMkLst>
        </pc:graphicFrameChg>
        <pc:graphicFrameChg chg="add mod ord modGraphic">
          <ac:chgData name="Marciniec  Marta" userId="S::mm111917@stud.ur.edu.pl::d71a8e58-53ce-485f-9944-7613d7e456fd" providerId="AD" clId="Web-{EF84B01A-D96D-1D33-495F-74975EBB1DCE}" dt="2021-02-13T14:58:49.862" v="89" actId="14100"/>
          <ac:graphicFrameMkLst>
            <pc:docMk/>
            <pc:sldMk cId="1407487853" sldId="264"/>
            <ac:graphicFrameMk id="18" creationId="{68EC5EC2-A6B6-4D7C-9AD3-4B368523B68A}"/>
          </ac:graphicFrameMkLst>
        </pc:graphicFrameChg>
        <pc:picChg chg="add del mod">
          <ac:chgData name="Marciniec  Marta" userId="S::mm111917@stud.ur.edu.pl::d71a8e58-53ce-485f-9944-7613d7e456fd" providerId="AD" clId="Web-{EF84B01A-D96D-1D33-495F-74975EBB1DCE}" dt="2021-02-13T14:49:55.458" v="27"/>
          <ac:picMkLst>
            <pc:docMk/>
            <pc:sldMk cId="1407487853" sldId="264"/>
            <ac:picMk id="4" creationId="{12A58A5E-3DC1-4506-8BCF-EC8F82A90C05}"/>
          </ac:picMkLst>
        </pc:picChg>
        <pc:picChg chg="add del mod ord">
          <ac:chgData name="Marciniec  Marta" userId="S::mm111917@stud.ur.edu.pl::d71a8e58-53ce-485f-9944-7613d7e456fd" providerId="AD" clId="Web-{EF84B01A-D96D-1D33-495F-74975EBB1DCE}" dt="2021-02-13T14:54:37.090" v="53"/>
          <ac:picMkLst>
            <pc:docMk/>
            <pc:sldMk cId="1407487853" sldId="264"/>
            <ac:picMk id="5" creationId="{1A3F0706-4F3D-4EF9-BD22-6EBCF2948D80}"/>
          </ac:picMkLst>
        </pc:picChg>
        <pc:picChg chg="add mod ord">
          <ac:chgData name="Marciniec  Marta" userId="S::mm111917@stud.ur.edu.pl::d71a8e58-53ce-485f-9944-7613d7e456fd" providerId="AD" clId="Web-{EF84B01A-D96D-1D33-495F-74975EBB1DCE}" dt="2021-02-13T14:57:27.110" v="86"/>
          <ac:picMkLst>
            <pc:docMk/>
            <pc:sldMk cId="1407487853" sldId="264"/>
            <ac:picMk id="6" creationId="{ECA221B1-B7FE-4BF4-9133-4FA95A16E1FB}"/>
          </ac:picMkLst>
        </pc:picChg>
      </pc:sldChg>
      <pc:sldChg chg="addSp delSp modSp new mod setBg">
        <pc:chgData name="Marciniec  Marta" userId="S::mm111917@stud.ur.edu.pl::d71a8e58-53ce-485f-9944-7613d7e456fd" providerId="AD" clId="Web-{EF84B01A-D96D-1D33-495F-74975EBB1DCE}" dt="2021-02-13T14:57:03.172" v="85"/>
        <pc:sldMkLst>
          <pc:docMk/>
          <pc:sldMk cId="2542763313" sldId="265"/>
        </pc:sldMkLst>
        <pc:spChg chg="mod">
          <ac:chgData name="Marciniec  Marta" userId="S::mm111917@stud.ur.edu.pl::d71a8e58-53ce-485f-9944-7613d7e456fd" providerId="AD" clId="Web-{EF84B01A-D96D-1D33-495F-74975EBB1DCE}" dt="2021-02-13T14:57:03.172" v="85"/>
          <ac:spMkLst>
            <pc:docMk/>
            <pc:sldMk cId="2542763313" sldId="265"/>
            <ac:spMk id="2" creationId="{21189033-8958-4254-852F-4120097E4D13}"/>
          </ac:spMkLst>
        </pc:spChg>
        <pc:spChg chg="mod ord">
          <ac:chgData name="Marciniec  Marta" userId="S::mm111917@stud.ur.edu.pl::d71a8e58-53ce-485f-9944-7613d7e456fd" providerId="AD" clId="Web-{EF84B01A-D96D-1D33-495F-74975EBB1DCE}" dt="2021-02-13T14:57:03.172" v="85"/>
          <ac:spMkLst>
            <pc:docMk/>
            <pc:sldMk cId="2542763313" sldId="265"/>
            <ac:spMk id="3" creationId="{B823059F-5A56-433D-946F-77B1F7DD0D18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6:40.655" v="80"/>
          <ac:spMkLst>
            <pc:docMk/>
            <pc:sldMk cId="2542763313" sldId="265"/>
            <ac:spMk id="6" creationId="{9427AF5F-9A0E-42B7-A252-FD64C9885F9C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6:51.624" v="82"/>
          <ac:spMkLst>
            <pc:docMk/>
            <pc:sldMk cId="2542763313" sldId="265"/>
            <ac:spMk id="7" creationId="{AFA67CD3-AB4E-4A7A-BEB8-53C445D8C44E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6:37.390" v="78"/>
          <ac:spMkLst>
            <pc:docMk/>
            <pc:sldMk cId="2542763313" sldId="265"/>
            <ac:spMk id="9" creationId="{B05E4F47-B148-49E0-B472-BBF149315524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6:51.624" v="82"/>
          <ac:spMkLst>
            <pc:docMk/>
            <pc:sldMk cId="2542763313" sldId="265"/>
            <ac:spMk id="10" creationId="{339C8D78-A644-462F-B674-F440635E5353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7:03.172" v="84"/>
          <ac:spMkLst>
            <pc:docMk/>
            <pc:sldMk cId="2542763313" sldId="265"/>
            <ac:spMk id="12" creationId="{DC6BEC6B-5C77-412D-B45A-5B0F46FEDAC7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4:56:37.390" v="78"/>
          <ac:spMkLst>
            <pc:docMk/>
            <pc:sldMk cId="2542763313" sldId="265"/>
            <ac:spMk id="13" creationId="{684BF3E1-C321-4F38-85CF-FEBBEEC15E2D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4:57:03.172" v="85"/>
          <ac:spMkLst>
            <pc:docMk/>
            <pc:sldMk cId="2542763313" sldId="265"/>
            <ac:spMk id="14" creationId="{7654728C-67BF-4E79-A6C5-739E38E4EEE4}"/>
          </ac:spMkLst>
        </pc:spChg>
        <pc:grpChg chg="add">
          <ac:chgData name="Marciniec  Marta" userId="S::mm111917@stud.ur.edu.pl::d71a8e58-53ce-485f-9944-7613d7e456fd" providerId="AD" clId="Web-{EF84B01A-D96D-1D33-495F-74975EBB1DCE}" dt="2021-02-13T14:57:03.172" v="85"/>
          <ac:grpSpMkLst>
            <pc:docMk/>
            <pc:sldMk cId="2542763313" sldId="265"/>
            <ac:grpSpMk id="15" creationId="{543A8382-3FFB-447A-951B-056231F5FA05}"/>
          </ac:grpSpMkLst>
        </pc:grpChg>
        <pc:picChg chg="add mod">
          <ac:chgData name="Marciniec  Marta" userId="S::mm111917@stud.ur.edu.pl::d71a8e58-53ce-485f-9944-7613d7e456fd" providerId="AD" clId="Web-{EF84B01A-D96D-1D33-495F-74975EBB1DCE}" dt="2021-02-13T14:57:03.172" v="85"/>
          <ac:picMkLst>
            <pc:docMk/>
            <pc:sldMk cId="2542763313" sldId="265"/>
            <ac:picMk id="4" creationId="{2CFF52C7-D66C-4A14-B46E-1CA58968F726}"/>
          </ac:picMkLst>
        </pc:picChg>
        <pc:picChg chg="add del">
          <ac:chgData name="Marciniec  Marta" userId="S::mm111917@stud.ur.edu.pl::d71a8e58-53ce-485f-9944-7613d7e456fd" providerId="AD" clId="Web-{EF84B01A-D96D-1D33-495F-74975EBB1DCE}" dt="2021-02-13T14:56:51.624" v="82"/>
          <ac:picMkLst>
            <pc:docMk/>
            <pc:sldMk cId="2542763313" sldId="265"/>
            <ac:picMk id="8" creationId="{07CF545F-9C2E-4446-97CD-AD92990C2B68}"/>
          </ac:picMkLst>
        </pc:picChg>
        <pc:picChg chg="add del">
          <ac:chgData name="Marciniec  Marta" userId="S::mm111917@stud.ur.edu.pl::d71a8e58-53ce-485f-9944-7613d7e456fd" providerId="AD" clId="Web-{EF84B01A-D96D-1D33-495F-74975EBB1DCE}" dt="2021-02-13T14:56:37.390" v="78"/>
          <ac:picMkLst>
            <pc:docMk/>
            <pc:sldMk cId="2542763313" sldId="265"/>
            <ac:picMk id="11" creationId="{7A2CE8EB-F719-4F84-9E91-F538438CAC76}"/>
          </ac:picMkLst>
        </pc:picChg>
      </pc:sldChg>
      <pc:sldChg chg="addSp modSp new mod setBg">
        <pc:chgData name="Marciniec  Marta" userId="S::mm111917@stud.ur.edu.pl::d71a8e58-53ce-485f-9944-7613d7e456fd" providerId="AD" clId="Web-{EF84B01A-D96D-1D33-495F-74975EBB1DCE}" dt="2021-02-13T15:08:37.860" v="99"/>
        <pc:sldMkLst>
          <pc:docMk/>
          <pc:sldMk cId="3516683039" sldId="266"/>
        </pc:sldMkLst>
        <pc:spChg chg="mod">
          <ac:chgData name="Marciniec  Marta" userId="S::mm111917@stud.ur.edu.pl::d71a8e58-53ce-485f-9944-7613d7e456fd" providerId="AD" clId="Web-{EF84B01A-D96D-1D33-495F-74975EBB1DCE}" dt="2021-02-13T15:08:37.860" v="99"/>
          <ac:spMkLst>
            <pc:docMk/>
            <pc:sldMk cId="3516683039" sldId="266"/>
            <ac:spMk id="2" creationId="{3116FB5D-549A-490B-8A75-AAA0280EB37C}"/>
          </ac:spMkLst>
        </pc:spChg>
        <pc:spChg chg="mod">
          <ac:chgData name="Marciniec  Marta" userId="S::mm111917@stud.ur.edu.pl::d71a8e58-53ce-485f-9944-7613d7e456fd" providerId="AD" clId="Web-{EF84B01A-D96D-1D33-495F-74975EBB1DCE}" dt="2021-02-13T15:08:37.860" v="99"/>
          <ac:spMkLst>
            <pc:docMk/>
            <pc:sldMk cId="3516683039" sldId="266"/>
            <ac:spMk id="3" creationId="{7719481A-2D27-468C-A14B-547F44DEE4DD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5:08:37.860" v="99"/>
          <ac:spMkLst>
            <pc:docMk/>
            <pc:sldMk cId="3516683039" sldId="266"/>
            <ac:spMk id="11" creationId="{6D22FA1E-E02A-4FC5-BBA6-577D6DA0C8C8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5:08:37.860" v="99"/>
          <ac:spMkLst>
            <pc:docMk/>
            <pc:sldMk cId="3516683039" sldId="266"/>
            <ac:spMk id="13" creationId="{05D27520-F270-4F3D-A46E-76A337B6E167}"/>
          </ac:spMkLst>
        </pc:spChg>
        <pc:picChg chg="add mod ord">
          <ac:chgData name="Marciniec  Marta" userId="S::mm111917@stud.ur.edu.pl::d71a8e58-53ce-485f-9944-7613d7e456fd" providerId="AD" clId="Web-{EF84B01A-D96D-1D33-495F-74975EBB1DCE}" dt="2021-02-13T15:08:37.860" v="99"/>
          <ac:picMkLst>
            <pc:docMk/>
            <pc:sldMk cId="3516683039" sldId="266"/>
            <ac:picMk id="4" creationId="{65547ADF-B5DB-4015-A1C6-D653C8C909B0}"/>
          </ac:picMkLst>
        </pc:picChg>
        <pc:picChg chg="add mod">
          <ac:chgData name="Marciniec  Marta" userId="S::mm111917@stud.ur.edu.pl::d71a8e58-53ce-485f-9944-7613d7e456fd" providerId="AD" clId="Web-{EF84B01A-D96D-1D33-495F-74975EBB1DCE}" dt="2021-02-13T15:08:37.860" v="99"/>
          <ac:picMkLst>
            <pc:docMk/>
            <pc:sldMk cId="3516683039" sldId="266"/>
            <ac:picMk id="5" creationId="{6F8F7CD0-5F7C-400D-9ECB-B0EC8950C602}"/>
          </ac:picMkLst>
        </pc:picChg>
        <pc:picChg chg="add mod">
          <ac:chgData name="Marciniec  Marta" userId="S::mm111917@stud.ur.edu.pl::d71a8e58-53ce-485f-9944-7613d7e456fd" providerId="AD" clId="Web-{EF84B01A-D96D-1D33-495F-74975EBB1DCE}" dt="2021-02-13T15:08:37.860" v="99"/>
          <ac:picMkLst>
            <pc:docMk/>
            <pc:sldMk cId="3516683039" sldId="266"/>
            <ac:picMk id="6" creationId="{6125FE8E-7792-4B15-86D1-D238325FD81B}"/>
          </ac:picMkLst>
        </pc:picChg>
      </pc:sldChg>
      <pc:sldChg chg="addSp modSp new mod setBg">
        <pc:chgData name="Marciniec  Marta" userId="S::mm111917@stud.ur.edu.pl::d71a8e58-53ce-485f-9944-7613d7e456fd" providerId="AD" clId="Web-{EF84B01A-D96D-1D33-495F-74975EBB1DCE}" dt="2021-02-13T15:17:20.825" v="106"/>
        <pc:sldMkLst>
          <pc:docMk/>
          <pc:sldMk cId="3366515441" sldId="267"/>
        </pc:sldMkLst>
        <pc:spChg chg="mod">
          <ac:chgData name="Marciniec  Marta" userId="S::mm111917@stud.ur.edu.pl::d71a8e58-53ce-485f-9944-7613d7e456fd" providerId="AD" clId="Web-{EF84B01A-D96D-1D33-495F-74975EBB1DCE}" dt="2021-02-13T15:17:20.825" v="106"/>
          <ac:spMkLst>
            <pc:docMk/>
            <pc:sldMk cId="3366515441" sldId="267"/>
            <ac:spMk id="2" creationId="{3A42551B-374A-44A5-875E-03A7BE725D86}"/>
          </ac:spMkLst>
        </pc:spChg>
        <pc:spChg chg="mod">
          <ac:chgData name="Marciniec  Marta" userId="S::mm111917@stud.ur.edu.pl::d71a8e58-53ce-485f-9944-7613d7e456fd" providerId="AD" clId="Web-{EF84B01A-D96D-1D33-495F-74975EBB1DCE}" dt="2021-02-13T15:17:20.825" v="106"/>
          <ac:spMkLst>
            <pc:docMk/>
            <pc:sldMk cId="3366515441" sldId="267"/>
            <ac:spMk id="3" creationId="{89B877CA-C031-4D62-8D8E-72FDE86664AF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5:17:20.825" v="106"/>
          <ac:spMkLst>
            <pc:docMk/>
            <pc:sldMk cId="3366515441" sldId="267"/>
            <ac:spMk id="9" creationId="{1825AC39-5F85-4CAA-8A81-A1287086B2B6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5:17:20.825" v="106"/>
          <ac:spMkLst>
            <pc:docMk/>
            <pc:sldMk cId="3366515441" sldId="267"/>
            <ac:spMk id="11" creationId="{465EB4C2-5647-453F-B661-B28146057616}"/>
          </ac:spMkLst>
        </pc:spChg>
        <pc:grpChg chg="add">
          <ac:chgData name="Marciniec  Marta" userId="S::mm111917@stud.ur.edu.pl::d71a8e58-53ce-485f-9944-7613d7e456fd" providerId="AD" clId="Web-{EF84B01A-D96D-1D33-495F-74975EBB1DCE}" dt="2021-02-13T15:17:20.825" v="106"/>
          <ac:grpSpMkLst>
            <pc:docMk/>
            <pc:sldMk cId="3366515441" sldId="267"/>
            <ac:grpSpMk id="13" creationId="{1D015EAF-FDA0-4A49-B71D-F0521EA990C1}"/>
          </ac:grpSpMkLst>
        </pc:grpChg>
        <pc:picChg chg="add mod ord">
          <ac:chgData name="Marciniec  Marta" userId="S::mm111917@stud.ur.edu.pl::d71a8e58-53ce-485f-9944-7613d7e456fd" providerId="AD" clId="Web-{EF84B01A-D96D-1D33-495F-74975EBB1DCE}" dt="2021-02-13T15:17:20.825" v="106"/>
          <ac:picMkLst>
            <pc:docMk/>
            <pc:sldMk cId="3366515441" sldId="267"/>
            <ac:picMk id="4" creationId="{8E7A8238-30C0-4347-BD65-D0198386816B}"/>
          </ac:picMkLst>
        </pc:picChg>
      </pc:sldChg>
      <pc:sldChg chg="addSp delSp modSp new mod setBg">
        <pc:chgData name="Marciniec  Marta" userId="S::mm111917@stud.ur.edu.pl::d71a8e58-53ce-485f-9944-7613d7e456fd" providerId="AD" clId="Web-{EF84B01A-D96D-1D33-495F-74975EBB1DCE}" dt="2021-02-13T15:24:29.320" v="132"/>
        <pc:sldMkLst>
          <pc:docMk/>
          <pc:sldMk cId="3608987512" sldId="268"/>
        </pc:sldMkLst>
        <pc:spChg chg="mod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2" creationId="{5BA44873-CBE7-4044-96A2-4059987B2727}"/>
          </ac:spMkLst>
        </pc:spChg>
        <pc:spChg chg="mod ord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3" creationId="{689E4408-949D-48E4-A0E4-DCE6D6AF35D6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3:41.162" v="120"/>
          <ac:spMkLst>
            <pc:docMk/>
            <pc:sldMk cId="3608987512" sldId="268"/>
            <ac:spMk id="6" creationId="{8E139F69-90DB-4363-99C1-CDD094EED905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3:53.538" v="122"/>
          <ac:spMkLst>
            <pc:docMk/>
            <pc:sldMk cId="3608987512" sldId="268"/>
            <ac:spMk id="8" creationId="{43B6B5C9-BE23-4C39-92DF-62F5C1B96202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3:35.678" v="118"/>
          <ac:spMkLst>
            <pc:docMk/>
            <pc:sldMk cId="3608987512" sldId="268"/>
            <ac:spMk id="9" creationId="{3E279A52-177D-482C-92C8-10DD7A18FFA8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12" creationId="{35F0E358-1E49-4920-80D8-C3D138708838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13" creationId="{DC85BF5E-2BD6-4E5B-8EA3-420B45BB03FA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14" creationId="{E2D2362D-7010-4036-B9CA-03DFC8EB3B01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15" creationId="{740D8E28-91B5-42B0-9D6C-B777D8AD90C2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4.992" v="129"/>
          <ac:spMkLst>
            <pc:docMk/>
            <pc:sldMk cId="3608987512" sldId="268"/>
            <ac:spMk id="17" creationId="{131BAD53-4E89-4F62-BBB7-26359763ED39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4.992" v="129"/>
          <ac:spMkLst>
            <pc:docMk/>
            <pc:sldMk cId="3608987512" sldId="268"/>
            <ac:spMk id="18" creationId="{62756DA2-40EB-4C6F-B962-5822FFB54FB6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9.304" v="131"/>
          <ac:spMkLst>
            <pc:docMk/>
            <pc:sldMk cId="3608987512" sldId="268"/>
            <ac:spMk id="19" creationId="{F821940F-7A1D-4ACC-85B4-A932898ABB37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13.101" v="127"/>
          <ac:spMkLst>
            <pc:docMk/>
            <pc:sldMk cId="3608987512" sldId="268"/>
            <ac:spMk id="20" creationId="{35F0E358-1E49-4920-80D8-C3D138708838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29.304" v="131"/>
          <ac:spMkLst>
            <pc:docMk/>
            <pc:sldMk cId="3608987512" sldId="268"/>
            <ac:spMk id="21" creationId="{16674508-81D3-48CF-96BF-7FC60EAA572A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13.101" v="127"/>
          <ac:spMkLst>
            <pc:docMk/>
            <pc:sldMk cId="3608987512" sldId="268"/>
            <ac:spMk id="22" creationId="{E2D2362D-7010-4036-B9CA-03DFC8EB3B01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23" creationId="{131BAD53-4E89-4F62-BBB7-26359763ED39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13.101" v="127"/>
          <ac:spMkLst>
            <pc:docMk/>
            <pc:sldMk cId="3608987512" sldId="268"/>
            <ac:spMk id="24" creationId="{DC85BF5E-2BD6-4E5B-8EA3-420B45BB03FA}"/>
          </ac:spMkLst>
        </pc:spChg>
        <pc:spChg chg="add">
          <ac:chgData name="Marciniec  Marta" userId="S::mm111917@stud.ur.edu.pl::d71a8e58-53ce-485f-9944-7613d7e456fd" providerId="AD" clId="Web-{EF84B01A-D96D-1D33-495F-74975EBB1DCE}" dt="2021-02-13T15:24:29.320" v="132"/>
          <ac:spMkLst>
            <pc:docMk/>
            <pc:sldMk cId="3608987512" sldId="268"/>
            <ac:spMk id="25" creationId="{62756DA2-40EB-4C6F-B962-5822FFB54FB6}"/>
          </ac:spMkLst>
        </pc:spChg>
        <pc:spChg chg="add del">
          <ac:chgData name="Marciniec  Marta" userId="S::mm111917@stud.ur.edu.pl::d71a8e58-53ce-485f-9944-7613d7e456fd" providerId="AD" clId="Web-{EF84B01A-D96D-1D33-495F-74975EBB1DCE}" dt="2021-02-13T15:24:13.101" v="127"/>
          <ac:spMkLst>
            <pc:docMk/>
            <pc:sldMk cId="3608987512" sldId="268"/>
            <ac:spMk id="26" creationId="{740D8E28-91B5-42B0-9D6C-B777D8AD90C2}"/>
          </ac:spMkLst>
        </pc:spChg>
        <pc:grpChg chg="add del">
          <ac:chgData name="Marciniec  Marta" userId="S::mm111917@stud.ur.edu.pl::d71a8e58-53ce-485f-9944-7613d7e456fd" providerId="AD" clId="Web-{EF84B01A-D96D-1D33-495F-74975EBB1DCE}" dt="2021-02-13T15:23:41.162" v="120"/>
          <ac:grpSpMkLst>
            <pc:docMk/>
            <pc:sldMk cId="3608987512" sldId="268"/>
            <ac:grpSpMk id="7" creationId="{EF5608BC-985E-44AE-8C56-1C7990286587}"/>
          </ac:grpSpMkLst>
        </pc:grpChg>
        <pc:grpChg chg="add del">
          <ac:chgData name="Marciniec  Marta" userId="S::mm111917@stud.ur.edu.pl::d71a8e58-53ce-485f-9944-7613d7e456fd" providerId="AD" clId="Web-{EF84B01A-D96D-1D33-495F-74975EBB1DCE}" dt="2021-02-13T15:23:53.538" v="122"/>
          <ac:grpSpMkLst>
            <pc:docMk/>
            <pc:sldMk cId="3608987512" sldId="268"/>
            <ac:grpSpMk id="10" creationId="{4933887F-5725-499E-8BC5-19BEFD54DB80}"/>
          </ac:grpSpMkLst>
        </pc:grpChg>
        <pc:grpChg chg="add del">
          <ac:chgData name="Marciniec  Marta" userId="S::mm111917@stud.ur.edu.pl::d71a8e58-53ce-485f-9944-7613d7e456fd" providerId="AD" clId="Web-{EF84B01A-D96D-1D33-495F-74975EBB1DCE}" dt="2021-02-13T15:23:35.678" v="118"/>
          <ac:grpSpMkLst>
            <pc:docMk/>
            <pc:sldMk cId="3608987512" sldId="268"/>
            <ac:grpSpMk id="11" creationId="{4BCD063E-D4FF-4FB3-8F1D-5DD228883678}"/>
          </ac:grpSpMkLst>
        </pc:grpChg>
        <pc:picChg chg="add mod ord">
          <ac:chgData name="Marciniec  Marta" userId="S::mm111917@stud.ur.edu.pl::d71a8e58-53ce-485f-9944-7613d7e456fd" providerId="AD" clId="Web-{EF84B01A-D96D-1D33-495F-74975EBB1DCE}" dt="2021-02-13T15:24:29.320" v="132"/>
          <ac:picMkLst>
            <pc:docMk/>
            <pc:sldMk cId="3608987512" sldId="268"/>
            <ac:picMk id="4" creationId="{17C88D8E-9039-4E6E-B405-A3191E738135}"/>
          </ac:picMkLst>
        </pc:picChg>
      </pc:sldChg>
      <pc:sldChg chg="modSp new">
        <pc:chgData name="Marciniec  Marta" userId="S::mm111917@stud.ur.edu.pl::d71a8e58-53ce-485f-9944-7613d7e456fd" providerId="AD" clId="Web-{EF84B01A-D96D-1D33-495F-74975EBB1DCE}" dt="2021-02-13T15:26:52.776" v="167" actId="20577"/>
        <pc:sldMkLst>
          <pc:docMk/>
          <pc:sldMk cId="2511611173" sldId="269"/>
        </pc:sldMkLst>
        <pc:spChg chg="mod">
          <ac:chgData name="Marciniec  Marta" userId="S::mm111917@stud.ur.edu.pl::d71a8e58-53ce-485f-9944-7613d7e456fd" providerId="AD" clId="Web-{EF84B01A-D96D-1D33-495F-74975EBB1DCE}" dt="2021-02-13T15:25:58.056" v="139" actId="20577"/>
          <ac:spMkLst>
            <pc:docMk/>
            <pc:sldMk cId="2511611173" sldId="269"/>
            <ac:spMk id="2" creationId="{4633C07A-484B-4E92-9457-B2B0AB68D92E}"/>
          </ac:spMkLst>
        </pc:spChg>
        <pc:spChg chg="mod">
          <ac:chgData name="Marciniec  Marta" userId="S::mm111917@stud.ur.edu.pl::d71a8e58-53ce-485f-9944-7613d7e456fd" providerId="AD" clId="Web-{EF84B01A-D96D-1D33-495F-74975EBB1DCE}" dt="2021-02-13T15:26:52.776" v="167" actId="20577"/>
          <ac:spMkLst>
            <pc:docMk/>
            <pc:sldMk cId="2511611173" sldId="269"/>
            <ac:spMk id="3" creationId="{20EC8560-D338-4A10-B8EF-9A1A449082AC}"/>
          </ac:spMkLst>
        </pc:spChg>
      </pc:sldChg>
      <pc:sldChg chg="new">
        <pc:chgData name="Marciniec  Marta" userId="S::mm111917@stud.ur.edu.pl::d71a8e58-53ce-485f-9944-7613d7e456fd" providerId="AD" clId="Web-{EF84B01A-D96D-1D33-495F-74975EBB1DCE}" dt="2021-02-13T15:26:53.558" v="168"/>
        <pc:sldMkLst>
          <pc:docMk/>
          <pc:sldMk cId="4037891925" sldId="270"/>
        </pc:sldMkLst>
      </pc:sldChg>
    </pc:docChg>
  </pc:docChgLst>
  <pc:docChgLst>
    <pc:chgData name="Marciniec  Marta" userId="S::mm111917@stud.ur.edu.pl::d71a8e58-53ce-485f-9944-7613d7e456fd" providerId="AD" clId="Web-{F79B5212-3BFD-3517-4967-210137B79470}"/>
    <pc:docChg chg="modSld">
      <pc:chgData name="Marciniec  Marta" userId="S::mm111917@stud.ur.edu.pl::d71a8e58-53ce-485f-9944-7613d7e456fd" providerId="AD" clId="Web-{F79B5212-3BFD-3517-4967-210137B79470}" dt="2021-02-26T09:56:04.360" v="75" actId="14100"/>
      <pc:docMkLst>
        <pc:docMk/>
      </pc:docMkLst>
      <pc:sldChg chg="modSp">
        <pc:chgData name="Marciniec  Marta" userId="S::mm111917@stud.ur.edu.pl::d71a8e58-53ce-485f-9944-7613d7e456fd" providerId="AD" clId="Web-{F79B5212-3BFD-3517-4967-210137B79470}" dt="2021-02-26T09:25:55.401" v="63" actId="20577"/>
        <pc:sldMkLst>
          <pc:docMk/>
          <pc:sldMk cId="2511611173" sldId="269"/>
        </pc:sldMkLst>
        <pc:spChg chg="mod">
          <ac:chgData name="Marciniec  Marta" userId="S::mm111917@stud.ur.edu.pl::d71a8e58-53ce-485f-9944-7613d7e456fd" providerId="AD" clId="Web-{F79B5212-3BFD-3517-4967-210137B79470}" dt="2021-02-26T09:25:55.401" v="63" actId="20577"/>
          <ac:spMkLst>
            <pc:docMk/>
            <pc:sldMk cId="2511611173" sldId="269"/>
            <ac:spMk id="3" creationId="{20EC8560-D338-4A10-B8EF-9A1A449082AC}"/>
          </ac:spMkLst>
        </pc:spChg>
      </pc:sldChg>
      <pc:sldChg chg="addSp delSp modSp">
        <pc:chgData name="Marciniec  Marta" userId="S::mm111917@stud.ur.edu.pl::d71a8e58-53ce-485f-9944-7613d7e456fd" providerId="AD" clId="Web-{F79B5212-3BFD-3517-4967-210137B79470}" dt="2021-02-26T09:27:11.324" v="71"/>
        <pc:sldMkLst>
          <pc:docMk/>
          <pc:sldMk cId="4037891925" sldId="270"/>
        </pc:sldMkLst>
        <pc:spChg chg="mod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2" creationId="{967CD3E4-EE3F-419A-B8BD-02D7D9E3D7A5}"/>
          </ac:spMkLst>
        </pc:spChg>
        <pc:spChg chg="mod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3" creationId="{2F072EA5-2A8F-4046-9D2A-FF98509805DD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13" creationId="{91F32EBA-ED97-466E-8CFA-8382584155D0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14" creationId="{62A38935-BB53-4DF7-A56E-48DD25B685D7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35.589" v="66"/>
          <ac:spMkLst>
            <pc:docMk/>
            <pc:sldMk cId="4037891925" sldId="270"/>
            <ac:spMk id="19" creationId="{5C8908E2-EE49-44D2-9428-A28D2312A8D5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57.042" v="68"/>
          <ac:spMkLst>
            <pc:docMk/>
            <pc:sldMk cId="4037891925" sldId="270"/>
            <ac:spMk id="20" creationId="{8FC9BE17-9A7B-462D-AE50-3D8777387304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57.042" v="68"/>
          <ac:spMkLst>
            <pc:docMk/>
            <pc:sldMk cId="4037891925" sldId="270"/>
            <ac:spMk id="22" creationId="{3EBE8569-6AEC-4B8C-8D53-2DE337CDBA65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57.042" v="68"/>
          <ac:spMkLst>
            <pc:docMk/>
            <pc:sldMk cId="4037891925" sldId="270"/>
            <ac:spMk id="24" creationId="{55D4142C-5077-457F-A6AD-3FECFDB39685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35.589" v="66"/>
          <ac:spMkLst>
            <pc:docMk/>
            <pc:sldMk cId="4037891925" sldId="270"/>
            <ac:spMk id="25" creationId="{D06891CE-5B9C-4B9E-AA78-3A5E25434F86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57.042" v="68"/>
          <ac:spMkLst>
            <pc:docMk/>
            <pc:sldMk cId="4037891925" sldId="270"/>
            <ac:spMk id="26" creationId="{7A5F0580-5EE9-419F-96EE-B6529EF6E7D0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6:35.589" v="66"/>
          <ac:spMkLst>
            <pc:docMk/>
            <pc:sldMk cId="4037891925" sldId="270"/>
            <ac:spMk id="27" creationId="{ED888B23-07FA-482A-96DF-47E31AF1A603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7:11.277" v="70"/>
          <ac:spMkLst>
            <pc:docMk/>
            <pc:sldMk cId="4037891925" sldId="270"/>
            <ac:spMk id="28" creationId="{0D7B6173-1D58-48E2-83CF-37350F315F75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7:11.277" v="70"/>
          <ac:spMkLst>
            <pc:docMk/>
            <pc:sldMk cId="4037891925" sldId="270"/>
            <ac:spMk id="29" creationId="{3E4CBDBB-4FBD-4B9E-BD01-054A81D431CC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7:11.277" v="70"/>
          <ac:spMkLst>
            <pc:docMk/>
            <pc:sldMk cId="4037891925" sldId="270"/>
            <ac:spMk id="30" creationId="{72C4834C-B602-4125-8264-BD0D55A5885F}"/>
          </ac:spMkLst>
        </pc:spChg>
        <pc:spChg chg="add del">
          <ac:chgData name="Marciniec  Marta" userId="S::mm111917@stud.ur.edu.pl::d71a8e58-53ce-485f-9944-7613d7e456fd" providerId="AD" clId="Web-{F79B5212-3BFD-3517-4967-210137B79470}" dt="2021-02-26T09:27:11.277" v="70"/>
          <ac:spMkLst>
            <pc:docMk/>
            <pc:sldMk cId="4037891925" sldId="270"/>
            <ac:spMk id="31" creationId="{53172EE5-132F-4DD4-8855-4DBBD9C3465E}"/>
          </ac:spMkLst>
        </pc:spChg>
        <pc:spChg chg="add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32" creationId="{0D7B6173-1D58-48E2-83CF-37350F315F75}"/>
          </ac:spMkLst>
        </pc:spChg>
        <pc:spChg chg="add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33" creationId="{E63A91BE-4263-488E-B846-54DC76E61435}"/>
          </ac:spMkLst>
        </pc:spChg>
        <pc:spChg chg="add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35" creationId="{DE152F22-1707-453C-8C48-6B5CDD242809}"/>
          </ac:spMkLst>
        </pc:spChg>
        <pc:spChg chg="add">
          <ac:chgData name="Marciniec  Marta" userId="S::mm111917@stud.ur.edu.pl::d71a8e58-53ce-485f-9944-7613d7e456fd" providerId="AD" clId="Web-{F79B5212-3BFD-3517-4967-210137B79470}" dt="2021-02-26T09:27:11.324" v="71"/>
          <ac:spMkLst>
            <pc:docMk/>
            <pc:sldMk cId="4037891925" sldId="270"/>
            <ac:spMk id="36" creationId="{A75FA67A-56F6-4164-8E1F-8D6AFD3F0728}"/>
          </ac:spMkLst>
        </pc:spChg>
        <pc:grpChg chg="add del">
          <ac:chgData name="Marciniec  Marta" userId="S::mm111917@stud.ur.edu.pl::d71a8e58-53ce-485f-9944-7613d7e456fd" providerId="AD" clId="Web-{F79B5212-3BFD-3517-4967-210137B79470}" dt="2021-02-26T09:26:35.589" v="66"/>
          <ac:grpSpMkLst>
            <pc:docMk/>
            <pc:sldMk cId="4037891925" sldId="270"/>
            <ac:grpSpMk id="21" creationId="{A23D792D-D9F2-4EB4-ADE2-65A518DA6489}"/>
          </ac:grpSpMkLst>
        </pc:grpChg>
        <pc:picChg chg="del">
          <ac:chgData name="Marciniec  Marta" userId="S::mm111917@stud.ur.edu.pl::d71a8e58-53ce-485f-9944-7613d7e456fd" providerId="AD" clId="Web-{F79B5212-3BFD-3517-4967-210137B79470}" dt="2021-02-26T09:26:26.073" v="64"/>
          <ac:picMkLst>
            <pc:docMk/>
            <pc:sldMk cId="4037891925" sldId="270"/>
            <ac:picMk id="11" creationId="{7A406097-CFB0-4601-80BF-F2C9891766FB}"/>
          </ac:picMkLst>
        </pc:picChg>
        <pc:picChg chg="add del">
          <ac:chgData name="Marciniec  Marta" userId="S::mm111917@stud.ur.edu.pl::d71a8e58-53ce-485f-9944-7613d7e456fd" providerId="AD" clId="Web-{F79B5212-3BFD-3517-4967-210137B79470}" dt="2021-02-26T09:26:57.042" v="68"/>
          <ac:picMkLst>
            <pc:docMk/>
            <pc:sldMk cId="4037891925" sldId="270"/>
            <ac:picMk id="17" creationId="{4E34FCCB-510B-4CC6-A69B-CA7765558A37}"/>
          </ac:picMkLst>
        </pc:picChg>
        <pc:picChg chg="add del">
          <ac:chgData name="Marciniec  Marta" userId="S::mm111917@stud.ur.edu.pl::d71a8e58-53ce-485f-9944-7613d7e456fd" providerId="AD" clId="Web-{F79B5212-3BFD-3517-4967-210137B79470}" dt="2021-02-26T09:27:11.277" v="70"/>
          <ac:picMkLst>
            <pc:docMk/>
            <pc:sldMk cId="4037891925" sldId="270"/>
            <ac:picMk id="23" creationId="{B01A6F03-171F-40B2-8B2C-A061B89241F6}"/>
          </ac:picMkLst>
        </pc:picChg>
        <pc:picChg chg="add">
          <ac:chgData name="Marciniec  Marta" userId="S::mm111917@stud.ur.edu.pl::d71a8e58-53ce-485f-9944-7613d7e456fd" providerId="AD" clId="Web-{F79B5212-3BFD-3517-4967-210137B79470}" dt="2021-02-26T09:27:11.324" v="71"/>
          <ac:picMkLst>
            <pc:docMk/>
            <pc:sldMk cId="4037891925" sldId="270"/>
            <ac:picMk id="34" creationId="{355717D4-33C9-419C-8D9C-17C7079673E4}"/>
          </ac:picMkLst>
        </pc:picChg>
      </pc:sldChg>
      <pc:sldChg chg="modSp">
        <pc:chgData name="Marciniec  Marta" userId="S::mm111917@stud.ur.edu.pl::d71a8e58-53ce-485f-9944-7613d7e456fd" providerId="AD" clId="Web-{F79B5212-3BFD-3517-4967-210137B79470}" dt="2021-02-26T09:55:57.640" v="74" actId="20577"/>
        <pc:sldMkLst>
          <pc:docMk/>
          <pc:sldMk cId="3216286903" sldId="272"/>
        </pc:sldMkLst>
        <pc:spChg chg="mod">
          <ac:chgData name="Marciniec  Marta" userId="S::mm111917@stud.ur.edu.pl::d71a8e58-53ce-485f-9944-7613d7e456fd" providerId="AD" clId="Web-{F79B5212-3BFD-3517-4967-210137B79470}" dt="2021-02-26T09:55:57.640" v="74" actId="20577"/>
          <ac:spMkLst>
            <pc:docMk/>
            <pc:sldMk cId="3216286903" sldId="272"/>
            <ac:spMk id="3" creationId="{4EF97FF6-1F17-4B52-B500-A051D928F646}"/>
          </ac:spMkLst>
        </pc:spChg>
      </pc:sldChg>
      <pc:sldChg chg="modSp">
        <pc:chgData name="Marciniec  Marta" userId="S::mm111917@stud.ur.edu.pl::d71a8e58-53ce-485f-9944-7613d7e456fd" providerId="AD" clId="Web-{F79B5212-3BFD-3517-4967-210137B79470}" dt="2021-02-26T09:56:04.360" v="75" actId="14100"/>
        <pc:sldMkLst>
          <pc:docMk/>
          <pc:sldMk cId="1640996806" sldId="274"/>
        </pc:sldMkLst>
        <pc:spChg chg="mod">
          <ac:chgData name="Marciniec  Marta" userId="S::mm111917@stud.ur.edu.pl::d71a8e58-53ce-485f-9944-7613d7e456fd" providerId="AD" clId="Web-{F79B5212-3BFD-3517-4967-210137B79470}" dt="2021-02-26T09:56:04.360" v="75" actId="14100"/>
          <ac:spMkLst>
            <pc:docMk/>
            <pc:sldMk cId="1640996806" sldId="274"/>
            <ac:spMk id="3" creationId="{4F10E3CE-5EE3-4C9D-95E9-6367788D42B6}"/>
          </ac:spMkLst>
        </pc:spChg>
      </pc:sldChg>
      <pc:sldChg chg="modSp">
        <pc:chgData name="Marciniec  Marta" userId="S::mm111917@stud.ur.edu.pl::d71a8e58-53ce-485f-9944-7613d7e456fd" providerId="AD" clId="Web-{F79B5212-3BFD-3517-4967-210137B79470}" dt="2021-02-26T09:20:40.366" v="3" actId="20577"/>
        <pc:sldMkLst>
          <pc:docMk/>
          <pc:sldMk cId="1803561795" sldId="275"/>
        </pc:sldMkLst>
        <pc:spChg chg="mod">
          <ac:chgData name="Marciniec  Marta" userId="S::mm111917@stud.ur.edu.pl::d71a8e58-53ce-485f-9944-7613d7e456fd" providerId="AD" clId="Web-{F79B5212-3BFD-3517-4967-210137B79470}" dt="2021-02-26T09:20:40.366" v="3" actId="20577"/>
          <ac:spMkLst>
            <pc:docMk/>
            <pc:sldMk cId="1803561795" sldId="275"/>
            <ac:spMk id="3" creationId="{537011E2-77C0-484C-ADF8-AD348B689F00}"/>
          </ac:spMkLst>
        </pc:spChg>
      </pc:sldChg>
    </pc:docChg>
  </pc:docChgLst>
  <pc:docChgLst>
    <pc:chgData name="Marciniec  Marta" userId="S::mm111917@stud.ur.edu.pl::d71a8e58-53ce-485f-9944-7613d7e456fd" providerId="AD" clId="Web-{D65E44FF-6DE4-4A50-8923-6EC3F86F716F}"/>
    <pc:docChg chg="addSld modSld">
      <pc:chgData name="Marciniec  Marta" userId="S::mm111917@stud.ur.edu.pl::d71a8e58-53ce-485f-9944-7613d7e456fd" providerId="AD" clId="Web-{D65E44FF-6DE4-4A50-8923-6EC3F86F716F}" dt="2021-02-13T14:24:29.536" v="225"/>
      <pc:docMkLst>
        <pc:docMk/>
      </pc:docMkLst>
      <pc:sldChg chg="modSp new">
        <pc:chgData name="Marciniec  Marta" userId="S::mm111917@stud.ur.edu.pl::d71a8e58-53ce-485f-9944-7613d7e456fd" providerId="AD" clId="Web-{D65E44FF-6DE4-4A50-8923-6EC3F86F716F}" dt="2021-02-13T13:26:18.704" v="29" actId="20577"/>
        <pc:sldMkLst>
          <pc:docMk/>
          <pc:sldMk cId="2293611544" sldId="257"/>
        </pc:sldMkLst>
        <pc:spChg chg="mod">
          <ac:chgData name="Marciniec  Marta" userId="S::mm111917@stud.ur.edu.pl::d71a8e58-53ce-485f-9944-7613d7e456fd" providerId="AD" clId="Web-{D65E44FF-6DE4-4A50-8923-6EC3F86F716F}" dt="2021-02-13T13:20:08.674" v="3" actId="20577"/>
          <ac:spMkLst>
            <pc:docMk/>
            <pc:sldMk cId="2293611544" sldId="257"/>
            <ac:spMk id="2" creationId="{0694D198-596A-4A81-A4AE-7AD9E9252AB8}"/>
          </ac:spMkLst>
        </pc:spChg>
        <pc:spChg chg="mod">
          <ac:chgData name="Marciniec  Marta" userId="S::mm111917@stud.ur.edu.pl::d71a8e58-53ce-485f-9944-7613d7e456fd" providerId="AD" clId="Web-{D65E44FF-6DE4-4A50-8923-6EC3F86F716F}" dt="2021-02-13T13:26:18.704" v="29" actId="20577"/>
          <ac:spMkLst>
            <pc:docMk/>
            <pc:sldMk cId="2293611544" sldId="257"/>
            <ac:spMk id="3" creationId="{D267461F-4C80-4769-B15E-C85FDB2635DF}"/>
          </ac:spMkLst>
        </pc:spChg>
      </pc:sldChg>
      <pc:sldChg chg="addSp delSp modSp new mod setBg">
        <pc:chgData name="Marciniec  Marta" userId="S::mm111917@stud.ur.edu.pl::d71a8e58-53ce-485f-9944-7613d7e456fd" providerId="AD" clId="Web-{D65E44FF-6DE4-4A50-8923-6EC3F86F716F}" dt="2021-02-13T13:37:34.893" v="73"/>
        <pc:sldMkLst>
          <pc:docMk/>
          <pc:sldMk cId="1554055387" sldId="258"/>
        </pc:sldMkLst>
        <pc:spChg chg="mod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2" creationId="{E5560628-D518-4F27-AD05-8EB33A38D2B4}"/>
          </ac:spMkLst>
        </pc:spChg>
        <pc:spChg chg="del mod">
          <ac:chgData name="Marciniec  Marta" userId="S::mm111917@stud.ur.edu.pl::d71a8e58-53ce-485f-9944-7613d7e456fd" providerId="AD" clId="Web-{D65E44FF-6DE4-4A50-8923-6EC3F86F716F}" dt="2021-02-13T13:27:53.878" v="34"/>
          <ac:spMkLst>
            <pc:docMk/>
            <pc:sldMk cId="1554055387" sldId="258"/>
            <ac:spMk id="3" creationId="{B7351265-1962-4731-BEDB-C21E95508A61}"/>
          </ac:spMkLst>
        </pc:spChg>
        <pc:spChg chg="add mod ord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6" creationId="{DB214C71-D6AF-4AC0-B99C-CF10A49CAE2C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6:52.486" v="61"/>
          <ac:spMkLst>
            <pc:docMk/>
            <pc:sldMk cId="1554055387" sldId="258"/>
            <ac:spMk id="12" creationId="{DD38EE57-B708-47C9-A4A4-E25F09FAB029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24" creationId="{35F0E358-1E49-4920-80D8-C3D138708838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26" creationId="{E2D2362D-7010-4036-B9CA-03DFC8EB3B01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28" creationId="{DC85BF5E-2BD6-4E5B-8EA3-420B45BB03FA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30" creationId="{740D8E28-91B5-42B0-9D6C-B777D8AD90C2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15.205" v="66"/>
          <ac:spMkLst>
            <pc:docMk/>
            <pc:sldMk cId="1554055387" sldId="258"/>
            <ac:spMk id="32" creationId="{73DE2CFE-42F2-48F0-8706-5264E012B10C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24.112" v="68"/>
          <ac:spMkLst>
            <pc:docMk/>
            <pc:sldMk cId="1554055387" sldId="258"/>
            <ac:spMk id="33" creationId="{35F0E358-1E49-4920-80D8-C3D138708838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24.112" v="68"/>
          <ac:spMkLst>
            <pc:docMk/>
            <pc:sldMk cId="1554055387" sldId="258"/>
            <ac:spMk id="34" creationId="{E2D2362D-7010-4036-B9CA-03DFC8EB3B01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10.908" v="64"/>
          <ac:spMkLst>
            <pc:docMk/>
            <pc:sldMk cId="1554055387" sldId="258"/>
            <ac:spMk id="35" creationId="{5E39A796-BE83-48B1-B33F-35C4A32AAB57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30.518" v="70"/>
          <ac:spMkLst>
            <pc:docMk/>
            <pc:sldMk cId="1554055387" sldId="258"/>
            <ac:spMk id="36" creationId="{2B566528-1B12-4246-9431-5C2D7D081168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10.908" v="64"/>
          <ac:spMkLst>
            <pc:docMk/>
            <pc:sldMk cId="1554055387" sldId="258"/>
            <ac:spMk id="37" creationId="{72F84B47-E267-4194-8194-831DB7B5547F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24.112" v="68"/>
          <ac:spMkLst>
            <pc:docMk/>
            <pc:sldMk cId="1554055387" sldId="258"/>
            <ac:spMk id="39" creationId="{DC85BF5E-2BD6-4E5B-8EA3-420B45BB03FA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24.112" v="68"/>
          <ac:spMkLst>
            <pc:docMk/>
            <pc:sldMk cId="1554055387" sldId="258"/>
            <ac:spMk id="41" creationId="{740D8E28-91B5-42B0-9D6C-B777D8AD90C2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37:34.878" v="72"/>
          <ac:spMkLst>
            <pc:docMk/>
            <pc:sldMk cId="1554055387" sldId="258"/>
            <ac:spMk id="42" creationId="{8E139F69-90DB-4363-99C1-CDD094EED905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44" creationId="{1A5ACB9A-B0E5-4B85-B616-BAAFCBF066AC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3:37:34.893" v="73"/>
          <ac:spMkLst>
            <pc:docMk/>
            <pc:sldMk cId="1554055387" sldId="258"/>
            <ac:spMk id="48" creationId="{21CD0CBD-C727-43F9-BDFE-34D6D1A97D46}"/>
          </ac:spMkLst>
        </pc:spChg>
        <pc:grpChg chg="add del">
          <ac:chgData name="Marciniec  Marta" userId="S::mm111917@stud.ur.edu.pl::d71a8e58-53ce-485f-9944-7613d7e456fd" providerId="AD" clId="Web-{D65E44FF-6DE4-4A50-8923-6EC3F86F716F}" dt="2021-02-13T13:36:52.486" v="61"/>
          <ac:grpSpMkLst>
            <pc:docMk/>
            <pc:sldMk cId="1554055387" sldId="258"/>
            <ac:grpSpMk id="14" creationId="{57A28182-58A5-4DBB-8F64-BD944BCA8154}"/>
          </ac:grpSpMkLst>
        </pc:grpChg>
        <pc:grpChg chg="add del">
          <ac:chgData name="Marciniec  Marta" userId="S::mm111917@stud.ur.edu.pl::d71a8e58-53ce-485f-9944-7613d7e456fd" providerId="AD" clId="Web-{D65E44FF-6DE4-4A50-8923-6EC3F86F716F}" dt="2021-02-13T13:37:30.518" v="70"/>
          <ac:grpSpMkLst>
            <pc:docMk/>
            <pc:sldMk cId="1554055387" sldId="258"/>
            <ac:grpSpMk id="40" creationId="{828A5161-06F1-46CF-8AD7-844680A59E13}"/>
          </ac:grpSpMkLst>
        </pc:grpChg>
        <pc:grpChg chg="add del">
          <ac:chgData name="Marciniec  Marta" userId="S::mm111917@stud.ur.edu.pl::d71a8e58-53ce-485f-9944-7613d7e456fd" providerId="AD" clId="Web-{D65E44FF-6DE4-4A50-8923-6EC3F86F716F}" dt="2021-02-13T13:37:34.878" v="72"/>
          <ac:grpSpMkLst>
            <pc:docMk/>
            <pc:sldMk cId="1554055387" sldId="258"/>
            <ac:grpSpMk id="43" creationId="{EF5608BC-985E-44AE-8C56-1C7990286587}"/>
          </ac:grpSpMkLst>
        </pc:grpChg>
        <pc:grpChg chg="add del">
          <ac:chgData name="Marciniec  Marta" userId="S::mm111917@stud.ur.edu.pl::d71a8e58-53ce-485f-9944-7613d7e456fd" providerId="AD" clId="Web-{D65E44FF-6DE4-4A50-8923-6EC3F86F716F}" dt="2021-02-13T13:37:30.518" v="70"/>
          <ac:grpSpMkLst>
            <pc:docMk/>
            <pc:sldMk cId="1554055387" sldId="258"/>
            <ac:grpSpMk id="45" creationId="{5995D10D-E9C9-47DB-AE7E-801FEF38F5C9}"/>
          </ac:grpSpMkLst>
        </pc:grpChg>
        <pc:grpChg chg="add">
          <ac:chgData name="Marciniec  Marta" userId="S::mm111917@stud.ur.edu.pl::d71a8e58-53ce-485f-9944-7613d7e456fd" providerId="AD" clId="Web-{D65E44FF-6DE4-4A50-8923-6EC3F86F716F}" dt="2021-02-13T13:37:34.893" v="73"/>
          <ac:grpSpMkLst>
            <pc:docMk/>
            <pc:sldMk cId="1554055387" sldId="258"/>
            <ac:grpSpMk id="46" creationId="{72E88C85-0C12-45AB-AB38-7DD8508C1CCB}"/>
          </ac:grpSpMkLst>
        </pc:grpChg>
        <pc:picChg chg="add del mod ord">
          <ac:chgData name="Marciniec  Marta" userId="S::mm111917@stud.ur.edu.pl::d71a8e58-53ce-485f-9944-7613d7e456fd" providerId="AD" clId="Web-{D65E44FF-6DE4-4A50-8923-6EC3F86F716F}" dt="2021-02-13T13:28:17.129" v="39"/>
          <ac:picMkLst>
            <pc:docMk/>
            <pc:sldMk cId="1554055387" sldId="258"/>
            <ac:picMk id="4" creationId="{6BB7BA58-D040-492E-8F2F-74A590DD0F96}"/>
          </ac:picMkLst>
        </pc:picChg>
        <pc:picChg chg="add mod ord">
          <ac:chgData name="Marciniec  Marta" userId="S::mm111917@stud.ur.edu.pl::d71a8e58-53ce-485f-9944-7613d7e456fd" providerId="AD" clId="Web-{D65E44FF-6DE4-4A50-8923-6EC3F86F716F}" dt="2021-02-13T13:37:34.893" v="73"/>
          <ac:picMkLst>
            <pc:docMk/>
            <pc:sldMk cId="1554055387" sldId="258"/>
            <ac:picMk id="7" creationId="{E7EF9011-E805-4550-A230-92C96BBF146B}"/>
          </ac:picMkLst>
        </pc:picChg>
      </pc:sldChg>
      <pc:sldChg chg="addSp delSp modSp new mod setBg">
        <pc:chgData name="Marciniec  Marta" userId="S::mm111917@stud.ur.edu.pl::d71a8e58-53ce-485f-9944-7613d7e456fd" providerId="AD" clId="Web-{D65E44FF-6DE4-4A50-8923-6EC3F86F716F}" dt="2021-02-13T13:51:01.509" v="108"/>
        <pc:sldMkLst>
          <pc:docMk/>
          <pc:sldMk cId="2268341705" sldId="259"/>
        </pc:sldMkLst>
        <pc:spChg chg="mod">
          <ac:chgData name="Marciniec  Marta" userId="S::mm111917@stud.ur.edu.pl::d71a8e58-53ce-485f-9944-7613d7e456fd" providerId="AD" clId="Web-{D65E44FF-6DE4-4A50-8923-6EC3F86F716F}" dt="2021-02-13T13:50:01.461" v="101"/>
          <ac:spMkLst>
            <pc:docMk/>
            <pc:sldMk cId="2268341705" sldId="259"/>
            <ac:spMk id="2" creationId="{179CC8FB-CE38-4F98-B709-7CEC4017C422}"/>
          </ac:spMkLst>
        </pc:spChg>
        <pc:spChg chg="mod">
          <ac:chgData name="Marciniec  Marta" userId="S::mm111917@stud.ur.edu.pl::d71a8e58-53ce-485f-9944-7613d7e456fd" providerId="AD" clId="Web-{D65E44FF-6DE4-4A50-8923-6EC3F86F716F}" dt="2021-02-13T13:50:01.461" v="101"/>
          <ac:spMkLst>
            <pc:docMk/>
            <pc:sldMk cId="2268341705" sldId="259"/>
            <ac:spMk id="3" creationId="{17085CBB-2A2C-47FC-987A-68F0661D13FD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51:01.509" v="108"/>
          <ac:spMkLst>
            <pc:docMk/>
            <pc:sldMk cId="2268341705" sldId="259"/>
            <ac:spMk id="11" creationId="{638B61BD-0EE1-4D29-B894-126CD61C5DED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3:51:01.509" v="108"/>
          <ac:spMkLst>
            <pc:docMk/>
            <pc:sldMk cId="2268341705" sldId="259"/>
            <ac:spMk id="13" creationId="{BBC14DD5-C584-4158-BF76-ECE3C6DB48AD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3:51:01.509" v="108"/>
          <ac:spMkLst>
            <pc:docMk/>
            <pc:sldMk cId="2268341705" sldId="259"/>
            <ac:spMk id="18" creationId="{638B61BD-0EE1-4D29-B894-126CD61C5DED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3:51:01.509" v="108"/>
          <ac:spMkLst>
            <pc:docMk/>
            <pc:sldMk cId="2268341705" sldId="259"/>
            <ac:spMk id="20" creationId="{BBC14DD5-C584-4158-BF76-ECE3C6DB48AD}"/>
          </ac:spMkLst>
        </pc:spChg>
        <pc:picChg chg="add del mod">
          <ac:chgData name="Marciniec  Marta" userId="S::mm111917@stud.ur.edu.pl::d71a8e58-53ce-485f-9944-7613d7e456fd" providerId="AD" clId="Web-{D65E44FF-6DE4-4A50-8923-6EC3F86F716F}" dt="2021-02-13T13:50:13.289" v="102"/>
          <ac:picMkLst>
            <pc:docMk/>
            <pc:sldMk cId="2268341705" sldId="259"/>
            <ac:picMk id="4" creationId="{05E8DE9B-67BD-4F5E-A4B4-81C9071B5A6E}"/>
          </ac:picMkLst>
        </pc:picChg>
        <pc:picChg chg="add del mod ord">
          <ac:chgData name="Marciniec  Marta" userId="S::mm111917@stud.ur.edu.pl::d71a8e58-53ce-485f-9944-7613d7e456fd" providerId="AD" clId="Web-{D65E44FF-6DE4-4A50-8923-6EC3F86F716F}" dt="2021-02-13T13:50:14.195" v="103"/>
          <ac:picMkLst>
            <pc:docMk/>
            <pc:sldMk cId="2268341705" sldId="259"/>
            <ac:picMk id="5" creationId="{9ADD98D8-E868-4A8B-A767-E32C6C8BAC94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3:50:14.852" v="104"/>
          <ac:picMkLst>
            <pc:docMk/>
            <pc:sldMk cId="2268341705" sldId="259"/>
            <ac:picMk id="6" creationId="{CAF84F28-533D-4DFA-88DE-1DA4B95C6A78}"/>
          </ac:picMkLst>
        </pc:picChg>
        <pc:picChg chg="add mod">
          <ac:chgData name="Marciniec  Marta" userId="S::mm111917@stud.ur.edu.pl::d71a8e58-53ce-485f-9944-7613d7e456fd" providerId="AD" clId="Web-{D65E44FF-6DE4-4A50-8923-6EC3F86F716F}" dt="2021-02-13T13:51:01.509" v="108"/>
          <ac:picMkLst>
            <pc:docMk/>
            <pc:sldMk cId="2268341705" sldId="259"/>
            <ac:picMk id="7" creationId="{0A6473A3-3B63-4965-93D8-089522C318E8}"/>
          </ac:picMkLst>
        </pc:picChg>
        <pc:picChg chg="add mod ord">
          <ac:chgData name="Marciniec  Marta" userId="S::mm111917@stud.ur.edu.pl::d71a8e58-53ce-485f-9944-7613d7e456fd" providerId="AD" clId="Web-{D65E44FF-6DE4-4A50-8923-6EC3F86F716F}" dt="2021-02-13T13:51:01.509" v="108"/>
          <ac:picMkLst>
            <pc:docMk/>
            <pc:sldMk cId="2268341705" sldId="259"/>
            <ac:picMk id="8" creationId="{349683F9-56BB-4234-90F0-E22EF134AA7D}"/>
          </ac:picMkLst>
        </pc:picChg>
        <pc:picChg chg="add mod">
          <ac:chgData name="Marciniec  Marta" userId="S::mm111917@stud.ur.edu.pl::d71a8e58-53ce-485f-9944-7613d7e456fd" providerId="AD" clId="Web-{D65E44FF-6DE4-4A50-8923-6EC3F86F716F}" dt="2021-02-13T13:51:01.509" v="108"/>
          <ac:picMkLst>
            <pc:docMk/>
            <pc:sldMk cId="2268341705" sldId="259"/>
            <ac:picMk id="9" creationId="{EDEBE96C-722E-4D36-9B07-3FF54421F9CF}"/>
          </ac:picMkLst>
        </pc:picChg>
      </pc:sldChg>
      <pc:sldChg chg="addSp delSp modSp new mod setBg">
        <pc:chgData name="Marciniec  Marta" userId="S::mm111917@stud.ur.edu.pl::d71a8e58-53ce-485f-9944-7613d7e456fd" providerId="AD" clId="Web-{D65E44FF-6DE4-4A50-8923-6EC3F86F716F}" dt="2021-02-13T14:10:33.294" v="132"/>
        <pc:sldMkLst>
          <pc:docMk/>
          <pc:sldMk cId="442523908" sldId="260"/>
        </pc:sldMkLst>
        <pc:spChg chg="mod">
          <ac:chgData name="Marciniec  Marta" userId="S::mm111917@stud.ur.edu.pl::d71a8e58-53ce-485f-9944-7613d7e456fd" providerId="AD" clId="Web-{D65E44FF-6DE4-4A50-8923-6EC3F86F716F}" dt="2021-02-13T14:10:33.294" v="132"/>
          <ac:spMkLst>
            <pc:docMk/>
            <pc:sldMk cId="442523908" sldId="260"/>
            <ac:spMk id="2" creationId="{E31909D2-3864-4AFD-A1C0-6C0B0E30A8DC}"/>
          </ac:spMkLst>
        </pc:spChg>
        <pc:spChg chg="mod ord">
          <ac:chgData name="Marciniec  Marta" userId="S::mm111917@stud.ur.edu.pl::d71a8e58-53ce-485f-9944-7613d7e456fd" providerId="AD" clId="Web-{D65E44FF-6DE4-4A50-8923-6EC3F86F716F}" dt="2021-02-13T14:10:33.294" v="132"/>
          <ac:spMkLst>
            <pc:docMk/>
            <pc:sldMk cId="442523908" sldId="260"/>
            <ac:spMk id="3" creationId="{5DDE5A7A-776A-4666-AF72-96394B053887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09:57.887" v="123"/>
          <ac:spMkLst>
            <pc:docMk/>
            <pc:sldMk cId="442523908" sldId="260"/>
            <ac:spMk id="6" creationId="{43B6B5C9-BE23-4C39-92DF-62F5C1B96202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03.106" v="125"/>
          <ac:spMkLst>
            <pc:docMk/>
            <pc:sldMk cId="442523908" sldId="260"/>
            <ac:spMk id="8" creationId="{8E139F69-90DB-4363-99C1-CDD094EED905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09:47.871" v="121"/>
          <ac:spMkLst>
            <pc:docMk/>
            <pc:sldMk cId="442523908" sldId="260"/>
            <ac:spMk id="9" creationId="{146B3DF3-4614-46A9-9E5E-D14431DCC694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12.544" v="127"/>
          <ac:spMkLst>
            <pc:docMk/>
            <pc:sldMk cId="442523908" sldId="260"/>
            <ac:spMk id="12" creationId="{85F55C16-BC21-49EF-A4FF-C3155BB93BD3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12.544" v="127"/>
          <ac:spMkLst>
            <pc:docMk/>
            <pc:sldMk cId="442523908" sldId="260"/>
            <ac:spMk id="13" creationId="{0C5F069E-AFE6-4825-8945-46F2918A5019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15.857" v="129"/>
          <ac:spMkLst>
            <pc:docMk/>
            <pc:sldMk cId="442523908" sldId="260"/>
            <ac:spMk id="14" creationId="{FB9B907B-F9A2-45A5-BDBA-C371127CA60B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15.857" v="129"/>
          <ac:spMkLst>
            <pc:docMk/>
            <pc:sldMk cId="442523908" sldId="260"/>
            <ac:spMk id="15" creationId="{FC72A6E7-EEB3-4011-AFDE-5D01CF93E6C8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15.857" v="129"/>
          <ac:spMkLst>
            <pc:docMk/>
            <pc:sldMk cId="442523908" sldId="260"/>
            <ac:spMk id="16" creationId="{8CD93300-52E3-4A04-AB11-4E86A29BE276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33.294" v="131"/>
          <ac:spMkLst>
            <pc:docMk/>
            <pc:sldMk cId="442523908" sldId="260"/>
            <ac:spMk id="17" creationId="{9F701746-0657-4467-BBD3-24051A715C25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0:33.294" v="131"/>
          <ac:spMkLst>
            <pc:docMk/>
            <pc:sldMk cId="442523908" sldId="260"/>
            <ac:spMk id="18" creationId="{117BEB00-3E3D-4F08-AF56-DB0D22FB5F64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4:10:33.294" v="132"/>
          <ac:spMkLst>
            <pc:docMk/>
            <pc:sldMk cId="442523908" sldId="260"/>
            <ac:spMk id="19" creationId="{146B3DF3-4614-46A9-9E5E-D14431DCC694}"/>
          </ac:spMkLst>
        </pc:spChg>
        <pc:grpChg chg="add del">
          <ac:chgData name="Marciniec  Marta" userId="S::mm111917@stud.ur.edu.pl::d71a8e58-53ce-485f-9944-7613d7e456fd" providerId="AD" clId="Web-{D65E44FF-6DE4-4A50-8923-6EC3F86F716F}" dt="2021-02-13T14:09:57.887" v="123"/>
          <ac:grpSpMkLst>
            <pc:docMk/>
            <pc:sldMk cId="442523908" sldId="260"/>
            <ac:grpSpMk id="7" creationId="{4933887F-5725-499E-8BC5-19BEFD54DB80}"/>
          </ac:grpSpMkLst>
        </pc:grpChg>
        <pc:grpChg chg="add del">
          <ac:chgData name="Marciniec  Marta" userId="S::mm111917@stud.ur.edu.pl::d71a8e58-53ce-485f-9944-7613d7e456fd" providerId="AD" clId="Web-{D65E44FF-6DE4-4A50-8923-6EC3F86F716F}" dt="2021-02-13T14:10:03.106" v="125"/>
          <ac:grpSpMkLst>
            <pc:docMk/>
            <pc:sldMk cId="442523908" sldId="260"/>
            <ac:grpSpMk id="10" creationId="{EF5608BC-985E-44AE-8C56-1C7990286587}"/>
          </ac:grpSpMkLst>
        </pc:grpChg>
        <pc:grpChg chg="add del">
          <ac:chgData name="Marciniec  Marta" userId="S::mm111917@stud.ur.edu.pl::d71a8e58-53ce-485f-9944-7613d7e456fd" providerId="AD" clId="Web-{D65E44FF-6DE4-4A50-8923-6EC3F86F716F}" dt="2021-02-13T14:09:47.871" v="121"/>
          <ac:grpSpMkLst>
            <pc:docMk/>
            <pc:sldMk cId="442523908" sldId="260"/>
            <ac:grpSpMk id="11" creationId="{96AF5BED-1831-4A88-91BC-55D58BF9F232}"/>
          </ac:grpSpMkLst>
        </pc:grpChg>
        <pc:grpChg chg="add">
          <ac:chgData name="Marciniec  Marta" userId="S::mm111917@stud.ur.edu.pl::d71a8e58-53ce-485f-9944-7613d7e456fd" providerId="AD" clId="Web-{D65E44FF-6DE4-4A50-8923-6EC3F86F716F}" dt="2021-02-13T14:10:33.294" v="132"/>
          <ac:grpSpMkLst>
            <pc:docMk/>
            <pc:sldMk cId="442523908" sldId="260"/>
            <ac:grpSpMk id="20" creationId="{96AF5BED-1831-4A88-91BC-55D58BF9F232}"/>
          </ac:grpSpMkLst>
        </pc:grpChg>
        <pc:picChg chg="add mod ord">
          <ac:chgData name="Marciniec  Marta" userId="S::mm111917@stud.ur.edu.pl::d71a8e58-53ce-485f-9944-7613d7e456fd" providerId="AD" clId="Web-{D65E44FF-6DE4-4A50-8923-6EC3F86F716F}" dt="2021-02-13T14:10:33.294" v="132"/>
          <ac:picMkLst>
            <pc:docMk/>
            <pc:sldMk cId="442523908" sldId="260"/>
            <ac:picMk id="4" creationId="{3D5C2DF1-896F-497C-97E1-13318A06D069}"/>
          </ac:picMkLst>
        </pc:picChg>
      </pc:sldChg>
      <pc:sldChg chg="addSp delSp modSp new mod setBg">
        <pc:chgData name="Marciniec  Marta" userId="S::mm111917@stud.ur.edu.pl::d71a8e58-53ce-485f-9944-7613d7e456fd" providerId="AD" clId="Web-{D65E44FF-6DE4-4A50-8923-6EC3F86F716F}" dt="2021-02-13T14:22:33.565" v="211"/>
        <pc:sldMkLst>
          <pc:docMk/>
          <pc:sldMk cId="2585227758" sldId="261"/>
        </pc:sldMkLst>
        <pc:spChg chg="mod ord">
          <ac:chgData name="Marciniec  Marta" userId="S::mm111917@stud.ur.edu.pl::d71a8e58-53ce-485f-9944-7613d7e456fd" providerId="AD" clId="Web-{D65E44FF-6DE4-4A50-8923-6EC3F86F716F}" dt="2021-02-13T14:19:18.294" v="205"/>
          <ac:spMkLst>
            <pc:docMk/>
            <pc:sldMk cId="2585227758" sldId="261"/>
            <ac:spMk id="2" creationId="{361DC06C-6386-48DA-9039-4D915304C781}"/>
          </ac:spMkLst>
        </pc:spChg>
        <pc:spChg chg="mod ord">
          <ac:chgData name="Marciniec  Marta" userId="S::mm111917@stud.ur.edu.pl::d71a8e58-53ce-485f-9944-7613d7e456fd" providerId="AD" clId="Web-{D65E44FF-6DE4-4A50-8923-6EC3F86F716F}" dt="2021-02-13T14:19:18.294" v="205"/>
          <ac:spMkLst>
            <pc:docMk/>
            <pc:sldMk cId="2585227758" sldId="261"/>
            <ac:spMk id="3" creationId="{7501572C-7FFB-4924-8C35-A2278EC78F73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200"/>
          <ac:spMkLst>
            <pc:docMk/>
            <pc:sldMk cId="2585227758" sldId="261"/>
            <ac:spMk id="12" creationId="{9425D4AB-CD98-4DD6-9398-3C8961DE032F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200"/>
          <ac:spMkLst>
            <pc:docMk/>
            <pc:sldMk cId="2585227758" sldId="261"/>
            <ac:spMk id="16" creationId="{D8B47C9F-A960-4902-8507-38F18DD3D00E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200"/>
          <ac:spMkLst>
            <pc:docMk/>
            <pc:sldMk cId="2585227758" sldId="261"/>
            <ac:spMk id="18" creationId="{D4E15E95-445D-4A45-BC1E-8468CE17050B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200"/>
          <ac:spMkLst>
            <pc:docMk/>
            <pc:sldMk cId="2585227758" sldId="261"/>
            <ac:spMk id="20" creationId="{133B9781-B73C-44F8-97CB-D1807A63BB41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200"/>
          <ac:spMkLst>
            <pc:docMk/>
            <pc:sldMk cId="2585227758" sldId="261"/>
            <ac:spMk id="22" creationId="{1FCEDCAD-7B1A-4AE2-818E-D93A48758C20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199"/>
          <ac:spMkLst>
            <pc:docMk/>
            <pc:sldMk cId="2585227758" sldId="261"/>
            <ac:spMk id="24" creationId="{E2DBC3FA-1778-4542-A98E-723060F7036D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199"/>
          <ac:spMkLst>
            <pc:docMk/>
            <pc:sldMk cId="2585227758" sldId="261"/>
            <ac:spMk id="25" creationId="{01BA3DC3-EBA4-4E01-9551-84AF25F507F6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9:18.294" v="205"/>
          <ac:spMkLst>
            <pc:docMk/>
            <pc:sldMk cId="2585227758" sldId="261"/>
            <ac:spMk id="26" creationId="{2CB962CF-61A3-4EF9-94F6-7C59B0329524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14.230" v="197"/>
          <ac:spMkLst>
            <pc:docMk/>
            <pc:sldMk cId="2585227758" sldId="261"/>
            <ac:spMk id="27" creationId="{F411E24B-5319-4FF9-A35E-9DA107CD3265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9:18.278" v="204"/>
          <ac:spMkLst>
            <pc:docMk/>
            <pc:sldMk cId="2585227758" sldId="261"/>
            <ac:spMk id="28" creationId="{6ECA6DCB-B7E1-40A9-9524-540C6DA40B1B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4:19:18.294" v="205"/>
          <ac:spMkLst>
            <pc:docMk/>
            <pc:sldMk cId="2585227758" sldId="261"/>
            <ac:spMk id="30" creationId="{D2B783EE-0239-4717-BBEA-8C9EAC61C824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8:21.792" v="199"/>
          <ac:spMkLst>
            <pc:docMk/>
            <pc:sldMk cId="2585227758" sldId="261"/>
            <ac:spMk id="31" creationId="{60761316-68B7-45DD-AC47-605C127B8306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4:19:18.294" v="205"/>
          <ac:spMkLst>
            <pc:docMk/>
            <pc:sldMk cId="2585227758" sldId="261"/>
            <ac:spMk id="32" creationId="{A7B99495-F43F-4D80-A44F-2CB4764EB90B}"/>
          </ac:spMkLst>
        </pc:spChg>
        <pc:spChg chg="add">
          <ac:chgData name="Marciniec  Marta" userId="S::mm111917@stud.ur.edu.pl::d71a8e58-53ce-485f-9944-7613d7e456fd" providerId="AD" clId="Web-{D65E44FF-6DE4-4A50-8923-6EC3F86F716F}" dt="2021-02-13T14:19:18.294" v="205"/>
          <ac:spMkLst>
            <pc:docMk/>
            <pc:sldMk cId="2585227758" sldId="261"/>
            <ac:spMk id="35" creationId="{70BEB1E7-2F88-40BC-B73D-42E5B6F80BFC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9:18.278" v="204"/>
          <ac:spMkLst>
            <pc:docMk/>
            <pc:sldMk cId="2585227758" sldId="261"/>
            <ac:spMk id="37" creationId="{3873B707-463F-40B0-8227-E8CC6C67EB25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9:18.278" v="204"/>
          <ac:spMkLst>
            <pc:docMk/>
            <pc:sldMk cId="2585227758" sldId="261"/>
            <ac:spMk id="39" creationId="{C13237C8-E62C-4F0D-A318-BD6FB6C2D138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9:18.278" v="204"/>
          <ac:spMkLst>
            <pc:docMk/>
            <pc:sldMk cId="2585227758" sldId="261"/>
            <ac:spMk id="41" creationId="{19C9EAEA-39D0-4B0E-A0EB-51E7B26740B1}"/>
          </ac:spMkLst>
        </pc:spChg>
        <pc:spChg chg="add del">
          <ac:chgData name="Marciniec  Marta" userId="S::mm111917@stud.ur.edu.pl::d71a8e58-53ce-485f-9944-7613d7e456fd" providerId="AD" clId="Web-{D65E44FF-6DE4-4A50-8923-6EC3F86F716F}" dt="2021-02-13T14:19:18.278" v="204"/>
          <ac:spMkLst>
            <pc:docMk/>
            <pc:sldMk cId="2585227758" sldId="261"/>
            <ac:spMk id="43" creationId="{8CB5D2D7-DF65-4E86-BFBA-FFB9B5ACEB64}"/>
          </ac:spMkLst>
        </pc:spChg>
        <pc:grpChg chg="add del">
          <ac:chgData name="Marciniec  Marta" userId="S::mm111917@stud.ur.edu.pl::d71a8e58-53ce-485f-9944-7613d7e456fd" providerId="AD" clId="Web-{D65E44FF-6DE4-4A50-8923-6EC3F86F716F}" dt="2021-02-13T14:18:14.230" v="197"/>
          <ac:grpSpMkLst>
            <pc:docMk/>
            <pc:sldMk cId="2585227758" sldId="261"/>
            <ac:grpSpMk id="29" creationId="{BA0F670A-357E-4650-B3D2-E810BD17A0C9}"/>
          </ac:grpSpMkLst>
        </pc:grpChg>
        <pc:grpChg chg="add del">
          <ac:chgData name="Marciniec  Marta" userId="S::mm111917@stud.ur.edu.pl::d71a8e58-53ce-485f-9944-7613d7e456fd" providerId="AD" clId="Web-{D65E44FF-6DE4-4A50-8923-6EC3F86F716F}" dt="2021-02-13T14:19:18.278" v="204"/>
          <ac:grpSpMkLst>
            <pc:docMk/>
            <pc:sldMk cId="2585227758" sldId="261"/>
            <ac:grpSpMk id="33" creationId="{1DE889C7-FAD6-4397-98E2-05D503484459}"/>
          </ac:grpSpMkLst>
        </pc:grpChg>
        <pc:picChg chg="add del mod ord">
          <ac:chgData name="Marciniec  Marta" userId="S::mm111917@stud.ur.edu.pl::d71a8e58-53ce-485f-9944-7613d7e456fd" providerId="AD" clId="Web-{D65E44FF-6DE4-4A50-8923-6EC3F86F716F}" dt="2021-02-13T14:16:30.570" v="181"/>
          <ac:picMkLst>
            <pc:docMk/>
            <pc:sldMk cId="2585227758" sldId="261"/>
            <ac:picMk id="4" creationId="{8DD43717-6375-4155-A123-D19503165ACE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6:27.960" v="178"/>
          <ac:picMkLst>
            <pc:docMk/>
            <pc:sldMk cId="2585227758" sldId="261"/>
            <ac:picMk id="5" creationId="{332A2EB0-0867-4EBB-B420-95BA326D7960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6:29.882" v="180"/>
          <ac:picMkLst>
            <pc:docMk/>
            <pc:sldMk cId="2585227758" sldId="261"/>
            <ac:picMk id="6" creationId="{C1EA1E0B-1F6A-4168-BE89-50C2D789D4F2}"/>
          </ac:picMkLst>
        </pc:picChg>
        <pc:picChg chg="add del mod ord">
          <ac:chgData name="Marciniec  Marta" userId="S::mm111917@stud.ur.edu.pl::d71a8e58-53ce-485f-9944-7613d7e456fd" providerId="AD" clId="Web-{D65E44FF-6DE4-4A50-8923-6EC3F86F716F}" dt="2021-02-13T14:16:29.195" v="179"/>
          <ac:picMkLst>
            <pc:docMk/>
            <pc:sldMk cId="2585227758" sldId="261"/>
            <ac:picMk id="7" creationId="{C2F9D1AA-9DFE-415B-8528-0F976D6DF45E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7:48.745" v="193"/>
          <ac:picMkLst>
            <pc:docMk/>
            <pc:sldMk cId="2585227758" sldId="261"/>
            <ac:picMk id="8" creationId="{B31383E9-0B6D-4DC1-A8E6-B6209C4401DE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7:48.026" v="192"/>
          <ac:picMkLst>
            <pc:docMk/>
            <pc:sldMk cId="2585227758" sldId="261"/>
            <ac:picMk id="9" creationId="{50579E92-5C7F-421D-88FC-72DAD977F8DD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7:47.245" v="191"/>
          <ac:picMkLst>
            <pc:docMk/>
            <pc:sldMk cId="2585227758" sldId="261"/>
            <ac:picMk id="10" creationId="{D2490E59-FF03-474D-A91A-DE556C6FE188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7:45.995" v="190"/>
          <ac:picMkLst>
            <pc:docMk/>
            <pc:sldMk cId="2585227758" sldId="261"/>
            <ac:picMk id="11" creationId="{B20917C6-C32B-4301-8E9E-AC44D0105AA6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7:45.213" v="189"/>
          <ac:picMkLst>
            <pc:docMk/>
            <pc:sldMk cId="2585227758" sldId="261"/>
            <ac:picMk id="13" creationId="{9B3A3177-4A4C-40E5-9530-2E5DAC81E734}"/>
          </ac:picMkLst>
        </pc:picChg>
        <pc:picChg chg="add del">
          <ac:chgData name="Marciniec  Marta" userId="S::mm111917@stud.ur.edu.pl::d71a8e58-53ce-485f-9944-7613d7e456fd" providerId="AD" clId="Web-{D65E44FF-6DE4-4A50-8923-6EC3F86F716F}" dt="2021-02-13T14:18:21.792" v="200"/>
          <ac:picMkLst>
            <pc:docMk/>
            <pc:sldMk cId="2585227758" sldId="261"/>
            <ac:picMk id="14" creationId="{97818316-E7CB-4E73-AF79-E9CAB873E723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7:42.823" v="188"/>
          <ac:picMkLst>
            <pc:docMk/>
            <pc:sldMk cId="2585227758" sldId="261"/>
            <ac:picMk id="15" creationId="{0EB0C061-8AAD-49E5-B97B-F471DC0C995E}"/>
          </ac:picMkLst>
        </pc:picChg>
        <pc:picChg chg="add del mod ord">
          <ac:chgData name="Marciniec  Marta" userId="S::mm111917@stud.ur.edu.pl::d71a8e58-53ce-485f-9944-7613d7e456fd" providerId="AD" clId="Web-{D65E44FF-6DE4-4A50-8923-6EC3F86F716F}" dt="2021-02-13T14:21:25.766" v="206"/>
          <ac:picMkLst>
            <pc:docMk/>
            <pc:sldMk cId="2585227758" sldId="261"/>
            <ac:picMk id="17" creationId="{6822D28D-5794-4CE1-A41B-06D40E0AA49F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19:01.856" v="201"/>
          <ac:picMkLst>
            <pc:docMk/>
            <pc:sldMk cId="2585227758" sldId="261"/>
            <ac:picMk id="19" creationId="{C588CB24-7FF7-4423-9BE1-E51CFABAABFD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21:27.016" v="207"/>
          <ac:picMkLst>
            <pc:docMk/>
            <pc:sldMk cId="2585227758" sldId="261"/>
            <ac:picMk id="21" creationId="{CE017241-5387-4A2C-BCD5-FBD90D288998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22:33.565" v="211"/>
          <ac:picMkLst>
            <pc:docMk/>
            <pc:sldMk cId="2585227758" sldId="261"/>
            <ac:picMk id="23" creationId="{32E94F3A-436D-4DC8-AC8B-C5AFC841DE30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22:32.533" v="210"/>
          <ac:picMkLst>
            <pc:docMk/>
            <pc:sldMk cId="2585227758" sldId="261"/>
            <ac:picMk id="36" creationId="{4EFE4FDD-BB0E-45A4-8063-E5CC701D6DCF}"/>
          </ac:picMkLst>
        </pc:picChg>
      </pc:sldChg>
      <pc:sldChg chg="addSp delSp modSp new">
        <pc:chgData name="Marciniec  Marta" userId="S::mm111917@stud.ur.edu.pl::d71a8e58-53ce-485f-9944-7613d7e456fd" providerId="AD" clId="Web-{D65E44FF-6DE4-4A50-8923-6EC3F86F716F}" dt="2021-02-13T14:24:29.536" v="225"/>
        <pc:sldMkLst>
          <pc:docMk/>
          <pc:sldMk cId="3002206402" sldId="262"/>
        </pc:sldMkLst>
        <pc:spChg chg="mod">
          <ac:chgData name="Marciniec  Marta" userId="S::mm111917@stud.ur.edu.pl::d71a8e58-53ce-485f-9944-7613d7e456fd" providerId="AD" clId="Web-{D65E44FF-6DE4-4A50-8923-6EC3F86F716F}" dt="2021-02-13T14:22:48.299" v="214" actId="20577"/>
          <ac:spMkLst>
            <pc:docMk/>
            <pc:sldMk cId="3002206402" sldId="262"/>
            <ac:spMk id="2" creationId="{72A02423-094D-4802-A2AA-8A50FF4CAAB3}"/>
          </ac:spMkLst>
        </pc:spChg>
        <pc:spChg chg="mod">
          <ac:chgData name="Marciniec  Marta" userId="S::mm111917@stud.ur.edu.pl::d71a8e58-53ce-485f-9944-7613d7e456fd" providerId="AD" clId="Web-{D65E44FF-6DE4-4A50-8923-6EC3F86F716F}" dt="2021-02-13T14:23:11.784" v="216" actId="20577"/>
          <ac:spMkLst>
            <pc:docMk/>
            <pc:sldMk cId="3002206402" sldId="262"/>
            <ac:spMk id="3" creationId="{E5ACF1FC-C9B7-4088-BF35-DDE6BCE8D95B}"/>
          </ac:spMkLst>
        </pc:spChg>
        <pc:picChg chg="add del mod">
          <ac:chgData name="Marciniec  Marta" userId="S::mm111917@stud.ur.edu.pl::d71a8e58-53ce-485f-9944-7613d7e456fd" providerId="AD" clId="Web-{D65E44FF-6DE4-4A50-8923-6EC3F86F716F}" dt="2021-02-13T14:23:40.754" v="220"/>
          <ac:picMkLst>
            <pc:docMk/>
            <pc:sldMk cId="3002206402" sldId="262"/>
            <ac:picMk id="4" creationId="{401F7AC1-71CC-4740-A1E6-4E27F3C965DB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23:39.785" v="219"/>
          <ac:picMkLst>
            <pc:docMk/>
            <pc:sldMk cId="3002206402" sldId="262"/>
            <ac:picMk id="5" creationId="{F7F8136E-1547-4BF6-BEB8-348CA41B855F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24:07.817" v="224"/>
          <ac:picMkLst>
            <pc:docMk/>
            <pc:sldMk cId="3002206402" sldId="262"/>
            <ac:picMk id="6" creationId="{BF846F1B-614C-45C0-A524-C06EB3AA70AA}"/>
          </ac:picMkLst>
        </pc:picChg>
        <pc:picChg chg="add del mod">
          <ac:chgData name="Marciniec  Marta" userId="S::mm111917@stud.ur.edu.pl::d71a8e58-53ce-485f-9944-7613d7e456fd" providerId="AD" clId="Web-{D65E44FF-6DE4-4A50-8923-6EC3F86F716F}" dt="2021-02-13T14:24:06.598" v="223"/>
          <ac:picMkLst>
            <pc:docMk/>
            <pc:sldMk cId="3002206402" sldId="262"/>
            <ac:picMk id="7" creationId="{2414A062-AAB3-497D-96B4-62EBDC51394B}"/>
          </ac:picMkLst>
        </pc:picChg>
        <pc:picChg chg="add mod">
          <ac:chgData name="Marciniec  Marta" userId="S::mm111917@stud.ur.edu.pl::d71a8e58-53ce-485f-9944-7613d7e456fd" providerId="AD" clId="Web-{D65E44FF-6DE4-4A50-8923-6EC3F86F716F}" dt="2021-02-13T14:24:29.536" v="225"/>
          <ac:picMkLst>
            <pc:docMk/>
            <pc:sldMk cId="3002206402" sldId="262"/>
            <ac:picMk id="8" creationId="{94A53D90-87CC-4E0D-BDC9-10765F1470C3}"/>
          </ac:picMkLst>
        </pc:picChg>
      </pc:sldChg>
    </pc:docChg>
  </pc:docChgLst>
  <pc:docChgLst>
    <pc:chgData name="Marciniec  Marta" userId="S::mm111917@stud.ur.edu.pl::d71a8e58-53ce-485f-9944-7613d7e456fd" providerId="AD" clId="Web-{3E2A2190-7CFD-9C19-C2EE-5E45DC852267}"/>
    <pc:docChg chg="addSld modSld">
      <pc:chgData name="Marciniec  Marta" userId="S::mm111917@stud.ur.edu.pl::d71a8e58-53ce-485f-9944-7613d7e456fd" providerId="AD" clId="Web-{3E2A2190-7CFD-9C19-C2EE-5E45DC852267}" dt="2021-02-15T11:56:48.128" v="392" actId="20577"/>
      <pc:docMkLst>
        <pc:docMk/>
      </pc:docMkLst>
      <pc:sldChg chg="addSp delSp modSp">
        <pc:chgData name="Marciniec  Marta" userId="S::mm111917@stud.ur.edu.pl::d71a8e58-53ce-485f-9944-7613d7e456fd" providerId="AD" clId="Web-{3E2A2190-7CFD-9C19-C2EE-5E45DC852267}" dt="2021-02-15T11:54:50.547" v="353" actId="20577"/>
        <pc:sldMkLst>
          <pc:docMk/>
          <pc:sldMk cId="1554055387" sldId="258"/>
        </pc:sldMkLst>
        <pc:spChg chg="mod">
          <ac:chgData name="Marciniec  Marta" userId="S::mm111917@stud.ur.edu.pl::d71a8e58-53ce-485f-9944-7613d7e456fd" providerId="AD" clId="Web-{3E2A2190-7CFD-9C19-C2EE-5E45DC852267}" dt="2021-02-15T10:56:37.887" v="152" actId="20577"/>
          <ac:spMkLst>
            <pc:docMk/>
            <pc:sldMk cId="1554055387" sldId="258"/>
            <ac:spMk id="2" creationId="{E5560628-D518-4F27-AD05-8EB33A38D2B4}"/>
          </ac:spMkLst>
        </pc:spChg>
        <pc:spChg chg="add del mod">
          <ac:chgData name="Marciniec  Marta" userId="S::mm111917@stud.ur.edu.pl::d71a8e58-53ce-485f-9944-7613d7e456fd" providerId="AD" clId="Web-{3E2A2190-7CFD-9C19-C2EE-5E45DC852267}" dt="2021-02-15T11:54:50.547" v="353" actId="20577"/>
          <ac:spMkLst>
            <pc:docMk/>
            <pc:sldMk cId="1554055387" sldId="258"/>
            <ac:spMk id="3" creationId="{5E6DA6F8-97E5-45FB-A77E-2E7A0778960A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1:15:20.882" v="165" actId="20577"/>
          <ac:spMkLst>
            <pc:docMk/>
            <pc:sldMk cId="1554055387" sldId="258"/>
            <ac:spMk id="6" creationId="{DB214C71-D6AF-4AC0-B99C-CF10A49CAE2C}"/>
          </ac:spMkLst>
        </pc:spChg>
      </pc:sldChg>
      <pc:sldChg chg="addSp modSp">
        <pc:chgData name="Marciniec  Marta" userId="S::mm111917@stud.ur.edu.pl::d71a8e58-53ce-485f-9944-7613d7e456fd" providerId="AD" clId="Web-{3E2A2190-7CFD-9C19-C2EE-5E45DC852267}" dt="2021-02-15T11:27:55.853" v="264" actId="20577"/>
        <pc:sldMkLst>
          <pc:docMk/>
          <pc:sldMk cId="2268341705" sldId="259"/>
        </pc:sldMkLst>
        <pc:spChg chg="mod">
          <ac:chgData name="Marciniec  Marta" userId="S::mm111917@stud.ur.edu.pl::d71a8e58-53ce-485f-9944-7613d7e456fd" providerId="AD" clId="Web-{3E2A2190-7CFD-9C19-C2EE-5E45DC852267}" dt="2021-02-15T10:56:32.778" v="151" actId="20577"/>
          <ac:spMkLst>
            <pc:docMk/>
            <pc:sldMk cId="2268341705" sldId="259"/>
            <ac:spMk id="2" creationId="{179CC8FB-CE38-4F98-B709-7CEC4017C422}"/>
          </ac:spMkLst>
        </pc:spChg>
        <pc:spChg chg="add mod">
          <ac:chgData name="Marciniec  Marta" userId="S::mm111917@stud.ur.edu.pl::d71a8e58-53ce-485f-9944-7613d7e456fd" providerId="AD" clId="Web-{3E2A2190-7CFD-9C19-C2EE-5E45DC852267}" dt="2021-02-15T11:27:55.853" v="264" actId="20577"/>
          <ac:spMkLst>
            <pc:docMk/>
            <pc:sldMk cId="2268341705" sldId="259"/>
            <ac:spMk id="4" creationId="{E471EFB1-9311-438F-A452-BFDF35052529}"/>
          </ac:spMkLst>
        </pc:spChg>
      </pc:sldChg>
      <pc:sldChg chg="addSp delSp modSp">
        <pc:chgData name="Marciniec  Marta" userId="S::mm111917@stud.ur.edu.pl::d71a8e58-53ce-485f-9944-7613d7e456fd" providerId="AD" clId="Web-{3E2A2190-7CFD-9C19-C2EE-5E45DC852267}" dt="2021-02-15T11:24:54.458" v="247" actId="1076"/>
        <pc:sldMkLst>
          <pc:docMk/>
          <pc:sldMk cId="442523908" sldId="260"/>
        </pc:sldMkLst>
        <pc:spChg chg="mod">
          <ac:chgData name="Marciniec  Marta" userId="S::mm111917@stud.ur.edu.pl::d71a8e58-53ce-485f-9944-7613d7e456fd" providerId="AD" clId="Web-{3E2A2190-7CFD-9C19-C2EE-5E45DC852267}" dt="2021-02-15T10:56:30.278" v="150" actId="20577"/>
          <ac:spMkLst>
            <pc:docMk/>
            <pc:sldMk cId="442523908" sldId="260"/>
            <ac:spMk id="2" creationId="{E31909D2-3864-4AFD-A1C0-6C0B0E30A8DC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8:18.921" v="159" actId="20577"/>
          <ac:spMkLst>
            <pc:docMk/>
            <pc:sldMk cId="442523908" sldId="260"/>
            <ac:spMk id="3" creationId="{5DDE5A7A-776A-4666-AF72-96394B053887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1:24:11.988" v="229"/>
          <ac:spMkLst>
            <pc:docMk/>
            <pc:sldMk cId="442523908" sldId="260"/>
            <ac:spMk id="5" creationId="{E8954368-8CC0-42AD-9039-877B358005B7}"/>
          </ac:spMkLst>
        </pc:spChg>
        <pc:spChg chg="add mod">
          <ac:chgData name="Marciniec  Marta" userId="S::mm111917@stud.ur.edu.pl::d71a8e58-53ce-485f-9944-7613d7e456fd" providerId="AD" clId="Web-{3E2A2190-7CFD-9C19-C2EE-5E45DC852267}" dt="2021-02-15T11:24:54.458" v="247" actId="1076"/>
          <ac:spMkLst>
            <pc:docMk/>
            <pc:sldMk cId="442523908" sldId="260"/>
            <ac:spMk id="6" creationId="{8FA85780-649D-4043-813E-1CF518AFA874}"/>
          </ac:spMkLst>
        </pc:spChg>
      </pc:sldChg>
      <pc:sldChg chg="addSp modSp">
        <pc:chgData name="Marciniec  Marta" userId="S::mm111917@stud.ur.edu.pl::d71a8e58-53ce-485f-9944-7613d7e456fd" providerId="AD" clId="Web-{3E2A2190-7CFD-9C19-C2EE-5E45DC852267}" dt="2021-02-15T11:28:40.760" v="280" actId="1076"/>
        <pc:sldMkLst>
          <pc:docMk/>
          <pc:sldMk cId="3002206402" sldId="262"/>
        </pc:sldMkLst>
        <pc:spChg chg="mod">
          <ac:chgData name="Marciniec  Marta" userId="S::mm111917@stud.ur.edu.pl::d71a8e58-53ce-485f-9944-7613d7e456fd" providerId="AD" clId="Web-{3E2A2190-7CFD-9C19-C2EE-5E45DC852267}" dt="2021-02-15T10:56:26.309" v="148" actId="20577"/>
          <ac:spMkLst>
            <pc:docMk/>
            <pc:sldMk cId="3002206402" sldId="262"/>
            <ac:spMk id="2" creationId="{72A02423-094D-4802-A2AA-8A50FF4CAAB3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5:01.291" v="127" actId="20577"/>
          <ac:spMkLst>
            <pc:docMk/>
            <pc:sldMk cId="3002206402" sldId="262"/>
            <ac:spMk id="3" creationId="{E5ACF1FC-C9B7-4088-BF35-DDE6BCE8D95B}"/>
          </ac:spMkLst>
        </pc:spChg>
        <pc:spChg chg="add mod">
          <ac:chgData name="Marciniec  Marta" userId="S::mm111917@stud.ur.edu.pl::d71a8e58-53ce-485f-9944-7613d7e456fd" providerId="AD" clId="Web-{3E2A2190-7CFD-9C19-C2EE-5E45DC852267}" dt="2021-02-15T11:28:40.760" v="280" actId="1076"/>
          <ac:spMkLst>
            <pc:docMk/>
            <pc:sldMk cId="3002206402" sldId="262"/>
            <ac:spMk id="5" creationId="{785AD30C-AC6B-434E-A9C6-153B66BF7156}"/>
          </ac:spMkLst>
        </pc:spChg>
      </pc:sldChg>
      <pc:sldChg chg="addSp modSp">
        <pc:chgData name="Marciniec  Marta" userId="S::mm111917@stud.ur.edu.pl::d71a8e58-53ce-485f-9944-7613d7e456fd" providerId="AD" clId="Web-{3E2A2190-7CFD-9C19-C2EE-5E45DC852267}" dt="2021-02-15T11:40:55.621" v="298" actId="20577"/>
        <pc:sldMkLst>
          <pc:docMk/>
          <pc:sldMk cId="4042803092" sldId="263"/>
        </pc:sldMkLst>
        <pc:spChg chg="mod">
          <ac:chgData name="Marciniec  Marta" userId="S::mm111917@stud.ur.edu.pl::d71a8e58-53ce-485f-9944-7613d7e456fd" providerId="AD" clId="Web-{3E2A2190-7CFD-9C19-C2EE-5E45DC852267}" dt="2021-02-15T10:56:23.418" v="147" actId="20577"/>
          <ac:spMkLst>
            <pc:docMk/>
            <pc:sldMk cId="4042803092" sldId="263"/>
            <ac:spMk id="2" creationId="{215F6E9A-995A-4D91-BE9B-3968CBECF0FD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5:08.323" v="130" actId="20577"/>
          <ac:spMkLst>
            <pc:docMk/>
            <pc:sldMk cId="4042803092" sldId="263"/>
            <ac:spMk id="3" creationId="{062E26FD-3791-4127-A932-34FF8B64D24B}"/>
          </ac:spMkLst>
        </pc:spChg>
        <pc:spChg chg="add mod">
          <ac:chgData name="Marciniec  Marta" userId="S::mm111917@stud.ur.edu.pl::d71a8e58-53ce-485f-9944-7613d7e456fd" providerId="AD" clId="Web-{3E2A2190-7CFD-9C19-C2EE-5E45DC852267}" dt="2021-02-15T11:40:55.621" v="298" actId="20577"/>
          <ac:spMkLst>
            <pc:docMk/>
            <pc:sldMk cId="4042803092" sldId="263"/>
            <ac:spMk id="5" creationId="{ECDC504E-B3E1-4BD1-B26F-79AAC114CA5F}"/>
          </ac:spMkLst>
        </pc:spChg>
      </pc:sldChg>
      <pc:sldChg chg="addSp modSp">
        <pc:chgData name="Marciniec  Marta" userId="S::mm111917@stud.ur.edu.pl::d71a8e58-53ce-485f-9944-7613d7e456fd" providerId="AD" clId="Web-{3E2A2190-7CFD-9C19-C2EE-5E45DC852267}" dt="2021-02-15T11:43:39.375" v="316" actId="1076"/>
        <pc:sldMkLst>
          <pc:docMk/>
          <pc:sldMk cId="2542763313" sldId="265"/>
        </pc:sldMkLst>
        <pc:spChg chg="mod">
          <ac:chgData name="Marciniec  Marta" userId="S::mm111917@stud.ur.edu.pl::d71a8e58-53ce-485f-9944-7613d7e456fd" providerId="AD" clId="Web-{3E2A2190-7CFD-9C19-C2EE-5E45DC852267}" dt="2021-02-15T11:15:10.476" v="164" actId="20577"/>
          <ac:spMkLst>
            <pc:docMk/>
            <pc:sldMk cId="2542763313" sldId="265"/>
            <ac:spMk id="2" creationId="{21189033-8958-4254-852F-4120097E4D13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5:14.995" v="132" actId="20577"/>
          <ac:spMkLst>
            <pc:docMk/>
            <pc:sldMk cId="2542763313" sldId="265"/>
            <ac:spMk id="3" creationId="{B823059F-5A56-433D-946F-77B1F7DD0D18}"/>
          </ac:spMkLst>
        </pc:spChg>
        <pc:spChg chg="add mod">
          <ac:chgData name="Marciniec  Marta" userId="S::mm111917@stud.ur.edu.pl::d71a8e58-53ce-485f-9944-7613d7e456fd" providerId="AD" clId="Web-{3E2A2190-7CFD-9C19-C2EE-5E45DC852267}" dt="2021-02-15T11:43:39.375" v="316" actId="1076"/>
          <ac:spMkLst>
            <pc:docMk/>
            <pc:sldMk cId="2542763313" sldId="265"/>
            <ac:spMk id="6" creationId="{DEB229B5-C661-42B1-9811-92E98BB007B5}"/>
          </ac:spMkLst>
        </pc:spChg>
      </pc:sldChg>
      <pc:sldChg chg="modSp">
        <pc:chgData name="Marciniec  Marta" userId="S::mm111917@stud.ur.edu.pl::d71a8e58-53ce-485f-9944-7613d7e456fd" providerId="AD" clId="Web-{3E2A2190-7CFD-9C19-C2EE-5E45DC852267}" dt="2021-02-15T10:56:19.543" v="146" actId="20577"/>
        <pc:sldMkLst>
          <pc:docMk/>
          <pc:sldMk cId="3516683039" sldId="266"/>
        </pc:sldMkLst>
        <pc:spChg chg="mod">
          <ac:chgData name="Marciniec  Marta" userId="S::mm111917@stud.ur.edu.pl::d71a8e58-53ce-485f-9944-7613d7e456fd" providerId="AD" clId="Web-{3E2A2190-7CFD-9C19-C2EE-5E45DC852267}" dt="2021-02-15T10:56:19.543" v="146" actId="20577"/>
          <ac:spMkLst>
            <pc:docMk/>
            <pc:sldMk cId="3516683039" sldId="266"/>
            <ac:spMk id="2" creationId="{3116FB5D-549A-490B-8A75-AAA0280EB37C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5:05.260" v="129" actId="20577"/>
          <ac:spMkLst>
            <pc:docMk/>
            <pc:sldMk cId="3516683039" sldId="266"/>
            <ac:spMk id="3" creationId="{7719481A-2D27-468C-A14B-547F44DEE4DD}"/>
          </ac:spMkLst>
        </pc:spChg>
      </pc:sldChg>
      <pc:sldChg chg="modSp">
        <pc:chgData name="Marciniec  Marta" userId="S::mm111917@stud.ur.edu.pl::d71a8e58-53ce-485f-9944-7613d7e456fd" providerId="AD" clId="Web-{3E2A2190-7CFD-9C19-C2EE-5E45DC852267}" dt="2021-02-15T11:56:48.128" v="392" actId="20577"/>
        <pc:sldMkLst>
          <pc:docMk/>
          <pc:sldMk cId="2511611173" sldId="269"/>
        </pc:sldMkLst>
        <pc:spChg chg="mod">
          <ac:chgData name="Marciniec  Marta" userId="S::mm111917@stud.ur.edu.pl::d71a8e58-53ce-485f-9944-7613d7e456fd" providerId="AD" clId="Web-{3E2A2190-7CFD-9C19-C2EE-5E45DC852267}" dt="2021-02-15T10:55:43.464" v="140" actId="20577"/>
          <ac:spMkLst>
            <pc:docMk/>
            <pc:sldMk cId="2511611173" sldId="269"/>
            <ac:spMk id="2" creationId="{4633C07A-484B-4E92-9457-B2B0AB68D92E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1:56:48.128" v="392" actId="20577"/>
          <ac:spMkLst>
            <pc:docMk/>
            <pc:sldMk cId="2511611173" sldId="269"/>
            <ac:spMk id="3" creationId="{20EC8560-D338-4A10-B8EF-9A1A449082AC}"/>
          </ac:spMkLst>
        </pc:spChg>
      </pc:sldChg>
      <pc:sldChg chg="modSp">
        <pc:chgData name="Marciniec  Marta" userId="S::mm111917@stud.ur.edu.pl::d71a8e58-53ce-485f-9944-7613d7e456fd" providerId="AD" clId="Web-{3E2A2190-7CFD-9C19-C2EE-5E45DC852267}" dt="2021-02-15T10:43:49.603" v="120" actId="20577"/>
        <pc:sldMkLst>
          <pc:docMk/>
          <pc:sldMk cId="694725691" sldId="271"/>
        </pc:sldMkLst>
        <pc:spChg chg="mod">
          <ac:chgData name="Marciniec  Marta" userId="S::mm111917@stud.ur.edu.pl::d71a8e58-53ce-485f-9944-7613d7e456fd" providerId="AD" clId="Web-{3E2A2190-7CFD-9C19-C2EE-5E45DC852267}" dt="2021-02-15T10:43:49.603" v="120" actId="20577"/>
          <ac:spMkLst>
            <pc:docMk/>
            <pc:sldMk cId="694725691" sldId="271"/>
            <ac:spMk id="2" creationId="{00000000-0000-0000-0000-000000000000}"/>
          </ac:spMkLst>
        </pc:spChg>
      </pc:sldChg>
      <pc:sldChg chg="addSp modSp">
        <pc:chgData name="Marciniec  Marta" userId="S::mm111917@stud.ur.edu.pl::d71a8e58-53ce-485f-9944-7613d7e456fd" providerId="AD" clId="Web-{3E2A2190-7CFD-9C19-C2EE-5E45DC852267}" dt="2021-02-15T10:10:20.103" v="35" actId="14100"/>
        <pc:sldMkLst>
          <pc:docMk/>
          <pc:sldMk cId="3216286903" sldId="272"/>
        </pc:sldMkLst>
        <pc:spChg chg="mod">
          <ac:chgData name="Marciniec  Marta" userId="S::mm111917@stud.ur.edu.pl::d71a8e58-53ce-485f-9944-7613d7e456fd" providerId="AD" clId="Web-{3E2A2190-7CFD-9C19-C2EE-5E45DC852267}" dt="2021-02-15T10:09:54.103" v="31" actId="20577"/>
          <ac:spMkLst>
            <pc:docMk/>
            <pc:sldMk cId="3216286903" sldId="272"/>
            <ac:spMk id="2" creationId="{3BF75E43-959B-453F-B126-BF299723E3A9}"/>
          </ac:spMkLst>
        </pc:spChg>
        <pc:picChg chg="add mod">
          <ac:chgData name="Marciniec  Marta" userId="S::mm111917@stud.ur.edu.pl::d71a8e58-53ce-485f-9944-7613d7e456fd" providerId="AD" clId="Web-{3E2A2190-7CFD-9C19-C2EE-5E45DC852267}" dt="2021-02-15T10:10:20.103" v="35" actId="14100"/>
          <ac:picMkLst>
            <pc:docMk/>
            <pc:sldMk cId="3216286903" sldId="272"/>
            <ac:picMk id="5" creationId="{02CF6F02-7E64-4B0C-A391-18F0ABD668DF}"/>
          </ac:picMkLst>
        </pc:picChg>
      </pc:sldChg>
      <pc:sldChg chg="addSp modSp">
        <pc:chgData name="Marciniec  Marta" userId="S::mm111917@stud.ur.edu.pl::d71a8e58-53ce-485f-9944-7613d7e456fd" providerId="AD" clId="Web-{3E2A2190-7CFD-9C19-C2EE-5E45DC852267}" dt="2021-02-15T11:54:17.250" v="346" actId="1076"/>
        <pc:sldMkLst>
          <pc:docMk/>
          <pc:sldMk cId="3249522998" sldId="273"/>
        </pc:sldMkLst>
        <pc:spChg chg="mod">
          <ac:chgData name="Marciniec  Marta" userId="S::mm111917@stud.ur.edu.pl::d71a8e58-53ce-485f-9944-7613d7e456fd" providerId="AD" clId="Web-{3E2A2190-7CFD-9C19-C2EE-5E45DC852267}" dt="2021-02-15T10:56:11.230" v="144" actId="20577"/>
          <ac:spMkLst>
            <pc:docMk/>
            <pc:sldMk cId="3249522998" sldId="273"/>
            <ac:spMk id="2" creationId="{865831B3-86A8-4959-84E2-5CD942E35ECD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7:59.389" v="157" actId="20577"/>
          <ac:spMkLst>
            <pc:docMk/>
            <pc:sldMk cId="3249522998" sldId="273"/>
            <ac:spMk id="3" creationId="{B3F2B05C-012F-4A6A-99B4-D53F5C49468D}"/>
          </ac:spMkLst>
        </pc:spChg>
        <pc:spChg chg="add mod">
          <ac:chgData name="Marciniec  Marta" userId="S::mm111917@stud.ur.edu.pl::d71a8e58-53ce-485f-9944-7613d7e456fd" providerId="AD" clId="Web-{3E2A2190-7CFD-9C19-C2EE-5E45DC852267}" dt="2021-02-15T11:54:17.250" v="346" actId="1076"/>
          <ac:spMkLst>
            <pc:docMk/>
            <pc:sldMk cId="3249522998" sldId="273"/>
            <ac:spMk id="6" creationId="{1EF09A72-A844-4099-8577-36617A8DA67A}"/>
          </ac:spMkLst>
        </pc:spChg>
      </pc:sldChg>
      <pc:sldChg chg="addSp delSp modSp mod setBg">
        <pc:chgData name="Marciniec  Marta" userId="S::mm111917@stud.ur.edu.pl::d71a8e58-53ce-485f-9944-7613d7e456fd" providerId="AD" clId="Web-{3E2A2190-7CFD-9C19-C2EE-5E45DC852267}" dt="2021-02-15T10:54:40.853" v="126" actId="20577"/>
        <pc:sldMkLst>
          <pc:docMk/>
          <pc:sldMk cId="1640996806" sldId="274"/>
        </pc:sldMkLst>
        <pc:spChg chg="mod">
          <ac:chgData name="Marciniec  Marta" userId="S::mm111917@stud.ur.edu.pl::d71a8e58-53ce-485f-9944-7613d7e456fd" providerId="AD" clId="Web-{3E2A2190-7CFD-9C19-C2EE-5E45DC852267}" dt="2021-02-15T10:17:19.488" v="89" actId="14100"/>
          <ac:spMkLst>
            <pc:docMk/>
            <pc:sldMk cId="1640996806" sldId="274"/>
            <ac:spMk id="2" creationId="{1FA12810-A5FD-4FDF-9678-A8EC03886ABE}"/>
          </ac:spMkLst>
        </pc:spChg>
        <pc:spChg chg="mod ord">
          <ac:chgData name="Marciniec  Marta" userId="S::mm111917@stud.ur.edu.pl::d71a8e58-53ce-485f-9944-7613d7e456fd" providerId="AD" clId="Web-{3E2A2190-7CFD-9C19-C2EE-5E45DC852267}" dt="2021-02-15T10:54:40.853" v="126" actId="20577"/>
          <ac:spMkLst>
            <pc:docMk/>
            <pc:sldMk cId="1640996806" sldId="274"/>
            <ac:spMk id="3" creationId="{4F10E3CE-5EE3-4C9D-95E9-6367788D42B6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30.531" v="55"/>
          <ac:spMkLst>
            <pc:docMk/>
            <pc:sldMk cId="1640996806" sldId="274"/>
            <ac:spMk id="6" creationId="{5E39A796-BE83-48B1-B33F-35C4A32AAB57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40.547" v="57"/>
          <ac:spMkLst>
            <pc:docMk/>
            <pc:sldMk cId="1640996806" sldId="274"/>
            <ac:spMk id="7" creationId="{131BAD53-4E89-4F62-BBB7-26359763ED39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40.547" v="57"/>
          <ac:spMkLst>
            <pc:docMk/>
            <pc:sldMk cId="1640996806" sldId="274"/>
            <ac:spMk id="8" creationId="{62756DA2-40EB-4C6F-B962-5822FFB54FB6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24.578" v="53"/>
          <ac:spMkLst>
            <pc:docMk/>
            <pc:sldMk cId="1640996806" sldId="274"/>
            <ac:spMk id="9" creationId="{687AFE0E-B37D-4531-AFE8-231C8348EAF1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7:11.207" v="88"/>
          <ac:spMkLst>
            <pc:docMk/>
            <pc:sldMk cId="1640996806" sldId="274"/>
            <ac:spMk id="10" creationId="{46F7435D-E3DB-47B1-BA61-B00ACC83A9DE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30.531" v="55"/>
          <ac:spMkLst>
            <pc:docMk/>
            <pc:sldMk cId="1640996806" sldId="274"/>
            <ac:spMk id="11" creationId="{72F84B47-E267-4194-8194-831DB7B5547F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7:11.207" v="88"/>
          <ac:spMkLst>
            <pc:docMk/>
            <pc:sldMk cId="1640996806" sldId="274"/>
            <ac:spMk id="12" creationId="{F263A0B5-F8C4-4116-809F-78A768EA79A6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14.032" v="63"/>
          <ac:spMkLst>
            <pc:docMk/>
            <pc:sldMk cId="1640996806" sldId="274"/>
            <ac:spMk id="14" creationId="{5D13CC36-B950-4F02-9BAF-9A7EB267398C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14.032" v="63"/>
          <ac:spMkLst>
            <pc:docMk/>
            <pc:sldMk cId="1640996806" sldId="274"/>
            <ac:spMk id="15" creationId="{4F2E2428-58BA-458D-AA54-05502E63F32F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16.704" v="65"/>
          <ac:spMkLst>
            <pc:docMk/>
            <pc:sldMk cId="1640996806" sldId="274"/>
            <ac:spMk id="16" creationId="{7FF47CB7-972F-479F-A36D-9E72D26EC8DA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59.688" v="61"/>
          <ac:spMkLst>
            <pc:docMk/>
            <pc:sldMk cId="1640996806" sldId="274"/>
            <ac:spMk id="17" creationId="{131BAD53-4E89-4F62-BBB7-26359763ED39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16.704" v="65"/>
          <ac:spMkLst>
            <pc:docMk/>
            <pc:sldMk cId="1640996806" sldId="274"/>
            <ac:spMk id="18" creationId="{0D153B68-5844-490D-8E67-F616D6D721CA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4:59.688" v="61"/>
          <ac:spMkLst>
            <pc:docMk/>
            <pc:sldMk cId="1640996806" sldId="274"/>
            <ac:spMk id="19" creationId="{62756DA2-40EB-4C6F-B962-5822FFB54FB6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31.673" v="67"/>
          <ac:spMkLst>
            <pc:docMk/>
            <pc:sldMk cId="1640996806" sldId="274"/>
            <ac:spMk id="20" creationId="{F13C74B1-5B17-4795-BED0-7140497B445A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16.704" v="65"/>
          <ac:spMkLst>
            <pc:docMk/>
            <pc:sldMk cId="1640996806" sldId="274"/>
            <ac:spMk id="21" creationId="{9A0D773F-7A7D-4DBB-9DEA-86BB8B8F4BC8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31.673" v="67"/>
          <ac:spMkLst>
            <pc:docMk/>
            <pc:sldMk cId="1640996806" sldId="274"/>
            <ac:spMk id="22" creationId="{D4974D33-8DC5-464E-8C6D-BE58F0669C17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55.345" v="69"/>
          <ac:spMkLst>
            <pc:docMk/>
            <pc:sldMk cId="1640996806" sldId="274"/>
            <ac:spMk id="23" creationId="{743AA782-23D1-4521-8CAD-47662984AA08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5:55.345" v="69"/>
          <ac:spMkLst>
            <pc:docMk/>
            <pc:sldMk cId="1640996806" sldId="274"/>
            <ac:spMk id="24" creationId="{650D18FE-0824-4A46-B22C-A86B52E5780A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04.611" v="71"/>
          <ac:spMkLst>
            <pc:docMk/>
            <pc:sldMk cId="1640996806" sldId="274"/>
            <ac:spMk id="25" creationId="{0E3596DD-156A-473E-9BB3-C6A29F7574E9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04.611" v="71"/>
          <ac:spMkLst>
            <pc:docMk/>
            <pc:sldMk cId="1640996806" sldId="274"/>
            <ac:spMk id="26" creationId="{2C46C4D6-C474-4E92-B52E-944C1118F7B6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14.877" v="73"/>
          <ac:spMkLst>
            <pc:docMk/>
            <pc:sldMk cId="1640996806" sldId="274"/>
            <ac:spMk id="27" creationId="{9427AF5F-9A0E-42B7-A252-FD64C9885F9C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17.424" v="75"/>
          <ac:spMkLst>
            <pc:docMk/>
            <pc:sldMk cId="1640996806" sldId="274"/>
            <ac:spMk id="28" creationId="{F541DB91-0B10-46D9-B34B-7BFF9602606D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17.424" v="75"/>
          <ac:spMkLst>
            <pc:docMk/>
            <pc:sldMk cId="1640996806" sldId="274"/>
            <ac:spMk id="29" creationId="{9CF7FE1C-8BC5-4B0C-A2BC-93AB72C90FDD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27.502" v="77"/>
          <ac:spMkLst>
            <pc:docMk/>
            <pc:sldMk cId="1640996806" sldId="274"/>
            <ac:spMk id="30" creationId="{9427AF5F-9A0E-42B7-A252-FD64C9885F9C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34.831" v="79"/>
          <ac:spMkLst>
            <pc:docMk/>
            <pc:sldMk cId="1640996806" sldId="274"/>
            <ac:spMk id="31" creationId="{DC6BEC6B-5C77-412D-B45A-5B0F46FEDAC7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37.753" v="81"/>
          <ac:spMkLst>
            <pc:docMk/>
            <pc:sldMk cId="1640996806" sldId="274"/>
            <ac:spMk id="32" creationId="{3EEB8ED6-9142-4A11-B029-18DDE98C4952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43.003" v="83"/>
          <ac:spMkLst>
            <pc:docMk/>
            <pc:sldMk cId="1640996806" sldId="274"/>
            <ac:spMk id="33" creationId="{22587ECF-85E9-4393-9D87-8EB6F3F6C208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45.722" v="85"/>
          <ac:spMkLst>
            <pc:docMk/>
            <pc:sldMk cId="1640996806" sldId="274"/>
            <ac:spMk id="34" creationId="{9A002C20-86F6-46B0-8392-A37CAC548C71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6:45.722" v="85"/>
          <ac:spMkLst>
            <pc:docMk/>
            <pc:sldMk cId="1640996806" sldId="274"/>
            <ac:spMk id="35" creationId="{C2972F54-37E5-4215-8174-927CD8DD41A7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7:11.191" v="87"/>
          <ac:spMkLst>
            <pc:docMk/>
            <pc:sldMk cId="1640996806" sldId="274"/>
            <ac:spMk id="36" creationId="{23E547B5-89CF-4EC0-96DE-25771AED0799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17:11.191" v="87"/>
          <ac:spMkLst>
            <pc:docMk/>
            <pc:sldMk cId="1640996806" sldId="274"/>
            <ac:spMk id="37" creationId="{3F0B8CEB-8279-4E5E-A0CE-1FC9F71736F2}"/>
          </ac:spMkLst>
        </pc:spChg>
        <pc:spChg chg="add">
          <ac:chgData name="Marciniec  Marta" userId="S::mm111917@stud.ur.edu.pl::d71a8e58-53ce-485f-9944-7613d7e456fd" providerId="AD" clId="Web-{3E2A2190-7CFD-9C19-C2EE-5E45DC852267}" dt="2021-02-15T10:17:11.207" v="88"/>
          <ac:spMkLst>
            <pc:docMk/>
            <pc:sldMk cId="1640996806" sldId="274"/>
            <ac:spMk id="38" creationId="{F821940F-7A1D-4ACC-85B4-A932898ABB37}"/>
          </ac:spMkLst>
        </pc:spChg>
        <pc:spChg chg="add">
          <ac:chgData name="Marciniec  Marta" userId="S::mm111917@stud.ur.edu.pl::d71a8e58-53ce-485f-9944-7613d7e456fd" providerId="AD" clId="Web-{3E2A2190-7CFD-9C19-C2EE-5E45DC852267}" dt="2021-02-15T10:17:11.207" v="88"/>
          <ac:spMkLst>
            <pc:docMk/>
            <pc:sldMk cId="1640996806" sldId="274"/>
            <ac:spMk id="39" creationId="{16674508-81D3-48CF-96BF-7FC60EAA572A}"/>
          </ac:spMkLst>
        </pc:spChg>
        <pc:picChg chg="add mod">
          <ac:chgData name="Marciniec  Marta" userId="S::mm111917@stud.ur.edu.pl::d71a8e58-53ce-485f-9944-7613d7e456fd" providerId="AD" clId="Web-{3E2A2190-7CFD-9C19-C2EE-5E45DC852267}" dt="2021-02-15T10:17:11.207" v="88"/>
          <ac:picMkLst>
            <pc:docMk/>
            <pc:sldMk cId="1640996806" sldId="274"/>
            <ac:picMk id="4" creationId="{8473E340-578F-4018-AF95-EBE3D3430591}"/>
          </ac:picMkLst>
        </pc:picChg>
      </pc:sldChg>
      <pc:sldChg chg="addSp delSp modSp">
        <pc:chgData name="Marciniec  Marta" userId="S::mm111917@stud.ur.edu.pl::d71a8e58-53ce-485f-9944-7613d7e456fd" providerId="AD" clId="Web-{3E2A2190-7CFD-9C19-C2EE-5E45DC852267}" dt="2021-02-15T10:58:35.077" v="161" actId="20577"/>
        <pc:sldMkLst>
          <pc:docMk/>
          <pc:sldMk cId="1803561795" sldId="275"/>
        </pc:sldMkLst>
        <pc:spChg chg="mod ord">
          <ac:chgData name="Marciniec  Marta" userId="S::mm111917@stud.ur.edu.pl::d71a8e58-53ce-485f-9944-7613d7e456fd" providerId="AD" clId="Web-{3E2A2190-7CFD-9C19-C2EE-5E45DC852267}" dt="2021-02-15T10:56:08.761" v="143" actId="20577"/>
          <ac:spMkLst>
            <pc:docMk/>
            <pc:sldMk cId="1803561795" sldId="275"/>
            <ac:spMk id="2" creationId="{AC94C3BD-9AFA-4137-9F87-DA09AF226824}"/>
          </ac:spMkLst>
        </pc:spChg>
        <pc:spChg chg="mod">
          <ac:chgData name="Marciniec  Marta" userId="S::mm111917@stud.ur.edu.pl::d71a8e58-53ce-485f-9944-7613d7e456fd" providerId="AD" clId="Web-{3E2A2190-7CFD-9C19-C2EE-5E45DC852267}" dt="2021-02-15T10:58:35.077" v="161" actId="20577"/>
          <ac:spMkLst>
            <pc:docMk/>
            <pc:sldMk cId="1803561795" sldId="275"/>
            <ac:spMk id="3" creationId="{537011E2-77C0-484C-ADF8-AD348B689F00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7:16.866" v="8"/>
          <ac:spMkLst>
            <pc:docMk/>
            <pc:sldMk cId="1803561795" sldId="275"/>
            <ac:spMk id="11" creationId="{79BB35BC-D5C2-4C8B-A22A-A71E6191913B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7:03.851" v="5"/>
          <ac:spMkLst>
            <pc:docMk/>
            <pc:sldMk cId="1803561795" sldId="275"/>
            <ac:spMk id="13" creationId="{D009D6D5-DAC2-4A8B-A17A-E206B9012D09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7:16.820" v="7"/>
          <ac:spMkLst>
            <pc:docMk/>
            <pc:sldMk cId="1803561795" sldId="275"/>
            <ac:spMk id="14" creationId="{35F0E358-1E49-4920-80D8-C3D138708838}"/>
          </ac:spMkLst>
        </pc:spChg>
        <pc:spChg chg="add">
          <ac:chgData name="Marciniec  Marta" userId="S::mm111917@stud.ur.edu.pl::d71a8e58-53ce-485f-9944-7613d7e456fd" providerId="AD" clId="Web-{3E2A2190-7CFD-9C19-C2EE-5E45DC852267}" dt="2021-02-15T09:47:16.866" v="8"/>
          <ac:spMkLst>
            <pc:docMk/>
            <pc:sldMk cId="1803561795" sldId="275"/>
            <ac:spMk id="15" creationId="{787900AF-3ED0-4C02-A309-3984EBBD202C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6:27.365" v="1"/>
          <ac:spMkLst>
            <pc:docMk/>
            <pc:sldMk cId="1803561795" sldId="275"/>
            <ac:spMk id="16" creationId="{1CDD8E39-EA14-4679-9655-1BFF5A7B63EE}"/>
          </ac:spMkLst>
        </pc:spChg>
        <pc:spChg chg="add">
          <ac:chgData name="Marciniec  Marta" userId="S::mm111917@stud.ur.edu.pl::d71a8e58-53ce-485f-9944-7613d7e456fd" providerId="AD" clId="Web-{3E2A2190-7CFD-9C19-C2EE-5E45DC852267}" dt="2021-02-15T09:47:16.866" v="8"/>
          <ac:spMkLst>
            <pc:docMk/>
            <pc:sldMk cId="1803561795" sldId="275"/>
            <ac:spMk id="17" creationId="{8DEDEE5C-3126-4336-A7D4-9277AF5A04B4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7:16.820" v="7"/>
          <ac:spMkLst>
            <pc:docMk/>
            <pc:sldMk cId="1803561795" sldId="275"/>
            <ac:spMk id="18" creationId="{E2D2362D-7010-4036-B9CA-03DFC8EB3B01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7:16.820" v="7"/>
          <ac:spMkLst>
            <pc:docMk/>
            <pc:sldMk cId="1803561795" sldId="275"/>
            <ac:spMk id="20" creationId="{DC85BF5E-2BD6-4E5B-8EA3-420B45BB03FA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09:47:16.820" v="7"/>
          <ac:spMkLst>
            <pc:docMk/>
            <pc:sldMk cId="1803561795" sldId="275"/>
            <ac:spMk id="22" creationId="{740D8E28-91B5-42B0-9D6C-B777D8AD90C2}"/>
          </ac:spMkLst>
        </pc:spChg>
        <pc:picChg chg="mod ord">
          <ac:chgData name="Marciniec  Marta" userId="S::mm111917@stud.ur.edu.pl::d71a8e58-53ce-485f-9944-7613d7e456fd" providerId="AD" clId="Web-{3E2A2190-7CFD-9C19-C2EE-5E45DC852267}" dt="2021-02-15T09:47:16.866" v="8"/>
          <ac:picMkLst>
            <pc:docMk/>
            <pc:sldMk cId="1803561795" sldId="275"/>
            <ac:picMk id="4" creationId="{77E445DC-6671-426B-A091-DD6C3E257815}"/>
          </ac:picMkLst>
        </pc:picChg>
      </pc:sldChg>
      <pc:sldChg chg="addSp delSp modSp new">
        <pc:chgData name="Marciniec  Marta" userId="S::mm111917@stud.ur.edu.pl::d71a8e58-53ce-485f-9944-7613d7e456fd" providerId="AD" clId="Web-{3E2A2190-7CFD-9C19-C2EE-5E45DC852267}" dt="2021-02-15T10:55:51.417" v="141" actId="20577"/>
        <pc:sldMkLst>
          <pc:docMk/>
          <pc:sldMk cId="2589308269" sldId="276"/>
        </pc:sldMkLst>
        <pc:spChg chg="mod">
          <ac:chgData name="Marciniec  Marta" userId="S::mm111917@stud.ur.edu.pl::d71a8e58-53ce-485f-9944-7613d7e456fd" providerId="AD" clId="Web-{3E2A2190-7CFD-9C19-C2EE-5E45DC852267}" dt="2021-02-15T10:55:51.417" v="141" actId="20577"/>
          <ac:spMkLst>
            <pc:docMk/>
            <pc:sldMk cId="2589308269" sldId="276"/>
            <ac:spMk id="2" creationId="{40B970B0-8B2A-4EDE-A08C-1B696DFD8E32}"/>
          </ac:spMkLst>
        </pc:spChg>
        <pc:spChg chg="add del">
          <ac:chgData name="Marciniec  Marta" userId="S::mm111917@stud.ur.edu.pl::d71a8e58-53ce-485f-9944-7613d7e456fd" providerId="AD" clId="Web-{3E2A2190-7CFD-9C19-C2EE-5E45DC852267}" dt="2021-02-15T10:07:04.411" v="24"/>
          <ac:spMkLst>
            <pc:docMk/>
            <pc:sldMk cId="2589308269" sldId="276"/>
            <ac:spMk id="3" creationId="{79290CF5-AC98-4780-9CDB-15DBE0CEA5E0}"/>
          </ac:spMkLst>
        </pc:spChg>
        <pc:graphicFrameChg chg="add del mod ord modGraphic">
          <ac:chgData name="Marciniec  Marta" userId="S::mm111917@stud.ur.edu.pl::d71a8e58-53ce-485f-9944-7613d7e456fd" providerId="AD" clId="Web-{3E2A2190-7CFD-9C19-C2EE-5E45DC852267}" dt="2021-02-15T09:49:08.650" v="22"/>
          <ac:graphicFrameMkLst>
            <pc:docMk/>
            <pc:sldMk cId="2589308269" sldId="276"/>
            <ac:graphicFrameMk id="5" creationId="{16E9AACE-F5CD-4447-A81D-EE4EEB5B59AC}"/>
          </ac:graphicFrameMkLst>
        </pc:graphicFrameChg>
        <pc:picChg chg="add mod ord">
          <ac:chgData name="Marciniec  Marta" userId="S::mm111917@stud.ur.edu.pl::d71a8e58-53ce-485f-9944-7613d7e456fd" providerId="AD" clId="Web-{3E2A2190-7CFD-9C19-C2EE-5E45DC852267}" dt="2021-02-15T10:07:19.958" v="28" actId="14100"/>
          <ac:picMkLst>
            <pc:docMk/>
            <pc:sldMk cId="2589308269" sldId="276"/>
            <ac:picMk id="4" creationId="{2CA3A2A5-9D61-4A64-82CA-9A47A1877959}"/>
          </ac:picMkLst>
        </pc:picChg>
      </pc:sldChg>
    </pc:docChg>
  </pc:docChgLst>
  <pc:docChgLst>
    <pc:chgData name="Marciniec  Marta" userId="S::mm111917@stud.ur.edu.pl::d71a8e58-53ce-485f-9944-7613d7e456fd" providerId="AD" clId="Web-{87369D65-9E2C-1BC1-2FE1-30EF9099211A}"/>
    <pc:docChg chg="addSld modSld">
      <pc:chgData name="Marciniec  Marta" userId="S::mm111917@stud.ur.edu.pl::d71a8e58-53ce-485f-9944-7613d7e456fd" providerId="AD" clId="Web-{87369D65-9E2C-1BC1-2FE1-30EF9099211A}" dt="2021-02-13T14:36:23.009" v="32"/>
      <pc:docMkLst>
        <pc:docMk/>
      </pc:docMkLst>
      <pc:sldChg chg="addSp delSp modSp">
        <pc:chgData name="Marciniec  Marta" userId="S::mm111917@stud.ur.edu.pl::d71a8e58-53ce-485f-9944-7613d7e456fd" providerId="AD" clId="Web-{87369D65-9E2C-1BC1-2FE1-30EF9099211A}" dt="2021-02-13T14:30:43.955" v="4"/>
        <pc:sldMkLst>
          <pc:docMk/>
          <pc:sldMk cId="3002206402" sldId="262"/>
        </pc:sldMkLst>
        <pc:spChg chg="mod">
          <ac:chgData name="Marciniec  Marta" userId="S::mm111917@stud.ur.edu.pl::d71a8e58-53ce-485f-9944-7613d7e456fd" providerId="AD" clId="Web-{87369D65-9E2C-1BC1-2FE1-30EF9099211A}" dt="2021-02-13T14:30:43.955" v="3"/>
          <ac:spMkLst>
            <pc:docMk/>
            <pc:sldMk cId="3002206402" sldId="262"/>
            <ac:spMk id="2" creationId="{72A02423-094D-4802-A2AA-8A50FF4CAAB3}"/>
          </ac:spMkLst>
        </pc:spChg>
        <pc:spChg chg="mod">
          <ac:chgData name="Marciniec  Marta" userId="S::mm111917@stud.ur.edu.pl::d71a8e58-53ce-485f-9944-7613d7e456fd" providerId="AD" clId="Web-{87369D65-9E2C-1BC1-2FE1-30EF9099211A}" dt="2021-02-13T14:30:43.955" v="3"/>
          <ac:spMkLst>
            <pc:docMk/>
            <pc:sldMk cId="3002206402" sldId="262"/>
            <ac:spMk id="3" creationId="{E5ACF1FC-C9B7-4088-BF35-DDE6BCE8D95B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43.955" v="4"/>
          <ac:spMkLst>
            <pc:docMk/>
            <pc:sldMk cId="3002206402" sldId="262"/>
            <ac:spMk id="21" creationId="{9F701746-0657-4467-BBD3-24051A715C25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43.955" v="4"/>
          <ac:spMkLst>
            <pc:docMk/>
            <pc:sldMk cId="3002206402" sldId="262"/>
            <ac:spMk id="25" creationId="{117BEB00-3E3D-4F08-AF56-DB0D22FB5F64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43.955" v="3"/>
          <ac:spMkLst>
            <pc:docMk/>
            <pc:sldMk cId="3002206402" sldId="262"/>
            <ac:spMk id="27" creationId="{0C777BBD-C42C-46C6-8D2D-BD2F9613D6F4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43.955" v="3"/>
          <ac:spMkLst>
            <pc:docMk/>
            <pc:sldMk cId="3002206402" sldId="262"/>
            <ac:spMk id="28" creationId="{721F817A-BF7E-440D-B296-66D86EDB067C}"/>
          </ac:spMkLst>
        </pc:spChg>
        <pc:spChg chg="add">
          <ac:chgData name="Marciniec  Marta" userId="S::mm111917@stud.ur.edu.pl::d71a8e58-53ce-485f-9944-7613d7e456fd" providerId="AD" clId="Web-{87369D65-9E2C-1BC1-2FE1-30EF9099211A}" dt="2021-02-13T14:30:43.955" v="4"/>
          <ac:spMkLst>
            <pc:docMk/>
            <pc:sldMk cId="3002206402" sldId="262"/>
            <ac:spMk id="29" creationId="{9F701746-0657-4467-BBD3-24051A715C25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17.048" v="1"/>
          <ac:spMkLst>
            <pc:docMk/>
            <pc:sldMk cId="3002206402" sldId="262"/>
            <ac:spMk id="30" creationId="{8FC9BE17-9A7B-462D-AE50-3D8777387304}"/>
          </ac:spMkLst>
        </pc:spChg>
        <pc:spChg chg="add">
          <ac:chgData name="Marciniec  Marta" userId="S::mm111917@stud.ur.edu.pl::d71a8e58-53ce-485f-9944-7613d7e456fd" providerId="AD" clId="Web-{87369D65-9E2C-1BC1-2FE1-30EF9099211A}" dt="2021-02-13T14:30:43.955" v="4"/>
          <ac:spMkLst>
            <pc:docMk/>
            <pc:sldMk cId="3002206402" sldId="262"/>
            <ac:spMk id="31" creationId="{117BEB00-3E3D-4F08-AF56-DB0D22FB5F64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17.048" v="1"/>
          <ac:spMkLst>
            <pc:docMk/>
            <pc:sldMk cId="3002206402" sldId="262"/>
            <ac:spMk id="32" creationId="{3EBE8569-6AEC-4B8C-8D53-2DE337CDBA65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17.048" v="1"/>
          <ac:spMkLst>
            <pc:docMk/>
            <pc:sldMk cId="3002206402" sldId="262"/>
            <ac:spMk id="34" creationId="{55D4142C-5077-457F-A6AD-3FECFDB39685}"/>
          </ac:spMkLst>
        </pc:spChg>
        <pc:spChg chg="add del">
          <ac:chgData name="Marciniec  Marta" userId="S::mm111917@stud.ur.edu.pl::d71a8e58-53ce-485f-9944-7613d7e456fd" providerId="AD" clId="Web-{87369D65-9E2C-1BC1-2FE1-30EF9099211A}" dt="2021-02-13T14:30:17.048" v="1"/>
          <ac:spMkLst>
            <pc:docMk/>
            <pc:sldMk cId="3002206402" sldId="262"/>
            <ac:spMk id="36" creationId="{7A5F0580-5EE9-419F-96EE-B6529EF6E7D0}"/>
          </ac:spMkLst>
        </pc:spChg>
        <pc:picChg chg="mod">
          <ac:chgData name="Marciniec  Marta" userId="S::mm111917@stud.ur.edu.pl::d71a8e58-53ce-485f-9944-7613d7e456fd" providerId="AD" clId="Web-{87369D65-9E2C-1BC1-2FE1-30EF9099211A}" dt="2021-02-13T14:30:43.955" v="4"/>
          <ac:picMkLst>
            <pc:docMk/>
            <pc:sldMk cId="3002206402" sldId="262"/>
            <ac:picMk id="4" creationId="{AFA3D986-85D1-42BB-8D74-0B1AA399D729}"/>
          </ac:picMkLst>
        </pc:picChg>
      </pc:sldChg>
      <pc:sldChg chg="addSp delSp modSp new">
        <pc:chgData name="Marciniec  Marta" userId="S::mm111917@stud.ur.edu.pl::d71a8e58-53ce-485f-9944-7613d7e456fd" providerId="AD" clId="Web-{87369D65-9E2C-1BC1-2FE1-30EF9099211A}" dt="2021-02-13T14:36:23.009" v="32"/>
        <pc:sldMkLst>
          <pc:docMk/>
          <pc:sldMk cId="4042803092" sldId="263"/>
        </pc:sldMkLst>
        <pc:spChg chg="mod">
          <ac:chgData name="Marciniec  Marta" userId="S::mm111917@stud.ur.edu.pl::d71a8e58-53ce-485f-9944-7613d7e456fd" providerId="AD" clId="Web-{87369D65-9E2C-1BC1-2FE1-30EF9099211A}" dt="2021-02-13T14:31:06.518" v="6" actId="20577"/>
          <ac:spMkLst>
            <pc:docMk/>
            <pc:sldMk cId="4042803092" sldId="263"/>
            <ac:spMk id="2" creationId="{215F6E9A-995A-4D91-BE9B-3968CBECF0FD}"/>
          </ac:spMkLst>
        </pc:spChg>
        <pc:spChg chg="mod">
          <ac:chgData name="Marciniec  Marta" userId="S::mm111917@stud.ur.edu.pl::d71a8e58-53ce-485f-9944-7613d7e456fd" providerId="AD" clId="Web-{87369D65-9E2C-1BC1-2FE1-30EF9099211A}" dt="2021-02-13T14:36:09.524" v="30" actId="20577"/>
          <ac:spMkLst>
            <pc:docMk/>
            <pc:sldMk cId="4042803092" sldId="263"/>
            <ac:spMk id="3" creationId="{062E26FD-3791-4127-A932-34FF8B64D24B}"/>
          </ac:spMkLst>
        </pc:spChg>
        <pc:picChg chg="add del mod">
          <ac:chgData name="Marciniec  Marta" userId="S::mm111917@stud.ur.edu.pl::d71a8e58-53ce-485f-9944-7613d7e456fd" providerId="AD" clId="Web-{87369D65-9E2C-1BC1-2FE1-30EF9099211A}" dt="2021-02-13T14:36:23.009" v="32"/>
          <ac:picMkLst>
            <pc:docMk/>
            <pc:sldMk cId="4042803092" sldId="263"/>
            <ac:picMk id="4" creationId="{329C44E6-D18A-44DB-9F89-58172A9056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44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1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5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0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1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2021-02-26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5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pic.pl/mondelez-przegral-w-sadzie-z-ritter-sport.html" TargetMode="External"/><Relationship Id="rId5" Type="http://schemas.openxmlformats.org/officeDocument/2006/relationships/hyperlink" Target="https://hurtidetal.pl/article/art_id,29375-107/mondelez-int-wspiera-walke-z-epidemia-w-polsce-i-na-swiecie/" TargetMode="External"/><Relationship Id="rId4" Type="http://schemas.openxmlformats.org/officeDocument/2006/relationships/hyperlink" Target="https://businessinsider.com.pl/finanse/handel/wlasciciel-milki-przegral-z-producentem-ritter-sport/clmtdv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Milkastra%C3%9Fe_100_Jahr.jpg" TargetMode="External"/><Relationship Id="rId3" Type="http://schemas.openxmlformats.org/officeDocument/2006/relationships/hyperlink" Target="https://de.wikipedia.org/wiki/Milka_(Marke)" TargetMode="External"/><Relationship Id="rId7" Type="http://schemas.openxmlformats.org/officeDocument/2006/relationships/hyperlink" Target="https://gtswiki.gt-beginners.net/decal/?searchword=milka&amp;lang=us" TargetMode="External"/><Relationship Id="rId2" Type="http://schemas.openxmlformats.org/officeDocument/2006/relationships/hyperlink" Target="https://www.milka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360fx.it/en/clients/mondelez-international-inc" TargetMode="External"/><Relationship Id="rId11" Type="http://schemas.openxmlformats.org/officeDocument/2006/relationships/hyperlink" Target="http://ppic.pl/mondelez-przegral-w-sadzie-z-ritter-sport.html" TargetMode="External"/><Relationship Id="rId5" Type="http://schemas.openxmlformats.org/officeDocument/2006/relationships/hyperlink" Target="https://projektowane.pl/czy-marka-milka-mila-jest-dla-odbiorcy/" TargetMode="External"/><Relationship Id="rId10" Type="http://schemas.openxmlformats.org/officeDocument/2006/relationships/hyperlink" Target="https://hurtidetal.pl/article/art_id,29375-107/mondelez-int-wspiera-walke-z-epidemia-w-polsce-i-na-swiecie/" TargetMode="External"/><Relationship Id="rId4" Type="http://schemas.openxmlformats.org/officeDocument/2006/relationships/hyperlink" Target="https://businessinsider.com.pl/finanse/handel/wlasciciel-milki-przegral-z-producentem-ritter-sport/clmtdvr" TargetMode="External"/><Relationship Id="rId9" Type="http://schemas.openxmlformats.org/officeDocument/2006/relationships/hyperlink" Target="https://www.promoceny.pl/detail/biedronka-czekolada-milka-2019121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Milka_(Marke)" TargetMode="External"/><Relationship Id="rId4" Type="http://schemas.openxmlformats.org/officeDocument/2006/relationships/hyperlink" Target="https://www.360fx.it/en/clients/mondelez-international-in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tswiki.gt-beginners.net/decal/?searchword=milka&amp;lang=us" TargetMode="External"/><Relationship Id="rId5" Type="http://schemas.openxmlformats.org/officeDocument/2006/relationships/hyperlink" Target="https://www.milka.com.pl/marka/history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ilka_(Marke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Milkastra%C3%9Fe_100_Jah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Milka_(Marke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moceny.pl/detail/biedronka-czekolada-milka-2019121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wikipedia.org/wiki/Milka_(Marke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lka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476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" sz="2400" b="1" dirty="0">
                <a:ea typeface="+mj-lt"/>
                <a:cs typeface="+mj-lt"/>
              </a:rPr>
              <a:t>Universität Rzeszów</a:t>
            </a:r>
            <a:br>
              <a:rPr lang="de" sz="2400" b="1" dirty="0">
                <a:ea typeface="+mj-lt"/>
                <a:cs typeface="+mj-lt"/>
              </a:rPr>
            </a:br>
            <a:r>
              <a:rPr lang="de" sz="2400" b="1" dirty="0">
                <a:ea typeface="+mj-lt"/>
                <a:cs typeface="+mj-lt"/>
              </a:rPr>
              <a:t>Institut für Wirtschaft und Finanzen</a:t>
            </a:r>
            <a:r>
              <a:rPr lang="de" dirty="0">
                <a:ea typeface="+mj-lt"/>
                <a:cs typeface="+mj-lt"/>
              </a:rPr>
              <a:t> </a:t>
            </a:r>
            <a:br>
              <a:rPr lang="de" dirty="0">
                <a:ea typeface="+mj-lt"/>
                <a:cs typeface="+mj-lt"/>
              </a:rPr>
            </a:br>
            <a:r>
              <a:rPr lang="de" dirty="0">
                <a:ea typeface="+mj-lt"/>
                <a:cs typeface="+mj-lt"/>
              </a:rPr>
              <a:t/>
            </a:r>
            <a:br>
              <a:rPr lang="de" dirty="0">
                <a:ea typeface="+mj-lt"/>
                <a:cs typeface="+mj-lt"/>
              </a:rPr>
            </a:br>
            <a:r>
              <a:rPr lang="de" sz="7300" b="1">
                <a:ea typeface="+mj-lt"/>
                <a:cs typeface="+mj-lt"/>
              </a:rPr>
              <a:t>MILKA FIRMA</a:t>
            </a:r>
            <a:r>
              <a:rPr lang="de" sz="7300" dirty="0">
                <a:ea typeface="+mj-lt"/>
                <a:cs typeface="+mj-lt"/>
              </a:rPr>
              <a:t> </a:t>
            </a:r>
            <a:endParaRPr lang="pl-PL" sz="6700" dirty="0">
              <a:cs typeface="Calibri Light" panose="020F0302020204030204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84717" y="4665963"/>
            <a:ext cx="9144000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r"/>
            <a:r>
              <a:rPr lang="de" b="1" dirty="0">
                <a:latin typeface="Calibri Light"/>
                <a:ea typeface="+mn-lt"/>
                <a:cs typeface="+mn-lt"/>
              </a:rPr>
              <a:t>Bearbeitet von:</a:t>
            </a:r>
            <a:r>
              <a:rPr lang="pl-PL" dirty="0">
                <a:latin typeface="Calibri Light"/>
                <a:ea typeface="+mn-lt"/>
                <a:cs typeface="+mn-lt"/>
              </a:rPr>
              <a:t> </a:t>
            </a:r>
            <a:endParaRPr lang="pl-PL" dirty="0">
              <a:latin typeface="Calibri Light"/>
              <a:cs typeface="Calibri Light"/>
            </a:endParaRPr>
          </a:p>
          <a:p>
            <a:pPr algn="r"/>
            <a:r>
              <a:rPr lang="de" b="1" dirty="0">
                <a:latin typeface="Calibri Light"/>
                <a:ea typeface="+mn-lt"/>
                <a:cs typeface="+mn-lt"/>
              </a:rPr>
              <a:t>                                            Marta </a:t>
            </a:r>
            <a:r>
              <a:rPr lang="de" b="1" dirty="0" err="1">
                <a:latin typeface="Calibri Light"/>
                <a:ea typeface="+mn-lt"/>
                <a:cs typeface="+mn-lt"/>
              </a:rPr>
              <a:t>Marciniec</a:t>
            </a:r>
            <a:r>
              <a:rPr lang="de" b="1" dirty="0">
                <a:latin typeface="Calibri Light"/>
                <a:ea typeface="+mn-lt"/>
                <a:cs typeface="+mn-lt"/>
              </a:rPr>
              <a:t/>
            </a:r>
            <a:br>
              <a:rPr lang="de" b="1" dirty="0">
                <a:latin typeface="Calibri Light"/>
                <a:ea typeface="+mn-lt"/>
                <a:cs typeface="+mn-lt"/>
              </a:rPr>
            </a:br>
            <a:r>
              <a:rPr lang="de" b="1" dirty="0">
                <a:latin typeface="Calibri Light"/>
                <a:ea typeface="+mn-lt"/>
                <a:cs typeface="+mn-lt"/>
              </a:rPr>
              <a:t> </a:t>
            </a:r>
            <a:r>
              <a:rPr lang="de" dirty="0">
                <a:latin typeface="Calibri Light"/>
                <a:ea typeface="+mn-lt"/>
                <a:cs typeface="+mn-lt"/>
              </a:rPr>
              <a:t>Studentin des 2. Studienjahres (2020/2021)</a:t>
            </a:r>
            <a:br>
              <a:rPr lang="de" dirty="0">
                <a:latin typeface="Calibri Light"/>
                <a:ea typeface="+mn-lt"/>
                <a:cs typeface="+mn-lt"/>
              </a:rPr>
            </a:br>
            <a:r>
              <a:rPr lang="de" dirty="0">
                <a:latin typeface="Calibri Light"/>
                <a:ea typeface="+mn-lt"/>
                <a:cs typeface="+mn-lt"/>
              </a:rPr>
              <a:t>Studienfach: Wirtschaft</a:t>
            </a:r>
            <a:endParaRPr lang="de" b="1" dirty="0">
              <a:latin typeface="Calibri Light"/>
              <a:ea typeface="+mn-lt"/>
              <a:cs typeface="+mn-lt"/>
            </a:endParaRPr>
          </a:p>
          <a:p>
            <a:pPr algn="r"/>
            <a:r>
              <a:rPr lang="de" dirty="0">
                <a:latin typeface="Calibri Light"/>
                <a:ea typeface="+mn-lt"/>
                <a:cs typeface="+mn-lt"/>
              </a:rPr>
              <a:t> Fachrichtung: Finanzmanagement und Buchhaltung</a:t>
            </a:r>
            <a:endParaRPr lang="de" b="1" dirty="0">
              <a:latin typeface="Calibri Light"/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FE670C1E-3E8F-4F0A-BDCC-E3F68028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457" y="145212"/>
            <a:ext cx="1650522" cy="16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904DCDEA-60EE-4FBF-B515-F83D82F96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B1FE649C-50BB-4BA2-A9BB-2A9EFC9FC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5" r="1" b="12921"/>
          <a:stretch/>
        </p:blipFill>
        <p:spPr>
          <a:xfrm>
            <a:off x="4426858" y="3429004"/>
            <a:ext cx="7765144" cy="3428999"/>
          </a:xfrm>
          <a:prstGeom prst="rect">
            <a:avLst/>
          </a:prstGeo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xmlns="" id="{4F66005A-5CC4-4BF0-81E7-E50BD40B7A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42" r="1" b="11087"/>
          <a:stretch/>
        </p:blipFill>
        <p:spPr>
          <a:xfrm>
            <a:off x="4426853" y="-3"/>
            <a:ext cx="7765146" cy="3434400"/>
          </a:xfrm>
          <a:prstGeom prst="rect">
            <a:avLst/>
          </a:pr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xmlns="" id="{34D94F3A-BF39-47F6-9AAA-3C61AF7E0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3">
            <a:extLst>
              <a:ext uri="{FF2B5EF4-FFF2-40B4-BE49-F238E27FC236}">
                <a16:creationId xmlns:a16="http://schemas.microsoft.com/office/drawing/2014/main" xmlns="" id="{11BAB570-FF10-4E96-8A3F-FA9804702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5831B3-86A8-4959-84E2-5CD942E3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937232" cy="1492132"/>
          </a:xfrm>
        </p:spPr>
        <p:txBody>
          <a:bodyPr anchor="t">
            <a:normAutofit/>
          </a:bodyPr>
          <a:lstStyle/>
          <a:p>
            <a:r>
              <a:rPr lang="pl-PL" b="1">
                <a:cs typeface="Calibri Light"/>
              </a:rPr>
              <a:t>Die </a:t>
            </a:r>
            <a:r>
              <a:rPr lang="pl-PL" b="1">
                <a:ea typeface="+mj-lt"/>
                <a:cs typeface="+mj-lt"/>
              </a:rPr>
              <a:t>Kuriositäten</a:t>
            </a:r>
            <a:endParaRPr lang="pl-PL" b="1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3F2B05C-012F-4A6A-99B4-D53F5C49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9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en-US" sz="2000" dirty="0">
                <a:ea typeface="+mn-lt"/>
                <a:cs typeface="+mn-lt"/>
              </a:rPr>
              <a:t>10-jähriger Streit </a:t>
            </a:r>
            <a:r>
              <a:rPr lang="en-US" sz="2000" err="1">
                <a:ea typeface="+mn-lt"/>
                <a:cs typeface="+mn-lt"/>
              </a:rPr>
              <a:t>zwischen</a:t>
            </a:r>
            <a:r>
              <a:rPr lang="en-US" sz="2000" dirty="0">
                <a:ea typeface="+mn-lt"/>
                <a:cs typeface="+mn-lt"/>
              </a:rPr>
              <a:t> den </a:t>
            </a:r>
            <a:r>
              <a:rPr lang="en-US" sz="2000" err="1">
                <a:ea typeface="+mn-lt"/>
                <a:cs typeface="+mn-lt"/>
              </a:rPr>
              <a:t>Herstellern</a:t>
            </a:r>
            <a:r>
              <a:rPr lang="en-US" sz="2000" dirty="0">
                <a:ea typeface="+mn-lt"/>
                <a:cs typeface="+mn-lt"/>
              </a:rPr>
              <a:t> von Milka </a:t>
            </a:r>
            <a:r>
              <a:rPr lang="en-US" sz="2000">
                <a:ea typeface="+mn-lt"/>
                <a:cs typeface="+mn-lt"/>
              </a:rPr>
              <a:t>und Ritter Sport.</a:t>
            </a:r>
          </a:p>
          <a:p>
            <a:pPr algn="just"/>
            <a:r>
              <a:rPr lang="pl-PL" sz="2000" dirty="0">
                <a:ea typeface="+mn-lt"/>
                <a:cs typeface="+mn-lt"/>
              </a:rPr>
              <a:t>In Bayern </a:t>
            </a:r>
            <a:r>
              <a:rPr lang="pl-PL" sz="2000" err="1">
                <a:ea typeface="+mn-lt"/>
                <a:cs typeface="+mn-lt"/>
              </a:rPr>
              <a:t>zeichnete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über</a:t>
            </a:r>
            <a:r>
              <a:rPr lang="pl-PL" sz="2000" dirty="0">
                <a:ea typeface="+mn-lt"/>
                <a:cs typeface="+mn-lt"/>
              </a:rPr>
              <a:t> 1/3 der </a:t>
            </a:r>
            <a:r>
              <a:rPr lang="pl-PL" sz="2000" err="1">
                <a:ea typeface="+mn-lt"/>
                <a:cs typeface="+mn-lt"/>
              </a:rPr>
              <a:t>am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Wettbewerb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teilnehmenden</a:t>
            </a:r>
            <a:r>
              <a:rPr lang="pl-PL" sz="2000" dirty="0">
                <a:ea typeface="+mn-lt"/>
                <a:cs typeface="+mn-lt"/>
              </a:rPr>
              <a:t> Kinder </a:t>
            </a:r>
            <a:r>
              <a:rPr lang="pl-PL" sz="2000" err="1">
                <a:ea typeface="+mn-lt"/>
                <a:cs typeface="+mn-lt"/>
              </a:rPr>
              <a:t>eine</a:t>
            </a:r>
            <a:r>
              <a:rPr lang="pl-PL" sz="2000" dirty="0">
                <a:ea typeface="+mn-lt"/>
                <a:cs typeface="+mn-lt"/>
              </a:rPr>
              <a:t> lila </a:t>
            </a:r>
            <a:r>
              <a:rPr lang="pl-PL" sz="2000" err="1">
                <a:ea typeface="+mn-lt"/>
                <a:cs typeface="+mn-lt"/>
              </a:rPr>
              <a:t>Kuh</a:t>
            </a:r>
            <a:r>
              <a:rPr lang="pl-PL" sz="2000" dirty="0">
                <a:ea typeface="+mn-lt"/>
                <a:cs typeface="+mn-lt"/>
              </a:rPr>
              <a:t>.</a:t>
            </a:r>
          </a:p>
          <a:p>
            <a:pPr algn="just"/>
            <a:r>
              <a:rPr lang="pl-PL" sz="2000" err="1">
                <a:ea typeface="+mn-lt"/>
                <a:cs typeface="+mn-lt"/>
              </a:rPr>
              <a:t>Mondelez</a:t>
            </a:r>
            <a:r>
              <a:rPr lang="pl-PL" sz="2000" dirty="0">
                <a:ea typeface="+mn-lt"/>
                <a:cs typeface="+mn-lt"/>
              </a:rPr>
              <a:t> International </a:t>
            </a:r>
            <a:r>
              <a:rPr lang="pl-PL" sz="2000" err="1">
                <a:ea typeface="+mn-lt"/>
                <a:cs typeface="+mn-lt"/>
              </a:rPr>
              <a:t>hilft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bei</a:t>
            </a:r>
            <a:r>
              <a:rPr lang="pl-PL" sz="2000" dirty="0">
                <a:ea typeface="+mn-lt"/>
                <a:cs typeface="+mn-lt"/>
              </a:rPr>
              <a:t> der </a:t>
            </a:r>
            <a:r>
              <a:rPr lang="pl-PL" sz="2000" err="1">
                <a:ea typeface="+mn-lt"/>
                <a:cs typeface="+mn-lt"/>
              </a:rPr>
              <a:t>Bekämpfung</a:t>
            </a:r>
            <a:r>
              <a:rPr lang="pl-PL" sz="2000" dirty="0">
                <a:ea typeface="+mn-lt"/>
                <a:cs typeface="+mn-lt"/>
              </a:rPr>
              <a:t> von Covid-19.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EF09A72-A844-4099-8577-36617A8DA67A}"/>
              </a:ext>
            </a:extLst>
          </p:cNvPr>
          <p:cNvSpPr txBox="1"/>
          <p:nvPr/>
        </p:nvSpPr>
        <p:spPr>
          <a:xfrm>
            <a:off x="771525" y="5953125"/>
            <a:ext cx="106965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/>
              <a:t>Quellen:</a:t>
            </a: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>
                <a:ea typeface="+mn-lt"/>
                <a:cs typeface="+mn-lt"/>
                <a:hlinkClick r:id="rId4"/>
              </a:rPr>
              <a:t>https://businessinsider.com.pl/finanse/handel/wlasciciel-milki-przegral-z-producentem-ritter-sport/clmtdvr</a:t>
            </a:r>
            <a:r>
              <a:rPr lang="pl-PL" sz="1000" dirty="0">
                <a:ea typeface="+mn-lt"/>
                <a:cs typeface="+mn-lt"/>
              </a:rPr>
              <a:t> </a:t>
            </a:r>
          </a:p>
          <a:p>
            <a:r>
              <a:rPr lang="pl-PL" sz="1000" dirty="0">
                <a:ea typeface="+mn-lt"/>
                <a:cs typeface="+mn-lt"/>
                <a:hlinkClick r:id="rId5"/>
              </a:rPr>
              <a:t>https://hurtidetal.pl/article/art_id,29375-107/mondelez-int-wspiera-walke-z-epidemia-w-polsce-i-na-swiecie/</a:t>
            </a:r>
            <a:r>
              <a:rPr lang="pl-PL" sz="1000" dirty="0">
                <a:ea typeface="+mn-lt"/>
                <a:cs typeface="+mn-lt"/>
              </a:rPr>
              <a:t> </a:t>
            </a:r>
          </a:p>
          <a:p>
            <a:r>
              <a:rPr lang="pl-PL" sz="1000" dirty="0">
                <a:ea typeface="+mn-lt"/>
                <a:cs typeface="+mn-lt"/>
                <a:hlinkClick r:id="rId6"/>
              </a:rPr>
              <a:t>http://ppic.pl/mondelez-przegral-w-sadzie-z-ritter-sport.html</a:t>
            </a:r>
            <a:endParaRPr lang="pl-PL" sz="1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52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94C3BD-9AFA-4137-9F87-DA09AF22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pl-PL" sz="4000" b="1" err="1">
                <a:ea typeface="+mj-lt"/>
                <a:cs typeface="+mj-lt"/>
              </a:rPr>
              <a:t>Fragen</a:t>
            </a:r>
            <a:r>
              <a:rPr lang="pl-PL" sz="4000" b="1" dirty="0">
                <a:ea typeface="+mj-lt"/>
                <a:cs typeface="+mj-lt"/>
              </a:rPr>
              <a:t> </a:t>
            </a:r>
            <a:r>
              <a:rPr lang="pl-PL" sz="4000" b="1" err="1">
                <a:ea typeface="+mj-lt"/>
                <a:cs typeface="+mj-lt"/>
              </a:rPr>
              <a:t>zum</a:t>
            </a:r>
            <a:r>
              <a:rPr lang="pl-PL" sz="4000" b="1" dirty="0">
                <a:ea typeface="+mj-lt"/>
                <a:cs typeface="+mj-lt"/>
              </a:rPr>
              <a:t> </a:t>
            </a:r>
            <a:r>
              <a:rPr lang="pl-PL" sz="4000" b="1" err="1">
                <a:ea typeface="+mj-lt"/>
                <a:cs typeface="+mj-lt"/>
              </a:rPr>
              <a:t>Text</a:t>
            </a:r>
            <a:r>
              <a:rPr lang="pl-PL" sz="4000" b="1" dirty="0">
                <a:ea typeface="+mj-lt"/>
                <a:cs typeface="+mj-lt"/>
              </a:rPr>
              <a:t>:</a:t>
            </a:r>
            <a:endParaRPr lang="pl-PL" sz="4000" b="1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6" descr="Zbliżenie znaku zapytania na podłodze z twardego drewna opartego o ścianę">
            <a:extLst>
              <a:ext uri="{FF2B5EF4-FFF2-40B4-BE49-F238E27FC236}">
                <a16:creationId xmlns:a16="http://schemas.microsoft.com/office/drawing/2014/main" xmlns="" id="{77E445DC-6671-426B-A091-DD6C3E25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" r="54358"/>
          <a:stretch/>
        </p:blipFill>
        <p:spPr>
          <a:xfrm>
            <a:off x="765802" y="870191"/>
            <a:ext cx="4564396" cy="5117617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7011E2-77C0-484C-ADF8-AD348B68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l-PL" sz="2000" dirty="0">
              <a:ea typeface="+mn-lt"/>
              <a:cs typeface="+mn-lt"/>
            </a:endParaRPr>
          </a:p>
          <a:p>
            <a:pPr marL="457200" indent="-457200" algn="just">
              <a:buAutoNum type="arabicParenR"/>
            </a:pPr>
            <a:r>
              <a:rPr lang="pl-PL" sz="2000" dirty="0">
                <a:ea typeface="+mn-lt"/>
                <a:cs typeface="+mn-lt"/>
              </a:rPr>
              <a:t>Mit </a:t>
            </a:r>
            <a:r>
              <a:rPr lang="pl-PL" sz="2000" err="1">
                <a:ea typeface="+mn-lt"/>
                <a:cs typeface="+mn-lt"/>
              </a:rPr>
              <a:t>welchem</a:t>
            </a:r>
            <a:r>
              <a:rPr lang="pl-PL" sz="2000" dirty="0">
                <a:ea typeface="+mn-lt"/>
                <a:cs typeface="+mn-lt"/>
              </a:rPr>
              <a:t> Park </a:t>
            </a:r>
            <a:r>
              <a:rPr lang="pl-PL" sz="2000" err="1">
                <a:ea typeface="+mn-lt"/>
                <a:cs typeface="+mn-lt"/>
              </a:rPr>
              <a:t>kooperiert</a:t>
            </a:r>
            <a:r>
              <a:rPr lang="pl-PL" sz="2000" dirty="0">
                <a:ea typeface="+mn-lt"/>
                <a:cs typeface="+mn-lt"/>
              </a:rPr>
              <a:t> Milka?</a:t>
            </a:r>
          </a:p>
          <a:p>
            <a:pPr marL="457200" indent="-457200" algn="just">
              <a:buAutoNum type="arabicParenR"/>
            </a:pPr>
            <a:r>
              <a:rPr lang="pl-PL" sz="2000" dirty="0">
                <a:ea typeface="+mn-lt"/>
                <a:cs typeface="+mn-lt"/>
              </a:rPr>
              <a:t>Was </a:t>
            </a:r>
            <a:r>
              <a:rPr lang="pl-PL" sz="2000" err="1">
                <a:ea typeface="+mn-lt"/>
                <a:cs typeface="+mn-lt"/>
              </a:rPr>
              <a:t>ist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die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wichtigste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gemeinsame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Initiative</a:t>
            </a:r>
            <a:r>
              <a:rPr lang="pl-PL" sz="2000" dirty="0">
                <a:ea typeface="+mn-lt"/>
                <a:cs typeface="+mn-lt"/>
              </a:rPr>
              <a:t> von Milka </a:t>
            </a:r>
            <a:r>
              <a:rPr lang="pl-PL" sz="2000" err="1">
                <a:ea typeface="+mn-lt"/>
                <a:cs typeface="+mn-lt"/>
              </a:rPr>
              <a:t>und</a:t>
            </a:r>
            <a:r>
              <a:rPr lang="pl-PL" sz="2000" dirty="0">
                <a:ea typeface="+mn-lt"/>
                <a:cs typeface="+mn-lt"/>
              </a:rPr>
              <a:t> </a:t>
            </a:r>
            <a:r>
              <a:rPr lang="pl-PL" sz="2000" err="1">
                <a:ea typeface="+mn-lt"/>
                <a:cs typeface="+mn-lt"/>
              </a:rPr>
              <a:t>dem</a:t>
            </a:r>
            <a:r>
              <a:rPr lang="pl-PL" sz="2000" dirty="0">
                <a:ea typeface="+mn-lt"/>
                <a:cs typeface="+mn-lt"/>
              </a:rPr>
              <a:t> Park?</a:t>
            </a:r>
          </a:p>
          <a:p>
            <a:pPr marL="0" indent="0" algn="just">
              <a:buNone/>
            </a:pPr>
            <a:endParaRPr lang="pl-PL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356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B970B0-8B2A-4EDE-A08C-1B696DFD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cs typeface="Calibri Light"/>
              </a:rPr>
              <a:t>Das </a:t>
            </a:r>
            <a:r>
              <a:rPr lang="pl-PL" b="1" err="1">
                <a:ea typeface="+mj-lt"/>
                <a:cs typeface="+mj-lt"/>
              </a:rPr>
              <a:t>Bilderrätsel</a:t>
            </a:r>
            <a:endParaRPr lang="pl-PL" b="1" err="1">
              <a:cs typeface="Calibri Light" panose="020F03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2CA3A2A5-9D61-4A64-82CA-9A47A187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483" y="2415186"/>
            <a:ext cx="9508950" cy="2472846"/>
          </a:xfrm>
        </p:spPr>
      </p:pic>
    </p:spTree>
    <p:extLst>
      <p:ext uri="{BB962C8B-B14F-4D97-AF65-F5344CB8AC3E}">
        <p14:creationId xmlns:p14="http://schemas.microsoft.com/office/powerpoint/2010/main" val="258930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F75E43-959B-453F-B126-BF299723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b="1" dirty="0">
                <a:ea typeface="+mj-lt"/>
                <a:cs typeface="+mj-lt"/>
              </a:rPr>
              <a:t>Wortschatz:</a:t>
            </a:r>
            <a:endParaRPr lang="pl-PL" dirty="0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F97FF6-1F17-4B52-B500-A051D928F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12296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de" sz="7400" b="1" dirty="0">
                <a:ea typeface="+mn-lt"/>
                <a:cs typeface="+mn-lt"/>
              </a:rPr>
              <a:t>der Nahrungsmittelkonzern</a:t>
            </a:r>
            <a:r>
              <a:rPr lang="de" sz="7400" dirty="0">
                <a:ea typeface="+mn-lt"/>
                <a:cs typeface="+mn-lt"/>
              </a:rPr>
              <a:t> – </a:t>
            </a:r>
            <a:r>
              <a:rPr lang="de" sz="7400" dirty="0" err="1">
                <a:ea typeface="+mn-lt"/>
                <a:cs typeface="+mn-lt"/>
              </a:rPr>
              <a:t>koncern</a:t>
            </a:r>
            <a:r>
              <a:rPr lang="de" sz="7400" dirty="0">
                <a:ea typeface="+mn-lt"/>
                <a:cs typeface="+mn-lt"/>
              </a:rPr>
              <a:t> </a:t>
            </a:r>
            <a:r>
              <a:rPr lang="de" sz="7400" dirty="0" err="1">
                <a:ea typeface="+mn-lt"/>
                <a:cs typeface="+mn-lt"/>
              </a:rPr>
              <a:t>żywnościowy</a:t>
            </a:r>
            <a:endParaRPr lang="de" sz="7400" dirty="0">
              <a:ea typeface="+mn-lt"/>
              <a:cs typeface="+mn-lt"/>
            </a:endParaRPr>
          </a:p>
          <a:p>
            <a:r>
              <a:rPr lang="de" sz="7400" b="1" dirty="0">
                <a:ea typeface="+mn-lt"/>
                <a:cs typeface="+mn-lt"/>
              </a:rPr>
              <a:t>die </a:t>
            </a:r>
            <a:r>
              <a:rPr lang="de" sz="7400" b="1" dirty="0" smtClean="0">
                <a:ea typeface="+mn-lt"/>
                <a:cs typeface="+mn-lt"/>
              </a:rPr>
              <a:t>Heimatst</a:t>
            </a:r>
            <a:r>
              <a:rPr lang="pl-PL" sz="7400" b="1" dirty="0" smtClean="0">
                <a:ea typeface="+mn-lt"/>
                <a:cs typeface="+mn-lt"/>
              </a:rPr>
              <a:t>a</a:t>
            </a:r>
            <a:r>
              <a:rPr lang="de" sz="7400" b="1" dirty="0" smtClean="0">
                <a:ea typeface="+mn-lt"/>
                <a:cs typeface="+mn-lt"/>
              </a:rPr>
              <a:t>dt</a:t>
            </a:r>
            <a:r>
              <a:rPr lang="de" sz="7400" dirty="0" smtClean="0">
                <a:ea typeface="+mn-lt"/>
                <a:cs typeface="+mn-lt"/>
              </a:rPr>
              <a:t> </a:t>
            </a:r>
            <a:r>
              <a:rPr lang="de" sz="7400" dirty="0">
                <a:ea typeface="+mn-lt"/>
                <a:cs typeface="+mn-lt"/>
              </a:rPr>
              <a:t>– miasto rodzinne</a:t>
            </a:r>
          </a:p>
          <a:p>
            <a:r>
              <a:rPr lang="de" sz="7400" b="1" dirty="0">
                <a:ea typeface="+mn-lt"/>
                <a:cs typeface="+mn-lt"/>
              </a:rPr>
              <a:t>der Hintergrund</a:t>
            </a:r>
            <a:r>
              <a:rPr lang="de" sz="7400" dirty="0">
                <a:ea typeface="+mn-lt"/>
                <a:cs typeface="+mn-lt"/>
              </a:rPr>
              <a:t> – tło</a:t>
            </a:r>
          </a:p>
          <a:p>
            <a:r>
              <a:rPr lang="de" sz="7400" b="1" dirty="0">
                <a:ea typeface="+mn-lt"/>
                <a:cs typeface="+mn-lt"/>
              </a:rPr>
              <a:t>zart</a:t>
            </a:r>
            <a:r>
              <a:rPr lang="de" sz="7400" dirty="0">
                <a:ea typeface="+mn-lt"/>
                <a:cs typeface="+mn-lt"/>
              </a:rPr>
              <a:t> – łagodny, delikatny</a:t>
            </a:r>
          </a:p>
          <a:p>
            <a:r>
              <a:rPr lang="de" sz="7400" b="1" dirty="0">
                <a:ea typeface="+mn-lt"/>
                <a:cs typeface="+mn-lt"/>
              </a:rPr>
              <a:t>die Sorte</a:t>
            </a:r>
            <a:r>
              <a:rPr lang="de" sz="7400" dirty="0">
                <a:ea typeface="+mn-lt"/>
                <a:cs typeface="+mn-lt"/>
              </a:rPr>
              <a:t> – rodzaj, odmiana, gatunek</a:t>
            </a:r>
          </a:p>
          <a:p>
            <a:r>
              <a:rPr lang="de" sz="7400" b="1" dirty="0">
                <a:ea typeface="+mn-lt"/>
                <a:cs typeface="+mn-lt"/>
              </a:rPr>
              <a:t>das Sortiment</a:t>
            </a:r>
            <a:r>
              <a:rPr lang="de" sz="7400" dirty="0">
                <a:ea typeface="+mn-lt"/>
                <a:cs typeface="+mn-lt"/>
              </a:rPr>
              <a:t> – asortyment</a:t>
            </a:r>
          </a:p>
          <a:p>
            <a:r>
              <a:rPr lang="de" sz="7400" b="1" dirty="0">
                <a:ea typeface="+mn-lt"/>
                <a:cs typeface="+mn-lt"/>
              </a:rPr>
              <a:t>die Geschmacksrichtung</a:t>
            </a:r>
            <a:r>
              <a:rPr lang="de" sz="7400" dirty="0">
                <a:ea typeface="+mn-lt"/>
                <a:cs typeface="+mn-lt"/>
              </a:rPr>
              <a:t> – smak</a:t>
            </a:r>
          </a:p>
          <a:p>
            <a:r>
              <a:rPr lang="de" sz="7400" b="1" dirty="0">
                <a:ea typeface="+mn-lt"/>
                <a:cs typeface="+mn-lt"/>
              </a:rPr>
              <a:t>die Haselnuss</a:t>
            </a:r>
            <a:r>
              <a:rPr lang="de" sz="7400" dirty="0">
                <a:ea typeface="+mn-lt"/>
                <a:cs typeface="+mn-lt"/>
              </a:rPr>
              <a:t> – orzech laskowy</a:t>
            </a:r>
          </a:p>
          <a:p>
            <a:r>
              <a:rPr lang="de" sz="7400" b="1" dirty="0">
                <a:ea typeface="+mn-lt"/>
                <a:cs typeface="+mn-lt"/>
              </a:rPr>
              <a:t>die Erdbeere</a:t>
            </a:r>
            <a:r>
              <a:rPr lang="de" sz="7400" dirty="0">
                <a:ea typeface="+mn-lt"/>
                <a:cs typeface="+mn-lt"/>
              </a:rPr>
              <a:t> – truskawka</a:t>
            </a:r>
            <a:endParaRPr lang="de" sz="5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e" dirty="0">
                <a:ea typeface="+mn-lt"/>
                <a:cs typeface="+mn-lt"/>
              </a:rPr>
              <a:t/>
            </a:r>
            <a:br>
              <a:rPr lang="de" dirty="0">
                <a:ea typeface="+mn-lt"/>
                <a:cs typeface="+mn-lt"/>
              </a:rPr>
            </a:br>
            <a:r>
              <a:rPr lang="de" dirty="0">
                <a:ea typeface="+mn-lt"/>
                <a:cs typeface="+mn-lt"/>
              </a:rPr>
              <a:t/>
            </a:r>
            <a:br>
              <a:rPr lang="de" dirty="0">
                <a:ea typeface="+mn-lt"/>
                <a:cs typeface="+mn-lt"/>
              </a:rPr>
            </a:br>
            <a:r>
              <a:rPr lang="de" dirty="0">
                <a:ea typeface="+mn-lt"/>
                <a:cs typeface="+mn-lt"/>
              </a:rPr>
              <a:t> </a:t>
            </a:r>
            <a:br>
              <a:rPr lang="de" dirty="0">
                <a:ea typeface="+mn-lt"/>
                <a:cs typeface="+mn-lt"/>
              </a:rPr>
            </a:br>
            <a:r>
              <a:rPr lang="de" dirty="0">
                <a:ea typeface="+mn-lt"/>
                <a:cs typeface="+mn-lt"/>
              </a:rPr>
              <a:t/>
            </a:r>
            <a:br>
              <a:rPr lang="de" dirty="0">
                <a:ea typeface="+mn-lt"/>
                <a:cs typeface="+mn-lt"/>
              </a:rPr>
            </a:br>
            <a:r>
              <a:rPr lang="de" dirty="0">
                <a:ea typeface="+mn-lt"/>
                <a:cs typeface="+mn-lt"/>
              </a:rPr>
              <a:t/>
            </a:r>
            <a:br>
              <a:rPr lang="de" dirty="0">
                <a:ea typeface="+mn-lt"/>
                <a:cs typeface="+mn-lt"/>
              </a:rPr>
            </a:br>
            <a:r>
              <a:rPr lang="de" dirty="0">
                <a:ea typeface="+mn-lt"/>
                <a:cs typeface="+mn-lt"/>
              </a:rPr>
              <a:t> </a:t>
            </a:r>
            <a:br>
              <a:rPr lang="de" dirty="0">
                <a:ea typeface="+mn-lt"/>
                <a:cs typeface="+mn-lt"/>
              </a:rPr>
            </a:br>
            <a:endParaRPr lang="de" dirty="0">
              <a:ea typeface="+mn-lt"/>
              <a:cs typeface="+mn-lt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9D34AEA-EDA2-4C50-B833-919C55D0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10803"/>
            <a:ext cx="5693079" cy="44661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" sz="2400" b="1" dirty="0">
                <a:cs typeface="Calibri"/>
              </a:rPr>
              <a:t>der Nougat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nugat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der Bratapfel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pieczone</a:t>
            </a:r>
            <a:r>
              <a:rPr lang="de" sz="2400" dirty="0">
                <a:cs typeface="Calibri"/>
              </a:rPr>
              <a:t> </a:t>
            </a:r>
            <a:r>
              <a:rPr lang="de" sz="2400" dirty="0" err="1">
                <a:cs typeface="Calibri"/>
              </a:rPr>
              <a:t>jabłko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der Schokohase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czekoladowy</a:t>
            </a:r>
            <a:r>
              <a:rPr lang="de" sz="2400" dirty="0">
                <a:cs typeface="Calibri"/>
              </a:rPr>
              <a:t> </a:t>
            </a:r>
            <a:r>
              <a:rPr lang="de" sz="2400" dirty="0" err="1">
                <a:cs typeface="Calibri"/>
              </a:rPr>
              <a:t>zając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der Schutz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ochrona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die Artenvielfalt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różnorodność</a:t>
            </a:r>
            <a:r>
              <a:rPr lang="de" sz="2400" dirty="0">
                <a:cs typeface="Calibri"/>
              </a:rPr>
              <a:t> </a:t>
            </a:r>
            <a:r>
              <a:rPr lang="de" sz="2400" dirty="0" err="1">
                <a:cs typeface="Calibri"/>
              </a:rPr>
              <a:t>gatunków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die Zusammenarbeit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współpraca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der Lebensraum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przestrzeń</a:t>
            </a:r>
            <a:r>
              <a:rPr lang="de" sz="2400" dirty="0">
                <a:cs typeface="Calibri"/>
              </a:rPr>
              <a:t> </a:t>
            </a:r>
            <a:r>
              <a:rPr lang="de" sz="2400" dirty="0" err="1">
                <a:cs typeface="Calibri"/>
              </a:rPr>
              <a:t>życiowa</a:t>
            </a:r>
            <a:r>
              <a:rPr lang="de" sz="2400" dirty="0">
                <a:cs typeface="Calibri"/>
              </a:rPr>
              <a:t>, </a:t>
            </a:r>
            <a:r>
              <a:rPr lang="de" sz="2400" dirty="0" err="1">
                <a:cs typeface="Calibri"/>
              </a:rPr>
              <a:t>biotop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die Alm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alpejskie</a:t>
            </a:r>
            <a:r>
              <a:rPr lang="de" sz="2400" dirty="0">
                <a:cs typeface="Calibri"/>
              </a:rPr>
              <a:t> </a:t>
            </a:r>
            <a:r>
              <a:rPr lang="de" sz="2400" dirty="0" err="1">
                <a:cs typeface="Calibri"/>
              </a:rPr>
              <a:t>pastwisko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de" sz="2400" b="1" dirty="0">
                <a:cs typeface="Calibri"/>
              </a:rPr>
              <a:t>fördern</a:t>
            </a:r>
            <a:r>
              <a:rPr lang="de" sz="2400" dirty="0">
                <a:cs typeface="Calibri"/>
              </a:rPr>
              <a:t> – </a:t>
            </a:r>
            <a:r>
              <a:rPr lang="de" sz="2400" dirty="0" err="1">
                <a:cs typeface="Calibri"/>
              </a:rPr>
              <a:t>promować</a:t>
            </a:r>
            <a:r>
              <a:rPr lang="de" sz="2400" dirty="0">
                <a:cs typeface="Calibri"/>
              </a:rPr>
              <a:t>, </a:t>
            </a:r>
            <a:r>
              <a:rPr lang="de" sz="2400" dirty="0" err="1">
                <a:cs typeface="Calibri"/>
              </a:rPr>
              <a:t>wspierać</a:t>
            </a:r>
            <a:r>
              <a:rPr lang="de" sz="2400" dirty="0">
                <a:cs typeface="Calibri"/>
              </a:rPr>
              <a:t>, </a:t>
            </a:r>
            <a:r>
              <a:rPr lang="de" sz="2400" dirty="0" err="1">
                <a:cs typeface="Calibri"/>
              </a:rPr>
              <a:t>popierać</a:t>
            </a:r>
            <a:r>
              <a:rPr lang="de" sz="2400" dirty="0">
                <a:cs typeface="Calibri"/>
              </a:rPr>
              <a:t/>
            </a:r>
            <a:br>
              <a:rPr lang="de" sz="2400" dirty="0">
                <a:cs typeface="Calibri"/>
              </a:rPr>
            </a:br>
            <a:endParaRPr lang="de" sz="2400">
              <a:ea typeface="+mn-lt"/>
              <a:cs typeface="+mn-lt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02CF6F02-7E64-4B0C-A391-18F0ABD6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017" y="239560"/>
            <a:ext cx="2388296" cy="17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8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33C07A-484B-4E92-9457-B2B0AB68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cs typeface="Calibri Light"/>
              </a:rPr>
              <a:t>Quellen:</a:t>
            </a:r>
            <a:endParaRPr lang="pl-PL" b="1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0EC8560-D338-4A10-B8EF-9A1A4490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de" dirty="0">
                <a:ea typeface="+mn-lt"/>
                <a:cs typeface="+mn-lt"/>
                <a:hlinkClick r:id="rId2"/>
              </a:rPr>
              <a:t>https://www.milka.de/</a:t>
            </a:r>
            <a:r>
              <a:rPr lang="de" dirty="0">
                <a:ea typeface="+mn-lt"/>
                <a:cs typeface="+mn-lt"/>
              </a:rPr>
              <a:t> [12.12.2020 r.]</a:t>
            </a:r>
            <a:endParaRPr lang="pl-PL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3"/>
              </a:rPr>
              <a:t>https://de.wikipedia.org/wiki/Milka_(Marke)</a:t>
            </a:r>
            <a:r>
              <a:rPr lang="pl-PL" dirty="0">
                <a:ea typeface="+mn-lt"/>
                <a:cs typeface="+mn-lt"/>
              </a:rPr>
              <a:t> [12.12.2020 r.] </a:t>
            </a:r>
          </a:p>
          <a:p>
            <a:r>
              <a:rPr lang="pl-PL" dirty="0">
                <a:ea typeface="+mn-lt"/>
                <a:cs typeface="+mn-lt"/>
                <a:hlinkClick r:id="rId4"/>
              </a:rPr>
              <a:t>https://businessinsider.com.pl/finanse/handel/wlasciciel-milki-przegral-z-producentem-ritter-sport/clmtdvr</a:t>
            </a:r>
            <a:r>
              <a:rPr lang="pl-PL" dirty="0">
                <a:ea typeface="+mn-lt"/>
                <a:cs typeface="+mn-lt"/>
              </a:rPr>
              <a:t> [13.02.2021]</a:t>
            </a:r>
          </a:p>
          <a:p>
            <a:r>
              <a:rPr lang="pl-PL" dirty="0">
                <a:ea typeface="+mn-lt"/>
                <a:cs typeface="+mn-lt"/>
                <a:hlinkClick r:id="rId5"/>
              </a:rPr>
              <a:t>https://projektowane.pl/czy-marka-milka-mila-jest-dla-odbiorcy/</a:t>
            </a:r>
            <a:r>
              <a:rPr lang="pl-PL" dirty="0">
                <a:ea typeface="+mn-lt"/>
                <a:cs typeface="+mn-lt"/>
              </a:rPr>
              <a:t> [13.02.2021]</a:t>
            </a:r>
          </a:p>
          <a:p>
            <a:r>
              <a:rPr lang="pl-PL" dirty="0">
                <a:cs typeface="Calibri"/>
                <a:hlinkClick r:id="rId6"/>
              </a:rPr>
              <a:t>https://www.360fx.it/en/clients/mondelez-international-inc</a:t>
            </a:r>
            <a:r>
              <a:rPr lang="pl-PL" dirty="0">
                <a:cs typeface="Calibri"/>
              </a:rPr>
              <a:t> [13.02.2021]</a:t>
            </a:r>
          </a:p>
          <a:p>
            <a:r>
              <a:rPr lang="pl-PL" dirty="0">
                <a:cs typeface="Calibri"/>
                <a:hlinkClick r:id="rId7"/>
              </a:rPr>
              <a:t>https://gtswiki.gt-beginners.net/decal/?searchword=milka&amp;lang=us</a:t>
            </a:r>
            <a:r>
              <a:rPr lang="pl-PL" dirty="0">
                <a:cs typeface="Calibri"/>
              </a:rPr>
              <a:t> [13.02.2021]</a:t>
            </a:r>
          </a:p>
          <a:p>
            <a:r>
              <a:rPr lang="pl-PL" dirty="0">
                <a:ea typeface="+mn-lt"/>
                <a:cs typeface="+mn-lt"/>
                <a:hlinkClick r:id="rId8"/>
              </a:rPr>
              <a:t>https://commons.wikimedia.org/wiki/File:Milkastra%C3%9Fe_100_Jahr.jpg</a:t>
            </a:r>
            <a:r>
              <a:rPr lang="pl-PL" dirty="0">
                <a:ea typeface="+mn-lt"/>
                <a:cs typeface="+mn-lt"/>
              </a:rPr>
              <a:t> [13.02.2021]</a:t>
            </a:r>
            <a:endParaRPr lang="pl-PL" dirty="0">
              <a:cs typeface="Calibri"/>
            </a:endParaRPr>
          </a:p>
          <a:p>
            <a:r>
              <a:rPr lang="pl-PL" dirty="0">
                <a:ea typeface="+mn-lt"/>
                <a:cs typeface="+mn-lt"/>
                <a:hlinkClick r:id="rId9"/>
              </a:rPr>
              <a:t>https://www.promoceny.pl/detail/biedronka-czekolada-milka-20191219/</a:t>
            </a:r>
            <a:endParaRPr lang="pl-PL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ea typeface="+mn-lt"/>
                <a:cs typeface="+mn-lt"/>
                <a:hlinkClick r:id="rId4"/>
              </a:rPr>
              <a:t>https://businessinsider.com.pl/finanse/handel/wlasciciel-milki-przegral-z-producentem-ritter-sport/clmtdvr</a:t>
            </a:r>
            <a:r>
              <a:rPr lang="pl-PL" dirty="0">
                <a:cs typeface="Calibri"/>
              </a:rPr>
              <a:t> [13.02.2021]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cs typeface="Calibri"/>
                <a:hlinkClick r:id="rId10"/>
              </a:rPr>
              <a:t>https://hurtidetal.pl/article/art_id,29375-107/mondelez-int-wspiera-walke-z-epidemia-w-polsce-i-na-swiecie/</a:t>
            </a:r>
            <a:r>
              <a:rPr lang="pl-PL" dirty="0">
                <a:cs typeface="Calibri"/>
              </a:rPr>
              <a:t> [13.02.2021]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>
                <a:cs typeface="Calibri"/>
                <a:hlinkClick r:id="rId11"/>
              </a:rPr>
              <a:t>http://ppic.pl/mondelez-przegral-w-sadzie-z-ritter-sport.html</a:t>
            </a:r>
            <a:r>
              <a:rPr lang="pl-PL" dirty="0">
                <a:cs typeface="Calibri"/>
              </a:rPr>
              <a:t> [13.02.2021]</a:t>
            </a:r>
            <a:endParaRPr lang="pl-PL" dirty="0"/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61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xmlns="" id="{0D7B6173-1D58-48E2-83CF-37350F31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xmlns="" id="{E63A91BE-4263-488E-B846-54DC76E61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22">
            <a:extLst>
              <a:ext uri="{FF2B5EF4-FFF2-40B4-BE49-F238E27FC236}">
                <a16:creationId xmlns:a16="http://schemas.microsoft.com/office/drawing/2014/main" xmlns="" id="{355717D4-33C9-419C-8D9C-17C707967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xmlns="" id="{DE152F22-1707-453C-8C48-6B5CDD242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xmlns="" id="{A75FA67A-56F6-4164-8E1F-8D6AFD3F0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286593"/>
            <a:ext cx="12192000" cy="428092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7CD3E4-EE3F-419A-B8BD-02D7D9E3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1671570"/>
            <a:ext cx="9801854" cy="1667188"/>
          </a:xfrm>
        </p:spPr>
        <p:txBody>
          <a:bodyPr anchor="b">
            <a:normAutofit/>
          </a:bodyPr>
          <a:lstStyle/>
          <a:p>
            <a:pPr algn="ctr"/>
            <a:r>
              <a:rPr lang="pl-PL" sz="4800" b="1">
                <a:ea typeface="+mj-lt"/>
                <a:cs typeface="+mj-lt"/>
              </a:rPr>
              <a:t>Vielen Dank für Ihre Aufmerksamkeit!</a:t>
            </a:r>
            <a:endParaRPr lang="pl-PL" sz="4800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F072EA5-2A8F-4046-9D2A-FF985098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3"/>
            <a:ext cx="9801854" cy="1742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pl-PL" sz="1800">
              <a:cs typeface="Calibri" panose="020F0502020204030204"/>
            </a:endParaRPr>
          </a:p>
          <a:p>
            <a:pPr marL="0" indent="0" algn="ctr">
              <a:buNone/>
            </a:pPr>
            <a:endParaRPr lang="pl-PL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789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6">
            <a:extLst>
              <a:ext uri="{FF2B5EF4-FFF2-40B4-BE49-F238E27FC236}">
                <a16:creationId xmlns:a16="http://schemas.microsoft.com/office/drawing/2014/main" xmlns="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18">
            <a:extLst>
              <a:ext uri="{FF2B5EF4-FFF2-40B4-BE49-F238E27FC236}">
                <a16:creationId xmlns:a16="http://schemas.microsoft.com/office/drawing/2014/main" xmlns="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A12810-A5FD-4FDF-9678-A8EC0388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39138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10E3CE-5EE3-4C9D-95E9-6367788D4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609555"/>
            <a:ext cx="4590436" cy="4493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err="1">
                <a:cs typeface="Calibri"/>
              </a:rPr>
              <a:t>Allgemeine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Informationen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zur</a:t>
            </a:r>
            <a:r>
              <a:rPr lang="pl-PL" sz="2000">
                <a:cs typeface="Calibri"/>
              </a:rPr>
              <a:t> Firma Milka</a:t>
            </a:r>
            <a:endParaRPr lang="en-US" sz="2000">
              <a:ea typeface="+mn-lt"/>
              <a:cs typeface="+mn-lt"/>
            </a:endParaRPr>
          </a:p>
          <a:p>
            <a:r>
              <a:rPr lang="pl-PL" sz="2000" err="1">
                <a:cs typeface="Calibri"/>
              </a:rPr>
              <a:t>Die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wichtigsten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Daten</a:t>
            </a:r>
            <a:endParaRPr lang="en-US" sz="2000">
              <a:ea typeface="+mn-lt"/>
              <a:cs typeface="+mn-lt"/>
            </a:endParaRPr>
          </a:p>
          <a:p>
            <a:r>
              <a:rPr lang="pl-PL" sz="2000" err="1">
                <a:cs typeface="Calibri"/>
              </a:rPr>
              <a:t>Die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Marke</a:t>
            </a:r>
            <a:r>
              <a:rPr lang="pl-PL" sz="2000">
                <a:cs typeface="Calibri"/>
              </a:rPr>
              <a:t> Milka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</a:rPr>
              <a:t>Sorten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cs typeface="Calibri"/>
              </a:rPr>
              <a:t>Sonderproduktionen</a:t>
            </a:r>
            <a:endParaRPr lang="en-US" sz="2000">
              <a:cs typeface="Calibri"/>
            </a:endParaRPr>
          </a:p>
          <a:p>
            <a:r>
              <a:rPr lang="pl-PL" sz="2000" err="1">
                <a:cs typeface="Calibri"/>
              </a:rPr>
              <a:t>Zusammenarbeit</a:t>
            </a:r>
            <a:r>
              <a:rPr lang="pl-PL" sz="2000">
                <a:cs typeface="Calibri"/>
              </a:rPr>
              <a:t> mit </a:t>
            </a:r>
            <a:r>
              <a:rPr lang="pl-PL" sz="2000" err="1">
                <a:cs typeface="Calibri"/>
              </a:rPr>
              <a:t>dem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Nationalpark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Hohe</a:t>
            </a:r>
            <a:r>
              <a:rPr lang="pl-PL" sz="2000" dirty="0">
                <a:cs typeface="Calibri"/>
              </a:rPr>
              <a:t> </a:t>
            </a:r>
            <a:r>
              <a:rPr lang="pl-PL" sz="2000" err="1">
                <a:cs typeface="Calibri"/>
              </a:rPr>
              <a:t>Tauern</a:t>
            </a:r>
            <a:endParaRPr lang="pl-PL" sz="2000" dirty="0">
              <a:cs typeface="Calibri"/>
            </a:endParaRPr>
          </a:p>
          <a:p>
            <a:r>
              <a:rPr lang="pl-PL" sz="2000">
                <a:ea typeface="+mn-lt"/>
                <a:cs typeface="+mn-lt"/>
              </a:rPr>
              <a:t>Die </a:t>
            </a:r>
            <a:r>
              <a:rPr lang="pl-PL" sz="2000">
                <a:latin typeface="Calibri"/>
                <a:ea typeface="+mn-lt"/>
                <a:cs typeface="Calibri Light"/>
              </a:rPr>
              <a:t>Kuriositäten</a:t>
            </a:r>
          </a:p>
          <a:p>
            <a:r>
              <a:rPr lang="pl-PL" sz="2000">
                <a:latin typeface="Calibri"/>
                <a:ea typeface="+mn-lt"/>
                <a:cs typeface="+mn-lt"/>
              </a:rPr>
              <a:t>Fragen zum Text</a:t>
            </a:r>
          </a:p>
          <a:p>
            <a:r>
              <a:rPr lang="pl-PL" sz="2000">
                <a:latin typeface="Calibri"/>
                <a:ea typeface="+mn-lt"/>
                <a:cs typeface="+mn-lt"/>
              </a:rPr>
              <a:t>Das </a:t>
            </a:r>
            <a:r>
              <a:rPr lang="pl-PL" sz="2000">
                <a:latin typeface="Calibri"/>
                <a:ea typeface="+mn-lt"/>
                <a:cs typeface="Calibri Light"/>
              </a:rPr>
              <a:t>Bilderrätsel</a:t>
            </a:r>
          </a:p>
          <a:p>
            <a:r>
              <a:rPr lang="de" sz="2000">
                <a:latin typeface="Calibri"/>
                <a:ea typeface="+mn-lt"/>
                <a:cs typeface="Calibri Light"/>
              </a:rPr>
              <a:t>Wortschatz</a:t>
            </a:r>
            <a:endParaRPr lang="pl-PL" sz="2000">
              <a:latin typeface="Calibri"/>
              <a:ea typeface="+mn-lt"/>
              <a:cs typeface="Calibri Light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8473E340-578F-4018-AF95-EBE3D343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663489"/>
            <a:ext cx="4737650" cy="35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4">
            <a:extLst>
              <a:ext uri="{FF2B5EF4-FFF2-40B4-BE49-F238E27FC236}">
                <a16:creationId xmlns:a16="http://schemas.microsoft.com/office/drawing/2014/main" xmlns="" id="{1A5ACB9A-B0E5-4B85-B616-BAAFCBF06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36">
            <a:extLst>
              <a:ext uri="{FF2B5EF4-FFF2-40B4-BE49-F238E27FC236}">
                <a16:creationId xmlns:a16="http://schemas.microsoft.com/office/drawing/2014/main" xmlns="" id="{72E88C85-0C12-45AB-AB38-7DD8508C1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442F1C99-DC89-4C0E-9645-78ED266B8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xmlns="" id="{49EB5FB3-6DE8-43D7-9A37-2E1189B12C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48" name="Freeform: Shape 40">
            <a:extLst>
              <a:ext uri="{FF2B5EF4-FFF2-40B4-BE49-F238E27FC236}">
                <a16:creationId xmlns:a16="http://schemas.microsoft.com/office/drawing/2014/main" xmlns="" id="{21CD0CBD-C727-43F9-BDFE-34D6D1A97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560628-D518-4F27-AD05-8EB33A3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62399"/>
            <a:ext cx="10780830" cy="1494000"/>
          </a:xfrm>
        </p:spPr>
        <p:txBody>
          <a:bodyPr anchor="t">
            <a:normAutofit/>
          </a:bodyPr>
          <a:lstStyle/>
          <a:p>
            <a:r>
              <a:rPr lang="pl-PL" b="1">
                <a:latin typeface="Calibri"/>
                <a:cs typeface="Calibri"/>
              </a:rPr>
              <a:t>Allgemeine Informationen zur Firma Milka</a:t>
            </a:r>
            <a:endParaRPr lang="pl-PL" b="1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B214C71-D6AF-4AC0-B99C-CF10A49C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286002"/>
            <a:ext cx="5014912" cy="3322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000">
                <a:ea typeface="+mn-lt"/>
                <a:cs typeface="+mn-lt"/>
              </a:rPr>
              <a:t>Milka ist eine Schokoladenmarke. </a:t>
            </a:r>
            <a:r>
              <a:rPr lang="pl-PL" sz="2000" dirty="0">
                <a:ea typeface="+mn-lt"/>
                <a:cs typeface="+mn-lt"/>
              </a:rPr>
              <a:t/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Es gilt als eine der bekanntesten Marken von Schokoladenprodukten in Europa.</a:t>
            </a:r>
            <a:endParaRPr lang="pl-PL" sz="2000">
              <a:cs typeface="Calibri"/>
            </a:endParaRPr>
          </a:p>
          <a:p>
            <a:pPr algn="just">
              <a:buNone/>
            </a:pPr>
            <a:r>
              <a:rPr lang="pl-PL" sz="2000">
                <a:ea typeface="+mn-lt"/>
                <a:cs typeface="+mn-lt"/>
              </a:rPr>
              <a:t>Es gehört zur Gruppe Mondelēz International.</a:t>
            </a:r>
            <a:endParaRPr lang="pl-PL" sz="2000">
              <a:cs typeface="Calibri" panose="020F0502020204030204"/>
            </a:endParaRPr>
          </a:p>
        </p:txBody>
      </p:sp>
      <p:pic>
        <p:nvPicPr>
          <p:cNvPr id="7" name="Grafika 7">
            <a:extLst>
              <a:ext uri="{FF2B5EF4-FFF2-40B4-BE49-F238E27FC236}">
                <a16:creationId xmlns:a16="http://schemas.microsoft.com/office/drawing/2014/main" xmlns="" id="{E7EF9011-E805-4550-A230-92C96BBF1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3274852"/>
            <a:ext cx="5451592" cy="134652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E6DA6F8-97E5-45FB-A77E-2E7A0778960A}"/>
              </a:ext>
            </a:extLst>
          </p:cNvPr>
          <p:cNvSpPr txBox="1"/>
          <p:nvPr/>
        </p:nvSpPr>
        <p:spPr>
          <a:xfrm>
            <a:off x="674318" y="6144015"/>
            <a:ext cx="92671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>
                <a:ea typeface="+mn-lt"/>
                <a:cs typeface="+mn-lt"/>
              </a:rPr>
              <a:t>Quellen:</a:t>
            </a:r>
            <a:r>
              <a:rPr lang="pl-PL" sz="1000" dirty="0">
                <a:ea typeface="+mn-lt"/>
                <a:cs typeface="+mn-lt"/>
              </a:rPr>
              <a:t/>
            </a:r>
            <a:br>
              <a:rPr lang="pl-PL" sz="1000" dirty="0">
                <a:ea typeface="+mn-lt"/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4"/>
              </a:rPr>
              <a:t>https://www.360fx.it/en/clients/mondelez-international-inc</a:t>
            </a:r>
            <a:r>
              <a:rPr lang="pl-PL" sz="1000" dirty="0">
                <a:ea typeface="+mn-lt"/>
                <a:cs typeface="+mn-lt"/>
              </a:rPr>
              <a:t/>
            </a:r>
            <a:br>
              <a:rPr lang="pl-PL" sz="1000" dirty="0">
                <a:ea typeface="+mn-lt"/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5"/>
              </a:rPr>
              <a:t>https://de.wikipedia.org/wiki/Milka_(Marke)</a:t>
            </a:r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05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638B61BD-0EE1-4D29-B894-126CD61C5D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BC14DD5-C584-4158-BF76-ECE3C6DB4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9CC8FB-CE38-4F98-B709-7CEC4017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pl-PL" b="1" err="1">
                <a:latin typeface="Calibri"/>
                <a:cs typeface="Calibri"/>
              </a:rPr>
              <a:t>Die</a:t>
            </a:r>
            <a:r>
              <a:rPr lang="pl-PL" b="1" dirty="0">
                <a:latin typeface="Calibri"/>
                <a:cs typeface="Calibri"/>
              </a:rPr>
              <a:t> </a:t>
            </a:r>
            <a:r>
              <a:rPr lang="pl-PL" b="1" err="1">
                <a:latin typeface="Calibri"/>
                <a:cs typeface="Calibri"/>
              </a:rPr>
              <a:t>wichtigsten</a:t>
            </a:r>
            <a:r>
              <a:rPr lang="pl-PL" b="1" dirty="0">
                <a:latin typeface="Calibri"/>
                <a:cs typeface="Calibri"/>
              </a:rPr>
              <a:t> </a:t>
            </a:r>
            <a:r>
              <a:rPr lang="pl-PL" b="1" err="1">
                <a:latin typeface="Calibri"/>
                <a:cs typeface="Calibri"/>
              </a:rPr>
              <a:t>Daten</a:t>
            </a:r>
            <a:endParaRPr lang="pl-PL" b="1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085CBB-2A2C-47FC-987A-68F0661D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5084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000" dirty="0">
                <a:cs typeface="Calibri"/>
              </a:rPr>
              <a:t>1826</a:t>
            </a:r>
          </a:p>
          <a:p>
            <a:r>
              <a:rPr lang="pl-PL" sz="2000">
                <a:cs typeface="Calibri"/>
              </a:rPr>
              <a:t>1901 </a:t>
            </a:r>
          </a:p>
          <a:p>
            <a:r>
              <a:rPr lang="pl-PL" sz="2000" dirty="0">
                <a:cs typeface="Calibri"/>
              </a:rPr>
              <a:t>1950</a:t>
            </a:r>
          </a:p>
          <a:p>
            <a:r>
              <a:rPr lang="pl-PL" sz="2000" dirty="0">
                <a:cs typeface="Calibri"/>
              </a:rPr>
              <a:t>1964</a:t>
            </a:r>
          </a:p>
          <a:p>
            <a:r>
              <a:rPr lang="pl-PL" sz="2000" dirty="0">
                <a:cs typeface="Calibri"/>
              </a:rPr>
              <a:t>1972</a:t>
            </a:r>
          </a:p>
          <a:p>
            <a:r>
              <a:rPr lang="pl-PL" sz="2000" dirty="0">
                <a:cs typeface="Calibri"/>
              </a:rPr>
              <a:t>2011</a:t>
            </a:r>
          </a:p>
        </p:txBody>
      </p:sp>
      <p:pic>
        <p:nvPicPr>
          <p:cNvPr id="7" name="Obraz 7" descr="Obraz zawierający ssak, wół&#10;&#10;Opis wygenerowany automatycznie">
            <a:extLst>
              <a:ext uri="{FF2B5EF4-FFF2-40B4-BE49-F238E27FC236}">
                <a16:creationId xmlns:a16="http://schemas.microsoft.com/office/drawing/2014/main" xmlns="" id="{0A6473A3-3B63-4965-93D8-089522C31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988" y="558878"/>
            <a:ext cx="2880182" cy="2044929"/>
          </a:xfrm>
          <a:prstGeom prst="rect">
            <a:avLst/>
          </a:prstGeom>
        </p:spPr>
      </p:pic>
      <p:pic>
        <p:nvPicPr>
          <p:cNvPr id="9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DEBE96C-722E-4D36-9B07-3FF54421F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148" y="3192458"/>
            <a:ext cx="1733105" cy="2175048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xmlns="" id="{349683F9-56BB-4234-90F0-E22EF134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4900505"/>
            <a:ext cx="2142700" cy="114098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471EFB1-9311-438F-A452-BFDF35052529}"/>
              </a:ext>
            </a:extLst>
          </p:cNvPr>
          <p:cNvSpPr txBox="1"/>
          <p:nvPr/>
        </p:nvSpPr>
        <p:spPr>
          <a:xfrm>
            <a:off x="830893" y="5956126"/>
            <a:ext cx="890182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>
                <a:ea typeface="+mn-lt"/>
                <a:cs typeface="+mn-lt"/>
              </a:rPr>
              <a:t>Qullen:</a:t>
            </a:r>
            <a:r>
              <a:rPr lang="pl-PL" sz="1000" dirty="0">
                <a:ea typeface="+mn-lt"/>
                <a:cs typeface="+mn-lt"/>
              </a:rPr>
              <a:t/>
            </a:r>
            <a:br>
              <a:rPr lang="pl-PL" sz="1000" dirty="0">
                <a:ea typeface="+mn-lt"/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5"/>
              </a:rPr>
              <a:t>https://www.milka.com.pl/marka/history</a:t>
            </a:r>
            <a:r>
              <a:rPr lang="pl-PL" sz="1000" dirty="0">
                <a:ea typeface="+mn-lt"/>
                <a:cs typeface="+mn-lt"/>
              </a:rPr>
              <a:t/>
            </a:r>
            <a:br>
              <a:rPr lang="pl-PL" sz="1000" dirty="0">
                <a:ea typeface="+mn-lt"/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6"/>
              </a:rPr>
              <a:t>https://gtswiki.gt-beginners.net/decal/?searchword=milka&amp;lang=us</a:t>
            </a:r>
            <a:endParaRPr lang="pl-PL" sz="1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34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146B3DF3-4614-46A9-9E5E-D14431DCC6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1909D2-3864-4AFD-A1C0-6C0B0E30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pl-PL" b="1" err="1">
                <a:latin typeface="Calibri"/>
                <a:cs typeface="Calibri"/>
              </a:rPr>
              <a:t>Die</a:t>
            </a:r>
            <a:r>
              <a:rPr lang="pl-PL" b="1" dirty="0">
                <a:latin typeface="Calibri"/>
                <a:cs typeface="Calibri"/>
              </a:rPr>
              <a:t> </a:t>
            </a:r>
            <a:r>
              <a:rPr lang="pl-PL" b="1" err="1">
                <a:latin typeface="Calibri"/>
                <a:cs typeface="Calibri"/>
              </a:rPr>
              <a:t>Marke</a:t>
            </a:r>
            <a:r>
              <a:rPr lang="pl-PL" b="1" dirty="0">
                <a:latin typeface="Calibri"/>
                <a:cs typeface="Calibri"/>
              </a:rPr>
              <a:t> Milka</a:t>
            </a:r>
            <a:endParaRPr lang="pl-PL" dirty="0">
              <a:cs typeface="Calibri Light" panose="020F0302020204030204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96AF5BED-1831-4A88-91BC-55D58BF9F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544BD6EE-970C-4DF5-A508-F6127787C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B0ECD73E-712E-4743-BE0D-7BDF10DABC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DE5A7A-776A-4666-AF72-96394B05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75354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Violett ist die Schlüssel Farbe für </a:t>
            </a:r>
            <a:r>
              <a:rPr lang="pl-PL" sz="2000" dirty="0">
                <a:solidFill>
                  <a:srgbClr val="000000"/>
                </a:solidFill>
                <a:ea typeface="+mn-lt"/>
                <a:cs typeface="+mn-lt"/>
              </a:rPr>
              <a:t/>
            </a:r>
            <a:br>
              <a:rPr lang="pl-PL" sz="2000" dirty="0">
                <a:solidFill>
                  <a:srgbClr val="000000"/>
                </a:solidFill>
                <a:ea typeface="+mn-lt"/>
                <a:cs typeface="+mn-lt"/>
              </a:rPr>
            </a:b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die Marke Milka.</a:t>
            </a:r>
            <a:endParaRPr lang="pl-PL"/>
          </a:p>
          <a:p>
            <a:pPr algn="just"/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Milka-Tafelschokolade wird heute großteils weiterhin im Werk Lörrach (Deutschland) hergestellt.</a:t>
            </a:r>
          </a:p>
          <a:p>
            <a:pPr algn="just"/>
            <a:r>
              <a:rPr lang="pl-PL" sz="2000">
                <a:solidFill>
                  <a:srgbClr val="000000"/>
                </a:solidFill>
                <a:cs typeface="Calibri"/>
              </a:rPr>
              <a:t>"</a:t>
            </a:r>
            <a:r>
              <a:rPr lang="de" sz="2000">
                <a:solidFill>
                  <a:srgbClr val="000000"/>
                </a:solidFill>
                <a:ea typeface="+mn-lt"/>
                <a:cs typeface="+mn-lt"/>
              </a:rPr>
              <a:t>Milkastraße"</a:t>
            </a:r>
            <a:endParaRPr lang="pl-PL" sz="200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Obraz 4" descr="Obraz zawierający tekst, zewnętrzne, budynek, znak&#10;&#10;Opis wygenerowany automatycznie">
            <a:extLst>
              <a:ext uri="{FF2B5EF4-FFF2-40B4-BE49-F238E27FC236}">
                <a16:creationId xmlns:a16="http://schemas.microsoft.com/office/drawing/2014/main" xmlns="" id="{3D5C2DF1-896F-497C-97E1-13318A06D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1" b="4530"/>
          <a:stretch/>
        </p:blipFill>
        <p:spPr>
          <a:xfrm>
            <a:off x="6098192" y="10"/>
            <a:ext cx="6093808" cy="685799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FA85780-649D-4043-813E-1CF518AFA874}"/>
              </a:ext>
            </a:extLst>
          </p:cNvPr>
          <p:cNvSpPr txBox="1"/>
          <p:nvPr/>
        </p:nvSpPr>
        <p:spPr>
          <a:xfrm>
            <a:off x="1047750" y="6172200"/>
            <a:ext cx="1045845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/>
              <a:t>Qullen:</a:t>
            </a:r>
            <a:r>
              <a:rPr lang="pl-PL" sz="1000" dirty="0">
                <a:cs typeface="+mn-lt"/>
              </a:rPr>
              <a:t/>
            </a:r>
            <a:br>
              <a:rPr lang="pl-PL" sz="1000" dirty="0">
                <a:cs typeface="+mn-lt"/>
              </a:rPr>
            </a:br>
            <a:r>
              <a:rPr lang="pl-PL" sz="1000" dirty="0">
                <a:cs typeface="+mn-lt"/>
                <a:hlinkClick r:id="rId3"/>
              </a:rPr>
              <a:t>https://de.wikipedia.org/wiki/Milka_(Marke)</a:t>
            </a:r>
            <a:r>
              <a:rPr lang="pl-PL" sz="1000" dirty="0">
                <a:cs typeface="+mn-lt"/>
              </a:rPr>
              <a:t/>
            </a:r>
            <a:br>
              <a:rPr lang="pl-PL" sz="1000" dirty="0"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4"/>
              </a:rPr>
              <a:t>https://commons.wikimedia.org/wiki/File:Milkastra%C3%9Fe_100_Jahr.jpg</a:t>
            </a:r>
            <a:endParaRPr lang="pl-PL" sz="1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52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9F701746-0657-4467-BBD3-24051A715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AFA3D986-85D1-42BB-8D74-0B1AA399D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66" r="-1" b="8664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31" name="Freeform: Shape 31">
            <a:extLst>
              <a:ext uri="{FF2B5EF4-FFF2-40B4-BE49-F238E27FC236}">
                <a16:creationId xmlns:a16="http://schemas.microsoft.com/office/drawing/2014/main" xmlns="" id="{117BEB00-3E3D-4F08-AF56-DB0D22FB5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A02423-094D-4802-A2AA-8A50FF4C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409200" cy="1492132"/>
          </a:xfrm>
        </p:spPr>
        <p:txBody>
          <a:bodyPr anchor="t">
            <a:normAutofit/>
          </a:bodyPr>
          <a:lstStyle/>
          <a:p>
            <a:r>
              <a:rPr lang="pl-PL" dirty="0">
                <a:cs typeface="Calibri Light"/>
              </a:rPr>
              <a:t> </a:t>
            </a:r>
            <a:r>
              <a:rPr lang="pl-PL" b="1">
                <a:cs typeface="Calibri Light"/>
              </a:rPr>
              <a:t>Sorten</a:t>
            </a:r>
            <a:endParaRPr lang="pl-PL" b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5ACF1FC-C9B7-4088-BF35-DDE6BCE8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4092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Alpenmilch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</a:rPr>
              <a:t>Haselnuss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</a:rPr>
              <a:t>Erdbeer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</a:rPr>
              <a:t>Hoghurt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</a:rPr>
              <a:t>Caramel</a:t>
            </a:r>
            <a:endParaRPr lang="en-US" sz="2000">
              <a:ea typeface="+mn-lt"/>
              <a:cs typeface="+mn-lt"/>
            </a:endParaRPr>
          </a:p>
          <a:p>
            <a:r>
              <a:rPr lang="pl-PL" sz="2000">
                <a:ea typeface="+mn-lt"/>
                <a:cs typeface="+mn-lt"/>
              </a:rPr>
              <a:t>Nougat</a:t>
            </a:r>
            <a:endParaRPr lang="en-US" sz="2000">
              <a:ea typeface="+mn-lt"/>
              <a:cs typeface="+mn-lt"/>
            </a:endParaRPr>
          </a:p>
          <a:p>
            <a:r>
              <a:rPr lang="de" sz="2000">
                <a:cs typeface="Calibri"/>
              </a:rPr>
              <a:t>weiße Schokolade</a:t>
            </a:r>
            <a:endParaRPr lang="en-US" sz="2000">
              <a:ea typeface="+mn-lt"/>
              <a:cs typeface="+mn-lt"/>
            </a:endParaRPr>
          </a:p>
          <a:p>
            <a:r>
              <a:rPr lang="de" sz="2000">
                <a:cs typeface="Calibri"/>
              </a:rPr>
              <a:t>und viele andere</a:t>
            </a:r>
            <a:endParaRPr lang="pl-PL" sz="200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85AD30C-AC6B-434E-A9C6-153B66BF7156}"/>
              </a:ext>
            </a:extLst>
          </p:cNvPr>
          <p:cNvSpPr txBox="1"/>
          <p:nvPr/>
        </p:nvSpPr>
        <p:spPr>
          <a:xfrm>
            <a:off x="723900" y="6134100"/>
            <a:ext cx="101727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/>
              <a:t>Quellen:</a:t>
            </a:r>
            <a:r>
              <a:rPr lang="pl-PL" sz="1000" dirty="0">
                <a:ea typeface="+mn-lt"/>
                <a:cs typeface="+mn-lt"/>
              </a:rPr>
              <a:t/>
            </a:r>
            <a:br>
              <a:rPr lang="pl-PL" sz="1000" dirty="0">
                <a:ea typeface="+mn-lt"/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3"/>
              </a:rPr>
              <a:t>https://de.wikipedia.org/wiki/Milka_(Marke)</a:t>
            </a:r>
            <a:r>
              <a:rPr lang="pl-PL" sz="1000" dirty="0">
                <a:cs typeface="+mn-lt"/>
              </a:rPr>
              <a:t/>
            </a:r>
            <a:br>
              <a:rPr lang="pl-PL" sz="1000" dirty="0"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4"/>
              </a:rPr>
              <a:t>https://www.promoceny.pl/detail/biedronka-czekolada-milka-20191219/</a:t>
            </a:r>
            <a:endParaRPr lang="pl-PL" sz="1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20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5F6E9A-995A-4D91-BE9B-3968CBEC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49" y="629266"/>
            <a:ext cx="5739090" cy="1676603"/>
          </a:xfrm>
        </p:spPr>
        <p:txBody>
          <a:bodyPr>
            <a:normAutofit/>
          </a:bodyPr>
          <a:lstStyle/>
          <a:p>
            <a:r>
              <a:rPr lang="pl-PL" b="1">
                <a:ea typeface="+mj-lt"/>
                <a:cs typeface="+mj-lt"/>
              </a:rPr>
              <a:t>Sonderproduktionen</a:t>
            </a:r>
            <a:endParaRPr lang="pl-PL" b="1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2E26FD-3791-4127-A932-34FF8B64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438400"/>
            <a:ext cx="5102351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cs typeface="Calibri"/>
              </a:rPr>
              <a:t>Schokohasen</a:t>
            </a:r>
          </a:p>
          <a:p>
            <a:r>
              <a:rPr lang="pl-PL" sz="2000">
                <a:cs typeface="Calibri"/>
              </a:rPr>
              <a:t>Schokoeier</a:t>
            </a:r>
          </a:p>
          <a:p>
            <a:r>
              <a:rPr lang="pl-PL" sz="2000">
                <a:ea typeface="+mn-lt"/>
                <a:cs typeface="+mn-lt"/>
              </a:rPr>
              <a:t>Schokolade Weihnachtsmänner </a:t>
            </a:r>
          </a:p>
          <a:p>
            <a:r>
              <a:rPr lang="pl-PL" sz="2000">
                <a:ea typeface="+mn-lt"/>
                <a:cs typeface="+mn-lt"/>
              </a:rPr>
              <a:t>Schokolade Schneemänner</a:t>
            </a:r>
            <a:endParaRPr lang="pl-PL" sz="200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43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77A534E-84A2-475B-8302-0F1C9646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694945"/>
            <a:ext cx="2322576" cy="2322576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xmlns="" id="{39D6C490-0229-4573-9696-B73E5B3A9C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wewnątrz, kilka&#10;&#10;Opis wygenerowany automatycznie">
            <a:extLst>
              <a:ext uri="{FF2B5EF4-FFF2-40B4-BE49-F238E27FC236}">
                <a16:creationId xmlns:a16="http://schemas.microsoft.com/office/drawing/2014/main" xmlns="" id="{1C33B577-FBCE-401C-A817-DE615B5D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78" y="3721608"/>
            <a:ext cx="2903220" cy="2322576"/>
          </a:xfrm>
          <a:prstGeom prst="rect">
            <a:avLst/>
          </a:prstGeom>
          <a:effectLst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CDC504E-B3E1-4BD1-B26F-79AAC114CA5F}"/>
              </a:ext>
            </a:extLst>
          </p:cNvPr>
          <p:cNvSpPr txBox="1"/>
          <p:nvPr/>
        </p:nvSpPr>
        <p:spPr>
          <a:xfrm>
            <a:off x="647700" y="6219825"/>
            <a:ext cx="65055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/>
              <a:t>Quelle:</a:t>
            </a:r>
            <a:r>
              <a:rPr lang="pl-PL" sz="1000" dirty="0">
                <a:ea typeface="+mn-lt"/>
                <a:cs typeface="+mn-lt"/>
              </a:rPr>
              <a:t/>
            </a:r>
            <a:br>
              <a:rPr lang="pl-PL" sz="1000" dirty="0">
                <a:ea typeface="+mn-lt"/>
                <a:cs typeface="+mn-lt"/>
              </a:rPr>
            </a:br>
            <a:r>
              <a:rPr lang="pl-PL" sz="1000" dirty="0">
                <a:ea typeface="+mn-lt"/>
                <a:cs typeface="+mn-lt"/>
                <a:hlinkClick r:id="rId4"/>
              </a:rPr>
              <a:t>https://de.wikipedia.org/wiki/Milka_(Marke)</a:t>
            </a:r>
            <a:endParaRPr lang="pl-PL" sz="1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80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D22FA1E-E02A-4FC5-BBA6-577D6DA0C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05D27520-F270-4F3D-A46E-76A337B6E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16FB5D-549A-490B-8A75-AAA0280E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7949" cy="2137273"/>
          </a:xfrm>
        </p:spPr>
        <p:txBody>
          <a:bodyPr anchor="b">
            <a:normAutofit/>
          </a:bodyPr>
          <a:lstStyle/>
          <a:p>
            <a:r>
              <a:rPr lang="pl-PL" b="1" err="1">
                <a:ea typeface="+mj-lt"/>
                <a:cs typeface="+mj-lt"/>
              </a:rPr>
              <a:t>Andere</a:t>
            </a:r>
            <a:r>
              <a:rPr lang="pl-PL" b="1" dirty="0">
                <a:ea typeface="+mj-lt"/>
                <a:cs typeface="+mj-lt"/>
              </a:rPr>
              <a:t> </a:t>
            </a:r>
            <a:r>
              <a:rPr lang="pl-PL" b="1" err="1">
                <a:ea typeface="+mj-lt"/>
                <a:cs typeface="+mj-lt"/>
              </a:rPr>
              <a:t>Produkte</a:t>
            </a:r>
            <a:r>
              <a:rPr lang="pl-PL" b="1" dirty="0">
                <a:ea typeface="+mj-lt"/>
                <a:cs typeface="+mj-lt"/>
              </a:rPr>
              <a:t> der Firma Milka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19481A-2D27-468C-A14B-547F44DEE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785"/>
            <a:ext cx="4347948" cy="34951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Kekse</a:t>
            </a:r>
            <a:endParaRPr lang="pl-PL" sz="2000">
              <a:cs typeface="Calibri" panose="020F0502020204030204"/>
            </a:endParaRPr>
          </a:p>
          <a:p>
            <a:r>
              <a:rPr lang="pl-PL" sz="2000">
                <a:ea typeface="+mn-lt"/>
                <a:cs typeface="+mn-lt"/>
              </a:rPr>
              <a:t>Kekse in Schokolade</a:t>
            </a:r>
            <a:endParaRPr lang="pl-PL" sz="2000">
              <a:cs typeface="Calibri"/>
            </a:endParaRPr>
          </a:p>
          <a:p>
            <a:r>
              <a:rPr lang="pl-PL" sz="2000">
                <a:ea typeface="+mn-lt"/>
                <a:cs typeface="+mn-lt"/>
              </a:rPr>
              <a:t>Eis</a:t>
            </a:r>
            <a:endParaRPr lang="pl-PL" sz="200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6F8F7CD0-5F7C-400D-9ECB-B0EC8950C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09" y="575619"/>
            <a:ext cx="4797354" cy="3178247"/>
          </a:xfrm>
          <a:prstGeom prst="rect">
            <a:avLst/>
          </a:prstGeom>
        </p:spPr>
      </p:pic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65547ADF-B5DB-4015-A1C6-D653C8C90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33" y="4809840"/>
            <a:ext cx="2513506" cy="1335748"/>
          </a:xfrm>
          <a:prstGeom prst="rect">
            <a:avLst/>
          </a:prstGeom>
        </p:spPr>
      </p:pic>
      <p:pic>
        <p:nvPicPr>
          <p:cNvPr id="6" name="Obraz 6" descr="Obraz zawierający tekst, kontener, pojemnik&#10;&#10;Opis wygenerowany automatycznie">
            <a:extLst>
              <a:ext uri="{FF2B5EF4-FFF2-40B4-BE49-F238E27FC236}">
                <a16:creationId xmlns:a16="http://schemas.microsoft.com/office/drawing/2014/main" xmlns="" id="{6125FE8E-7792-4B15-86D1-D238325FD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405" y="4653502"/>
            <a:ext cx="1663093" cy="16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189033-8958-4254-852F-4120097E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de" b="1">
                <a:ea typeface="+mj-lt"/>
                <a:cs typeface="+mj-lt"/>
              </a:rPr>
              <a:t>Zusammenarbeit mit dem</a:t>
            </a:r>
            <a:r>
              <a:rPr lang="de" b="1" dirty="0">
                <a:ea typeface="+mj-lt"/>
                <a:cs typeface="+mj-lt"/>
              </a:rPr>
              <a:t/>
            </a:r>
            <a:br>
              <a:rPr lang="de" b="1" dirty="0">
                <a:ea typeface="+mj-lt"/>
                <a:cs typeface="+mj-lt"/>
              </a:rPr>
            </a:br>
            <a:r>
              <a:rPr lang="de" b="1">
                <a:ea typeface="+mj-lt"/>
                <a:cs typeface="+mj-lt"/>
              </a:rPr>
              <a:t>Nationalpark Hohe Tauern</a:t>
            </a:r>
            <a:endParaRPr lang="pl-PL" b="1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2437371E-13A0-4310-BE63-2787190F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940299"/>
            <a:ext cx="3026664" cy="2196243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2CFF52C7-D66C-4A14-B46E-1CA58968F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638027"/>
            <a:ext cx="3026663" cy="2085034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23059F-5A56-433D-946F-77B1F7DD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l-PL" sz="2000">
                <a:ea typeface="+mn-lt"/>
                <a:cs typeface="+mn-lt"/>
              </a:rPr>
              <a:t>Zusammenarbeit</a:t>
            </a:r>
            <a:r>
              <a:rPr lang="pl-PL" sz="2000" dirty="0">
                <a:ea typeface="+mn-lt"/>
                <a:cs typeface="+mn-lt"/>
              </a:rPr>
              <a:t> </a:t>
            </a:r>
            <a:r>
              <a:rPr lang="pl-PL" sz="2000">
                <a:ea typeface="+mn-lt"/>
                <a:cs typeface="+mn-lt"/>
              </a:rPr>
              <a:t>seit</a:t>
            </a:r>
            <a:r>
              <a:rPr lang="pl-PL" sz="2000" dirty="0">
                <a:ea typeface="+mn-lt"/>
                <a:cs typeface="+mn-lt"/>
              </a:rPr>
              <a:t> 2007</a:t>
            </a:r>
            <a:endParaRPr lang="en-US" sz="200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</a:pPr>
            <a:r>
              <a:rPr lang="pl-PL" sz="2000" dirty="0">
                <a:ea typeface="+mn-lt"/>
                <a:cs typeface="+mn-lt"/>
              </a:rPr>
              <a:t>"Lila </a:t>
            </a:r>
            <a:r>
              <a:rPr lang="pl-PL" sz="2000">
                <a:ea typeface="+mn-lt"/>
                <a:cs typeface="+mn-lt"/>
              </a:rPr>
              <a:t>liebt</a:t>
            </a:r>
            <a:r>
              <a:rPr lang="pl-PL" sz="2000" dirty="0">
                <a:ea typeface="+mn-lt"/>
                <a:cs typeface="+mn-lt"/>
              </a:rPr>
              <a:t> </a:t>
            </a:r>
            <a:r>
              <a:rPr lang="de-DE" sz="2000" dirty="0">
                <a:ea typeface="+mn-lt"/>
                <a:cs typeface="+mn-lt"/>
              </a:rPr>
              <a:t>Grün</a:t>
            </a:r>
            <a:r>
              <a:rPr lang="pl-PL" sz="2000" dirty="0">
                <a:ea typeface="+mn-lt"/>
                <a:cs typeface="+mn-lt"/>
              </a:rPr>
              <a:t>"</a:t>
            </a:r>
            <a:r>
              <a:rPr lang="de-DE" sz="2000" dirty="0">
                <a:ea typeface="+mn-lt"/>
                <a:cs typeface="+mn-lt"/>
              </a:rPr>
              <a:t>  </a:t>
            </a:r>
            <a:endParaRPr lang="pl-PL" sz="20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EB229B5-C661-42B1-9811-92E98BB007B5}"/>
              </a:ext>
            </a:extLst>
          </p:cNvPr>
          <p:cNvSpPr txBox="1"/>
          <p:nvPr/>
        </p:nvSpPr>
        <p:spPr>
          <a:xfrm>
            <a:off x="695325" y="6353175"/>
            <a:ext cx="568642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000"/>
              <a:t>Quelle:</a:t>
            </a:r>
            <a:r>
              <a:rPr lang="pl-PL" sz="1000" dirty="0">
                <a:cs typeface="Calibri"/>
              </a:rPr>
              <a:t/>
            </a:r>
            <a:br>
              <a:rPr lang="pl-PL" sz="1000" dirty="0">
                <a:cs typeface="Calibri"/>
              </a:rPr>
            </a:br>
            <a:r>
              <a:rPr lang="de" sz="1000" dirty="0">
                <a:cs typeface="Calibri"/>
                <a:hlinkClick r:id="rId4"/>
              </a:rPr>
              <a:t>https://www.milka.de/</a:t>
            </a:r>
            <a:r>
              <a:rPr lang="de" sz="1000" dirty="0">
                <a:cs typeface="Calibri"/>
              </a:rPr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7633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203</Words>
  <Application>Microsoft Office PowerPoint</Application>
  <PresentationFormat>Niestandardowy</PresentationFormat>
  <Paragraphs>102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Motyw pakietu Office</vt:lpstr>
      <vt:lpstr>Office Theme</vt:lpstr>
      <vt:lpstr>Universität Rzeszów Institut für Wirtschaft und Finanzen   MILKA FIRMA </vt:lpstr>
      <vt:lpstr>Prezentacja programu PowerPoint</vt:lpstr>
      <vt:lpstr>Allgemeine Informationen zur Firma Milka</vt:lpstr>
      <vt:lpstr>Die wichtigsten Daten</vt:lpstr>
      <vt:lpstr>Die Marke Milka</vt:lpstr>
      <vt:lpstr> Sorten</vt:lpstr>
      <vt:lpstr>Sonderproduktionen</vt:lpstr>
      <vt:lpstr>Andere Produkte der Firma Milka</vt:lpstr>
      <vt:lpstr>Zusammenarbeit mit dem Nationalpark Hohe Tauern</vt:lpstr>
      <vt:lpstr>Die Kuriositäten</vt:lpstr>
      <vt:lpstr>Fragen zum Text:</vt:lpstr>
      <vt:lpstr>Das Bilderrätsel</vt:lpstr>
      <vt:lpstr>Wortschatz:</vt:lpstr>
      <vt:lpstr>Quellen:</vt:lpstr>
      <vt:lpstr>Vielen Dank für Ihre Aufmerksamkeit!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Oem</cp:lastModifiedBy>
  <cp:revision>539</cp:revision>
  <dcterms:created xsi:type="dcterms:W3CDTF">2021-02-13T13:18:06Z</dcterms:created>
  <dcterms:modified xsi:type="dcterms:W3CDTF">2021-02-26T18:09:44Z</dcterms:modified>
</cp:coreProperties>
</file>