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0" r:id="rId1"/>
  </p:sldMasterIdLst>
  <p:sldIdLst>
    <p:sldId id="256" r:id="rId2"/>
    <p:sldId id="257" r:id="rId3"/>
    <p:sldId id="258" r:id="rId4"/>
    <p:sldId id="270" r:id="rId5"/>
    <p:sldId id="260" r:id="rId6"/>
    <p:sldId id="272" r:id="rId7"/>
    <p:sldId id="262" r:id="rId8"/>
    <p:sldId id="261" r:id="rId9"/>
    <p:sldId id="268" r:id="rId10"/>
    <p:sldId id="267" r:id="rId11"/>
    <p:sldId id="269" r:id="rId12"/>
    <p:sldId id="271" r:id="rId13"/>
    <p:sldId id="265" r:id="rId14"/>
    <p:sldId id="266" r:id="rId15"/>
    <p:sldId id="264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3" d="100"/>
          <a:sy n="63" d="100"/>
        </p:scale>
        <p:origin x="-298" y="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5E97F-289B-445A-85B6-C1F53985628C}" type="doc">
      <dgm:prSet loTypeId="urn:microsoft.com/office/officeart/2005/8/layout/hierarchy1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BA6EB7EB-FD17-4EBF-ABD3-C45DA89599BC}">
      <dgm:prSet phldrT="[Tekst]"/>
      <dgm:spPr/>
      <dgm:t>
        <a:bodyPr/>
        <a:lstStyle/>
        <a:p>
          <a:r>
            <a:rPr lang="pl-PL" dirty="0" err="1"/>
            <a:t>Produktion</a:t>
          </a:r>
          <a:endParaRPr lang="pl-PL" dirty="0"/>
        </a:p>
      </dgm:t>
    </dgm:pt>
    <dgm:pt modelId="{5F649F27-049F-43B2-93AE-A631CA110DAE}" type="parTrans" cxnId="{C46DE144-C9C4-404F-9FED-F5B0A55020E5}">
      <dgm:prSet/>
      <dgm:spPr/>
      <dgm:t>
        <a:bodyPr/>
        <a:lstStyle/>
        <a:p>
          <a:endParaRPr lang="pl-PL"/>
        </a:p>
      </dgm:t>
    </dgm:pt>
    <dgm:pt modelId="{F48C1FCC-F054-490D-95DD-978CCDBB4734}" type="sibTrans" cxnId="{C46DE144-C9C4-404F-9FED-F5B0A55020E5}">
      <dgm:prSet/>
      <dgm:spPr/>
      <dgm:t>
        <a:bodyPr/>
        <a:lstStyle/>
        <a:p>
          <a:endParaRPr lang="pl-PL"/>
        </a:p>
      </dgm:t>
    </dgm:pt>
    <dgm:pt modelId="{0AA3ACC3-AC03-4994-9EA7-049B045126F5}">
      <dgm:prSet phldrT="[Tekst]"/>
      <dgm:spPr/>
      <dgm:t>
        <a:bodyPr/>
        <a:lstStyle/>
        <a:p>
          <a:r>
            <a:rPr lang="pl-PL" dirty="0" err="1"/>
            <a:t>Backzusätzen</a:t>
          </a:r>
          <a:endParaRPr lang="pl-PL" dirty="0"/>
        </a:p>
      </dgm:t>
    </dgm:pt>
    <dgm:pt modelId="{125F675E-1A61-4FC7-A4CF-EC06376838F9}" type="parTrans" cxnId="{41C94B9D-E15F-4E44-80CA-A137B8C2A0A9}">
      <dgm:prSet/>
      <dgm:spPr/>
      <dgm:t>
        <a:bodyPr/>
        <a:lstStyle/>
        <a:p>
          <a:endParaRPr lang="pl-PL"/>
        </a:p>
      </dgm:t>
    </dgm:pt>
    <dgm:pt modelId="{033BB0DA-DE7A-4AC7-BBB9-DACEB735F86B}" type="sibTrans" cxnId="{41C94B9D-E15F-4E44-80CA-A137B8C2A0A9}">
      <dgm:prSet/>
      <dgm:spPr/>
      <dgm:t>
        <a:bodyPr/>
        <a:lstStyle/>
        <a:p>
          <a:endParaRPr lang="pl-PL"/>
        </a:p>
      </dgm:t>
    </dgm:pt>
    <dgm:pt modelId="{C352C624-3C77-4BC0-AF42-1C5920B40566}">
      <dgm:prSet phldrT="[Tekst]"/>
      <dgm:spPr/>
      <dgm:t>
        <a:bodyPr/>
        <a:lstStyle/>
        <a:p>
          <a:r>
            <a:rPr lang="pl-PL" dirty="0"/>
            <a:t>Kuchen</a:t>
          </a:r>
        </a:p>
      </dgm:t>
    </dgm:pt>
    <dgm:pt modelId="{ADF6E565-D795-40FE-BC67-66C4A44E2855}" type="parTrans" cxnId="{2FD5709A-3491-45B3-852A-C86F41492DC3}">
      <dgm:prSet/>
      <dgm:spPr/>
      <dgm:t>
        <a:bodyPr/>
        <a:lstStyle/>
        <a:p>
          <a:endParaRPr lang="pl-PL"/>
        </a:p>
      </dgm:t>
    </dgm:pt>
    <dgm:pt modelId="{DD5914C2-87B1-4D92-B9C5-8AAFEC642964}" type="sibTrans" cxnId="{2FD5709A-3491-45B3-852A-C86F41492DC3}">
      <dgm:prSet/>
      <dgm:spPr/>
      <dgm:t>
        <a:bodyPr/>
        <a:lstStyle/>
        <a:p>
          <a:endParaRPr lang="pl-PL"/>
        </a:p>
      </dgm:t>
    </dgm:pt>
    <dgm:pt modelId="{E3B7B59C-82F6-4C50-BF63-F6944DF03F0D}">
      <dgm:prSet phldrT="[Tekst]"/>
      <dgm:spPr/>
      <dgm:t>
        <a:bodyPr/>
        <a:lstStyle/>
        <a:p>
          <a:r>
            <a:rPr lang="pl-PL" dirty="0" err="1"/>
            <a:t>Geliermitteln</a:t>
          </a:r>
          <a:endParaRPr lang="pl-PL" dirty="0"/>
        </a:p>
      </dgm:t>
    </dgm:pt>
    <dgm:pt modelId="{030443E5-8070-4599-A596-D73C56A86405}" type="parTrans" cxnId="{3EA38A61-7C07-45F0-BEB6-44C3EA0479E2}">
      <dgm:prSet/>
      <dgm:spPr/>
      <dgm:t>
        <a:bodyPr/>
        <a:lstStyle/>
        <a:p>
          <a:endParaRPr lang="pl-PL"/>
        </a:p>
      </dgm:t>
    </dgm:pt>
    <dgm:pt modelId="{22371C93-1722-4434-8C89-D66FD5C5D4A6}" type="sibTrans" cxnId="{3EA38A61-7C07-45F0-BEB6-44C3EA0479E2}">
      <dgm:prSet/>
      <dgm:spPr/>
      <dgm:t>
        <a:bodyPr/>
        <a:lstStyle/>
        <a:p>
          <a:endParaRPr lang="pl-PL"/>
        </a:p>
      </dgm:t>
    </dgm:pt>
    <dgm:pt modelId="{476797DF-D23F-436C-AB38-1D0C54B7A74D}">
      <dgm:prSet phldrT="[Tekst]"/>
      <dgm:spPr/>
      <dgm:t>
        <a:bodyPr/>
        <a:lstStyle/>
        <a:p>
          <a:r>
            <a:rPr lang="pl-PL" dirty="0"/>
            <a:t>Müsli</a:t>
          </a:r>
        </a:p>
      </dgm:t>
    </dgm:pt>
    <dgm:pt modelId="{368CAEDE-99E8-4E7F-8E0B-F57AE2A8C972}" type="parTrans" cxnId="{11871C8F-01B4-4F09-83B0-FC6B9EAA1AAF}">
      <dgm:prSet/>
      <dgm:spPr/>
      <dgm:t>
        <a:bodyPr/>
        <a:lstStyle/>
        <a:p>
          <a:endParaRPr lang="pl-PL"/>
        </a:p>
      </dgm:t>
    </dgm:pt>
    <dgm:pt modelId="{E8494281-F7FF-4629-9C5B-7466CA2EF5DE}" type="sibTrans" cxnId="{11871C8F-01B4-4F09-83B0-FC6B9EAA1AAF}">
      <dgm:prSet/>
      <dgm:spPr/>
      <dgm:t>
        <a:bodyPr/>
        <a:lstStyle/>
        <a:p>
          <a:endParaRPr lang="pl-PL"/>
        </a:p>
      </dgm:t>
    </dgm:pt>
    <dgm:pt modelId="{5D0E5118-9E90-4F1A-B8EF-82E6EEE002FC}">
      <dgm:prSet phldrT="[Tekst]"/>
      <dgm:spPr/>
      <dgm:t>
        <a:bodyPr/>
        <a:lstStyle/>
        <a:p>
          <a:r>
            <a:rPr lang="pl-PL" dirty="0" err="1"/>
            <a:t>Desserts</a:t>
          </a:r>
          <a:endParaRPr lang="pl-PL" dirty="0"/>
        </a:p>
      </dgm:t>
    </dgm:pt>
    <dgm:pt modelId="{CF241B8D-B9D0-44B2-A230-7E13DBA9989C}" type="parTrans" cxnId="{365794C1-C21F-4C97-AAE8-F5BA989BF19F}">
      <dgm:prSet/>
      <dgm:spPr/>
      <dgm:t>
        <a:bodyPr/>
        <a:lstStyle/>
        <a:p>
          <a:endParaRPr lang="pl-PL"/>
        </a:p>
      </dgm:t>
    </dgm:pt>
    <dgm:pt modelId="{E082AF58-F61F-4483-88FE-15D5DE11271E}" type="sibTrans" cxnId="{365794C1-C21F-4C97-AAE8-F5BA989BF19F}">
      <dgm:prSet/>
      <dgm:spPr/>
      <dgm:t>
        <a:bodyPr/>
        <a:lstStyle/>
        <a:p>
          <a:endParaRPr lang="pl-PL"/>
        </a:p>
      </dgm:t>
    </dgm:pt>
    <dgm:pt modelId="{FAB639BA-91E3-49B8-A11B-C050A19A55A0}">
      <dgm:prSet phldrT="[Tekst]"/>
      <dgm:spPr/>
      <dgm:t>
        <a:bodyPr/>
        <a:lstStyle/>
        <a:p>
          <a:r>
            <a:rPr lang="pl-PL" dirty="0" err="1"/>
            <a:t>Aufläufen</a:t>
          </a:r>
          <a:endParaRPr lang="pl-PL" dirty="0"/>
        </a:p>
      </dgm:t>
    </dgm:pt>
    <dgm:pt modelId="{84D68694-AAAA-462C-8F9D-C227DEBE0BF4}" type="parTrans" cxnId="{9E9BC1DC-E749-4974-B940-2D69546AF54C}">
      <dgm:prSet/>
      <dgm:spPr/>
      <dgm:t>
        <a:bodyPr/>
        <a:lstStyle/>
        <a:p>
          <a:endParaRPr lang="pl-PL"/>
        </a:p>
      </dgm:t>
    </dgm:pt>
    <dgm:pt modelId="{D1517CBA-8283-44B0-B267-44C973611569}" type="sibTrans" cxnId="{9E9BC1DC-E749-4974-B940-2D69546AF54C}">
      <dgm:prSet/>
      <dgm:spPr/>
      <dgm:t>
        <a:bodyPr/>
        <a:lstStyle/>
        <a:p>
          <a:endParaRPr lang="pl-PL"/>
        </a:p>
      </dgm:t>
    </dgm:pt>
    <dgm:pt modelId="{BAD4AA4F-8AB7-4E5E-B02F-9D2411371F01}">
      <dgm:prSet phldrT="[Tekst]"/>
      <dgm:spPr/>
      <dgm:t>
        <a:bodyPr/>
        <a:lstStyle/>
        <a:p>
          <a:r>
            <a:rPr lang="pl-PL" dirty="0" err="1"/>
            <a:t>Pizzen</a:t>
          </a:r>
          <a:endParaRPr lang="pl-PL" dirty="0"/>
        </a:p>
      </dgm:t>
    </dgm:pt>
    <dgm:pt modelId="{1B397255-B7CC-4A0E-854C-E6EBEA9F56F5}" type="parTrans" cxnId="{37110422-31E0-417F-862A-842DD4A35327}">
      <dgm:prSet/>
      <dgm:spPr/>
      <dgm:t>
        <a:bodyPr/>
        <a:lstStyle/>
        <a:p>
          <a:endParaRPr lang="pl-PL"/>
        </a:p>
      </dgm:t>
    </dgm:pt>
    <dgm:pt modelId="{D34EEB92-77B2-4055-9E99-CF4F52AE6395}" type="sibTrans" cxnId="{37110422-31E0-417F-862A-842DD4A35327}">
      <dgm:prSet/>
      <dgm:spPr/>
      <dgm:t>
        <a:bodyPr/>
        <a:lstStyle/>
        <a:p>
          <a:endParaRPr lang="pl-PL"/>
        </a:p>
      </dgm:t>
    </dgm:pt>
    <dgm:pt modelId="{A316F23E-35AD-41C9-97DE-C5F0E6FF3480}" type="pres">
      <dgm:prSet presAssocID="{13C5E97F-289B-445A-85B6-C1F5398562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6178421D-838D-4362-B0A1-7ADE818483F2}" type="pres">
      <dgm:prSet presAssocID="{BA6EB7EB-FD17-4EBF-ABD3-C45DA89599BC}" presName="hierRoot1" presStyleCnt="0"/>
      <dgm:spPr/>
    </dgm:pt>
    <dgm:pt modelId="{87191CD9-EA87-4CB9-804A-87E1A1E42FAD}" type="pres">
      <dgm:prSet presAssocID="{BA6EB7EB-FD17-4EBF-ABD3-C45DA89599BC}" presName="composite" presStyleCnt="0"/>
      <dgm:spPr/>
    </dgm:pt>
    <dgm:pt modelId="{D9C85FE5-8BC7-4DDF-8B1D-2E8B2BCEF73F}" type="pres">
      <dgm:prSet presAssocID="{BA6EB7EB-FD17-4EBF-ABD3-C45DA89599BC}" presName="background" presStyleLbl="node0" presStyleIdx="0" presStyleCnt="1"/>
      <dgm:spPr/>
    </dgm:pt>
    <dgm:pt modelId="{B6F368EA-9DE3-4EF1-B9A4-D7C4CCBD0133}" type="pres">
      <dgm:prSet presAssocID="{BA6EB7EB-FD17-4EBF-ABD3-C45DA89599B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A6EB84D-7DEE-4970-9981-E885F4FC487C}" type="pres">
      <dgm:prSet presAssocID="{BA6EB7EB-FD17-4EBF-ABD3-C45DA89599BC}" presName="hierChild2" presStyleCnt="0"/>
      <dgm:spPr/>
    </dgm:pt>
    <dgm:pt modelId="{AD6931F8-1888-4CF3-9977-6C7136099E63}" type="pres">
      <dgm:prSet presAssocID="{125F675E-1A61-4FC7-A4CF-EC06376838F9}" presName="Name10" presStyleLbl="parChTrans1D2" presStyleIdx="0" presStyleCnt="7"/>
      <dgm:spPr/>
      <dgm:t>
        <a:bodyPr/>
        <a:lstStyle/>
        <a:p>
          <a:endParaRPr lang="pl-PL"/>
        </a:p>
      </dgm:t>
    </dgm:pt>
    <dgm:pt modelId="{705ADF5F-3343-4F81-BC97-ACCC7CDD3143}" type="pres">
      <dgm:prSet presAssocID="{0AA3ACC3-AC03-4994-9EA7-049B045126F5}" presName="hierRoot2" presStyleCnt="0"/>
      <dgm:spPr/>
    </dgm:pt>
    <dgm:pt modelId="{72296E1E-8DFC-4902-A374-DD1DDC11D191}" type="pres">
      <dgm:prSet presAssocID="{0AA3ACC3-AC03-4994-9EA7-049B045126F5}" presName="composite2" presStyleCnt="0"/>
      <dgm:spPr/>
    </dgm:pt>
    <dgm:pt modelId="{4695C470-6C9B-4D65-9A75-9DAACA45F5F6}" type="pres">
      <dgm:prSet presAssocID="{0AA3ACC3-AC03-4994-9EA7-049B045126F5}" presName="background2" presStyleLbl="node2" presStyleIdx="0" presStyleCnt="7"/>
      <dgm:spPr/>
    </dgm:pt>
    <dgm:pt modelId="{05858BBA-EDF6-4410-ADA6-0713DFD84A4A}" type="pres">
      <dgm:prSet presAssocID="{0AA3ACC3-AC03-4994-9EA7-049B045126F5}" presName="text2" presStyleLbl="fgAcc2" presStyleIdx="0" presStyleCnt="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E46B1BD-8AD4-48CA-A6A8-C9308BE6A8D1}" type="pres">
      <dgm:prSet presAssocID="{0AA3ACC3-AC03-4994-9EA7-049B045126F5}" presName="hierChild3" presStyleCnt="0"/>
      <dgm:spPr/>
    </dgm:pt>
    <dgm:pt modelId="{64AADC61-7D23-413B-B277-9EF41D4A87C5}" type="pres">
      <dgm:prSet presAssocID="{84D68694-AAAA-462C-8F9D-C227DEBE0BF4}" presName="Name10" presStyleLbl="parChTrans1D2" presStyleIdx="1" presStyleCnt="7"/>
      <dgm:spPr/>
      <dgm:t>
        <a:bodyPr/>
        <a:lstStyle/>
        <a:p>
          <a:endParaRPr lang="pl-PL"/>
        </a:p>
      </dgm:t>
    </dgm:pt>
    <dgm:pt modelId="{0A7FDA68-5D9A-402E-AD91-46005AA3707E}" type="pres">
      <dgm:prSet presAssocID="{FAB639BA-91E3-49B8-A11B-C050A19A55A0}" presName="hierRoot2" presStyleCnt="0"/>
      <dgm:spPr/>
    </dgm:pt>
    <dgm:pt modelId="{3D6BF1E6-F264-48E0-B11D-7078B9DD4987}" type="pres">
      <dgm:prSet presAssocID="{FAB639BA-91E3-49B8-A11B-C050A19A55A0}" presName="composite2" presStyleCnt="0"/>
      <dgm:spPr/>
    </dgm:pt>
    <dgm:pt modelId="{0E6CDEBF-F995-4402-8580-7D95B5256E0C}" type="pres">
      <dgm:prSet presAssocID="{FAB639BA-91E3-49B8-A11B-C050A19A55A0}" presName="background2" presStyleLbl="node2" presStyleIdx="1" presStyleCnt="7"/>
      <dgm:spPr/>
    </dgm:pt>
    <dgm:pt modelId="{C54ADA00-C7A6-4E8C-A54C-DF4573E6B785}" type="pres">
      <dgm:prSet presAssocID="{FAB639BA-91E3-49B8-A11B-C050A19A55A0}" presName="text2" presStyleLbl="fgAcc2" presStyleIdx="1" presStyleCnt="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10F731B-EB91-4A1A-9994-2B09E3EE1F8C}" type="pres">
      <dgm:prSet presAssocID="{FAB639BA-91E3-49B8-A11B-C050A19A55A0}" presName="hierChild3" presStyleCnt="0"/>
      <dgm:spPr/>
    </dgm:pt>
    <dgm:pt modelId="{41E9FF04-70BB-451E-833A-AD4A635F28DB}" type="pres">
      <dgm:prSet presAssocID="{1B397255-B7CC-4A0E-854C-E6EBEA9F56F5}" presName="Name10" presStyleLbl="parChTrans1D2" presStyleIdx="2" presStyleCnt="7"/>
      <dgm:spPr/>
      <dgm:t>
        <a:bodyPr/>
        <a:lstStyle/>
        <a:p>
          <a:endParaRPr lang="pl-PL"/>
        </a:p>
      </dgm:t>
    </dgm:pt>
    <dgm:pt modelId="{82B737B4-AE79-4526-84B0-DE8B9885BF34}" type="pres">
      <dgm:prSet presAssocID="{BAD4AA4F-8AB7-4E5E-B02F-9D2411371F01}" presName="hierRoot2" presStyleCnt="0"/>
      <dgm:spPr/>
    </dgm:pt>
    <dgm:pt modelId="{3549F27A-7AEA-48F5-9C15-DB79B7E8273D}" type="pres">
      <dgm:prSet presAssocID="{BAD4AA4F-8AB7-4E5E-B02F-9D2411371F01}" presName="composite2" presStyleCnt="0"/>
      <dgm:spPr/>
    </dgm:pt>
    <dgm:pt modelId="{2852D5E9-CD2A-49DC-A1F5-FF4A64759D0C}" type="pres">
      <dgm:prSet presAssocID="{BAD4AA4F-8AB7-4E5E-B02F-9D2411371F01}" presName="background2" presStyleLbl="node2" presStyleIdx="2" presStyleCnt="7"/>
      <dgm:spPr/>
    </dgm:pt>
    <dgm:pt modelId="{EBE92C19-F76C-436E-9B38-EAD4464B557C}" type="pres">
      <dgm:prSet presAssocID="{BAD4AA4F-8AB7-4E5E-B02F-9D2411371F01}" presName="text2" presStyleLbl="fgAcc2" presStyleIdx="2" presStyleCnt="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643ABDA-ED10-4136-8965-95DBD91794A2}" type="pres">
      <dgm:prSet presAssocID="{BAD4AA4F-8AB7-4E5E-B02F-9D2411371F01}" presName="hierChild3" presStyleCnt="0"/>
      <dgm:spPr/>
    </dgm:pt>
    <dgm:pt modelId="{D2F9EAD3-AB87-421C-9B42-43B4858CFD88}" type="pres">
      <dgm:prSet presAssocID="{ADF6E565-D795-40FE-BC67-66C4A44E2855}" presName="Name10" presStyleLbl="parChTrans1D2" presStyleIdx="3" presStyleCnt="7"/>
      <dgm:spPr/>
      <dgm:t>
        <a:bodyPr/>
        <a:lstStyle/>
        <a:p>
          <a:endParaRPr lang="pl-PL"/>
        </a:p>
      </dgm:t>
    </dgm:pt>
    <dgm:pt modelId="{445107F3-0F8B-40F3-98BB-B56183B2CB90}" type="pres">
      <dgm:prSet presAssocID="{C352C624-3C77-4BC0-AF42-1C5920B40566}" presName="hierRoot2" presStyleCnt="0"/>
      <dgm:spPr/>
    </dgm:pt>
    <dgm:pt modelId="{34A4BA9F-88DD-4F67-8CD3-382BF0649E1F}" type="pres">
      <dgm:prSet presAssocID="{C352C624-3C77-4BC0-AF42-1C5920B40566}" presName="composite2" presStyleCnt="0"/>
      <dgm:spPr/>
    </dgm:pt>
    <dgm:pt modelId="{78920E8C-85B6-4BE4-BC9C-56536C8476F7}" type="pres">
      <dgm:prSet presAssocID="{C352C624-3C77-4BC0-AF42-1C5920B40566}" presName="background2" presStyleLbl="node2" presStyleIdx="3" presStyleCnt="7"/>
      <dgm:spPr/>
    </dgm:pt>
    <dgm:pt modelId="{3802EE40-FCED-4948-9F90-7697748B2785}" type="pres">
      <dgm:prSet presAssocID="{C352C624-3C77-4BC0-AF42-1C5920B40566}" presName="text2" presStyleLbl="fgAcc2" presStyleIdx="3" presStyleCnt="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2E4E0BF-DCA9-4020-9D94-9057C5311349}" type="pres">
      <dgm:prSet presAssocID="{C352C624-3C77-4BC0-AF42-1C5920B40566}" presName="hierChild3" presStyleCnt="0"/>
      <dgm:spPr/>
    </dgm:pt>
    <dgm:pt modelId="{F433451E-EE39-4EE0-9AB1-F4020788D5F1}" type="pres">
      <dgm:prSet presAssocID="{030443E5-8070-4599-A596-D73C56A86405}" presName="Name10" presStyleLbl="parChTrans1D2" presStyleIdx="4" presStyleCnt="7"/>
      <dgm:spPr/>
      <dgm:t>
        <a:bodyPr/>
        <a:lstStyle/>
        <a:p>
          <a:endParaRPr lang="pl-PL"/>
        </a:p>
      </dgm:t>
    </dgm:pt>
    <dgm:pt modelId="{0EFA94B6-B8EC-4CA4-A84B-5840564C5152}" type="pres">
      <dgm:prSet presAssocID="{E3B7B59C-82F6-4C50-BF63-F6944DF03F0D}" presName="hierRoot2" presStyleCnt="0"/>
      <dgm:spPr/>
    </dgm:pt>
    <dgm:pt modelId="{E084EA35-984A-4E9D-9320-3180079A62E2}" type="pres">
      <dgm:prSet presAssocID="{E3B7B59C-82F6-4C50-BF63-F6944DF03F0D}" presName="composite2" presStyleCnt="0"/>
      <dgm:spPr/>
    </dgm:pt>
    <dgm:pt modelId="{AB318A28-0C66-4A91-8F07-F7214933E7A0}" type="pres">
      <dgm:prSet presAssocID="{E3B7B59C-82F6-4C50-BF63-F6944DF03F0D}" presName="background2" presStyleLbl="node2" presStyleIdx="4" presStyleCnt="7"/>
      <dgm:spPr/>
    </dgm:pt>
    <dgm:pt modelId="{246CFE20-76E0-4C83-B9E0-FB372AE67115}" type="pres">
      <dgm:prSet presAssocID="{E3B7B59C-82F6-4C50-BF63-F6944DF03F0D}" presName="text2" presStyleLbl="fgAcc2" presStyleIdx="4" presStyleCnt="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3BD10B2-6EE8-46BD-8B0D-014B3F1AEC22}" type="pres">
      <dgm:prSet presAssocID="{E3B7B59C-82F6-4C50-BF63-F6944DF03F0D}" presName="hierChild3" presStyleCnt="0"/>
      <dgm:spPr/>
    </dgm:pt>
    <dgm:pt modelId="{5D1056D0-5905-4F8A-B33C-604F27DD4D0B}" type="pres">
      <dgm:prSet presAssocID="{368CAEDE-99E8-4E7F-8E0B-F57AE2A8C972}" presName="Name10" presStyleLbl="parChTrans1D2" presStyleIdx="5" presStyleCnt="7"/>
      <dgm:spPr/>
      <dgm:t>
        <a:bodyPr/>
        <a:lstStyle/>
        <a:p>
          <a:endParaRPr lang="pl-PL"/>
        </a:p>
      </dgm:t>
    </dgm:pt>
    <dgm:pt modelId="{0EE490DE-324D-4668-B897-8A26AA4D2B1D}" type="pres">
      <dgm:prSet presAssocID="{476797DF-D23F-436C-AB38-1D0C54B7A74D}" presName="hierRoot2" presStyleCnt="0"/>
      <dgm:spPr/>
    </dgm:pt>
    <dgm:pt modelId="{B8402F58-69F1-4702-A824-3B3117197959}" type="pres">
      <dgm:prSet presAssocID="{476797DF-D23F-436C-AB38-1D0C54B7A74D}" presName="composite2" presStyleCnt="0"/>
      <dgm:spPr/>
    </dgm:pt>
    <dgm:pt modelId="{2299BCD5-9B8C-49AF-AE38-6B17E0F903AF}" type="pres">
      <dgm:prSet presAssocID="{476797DF-D23F-436C-AB38-1D0C54B7A74D}" presName="background2" presStyleLbl="node2" presStyleIdx="5" presStyleCnt="7"/>
      <dgm:spPr/>
    </dgm:pt>
    <dgm:pt modelId="{AD804D90-53AF-403B-9094-7EFB85A0CC85}" type="pres">
      <dgm:prSet presAssocID="{476797DF-D23F-436C-AB38-1D0C54B7A74D}" presName="text2" presStyleLbl="fgAcc2" presStyleIdx="5" presStyleCnt="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F3B3A83-3D11-4C73-A4DB-A27B225F26BC}" type="pres">
      <dgm:prSet presAssocID="{476797DF-D23F-436C-AB38-1D0C54B7A74D}" presName="hierChild3" presStyleCnt="0"/>
      <dgm:spPr/>
    </dgm:pt>
    <dgm:pt modelId="{880E473D-7E6A-44A0-BF68-43ABC7084D30}" type="pres">
      <dgm:prSet presAssocID="{CF241B8D-B9D0-44B2-A230-7E13DBA9989C}" presName="Name10" presStyleLbl="parChTrans1D2" presStyleIdx="6" presStyleCnt="7"/>
      <dgm:spPr/>
      <dgm:t>
        <a:bodyPr/>
        <a:lstStyle/>
        <a:p>
          <a:endParaRPr lang="pl-PL"/>
        </a:p>
      </dgm:t>
    </dgm:pt>
    <dgm:pt modelId="{58F9832F-8559-430E-9998-0064F97D4A13}" type="pres">
      <dgm:prSet presAssocID="{5D0E5118-9E90-4F1A-B8EF-82E6EEE002FC}" presName="hierRoot2" presStyleCnt="0"/>
      <dgm:spPr/>
    </dgm:pt>
    <dgm:pt modelId="{71EC65F7-1034-4DCE-991D-97A1F4370031}" type="pres">
      <dgm:prSet presAssocID="{5D0E5118-9E90-4F1A-B8EF-82E6EEE002FC}" presName="composite2" presStyleCnt="0"/>
      <dgm:spPr/>
    </dgm:pt>
    <dgm:pt modelId="{AB244CF5-B931-46A0-A64F-962E617D6804}" type="pres">
      <dgm:prSet presAssocID="{5D0E5118-9E90-4F1A-B8EF-82E6EEE002FC}" presName="background2" presStyleLbl="node2" presStyleIdx="6" presStyleCnt="7"/>
      <dgm:spPr/>
    </dgm:pt>
    <dgm:pt modelId="{CDF35CD5-3636-4F73-AC9E-3083A400F8B5}" type="pres">
      <dgm:prSet presAssocID="{5D0E5118-9E90-4F1A-B8EF-82E6EEE002FC}" presName="text2" presStyleLbl="fgAcc2" presStyleIdx="6" presStyleCnt="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03D2D45-CC95-414F-80C5-3FFDCEEC426E}" type="pres">
      <dgm:prSet presAssocID="{5D0E5118-9E90-4F1A-B8EF-82E6EEE002FC}" presName="hierChild3" presStyleCnt="0"/>
      <dgm:spPr/>
    </dgm:pt>
  </dgm:ptLst>
  <dgm:cxnLst>
    <dgm:cxn modelId="{CB0C508D-9C9B-47BF-9D39-A48BFACCFA44}" type="presOf" srcId="{125F675E-1A61-4FC7-A4CF-EC06376838F9}" destId="{AD6931F8-1888-4CF3-9977-6C7136099E63}" srcOrd="0" destOrd="0" presId="urn:microsoft.com/office/officeart/2005/8/layout/hierarchy1"/>
    <dgm:cxn modelId="{9E9BC1DC-E749-4974-B940-2D69546AF54C}" srcId="{BA6EB7EB-FD17-4EBF-ABD3-C45DA89599BC}" destId="{FAB639BA-91E3-49B8-A11B-C050A19A55A0}" srcOrd="1" destOrd="0" parTransId="{84D68694-AAAA-462C-8F9D-C227DEBE0BF4}" sibTransId="{D1517CBA-8283-44B0-B267-44C973611569}"/>
    <dgm:cxn modelId="{CB48BCC9-A9F4-44E0-A3D1-B2F454C50CFA}" type="presOf" srcId="{E3B7B59C-82F6-4C50-BF63-F6944DF03F0D}" destId="{246CFE20-76E0-4C83-B9E0-FB372AE67115}" srcOrd="0" destOrd="0" presId="urn:microsoft.com/office/officeart/2005/8/layout/hierarchy1"/>
    <dgm:cxn modelId="{D219CEC2-5CB5-48E8-B55D-959487A49A91}" type="presOf" srcId="{13C5E97F-289B-445A-85B6-C1F53985628C}" destId="{A316F23E-35AD-41C9-97DE-C5F0E6FF3480}" srcOrd="0" destOrd="0" presId="urn:microsoft.com/office/officeart/2005/8/layout/hierarchy1"/>
    <dgm:cxn modelId="{2126485E-16D5-470F-BC74-B682E7E24739}" type="presOf" srcId="{ADF6E565-D795-40FE-BC67-66C4A44E2855}" destId="{D2F9EAD3-AB87-421C-9B42-43B4858CFD88}" srcOrd="0" destOrd="0" presId="urn:microsoft.com/office/officeart/2005/8/layout/hierarchy1"/>
    <dgm:cxn modelId="{2FD5709A-3491-45B3-852A-C86F41492DC3}" srcId="{BA6EB7EB-FD17-4EBF-ABD3-C45DA89599BC}" destId="{C352C624-3C77-4BC0-AF42-1C5920B40566}" srcOrd="3" destOrd="0" parTransId="{ADF6E565-D795-40FE-BC67-66C4A44E2855}" sibTransId="{DD5914C2-87B1-4D92-B9C5-8AAFEC642964}"/>
    <dgm:cxn modelId="{41C94B9D-E15F-4E44-80CA-A137B8C2A0A9}" srcId="{BA6EB7EB-FD17-4EBF-ABD3-C45DA89599BC}" destId="{0AA3ACC3-AC03-4994-9EA7-049B045126F5}" srcOrd="0" destOrd="0" parTransId="{125F675E-1A61-4FC7-A4CF-EC06376838F9}" sibTransId="{033BB0DA-DE7A-4AC7-BBB9-DACEB735F86B}"/>
    <dgm:cxn modelId="{E3DC18B2-BC60-48B8-86BC-14BBB44440B9}" type="presOf" srcId="{476797DF-D23F-436C-AB38-1D0C54B7A74D}" destId="{AD804D90-53AF-403B-9094-7EFB85A0CC85}" srcOrd="0" destOrd="0" presId="urn:microsoft.com/office/officeart/2005/8/layout/hierarchy1"/>
    <dgm:cxn modelId="{365794C1-C21F-4C97-AAE8-F5BA989BF19F}" srcId="{BA6EB7EB-FD17-4EBF-ABD3-C45DA89599BC}" destId="{5D0E5118-9E90-4F1A-B8EF-82E6EEE002FC}" srcOrd="6" destOrd="0" parTransId="{CF241B8D-B9D0-44B2-A230-7E13DBA9989C}" sibTransId="{E082AF58-F61F-4483-88FE-15D5DE11271E}"/>
    <dgm:cxn modelId="{86996085-A316-49D9-85F6-E34D77E26426}" type="presOf" srcId="{CF241B8D-B9D0-44B2-A230-7E13DBA9989C}" destId="{880E473D-7E6A-44A0-BF68-43ABC7084D30}" srcOrd="0" destOrd="0" presId="urn:microsoft.com/office/officeart/2005/8/layout/hierarchy1"/>
    <dgm:cxn modelId="{8460CB5A-00B4-4568-ADF5-184136F5FBF6}" type="presOf" srcId="{1B397255-B7CC-4A0E-854C-E6EBEA9F56F5}" destId="{41E9FF04-70BB-451E-833A-AD4A635F28DB}" srcOrd="0" destOrd="0" presId="urn:microsoft.com/office/officeart/2005/8/layout/hierarchy1"/>
    <dgm:cxn modelId="{7BB17565-9905-46BC-ACB7-91F11FC93B8F}" type="presOf" srcId="{5D0E5118-9E90-4F1A-B8EF-82E6EEE002FC}" destId="{CDF35CD5-3636-4F73-AC9E-3083A400F8B5}" srcOrd="0" destOrd="0" presId="urn:microsoft.com/office/officeart/2005/8/layout/hierarchy1"/>
    <dgm:cxn modelId="{C46DE144-C9C4-404F-9FED-F5B0A55020E5}" srcId="{13C5E97F-289B-445A-85B6-C1F53985628C}" destId="{BA6EB7EB-FD17-4EBF-ABD3-C45DA89599BC}" srcOrd="0" destOrd="0" parTransId="{5F649F27-049F-43B2-93AE-A631CA110DAE}" sibTransId="{F48C1FCC-F054-490D-95DD-978CCDBB4734}"/>
    <dgm:cxn modelId="{FB4DBA60-3F97-4CAD-BC1D-41CBDBFEAF61}" type="presOf" srcId="{BAD4AA4F-8AB7-4E5E-B02F-9D2411371F01}" destId="{EBE92C19-F76C-436E-9B38-EAD4464B557C}" srcOrd="0" destOrd="0" presId="urn:microsoft.com/office/officeart/2005/8/layout/hierarchy1"/>
    <dgm:cxn modelId="{F93765BF-19CF-4DA9-8FD4-AB24FFD3F3EF}" type="presOf" srcId="{030443E5-8070-4599-A596-D73C56A86405}" destId="{F433451E-EE39-4EE0-9AB1-F4020788D5F1}" srcOrd="0" destOrd="0" presId="urn:microsoft.com/office/officeart/2005/8/layout/hierarchy1"/>
    <dgm:cxn modelId="{8CD50321-AAB8-4F5B-8CBC-4E98C54D3BAE}" type="presOf" srcId="{368CAEDE-99E8-4E7F-8E0B-F57AE2A8C972}" destId="{5D1056D0-5905-4F8A-B33C-604F27DD4D0B}" srcOrd="0" destOrd="0" presId="urn:microsoft.com/office/officeart/2005/8/layout/hierarchy1"/>
    <dgm:cxn modelId="{4A5A6E91-E57B-4578-A539-087D4B030F6C}" type="presOf" srcId="{FAB639BA-91E3-49B8-A11B-C050A19A55A0}" destId="{C54ADA00-C7A6-4E8C-A54C-DF4573E6B785}" srcOrd="0" destOrd="0" presId="urn:microsoft.com/office/officeart/2005/8/layout/hierarchy1"/>
    <dgm:cxn modelId="{37110422-31E0-417F-862A-842DD4A35327}" srcId="{BA6EB7EB-FD17-4EBF-ABD3-C45DA89599BC}" destId="{BAD4AA4F-8AB7-4E5E-B02F-9D2411371F01}" srcOrd="2" destOrd="0" parTransId="{1B397255-B7CC-4A0E-854C-E6EBEA9F56F5}" sibTransId="{D34EEB92-77B2-4055-9E99-CF4F52AE6395}"/>
    <dgm:cxn modelId="{3EA38A61-7C07-45F0-BEB6-44C3EA0479E2}" srcId="{BA6EB7EB-FD17-4EBF-ABD3-C45DA89599BC}" destId="{E3B7B59C-82F6-4C50-BF63-F6944DF03F0D}" srcOrd="4" destOrd="0" parTransId="{030443E5-8070-4599-A596-D73C56A86405}" sibTransId="{22371C93-1722-4434-8C89-D66FD5C5D4A6}"/>
    <dgm:cxn modelId="{81D3BD02-043B-461F-BFC9-273464336DF8}" type="presOf" srcId="{0AA3ACC3-AC03-4994-9EA7-049B045126F5}" destId="{05858BBA-EDF6-4410-ADA6-0713DFD84A4A}" srcOrd="0" destOrd="0" presId="urn:microsoft.com/office/officeart/2005/8/layout/hierarchy1"/>
    <dgm:cxn modelId="{7F6F19C7-6A3B-4AFD-92CE-FA2C62C5A143}" type="presOf" srcId="{BA6EB7EB-FD17-4EBF-ABD3-C45DA89599BC}" destId="{B6F368EA-9DE3-4EF1-B9A4-D7C4CCBD0133}" srcOrd="0" destOrd="0" presId="urn:microsoft.com/office/officeart/2005/8/layout/hierarchy1"/>
    <dgm:cxn modelId="{11871C8F-01B4-4F09-83B0-FC6B9EAA1AAF}" srcId="{BA6EB7EB-FD17-4EBF-ABD3-C45DA89599BC}" destId="{476797DF-D23F-436C-AB38-1D0C54B7A74D}" srcOrd="5" destOrd="0" parTransId="{368CAEDE-99E8-4E7F-8E0B-F57AE2A8C972}" sibTransId="{E8494281-F7FF-4629-9C5B-7466CA2EF5DE}"/>
    <dgm:cxn modelId="{00DF8379-1390-44D4-A5A0-5CF0DFAC6E58}" type="presOf" srcId="{84D68694-AAAA-462C-8F9D-C227DEBE0BF4}" destId="{64AADC61-7D23-413B-B277-9EF41D4A87C5}" srcOrd="0" destOrd="0" presId="urn:microsoft.com/office/officeart/2005/8/layout/hierarchy1"/>
    <dgm:cxn modelId="{9BC3D69B-1FA0-4C65-8595-117EBF7657C8}" type="presOf" srcId="{C352C624-3C77-4BC0-AF42-1C5920B40566}" destId="{3802EE40-FCED-4948-9F90-7697748B2785}" srcOrd="0" destOrd="0" presId="urn:microsoft.com/office/officeart/2005/8/layout/hierarchy1"/>
    <dgm:cxn modelId="{CA2AF6D6-F93D-46F4-8E7C-D30C964EC264}" type="presParOf" srcId="{A316F23E-35AD-41C9-97DE-C5F0E6FF3480}" destId="{6178421D-838D-4362-B0A1-7ADE818483F2}" srcOrd="0" destOrd="0" presId="urn:microsoft.com/office/officeart/2005/8/layout/hierarchy1"/>
    <dgm:cxn modelId="{1E08AE6D-D5CE-4930-8552-16ADE763AA44}" type="presParOf" srcId="{6178421D-838D-4362-B0A1-7ADE818483F2}" destId="{87191CD9-EA87-4CB9-804A-87E1A1E42FAD}" srcOrd="0" destOrd="0" presId="urn:microsoft.com/office/officeart/2005/8/layout/hierarchy1"/>
    <dgm:cxn modelId="{9FCACD6A-7C57-4157-B9CB-585C41961B64}" type="presParOf" srcId="{87191CD9-EA87-4CB9-804A-87E1A1E42FAD}" destId="{D9C85FE5-8BC7-4DDF-8B1D-2E8B2BCEF73F}" srcOrd="0" destOrd="0" presId="urn:microsoft.com/office/officeart/2005/8/layout/hierarchy1"/>
    <dgm:cxn modelId="{B128293E-F20C-41A8-BD3C-9C2F6DC55531}" type="presParOf" srcId="{87191CD9-EA87-4CB9-804A-87E1A1E42FAD}" destId="{B6F368EA-9DE3-4EF1-B9A4-D7C4CCBD0133}" srcOrd="1" destOrd="0" presId="urn:microsoft.com/office/officeart/2005/8/layout/hierarchy1"/>
    <dgm:cxn modelId="{67CEB4A8-6012-4F23-9A9D-DF447386696A}" type="presParOf" srcId="{6178421D-838D-4362-B0A1-7ADE818483F2}" destId="{DA6EB84D-7DEE-4970-9981-E885F4FC487C}" srcOrd="1" destOrd="0" presId="urn:microsoft.com/office/officeart/2005/8/layout/hierarchy1"/>
    <dgm:cxn modelId="{6817FCB1-8EDF-469C-BEE6-6D65D82A93A4}" type="presParOf" srcId="{DA6EB84D-7DEE-4970-9981-E885F4FC487C}" destId="{AD6931F8-1888-4CF3-9977-6C7136099E63}" srcOrd="0" destOrd="0" presId="urn:microsoft.com/office/officeart/2005/8/layout/hierarchy1"/>
    <dgm:cxn modelId="{0E5F3DB2-ED96-4054-9D14-C0AD2FC51BF0}" type="presParOf" srcId="{DA6EB84D-7DEE-4970-9981-E885F4FC487C}" destId="{705ADF5F-3343-4F81-BC97-ACCC7CDD3143}" srcOrd="1" destOrd="0" presId="urn:microsoft.com/office/officeart/2005/8/layout/hierarchy1"/>
    <dgm:cxn modelId="{62F5C3D9-3997-4539-9D6C-89A77754B5B0}" type="presParOf" srcId="{705ADF5F-3343-4F81-BC97-ACCC7CDD3143}" destId="{72296E1E-8DFC-4902-A374-DD1DDC11D191}" srcOrd="0" destOrd="0" presId="urn:microsoft.com/office/officeart/2005/8/layout/hierarchy1"/>
    <dgm:cxn modelId="{F259478A-1121-4B75-A5D9-958F17C67C8B}" type="presParOf" srcId="{72296E1E-8DFC-4902-A374-DD1DDC11D191}" destId="{4695C470-6C9B-4D65-9A75-9DAACA45F5F6}" srcOrd="0" destOrd="0" presId="urn:microsoft.com/office/officeart/2005/8/layout/hierarchy1"/>
    <dgm:cxn modelId="{2E154917-1ADF-447B-BF70-23CC11AB1810}" type="presParOf" srcId="{72296E1E-8DFC-4902-A374-DD1DDC11D191}" destId="{05858BBA-EDF6-4410-ADA6-0713DFD84A4A}" srcOrd="1" destOrd="0" presId="urn:microsoft.com/office/officeart/2005/8/layout/hierarchy1"/>
    <dgm:cxn modelId="{75A22163-C2C3-4C76-A86C-D9C920D100B2}" type="presParOf" srcId="{705ADF5F-3343-4F81-BC97-ACCC7CDD3143}" destId="{7E46B1BD-8AD4-48CA-A6A8-C9308BE6A8D1}" srcOrd="1" destOrd="0" presId="urn:microsoft.com/office/officeart/2005/8/layout/hierarchy1"/>
    <dgm:cxn modelId="{A294C7F9-994E-41F3-9697-DE0221870F0A}" type="presParOf" srcId="{DA6EB84D-7DEE-4970-9981-E885F4FC487C}" destId="{64AADC61-7D23-413B-B277-9EF41D4A87C5}" srcOrd="2" destOrd="0" presId="urn:microsoft.com/office/officeart/2005/8/layout/hierarchy1"/>
    <dgm:cxn modelId="{DC59935F-C01A-48DC-A1AB-C65E1B08479D}" type="presParOf" srcId="{DA6EB84D-7DEE-4970-9981-E885F4FC487C}" destId="{0A7FDA68-5D9A-402E-AD91-46005AA3707E}" srcOrd="3" destOrd="0" presId="urn:microsoft.com/office/officeart/2005/8/layout/hierarchy1"/>
    <dgm:cxn modelId="{B47A3236-1C94-4EB3-85F4-4FA875C5BDF6}" type="presParOf" srcId="{0A7FDA68-5D9A-402E-AD91-46005AA3707E}" destId="{3D6BF1E6-F264-48E0-B11D-7078B9DD4987}" srcOrd="0" destOrd="0" presId="urn:microsoft.com/office/officeart/2005/8/layout/hierarchy1"/>
    <dgm:cxn modelId="{1265C42F-446F-492B-A93C-89E33CBAFA69}" type="presParOf" srcId="{3D6BF1E6-F264-48E0-B11D-7078B9DD4987}" destId="{0E6CDEBF-F995-4402-8580-7D95B5256E0C}" srcOrd="0" destOrd="0" presId="urn:microsoft.com/office/officeart/2005/8/layout/hierarchy1"/>
    <dgm:cxn modelId="{E1BFA123-C52F-43E2-A9A5-374AC3DF4BC5}" type="presParOf" srcId="{3D6BF1E6-F264-48E0-B11D-7078B9DD4987}" destId="{C54ADA00-C7A6-4E8C-A54C-DF4573E6B785}" srcOrd="1" destOrd="0" presId="urn:microsoft.com/office/officeart/2005/8/layout/hierarchy1"/>
    <dgm:cxn modelId="{4A393018-EF0D-4E8A-8B66-F60F14D881D9}" type="presParOf" srcId="{0A7FDA68-5D9A-402E-AD91-46005AA3707E}" destId="{D10F731B-EB91-4A1A-9994-2B09E3EE1F8C}" srcOrd="1" destOrd="0" presId="urn:microsoft.com/office/officeart/2005/8/layout/hierarchy1"/>
    <dgm:cxn modelId="{A1573794-0A19-4A99-A8B6-0E8DB04878D9}" type="presParOf" srcId="{DA6EB84D-7DEE-4970-9981-E885F4FC487C}" destId="{41E9FF04-70BB-451E-833A-AD4A635F28DB}" srcOrd="4" destOrd="0" presId="urn:microsoft.com/office/officeart/2005/8/layout/hierarchy1"/>
    <dgm:cxn modelId="{B47ACA5B-2182-419F-A9C1-58FC9768EC38}" type="presParOf" srcId="{DA6EB84D-7DEE-4970-9981-E885F4FC487C}" destId="{82B737B4-AE79-4526-84B0-DE8B9885BF34}" srcOrd="5" destOrd="0" presId="urn:microsoft.com/office/officeart/2005/8/layout/hierarchy1"/>
    <dgm:cxn modelId="{C4F53B53-32D6-42F7-A1BB-2DAC9127866C}" type="presParOf" srcId="{82B737B4-AE79-4526-84B0-DE8B9885BF34}" destId="{3549F27A-7AEA-48F5-9C15-DB79B7E8273D}" srcOrd="0" destOrd="0" presId="urn:microsoft.com/office/officeart/2005/8/layout/hierarchy1"/>
    <dgm:cxn modelId="{1E69C30E-CA02-44BE-9BDF-C4B11B9E55B9}" type="presParOf" srcId="{3549F27A-7AEA-48F5-9C15-DB79B7E8273D}" destId="{2852D5E9-CD2A-49DC-A1F5-FF4A64759D0C}" srcOrd="0" destOrd="0" presId="urn:microsoft.com/office/officeart/2005/8/layout/hierarchy1"/>
    <dgm:cxn modelId="{E249C030-5CBB-4251-9787-0F54F2A1E9C7}" type="presParOf" srcId="{3549F27A-7AEA-48F5-9C15-DB79B7E8273D}" destId="{EBE92C19-F76C-436E-9B38-EAD4464B557C}" srcOrd="1" destOrd="0" presId="urn:microsoft.com/office/officeart/2005/8/layout/hierarchy1"/>
    <dgm:cxn modelId="{A747F041-99C4-4F11-A5BB-667D8D0C69ED}" type="presParOf" srcId="{82B737B4-AE79-4526-84B0-DE8B9885BF34}" destId="{4643ABDA-ED10-4136-8965-95DBD91794A2}" srcOrd="1" destOrd="0" presId="urn:microsoft.com/office/officeart/2005/8/layout/hierarchy1"/>
    <dgm:cxn modelId="{2D8239A0-ADBC-46DC-84E6-EC77F93476E7}" type="presParOf" srcId="{DA6EB84D-7DEE-4970-9981-E885F4FC487C}" destId="{D2F9EAD3-AB87-421C-9B42-43B4858CFD88}" srcOrd="6" destOrd="0" presId="urn:microsoft.com/office/officeart/2005/8/layout/hierarchy1"/>
    <dgm:cxn modelId="{03F8FBED-5FCE-41CE-820D-7072E9B0EFD4}" type="presParOf" srcId="{DA6EB84D-7DEE-4970-9981-E885F4FC487C}" destId="{445107F3-0F8B-40F3-98BB-B56183B2CB90}" srcOrd="7" destOrd="0" presId="urn:microsoft.com/office/officeart/2005/8/layout/hierarchy1"/>
    <dgm:cxn modelId="{63EE5A57-35E4-4F1E-BE36-E658A6F37A2A}" type="presParOf" srcId="{445107F3-0F8B-40F3-98BB-B56183B2CB90}" destId="{34A4BA9F-88DD-4F67-8CD3-382BF0649E1F}" srcOrd="0" destOrd="0" presId="urn:microsoft.com/office/officeart/2005/8/layout/hierarchy1"/>
    <dgm:cxn modelId="{5AA4A342-1F9C-4957-9861-CD63D50E6CD4}" type="presParOf" srcId="{34A4BA9F-88DD-4F67-8CD3-382BF0649E1F}" destId="{78920E8C-85B6-4BE4-BC9C-56536C8476F7}" srcOrd="0" destOrd="0" presId="urn:microsoft.com/office/officeart/2005/8/layout/hierarchy1"/>
    <dgm:cxn modelId="{F0941202-B92A-4CE8-B615-E81062130823}" type="presParOf" srcId="{34A4BA9F-88DD-4F67-8CD3-382BF0649E1F}" destId="{3802EE40-FCED-4948-9F90-7697748B2785}" srcOrd="1" destOrd="0" presId="urn:microsoft.com/office/officeart/2005/8/layout/hierarchy1"/>
    <dgm:cxn modelId="{5D8B20D4-8FF8-460F-A1DB-A295A797BB7E}" type="presParOf" srcId="{445107F3-0F8B-40F3-98BB-B56183B2CB90}" destId="{F2E4E0BF-DCA9-4020-9D94-9057C5311349}" srcOrd="1" destOrd="0" presId="urn:microsoft.com/office/officeart/2005/8/layout/hierarchy1"/>
    <dgm:cxn modelId="{0C058F8B-315D-47FE-B581-5E9F204BF91F}" type="presParOf" srcId="{DA6EB84D-7DEE-4970-9981-E885F4FC487C}" destId="{F433451E-EE39-4EE0-9AB1-F4020788D5F1}" srcOrd="8" destOrd="0" presId="urn:microsoft.com/office/officeart/2005/8/layout/hierarchy1"/>
    <dgm:cxn modelId="{5EC9FC92-632B-49B2-BC7C-E74BD7CD987A}" type="presParOf" srcId="{DA6EB84D-7DEE-4970-9981-E885F4FC487C}" destId="{0EFA94B6-B8EC-4CA4-A84B-5840564C5152}" srcOrd="9" destOrd="0" presId="urn:microsoft.com/office/officeart/2005/8/layout/hierarchy1"/>
    <dgm:cxn modelId="{8268567B-1EEA-4299-AD5E-C261F1DE5171}" type="presParOf" srcId="{0EFA94B6-B8EC-4CA4-A84B-5840564C5152}" destId="{E084EA35-984A-4E9D-9320-3180079A62E2}" srcOrd="0" destOrd="0" presId="urn:microsoft.com/office/officeart/2005/8/layout/hierarchy1"/>
    <dgm:cxn modelId="{6D192E1D-8331-4F14-9C36-2F34F8E88900}" type="presParOf" srcId="{E084EA35-984A-4E9D-9320-3180079A62E2}" destId="{AB318A28-0C66-4A91-8F07-F7214933E7A0}" srcOrd="0" destOrd="0" presId="urn:microsoft.com/office/officeart/2005/8/layout/hierarchy1"/>
    <dgm:cxn modelId="{5795723A-6FDA-4E71-9694-8A5F1A7A2E58}" type="presParOf" srcId="{E084EA35-984A-4E9D-9320-3180079A62E2}" destId="{246CFE20-76E0-4C83-B9E0-FB372AE67115}" srcOrd="1" destOrd="0" presId="urn:microsoft.com/office/officeart/2005/8/layout/hierarchy1"/>
    <dgm:cxn modelId="{FAA738EA-F78C-4765-8EAD-FC2288F9CF81}" type="presParOf" srcId="{0EFA94B6-B8EC-4CA4-A84B-5840564C5152}" destId="{C3BD10B2-6EE8-46BD-8B0D-014B3F1AEC22}" srcOrd="1" destOrd="0" presId="urn:microsoft.com/office/officeart/2005/8/layout/hierarchy1"/>
    <dgm:cxn modelId="{3D3101A7-4331-48B9-89F0-2E2A62CE808A}" type="presParOf" srcId="{DA6EB84D-7DEE-4970-9981-E885F4FC487C}" destId="{5D1056D0-5905-4F8A-B33C-604F27DD4D0B}" srcOrd="10" destOrd="0" presId="urn:microsoft.com/office/officeart/2005/8/layout/hierarchy1"/>
    <dgm:cxn modelId="{C3A97F8B-6C5F-412A-832C-F420365891B5}" type="presParOf" srcId="{DA6EB84D-7DEE-4970-9981-E885F4FC487C}" destId="{0EE490DE-324D-4668-B897-8A26AA4D2B1D}" srcOrd="11" destOrd="0" presId="urn:microsoft.com/office/officeart/2005/8/layout/hierarchy1"/>
    <dgm:cxn modelId="{D9E0A32F-E5FC-4B9A-A370-74143CD04521}" type="presParOf" srcId="{0EE490DE-324D-4668-B897-8A26AA4D2B1D}" destId="{B8402F58-69F1-4702-A824-3B3117197959}" srcOrd="0" destOrd="0" presId="urn:microsoft.com/office/officeart/2005/8/layout/hierarchy1"/>
    <dgm:cxn modelId="{DCA6FB68-0CDD-4637-A1CF-F62735A20052}" type="presParOf" srcId="{B8402F58-69F1-4702-A824-3B3117197959}" destId="{2299BCD5-9B8C-49AF-AE38-6B17E0F903AF}" srcOrd="0" destOrd="0" presId="urn:microsoft.com/office/officeart/2005/8/layout/hierarchy1"/>
    <dgm:cxn modelId="{EF28171D-0D85-4287-BBD3-B11256827D02}" type="presParOf" srcId="{B8402F58-69F1-4702-A824-3B3117197959}" destId="{AD804D90-53AF-403B-9094-7EFB85A0CC85}" srcOrd="1" destOrd="0" presId="urn:microsoft.com/office/officeart/2005/8/layout/hierarchy1"/>
    <dgm:cxn modelId="{E1B13FB5-3A13-4AFF-9DE6-A9201CA63BBA}" type="presParOf" srcId="{0EE490DE-324D-4668-B897-8A26AA4D2B1D}" destId="{3F3B3A83-3D11-4C73-A4DB-A27B225F26BC}" srcOrd="1" destOrd="0" presId="urn:microsoft.com/office/officeart/2005/8/layout/hierarchy1"/>
    <dgm:cxn modelId="{7D8807EA-12AD-4A99-BA7E-692033E60070}" type="presParOf" srcId="{DA6EB84D-7DEE-4970-9981-E885F4FC487C}" destId="{880E473D-7E6A-44A0-BF68-43ABC7084D30}" srcOrd="12" destOrd="0" presId="urn:microsoft.com/office/officeart/2005/8/layout/hierarchy1"/>
    <dgm:cxn modelId="{EC89732E-F378-44E4-962E-22E32CE80989}" type="presParOf" srcId="{DA6EB84D-7DEE-4970-9981-E885F4FC487C}" destId="{58F9832F-8559-430E-9998-0064F97D4A13}" srcOrd="13" destOrd="0" presId="urn:microsoft.com/office/officeart/2005/8/layout/hierarchy1"/>
    <dgm:cxn modelId="{37F8FFC8-835B-4187-A879-9095479B47CB}" type="presParOf" srcId="{58F9832F-8559-430E-9998-0064F97D4A13}" destId="{71EC65F7-1034-4DCE-991D-97A1F4370031}" srcOrd="0" destOrd="0" presId="urn:microsoft.com/office/officeart/2005/8/layout/hierarchy1"/>
    <dgm:cxn modelId="{A77DA486-3338-42E1-BE4A-C3E83CC25872}" type="presParOf" srcId="{71EC65F7-1034-4DCE-991D-97A1F4370031}" destId="{AB244CF5-B931-46A0-A64F-962E617D6804}" srcOrd="0" destOrd="0" presId="urn:microsoft.com/office/officeart/2005/8/layout/hierarchy1"/>
    <dgm:cxn modelId="{7F48A25A-BEF2-4EDE-AE7F-DC346477A3EC}" type="presParOf" srcId="{71EC65F7-1034-4DCE-991D-97A1F4370031}" destId="{CDF35CD5-3636-4F73-AC9E-3083A400F8B5}" srcOrd="1" destOrd="0" presId="urn:microsoft.com/office/officeart/2005/8/layout/hierarchy1"/>
    <dgm:cxn modelId="{3C500A06-38AA-4325-8E76-18FB290FD9E3}" type="presParOf" srcId="{58F9832F-8559-430E-9998-0064F97D4A13}" destId="{F03D2D45-CC95-414F-80C5-3FFDCEEC42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E473D-7E6A-44A0-BF68-43ABC7084D30}">
      <dsp:nvSpPr>
        <dsp:cNvPr id="0" name=""/>
        <dsp:cNvSpPr/>
      </dsp:nvSpPr>
      <dsp:spPr>
        <a:xfrm>
          <a:off x="4737543" y="1434520"/>
          <a:ext cx="4161612" cy="330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947"/>
              </a:lnTo>
              <a:lnTo>
                <a:pt x="4161612" y="224947"/>
              </a:lnTo>
              <a:lnTo>
                <a:pt x="4161612" y="330091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056D0-5905-4F8A-B33C-604F27DD4D0B}">
      <dsp:nvSpPr>
        <dsp:cNvPr id="0" name=""/>
        <dsp:cNvSpPr/>
      </dsp:nvSpPr>
      <dsp:spPr>
        <a:xfrm>
          <a:off x="4737543" y="1434520"/>
          <a:ext cx="2774408" cy="330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947"/>
              </a:lnTo>
              <a:lnTo>
                <a:pt x="2774408" y="224947"/>
              </a:lnTo>
              <a:lnTo>
                <a:pt x="2774408" y="330091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3451E-EE39-4EE0-9AB1-F4020788D5F1}">
      <dsp:nvSpPr>
        <dsp:cNvPr id="0" name=""/>
        <dsp:cNvSpPr/>
      </dsp:nvSpPr>
      <dsp:spPr>
        <a:xfrm>
          <a:off x="4737543" y="1434520"/>
          <a:ext cx="1387204" cy="330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947"/>
              </a:lnTo>
              <a:lnTo>
                <a:pt x="1387204" y="224947"/>
              </a:lnTo>
              <a:lnTo>
                <a:pt x="1387204" y="330091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9EAD3-AB87-421C-9B42-43B4858CFD88}">
      <dsp:nvSpPr>
        <dsp:cNvPr id="0" name=""/>
        <dsp:cNvSpPr/>
      </dsp:nvSpPr>
      <dsp:spPr>
        <a:xfrm>
          <a:off x="4691823" y="1434520"/>
          <a:ext cx="91440" cy="3300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091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9FF04-70BB-451E-833A-AD4A635F28DB}">
      <dsp:nvSpPr>
        <dsp:cNvPr id="0" name=""/>
        <dsp:cNvSpPr/>
      </dsp:nvSpPr>
      <dsp:spPr>
        <a:xfrm>
          <a:off x="3350339" y="1434520"/>
          <a:ext cx="1387204" cy="330091"/>
        </a:xfrm>
        <a:custGeom>
          <a:avLst/>
          <a:gdLst/>
          <a:ahLst/>
          <a:cxnLst/>
          <a:rect l="0" t="0" r="0" b="0"/>
          <a:pathLst>
            <a:path>
              <a:moveTo>
                <a:pt x="1387204" y="0"/>
              </a:moveTo>
              <a:lnTo>
                <a:pt x="1387204" y="224947"/>
              </a:lnTo>
              <a:lnTo>
                <a:pt x="0" y="224947"/>
              </a:lnTo>
              <a:lnTo>
                <a:pt x="0" y="330091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ADC61-7D23-413B-B277-9EF41D4A87C5}">
      <dsp:nvSpPr>
        <dsp:cNvPr id="0" name=""/>
        <dsp:cNvSpPr/>
      </dsp:nvSpPr>
      <dsp:spPr>
        <a:xfrm>
          <a:off x="1963135" y="1434520"/>
          <a:ext cx="2774408" cy="330091"/>
        </a:xfrm>
        <a:custGeom>
          <a:avLst/>
          <a:gdLst/>
          <a:ahLst/>
          <a:cxnLst/>
          <a:rect l="0" t="0" r="0" b="0"/>
          <a:pathLst>
            <a:path>
              <a:moveTo>
                <a:pt x="2774408" y="0"/>
              </a:moveTo>
              <a:lnTo>
                <a:pt x="2774408" y="224947"/>
              </a:lnTo>
              <a:lnTo>
                <a:pt x="0" y="224947"/>
              </a:lnTo>
              <a:lnTo>
                <a:pt x="0" y="330091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931F8-1888-4CF3-9977-6C7136099E63}">
      <dsp:nvSpPr>
        <dsp:cNvPr id="0" name=""/>
        <dsp:cNvSpPr/>
      </dsp:nvSpPr>
      <dsp:spPr>
        <a:xfrm>
          <a:off x="575931" y="1434520"/>
          <a:ext cx="4161612" cy="330091"/>
        </a:xfrm>
        <a:custGeom>
          <a:avLst/>
          <a:gdLst/>
          <a:ahLst/>
          <a:cxnLst/>
          <a:rect l="0" t="0" r="0" b="0"/>
          <a:pathLst>
            <a:path>
              <a:moveTo>
                <a:pt x="4161612" y="0"/>
              </a:moveTo>
              <a:lnTo>
                <a:pt x="4161612" y="224947"/>
              </a:lnTo>
              <a:lnTo>
                <a:pt x="0" y="224947"/>
              </a:lnTo>
              <a:lnTo>
                <a:pt x="0" y="330091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85FE5-8BC7-4DDF-8B1D-2E8B2BCEF73F}">
      <dsp:nvSpPr>
        <dsp:cNvPr id="0" name=""/>
        <dsp:cNvSpPr/>
      </dsp:nvSpPr>
      <dsp:spPr>
        <a:xfrm>
          <a:off x="4170050" y="713804"/>
          <a:ext cx="1134985" cy="7207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F368EA-9DE3-4EF1-B9A4-D7C4CCBD0133}">
      <dsp:nvSpPr>
        <dsp:cNvPr id="0" name=""/>
        <dsp:cNvSpPr/>
      </dsp:nvSpPr>
      <dsp:spPr>
        <a:xfrm>
          <a:off x="4296160" y="833608"/>
          <a:ext cx="1134985" cy="720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err="1"/>
            <a:t>Produktion</a:t>
          </a:r>
          <a:endParaRPr lang="pl-PL" sz="1400" kern="1200" dirty="0"/>
        </a:p>
      </dsp:txBody>
      <dsp:txXfrm>
        <a:off x="4317269" y="854717"/>
        <a:ext cx="1092767" cy="678497"/>
      </dsp:txXfrm>
    </dsp:sp>
    <dsp:sp modelId="{4695C470-6C9B-4D65-9A75-9DAACA45F5F6}">
      <dsp:nvSpPr>
        <dsp:cNvPr id="0" name=""/>
        <dsp:cNvSpPr/>
      </dsp:nvSpPr>
      <dsp:spPr>
        <a:xfrm>
          <a:off x="8438" y="1764611"/>
          <a:ext cx="1134985" cy="7207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858BBA-EDF6-4410-ADA6-0713DFD84A4A}">
      <dsp:nvSpPr>
        <dsp:cNvPr id="0" name=""/>
        <dsp:cNvSpPr/>
      </dsp:nvSpPr>
      <dsp:spPr>
        <a:xfrm>
          <a:off x="134548" y="1884415"/>
          <a:ext cx="1134985" cy="720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err="1"/>
            <a:t>Backzusätzen</a:t>
          </a:r>
          <a:endParaRPr lang="pl-PL" sz="1400" kern="1200" dirty="0"/>
        </a:p>
      </dsp:txBody>
      <dsp:txXfrm>
        <a:off x="155657" y="1905524"/>
        <a:ext cx="1092767" cy="678497"/>
      </dsp:txXfrm>
    </dsp:sp>
    <dsp:sp modelId="{0E6CDEBF-F995-4402-8580-7D95B5256E0C}">
      <dsp:nvSpPr>
        <dsp:cNvPr id="0" name=""/>
        <dsp:cNvSpPr/>
      </dsp:nvSpPr>
      <dsp:spPr>
        <a:xfrm>
          <a:off x="1395642" y="1764611"/>
          <a:ext cx="1134985" cy="7207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4ADA00-C7A6-4E8C-A54C-DF4573E6B785}">
      <dsp:nvSpPr>
        <dsp:cNvPr id="0" name=""/>
        <dsp:cNvSpPr/>
      </dsp:nvSpPr>
      <dsp:spPr>
        <a:xfrm>
          <a:off x="1521752" y="1884415"/>
          <a:ext cx="1134985" cy="720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err="1"/>
            <a:t>Aufläufen</a:t>
          </a:r>
          <a:endParaRPr lang="pl-PL" sz="1400" kern="1200" dirty="0"/>
        </a:p>
      </dsp:txBody>
      <dsp:txXfrm>
        <a:off x="1542861" y="1905524"/>
        <a:ext cx="1092767" cy="678497"/>
      </dsp:txXfrm>
    </dsp:sp>
    <dsp:sp modelId="{2852D5E9-CD2A-49DC-A1F5-FF4A64759D0C}">
      <dsp:nvSpPr>
        <dsp:cNvPr id="0" name=""/>
        <dsp:cNvSpPr/>
      </dsp:nvSpPr>
      <dsp:spPr>
        <a:xfrm>
          <a:off x="2782846" y="1764611"/>
          <a:ext cx="1134985" cy="7207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E92C19-F76C-436E-9B38-EAD4464B557C}">
      <dsp:nvSpPr>
        <dsp:cNvPr id="0" name=""/>
        <dsp:cNvSpPr/>
      </dsp:nvSpPr>
      <dsp:spPr>
        <a:xfrm>
          <a:off x="2908956" y="1884415"/>
          <a:ext cx="1134985" cy="720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err="1"/>
            <a:t>Pizzen</a:t>
          </a:r>
          <a:endParaRPr lang="pl-PL" sz="1400" kern="1200" dirty="0"/>
        </a:p>
      </dsp:txBody>
      <dsp:txXfrm>
        <a:off x="2930065" y="1905524"/>
        <a:ext cx="1092767" cy="678497"/>
      </dsp:txXfrm>
    </dsp:sp>
    <dsp:sp modelId="{78920E8C-85B6-4BE4-BC9C-56536C8476F7}">
      <dsp:nvSpPr>
        <dsp:cNvPr id="0" name=""/>
        <dsp:cNvSpPr/>
      </dsp:nvSpPr>
      <dsp:spPr>
        <a:xfrm>
          <a:off x="4170050" y="1764611"/>
          <a:ext cx="1134985" cy="7207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02EE40-FCED-4948-9F90-7697748B2785}">
      <dsp:nvSpPr>
        <dsp:cNvPr id="0" name=""/>
        <dsp:cNvSpPr/>
      </dsp:nvSpPr>
      <dsp:spPr>
        <a:xfrm>
          <a:off x="4296160" y="1884415"/>
          <a:ext cx="1134985" cy="720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Kuchen</a:t>
          </a:r>
        </a:p>
      </dsp:txBody>
      <dsp:txXfrm>
        <a:off x="4317269" y="1905524"/>
        <a:ext cx="1092767" cy="678497"/>
      </dsp:txXfrm>
    </dsp:sp>
    <dsp:sp modelId="{AB318A28-0C66-4A91-8F07-F7214933E7A0}">
      <dsp:nvSpPr>
        <dsp:cNvPr id="0" name=""/>
        <dsp:cNvSpPr/>
      </dsp:nvSpPr>
      <dsp:spPr>
        <a:xfrm>
          <a:off x="5557254" y="1764611"/>
          <a:ext cx="1134985" cy="7207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6CFE20-76E0-4C83-B9E0-FB372AE67115}">
      <dsp:nvSpPr>
        <dsp:cNvPr id="0" name=""/>
        <dsp:cNvSpPr/>
      </dsp:nvSpPr>
      <dsp:spPr>
        <a:xfrm>
          <a:off x="5683364" y="1884415"/>
          <a:ext cx="1134985" cy="720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err="1"/>
            <a:t>Geliermitteln</a:t>
          </a:r>
          <a:endParaRPr lang="pl-PL" sz="1400" kern="1200" dirty="0"/>
        </a:p>
      </dsp:txBody>
      <dsp:txXfrm>
        <a:off x="5704473" y="1905524"/>
        <a:ext cx="1092767" cy="678497"/>
      </dsp:txXfrm>
    </dsp:sp>
    <dsp:sp modelId="{2299BCD5-9B8C-49AF-AE38-6B17E0F903AF}">
      <dsp:nvSpPr>
        <dsp:cNvPr id="0" name=""/>
        <dsp:cNvSpPr/>
      </dsp:nvSpPr>
      <dsp:spPr>
        <a:xfrm>
          <a:off x="6944458" y="1764611"/>
          <a:ext cx="1134985" cy="7207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804D90-53AF-403B-9094-7EFB85A0CC85}">
      <dsp:nvSpPr>
        <dsp:cNvPr id="0" name=""/>
        <dsp:cNvSpPr/>
      </dsp:nvSpPr>
      <dsp:spPr>
        <a:xfrm>
          <a:off x="7070568" y="1884415"/>
          <a:ext cx="1134985" cy="720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Müsli</a:t>
          </a:r>
        </a:p>
      </dsp:txBody>
      <dsp:txXfrm>
        <a:off x="7091677" y="1905524"/>
        <a:ext cx="1092767" cy="678497"/>
      </dsp:txXfrm>
    </dsp:sp>
    <dsp:sp modelId="{AB244CF5-B931-46A0-A64F-962E617D6804}">
      <dsp:nvSpPr>
        <dsp:cNvPr id="0" name=""/>
        <dsp:cNvSpPr/>
      </dsp:nvSpPr>
      <dsp:spPr>
        <a:xfrm>
          <a:off x="8331662" y="1764611"/>
          <a:ext cx="1134985" cy="7207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F35CD5-3636-4F73-AC9E-3083A400F8B5}">
      <dsp:nvSpPr>
        <dsp:cNvPr id="0" name=""/>
        <dsp:cNvSpPr/>
      </dsp:nvSpPr>
      <dsp:spPr>
        <a:xfrm>
          <a:off x="8457772" y="1884415"/>
          <a:ext cx="1134985" cy="720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err="1"/>
            <a:t>Desserts</a:t>
          </a:r>
          <a:endParaRPr lang="pl-PL" sz="1400" kern="1200" dirty="0"/>
        </a:p>
      </dsp:txBody>
      <dsp:txXfrm>
        <a:off x="8478881" y="1905524"/>
        <a:ext cx="1092767" cy="678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94E75AA-8703-43B1-A440-89D40AAECAEC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8A68B5A-962D-4091-A2C7-85558BA2788C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11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75AA-8703-43B1-A440-89D40AAECAEC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8B5A-962D-4091-A2C7-85558BA278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014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75AA-8703-43B1-A440-89D40AAECAEC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8B5A-962D-4091-A2C7-85558BA2788C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17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75AA-8703-43B1-A440-89D40AAECAEC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8B5A-962D-4091-A2C7-85558BA2788C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27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75AA-8703-43B1-A440-89D40AAECAEC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8B5A-962D-4091-A2C7-85558BA278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9785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75AA-8703-43B1-A440-89D40AAECAEC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8B5A-962D-4091-A2C7-85558BA2788C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839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75AA-8703-43B1-A440-89D40AAECAEC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8B5A-962D-4091-A2C7-85558BA2788C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779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75AA-8703-43B1-A440-89D40AAECAEC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8B5A-962D-4091-A2C7-85558BA2788C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21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75AA-8703-43B1-A440-89D40AAECAEC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8B5A-962D-4091-A2C7-85558BA2788C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17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75AA-8703-43B1-A440-89D40AAECAEC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8B5A-962D-4091-A2C7-85558BA278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681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75AA-8703-43B1-A440-89D40AAECAEC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8B5A-962D-4091-A2C7-85558BA2788C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50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75AA-8703-43B1-A440-89D40AAECAEC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8B5A-962D-4091-A2C7-85558BA278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572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75AA-8703-43B1-A440-89D40AAECAEC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8B5A-962D-4091-A2C7-85558BA2788C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6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75AA-8703-43B1-A440-89D40AAECAEC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8B5A-962D-4091-A2C7-85558BA2788C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37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75AA-8703-43B1-A440-89D40AAECAEC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8B5A-962D-4091-A2C7-85558BA278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671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75AA-8703-43B1-A440-89D40AAECAEC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8B5A-962D-4091-A2C7-85558BA2788C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8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75AA-8703-43B1-A440-89D40AAECAEC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8B5A-962D-4091-A2C7-85558BA278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356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4E75AA-8703-43B1-A440-89D40AAECAEC}" type="datetimeFigureOut">
              <a:rPr lang="pl-PL" smtClean="0"/>
              <a:t>2021-03-05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A68B5A-962D-4091-A2C7-85558BA278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377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  <p:sldLayoutId id="2147484242" r:id="rId12"/>
    <p:sldLayoutId id="2147484243" r:id="rId13"/>
    <p:sldLayoutId id="2147484244" r:id="rId14"/>
    <p:sldLayoutId id="2147484245" r:id="rId15"/>
    <p:sldLayoutId id="2147484246" r:id="rId16"/>
    <p:sldLayoutId id="214748424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Dr._Oetker" TargetMode="External"/><Relationship Id="rId2" Type="http://schemas.openxmlformats.org/officeDocument/2006/relationships/hyperlink" Target="https://www.oetker.pl/pl-pl/inde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znes.trojmiasto.pl/Z-kamera-w-zakladzie-Dr-Oetker-n119368.html" TargetMode="External"/><Relationship Id="rId4" Type="http://schemas.openxmlformats.org/officeDocument/2006/relationships/hyperlink" Target="https://www.oetker.pl/pl-pl/dr-oetker-w-interneci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>
            <a:extLst>
              <a:ext uri="{FF2B5EF4-FFF2-40B4-BE49-F238E27FC236}">
                <a16:creationId xmlns="" xmlns:a16="http://schemas.microsoft.com/office/drawing/2014/main" id="{54173A58-B122-4342-8641-2C7187495D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1" name="Straight Connector 11">
            <a:extLst>
              <a:ext uri="{FF2B5EF4-FFF2-40B4-BE49-F238E27FC236}">
                <a16:creationId xmlns="" xmlns:a16="http://schemas.microsoft.com/office/drawing/2014/main" id="{9E3E38EB-06F9-40C9-B3E2-7CC1363B99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F18040C-1FFB-462C-8923-77786955A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169" y="2003800"/>
            <a:ext cx="10142115" cy="21426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 smtClean="0"/>
              <a:t>Dr. </a:t>
            </a:r>
            <a:r>
              <a:rPr lang="en-US" sz="4400" b="1" dirty="0" err="1" smtClean="0"/>
              <a:t>Oetker</a:t>
            </a:r>
            <a:r>
              <a:rPr lang="pl-PL" sz="4400" b="1" dirty="0" smtClean="0"/>
              <a:t> -</a:t>
            </a:r>
            <a:br>
              <a:rPr lang="pl-PL" sz="4400" b="1" dirty="0" smtClean="0"/>
            </a:br>
            <a:r>
              <a:rPr lang="de-DE" sz="4400" b="1" dirty="0"/>
              <a:t>ein Familienunternehmen mit regionalen Wurzeln</a:t>
            </a:r>
            <a:endParaRPr lang="en-US" sz="4400" b="1" dirty="0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5BB31AC4-9CBC-40BA-8406-BB6863FC4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1150" y="4313542"/>
            <a:ext cx="5586661" cy="208725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84048" indent="-384048" algn="l">
              <a:buFont typeface="Arial"/>
              <a:buChar char="•"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Bearbeitet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von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Kornelia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Antosz</a:t>
            </a:r>
            <a:endParaRPr lang="pl-PL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84048" indent="-384048" algn="l"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Studentin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des 2.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Studienjahres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84048" indent="-384048" algn="l">
              <a:buFont typeface="Arial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Fakultät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für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Finanz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und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Rechnungswesen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84048" indent="-384048" algn="l">
              <a:buFont typeface="Arial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Rzeszower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Universität(2020-21)</a:t>
            </a:r>
          </a:p>
          <a:p>
            <a:pPr marL="384048" indent="-384048" algn="l">
              <a:buFont typeface="Arial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84048" indent="-384048" algn="l">
              <a:buFont typeface="Arial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az 4" descr="Obraz zawierający tekst, clipart&#10;&#10;Opis wygenerowany automatycznie">
            <a:extLst>
              <a:ext uri="{FF2B5EF4-FFF2-40B4-BE49-F238E27FC236}">
                <a16:creationId xmlns="" xmlns:a16="http://schemas.microsoft.com/office/drawing/2014/main" id="{91C34516-5A6B-4559-8914-5D32EFBB14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" r="1997" b="-3"/>
          <a:stretch/>
        </p:blipFill>
        <p:spPr>
          <a:xfrm>
            <a:off x="1082841" y="743921"/>
            <a:ext cx="1611145" cy="167754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5967328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="" xmlns:a16="http://schemas.microsoft.com/office/drawing/2014/main" id="{001B0E35-F788-4608-ABBE-0D971AA50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="" xmlns:a16="http://schemas.microsoft.com/office/drawing/2014/main" id="{4431B8EA-FCCA-47DD-A0C4-A653EC4AB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="" xmlns:a16="http://schemas.microsoft.com/office/drawing/2014/main" id="{1C781EDE-83AA-44D6-8054-A4E2D6F280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E2FB2F5-AE4F-4B02-9312-0B4F6079B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pl-PL" dirty="0"/>
              <a:t>Globalisierung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4B07526-7FBD-440C-A386-B274CC49F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912534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Oetker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Branchenführer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den 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meisten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Produktreihen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Deutschland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Das 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Unternehmen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wird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immer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globaler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Der 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Anteil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Außenhandels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wächst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stetig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81846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0FCC53E6-3B9E-467E-A0C1-BEFEFB3161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385D136-7208-43CA-90C4-0A0ADBE259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6F5DEED-DFEF-46A7-9C33-94CCC699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667015" cy="1303867"/>
          </a:xfrm>
        </p:spPr>
        <p:txBody>
          <a:bodyPr>
            <a:normAutofit/>
          </a:bodyPr>
          <a:lstStyle/>
          <a:p>
            <a:r>
              <a:rPr lang="pl-PL" dirty="0" err="1" smtClean="0"/>
              <a:t>Infos</a:t>
            </a:r>
            <a:endParaRPr lang="pl-PL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AD8DA0AF-02FB-4FBB-9AAC-EA6B8B19C7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92391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Symbol zastępczy zawartości 3" descr="Obraz zawierający tekst&#10;&#10;Opis wygenerowany automatycznie">
            <a:extLst>
              <a:ext uri="{FF2B5EF4-FFF2-40B4-BE49-F238E27FC236}">
                <a16:creationId xmlns="" xmlns:a16="http://schemas.microsoft.com/office/drawing/2014/main" id="{FD0B23AF-0025-4508-BB22-1C2C4B879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68" y="2887078"/>
            <a:ext cx="3547989" cy="2600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F82F94FC-82FE-4818-9D4D-82841E43E8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23" y="1253744"/>
            <a:ext cx="1553552" cy="2131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 descr="Obraz zawierający kontener, puszka&#10;&#10;Opis wygenerowany automatycznie">
            <a:extLst>
              <a:ext uri="{FF2B5EF4-FFF2-40B4-BE49-F238E27FC236}">
                <a16:creationId xmlns="" xmlns:a16="http://schemas.microsoft.com/office/drawing/2014/main" id="{3CD21D1B-A3F9-4836-993F-E95A2F39AF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567" y="3665331"/>
            <a:ext cx="2254703" cy="182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descr="Obraz zawierający tablica suchościerna&#10;&#10;Opis wygenerowany automatycznie">
            <a:extLst>
              <a:ext uri="{FF2B5EF4-FFF2-40B4-BE49-F238E27FC236}">
                <a16:creationId xmlns="" xmlns:a16="http://schemas.microsoft.com/office/drawing/2014/main" id="{0D24E3C7-0F38-4694-A3A1-C8EE652F04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859" y="1521501"/>
            <a:ext cx="2254829" cy="3841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24194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ADD1A2C-33FB-428A-B8AD-63B83F27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2597"/>
            <a:ext cx="10515600" cy="60808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1. </a:t>
            </a:r>
            <a:r>
              <a:rPr lang="de-DE" dirty="0"/>
              <a:t>In welcher Branche ist Dr. Oetker tätig?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5B88FCA7-69D3-4C38-BF42-41A80EA18837}"/>
              </a:ext>
            </a:extLst>
          </p:cNvPr>
          <p:cNvSpPr txBox="1"/>
          <p:nvPr/>
        </p:nvSpPr>
        <p:spPr>
          <a:xfrm>
            <a:off x="838200" y="2546099"/>
            <a:ext cx="1013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effectLst/>
                <a:latin typeface="+mj-lt"/>
                <a:ea typeface="Calibri" panose="020F0502020204030204" pitchFamily="34" charset="0"/>
              </a:rPr>
              <a:t>Die Firma ist in die Lebensmittelbranche tätig.</a:t>
            </a:r>
            <a:endParaRPr lang="pl-PL" sz="2400" dirty="0"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7CDD1F6B-A4C1-4C49-B9C9-AF2A5A7E1E03}"/>
              </a:ext>
            </a:extLst>
          </p:cNvPr>
          <p:cNvSpPr txBox="1"/>
          <p:nvPr/>
        </p:nvSpPr>
        <p:spPr>
          <a:xfrm>
            <a:off x="898945" y="3619404"/>
            <a:ext cx="1039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2. Was </a:t>
            </a:r>
            <a:r>
              <a:rPr lang="pl-PL" sz="2400" dirty="0" err="1"/>
              <a:t>produziert</a:t>
            </a:r>
            <a:r>
              <a:rPr lang="pl-PL" sz="2400" dirty="0"/>
              <a:t> Dr. </a:t>
            </a:r>
            <a:r>
              <a:rPr lang="pl-PL" sz="2400" dirty="0" err="1"/>
              <a:t>Oetker</a:t>
            </a:r>
            <a:r>
              <a:rPr lang="pl-PL" sz="2400" dirty="0"/>
              <a:t>?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80F89374-5FFB-4E0D-9939-D88CA80D6F85}"/>
              </a:ext>
            </a:extLst>
          </p:cNvPr>
          <p:cNvSpPr txBox="1"/>
          <p:nvPr/>
        </p:nvSpPr>
        <p:spPr>
          <a:xfrm>
            <a:off x="898945" y="4196485"/>
            <a:ext cx="10272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Das </a:t>
            </a:r>
            <a:r>
              <a:rPr lang="pl-PL" sz="2400" dirty="0" err="1"/>
              <a:t>Unternehmen</a:t>
            </a:r>
            <a:r>
              <a:rPr lang="pl-PL" sz="2400" dirty="0"/>
              <a:t> </a:t>
            </a:r>
            <a:r>
              <a:rPr lang="pl-PL" sz="2400" dirty="0" err="1"/>
              <a:t>produziert</a:t>
            </a:r>
            <a:r>
              <a:rPr lang="pl-PL" sz="2400" dirty="0"/>
              <a:t> </a:t>
            </a:r>
            <a:r>
              <a:rPr lang="de-DE" sz="2400" dirty="0"/>
              <a:t>Backzusätzen, Kuchen, Geliermitteln, Müsli, Desserts,</a:t>
            </a:r>
            <a:endParaRPr lang="pl-PL" sz="2400" dirty="0"/>
          </a:p>
          <a:p>
            <a:r>
              <a:rPr lang="de-DE" sz="2400" dirty="0"/>
              <a:t> Aufläufen, gefrorenen Pizzen und Joghurt.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4679913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001B0E35-F788-4608-ABBE-0D971AA50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431B8EA-FCCA-47DD-A0C4-A653EC4AB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C781EDE-83AA-44D6-8054-A4E2D6F280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070B91E-BC30-4A34-9386-DC39D1F9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pl-PL" b="1" dirty="0" err="1"/>
              <a:t>Wortschatz</a:t>
            </a:r>
            <a:r>
              <a:rPr lang="pl-PL" b="1" dirty="0"/>
              <a:t> </a:t>
            </a:r>
            <a:r>
              <a:rPr lang="pl-PL" b="1" dirty="0" err="1"/>
              <a:t>zum</a:t>
            </a:r>
            <a:r>
              <a:rPr lang="pl-PL" b="1" dirty="0"/>
              <a:t> </a:t>
            </a:r>
            <a:r>
              <a:rPr lang="pl-PL" b="1" dirty="0" err="1"/>
              <a:t>Thema</a:t>
            </a:r>
            <a:r>
              <a:rPr lang="pl-PL" b="1" dirty="0"/>
              <a:t>: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0827411-5FAA-417E-8F51-9F5DE874C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4" y="2285999"/>
            <a:ext cx="9601196" cy="33189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pl-PL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pl-PL" sz="17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pl-PL" sz="17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/der </a:t>
            </a:r>
            <a:r>
              <a:rPr lang="pl-PL" sz="17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Firmenlogo</a:t>
            </a:r>
            <a:r>
              <a:rPr lang="pl-PL" sz="1700" dirty="0">
                <a:latin typeface="Calibri" panose="020F0502020204030204" pitchFamily="34" charset="0"/>
                <a:cs typeface="Calibri" panose="020F0502020204030204" pitchFamily="34" charset="0"/>
              </a:rPr>
              <a:t>- logo firmowe</a:t>
            </a:r>
          </a:p>
          <a:p>
            <a:pPr>
              <a:lnSpc>
                <a:spcPct val="90000"/>
              </a:lnSpc>
            </a:pPr>
            <a:r>
              <a:rPr lang="pl-PL" sz="1700" dirty="0"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pl-PL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Firmengründer</a:t>
            </a:r>
            <a:r>
              <a:rPr lang="pl-PL" sz="1700" dirty="0">
                <a:latin typeface="Calibri" panose="020F0502020204030204" pitchFamily="34" charset="0"/>
                <a:cs typeface="Calibri" panose="020F0502020204030204" pitchFamily="34" charset="0"/>
              </a:rPr>
              <a:t>- założyciel firmy</a:t>
            </a:r>
          </a:p>
          <a:p>
            <a:pPr>
              <a:lnSpc>
                <a:spcPct val="90000"/>
              </a:lnSpc>
            </a:pPr>
            <a:r>
              <a:rPr lang="pl-PL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Markengeschichte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historia marki</a:t>
            </a:r>
          </a:p>
          <a:p>
            <a:pPr>
              <a:lnSpc>
                <a:spcPct val="90000"/>
              </a:lnSpc>
            </a:pPr>
            <a:r>
              <a:rPr lang="pl-PL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pl-PL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ie</a:t>
            </a:r>
            <a:r>
              <a:rPr lang="pl-PL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Produktion</a:t>
            </a:r>
            <a:r>
              <a:rPr lang="pl-PL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produkcja</a:t>
            </a:r>
          </a:p>
          <a:p>
            <a:pPr>
              <a:lnSpc>
                <a:spcPct val="90000"/>
              </a:lnSpc>
            </a:pPr>
            <a:r>
              <a:rPr lang="pl-PL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Globalisierung- globalizacja</a:t>
            </a:r>
          </a:p>
          <a:p>
            <a:pPr>
              <a:lnSpc>
                <a:spcPct val="90000"/>
              </a:lnSpc>
            </a:pPr>
            <a:r>
              <a:rPr lang="pl-PL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das</a:t>
            </a:r>
            <a:r>
              <a:rPr lang="pl-PL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Unternehmen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przedsiębiorstwo</a:t>
            </a:r>
          </a:p>
          <a:p>
            <a:pPr>
              <a:lnSpc>
                <a:spcPct val="90000"/>
              </a:lnSpc>
            </a:pPr>
            <a:r>
              <a:rPr lang="pl-PL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Lebensmittelbranche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branża spożywcza</a:t>
            </a:r>
          </a:p>
          <a:p>
            <a:pPr>
              <a:lnSpc>
                <a:spcPct val="90000"/>
              </a:lnSpc>
            </a:pPr>
            <a:r>
              <a:rPr lang="pl-PL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17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roduzieren</a:t>
            </a:r>
            <a:r>
              <a:rPr lang="pl-PL" sz="1700" b="0" i="0" dirty="0">
                <a:latin typeface="Calibri" panose="020F0502020204030204" pitchFamily="34" charset="0"/>
                <a:cs typeface="Calibri" panose="020F0502020204030204" pitchFamily="34" charset="0"/>
              </a:rPr>
              <a:t>- produkować</a:t>
            </a:r>
          </a:p>
          <a:p>
            <a:pPr>
              <a:lnSpc>
                <a:spcPct val="90000"/>
              </a:lnSpc>
            </a:pPr>
            <a:r>
              <a:rPr lang="pl-PL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pl-PL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</a:t>
            </a:r>
            <a:r>
              <a:rPr lang="pl-PL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Produkt- produkt</a:t>
            </a:r>
          </a:p>
          <a:p>
            <a:pPr>
              <a:lnSpc>
                <a:spcPct val="90000"/>
              </a:lnSpc>
            </a:pPr>
            <a:r>
              <a:rPr lang="pl-PL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Marktsensation- sensacja marketingowa</a:t>
            </a:r>
          </a:p>
          <a:p>
            <a:pPr>
              <a:lnSpc>
                <a:spcPct val="90000"/>
              </a:lnSpc>
            </a:pPr>
            <a:endParaRPr lang="pl-PL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pl-PL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pl-PL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pl-PL" sz="1700" dirty="0">
              <a:latin typeface="Open Sans Light"/>
            </a:endParaRPr>
          </a:p>
          <a:p>
            <a:pPr>
              <a:lnSpc>
                <a:spcPct val="90000"/>
              </a:lnSpc>
            </a:pP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199349328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001B0E35-F788-4608-ABBE-0D971AA50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431B8EA-FCCA-47DD-A0C4-A653EC4AB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C781EDE-83AA-44D6-8054-A4E2D6F280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79E85A7-BEF5-4651-8C70-963937988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pl-PL" b="1" dirty="0" err="1"/>
              <a:t>Wortschatz</a:t>
            </a:r>
            <a:r>
              <a:rPr lang="pl-PL" b="1" dirty="0"/>
              <a:t> </a:t>
            </a:r>
            <a:r>
              <a:rPr lang="pl-PL" b="1" dirty="0" err="1"/>
              <a:t>zum</a:t>
            </a:r>
            <a:r>
              <a:rPr lang="pl-PL" b="1" dirty="0"/>
              <a:t> </a:t>
            </a:r>
            <a:r>
              <a:rPr lang="pl-PL" b="1" dirty="0" err="1"/>
              <a:t>Thema</a:t>
            </a:r>
            <a:r>
              <a:rPr lang="pl-PL" b="1" dirty="0"/>
              <a:t>: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4733152-82DE-40AC-947C-0E591159D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4" y="2114546"/>
            <a:ext cx="9601196" cy="33189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l-P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l-PL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rfinden</a:t>
            </a:r>
            <a:r>
              <a:rPr lang="pl-PL" sz="1600" b="0" i="0" dirty="0">
                <a:latin typeface="Calibri" panose="020F0502020204030204" pitchFamily="34" charset="0"/>
                <a:cs typeface="Calibri" panose="020F0502020204030204" pitchFamily="34" charset="0"/>
              </a:rPr>
              <a:t>- wynaleźć</a:t>
            </a:r>
          </a:p>
          <a:p>
            <a:pPr>
              <a:lnSpc>
                <a:spcPct val="90000"/>
              </a:lnSpc>
            </a:pPr>
            <a:r>
              <a:rPr lang="pl-P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pl-PL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erkaufen</a:t>
            </a:r>
            <a:r>
              <a:rPr lang="pl-PL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sprzedawać</a:t>
            </a:r>
          </a:p>
          <a:p>
            <a:pPr>
              <a:lnSpc>
                <a:spcPct val="90000"/>
              </a:lnSpc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pl-PL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Standort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lokalizacja</a:t>
            </a:r>
          </a:p>
          <a:p>
            <a:pPr>
              <a:lnSpc>
                <a:spcPct val="90000"/>
              </a:lnSpc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pl-PL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Vertrieb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dystrybucja</a:t>
            </a:r>
          </a:p>
          <a:p>
            <a:pPr>
              <a:lnSpc>
                <a:spcPct val="90000"/>
              </a:lnSpc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pl-P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Markt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- rynek</a:t>
            </a:r>
          </a:p>
          <a:p>
            <a:pPr>
              <a:lnSpc>
                <a:spcPct val="90000"/>
              </a:lnSpc>
            </a:pPr>
            <a:r>
              <a:rPr lang="pl-P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Fabrik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- fabryka</a:t>
            </a:r>
          </a:p>
          <a:p>
            <a:pPr>
              <a:lnSpc>
                <a:spcPct val="90000"/>
              </a:lnSpc>
            </a:pPr>
            <a:r>
              <a:rPr lang="pl-P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Geschäftsführung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-kierownictwo firmy</a:t>
            </a:r>
          </a:p>
          <a:p>
            <a:pPr>
              <a:lnSpc>
                <a:spcPct val="90000"/>
              </a:lnSpc>
            </a:pPr>
            <a:r>
              <a:rPr lang="pl-P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Lebensmittelindustrie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przemysł spożywczy</a:t>
            </a:r>
          </a:p>
          <a:p>
            <a:pPr>
              <a:lnSpc>
                <a:spcPct val="90000"/>
              </a:lnSpc>
            </a:pPr>
            <a:r>
              <a:rPr lang="pl-PL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pl-PL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Familienunternehmen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przedsiębiorstwo rodzinne</a:t>
            </a:r>
          </a:p>
          <a:p>
            <a:pPr>
              <a:lnSpc>
                <a:spcPct val="90000"/>
              </a:lnSpc>
            </a:pPr>
            <a:r>
              <a:rPr lang="pl-P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global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-globalny</a:t>
            </a:r>
          </a:p>
        </p:txBody>
      </p:sp>
    </p:spTree>
    <p:extLst>
      <p:ext uri="{BB962C8B-B14F-4D97-AF65-F5344CB8AC3E}">
        <p14:creationId xmlns:p14="http://schemas.microsoft.com/office/powerpoint/2010/main" val="23856445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0332C69-9EBC-44F9-A5C1-FCF250531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Quellen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8EB6BAB-3549-4847-B381-B4D222B17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>
                <a:hlinkClick r:id="rId2"/>
              </a:rPr>
              <a:t>https://de.wikipedia.org/wiki/Dr._August_Oetker_KG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hlinkClick r:id="rId2"/>
              </a:rPr>
              <a:t>https://www.oetker.pl/pl-pl/index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hlinkClick r:id="rId3"/>
              </a:rPr>
              <a:t>https://pl.wikipedia.org/wiki/Dr._Oetker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hlinkClick r:id="rId4"/>
              </a:rPr>
              <a:t>https://www.oetker.pl/pl-pl/dr-oetker-w-internecie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hlinkClick r:id="rId5"/>
              </a:rPr>
              <a:t>https://biznes.trojmiasto.pl/Z-kamera-w-zakladzie-Dr-Oetker-n119368.html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9007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6">
            <a:extLst>
              <a:ext uri="{FF2B5EF4-FFF2-40B4-BE49-F238E27FC236}">
                <a16:creationId xmlns="" xmlns:a16="http://schemas.microsoft.com/office/drawing/2014/main" id="{946E2E74-06CA-4173-B7B0-204D27B19D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="" xmlns:a16="http://schemas.microsoft.com/office/drawing/2014/main" id="{6970E1C9-C9F9-481F-894F-6978A15CF5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5201" y="965200"/>
            <a:ext cx="1028610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="" xmlns:a16="http://schemas.microsoft.com/office/drawing/2014/main" id="{A995FB36-9688-49FD-8F26-AD60717627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9347" y="1129284"/>
            <a:ext cx="9957816" cy="45994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A17E107-37A4-448A-BB08-7E2B3E693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543" y="1588168"/>
            <a:ext cx="9149156" cy="2644719"/>
          </a:xfrm>
        </p:spPr>
        <p:txBody>
          <a:bodyPr anchor="ctr">
            <a:normAutofit/>
          </a:bodyPr>
          <a:lstStyle/>
          <a:p>
            <a:r>
              <a:rPr lang="pl-PL" sz="4800" b="1" dirty="0" err="1"/>
              <a:t>Vielen</a:t>
            </a:r>
            <a:r>
              <a:rPr lang="pl-PL" sz="4800" b="1" dirty="0"/>
              <a:t> </a:t>
            </a:r>
            <a:r>
              <a:rPr lang="pl-PL" sz="4800" b="1" dirty="0" err="1"/>
              <a:t>Dank</a:t>
            </a:r>
            <a:r>
              <a:rPr lang="pl-PL" sz="4800" b="1" dirty="0"/>
              <a:t> f</a:t>
            </a:r>
            <a:r>
              <a:rPr lang="de-DE" sz="4800" b="1" dirty="0"/>
              <a:t>ü</a:t>
            </a:r>
            <a:r>
              <a:rPr lang="pl-PL" sz="4800" b="1" dirty="0"/>
              <a:t>r </a:t>
            </a:r>
            <a:r>
              <a:rPr lang="pl-PL" sz="4800" b="1" dirty="0" err="1"/>
              <a:t>Ihre</a:t>
            </a:r>
            <a:r>
              <a:rPr lang="pl-PL" sz="4800" b="1" dirty="0"/>
              <a:t> </a:t>
            </a:r>
            <a:r>
              <a:rPr lang="pl-PL" sz="4800" b="1" dirty="0" err="1"/>
              <a:t>Aufmerksamkeit</a:t>
            </a:r>
            <a:r>
              <a:rPr lang="pl-PL" sz="4800" b="1" dirty="0"/>
              <a:t>! </a:t>
            </a:r>
            <a:endParaRPr lang="pl-PL" sz="4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E8DFF79-735F-44E8-8B9C-D1F28BED79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181600" y="4663440"/>
            <a:ext cx="1828800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57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001B0E35-F788-4608-ABBE-0D971AA50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431B8EA-FCCA-47DD-A0C4-A653EC4AB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C781EDE-83AA-44D6-8054-A4E2D6F280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59131BE-827F-4E6C-B897-DCE3B3E0D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pl-PL" dirty="0"/>
              <a:t>Agenda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A4D9D55-8F81-457E-838A-871EA4EA2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4" y="2114546"/>
            <a:ext cx="9601196" cy="331893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AutoNum type="arabicPeriod"/>
            </a:pPr>
            <a:r>
              <a:rPr lang="pl-PL" sz="1900"/>
              <a:t>Definition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pl-PL" sz="1900"/>
              <a:t>Firmenlogo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pl-PL" sz="1900"/>
              <a:t>Firmengründer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pl-PL" sz="1900"/>
              <a:t>Markengeschichte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pl-PL" sz="1900"/>
              <a:t>Produktion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pl-PL" sz="1900"/>
              <a:t>Rezepte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pl-PL" sz="1900"/>
              <a:t>Globalisierung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pl-PL" sz="1900"/>
              <a:t>Nachrichten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endParaRPr lang="pl-PL" sz="1900"/>
          </a:p>
          <a:p>
            <a:pPr marL="514350" indent="-514350">
              <a:lnSpc>
                <a:spcPct val="90000"/>
              </a:lnSpc>
              <a:buAutoNum type="arabicPeriod"/>
            </a:pPr>
            <a:endParaRPr lang="pl-PL" sz="1900"/>
          </a:p>
          <a:p>
            <a:pPr marL="514350" indent="-514350">
              <a:lnSpc>
                <a:spcPct val="90000"/>
              </a:lnSpc>
              <a:buAutoNum type="arabicPeriod"/>
            </a:pPr>
            <a:endParaRPr lang="pl-PL" sz="1900"/>
          </a:p>
        </p:txBody>
      </p:sp>
    </p:spTree>
    <p:extLst>
      <p:ext uri="{BB962C8B-B14F-4D97-AF65-F5344CB8AC3E}">
        <p14:creationId xmlns:p14="http://schemas.microsoft.com/office/powerpoint/2010/main" val="25987229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EAF9D3A-F38D-4DB1-8352-F118A277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pl-PL" dirty="0"/>
              <a:t>Definition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="" xmlns:a16="http://schemas.microsoft.com/office/drawing/2014/main" id="{6DFEFEDB-2C63-411B-8A7E-5D0B48E41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Oetker ist ein deutsches Unternehmen. Die Firma ist in die Lebensmittelbranche tätig. Sie ist im Produktionssektor aktiv. Die Firma produziert Lebensmittel.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9" name="Obraz 8" descr="Obraz zawierający tekst&#10;&#10;Opis wygenerowany automatycznie">
            <a:extLst>
              <a:ext uri="{FF2B5EF4-FFF2-40B4-BE49-F238E27FC236}">
                <a16:creationId xmlns="" xmlns:a16="http://schemas.microsoft.com/office/drawing/2014/main" id="{42BEE850-4266-4D90-AECC-42F551E43B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7" r="6640" b="-1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2092097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E431D90-07FC-4F0E-83FA-B6F4C848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Firmenlogo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48D6DAEE-8EEB-4C79-A960-BA3F64878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568" y="2557993"/>
            <a:ext cx="5210895" cy="3317875"/>
          </a:xfrm>
        </p:spPr>
      </p:pic>
    </p:spTree>
    <p:extLst>
      <p:ext uri="{BB962C8B-B14F-4D97-AF65-F5344CB8AC3E}">
        <p14:creationId xmlns:p14="http://schemas.microsoft.com/office/powerpoint/2010/main" val="39972227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5A38949-1EAC-4DED-AF7B-973F687AA8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7BD29FE-911D-4410-8137-2F7ABD95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pl-PL" dirty="0" err="1"/>
              <a:t>Firmengründer</a:t>
            </a:r>
            <a:endParaRPr lang="pl-PL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B64EAB0-9095-45E6-8997-C95B356359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F4859B7A-8CAB-4648-ADA5-89564A167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15" y="1410208"/>
            <a:ext cx="2561137" cy="38587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DE8F9096-24C0-47DD-B62E-FFDB61466B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3CA7637-6421-4CB2-9B40-B57432715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pl-PL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August </a:t>
            </a:r>
            <a:r>
              <a:rPr lang="pl-PL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Oetker</a:t>
            </a:r>
            <a:endParaRPr lang="pl-PL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Geburtsdatum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: 6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Januar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1862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461896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Markengeschichte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1891 </a:t>
            </a:r>
            <a:r>
              <a:rPr lang="pl-PL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Beginn</a:t>
            </a:r>
            <a:r>
              <a:rPr lang="pl-PL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des </a:t>
            </a:r>
            <a:r>
              <a:rPr lang="pl-PL" dirty="0" err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Unternehmens</a:t>
            </a:r>
            <a:endParaRPr lang="pl-PL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Baskerville Old Face" panose="02020602080505020303" pitchFamily="18" charset="0"/>
              </a:rPr>
              <a:t>1900 </a:t>
            </a:r>
            <a:r>
              <a:rPr lang="pl-PL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</a:t>
            </a:r>
            <a:r>
              <a:rPr lang="de-DE" dirty="0" smtClean="0">
                <a:latin typeface="Baskerville Old Face" panose="02020602080505020303" pitchFamily="18" charset="0"/>
              </a:rPr>
              <a:t>neuer </a:t>
            </a:r>
            <a:r>
              <a:rPr lang="de-DE" dirty="0">
                <a:latin typeface="Baskerville Old Face" panose="02020602080505020303" pitchFamily="18" charset="0"/>
              </a:rPr>
              <a:t>Standort für </a:t>
            </a:r>
            <a:endParaRPr lang="pl-PL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r>
              <a:rPr lang="pl-PL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1920  </a:t>
            </a:r>
            <a:r>
              <a:rPr lang="de-DE" dirty="0" smtClean="0">
                <a:latin typeface="Baskerville Old Face" panose="02020602080505020303" pitchFamily="18" charset="0"/>
              </a:rPr>
              <a:t>Richard </a:t>
            </a:r>
            <a:r>
              <a:rPr lang="de-DE" dirty="0" err="1">
                <a:latin typeface="Baskerville Old Face" panose="02020602080505020303" pitchFamily="18" charset="0"/>
              </a:rPr>
              <a:t>Kaselowsky</a:t>
            </a:r>
            <a:r>
              <a:rPr lang="de-DE" dirty="0">
                <a:latin typeface="Baskerville Old Face" panose="02020602080505020303" pitchFamily="18" charset="0"/>
              </a:rPr>
              <a:t> </a:t>
            </a:r>
            <a:r>
              <a:rPr lang="pl-PL" dirty="0" smtClean="0">
                <a:latin typeface="Baskerville Old Face" panose="02020602080505020303" pitchFamily="18" charset="0"/>
              </a:rPr>
              <a:t>- </a:t>
            </a:r>
            <a:r>
              <a:rPr lang="de-DE" dirty="0" smtClean="0">
                <a:latin typeface="Baskerville Old Face" panose="02020602080505020303" pitchFamily="18" charset="0"/>
              </a:rPr>
              <a:t> </a:t>
            </a:r>
            <a:r>
              <a:rPr lang="de-DE" dirty="0">
                <a:latin typeface="Baskerville Old Face" panose="02020602080505020303" pitchFamily="18" charset="0"/>
              </a:rPr>
              <a:t>Leitung des Unternehmens</a:t>
            </a:r>
            <a:endParaRPr lang="pl-PL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r>
              <a:rPr lang="pl-PL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1921 </a:t>
            </a:r>
            <a:r>
              <a:rPr lang="de-DE" dirty="0" smtClean="0">
                <a:latin typeface="Baskerville Old Face" panose="02020602080505020303" pitchFamily="18" charset="0"/>
              </a:rPr>
              <a:t>Fabrik </a:t>
            </a:r>
            <a:r>
              <a:rPr lang="pl-PL" dirty="0" smtClean="0">
                <a:latin typeface="Baskerville Old Face" panose="02020602080505020303" pitchFamily="18" charset="0"/>
              </a:rPr>
              <a:t> in </a:t>
            </a:r>
            <a:r>
              <a:rPr lang="pl-PL" dirty="0" err="1" smtClean="0">
                <a:latin typeface="Baskerville Old Face" panose="02020602080505020303" pitchFamily="18" charset="0"/>
              </a:rPr>
              <a:t>Danzig</a:t>
            </a:r>
            <a:endParaRPr lang="pl-PL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r>
              <a:rPr lang="pl-PL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1944 </a:t>
            </a:r>
            <a:r>
              <a:rPr lang="de-DE" dirty="0">
                <a:latin typeface="Baskerville Old Face" panose="02020602080505020303" pitchFamily="18" charset="0"/>
              </a:rPr>
              <a:t>Rudolf-August Oetker </a:t>
            </a:r>
            <a:r>
              <a:rPr lang="pl-PL" dirty="0" err="1" smtClean="0">
                <a:latin typeface="Baskerville Old Face" panose="02020602080505020303" pitchFamily="18" charset="0"/>
              </a:rPr>
              <a:t>als</a:t>
            </a:r>
            <a:r>
              <a:rPr lang="de-DE" dirty="0" smtClean="0">
                <a:latin typeface="Baskerville Old Face" panose="02020602080505020303" pitchFamily="18" charset="0"/>
              </a:rPr>
              <a:t> Geschäftsführ</a:t>
            </a:r>
            <a:r>
              <a:rPr lang="pl-PL" dirty="0" smtClean="0">
                <a:latin typeface="Baskerville Old Face" panose="02020602080505020303" pitchFamily="18" charset="0"/>
              </a:rPr>
              <a:t>er</a:t>
            </a:r>
            <a:endParaRPr lang="pl-PL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Baskerville Old Face" panose="02020602080505020303" pitchFamily="18" charset="0"/>
              </a:rPr>
              <a:t>1981</a:t>
            </a:r>
          </a:p>
          <a:p>
            <a:r>
              <a:rPr lang="pl-PL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1991</a:t>
            </a:r>
            <a:r>
              <a:rPr lang="de-DE" dirty="0">
                <a:latin typeface="Baskerville Old Face" panose="02020602080505020303" pitchFamily="18" charset="0"/>
              </a:rPr>
              <a:t>das erste polnisch-ausländische Joint Venture in der Lebensmittelindustrie </a:t>
            </a:r>
            <a:endParaRPr lang="pl-PL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r>
              <a:rPr lang="pl-PL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2010 </a:t>
            </a:r>
            <a:r>
              <a:rPr lang="de-DE" dirty="0">
                <a:latin typeface="Baskerville Old Face" panose="02020602080505020303" pitchFamily="18" charset="0"/>
              </a:rPr>
              <a:t>Ryszard Oetker </a:t>
            </a:r>
            <a:r>
              <a:rPr lang="pl-PL" dirty="0" smtClean="0">
                <a:latin typeface="Baskerville Old Face" panose="02020602080505020303" pitchFamily="18" charset="0"/>
              </a:rPr>
              <a:t>- </a:t>
            </a:r>
            <a:r>
              <a:rPr lang="de-DE" dirty="0" smtClean="0">
                <a:latin typeface="Baskerville Old Face" panose="02020602080505020303" pitchFamily="18" charset="0"/>
              </a:rPr>
              <a:t>Leitung </a:t>
            </a:r>
            <a:r>
              <a:rPr lang="de-DE" dirty="0">
                <a:latin typeface="Baskerville Old Face" panose="02020602080505020303" pitchFamily="18" charset="0"/>
              </a:rPr>
              <a:t>des Unternehmens</a:t>
            </a:r>
            <a:endParaRPr lang="pl-PL" dirty="0">
              <a:latin typeface="Baskerville Old Face" panose="02020602080505020303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182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946E2E74-06CA-4173-B7B0-204D27B19D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970E1C9-C9F9-481F-894F-6978A15CF5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5201" y="965200"/>
            <a:ext cx="1028610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995FB36-9688-49FD-8F26-AD60717627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9347" y="1129284"/>
            <a:ext cx="9957816" cy="45994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5CDA631-743B-499E-A2F9-4A7CD4252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543" y="1588168"/>
            <a:ext cx="9149156" cy="2644719"/>
          </a:xfrm>
        </p:spPr>
        <p:txBody>
          <a:bodyPr anchor="ctr">
            <a:normAutofit/>
          </a:bodyPr>
          <a:lstStyle/>
          <a:p>
            <a:r>
              <a:rPr lang="pl-PL" sz="4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"Qualität ist ein Erfolgsrezept"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E8DFF79-735F-44E8-8B9C-D1F28BED79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181600" y="4663440"/>
            <a:ext cx="1828800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3665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="" xmlns:a16="http://schemas.microsoft.com/office/drawing/2014/main" id="{68C945D9-9088-489B-BE23-4A84969893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74E2F94E-6F85-4704-9E1C-0DF5F1D8A7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64A0B7BE-4BC3-4698-9A54-9CF6048A1490}"/>
              </a:ext>
            </a:extLst>
          </p:cNvPr>
          <p:cNvSpPr txBox="1"/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Produktion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BF9964B6-92C0-433B-B227-66CE931389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4">
            <a:extLst>
              <a:ext uri="{FF2B5EF4-FFF2-40B4-BE49-F238E27FC236}">
                <a16:creationId xmlns="" xmlns:a16="http://schemas.microsoft.com/office/drawing/2014/main" id="{454A0CA0-B5C6-4396-9C9D-8A40C2C650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775073"/>
              </p:ext>
            </p:extLst>
          </p:nvPr>
        </p:nvGraphicFramePr>
        <p:xfrm>
          <a:off x="1295402" y="240401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7658694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33145C6-2FFA-484C-8AF6-1DB1F8EFA8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EF02BF3-78F2-4CA0-9AEE-8E85CB37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pl-PL" dirty="0" err="1"/>
              <a:t>Rezepte</a:t>
            </a:r>
            <a:endParaRPr lang="pl-PL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DBB4822-1AD2-44E2-9C81-900FC60CC3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DA8A0D84-0AE7-4B44-93BE-4CD9D0DCB5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" r="8148" b="-2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FFAA61A-D498-4DC0-A576-27B562DDB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81C146D-4342-4B22-95B8-5BD05DCD5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auf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Verpackungen</a:t>
            </a:r>
            <a:endParaRPr lang="pl-P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Newslettern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auf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Unternehmens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021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TM02900743[[fn=Organiczny]]</Template>
  <TotalTime>276</TotalTime>
  <Words>260</Words>
  <Application>Microsoft Office PowerPoint</Application>
  <PresentationFormat>Niestandardowy</PresentationFormat>
  <Paragraphs>84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Organiczny</vt:lpstr>
      <vt:lpstr>Dr. Oetker - ein Familienunternehmen mit regionalen Wurzeln</vt:lpstr>
      <vt:lpstr>Agenda</vt:lpstr>
      <vt:lpstr>Definition</vt:lpstr>
      <vt:lpstr>Firmenlogo</vt:lpstr>
      <vt:lpstr>Firmengründer</vt:lpstr>
      <vt:lpstr>Markengeschichte</vt:lpstr>
      <vt:lpstr>"Qualität ist ein Erfolgsrezept"</vt:lpstr>
      <vt:lpstr>Prezentacja programu PowerPoint</vt:lpstr>
      <vt:lpstr>Rezepte</vt:lpstr>
      <vt:lpstr>Globalisierung</vt:lpstr>
      <vt:lpstr>Infos</vt:lpstr>
      <vt:lpstr>Prezentacja programu PowerPoint</vt:lpstr>
      <vt:lpstr>Wortschatz zum Thema: </vt:lpstr>
      <vt:lpstr>Wortschatz zum Thema: </vt:lpstr>
      <vt:lpstr>Quellen</vt:lpstr>
      <vt:lpstr>Vielen Dank für Ihre Aufmerksamkeit!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Oetker</dc:title>
  <dc:creator>Kornelia Antosz</dc:creator>
  <cp:lastModifiedBy>Oem</cp:lastModifiedBy>
  <cp:revision>29</cp:revision>
  <dcterms:created xsi:type="dcterms:W3CDTF">2021-03-03T07:20:38Z</dcterms:created>
  <dcterms:modified xsi:type="dcterms:W3CDTF">2021-03-05T00:07:16Z</dcterms:modified>
</cp:coreProperties>
</file>