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3" d="100"/>
          <a:sy n="63" d="100"/>
        </p:scale>
        <p:origin x="-293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4D838D-2FE6-456B-843F-43B3942038F0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4B536B30-D1CB-4784-A7BA-3419A0FFB304}">
      <dgm:prSet phldrT="[Tekst]"/>
      <dgm:spPr/>
      <dgm:t>
        <a:bodyPr vert="vert"/>
        <a:lstStyle/>
        <a:p>
          <a:r>
            <a:rPr lang="pl-PL" b="1" dirty="0">
              <a:latin typeface="Arial" panose="020B0604020202020204" pitchFamily="34" charset="0"/>
              <a:cs typeface="Arial" panose="020B0604020202020204" pitchFamily="34" charset="0"/>
            </a:rPr>
            <a:t>Aristoteles</a:t>
          </a:r>
        </a:p>
      </dgm:t>
    </dgm:pt>
    <dgm:pt modelId="{F18D08D5-7ADE-4A30-9A61-83B0D71E1CE4}" type="parTrans" cxnId="{21EC26C5-10FD-4739-AE90-CC9D499BA38E}">
      <dgm:prSet/>
      <dgm:spPr/>
      <dgm:t>
        <a:bodyPr/>
        <a:lstStyle/>
        <a:p>
          <a:endParaRPr lang="pl-PL"/>
        </a:p>
      </dgm:t>
    </dgm:pt>
    <dgm:pt modelId="{71ADCC6F-0BB2-4EC3-B56E-8DBEF0EC913D}" type="sibTrans" cxnId="{21EC26C5-10FD-4739-AE90-CC9D499BA38E}">
      <dgm:prSet/>
      <dgm:spPr/>
      <dgm:t>
        <a:bodyPr/>
        <a:lstStyle/>
        <a:p>
          <a:endParaRPr lang="pl-PL"/>
        </a:p>
      </dgm:t>
    </dgm:pt>
    <dgm:pt modelId="{9C8200FE-2457-4EFC-80DA-8C6F75FFCE59}">
      <dgm:prSet phldrT="[Tekst]"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Gerichtsrede</a:t>
          </a:r>
        </a:p>
      </dgm:t>
    </dgm:pt>
    <dgm:pt modelId="{5841CDDF-1280-4AA6-B7B8-AC38AB3B4720}" type="parTrans" cxnId="{672134D3-8576-4BE3-8767-52D7DCA303DF}">
      <dgm:prSet/>
      <dgm:spPr/>
      <dgm:t>
        <a:bodyPr/>
        <a:lstStyle/>
        <a:p>
          <a:endParaRPr lang="pl-PL"/>
        </a:p>
      </dgm:t>
    </dgm:pt>
    <dgm:pt modelId="{8B13F32D-94AB-4121-A011-47F8C1608DA5}" type="sibTrans" cxnId="{672134D3-8576-4BE3-8767-52D7DCA303DF}">
      <dgm:prSet/>
      <dgm:spPr/>
      <dgm:t>
        <a:bodyPr/>
        <a:lstStyle/>
        <a:p>
          <a:endParaRPr lang="pl-PL"/>
        </a:p>
      </dgm:t>
    </dgm:pt>
    <dgm:pt modelId="{F581C755-C022-46E1-90A0-926634660F41}">
      <dgm:prSet phldrT="[Tekst]"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Beratungsrede</a:t>
          </a:r>
        </a:p>
      </dgm:t>
    </dgm:pt>
    <dgm:pt modelId="{F3046CF9-C043-4B59-8F74-FFE916DAB22D}" type="parTrans" cxnId="{81982480-D72A-46E7-84DB-30CD1D5C96EC}">
      <dgm:prSet/>
      <dgm:spPr/>
      <dgm:t>
        <a:bodyPr/>
        <a:lstStyle/>
        <a:p>
          <a:endParaRPr lang="pl-PL"/>
        </a:p>
      </dgm:t>
    </dgm:pt>
    <dgm:pt modelId="{DB06A755-A120-4A07-8605-77E75A821305}" type="sibTrans" cxnId="{81982480-D72A-46E7-84DB-30CD1D5C96EC}">
      <dgm:prSet/>
      <dgm:spPr/>
      <dgm:t>
        <a:bodyPr/>
        <a:lstStyle/>
        <a:p>
          <a:endParaRPr lang="pl-PL"/>
        </a:p>
      </dgm:t>
    </dgm:pt>
    <dgm:pt modelId="{8602CCC5-39CD-4C59-BF32-2DAA315AFF1C}">
      <dgm:prSet phldrT="[Tekst]"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Politische Entscheidungsrede</a:t>
          </a:r>
        </a:p>
      </dgm:t>
    </dgm:pt>
    <dgm:pt modelId="{D84BFC38-29D2-497E-B7C0-1E16502DDA0B}" type="parTrans" cxnId="{3BC30A71-586A-442B-AA88-81351A796D58}">
      <dgm:prSet/>
      <dgm:spPr/>
      <dgm:t>
        <a:bodyPr/>
        <a:lstStyle/>
        <a:p>
          <a:endParaRPr lang="pl-PL"/>
        </a:p>
      </dgm:t>
    </dgm:pt>
    <dgm:pt modelId="{9C7B4A65-8B98-41AE-9448-9744E1FA5A8B}" type="sibTrans" cxnId="{3BC30A71-586A-442B-AA88-81351A796D58}">
      <dgm:prSet/>
      <dgm:spPr/>
      <dgm:t>
        <a:bodyPr/>
        <a:lstStyle/>
        <a:p>
          <a:endParaRPr lang="pl-PL"/>
        </a:p>
      </dgm:t>
    </dgm:pt>
    <dgm:pt modelId="{78C0F382-36E2-4E5E-AAF8-EB9BFDEDAFC0}" type="pres">
      <dgm:prSet presAssocID="{674D838D-2FE6-456B-843F-43B3942038F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64AF2D5-3812-4EF2-A550-85624FBD4DC4}" type="pres">
      <dgm:prSet presAssocID="{4B536B30-D1CB-4784-A7BA-3419A0FFB304}" presName="root1" presStyleCnt="0"/>
      <dgm:spPr/>
    </dgm:pt>
    <dgm:pt modelId="{5EECBF98-CC34-4D4E-A530-3B1A93D5CE4C}" type="pres">
      <dgm:prSet presAssocID="{4B536B30-D1CB-4784-A7BA-3419A0FFB304}" presName="LevelOneTextNode" presStyleLbl="node0" presStyleIdx="0" presStyleCnt="1" custAng="0" custScaleX="344590" custScaleY="3760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EDF23CC-668F-4590-ACB0-02534FE37F56}" type="pres">
      <dgm:prSet presAssocID="{4B536B30-D1CB-4784-A7BA-3419A0FFB304}" presName="level2hierChild" presStyleCnt="0"/>
      <dgm:spPr/>
    </dgm:pt>
    <dgm:pt modelId="{5DE3D04B-9410-4B51-9795-430981B47540}" type="pres">
      <dgm:prSet presAssocID="{5841CDDF-1280-4AA6-B7B8-AC38AB3B4720}" presName="conn2-1" presStyleLbl="parChTrans1D2" presStyleIdx="0" presStyleCnt="3"/>
      <dgm:spPr/>
      <dgm:t>
        <a:bodyPr/>
        <a:lstStyle/>
        <a:p>
          <a:endParaRPr lang="pl-PL"/>
        </a:p>
      </dgm:t>
    </dgm:pt>
    <dgm:pt modelId="{F1FC91EE-111F-4C23-B702-B10B5D691DCD}" type="pres">
      <dgm:prSet presAssocID="{5841CDDF-1280-4AA6-B7B8-AC38AB3B4720}" presName="connTx" presStyleLbl="parChTrans1D2" presStyleIdx="0" presStyleCnt="3"/>
      <dgm:spPr/>
      <dgm:t>
        <a:bodyPr/>
        <a:lstStyle/>
        <a:p>
          <a:endParaRPr lang="pl-PL"/>
        </a:p>
      </dgm:t>
    </dgm:pt>
    <dgm:pt modelId="{3A2ECC6E-223E-42AB-926B-D69395A71F1B}" type="pres">
      <dgm:prSet presAssocID="{9C8200FE-2457-4EFC-80DA-8C6F75FFCE59}" presName="root2" presStyleCnt="0"/>
      <dgm:spPr/>
    </dgm:pt>
    <dgm:pt modelId="{59FBB339-0114-4B1F-A0EE-73A7BE32C59C}" type="pres">
      <dgm:prSet presAssocID="{9C8200FE-2457-4EFC-80DA-8C6F75FFCE59}" presName="LevelTwoTextNode" presStyleLbl="node2" presStyleIdx="0" presStyleCnt="3" custScaleX="102329" custLinFactNeighborX="1008" custLinFactNeighborY="223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2807E84-F52B-4756-AC90-BC1342277BF2}" type="pres">
      <dgm:prSet presAssocID="{9C8200FE-2457-4EFC-80DA-8C6F75FFCE59}" presName="level3hierChild" presStyleCnt="0"/>
      <dgm:spPr/>
    </dgm:pt>
    <dgm:pt modelId="{9A148B9D-FBA7-430F-8686-8FEE576D451B}" type="pres">
      <dgm:prSet presAssocID="{F3046CF9-C043-4B59-8F74-FFE916DAB22D}" presName="conn2-1" presStyleLbl="parChTrans1D2" presStyleIdx="1" presStyleCnt="3"/>
      <dgm:spPr/>
      <dgm:t>
        <a:bodyPr/>
        <a:lstStyle/>
        <a:p>
          <a:endParaRPr lang="pl-PL"/>
        </a:p>
      </dgm:t>
    </dgm:pt>
    <dgm:pt modelId="{2D4DACDC-D54C-4C8F-8F5B-83EEC65B0785}" type="pres">
      <dgm:prSet presAssocID="{F3046CF9-C043-4B59-8F74-FFE916DAB22D}" presName="connTx" presStyleLbl="parChTrans1D2" presStyleIdx="1" presStyleCnt="3"/>
      <dgm:spPr/>
      <dgm:t>
        <a:bodyPr/>
        <a:lstStyle/>
        <a:p>
          <a:endParaRPr lang="pl-PL"/>
        </a:p>
      </dgm:t>
    </dgm:pt>
    <dgm:pt modelId="{81FDDECE-3BB1-4476-BD9E-A2B559F38147}" type="pres">
      <dgm:prSet presAssocID="{F581C755-C022-46E1-90A0-926634660F41}" presName="root2" presStyleCnt="0"/>
      <dgm:spPr/>
    </dgm:pt>
    <dgm:pt modelId="{1448E1D5-FCF7-47E5-9B99-B4E800D56CD4}" type="pres">
      <dgm:prSet presAssocID="{F581C755-C022-46E1-90A0-926634660F41}" presName="LevelTwoTextNode" presStyleLbl="node2" presStyleIdx="1" presStyleCnt="3" custScaleX="10485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807212F-8A14-4EAB-A6E5-77CECAE8C0D9}" type="pres">
      <dgm:prSet presAssocID="{F581C755-C022-46E1-90A0-926634660F41}" presName="level3hierChild" presStyleCnt="0"/>
      <dgm:spPr/>
    </dgm:pt>
    <dgm:pt modelId="{D9E8BD30-2961-46CB-8734-5989C9CE1A70}" type="pres">
      <dgm:prSet presAssocID="{D84BFC38-29D2-497E-B7C0-1E16502DDA0B}" presName="conn2-1" presStyleLbl="parChTrans1D2" presStyleIdx="2" presStyleCnt="3"/>
      <dgm:spPr/>
      <dgm:t>
        <a:bodyPr/>
        <a:lstStyle/>
        <a:p>
          <a:endParaRPr lang="pl-PL"/>
        </a:p>
      </dgm:t>
    </dgm:pt>
    <dgm:pt modelId="{8A04E7A6-A748-4732-B7AB-DBBEE69DA788}" type="pres">
      <dgm:prSet presAssocID="{D84BFC38-29D2-497E-B7C0-1E16502DDA0B}" presName="connTx" presStyleLbl="parChTrans1D2" presStyleIdx="2" presStyleCnt="3"/>
      <dgm:spPr/>
      <dgm:t>
        <a:bodyPr/>
        <a:lstStyle/>
        <a:p>
          <a:endParaRPr lang="pl-PL"/>
        </a:p>
      </dgm:t>
    </dgm:pt>
    <dgm:pt modelId="{BDB6565A-8025-471E-97A9-DFF801594110}" type="pres">
      <dgm:prSet presAssocID="{8602CCC5-39CD-4C59-BF32-2DAA315AFF1C}" presName="root2" presStyleCnt="0"/>
      <dgm:spPr/>
    </dgm:pt>
    <dgm:pt modelId="{771B8223-53FA-4CED-B532-0D4962F9147C}" type="pres">
      <dgm:prSet presAssocID="{8602CCC5-39CD-4C59-BF32-2DAA315AFF1C}" presName="LevelTwoTextNode" presStyleLbl="node2" presStyleIdx="2" presStyleCnt="3" custScaleX="10536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7ABEFC9-C7A7-42B8-9D5C-F730EFAA27D7}" type="pres">
      <dgm:prSet presAssocID="{8602CCC5-39CD-4C59-BF32-2DAA315AFF1C}" presName="level3hierChild" presStyleCnt="0"/>
      <dgm:spPr/>
    </dgm:pt>
  </dgm:ptLst>
  <dgm:cxnLst>
    <dgm:cxn modelId="{FC0B70DB-AF83-484D-95FA-F7B1F33CC94A}" type="presOf" srcId="{F3046CF9-C043-4B59-8F74-FFE916DAB22D}" destId="{9A148B9D-FBA7-430F-8686-8FEE576D451B}" srcOrd="0" destOrd="0" presId="urn:microsoft.com/office/officeart/2008/layout/HorizontalMultiLevelHierarchy"/>
    <dgm:cxn modelId="{8BB148CE-A007-42C2-BE46-EDEDACA101D4}" type="presOf" srcId="{9C8200FE-2457-4EFC-80DA-8C6F75FFCE59}" destId="{59FBB339-0114-4B1F-A0EE-73A7BE32C59C}" srcOrd="0" destOrd="0" presId="urn:microsoft.com/office/officeart/2008/layout/HorizontalMultiLevelHierarchy"/>
    <dgm:cxn modelId="{EECD0A51-474F-4D50-97AB-2F01848C8C22}" type="presOf" srcId="{674D838D-2FE6-456B-843F-43B3942038F0}" destId="{78C0F382-36E2-4E5E-AAF8-EB9BFDEDAFC0}" srcOrd="0" destOrd="0" presId="urn:microsoft.com/office/officeart/2008/layout/HorizontalMultiLevelHierarchy"/>
    <dgm:cxn modelId="{FF46DABC-2CAB-4916-8780-8704CC2209D3}" type="presOf" srcId="{8602CCC5-39CD-4C59-BF32-2DAA315AFF1C}" destId="{771B8223-53FA-4CED-B532-0D4962F9147C}" srcOrd="0" destOrd="0" presId="urn:microsoft.com/office/officeart/2008/layout/HorizontalMultiLevelHierarchy"/>
    <dgm:cxn modelId="{D4F55DE3-4204-4142-881C-28E3FBE0CFB4}" type="presOf" srcId="{4B536B30-D1CB-4784-A7BA-3419A0FFB304}" destId="{5EECBF98-CC34-4D4E-A530-3B1A93D5CE4C}" srcOrd="0" destOrd="0" presId="urn:microsoft.com/office/officeart/2008/layout/HorizontalMultiLevelHierarchy"/>
    <dgm:cxn modelId="{3BC30A71-586A-442B-AA88-81351A796D58}" srcId="{4B536B30-D1CB-4784-A7BA-3419A0FFB304}" destId="{8602CCC5-39CD-4C59-BF32-2DAA315AFF1C}" srcOrd="2" destOrd="0" parTransId="{D84BFC38-29D2-497E-B7C0-1E16502DDA0B}" sibTransId="{9C7B4A65-8B98-41AE-9448-9744E1FA5A8B}"/>
    <dgm:cxn modelId="{9802701D-AD0B-4C04-BDF5-FD9C8077F6D2}" type="presOf" srcId="{F581C755-C022-46E1-90A0-926634660F41}" destId="{1448E1D5-FCF7-47E5-9B99-B4E800D56CD4}" srcOrd="0" destOrd="0" presId="urn:microsoft.com/office/officeart/2008/layout/HorizontalMultiLevelHierarchy"/>
    <dgm:cxn modelId="{672134D3-8576-4BE3-8767-52D7DCA303DF}" srcId="{4B536B30-D1CB-4784-A7BA-3419A0FFB304}" destId="{9C8200FE-2457-4EFC-80DA-8C6F75FFCE59}" srcOrd="0" destOrd="0" parTransId="{5841CDDF-1280-4AA6-B7B8-AC38AB3B4720}" sibTransId="{8B13F32D-94AB-4121-A011-47F8C1608DA5}"/>
    <dgm:cxn modelId="{81982480-D72A-46E7-84DB-30CD1D5C96EC}" srcId="{4B536B30-D1CB-4784-A7BA-3419A0FFB304}" destId="{F581C755-C022-46E1-90A0-926634660F41}" srcOrd="1" destOrd="0" parTransId="{F3046CF9-C043-4B59-8F74-FFE916DAB22D}" sibTransId="{DB06A755-A120-4A07-8605-77E75A821305}"/>
    <dgm:cxn modelId="{73CA2F91-E21C-4FB7-AC06-99D2505E54FC}" type="presOf" srcId="{D84BFC38-29D2-497E-B7C0-1E16502DDA0B}" destId="{8A04E7A6-A748-4732-B7AB-DBBEE69DA788}" srcOrd="1" destOrd="0" presId="urn:microsoft.com/office/officeart/2008/layout/HorizontalMultiLevelHierarchy"/>
    <dgm:cxn modelId="{3C1E5DB9-4FF5-4D80-90D4-872E11429D37}" type="presOf" srcId="{F3046CF9-C043-4B59-8F74-FFE916DAB22D}" destId="{2D4DACDC-D54C-4C8F-8F5B-83EEC65B0785}" srcOrd="1" destOrd="0" presId="urn:microsoft.com/office/officeart/2008/layout/HorizontalMultiLevelHierarchy"/>
    <dgm:cxn modelId="{21EC26C5-10FD-4739-AE90-CC9D499BA38E}" srcId="{674D838D-2FE6-456B-843F-43B3942038F0}" destId="{4B536B30-D1CB-4784-A7BA-3419A0FFB304}" srcOrd="0" destOrd="0" parTransId="{F18D08D5-7ADE-4A30-9A61-83B0D71E1CE4}" sibTransId="{71ADCC6F-0BB2-4EC3-B56E-8DBEF0EC913D}"/>
    <dgm:cxn modelId="{B3DEEDEA-F035-478E-8A99-31322A4095A1}" type="presOf" srcId="{5841CDDF-1280-4AA6-B7B8-AC38AB3B4720}" destId="{5DE3D04B-9410-4B51-9795-430981B47540}" srcOrd="0" destOrd="0" presId="urn:microsoft.com/office/officeart/2008/layout/HorizontalMultiLevelHierarchy"/>
    <dgm:cxn modelId="{82152F62-C15E-4FD9-AF63-68CC46C677ED}" type="presOf" srcId="{5841CDDF-1280-4AA6-B7B8-AC38AB3B4720}" destId="{F1FC91EE-111F-4C23-B702-B10B5D691DCD}" srcOrd="1" destOrd="0" presId="urn:microsoft.com/office/officeart/2008/layout/HorizontalMultiLevelHierarchy"/>
    <dgm:cxn modelId="{084D262D-CA7D-426A-8371-89A40DB65032}" type="presOf" srcId="{D84BFC38-29D2-497E-B7C0-1E16502DDA0B}" destId="{D9E8BD30-2961-46CB-8734-5989C9CE1A70}" srcOrd="0" destOrd="0" presId="urn:microsoft.com/office/officeart/2008/layout/HorizontalMultiLevelHierarchy"/>
    <dgm:cxn modelId="{CA7BBF12-B0D6-4169-9A36-2AD9FE7FFCDA}" type="presParOf" srcId="{78C0F382-36E2-4E5E-AAF8-EB9BFDEDAFC0}" destId="{064AF2D5-3812-4EF2-A550-85624FBD4DC4}" srcOrd="0" destOrd="0" presId="urn:microsoft.com/office/officeart/2008/layout/HorizontalMultiLevelHierarchy"/>
    <dgm:cxn modelId="{28B6ACD6-D25D-45FA-AB7A-13DF9E26128E}" type="presParOf" srcId="{064AF2D5-3812-4EF2-A550-85624FBD4DC4}" destId="{5EECBF98-CC34-4D4E-A530-3B1A93D5CE4C}" srcOrd="0" destOrd="0" presId="urn:microsoft.com/office/officeart/2008/layout/HorizontalMultiLevelHierarchy"/>
    <dgm:cxn modelId="{6DE9C203-FC69-4ECA-9CDB-40EFD724AAB8}" type="presParOf" srcId="{064AF2D5-3812-4EF2-A550-85624FBD4DC4}" destId="{6EDF23CC-668F-4590-ACB0-02534FE37F56}" srcOrd="1" destOrd="0" presId="urn:microsoft.com/office/officeart/2008/layout/HorizontalMultiLevelHierarchy"/>
    <dgm:cxn modelId="{06101437-C183-4D48-ACBF-6C0D5A072854}" type="presParOf" srcId="{6EDF23CC-668F-4590-ACB0-02534FE37F56}" destId="{5DE3D04B-9410-4B51-9795-430981B47540}" srcOrd="0" destOrd="0" presId="urn:microsoft.com/office/officeart/2008/layout/HorizontalMultiLevelHierarchy"/>
    <dgm:cxn modelId="{B57A7605-590D-4E79-83AC-24019F21C7E9}" type="presParOf" srcId="{5DE3D04B-9410-4B51-9795-430981B47540}" destId="{F1FC91EE-111F-4C23-B702-B10B5D691DCD}" srcOrd="0" destOrd="0" presId="urn:microsoft.com/office/officeart/2008/layout/HorizontalMultiLevelHierarchy"/>
    <dgm:cxn modelId="{7C80BA3B-98A6-4B33-866E-9B30C2AAC2E8}" type="presParOf" srcId="{6EDF23CC-668F-4590-ACB0-02534FE37F56}" destId="{3A2ECC6E-223E-42AB-926B-D69395A71F1B}" srcOrd="1" destOrd="0" presId="urn:microsoft.com/office/officeart/2008/layout/HorizontalMultiLevelHierarchy"/>
    <dgm:cxn modelId="{13D5D223-CCC5-4CFC-8D8E-A1C4471CD21B}" type="presParOf" srcId="{3A2ECC6E-223E-42AB-926B-D69395A71F1B}" destId="{59FBB339-0114-4B1F-A0EE-73A7BE32C59C}" srcOrd="0" destOrd="0" presId="urn:microsoft.com/office/officeart/2008/layout/HorizontalMultiLevelHierarchy"/>
    <dgm:cxn modelId="{BD0B24E2-0888-47AC-A1AF-E1A34F5D3479}" type="presParOf" srcId="{3A2ECC6E-223E-42AB-926B-D69395A71F1B}" destId="{12807E84-F52B-4756-AC90-BC1342277BF2}" srcOrd="1" destOrd="0" presId="urn:microsoft.com/office/officeart/2008/layout/HorizontalMultiLevelHierarchy"/>
    <dgm:cxn modelId="{9AFBA7C6-4FA9-4650-902E-E090C659A462}" type="presParOf" srcId="{6EDF23CC-668F-4590-ACB0-02534FE37F56}" destId="{9A148B9D-FBA7-430F-8686-8FEE576D451B}" srcOrd="2" destOrd="0" presId="urn:microsoft.com/office/officeart/2008/layout/HorizontalMultiLevelHierarchy"/>
    <dgm:cxn modelId="{E006850F-A3C4-4AB6-9F3B-FA94EFF669F9}" type="presParOf" srcId="{9A148B9D-FBA7-430F-8686-8FEE576D451B}" destId="{2D4DACDC-D54C-4C8F-8F5B-83EEC65B0785}" srcOrd="0" destOrd="0" presId="urn:microsoft.com/office/officeart/2008/layout/HorizontalMultiLevelHierarchy"/>
    <dgm:cxn modelId="{102C251F-2457-4671-A1C6-AC80E473F99E}" type="presParOf" srcId="{6EDF23CC-668F-4590-ACB0-02534FE37F56}" destId="{81FDDECE-3BB1-4476-BD9E-A2B559F38147}" srcOrd="3" destOrd="0" presId="urn:microsoft.com/office/officeart/2008/layout/HorizontalMultiLevelHierarchy"/>
    <dgm:cxn modelId="{1FB4F305-49C9-498B-8666-C17695DE33B2}" type="presParOf" srcId="{81FDDECE-3BB1-4476-BD9E-A2B559F38147}" destId="{1448E1D5-FCF7-47E5-9B99-B4E800D56CD4}" srcOrd="0" destOrd="0" presId="urn:microsoft.com/office/officeart/2008/layout/HorizontalMultiLevelHierarchy"/>
    <dgm:cxn modelId="{0766B08D-20F5-4DC5-AEB8-2C14D3229D6A}" type="presParOf" srcId="{81FDDECE-3BB1-4476-BD9E-A2B559F38147}" destId="{A807212F-8A14-4EAB-A6E5-77CECAE8C0D9}" srcOrd="1" destOrd="0" presId="urn:microsoft.com/office/officeart/2008/layout/HorizontalMultiLevelHierarchy"/>
    <dgm:cxn modelId="{2C5202F4-014A-40FA-8B20-6389BF14D2A7}" type="presParOf" srcId="{6EDF23CC-668F-4590-ACB0-02534FE37F56}" destId="{D9E8BD30-2961-46CB-8734-5989C9CE1A70}" srcOrd="4" destOrd="0" presId="urn:microsoft.com/office/officeart/2008/layout/HorizontalMultiLevelHierarchy"/>
    <dgm:cxn modelId="{9DFF04B4-C0E3-4457-8232-0CF72165F5FC}" type="presParOf" srcId="{D9E8BD30-2961-46CB-8734-5989C9CE1A70}" destId="{8A04E7A6-A748-4732-B7AB-DBBEE69DA788}" srcOrd="0" destOrd="0" presId="urn:microsoft.com/office/officeart/2008/layout/HorizontalMultiLevelHierarchy"/>
    <dgm:cxn modelId="{1F85294C-648E-4674-A0C0-0E3E563F91D0}" type="presParOf" srcId="{6EDF23CC-668F-4590-ACB0-02534FE37F56}" destId="{BDB6565A-8025-471E-97A9-DFF801594110}" srcOrd="5" destOrd="0" presId="urn:microsoft.com/office/officeart/2008/layout/HorizontalMultiLevelHierarchy"/>
    <dgm:cxn modelId="{11BE5CA1-A026-46C3-892B-6779ADBBBE0D}" type="presParOf" srcId="{BDB6565A-8025-471E-97A9-DFF801594110}" destId="{771B8223-53FA-4CED-B532-0D4962F9147C}" srcOrd="0" destOrd="0" presId="urn:microsoft.com/office/officeart/2008/layout/HorizontalMultiLevelHierarchy"/>
    <dgm:cxn modelId="{6D2BD476-2A2E-4AF3-BED1-B62BA9B1371A}" type="presParOf" srcId="{BDB6565A-8025-471E-97A9-DFF801594110}" destId="{F7ABEFC9-C7A7-42B8-9D5C-F730EFAA27D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92410F-59E8-4C01-89A9-6AF3F02DB7A5}" type="doc">
      <dgm:prSet loTypeId="urn:microsoft.com/office/officeart/2005/8/layout/orgChart1" loCatId="hierarchy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874C670C-88E5-4ABD-9414-DCE905F16453}">
      <dgm:prSet phldrT="[Tekst]"/>
      <dgm:spPr/>
      <dgm:t>
        <a:bodyPr/>
        <a:lstStyle/>
        <a:p>
          <a:r>
            <a:rPr lang="pl-PL" b="1" dirty="0">
              <a:latin typeface="Arial" panose="020B0604020202020204" pitchFamily="34" charset="0"/>
              <a:cs typeface="Arial" panose="020B0604020202020204" pitchFamily="34" charset="0"/>
            </a:rPr>
            <a:t>Die wichtigsten Aufgaben :</a:t>
          </a:r>
        </a:p>
      </dgm:t>
    </dgm:pt>
    <dgm:pt modelId="{89808CDF-DDCC-47F0-88D9-B233E0A7498D}" type="parTrans" cxnId="{BE95BFA7-5F5F-4B3F-BE0A-C409A28E5308}">
      <dgm:prSet/>
      <dgm:spPr/>
      <dgm:t>
        <a:bodyPr/>
        <a:lstStyle/>
        <a:p>
          <a:endParaRPr lang="pl-PL"/>
        </a:p>
      </dgm:t>
    </dgm:pt>
    <dgm:pt modelId="{D22ECB5C-4593-411D-99DD-BDD094E706EC}" type="sibTrans" cxnId="{BE95BFA7-5F5F-4B3F-BE0A-C409A28E5308}">
      <dgm:prSet/>
      <dgm:spPr/>
      <dgm:t>
        <a:bodyPr/>
        <a:lstStyle/>
        <a:p>
          <a:endParaRPr lang="pl-PL"/>
        </a:p>
      </dgm:t>
    </dgm:pt>
    <dgm:pt modelId="{9147458A-54AD-45D0-8A3F-4AD340233879}">
      <dgm:prSet phldrT="[Tekst]"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Vertreten</a:t>
          </a:r>
        </a:p>
      </dgm:t>
    </dgm:pt>
    <dgm:pt modelId="{0316FFBF-77EA-4A8E-87BD-D27418A431F5}" type="parTrans" cxnId="{FE171985-7D4A-4590-96DC-446D0AFC8EE1}">
      <dgm:prSet/>
      <dgm:spPr/>
      <dgm:t>
        <a:bodyPr/>
        <a:lstStyle/>
        <a:p>
          <a:endParaRPr lang="pl-PL"/>
        </a:p>
      </dgm:t>
    </dgm:pt>
    <dgm:pt modelId="{7CA06541-501C-41E2-A8FF-9A056E10B452}" type="sibTrans" cxnId="{FE171985-7D4A-4590-96DC-446D0AFC8EE1}">
      <dgm:prSet/>
      <dgm:spPr/>
      <dgm:t>
        <a:bodyPr/>
        <a:lstStyle/>
        <a:p>
          <a:endParaRPr lang="pl-PL"/>
        </a:p>
      </dgm:t>
    </dgm:pt>
    <dgm:pt modelId="{1310A1F7-5F15-4477-AF59-59859432FA4A}">
      <dgm:prSet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Hilfe</a:t>
          </a:r>
        </a:p>
      </dgm:t>
    </dgm:pt>
    <dgm:pt modelId="{C9C7F5A7-1B1A-4604-BF89-D47BD24B2200}" type="parTrans" cxnId="{01E74F52-0756-4D86-BB05-99419DAD6B67}">
      <dgm:prSet/>
      <dgm:spPr/>
      <dgm:t>
        <a:bodyPr/>
        <a:lstStyle/>
        <a:p>
          <a:endParaRPr lang="pl-PL"/>
        </a:p>
      </dgm:t>
    </dgm:pt>
    <dgm:pt modelId="{EDB7D054-5BC5-4930-A3C2-65516EF13247}" type="sibTrans" cxnId="{01E74F52-0756-4D86-BB05-99419DAD6B67}">
      <dgm:prSet/>
      <dgm:spPr/>
      <dgm:t>
        <a:bodyPr/>
        <a:lstStyle/>
        <a:p>
          <a:endParaRPr lang="pl-PL"/>
        </a:p>
      </dgm:t>
    </dgm:pt>
    <dgm:pt modelId="{3A481176-AC87-4B23-9A7B-384CB4A05372}">
      <dgm:prSet phldrT="[Tekst]"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Beraten</a:t>
          </a:r>
        </a:p>
      </dgm:t>
    </dgm:pt>
    <dgm:pt modelId="{E17C08D7-E89F-42FD-8E57-27FDD943D39F}" type="parTrans" cxnId="{4109E54F-DF03-4C12-84C7-A04104ADA9BC}">
      <dgm:prSet/>
      <dgm:spPr/>
      <dgm:t>
        <a:bodyPr/>
        <a:lstStyle/>
        <a:p>
          <a:endParaRPr lang="pl-PL"/>
        </a:p>
      </dgm:t>
    </dgm:pt>
    <dgm:pt modelId="{826EA585-8538-41AD-A3F8-043D6A1FFDE9}" type="sibTrans" cxnId="{4109E54F-DF03-4C12-84C7-A04104ADA9BC}">
      <dgm:prSet/>
      <dgm:spPr/>
      <dgm:t>
        <a:bodyPr/>
        <a:lstStyle/>
        <a:p>
          <a:endParaRPr lang="pl-PL"/>
        </a:p>
      </dgm:t>
    </dgm:pt>
    <dgm:pt modelId="{FBF09DF1-4009-478C-8123-0DCE78206DB1}" type="pres">
      <dgm:prSet presAssocID="{1992410F-59E8-4C01-89A9-6AF3F02DB7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38FCA4A-D118-4208-8FDE-A28119C852E9}" type="pres">
      <dgm:prSet presAssocID="{874C670C-88E5-4ABD-9414-DCE905F16453}" presName="hierRoot1" presStyleCnt="0">
        <dgm:presLayoutVars>
          <dgm:hierBranch val="init"/>
        </dgm:presLayoutVars>
      </dgm:prSet>
      <dgm:spPr/>
    </dgm:pt>
    <dgm:pt modelId="{81F6A0C3-E569-4963-A6C6-2F8A0182EC49}" type="pres">
      <dgm:prSet presAssocID="{874C670C-88E5-4ABD-9414-DCE905F16453}" presName="rootComposite1" presStyleCnt="0"/>
      <dgm:spPr/>
    </dgm:pt>
    <dgm:pt modelId="{839690EC-9D12-404F-A87C-033945EE4462}" type="pres">
      <dgm:prSet presAssocID="{874C670C-88E5-4ABD-9414-DCE905F16453}" presName="rootText1" presStyleLbl="node0" presStyleIdx="0" presStyleCnt="1" custScaleX="179999" custScaleY="10744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10AD60E-8072-4C1B-8F4D-8A1F5C37FF86}" type="pres">
      <dgm:prSet presAssocID="{874C670C-88E5-4ABD-9414-DCE905F16453}" presName="rootConnector1" presStyleLbl="node1" presStyleIdx="0" presStyleCnt="0"/>
      <dgm:spPr/>
      <dgm:t>
        <a:bodyPr/>
        <a:lstStyle/>
        <a:p>
          <a:endParaRPr lang="pl-PL"/>
        </a:p>
      </dgm:t>
    </dgm:pt>
    <dgm:pt modelId="{65F12589-C3E0-4D9A-980D-B3A36B715942}" type="pres">
      <dgm:prSet presAssocID="{874C670C-88E5-4ABD-9414-DCE905F16453}" presName="hierChild2" presStyleCnt="0"/>
      <dgm:spPr/>
    </dgm:pt>
    <dgm:pt modelId="{4FBDC6F3-4D16-4B38-8FD8-6B2D638EAD9A}" type="pres">
      <dgm:prSet presAssocID="{C9C7F5A7-1B1A-4604-BF89-D47BD24B2200}" presName="Name37" presStyleLbl="parChTrans1D2" presStyleIdx="0" presStyleCnt="3"/>
      <dgm:spPr/>
      <dgm:t>
        <a:bodyPr/>
        <a:lstStyle/>
        <a:p>
          <a:endParaRPr lang="pl-PL"/>
        </a:p>
      </dgm:t>
    </dgm:pt>
    <dgm:pt modelId="{B312C9E1-BDF5-4A31-9985-96F727D3C5F2}" type="pres">
      <dgm:prSet presAssocID="{1310A1F7-5F15-4477-AF59-59859432FA4A}" presName="hierRoot2" presStyleCnt="0">
        <dgm:presLayoutVars>
          <dgm:hierBranch val="init"/>
        </dgm:presLayoutVars>
      </dgm:prSet>
      <dgm:spPr/>
    </dgm:pt>
    <dgm:pt modelId="{8DD6077C-15D1-4275-98D2-C7D7FAEBA318}" type="pres">
      <dgm:prSet presAssocID="{1310A1F7-5F15-4477-AF59-59859432FA4A}" presName="rootComposite" presStyleCnt="0"/>
      <dgm:spPr/>
    </dgm:pt>
    <dgm:pt modelId="{A2CCE6D3-AE28-4DF9-8211-FFF5E5BAE7B3}" type="pres">
      <dgm:prSet presAssocID="{1310A1F7-5F15-4477-AF59-59859432FA4A}" presName="rootText" presStyleLbl="node2" presStyleIdx="0" presStyleCnt="3" custScaleY="7642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D9A32B3-B233-4736-BB3F-16CAE5247D0E}" type="pres">
      <dgm:prSet presAssocID="{1310A1F7-5F15-4477-AF59-59859432FA4A}" presName="rootConnector" presStyleLbl="node2" presStyleIdx="0" presStyleCnt="3"/>
      <dgm:spPr/>
      <dgm:t>
        <a:bodyPr/>
        <a:lstStyle/>
        <a:p>
          <a:endParaRPr lang="pl-PL"/>
        </a:p>
      </dgm:t>
    </dgm:pt>
    <dgm:pt modelId="{2F8DD559-39D4-430C-9F19-6C843BB1709E}" type="pres">
      <dgm:prSet presAssocID="{1310A1F7-5F15-4477-AF59-59859432FA4A}" presName="hierChild4" presStyleCnt="0"/>
      <dgm:spPr/>
    </dgm:pt>
    <dgm:pt modelId="{01AF253B-563B-4912-B262-40520640A42D}" type="pres">
      <dgm:prSet presAssocID="{1310A1F7-5F15-4477-AF59-59859432FA4A}" presName="hierChild5" presStyleCnt="0"/>
      <dgm:spPr/>
    </dgm:pt>
    <dgm:pt modelId="{AC0761B9-DDE7-42C7-8014-AE84996BE853}" type="pres">
      <dgm:prSet presAssocID="{E17C08D7-E89F-42FD-8E57-27FDD943D39F}" presName="Name37" presStyleLbl="parChTrans1D2" presStyleIdx="1" presStyleCnt="3"/>
      <dgm:spPr/>
      <dgm:t>
        <a:bodyPr/>
        <a:lstStyle/>
        <a:p>
          <a:endParaRPr lang="pl-PL"/>
        </a:p>
      </dgm:t>
    </dgm:pt>
    <dgm:pt modelId="{7B2715A7-5272-476E-BF45-1B5A92B9E53F}" type="pres">
      <dgm:prSet presAssocID="{3A481176-AC87-4B23-9A7B-384CB4A05372}" presName="hierRoot2" presStyleCnt="0">
        <dgm:presLayoutVars>
          <dgm:hierBranch val="init"/>
        </dgm:presLayoutVars>
      </dgm:prSet>
      <dgm:spPr/>
    </dgm:pt>
    <dgm:pt modelId="{1EBEA24E-E0ED-4226-9B97-166D35820698}" type="pres">
      <dgm:prSet presAssocID="{3A481176-AC87-4B23-9A7B-384CB4A05372}" presName="rootComposite" presStyleCnt="0"/>
      <dgm:spPr/>
    </dgm:pt>
    <dgm:pt modelId="{FB31E50E-0B0A-49E1-B933-5D29EA84C610}" type="pres">
      <dgm:prSet presAssocID="{3A481176-AC87-4B23-9A7B-384CB4A05372}" presName="rootText" presStyleLbl="node2" presStyleIdx="1" presStyleCnt="3" custScaleY="7402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536FFD8-C5BA-42BF-B9D1-5BC34B9D667D}" type="pres">
      <dgm:prSet presAssocID="{3A481176-AC87-4B23-9A7B-384CB4A05372}" presName="rootConnector" presStyleLbl="node2" presStyleIdx="1" presStyleCnt="3"/>
      <dgm:spPr/>
      <dgm:t>
        <a:bodyPr/>
        <a:lstStyle/>
        <a:p>
          <a:endParaRPr lang="pl-PL"/>
        </a:p>
      </dgm:t>
    </dgm:pt>
    <dgm:pt modelId="{4934D804-DA91-4FC3-9734-86ABF9E384DF}" type="pres">
      <dgm:prSet presAssocID="{3A481176-AC87-4B23-9A7B-384CB4A05372}" presName="hierChild4" presStyleCnt="0"/>
      <dgm:spPr/>
    </dgm:pt>
    <dgm:pt modelId="{CEBBCB81-95A7-44A3-BFE8-F4DC86B2FBCC}" type="pres">
      <dgm:prSet presAssocID="{3A481176-AC87-4B23-9A7B-384CB4A05372}" presName="hierChild5" presStyleCnt="0"/>
      <dgm:spPr/>
    </dgm:pt>
    <dgm:pt modelId="{2A619004-DC19-485F-AD4C-F5DE675AB798}" type="pres">
      <dgm:prSet presAssocID="{0316FFBF-77EA-4A8E-87BD-D27418A431F5}" presName="Name37" presStyleLbl="parChTrans1D2" presStyleIdx="2" presStyleCnt="3"/>
      <dgm:spPr/>
      <dgm:t>
        <a:bodyPr/>
        <a:lstStyle/>
        <a:p>
          <a:endParaRPr lang="pl-PL"/>
        </a:p>
      </dgm:t>
    </dgm:pt>
    <dgm:pt modelId="{AB49FC3B-E779-442C-A0B2-91A23C8CBD77}" type="pres">
      <dgm:prSet presAssocID="{9147458A-54AD-45D0-8A3F-4AD340233879}" presName="hierRoot2" presStyleCnt="0">
        <dgm:presLayoutVars>
          <dgm:hierBranch val="init"/>
        </dgm:presLayoutVars>
      </dgm:prSet>
      <dgm:spPr/>
    </dgm:pt>
    <dgm:pt modelId="{2D5F4AD7-3C35-46A2-9C09-006F2FD1A88A}" type="pres">
      <dgm:prSet presAssocID="{9147458A-54AD-45D0-8A3F-4AD340233879}" presName="rootComposite" presStyleCnt="0"/>
      <dgm:spPr/>
    </dgm:pt>
    <dgm:pt modelId="{7C9791A3-8BB7-4014-A708-0EEA592A7854}" type="pres">
      <dgm:prSet presAssocID="{9147458A-54AD-45D0-8A3F-4AD340233879}" presName="rootText" presStyleLbl="node2" presStyleIdx="2" presStyleCnt="3" custScaleY="7642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C8EB07A-1B2D-4780-9193-DE30A626DA2B}" type="pres">
      <dgm:prSet presAssocID="{9147458A-54AD-45D0-8A3F-4AD340233879}" presName="rootConnector" presStyleLbl="node2" presStyleIdx="2" presStyleCnt="3"/>
      <dgm:spPr/>
      <dgm:t>
        <a:bodyPr/>
        <a:lstStyle/>
        <a:p>
          <a:endParaRPr lang="pl-PL"/>
        </a:p>
      </dgm:t>
    </dgm:pt>
    <dgm:pt modelId="{6264EC2D-E805-400F-99DF-6EDAB02F1501}" type="pres">
      <dgm:prSet presAssocID="{9147458A-54AD-45D0-8A3F-4AD340233879}" presName="hierChild4" presStyleCnt="0"/>
      <dgm:spPr/>
    </dgm:pt>
    <dgm:pt modelId="{47C8D2AA-4345-4927-A5AA-2ECDCA5FD958}" type="pres">
      <dgm:prSet presAssocID="{9147458A-54AD-45D0-8A3F-4AD340233879}" presName="hierChild5" presStyleCnt="0"/>
      <dgm:spPr/>
    </dgm:pt>
    <dgm:pt modelId="{649C466A-25BE-4A17-B5AD-C02CD5E969EA}" type="pres">
      <dgm:prSet presAssocID="{874C670C-88E5-4ABD-9414-DCE905F16453}" presName="hierChild3" presStyleCnt="0"/>
      <dgm:spPr/>
    </dgm:pt>
  </dgm:ptLst>
  <dgm:cxnLst>
    <dgm:cxn modelId="{B49D4D05-B16E-477A-A05F-4CA32D47C9C7}" type="presOf" srcId="{1992410F-59E8-4C01-89A9-6AF3F02DB7A5}" destId="{FBF09DF1-4009-478C-8123-0DCE78206DB1}" srcOrd="0" destOrd="0" presId="urn:microsoft.com/office/officeart/2005/8/layout/orgChart1"/>
    <dgm:cxn modelId="{BE95BFA7-5F5F-4B3F-BE0A-C409A28E5308}" srcId="{1992410F-59E8-4C01-89A9-6AF3F02DB7A5}" destId="{874C670C-88E5-4ABD-9414-DCE905F16453}" srcOrd="0" destOrd="0" parTransId="{89808CDF-DDCC-47F0-88D9-B233E0A7498D}" sibTransId="{D22ECB5C-4593-411D-99DD-BDD094E706EC}"/>
    <dgm:cxn modelId="{DAF35424-C66E-4931-B6DD-3DC0795728B1}" type="presOf" srcId="{874C670C-88E5-4ABD-9414-DCE905F16453}" destId="{839690EC-9D12-404F-A87C-033945EE4462}" srcOrd="0" destOrd="0" presId="urn:microsoft.com/office/officeart/2005/8/layout/orgChart1"/>
    <dgm:cxn modelId="{01E74F52-0756-4D86-BB05-99419DAD6B67}" srcId="{874C670C-88E5-4ABD-9414-DCE905F16453}" destId="{1310A1F7-5F15-4477-AF59-59859432FA4A}" srcOrd="0" destOrd="0" parTransId="{C9C7F5A7-1B1A-4604-BF89-D47BD24B2200}" sibTransId="{EDB7D054-5BC5-4930-A3C2-65516EF13247}"/>
    <dgm:cxn modelId="{33753241-5A4C-4095-8FBC-AE1DD7AB0B6A}" type="presOf" srcId="{1310A1F7-5F15-4477-AF59-59859432FA4A}" destId="{7D9A32B3-B233-4736-BB3F-16CAE5247D0E}" srcOrd="1" destOrd="0" presId="urn:microsoft.com/office/officeart/2005/8/layout/orgChart1"/>
    <dgm:cxn modelId="{5F079CE6-1213-4770-B683-3C335F3AB7FF}" type="presOf" srcId="{1310A1F7-5F15-4477-AF59-59859432FA4A}" destId="{A2CCE6D3-AE28-4DF9-8211-FFF5E5BAE7B3}" srcOrd="0" destOrd="0" presId="urn:microsoft.com/office/officeart/2005/8/layout/orgChart1"/>
    <dgm:cxn modelId="{4109E54F-DF03-4C12-84C7-A04104ADA9BC}" srcId="{874C670C-88E5-4ABD-9414-DCE905F16453}" destId="{3A481176-AC87-4B23-9A7B-384CB4A05372}" srcOrd="1" destOrd="0" parTransId="{E17C08D7-E89F-42FD-8E57-27FDD943D39F}" sibTransId="{826EA585-8538-41AD-A3F8-043D6A1FFDE9}"/>
    <dgm:cxn modelId="{399ADC5B-3109-4026-876C-2E66F544508B}" type="presOf" srcId="{0316FFBF-77EA-4A8E-87BD-D27418A431F5}" destId="{2A619004-DC19-485F-AD4C-F5DE675AB798}" srcOrd="0" destOrd="0" presId="urn:microsoft.com/office/officeart/2005/8/layout/orgChart1"/>
    <dgm:cxn modelId="{FEB5C604-47D9-463C-92FE-0D8E3280D03A}" type="presOf" srcId="{874C670C-88E5-4ABD-9414-DCE905F16453}" destId="{C10AD60E-8072-4C1B-8F4D-8A1F5C37FF86}" srcOrd="1" destOrd="0" presId="urn:microsoft.com/office/officeart/2005/8/layout/orgChart1"/>
    <dgm:cxn modelId="{74CEC981-98E2-4E8B-AEFA-C2DF7151F1C1}" type="presOf" srcId="{9147458A-54AD-45D0-8A3F-4AD340233879}" destId="{7C9791A3-8BB7-4014-A708-0EEA592A7854}" srcOrd="0" destOrd="0" presId="urn:microsoft.com/office/officeart/2005/8/layout/orgChart1"/>
    <dgm:cxn modelId="{FE171985-7D4A-4590-96DC-446D0AFC8EE1}" srcId="{874C670C-88E5-4ABD-9414-DCE905F16453}" destId="{9147458A-54AD-45D0-8A3F-4AD340233879}" srcOrd="2" destOrd="0" parTransId="{0316FFBF-77EA-4A8E-87BD-D27418A431F5}" sibTransId="{7CA06541-501C-41E2-A8FF-9A056E10B452}"/>
    <dgm:cxn modelId="{41432D69-5072-43D3-A621-8FA2B1AE1DAF}" type="presOf" srcId="{E17C08D7-E89F-42FD-8E57-27FDD943D39F}" destId="{AC0761B9-DDE7-42C7-8014-AE84996BE853}" srcOrd="0" destOrd="0" presId="urn:microsoft.com/office/officeart/2005/8/layout/orgChart1"/>
    <dgm:cxn modelId="{7F94A51D-B24F-498C-82C5-E7F6F672551C}" type="presOf" srcId="{C9C7F5A7-1B1A-4604-BF89-D47BD24B2200}" destId="{4FBDC6F3-4D16-4B38-8FD8-6B2D638EAD9A}" srcOrd="0" destOrd="0" presId="urn:microsoft.com/office/officeart/2005/8/layout/orgChart1"/>
    <dgm:cxn modelId="{30390F67-4E76-40EF-B3F8-F37C5C404DB4}" type="presOf" srcId="{9147458A-54AD-45D0-8A3F-4AD340233879}" destId="{4C8EB07A-1B2D-4780-9193-DE30A626DA2B}" srcOrd="1" destOrd="0" presId="urn:microsoft.com/office/officeart/2005/8/layout/orgChart1"/>
    <dgm:cxn modelId="{B409F2C4-1F28-4417-95C3-D933BA6CE40A}" type="presOf" srcId="{3A481176-AC87-4B23-9A7B-384CB4A05372}" destId="{FB31E50E-0B0A-49E1-B933-5D29EA84C610}" srcOrd="0" destOrd="0" presId="urn:microsoft.com/office/officeart/2005/8/layout/orgChart1"/>
    <dgm:cxn modelId="{382EB158-E0C6-40B0-AD62-F4953772A3DB}" type="presOf" srcId="{3A481176-AC87-4B23-9A7B-384CB4A05372}" destId="{C536FFD8-C5BA-42BF-B9D1-5BC34B9D667D}" srcOrd="1" destOrd="0" presId="urn:microsoft.com/office/officeart/2005/8/layout/orgChart1"/>
    <dgm:cxn modelId="{C31BC828-9D28-4462-9329-F9BBB72AF27F}" type="presParOf" srcId="{FBF09DF1-4009-478C-8123-0DCE78206DB1}" destId="{838FCA4A-D118-4208-8FDE-A28119C852E9}" srcOrd="0" destOrd="0" presId="urn:microsoft.com/office/officeart/2005/8/layout/orgChart1"/>
    <dgm:cxn modelId="{A4872236-1BD5-44F9-893C-B38C901669B2}" type="presParOf" srcId="{838FCA4A-D118-4208-8FDE-A28119C852E9}" destId="{81F6A0C3-E569-4963-A6C6-2F8A0182EC49}" srcOrd="0" destOrd="0" presId="urn:microsoft.com/office/officeart/2005/8/layout/orgChart1"/>
    <dgm:cxn modelId="{56BB6D98-8DA2-41AB-8161-0DE445E4D576}" type="presParOf" srcId="{81F6A0C3-E569-4963-A6C6-2F8A0182EC49}" destId="{839690EC-9D12-404F-A87C-033945EE4462}" srcOrd="0" destOrd="0" presId="urn:microsoft.com/office/officeart/2005/8/layout/orgChart1"/>
    <dgm:cxn modelId="{815FE5B9-C48F-4F17-900B-A9315C450ECF}" type="presParOf" srcId="{81F6A0C3-E569-4963-A6C6-2F8A0182EC49}" destId="{C10AD60E-8072-4C1B-8F4D-8A1F5C37FF86}" srcOrd="1" destOrd="0" presId="urn:microsoft.com/office/officeart/2005/8/layout/orgChart1"/>
    <dgm:cxn modelId="{297D69CC-0C9A-4B53-A9C3-C3D498DAD807}" type="presParOf" srcId="{838FCA4A-D118-4208-8FDE-A28119C852E9}" destId="{65F12589-C3E0-4D9A-980D-B3A36B715942}" srcOrd="1" destOrd="0" presId="urn:microsoft.com/office/officeart/2005/8/layout/orgChart1"/>
    <dgm:cxn modelId="{FDE39EA4-ACB3-4F52-B144-80B83C0DF4A1}" type="presParOf" srcId="{65F12589-C3E0-4D9A-980D-B3A36B715942}" destId="{4FBDC6F3-4D16-4B38-8FD8-6B2D638EAD9A}" srcOrd="0" destOrd="0" presId="urn:microsoft.com/office/officeart/2005/8/layout/orgChart1"/>
    <dgm:cxn modelId="{9CE1BC41-B1A9-4716-BB35-1BE84FACC563}" type="presParOf" srcId="{65F12589-C3E0-4D9A-980D-B3A36B715942}" destId="{B312C9E1-BDF5-4A31-9985-96F727D3C5F2}" srcOrd="1" destOrd="0" presId="urn:microsoft.com/office/officeart/2005/8/layout/orgChart1"/>
    <dgm:cxn modelId="{B339D9BC-916E-4A3D-B704-24E44DC3E217}" type="presParOf" srcId="{B312C9E1-BDF5-4A31-9985-96F727D3C5F2}" destId="{8DD6077C-15D1-4275-98D2-C7D7FAEBA318}" srcOrd="0" destOrd="0" presId="urn:microsoft.com/office/officeart/2005/8/layout/orgChart1"/>
    <dgm:cxn modelId="{0CAB77EA-6198-4078-B726-E7BA79CD2E8F}" type="presParOf" srcId="{8DD6077C-15D1-4275-98D2-C7D7FAEBA318}" destId="{A2CCE6D3-AE28-4DF9-8211-FFF5E5BAE7B3}" srcOrd="0" destOrd="0" presId="urn:microsoft.com/office/officeart/2005/8/layout/orgChart1"/>
    <dgm:cxn modelId="{096F1619-46A7-4164-A454-CA07C5EFD2F3}" type="presParOf" srcId="{8DD6077C-15D1-4275-98D2-C7D7FAEBA318}" destId="{7D9A32B3-B233-4736-BB3F-16CAE5247D0E}" srcOrd="1" destOrd="0" presId="urn:microsoft.com/office/officeart/2005/8/layout/orgChart1"/>
    <dgm:cxn modelId="{4C74EFCF-7493-43FA-8089-7B85A15D0654}" type="presParOf" srcId="{B312C9E1-BDF5-4A31-9985-96F727D3C5F2}" destId="{2F8DD559-39D4-430C-9F19-6C843BB1709E}" srcOrd="1" destOrd="0" presId="urn:microsoft.com/office/officeart/2005/8/layout/orgChart1"/>
    <dgm:cxn modelId="{273542D3-E901-45C6-B9C7-3331C8BBAC16}" type="presParOf" srcId="{B312C9E1-BDF5-4A31-9985-96F727D3C5F2}" destId="{01AF253B-563B-4912-B262-40520640A42D}" srcOrd="2" destOrd="0" presId="urn:microsoft.com/office/officeart/2005/8/layout/orgChart1"/>
    <dgm:cxn modelId="{AB37504E-BB4E-4196-A955-EA362569DC72}" type="presParOf" srcId="{65F12589-C3E0-4D9A-980D-B3A36B715942}" destId="{AC0761B9-DDE7-42C7-8014-AE84996BE853}" srcOrd="2" destOrd="0" presId="urn:microsoft.com/office/officeart/2005/8/layout/orgChart1"/>
    <dgm:cxn modelId="{61A72C14-EE94-4B8C-ADCC-78ED98AA9230}" type="presParOf" srcId="{65F12589-C3E0-4D9A-980D-B3A36B715942}" destId="{7B2715A7-5272-476E-BF45-1B5A92B9E53F}" srcOrd="3" destOrd="0" presId="urn:microsoft.com/office/officeart/2005/8/layout/orgChart1"/>
    <dgm:cxn modelId="{C34CA4EE-EB2C-408C-9123-6B3BDB8783A1}" type="presParOf" srcId="{7B2715A7-5272-476E-BF45-1B5A92B9E53F}" destId="{1EBEA24E-E0ED-4226-9B97-166D35820698}" srcOrd="0" destOrd="0" presId="urn:microsoft.com/office/officeart/2005/8/layout/orgChart1"/>
    <dgm:cxn modelId="{F01120E5-1A63-4B40-91F0-0329CBAD4205}" type="presParOf" srcId="{1EBEA24E-E0ED-4226-9B97-166D35820698}" destId="{FB31E50E-0B0A-49E1-B933-5D29EA84C610}" srcOrd="0" destOrd="0" presId="urn:microsoft.com/office/officeart/2005/8/layout/orgChart1"/>
    <dgm:cxn modelId="{EF9D742B-E414-408A-89FB-AA6B46CFECEB}" type="presParOf" srcId="{1EBEA24E-E0ED-4226-9B97-166D35820698}" destId="{C536FFD8-C5BA-42BF-B9D1-5BC34B9D667D}" srcOrd="1" destOrd="0" presId="urn:microsoft.com/office/officeart/2005/8/layout/orgChart1"/>
    <dgm:cxn modelId="{A79114CD-DA5D-46BE-801A-553E38C27D0C}" type="presParOf" srcId="{7B2715A7-5272-476E-BF45-1B5A92B9E53F}" destId="{4934D804-DA91-4FC3-9734-86ABF9E384DF}" srcOrd="1" destOrd="0" presId="urn:microsoft.com/office/officeart/2005/8/layout/orgChart1"/>
    <dgm:cxn modelId="{04A699D4-1F93-4DE6-99F5-1161ACD98F0C}" type="presParOf" srcId="{7B2715A7-5272-476E-BF45-1B5A92B9E53F}" destId="{CEBBCB81-95A7-44A3-BFE8-F4DC86B2FBCC}" srcOrd="2" destOrd="0" presId="urn:microsoft.com/office/officeart/2005/8/layout/orgChart1"/>
    <dgm:cxn modelId="{E04A7E11-D0C3-49CA-A5DB-58BC258C0D9B}" type="presParOf" srcId="{65F12589-C3E0-4D9A-980D-B3A36B715942}" destId="{2A619004-DC19-485F-AD4C-F5DE675AB798}" srcOrd="4" destOrd="0" presId="urn:microsoft.com/office/officeart/2005/8/layout/orgChart1"/>
    <dgm:cxn modelId="{C02FE54B-B1E3-4282-A5BC-E4EDB3500B3B}" type="presParOf" srcId="{65F12589-C3E0-4D9A-980D-B3A36B715942}" destId="{AB49FC3B-E779-442C-A0B2-91A23C8CBD77}" srcOrd="5" destOrd="0" presId="urn:microsoft.com/office/officeart/2005/8/layout/orgChart1"/>
    <dgm:cxn modelId="{67AE6932-D1FE-4683-BBBA-85EEE749AE81}" type="presParOf" srcId="{AB49FC3B-E779-442C-A0B2-91A23C8CBD77}" destId="{2D5F4AD7-3C35-46A2-9C09-006F2FD1A88A}" srcOrd="0" destOrd="0" presId="urn:microsoft.com/office/officeart/2005/8/layout/orgChart1"/>
    <dgm:cxn modelId="{1C1C8C01-03DB-49F5-B017-94C8BF4FA5A3}" type="presParOf" srcId="{2D5F4AD7-3C35-46A2-9C09-006F2FD1A88A}" destId="{7C9791A3-8BB7-4014-A708-0EEA592A7854}" srcOrd="0" destOrd="0" presId="urn:microsoft.com/office/officeart/2005/8/layout/orgChart1"/>
    <dgm:cxn modelId="{F0ED7881-69B6-4ADA-8E6D-25128B1BE83F}" type="presParOf" srcId="{2D5F4AD7-3C35-46A2-9C09-006F2FD1A88A}" destId="{4C8EB07A-1B2D-4780-9193-DE30A626DA2B}" srcOrd="1" destOrd="0" presId="urn:microsoft.com/office/officeart/2005/8/layout/orgChart1"/>
    <dgm:cxn modelId="{F4C7F727-2E81-4F6A-9193-3794F7627528}" type="presParOf" srcId="{AB49FC3B-E779-442C-A0B2-91A23C8CBD77}" destId="{6264EC2D-E805-400F-99DF-6EDAB02F1501}" srcOrd="1" destOrd="0" presId="urn:microsoft.com/office/officeart/2005/8/layout/orgChart1"/>
    <dgm:cxn modelId="{0387A543-1623-4A4B-90A5-FE144ADFB09F}" type="presParOf" srcId="{AB49FC3B-E779-442C-A0B2-91A23C8CBD77}" destId="{47C8D2AA-4345-4927-A5AA-2ECDCA5FD958}" srcOrd="2" destOrd="0" presId="urn:microsoft.com/office/officeart/2005/8/layout/orgChart1"/>
    <dgm:cxn modelId="{324DA4AF-0563-4487-9B18-C9D5A463DDCD}" type="presParOf" srcId="{838FCA4A-D118-4208-8FDE-A28119C852E9}" destId="{649C466A-25BE-4A17-B5AD-C02CD5E969E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2738FC-7B79-483A-9F82-62C6F3384FD2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B739AC8-2B3D-4D71-A9E0-2D41C145C5D4}">
      <dgm:prSet phldrT="[Tekst]"/>
      <dgm:spPr/>
      <dgm:t>
        <a:bodyPr/>
        <a:lstStyle/>
        <a:p>
          <a:r>
            <a:rPr lang="pl-PL" b="1" dirty="0">
              <a:latin typeface="Arial" panose="020B0604020202020204" pitchFamily="34" charset="0"/>
              <a:cs typeface="Arial" panose="020B0604020202020204" pitchFamily="34" charset="0"/>
            </a:rPr>
            <a:t>Anwaltshaftung</a:t>
          </a:r>
        </a:p>
      </dgm:t>
    </dgm:pt>
    <dgm:pt modelId="{BFD01661-B790-41BC-B4A2-F9E5096C6579}" type="parTrans" cxnId="{28DEFDCD-F5B6-4759-BC2C-6F80BCF68951}">
      <dgm:prSet/>
      <dgm:spPr/>
      <dgm:t>
        <a:bodyPr/>
        <a:lstStyle/>
        <a:p>
          <a:endParaRPr lang="pl-PL"/>
        </a:p>
      </dgm:t>
    </dgm:pt>
    <dgm:pt modelId="{7CF5C1EB-C0FF-437E-8384-459617739C48}" type="sibTrans" cxnId="{28DEFDCD-F5B6-4759-BC2C-6F80BCF68951}">
      <dgm:prSet/>
      <dgm:spPr/>
      <dgm:t>
        <a:bodyPr/>
        <a:lstStyle/>
        <a:p>
          <a:endParaRPr lang="pl-PL"/>
        </a:p>
      </dgm:t>
    </dgm:pt>
    <dgm:pt modelId="{48B1307B-1119-4D66-A236-E819E699263C}">
      <dgm:prSet phldrT="[Tekst]"/>
      <dgm:spPr/>
      <dgm:t>
        <a:bodyPr/>
        <a:lstStyle/>
        <a:p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die Anwaltshaftung gegenüber dem Mandanten </a:t>
          </a:r>
          <a:endParaRPr lang="pl-P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4B9F23-C48C-4C62-82D5-AFD12B260D6F}" type="parTrans" cxnId="{2CE23D8E-6FE5-4F13-8D8C-E529AEA51029}">
      <dgm:prSet/>
      <dgm:spPr/>
      <dgm:t>
        <a:bodyPr/>
        <a:lstStyle/>
        <a:p>
          <a:endParaRPr lang="pl-PL"/>
        </a:p>
      </dgm:t>
    </dgm:pt>
    <dgm:pt modelId="{531E4A5E-1B74-4B7F-885E-9003C789774E}" type="sibTrans" cxnId="{2CE23D8E-6FE5-4F13-8D8C-E529AEA51029}">
      <dgm:prSet/>
      <dgm:spPr/>
      <dgm:t>
        <a:bodyPr/>
        <a:lstStyle/>
        <a:p>
          <a:endParaRPr lang="pl-PL"/>
        </a:p>
      </dgm:t>
    </dgm:pt>
    <dgm:pt modelId="{9521EFFE-466D-4D93-820C-B2C529B795B8}">
      <dgm:prSet/>
      <dgm:spPr/>
      <dgm:t>
        <a:bodyPr/>
        <a:lstStyle/>
        <a:p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die Anwaltsvertrag und die Haftung gegenüber Nichtmandanten</a:t>
          </a:r>
          <a:endParaRPr lang="pl-P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81B3DC-4CCC-41F4-A697-06BDCD209DAA}" type="sibTrans" cxnId="{E57A75AA-128D-4104-82F4-039EF3083350}">
      <dgm:prSet/>
      <dgm:spPr/>
      <dgm:t>
        <a:bodyPr/>
        <a:lstStyle/>
        <a:p>
          <a:endParaRPr lang="pl-PL"/>
        </a:p>
      </dgm:t>
    </dgm:pt>
    <dgm:pt modelId="{20DFA034-0F62-4812-BF75-00EA3532A5F9}" type="parTrans" cxnId="{E57A75AA-128D-4104-82F4-039EF3083350}">
      <dgm:prSet/>
      <dgm:spPr/>
      <dgm:t>
        <a:bodyPr/>
        <a:lstStyle/>
        <a:p>
          <a:endParaRPr lang="pl-PL"/>
        </a:p>
      </dgm:t>
    </dgm:pt>
    <dgm:pt modelId="{9D741C63-BCAD-48A5-AAB3-6B075C80C621}" type="pres">
      <dgm:prSet presAssocID="{472738FC-7B79-483A-9F82-62C6F3384F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D119E870-D6A5-4E72-81F6-CA4F04996104}" type="pres">
      <dgm:prSet presAssocID="{2B739AC8-2B3D-4D71-A9E0-2D41C145C5D4}" presName="hierRoot1" presStyleCnt="0">
        <dgm:presLayoutVars>
          <dgm:hierBranch val="init"/>
        </dgm:presLayoutVars>
      </dgm:prSet>
      <dgm:spPr/>
    </dgm:pt>
    <dgm:pt modelId="{FD85662C-B76B-410F-94D9-6EE405E37FEF}" type="pres">
      <dgm:prSet presAssocID="{2B739AC8-2B3D-4D71-A9E0-2D41C145C5D4}" presName="rootComposite1" presStyleCnt="0"/>
      <dgm:spPr/>
    </dgm:pt>
    <dgm:pt modelId="{229769CC-EC5D-4A53-AA4C-0E8073EDFA4C}" type="pres">
      <dgm:prSet presAssocID="{2B739AC8-2B3D-4D71-A9E0-2D41C145C5D4}" presName="rootText1" presStyleLbl="node0" presStyleIdx="0" presStyleCnt="1" custScaleX="111755" custScaleY="56668" custLinFactNeighborX="0" custLinFactNeighborY="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44750D0-E37A-4DA0-BA53-96534635EA1E}" type="pres">
      <dgm:prSet presAssocID="{2B739AC8-2B3D-4D71-A9E0-2D41C145C5D4}" presName="rootConnector1" presStyleLbl="node1" presStyleIdx="0" presStyleCnt="0"/>
      <dgm:spPr/>
      <dgm:t>
        <a:bodyPr/>
        <a:lstStyle/>
        <a:p>
          <a:endParaRPr lang="pl-PL"/>
        </a:p>
      </dgm:t>
    </dgm:pt>
    <dgm:pt modelId="{6AC569F4-9516-42E2-9F68-4B47C6D40719}" type="pres">
      <dgm:prSet presAssocID="{2B739AC8-2B3D-4D71-A9E0-2D41C145C5D4}" presName="hierChild2" presStyleCnt="0"/>
      <dgm:spPr/>
    </dgm:pt>
    <dgm:pt modelId="{9F8033A2-BBE5-4CB0-8EB2-1F96FE08D55A}" type="pres">
      <dgm:prSet presAssocID="{CD4B9F23-C48C-4C62-82D5-AFD12B260D6F}" presName="Name37" presStyleLbl="parChTrans1D2" presStyleIdx="0" presStyleCnt="2"/>
      <dgm:spPr/>
      <dgm:t>
        <a:bodyPr/>
        <a:lstStyle/>
        <a:p>
          <a:endParaRPr lang="pl-PL"/>
        </a:p>
      </dgm:t>
    </dgm:pt>
    <dgm:pt modelId="{988E603F-AB13-47A9-8FC1-1A3875BE1505}" type="pres">
      <dgm:prSet presAssocID="{48B1307B-1119-4D66-A236-E819E699263C}" presName="hierRoot2" presStyleCnt="0">
        <dgm:presLayoutVars>
          <dgm:hierBranch val="init"/>
        </dgm:presLayoutVars>
      </dgm:prSet>
      <dgm:spPr/>
    </dgm:pt>
    <dgm:pt modelId="{D1C5919D-9B9B-48DD-96A1-D404110455F5}" type="pres">
      <dgm:prSet presAssocID="{48B1307B-1119-4D66-A236-E819E699263C}" presName="rootComposite" presStyleCnt="0"/>
      <dgm:spPr/>
    </dgm:pt>
    <dgm:pt modelId="{CFA347C6-E8E6-4853-A29B-3682DBF04006}" type="pres">
      <dgm:prSet presAssocID="{48B1307B-1119-4D66-A236-E819E699263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52F2546-31AB-4164-9BEB-0B74CF75526E}" type="pres">
      <dgm:prSet presAssocID="{48B1307B-1119-4D66-A236-E819E699263C}" presName="rootConnector" presStyleLbl="node2" presStyleIdx="0" presStyleCnt="2"/>
      <dgm:spPr/>
      <dgm:t>
        <a:bodyPr/>
        <a:lstStyle/>
        <a:p>
          <a:endParaRPr lang="pl-PL"/>
        </a:p>
      </dgm:t>
    </dgm:pt>
    <dgm:pt modelId="{A7BAC66F-85A8-4221-B68E-6F10F9E9CD44}" type="pres">
      <dgm:prSet presAssocID="{48B1307B-1119-4D66-A236-E819E699263C}" presName="hierChild4" presStyleCnt="0"/>
      <dgm:spPr/>
    </dgm:pt>
    <dgm:pt modelId="{B1FE1F0E-392E-4D1D-9A3A-226869A7268F}" type="pres">
      <dgm:prSet presAssocID="{48B1307B-1119-4D66-A236-E819E699263C}" presName="hierChild5" presStyleCnt="0"/>
      <dgm:spPr/>
    </dgm:pt>
    <dgm:pt modelId="{2B9BB54F-93EC-4EE3-B427-4EFFE1EC7E93}" type="pres">
      <dgm:prSet presAssocID="{20DFA034-0F62-4812-BF75-00EA3532A5F9}" presName="Name37" presStyleLbl="parChTrans1D2" presStyleIdx="1" presStyleCnt="2"/>
      <dgm:spPr/>
      <dgm:t>
        <a:bodyPr/>
        <a:lstStyle/>
        <a:p>
          <a:endParaRPr lang="pl-PL"/>
        </a:p>
      </dgm:t>
    </dgm:pt>
    <dgm:pt modelId="{08A230A4-3ABC-4066-B5A7-89E18A06BE55}" type="pres">
      <dgm:prSet presAssocID="{9521EFFE-466D-4D93-820C-B2C529B795B8}" presName="hierRoot2" presStyleCnt="0">
        <dgm:presLayoutVars>
          <dgm:hierBranch val="init"/>
        </dgm:presLayoutVars>
      </dgm:prSet>
      <dgm:spPr/>
    </dgm:pt>
    <dgm:pt modelId="{F05F1667-5143-4D68-B20F-1051E0ED24FB}" type="pres">
      <dgm:prSet presAssocID="{9521EFFE-466D-4D93-820C-B2C529B795B8}" presName="rootComposite" presStyleCnt="0"/>
      <dgm:spPr/>
    </dgm:pt>
    <dgm:pt modelId="{A7A39172-1D17-430A-8FE4-22DDA36D8CBB}" type="pres">
      <dgm:prSet presAssocID="{9521EFFE-466D-4D93-820C-B2C529B795B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FFC7E61-397F-43EC-9523-345B2067A6D6}" type="pres">
      <dgm:prSet presAssocID="{9521EFFE-466D-4D93-820C-B2C529B795B8}" presName="rootConnector" presStyleLbl="node2" presStyleIdx="1" presStyleCnt="2"/>
      <dgm:spPr/>
      <dgm:t>
        <a:bodyPr/>
        <a:lstStyle/>
        <a:p>
          <a:endParaRPr lang="pl-PL"/>
        </a:p>
      </dgm:t>
    </dgm:pt>
    <dgm:pt modelId="{CF339D0D-5D29-41E5-806A-B976B0FBD602}" type="pres">
      <dgm:prSet presAssocID="{9521EFFE-466D-4D93-820C-B2C529B795B8}" presName="hierChild4" presStyleCnt="0"/>
      <dgm:spPr/>
    </dgm:pt>
    <dgm:pt modelId="{B1A4CA58-057E-4016-A790-C31279791289}" type="pres">
      <dgm:prSet presAssocID="{9521EFFE-466D-4D93-820C-B2C529B795B8}" presName="hierChild5" presStyleCnt="0"/>
      <dgm:spPr/>
    </dgm:pt>
    <dgm:pt modelId="{75FF35FA-58C6-47E4-A5EC-C52E0605343F}" type="pres">
      <dgm:prSet presAssocID="{2B739AC8-2B3D-4D71-A9E0-2D41C145C5D4}" presName="hierChild3" presStyleCnt="0"/>
      <dgm:spPr/>
    </dgm:pt>
  </dgm:ptLst>
  <dgm:cxnLst>
    <dgm:cxn modelId="{28DEFDCD-F5B6-4759-BC2C-6F80BCF68951}" srcId="{472738FC-7B79-483A-9F82-62C6F3384FD2}" destId="{2B739AC8-2B3D-4D71-A9E0-2D41C145C5D4}" srcOrd="0" destOrd="0" parTransId="{BFD01661-B790-41BC-B4A2-F9E5096C6579}" sibTransId="{7CF5C1EB-C0FF-437E-8384-459617739C48}"/>
    <dgm:cxn modelId="{E57A75AA-128D-4104-82F4-039EF3083350}" srcId="{2B739AC8-2B3D-4D71-A9E0-2D41C145C5D4}" destId="{9521EFFE-466D-4D93-820C-B2C529B795B8}" srcOrd="1" destOrd="0" parTransId="{20DFA034-0F62-4812-BF75-00EA3532A5F9}" sibTransId="{A181B3DC-4CCC-41F4-A697-06BDCD209DAA}"/>
    <dgm:cxn modelId="{5781C240-CB99-4EDE-8DC6-C703BDF09530}" type="presOf" srcId="{2B739AC8-2B3D-4D71-A9E0-2D41C145C5D4}" destId="{944750D0-E37A-4DA0-BA53-96534635EA1E}" srcOrd="1" destOrd="0" presId="urn:microsoft.com/office/officeart/2005/8/layout/orgChart1"/>
    <dgm:cxn modelId="{301BCC5F-02FA-41F8-80E1-5CE2D4BB0EBB}" type="presOf" srcId="{48B1307B-1119-4D66-A236-E819E699263C}" destId="{552F2546-31AB-4164-9BEB-0B74CF75526E}" srcOrd="1" destOrd="0" presId="urn:microsoft.com/office/officeart/2005/8/layout/orgChart1"/>
    <dgm:cxn modelId="{2CE23D8E-6FE5-4F13-8D8C-E529AEA51029}" srcId="{2B739AC8-2B3D-4D71-A9E0-2D41C145C5D4}" destId="{48B1307B-1119-4D66-A236-E819E699263C}" srcOrd="0" destOrd="0" parTransId="{CD4B9F23-C48C-4C62-82D5-AFD12B260D6F}" sibTransId="{531E4A5E-1B74-4B7F-885E-9003C789774E}"/>
    <dgm:cxn modelId="{CE063C30-88EB-4DFD-BDEC-4641D9B46FD1}" type="presOf" srcId="{20DFA034-0F62-4812-BF75-00EA3532A5F9}" destId="{2B9BB54F-93EC-4EE3-B427-4EFFE1EC7E93}" srcOrd="0" destOrd="0" presId="urn:microsoft.com/office/officeart/2005/8/layout/orgChart1"/>
    <dgm:cxn modelId="{81E42631-7C75-4439-BDE6-CC2CBD79004A}" type="presOf" srcId="{9521EFFE-466D-4D93-820C-B2C529B795B8}" destId="{EFFC7E61-397F-43EC-9523-345B2067A6D6}" srcOrd="1" destOrd="0" presId="urn:microsoft.com/office/officeart/2005/8/layout/orgChart1"/>
    <dgm:cxn modelId="{3D65C5D0-2FF5-4507-A78E-8DC0028BC49D}" type="presOf" srcId="{9521EFFE-466D-4D93-820C-B2C529B795B8}" destId="{A7A39172-1D17-430A-8FE4-22DDA36D8CBB}" srcOrd="0" destOrd="0" presId="urn:microsoft.com/office/officeart/2005/8/layout/orgChart1"/>
    <dgm:cxn modelId="{8C935B8F-FF6E-41BC-A603-C3684C132F35}" type="presOf" srcId="{48B1307B-1119-4D66-A236-E819E699263C}" destId="{CFA347C6-E8E6-4853-A29B-3682DBF04006}" srcOrd="0" destOrd="0" presId="urn:microsoft.com/office/officeart/2005/8/layout/orgChart1"/>
    <dgm:cxn modelId="{69DFD311-1D1E-4B24-AC64-B868BE832A63}" type="presOf" srcId="{CD4B9F23-C48C-4C62-82D5-AFD12B260D6F}" destId="{9F8033A2-BBE5-4CB0-8EB2-1F96FE08D55A}" srcOrd="0" destOrd="0" presId="urn:microsoft.com/office/officeart/2005/8/layout/orgChart1"/>
    <dgm:cxn modelId="{36021573-602D-49C9-8D6B-89C201511245}" type="presOf" srcId="{2B739AC8-2B3D-4D71-A9E0-2D41C145C5D4}" destId="{229769CC-EC5D-4A53-AA4C-0E8073EDFA4C}" srcOrd="0" destOrd="0" presId="urn:microsoft.com/office/officeart/2005/8/layout/orgChart1"/>
    <dgm:cxn modelId="{7FE00553-30A0-4482-A224-8D767F9F1F98}" type="presOf" srcId="{472738FC-7B79-483A-9F82-62C6F3384FD2}" destId="{9D741C63-BCAD-48A5-AAB3-6B075C80C621}" srcOrd="0" destOrd="0" presId="urn:microsoft.com/office/officeart/2005/8/layout/orgChart1"/>
    <dgm:cxn modelId="{365C7FFE-EDD7-460A-BEB5-8B866BC64CB7}" type="presParOf" srcId="{9D741C63-BCAD-48A5-AAB3-6B075C80C621}" destId="{D119E870-D6A5-4E72-81F6-CA4F04996104}" srcOrd="0" destOrd="0" presId="urn:microsoft.com/office/officeart/2005/8/layout/orgChart1"/>
    <dgm:cxn modelId="{C64B164E-068E-46CD-8399-2B578C23FF18}" type="presParOf" srcId="{D119E870-D6A5-4E72-81F6-CA4F04996104}" destId="{FD85662C-B76B-410F-94D9-6EE405E37FEF}" srcOrd="0" destOrd="0" presId="urn:microsoft.com/office/officeart/2005/8/layout/orgChart1"/>
    <dgm:cxn modelId="{D10848D2-A68C-4AE6-A513-2A8640C68954}" type="presParOf" srcId="{FD85662C-B76B-410F-94D9-6EE405E37FEF}" destId="{229769CC-EC5D-4A53-AA4C-0E8073EDFA4C}" srcOrd="0" destOrd="0" presId="urn:microsoft.com/office/officeart/2005/8/layout/orgChart1"/>
    <dgm:cxn modelId="{6C8D3536-0A27-4F78-9E61-D29DF4FC1A9A}" type="presParOf" srcId="{FD85662C-B76B-410F-94D9-6EE405E37FEF}" destId="{944750D0-E37A-4DA0-BA53-96534635EA1E}" srcOrd="1" destOrd="0" presId="urn:microsoft.com/office/officeart/2005/8/layout/orgChart1"/>
    <dgm:cxn modelId="{29D83FED-103F-4D85-9AD8-B3FDDD011D0A}" type="presParOf" srcId="{D119E870-D6A5-4E72-81F6-CA4F04996104}" destId="{6AC569F4-9516-42E2-9F68-4B47C6D40719}" srcOrd="1" destOrd="0" presId="urn:microsoft.com/office/officeart/2005/8/layout/orgChart1"/>
    <dgm:cxn modelId="{33B0B02D-C5EE-451D-8B0E-C35CEF272F0D}" type="presParOf" srcId="{6AC569F4-9516-42E2-9F68-4B47C6D40719}" destId="{9F8033A2-BBE5-4CB0-8EB2-1F96FE08D55A}" srcOrd="0" destOrd="0" presId="urn:microsoft.com/office/officeart/2005/8/layout/orgChart1"/>
    <dgm:cxn modelId="{DBC6511B-3157-4FDE-8B88-F518FEB93F66}" type="presParOf" srcId="{6AC569F4-9516-42E2-9F68-4B47C6D40719}" destId="{988E603F-AB13-47A9-8FC1-1A3875BE1505}" srcOrd="1" destOrd="0" presId="urn:microsoft.com/office/officeart/2005/8/layout/orgChart1"/>
    <dgm:cxn modelId="{7ADED969-2EE4-4A9C-B4C7-4DC8284BFB76}" type="presParOf" srcId="{988E603F-AB13-47A9-8FC1-1A3875BE1505}" destId="{D1C5919D-9B9B-48DD-96A1-D404110455F5}" srcOrd="0" destOrd="0" presId="urn:microsoft.com/office/officeart/2005/8/layout/orgChart1"/>
    <dgm:cxn modelId="{F58F1018-B334-485D-930F-7A5EA3436D9F}" type="presParOf" srcId="{D1C5919D-9B9B-48DD-96A1-D404110455F5}" destId="{CFA347C6-E8E6-4853-A29B-3682DBF04006}" srcOrd="0" destOrd="0" presId="urn:microsoft.com/office/officeart/2005/8/layout/orgChart1"/>
    <dgm:cxn modelId="{A60EEEC9-E262-443A-8BC6-0386953A057B}" type="presParOf" srcId="{D1C5919D-9B9B-48DD-96A1-D404110455F5}" destId="{552F2546-31AB-4164-9BEB-0B74CF75526E}" srcOrd="1" destOrd="0" presId="urn:microsoft.com/office/officeart/2005/8/layout/orgChart1"/>
    <dgm:cxn modelId="{83D8FC43-D8D8-460E-8873-E0315D50F146}" type="presParOf" srcId="{988E603F-AB13-47A9-8FC1-1A3875BE1505}" destId="{A7BAC66F-85A8-4221-B68E-6F10F9E9CD44}" srcOrd="1" destOrd="0" presId="urn:microsoft.com/office/officeart/2005/8/layout/orgChart1"/>
    <dgm:cxn modelId="{5D74A9C8-19F7-446A-A320-4DD5925F0325}" type="presParOf" srcId="{988E603F-AB13-47A9-8FC1-1A3875BE1505}" destId="{B1FE1F0E-392E-4D1D-9A3A-226869A7268F}" srcOrd="2" destOrd="0" presId="urn:microsoft.com/office/officeart/2005/8/layout/orgChart1"/>
    <dgm:cxn modelId="{20D6165C-2FF3-42B9-813F-F104C6EC245A}" type="presParOf" srcId="{6AC569F4-9516-42E2-9F68-4B47C6D40719}" destId="{2B9BB54F-93EC-4EE3-B427-4EFFE1EC7E93}" srcOrd="2" destOrd="0" presId="urn:microsoft.com/office/officeart/2005/8/layout/orgChart1"/>
    <dgm:cxn modelId="{2EEFB928-9886-47AD-8F30-E0114866FB74}" type="presParOf" srcId="{6AC569F4-9516-42E2-9F68-4B47C6D40719}" destId="{08A230A4-3ABC-4066-B5A7-89E18A06BE55}" srcOrd="3" destOrd="0" presId="urn:microsoft.com/office/officeart/2005/8/layout/orgChart1"/>
    <dgm:cxn modelId="{D9088533-D6BF-45F6-8592-46420F5DF18A}" type="presParOf" srcId="{08A230A4-3ABC-4066-B5A7-89E18A06BE55}" destId="{F05F1667-5143-4D68-B20F-1051E0ED24FB}" srcOrd="0" destOrd="0" presId="urn:microsoft.com/office/officeart/2005/8/layout/orgChart1"/>
    <dgm:cxn modelId="{6207FC70-1BBA-404B-A6AA-ABF5A3E9097E}" type="presParOf" srcId="{F05F1667-5143-4D68-B20F-1051E0ED24FB}" destId="{A7A39172-1D17-430A-8FE4-22DDA36D8CBB}" srcOrd="0" destOrd="0" presId="urn:microsoft.com/office/officeart/2005/8/layout/orgChart1"/>
    <dgm:cxn modelId="{22A96052-87CD-4EDC-ABC6-655ADCA7F2D0}" type="presParOf" srcId="{F05F1667-5143-4D68-B20F-1051E0ED24FB}" destId="{EFFC7E61-397F-43EC-9523-345B2067A6D6}" srcOrd="1" destOrd="0" presId="urn:microsoft.com/office/officeart/2005/8/layout/orgChart1"/>
    <dgm:cxn modelId="{4E8EE724-FD44-4D9D-9574-5314B4292AA9}" type="presParOf" srcId="{08A230A4-3ABC-4066-B5A7-89E18A06BE55}" destId="{CF339D0D-5D29-41E5-806A-B976B0FBD602}" srcOrd="1" destOrd="0" presId="urn:microsoft.com/office/officeart/2005/8/layout/orgChart1"/>
    <dgm:cxn modelId="{77BB5692-6D53-4B6F-85AB-75FFD85E2B14}" type="presParOf" srcId="{08A230A4-3ABC-4066-B5A7-89E18A06BE55}" destId="{B1A4CA58-057E-4016-A790-C31279791289}" srcOrd="2" destOrd="0" presId="urn:microsoft.com/office/officeart/2005/8/layout/orgChart1"/>
    <dgm:cxn modelId="{D09792A2-4CC8-4526-B123-2F0701247165}" type="presParOf" srcId="{D119E870-D6A5-4E72-81F6-CA4F04996104}" destId="{75FF35FA-58C6-47E4-A5EC-C52E0605343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8BD30-2961-46CB-8734-5989C9CE1A70}">
      <dsp:nvSpPr>
        <dsp:cNvPr id="0" name=""/>
        <dsp:cNvSpPr/>
      </dsp:nvSpPr>
      <dsp:spPr>
        <a:xfrm>
          <a:off x="3813803" y="2378765"/>
          <a:ext cx="592978" cy="1129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489" y="0"/>
              </a:lnTo>
              <a:lnTo>
                <a:pt x="296489" y="1129913"/>
              </a:lnTo>
              <a:lnTo>
                <a:pt x="592978" y="1129913"/>
              </a:lnTo>
            </a:path>
          </a:pathLst>
        </a:custGeom>
        <a:noFill/>
        <a:ln w="19050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4078390" y="2911820"/>
        <a:ext cx="63802" cy="63802"/>
      </dsp:txXfrm>
    </dsp:sp>
    <dsp:sp modelId="{9A148B9D-FBA7-430F-8686-8FEE576D451B}">
      <dsp:nvSpPr>
        <dsp:cNvPr id="0" name=""/>
        <dsp:cNvSpPr/>
      </dsp:nvSpPr>
      <dsp:spPr>
        <a:xfrm>
          <a:off x="3813803" y="2333045"/>
          <a:ext cx="5929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2978" y="45720"/>
              </a:lnTo>
            </a:path>
          </a:pathLst>
        </a:custGeom>
        <a:noFill/>
        <a:ln w="19050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4095467" y="2363940"/>
        <a:ext cx="29648" cy="29648"/>
      </dsp:txXfrm>
    </dsp:sp>
    <dsp:sp modelId="{5DE3D04B-9410-4B51-9795-430981B47540}">
      <dsp:nvSpPr>
        <dsp:cNvPr id="0" name=""/>
        <dsp:cNvSpPr/>
      </dsp:nvSpPr>
      <dsp:spPr>
        <a:xfrm>
          <a:off x="3813803" y="1269009"/>
          <a:ext cx="622864" cy="1109755"/>
        </a:xfrm>
        <a:custGeom>
          <a:avLst/>
          <a:gdLst/>
          <a:ahLst/>
          <a:cxnLst/>
          <a:rect l="0" t="0" r="0" b="0"/>
          <a:pathLst>
            <a:path>
              <a:moveTo>
                <a:pt x="0" y="1109755"/>
              </a:moveTo>
              <a:lnTo>
                <a:pt x="311432" y="1109755"/>
              </a:lnTo>
              <a:lnTo>
                <a:pt x="311432" y="0"/>
              </a:lnTo>
              <a:lnTo>
                <a:pt x="622864" y="0"/>
              </a:lnTo>
            </a:path>
          </a:pathLst>
        </a:custGeom>
        <a:noFill/>
        <a:ln w="19050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4093420" y="1792072"/>
        <a:ext cx="63630" cy="63630"/>
      </dsp:txXfrm>
    </dsp:sp>
    <dsp:sp modelId="{5EECBF98-CC34-4D4E-A530-3B1A93D5CE4C}">
      <dsp:nvSpPr>
        <dsp:cNvPr id="0" name=""/>
        <dsp:cNvSpPr/>
      </dsp:nvSpPr>
      <dsp:spPr>
        <a:xfrm rot="16200000">
          <a:off x="1361888" y="821337"/>
          <a:ext cx="1788974" cy="3114854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500" b="1" kern="1200" dirty="0">
              <a:latin typeface="Arial" panose="020B0604020202020204" pitchFamily="34" charset="0"/>
              <a:cs typeface="Arial" panose="020B0604020202020204" pitchFamily="34" charset="0"/>
            </a:rPr>
            <a:t>Aristoteles</a:t>
          </a:r>
        </a:p>
      </dsp:txBody>
      <dsp:txXfrm>
        <a:off x="1361888" y="821337"/>
        <a:ext cx="1788974" cy="3114854"/>
      </dsp:txXfrm>
    </dsp:sp>
    <dsp:sp modelId="{59FBB339-0114-4B1F-A0EE-73A7BE32C59C}">
      <dsp:nvSpPr>
        <dsp:cNvPr id="0" name=""/>
        <dsp:cNvSpPr/>
      </dsp:nvSpPr>
      <dsp:spPr>
        <a:xfrm>
          <a:off x="4436667" y="817043"/>
          <a:ext cx="3033945" cy="903930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>
              <a:latin typeface="Arial" panose="020B0604020202020204" pitchFamily="34" charset="0"/>
              <a:cs typeface="Arial" panose="020B0604020202020204" pitchFamily="34" charset="0"/>
            </a:rPr>
            <a:t>Gerichtsrede</a:t>
          </a:r>
        </a:p>
      </dsp:txBody>
      <dsp:txXfrm>
        <a:off x="4436667" y="817043"/>
        <a:ext cx="3033945" cy="903930"/>
      </dsp:txXfrm>
    </dsp:sp>
    <dsp:sp modelId="{1448E1D5-FCF7-47E5-9B99-B4E800D56CD4}">
      <dsp:nvSpPr>
        <dsp:cNvPr id="0" name=""/>
        <dsp:cNvSpPr/>
      </dsp:nvSpPr>
      <dsp:spPr>
        <a:xfrm>
          <a:off x="4406781" y="1926799"/>
          <a:ext cx="3108808" cy="903930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>
              <a:latin typeface="Arial" panose="020B0604020202020204" pitchFamily="34" charset="0"/>
              <a:cs typeface="Arial" panose="020B0604020202020204" pitchFamily="34" charset="0"/>
            </a:rPr>
            <a:t>Beratungsrede</a:t>
          </a:r>
        </a:p>
      </dsp:txBody>
      <dsp:txXfrm>
        <a:off x="4406781" y="1926799"/>
        <a:ext cx="3108808" cy="903930"/>
      </dsp:txXfrm>
    </dsp:sp>
    <dsp:sp modelId="{771B8223-53FA-4CED-B532-0D4962F9147C}">
      <dsp:nvSpPr>
        <dsp:cNvPr id="0" name=""/>
        <dsp:cNvSpPr/>
      </dsp:nvSpPr>
      <dsp:spPr>
        <a:xfrm>
          <a:off x="4406781" y="3056713"/>
          <a:ext cx="3123870" cy="903930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>
              <a:latin typeface="Arial" panose="020B0604020202020204" pitchFamily="34" charset="0"/>
              <a:cs typeface="Arial" panose="020B0604020202020204" pitchFamily="34" charset="0"/>
            </a:rPr>
            <a:t>Politische Entscheidungsrede</a:t>
          </a:r>
        </a:p>
      </dsp:txBody>
      <dsp:txXfrm>
        <a:off x="4406781" y="3056713"/>
        <a:ext cx="3123870" cy="903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19004-DC19-485F-AD4C-F5DE675AB798}">
      <dsp:nvSpPr>
        <dsp:cNvPr id="0" name=""/>
        <dsp:cNvSpPr/>
      </dsp:nvSpPr>
      <dsp:spPr>
        <a:xfrm>
          <a:off x="3774157" y="1745194"/>
          <a:ext cx="2670243" cy="463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715"/>
              </a:lnTo>
              <a:lnTo>
                <a:pt x="2670243" y="231715"/>
              </a:lnTo>
              <a:lnTo>
                <a:pt x="2670243" y="463430"/>
              </a:lnTo>
            </a:path>
          </a:pathLst>
        </a:custGeom>
        <a:noFill/>
        <a:ln w="19050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761B9-DDE7-42C7-8014-AE84996BE853}">
      <dsp:nvSpPr>
        <dsp:cNvPr id="0" name=""/>
        <dsp:cNvSpPr/>
      </dsp:nvSpPr>
      <dsp:spPr>
        <a:xfrm>
          <a:off x="3728437" y="1745194"/>
          <a:ext cx="91440" cy="4634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3430"/>
              </a:lnTo>
            </a:path>
          </a:pathLst>
        </a:custGeom>
        <a:noFill/>
        <a:ln w="19050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BDC6F3-4D16-4B38-8FD8-6B2D638EAD9A}">
      <dsp:nvSpPr>
        <dsp:cNvPr id="0" name=""/>
        <dsp:cNvSpPr/>
      </dsp:nvSpPr>
      <dsp:spPr>
        <a:xfrm>
          <a:off x="1103913" y="1745194"/>
          <a:ext cx="2670243" cy="463430"/>
        </a:xfrm>
        <a:custGeom>
          <a:avLst/>
          <a:gdLst/>
          <a:ahLst/>
          <a:cxnLst/>
          <a:rect l="0" t="0" r="0" b="0"/>
          <a:pathLst>
            <a:path>
              <a:moveTo>
                <a:pt x="2670243" y="0"/>
              </a:moveTo>
              <a:lnTo>
                <a:pt x="2670243" y="231715"/>
              </a:lnTo>
              <a:lnTo>
                <a:pt x="0" y="231715"/>
              </a:lnTo>
              <a:lnTo>
                <a:pt x="0" y="463430"/>
              </a:lnTo>
            </a:path>
          </a:pathLst>
        </a:custGeom>
        <a:noFill/>
        <a:ln w="19050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690EC-9D12-404F-A87C-033945EE4462}">
      <dsp:nvSpPr>
        <dsp:cNvPr id="0" name=""/>
        <dsp:cNvSpPr/>
      </dsp:nvSpPr>
      <dsp:spPr>
        <a:xfrm>
          <a:off x="1788036" y="559661"/>
          <a:ext cx="3972241" cy="1185533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100" b="1" kern="1200" dirty="0">
              <a:latin typeface="Arial" panose="020B0604020202020204" pitchFamily="34" charset="0"/>
              <a:cs typeface="Arial" panose="020B0604020202020204" pitchFamily="34" charset="0"/>
            </a:rPr>
            <a:t>Die wichtigsten Aufgaben :</a:t>
          </a:r>
        </a:p>
      </dsp:txBody>
      <dsp:txXfrm>
        <a:off x="1788036" y="559661"/>
        <a:ext cx="3972241" cy="1185533"/>
      </dsp:txXfrm>
    </dsp:sp>
    <dsp:sp modelId="{A2CCE6D3-AE28-4DF9-8211-FFF5E5BAE7B3}">
      <dsp:nvSpPr>
        <dsp:cNvPr id="0" name=""/>
        <dsp:cNvSpPr/>
      </dsp:nvSpPr>
      <dsp:spPr>
        <a:xfrm>
          <a:off x="506" y="2208625"/>
          <a:ext cx="2206812" cy="843256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100" kern="1200" dirty="0">
              <a:latin typeface="Arial" panose="020B0604020202020204" pitchFamily="34" charset="0"/>
              <a:cs typeface="Arial" panose="020B0604020202020204" pitchFamily="34" charset="0"/>
            </a:rPr>
            <a:t>Hilfe</a:t>
          </a:r>
        </a:p>
      </dsp:txBody>
      <dsp:txXfrm>
        <a:off x="506" y="2208625"/>
        <a:ext cx="2206812" cy="843256"/>
      </dsp:txXfrm>
    </dsp:sp>
    <dsp:sp modelId="{FB31E50E-0B0A-49E1-B933-5D29EA84C610}">
      <dsp:nvSpPr>
        <dsp:cNvPr id="0" name=""/>
        <dsp:cNvSpPr/>
      </dsp:nvSpPr>
      <dsp:spPr>
        <a:xfrm>
          <a:off x="2670750" y="2208625"/>
          <a:ext cx="2206812" cy="816752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100" kern="1200" dirty="0">
              <a:latin typeface="Arial" panose="020B0604020202020204" pitchFamily="34" charset="0"/>
              <a:cs typeface="Arial" panose="020B0604020202020204" pitchFamily="34" charset="0"/>
            </a:rPr>
            <a:t>Beraten</a:t>
          </a:r>
        </a:p>
      </dsp:txBody>
      <dsp:txXfrm>
        <a:off x="2670750" y="2208625"/>
        <a:ext cx="2206812" cy="816752"/>
      </dsp:txXfrm>
    </dsp:sp>
    <dsp:sp modelId="{7C9791A3-8BB7-4014-A708-0EEA592A7854}">
      <dsp:nvSpPr>
        <dsp:cNvPr id="0" name=""/>
        <dsp:cNvSpPr/>
      </dsp:nvSpPr>
      <dsp:spPr>
        <a:xfrm>
          <a:off x="5340994" y="2208625"/>
          <a:ext cx="2206812" cy="843256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100" kern="1200" dirty="0">
              <a:latin typeface="Arial" panose="020B0604020202020204" pitchFamily="34" charset="0"/>
              <a:cs typeface="Arial" panose="020B0604020202020204" pitchFamily="34" charset="0"/>
            </a:rPr>
            <a:t>Vertreten</a:t>
          </a:r>
        </a:p>
      </dsp:txBody>
      <dsp:txXfrm>
        <a:off x="5340994" y="2208625"/>
        <a:ext cx="2206812" cy="8432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9BB54F-93EC-4EE3-B427-4EFFE1EC7E93}">
      <dsp:nvSpPr>
        <dsp:cNvPr id="0" name=""/>
        <dsp:cNvSpPr/>
      </dsp:nvSpPr>
      <dsp:spPr>
        <a:xfrm>
          <a:off x="3904076" y="1088699"/>
          <a:ext cx="2136495" cy="741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796"/>
              </a:lnTo>
              <a:lnTo>
                <a:pt x="2136495" y="370796"/>
              </a:lnTo>
              <a:lnTo>
                <a:pt x="2136495" y="74159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033A2-BBE5-4CB0-8EB2-1F96FE08D55A}">
      <dsp:nvSpPr>
        <dsp:cNvPr id="0" name=""/>
        <dsp:cNvSpPr/>
      </dsp:nvSpPr>
      <dsp:spPr>
        <a:xfrm>
          <a:off x="1767581" y="1088699"/>
          <a:ext cx="2136495" cy="741593"/>
        </a:xfrm>
        <a:custGeom>
          <a:avLst/>
          <a:gdLst/>
          <a:ahLst/>
          <a:cxnLst/>
          <a:rect l="0" t="0" r="0" b="0"/>
          <a:pathLst>
            <a:path>
              <a:moveTo>
                <a:pt x="2136495" y="0"/>
              </a:moveTo>
              <a:lnTo>
                <a:pt x="2136495" y="370796"/>
              </a:lnTo>
              <a:lnTo>
                <a:pt x="0" y="370796"/>
              </a:lnTo>
              <a:lnTo>
                <a:pt x="0" y="74159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769CC-EC5D-4A53-AA4C-0E8073EDFA4C}">
      <dsp:nvSpPr>
        <dsp:cNvPr id="0" name=""/>
        <dsp:cNvSpPr/>
      </dsp:nvSpPr>
      <dsp:spPr>
        <a:xfrm>
          <a:off x="1930819" y="88112"/>
          <a:ext cx="3946513" cy="10005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>
              <a:latin typeface="Arial" panose="020B0604020202020204" pitchFamily="34" charset="0"/>
              <a:cs typeface="Arial" panose="020B0604020202020204" pitchFamily="34" charset="0"/>
            </a:rPr>
            <a:t>Anwaltshaftung</a:t>
          </a:r>
        </a:p>
      </dsp:txBody>
      <dsp:txXfrm>
        <a:off x="1930819" y="88112"/>
        <a:ext cx="3946513" cy="1000586"/>
      </dsp:txXfrm>
    </dsp:sp>
    <dsp:sp modelId="{CFA347C6-E8E6-4853-A29B-3682DBF04006}">
      <dsp:nvSpPr>
        <dsp:cNvPr id="0" name=""/>
        <dsp:cNvSpPr/>
      </dsp:nvSpPr>
      <dsp:spPr>
        <a:xfrm>
          <a:off x="1882" y="1830292"/>
          <a:ext cx="3531397" cy="17656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>
              <a:latin typeface="Arial" panose="020B0604020202020204" pitchFamily="34" charset="0"/>
              <a:cs typeface="Arial" panose="020B0604020202020204" pitchFamily="34" charset="0"/>
            </a:rPr>
            <a:t>die Anwaltshaftung gegenüber dem Mandanten </a:t>
          </a:r>
          <a:endParaRPr lang="pl-PL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82" y="1830292"/>
        <a:ext cx="3531397" cy="1765698"/>
      </dsp:txXfrm>
    </dsp:sp>
    <dsp:sp modelId="{A7A39172-1D17-430A-8FE4-22DDA36D8CBB}">
      <dsp:nvSpPr>
        <dsp:cNvPr id="0" name=""/>
        <dsp:cNvSpPr/>
      </dsp:nvSpPr>
      <dsp:spPr>
        <a:xfrm>
          <a:off x="4274873" y="1830292"/>
          <a:ext cx="3531397" cy="17656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>
              <a:latin typeface="Arial" panose="020B0604020202020204" pitchFamily="34" charset="0"/>
              <a:cs typeface="Arial" panose="020B0604020202020204" pitchFamily="34" charset="0"/>
            </a:rPr>
            <a:t>die Anwaltsvertrag und die Haftung gegenüber Nichtmandanten</a:t>
          </a:r>
          <a:endParaRPr lang="pl-PL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74873" y="1830292"/>
        <a:ext cx="3531397" cy="1765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024232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622747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9003467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9114174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4633020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7165971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9887862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024176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244771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826369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471015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859376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241391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666084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762772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235288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058743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4C220F2-EA35-4DA5-8613-FF08E3ABEC6F}" type="datetimeFigureOut">
              <a:rPr lang="pl-PL" smtClean="0"/>
              <a:t>2020-04-28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6BA0CCF-BE2F-42F7-8D4C-C7A49F728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899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.pons.com/" TargetMode="External"/><Relationship Id="rId2" Type="http://schemas.openxmlformats.org/officeDocument/2006/relationships/hyperlink" Target="https://de.wikipedia.org/wiki/Rechtsanwalt#Geschicht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hyperlink" Target="http://www.abkuerzungen.de/main.php?language=de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5D1F467-C917-4C06-A6CB-3589436B3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0816" y="1930794"/>
            <a:ext cx="8825658" cy="2677648"/>
          </a:xfrm>
        </p:spPr>
        <p:txBody>
          <a:bodyPr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Rechtsanwalt als Beruf </a:t>
            </a:r>
            <a:b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Geschichte </a:t>
            </a: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Gegenwart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F7D3C938-F945-47DE-953B-9FDC5925B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3496" y="4290390"/>
            <a:ext cx="3878334" cy="1832114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de-DE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Bearbeitet </a:t>
            </a:r>
            <a:r>
              <a:rPr lang="pl-PL" sz="6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  <a:r>
              <a:rPr lang="de-DE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pl-PL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KLAUDIA RUSIN </a:t>
            </a:r>
          </a:p>
          <a:p>
            <a:pPr algn="ctr"/>
            <a:r>
              <a:rPr lang="de-DE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Studentin des 3. </a:t>
            </a:r>
          </a:p>
          <a:p>
            <a:pPr algn="ctr"/>
            <a:r>
              <a:rPr lang="de-DE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Studienjahres (20</a:t>
            </a:r>
            <a:r>
              <a:rPr lang="pl-PL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de-DE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/20</a:t>
            </a:r>
            <a:r>
              <a:rPr lang="pl-PL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de-DE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E3FD3A48-C85B-415C-92F8-3FA6E63B5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833" y="566516"/>
            <a:ext cx="1152244" cy="1152244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40D6C818-64BA-4D85-A40C-71D172694385}"/>
              </a:ext>
            </a:extLst>
          </p:cNvPr>
          <p:cNvSpPr txBox="1"/>
          <p:nvPr/>
        </p:nvSpPr>
        <p:spPr>
          <a:xfrm>
            <a:off x="110570" y="5021421"/>
            <a:ext cx="4019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Universität Reszow 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Fakultät für Rechtswissenschaften</a:t>
            </a:r>
          </a:p>
        </p:txBody>
      </p:sp>
    </p:spTree>
    <p:extLst>
      <p:ext uri="{BB962C8B-B14F-4D97-AF65-F5344CB8AC3E}">
        <p14:creationId xmlns:p14="http://schemas.microsoft.com/office/powerpoint/2010/main" val="256438547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8B5D9CA-CEFB-43A2-83E8-C93981C79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234" y="741796"/>
            <a:ext cx="8825658" cy="86142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ANWALTSHAFTUNG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93C9393B-719F-4500-9DB5-3A8E8252B2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0382863"/>
              </p:ext>
            </p:extLst>
          </p:nvPr>
        </p:nvGraphicFramePr>
        <p:xfrm>
          <a:off x="865808" y="1815549"/>
          <a:ext cx="7808153" cy="3684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A1AC2CF7-9BB2-46CD-95BF-941FA99DC2C5}"/>
              </a:ext>
            </a:extLst>
          </p:cNvPr>
          <p:cNvSpPr txBox="1"/>
          <p:nvPr/>
        </p:nvSpPr>
        <p:spPr>
          <a:xfrm>
            <a:off x="7938052" y="1961321"/>
            <a:ext cx="3706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In beiden Fällen ist der Rechtsanwalt zu Schadensersatz verpflichtet.</a:t>
            </a:r>
            <a:endParaRPr lang="pl-PL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185853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60DB3D7-B0FA-4E46-98AA-358E5A045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5771" y="450573"/>
            <a:ext cx="8825658" cy="98066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Wortschatz zum Thema :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EF46BFC4-BA3B-4A82-918D-F82B6B43FBC3}"/>
              </a:ext>
            </a:extLst>
          </p:cNvPr>
          <p:cNvSpPr txBox="1"/>
          <p:nvPr/>
        </p:nvSpPr>
        <p:spPr>
          <a:xfrm>
            <a:off x="609600" y="1431233"/>
            <a:ext cx="10893287" cy="470898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pl-PL" sz="2000"/>
              <a:t>•	der Rechtsanwalt – adwokat, prawnik ,</a:t>
            </a:r>
          </a:p>
          <a:p>
            <a:r>
              <a:rPr lang="pl-PL" sz="2000"/>
              <a:t>•	die Berufsbezeichnung – nazwa zawodu, tytuł, stanowisko</a:t>
            </a:r>
          </a:p>
          <a:p>
            <a:r>
              <a:rPr lang="pl-PL" sz="2000"/>
              <a:t>•	juristischer Beistand – pomoc prawna,</a:t>
            </a:r>
          </a:p>
          <a:p>
            <a:r>
              <a:rPr lang="pl-PL" sz="2000"/>
              <a:t>•	der Patentanwalt – rzecznik patentowy</a:t>
            </a:r>
          </a:p>
          <a:p>
            <a:r>
              <a:rPr lang="pl-PL" sz="2000"/>
              <a:t>•	der Steuerberater –doradca podatkowy,</a:t>
            </a:r>
          </a:p>
          <a:p>
            <a:r>
              <a:rPr lang="pl-PL" sz="2000"/>
              <a:t>•	der Wirtschaftsprüfer – księgowy,</a:t>
            </a:r>
          </a:p>
          <a:p>
            <a:r>
              <a:rPr lang="pl-PL" sz="2000"/>
              <a:t>•	der Wirtschaftsberatende – doradca biznesowy, </a:t>
            </a:r>
          </a:p>
          <a:p>
            <a:r>
              <a:rPr lang="pl-PL" sz="2000"/>
              <a:t>•	zugelassenen – zatwierdzony,</a:t>
            </a:r>
          </a:p>
          <a:p>
            <a:r>
              <a:rPr lang="pl-PL" sz="2000"/>
              <a:t>•	das Rechtsanwaltsversorgungswerk – stowarzyszenie adwokackie, daje prawo do korzystania z zabezpieczenia emerytalnego swoim członkom,</a:t>
            </a:r>
          </a:p>
          <a:p>
            <a:r>
              <a:rPr lang="pl-PL" sz="2000"/>
              <a:t>•	die (Pl.) Altersversorgungsansprüche – roszczenia do świadczenia emerytalnego,</a:t>
            </a:r>
          </a:p>
          <a:p>
            <a:r>
              <a:rPr lang="pl-PL" sz="2000"/>
              <a:t>•	die  Bundesrechtsanwaltsordnung (BRAO) – prawo federalne regulujące funkcjonowanie zawodowe adwokatów,</a:t>
            </a:r>
          </a:p>
          <a:p>
            <a:r>
              <a:rPr lang="pl-PL" sz="2000"/>
              <a:t>•	zuständig – kompetentny, właściwy,</a:t>
            </a:r>
          </a:p>
          <a:p>
            <a:r>
              <a:rPr lang="pl-PL" sz="2000"/>
              <a:t>•	die Rechtsanwaltskammer – stowarzyszenie adwokackie, </a:t>
            </a:r>
          </a:p>
          <a:p>
            <a:r>
              <a:rPr lang="pl-PL" sz="2000"/>
              <a:t>•	das Gebrechen – schorzenie, kalectwo,</a:t>
            </a:r>
          </a:p>
          <a:p>
            <a:r>
              <a:rPr lang="pl-PL" sz="2000"/>
              <a:t>•	der Auftraggeber – klient,</a:t>
            </a:r>
          </a:p>
          <a:p>
            <a:r>
              <a:rPr lang="pl-PL" sz="2000"/>
              <a:t>•	beraten – doradzać,</a:t>
            </a:r>
          </a:p>
          <a:p>
            <a:r>
              <a:rPr lang="pl-PL" sz="2000"/>
              <a:t>•	vertreten – reprezentować,</a:t>
            </a:r>
          </a:p>
          <a:p>
            <a:r>
              <a:rPr lang="pl-PL" sz="2000"/>
              <a:t>•	bzw. ( beziehungsweise) – względnie, odpowiednio, kolejno,</a:t>
            </a:r>
          </a:p>
          <a:p>
            <a:r>
              <a:rPr lang="pl-PL" sz="2000"/>
              <a:t>•	z. B. (zum Beispiel) – na przykład,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4963637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2EE4009-3821-4CD4-A876-3FCF27082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6504" y="748748"/>
            <a:ext cx="8825658" cy="569843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Wortschatz zum Thema :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1752DD82-A9AA-4696-A87B-F1AC1269151E}"/>
              </a:ext>
            </a:extLst>
          </p:cNvPr>
          <p:cNvSpPr txBox="1"/>
          <p:nvPr/>
        </p:nvSpPr>
        <p:spPr>
          <a:xfrm>
            <a:off x="569843" y="1318591"/>
            <a:ext cx="10906540" cy="470898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pl-PL" sz="2000" dirty="0"/>
              <a:t>•	berufsprägends Merkmal – cecha zawodowa, </a:t>
            </a:r>
          </a:p>
          <a:p>
            <a:r>
              <a:rPr lang="pl-PL" sz="2000" dirty="0"/>
              <a:t>•	die Beratung – konsultacja, rada, </a:t>
            </a:r>
          </a:p>
          <a:p>
            <a:r>
              <a:rPr lang="pl-PL" sz="2000" dirty="0"/>
              <a:t>•	die Rechtslage – sytuacja prawna, </a:t>
            </a:r>
          </a:p>
          <a:p>
            <a:r>
              <a:rPr lang="pl-PL" sz="2000" dirty="0"/>
              <a:t>•	die Erfolgschance – szansa na sukces, </a:t>
            </a:r>
          </a:p>
          <a:p>
            <a:r>
              <a:rPr lang="pl-PL" sz="2000" dirty="0"/>
              <a:t>•	die Beweissicherung – zabezpieczenie , zachowanie dowodów,</a:t>
            </a:r>
          </a:p>
          <a:p>
            <a:r>
              <a:rPr lang="pl-PL" sz="2000" dirty="0"/>
              <a:t>•	die Behörde –władze, istytucja, </a:t>
            </a:r>
          </a:p>
          <a:p>
            <a:r>
              <a:rPr lang="pl-PL" sz="2000" dirty="0"/>
              <a:t>•	der  Strafprozess – sprawa karna, </a:t>
            </a:r>
          </a:p>
          <a:p>
            <a:r>
              <a:rPr lang="pl-PL" sz="2000" dirty="0"/>
              <a:t>•	das Bußgeldverfahren – procedura nałożenia kary pieniężnej, </a:t>
            </a:r>
          </a:p>
          <a:p>
            <a:r>
              <a:rPr lang="pl-PL" sz="2000" dirty="0"/>
              <a:t>•	derVerteidiger – obrońca,</a:t>
            </a:r>
          </a:p>
          <a:p>
            <a:r>
              <a:rPr lang="pl-PL" sz="2000" dirty="0"/>
              <a:t>•	tätig – działa,</a:t>
            </a:r>
          </a:p>
          <a:p>
            <a:r>
              <a:rPr lang="pl-PL" sz="2000" dirty="0"/>
              <a:t>•	das Gewerbe – przemysł, </a:t>
            </a:r>
          </a:p>
          <a:p>
            <a:r>
              <a:rPr lang="pl-PL" sz="2000" dirty="0"/>
              <a:t>•	das anwaltliche Berufsrecht – prawo zawodowe prawników,</a:t>
            </a:r>
          </a:p>
          <a:p>
            <a:r>
              <a:rPr lang="pl-PL" sz="2000" dirty="0"/>
              <a:t>•	das Rechtsanwaltsvergütungsgesetz (RVG) – ustawa o wynagrodzeniu  adwokatów,</a:t>
            </a:r>
          </a:p>
          <a:p>
            <a:r>
              <a:rPr lang="pl-PL" sz="2000" dirty="0"/>
              <a:t>•	ein klassischer – klasyczny,</a:t>
            </a:r>
          </a:p>
          <a:p>
            <a:r>
              <a:rPr lang="pl-PL" sz="2000" dirty="0"/>
              <a:t>•	der Kammerberuf – zawód wymagający stowarzyszenia się w izbie adwokackiej i przynależności do niej,</a:t>
            </a:r>
          </a:p>
          <a:p>
            <a:r>
              <a:rPr lang="pl-PL" sz="2000" dirty="0"/>
              <a:t>•	die Einhaltung – zgodność, dotrzymanie</a:t>
            </a:r>
          </a:p>
          <a:p>
            <a:r>
              <a:rPr lang="pl-PL" sz="2000" dirty="0"/>
              <a:t>•	das Berufsrecht – prawo zawodowe,</a:t>
            </a:r>
          </a:p>
          <a:p>
            <a:r>
              <a:rPr lang="pl-PL" sz="2000" dirty="0"/>
              <a:t>•	</a:t>
            </a:r>
            <a:r>
              <a:rPr lang="pl-PL" sz="2000" dirty="0" err="1"/>
              <a:t>u.a</a:t>
            </a:r>
            <a:r>
              <a:rPr lang="pl-PL" sz="2000" dirty="0"/>
              <a:t> (unter anderem) – między innymi</a:t>
            </a:r>
          </a:p>
          <a:p>
            <a:r>
              <a:rPr lang="pl-PL" sz="2000" dirty="0"/>
              <a:t>•	die Prozesspartei – strona w procesie</a:t>
            </a:r>
          </a:p>
          <a:p>
            <a:r>
              <a:rPr lang="pl-PL" sz="2000" dirty="0"/>
              <a:t>•	das Plädoyer – mowa obrończa </a:t>
            </a:r>
          </a:p>
          <a:p>
            <a:r>
              <a:rPr lang="pl-PL" sz="2000" dirty="0"/>
              <a:t>•	schildern – przedstawiać</a:t>
            </a:r>
          </a:p>
          <a:p>
            <a:r>
              <a:rPr lang="pl-PL" sz="2000" dirty="0"/>
              <a:t>•	die Rede halten– wygłosić mowę</a:t>
            </a:r>
          </a:p>
        </p:txBody>
      </p:sp>
    </p:spTree>
    <p:extLst>
      <p:ext uri="{BB962C8B-B14F-4D97-AF65-F5344CB8AC3E}">
        <p14:creationId xmlns:p14="http://schemas.microsoft.com/office/powerpoint/2010/main" val="261346280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B29798C-E6FF-4586-92AB-C49A37192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596319"/>
            <a:ext cx="8825658" cy="861420"/>
          </a:xfrm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Wortschatz zum Thema :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3FE67ACD-43D0-4DD3-AF1F-56C48CF44103}"/>
              </a:ext>
            </a:extLst>
          </p:cNvPr>
          <p:cNvSpPr txBox="1"/>
          <p:nvPr/>
        </p:nvSpPr>
        <p:spPr>
          <a:xfrm>
            <a:off x="569843" y="1457739"/>
            <a:ext cx="11012557" cy="470898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pl-PL" dirty="0"/>
              <a:t>•</a:t>
            </a:r>
            <a:r>
              <a:rPr lang="pl-PL" sz="2000" dirty="0"/>
              <a:t>	dadurch – przez to , że</a:t>
            </a:r>
          </a:p>
          <a:p>
            <a:r>
              <a:rPr lang="pl-PL" sz="2000" dirty="0"/>
              <a:t>•	die Entlohnung – wynagrodzenie</a:t>
            </a:r>
          </a:p>
          <a:p>
            <a:r>
              <a:rPr lang="pl-PL" sz="2000" dirty="0"/>
              <a:t>•	v. Chr. – przed Chrystusem</a:t>
            </a:r>
          </a:p>
          <a:p>
            <a:r>
              <a:rPr lang="pl-PL" sz="2000" dirty="0"/>
              <a:t>•	die Volksversammlung – zgromadzenie </a:t>
            </a:r>
          </a:p>
          <a:p>
            <a:r>
              <a:rPr lang="pl-PL" sz="2000" dirty="0"/>
              <a:t>•	der Laienrichter – ławnik</a:t>
            </a:r>
          </a:p>
          <a:p>
            <a:r>
              <a:rPr lang="pl-PL" sz="2000" dirty="0"/>
              <a:t>•	der Unterschied – rozróżnienie</a:t>
            </a:r>
          </a:p>
          <a:p>
            <a:r>
              <a:rPr lang="pl-PL" sz="2000" dirty="0"/>
              <a:t>•	 das Mittelalter – średniowiecze</a:t>
            </a:r>
          </a:p>
          <a:p>
            <a:r>
              <a:rPr lang="pl-PL" sz="2000" dirty="0"/>
              <a:t>•	außergerichtlich – pozasądowy</a:t>
            </a:r>
          </a:p>
          <a:p>
            <a:r>
              <a:rPr lang="pl-PL" sz="2000" dirty="0"/>
              <a:t>•	der  Rechtsstreit – spór prawny </a:t>
            </a:r>
          </a:p>
          <a:p>
            <a:r>
              <a:rPr lang="pl-PL" sz="2000" dirty="0"/>
              <a:t>•	allerdings – jednak</a:t>
            </a:r>
          </a:p>
          <a:p>
            <a:r>
              <a:rPr lang="pl-PL" sz="2000" dirty="0"/>
              <a:t>•	die Rechtspflege – wymiar sprawiedliwości</a:t>
            </a:r>
          </a:p>
          <a:p>
            <a:r>
              <a:rPr lang="pl-PL" sz="2000" dirty="0"/>
              <a:t>•	die Befähigung – powołanie, kwalifikacje </a:t>
            </a:r>
          </a:p>
          <a:p>
            <a:r>
              <a:rPr lang="pl-PL" sz="2000" dirty="0"/>
              <a:t>•	die Voraussetzung – warunek wstępny</a:t>
            </a:r>
          </a:p>
          <a:p>
            <a:r>
              <a:rPr lang="pl-PL" sz="2000" dirty="0"/>
              <a:t>•	das Bayerische Staatsministerium – ministerstwo stanu </a:t>
            </a:r>
          </a:p>
          <a:p>
            <a:r>
              <a:rPr lang="pl-PL" sz="2000" dirty="0"/>
              <a:t>•	zuvor – wcześniej </a:t>
            </a:r>
          </a:p>
          <a:p>
            <a:r>
              <a:rPr lang="pl-PL" sz="2000" dirty="0"/>
              <a:t>•	verboten – zabroniony</a:t>
            </a:r>
          </a:p>
          <a:p>
            <a:r>
              <a:rPr lang="pl-PL" sz="2000" dirty="0"/>
              <a:t>•	ungebührlich – niestosowny , przesadny</a:t>
            </a:r>
          </a:p>
          <a:p>
            <a:r>
              <a:rPr lang="pl-PL" sz="2000" dirty="0"/>
              <a:t>•	die Pflichtverletzung – naruszenie obowiązku służbowego</a:t>
            </a:r>
          </a:p>
          <a:p>
            <a:r>
              <a:rPr lang="pl-PL" sz="2000" dirty="0"/>
              <a:t>•	der Anwaltsvertrag – umowa z adwokatem</a:t>
            </a:r>
          </a:p>
          <a:p>
            <a:r>
              <a:rPr lang="pl-PL" sz="2000" dirty="0"/>
              <a:t>•	d. h. – to znaczy </a:t>
            </a:r>
          </a:p>
          <a:p>
            <a:r>
              <a:rPr lang="pl-PL" sz="2000" dirty="0"/>
              <a:t>•	die Drittschädigung – szkoda osoby trzeciej </a:t>
            </a:r>
          </a:p>
          <a:p>
            <a:r>
              <a:rPr lang="pl-PL" sz="2000" dirty="0"/>
              <a:t>•	Der Schadensersatzanspruch – roszczenie o odszodowanie</a:t>
            </a:r>
          </a:p>
          <a:p>
            <a:r>
              <a:rPr lang="pl-PL" sz="2000" dirty="0"/>
              <a:t>•	verjähren – ulegać przedawnieniu </a:t>
            </a:r>
          </a:p>
          <a:p>
            <a:r>
              <a:rPr lang="pl-PL" sz="2000" dirty="0"/>
              <a:t>•	 innerhalb – w ciągu</a:t>
            </a:r>
          </a:p>
          <a:p>
            <a:r>
              <a:rPr lang="pl-PL" sz="2000" dirty="0"/>
              <a:t>•	BGB ( das Bürgerliche Gesetzbuch ) – kodeks cywilny</a:t>
            </a:r>
          </a:p>
        </p:txBody>
      </p:sp>
    </p:spTree>
    <p:extLst>
      <p:ext uri="{BB962C8B-B14F-4D97-AF65-F5344CB8AC3E}">
        <p14:creationId xmlns:p14="http://schemas.microsoft.com/office/powerpoint/2010/main" val="2730269747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85C0AF7-9C8D-4466-AB5D-FAB010A90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755" y="588985"/>
            <a:ext cx="8825658" cy="86142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Quellen 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1355496-AD66-4CAB-9D9B-116A1759C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2388704"/>
            <a:ext cx="8825658" cy="2080591"/>
          </a:xfrm>
        </p:spPr>
        <p:txBody>
          <a:bodyPr/>
          <a:lstStyle/>
          <a:p>
            <a:pPr marL="285750" indent="-285750" algn="ctr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https://de.wikipedia.org/wiki/Rechtsanwalt#Geschichte</a:t>
            </a:r>
            <a:endParaRPr lang="pl-PL" sz="20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http://de.pons.com</a:t>
            </a:r>
            <a:endParaRPr lang="pl-PL" sz="20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http://www.abkuerzungen.de/main.php?language=de</a:t>
            </a:r>
            <a:endParaRPr lang="pl-PL" sz="20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bg2">
                  <a:lumMod val="50000"/>
                </a:schemeClr>
              </a:buClr>
            </a:pPr>
            <a:endParaRPr lang="pl-PL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pl-PL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pl-PL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pl-PL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F10D7F41-5EEA-4C2A-A434-12C2798C15C8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152" y="4237797"/>
            <a:ext cx="1585222" cy="184434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1593897103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E80ED6B-8D0C-4CDF-8A77-DCBE05D94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406" y="1066064"/>
            <a:ext cx="8825658" cy="2677648"/>
          </a:xfrm>
        </p:spPr>
        <p:txBody>
          <a:bodyPr/>
          <a:lstStyle/>
          <a:p>
            <a:pPr algn="ctr"/>
            <a:r>
              <a:rPr lang="de-DE" sz="7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Vielen Dank für Ihre Aufmerksamkeit!</a:t>
            </a:r>
            <a:endParaRPr lang="pl-PL" sz="7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C341EA93-980D-4557-BFC3-B5201CE80DA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562" y="4587437"/>
            <a:ext cx="1481345" cy="148134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31681697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516117F-5B85-4A6B-A93F-A96F4ECF4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198" y="602974"/>
            <a:ext cx="9009462" cy="954482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Agenda :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9A2ECC61-2C64-48E2-8485-D2B63461D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105" y="1868556"/>
            <a:ext cx="10707756" cy="4386470"/>
          </a:xfrm>
        </p:spPr>
        <p:txBody>
          <a:bodyPr>
            <a:normAutofit fontScale="62500" lnSpcReduction="20000"/>
          </a:bodyPr>
          <a:lstStyle/>
          <a:p>
            <a:r>
              <a:rPr lang="de-DE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Rechtsanwalt - Berufsbezeichnung</a:t>
            </a:r>
          </a:p>
          <a:p>
            <a:r>
              <a:rPr lang="de-DE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Geschichte</a:t>
            </a:r>
          </a:p>
          <a:p>
            <a:r>
              <a:rPr lang="de-DE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Neuzeit</a:t>
            </a:r>
          </a:p>
          <a:p>
            <a:r>
              <a:rPr lang="de-DE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Aufgaben eines Rechtsanwalts</a:t>
            </a:r>
          </a:p>
          <a:p>
            <a:r>
              <a:rPr lang="de-DE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	Anwaltsvertretung</a:t>
            </a:r>
          </a:p>
          <a:p>
            <a:r>
              <a:rPr lang="de-DE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	Beruf in Zahlen- Frauen im Beruf</a:t>
            </a:r>
          </a:p>
          <a:p>
            <a:r>
              <a:rPr lang="de-DE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	Anwaltshaftung</a:t>
            </a:r>
          </a:p>
          <a:p>
            <a:r>
              <a:rPr lang="de-DE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	Wortschatz zum Thema</a:t>
            </a:r>
          </a:p>
          <a:p>
            <a:r>
              <a:rPr lang="de-DE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	Wortschatz zum Thema</a:t>
            </a:r>
          </a:p>
          <a:p>
            <a:r>
              <a:rPr lang="de-DE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	Quellen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C57A3BDC-EBD2-48F2-91A9-DB547B6F69C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972" y="4306750"/>
            <a:ext cx="2369863" cy="157703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62109754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EE81A6-D5BD-472E-A379-A84CB2F29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451" y="815010"/>
            <a:ext cx="8825658" cy="2186609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Rechtsanwalt – Berufsbezeichnung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2CF8AC53-4018-4364-BA1F-7B8143010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9994" y="2763077"/>
            <a:ext cx="8825658" cy="2650436"/>
          </a:xfrm>
        </p:spPr>
        <p:txBody>
          <a:bodyPr>
            <a:normAutofit/>
          </a:bodyPr>
          <a:lstStyle/>
          <a:p>
            <a:pPr algn="ctr"/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der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chweiz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nach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auch advokat ) ist eine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erufsbezeichnung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einen juristischen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eistand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Er gehört mit den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atentanwälten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teuerberatern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irtschaftsprüfern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(teilweise) den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otaren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 den rechts- und wirtschaftsberatenden freien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erufen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4B884E85-1E49-418C-9D22-460774FC02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78" b="9276"/>
          <a:stretch/>
        </p:blipFill>
        <p:spPr>
          <a:xfrm>
            <a:off x="889912" y="4228269"/>
            <a:ext cx="1614750" cy="181472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54670826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6EC2DD5-D8FB-4792-8AD5-E1E70F199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9023" y="378278"/>
            <a:ext cx="8825658" cy="10605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Geschichte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3BB6A6AB-31F1-4DF1-939A-EFB67669FA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0499716"/>
              </p:ext>
            </p:extLst>
          </p:nvPr>
        </p:nvGraphicFramePr>
        <p:xfrm>
          <a:off x="0" y="1438778"/>
          <a:ext cx="8229600" cy="4757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3B6E7D7D-96C3-44F7-898F-C08DB476A780}"/>
              </a:ext>
            </a:extLst>
          </p:cNvPr>
          <p:cNvSpPr txBox="1"/>
          <p:nvPr/>
        </p:nvSpPr>
        <p:spPr>
          <a:xfrm>
            <a:off x="7712766" y="1829747"/>
            <a:ext cx="38828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ALTERTUM</a:t>
            </a:r>
          </a:p>
          <a:p>
            <a:pPr algn="ctr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Im antiken Athen hatte eine Prozesspartei ihre Sache vor Gericht mit zwei Plädoyers zu vertreten.</a:t>
            </a:r>
            <a:endParaRPr lang="pl-PL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20995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B939531-B154-492E-BE9B-FF4F703EB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973" y="628743"/>
            <a:ext cx="8825658" cy="921762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NEUZEIT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D5947035-FB9D-42C0-BF07-0C5A5206A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860" y="1921565"/>
            <a:ext cx="8399862" cy="4041913"/>
          </a:xfrm>
        </p:spPr>
        <p:txBody>
          <a:bodyPr>
            <a:normAutofit/>
          </a:bodyPr>
          <a:lstStyle/>
          <a:p>
            <a:pPr marL="285750" indent="-285750" algn="ctr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der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ezeption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römischen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echts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seit dem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ittelalter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uropa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wurde das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erichtsverfahren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professionalisiert und es entstanden dazu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unktionen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die mit ausgebildeten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uristen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besetzt waren. </a:t>
            </a:r>
            <a:endParaRPr lang="pl-PL" sz="24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Hierbei bildete sich ein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erufsstand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professioneller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uristen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heraus, die eine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artei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der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erhandlung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 dem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ericht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vertraten, die sogenannten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rokuratoren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sz="20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C878E2CF-64AE-42F9-B731-DC3B741C920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773" y="4669860"/>
            <a:ext cx="2343358" cy="155939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03862864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BA4693F-75CF-447C-B13F-D7CBDA75F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4342" y="1176047"/>
            <a:ext cx="8825658" cy="1020743"/>
          </a:xfrm>
        </p:spPr>
        <p:txBody>
          <a:bodyPr/>
          <a:lstStyle/>
          <a:p>
            <a:pPr algn="ctr"/>
            <a:r>
              <a:rPr lang="pl-PL" dirty="0"/>
              <a:t>	</a:t>
            </a:r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Aufgaben eines Rechtsanwalts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0A4104D0-2F41-4E92-A58C-B695D24B72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6972413"/>
              </p:ext>
            </p:extLst>
          </p:nvPr>
        </p:nvGraphicFramePr>
        <p:xfrm>
          <a:off x="4047338" y="1985573"/>
          <a:ext cx="7548314" cy="3611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3566E084-C5E7-4E2B-8F3D-7C38A91B05AE}"/>
              </a:ext>
            </a:extLst>
          </p:cNvPr>
          <p:cNvSpPr txBox="1"/>
          <p:nvPr/>
        </p:nvSpPr>
        <p:spPr>
          <a:xfrm>
            <a:off x="477078" y="2743201"/>
            <a:ext cx="34509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Im Rahmen der Beratung wird der Mandant über die Rechtslage, seine Erfolgschancen, die Möglichkeiten einer Beweissicherung und die anfallenden Kosten sowie das Kostenrisiko informiert.</a:t>
            </a:r>
            <a:endParaRPr lang="pl-PL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43152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7826E19-D2F9-4FF1-B4EA-1422A7BFD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973" y="746443"/>
            <a:ext cx="8825658" cy="86142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Anwaltsvertretung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6BB228AD-2608-4075-8C07-3CE7AD89D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1442" y="1870564"/>
            <a:ext cx="6889115" cy="3816923"/>
          </a:xfrm>
        </p:spPr>
        <p:txBody>
          <a:bodyPr/>
          <a:lstStyle/>
          <a:p>
            <a:r>
              <a:rPr lang="de-DE" dirty="0"/>
              <a:t> </a:t>
            </a:r>
          </a:p>
          <a:p>
            <a:pPr algn="ctr"/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Jedermann kann sich in jedem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erfahren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ehörden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erichten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 einen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echtsanwalt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vertreten lassen.</a:t>
            </a:r>
            <a:r>
              <a:rPr lang="pl-PL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ihn gilt anwaltliches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erufsrecht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welches gesetzlich durch die </a:t>
            </a:r>
            <a:r>
              <a:rPr lang="pl-PL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undesrechtsanwaltsordnung (BRAO) und das </a:t>
            </a:r>
            <a:r>
              <a:rPr lang="pl-PL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echtsanwaltsvergütungsgesetz (RVG) geregelt ist. </a:t>
            </a:r>
            <a:endParaRPr lang="pl-PL" sz="24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C14272D4-6F30-4BDF-8098-650FBA4AFDA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6" y="3601692"/>
            <a:ext cx="1733172" cy="25098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B9506CE3-9B75-4F98-A164-7F264EE3A02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501" y="1458894"/>
            <a:ext cx="1760427" cy="250986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66654889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9734B9B-4C93-402F-AE0F-CE310724C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755" y="1317855"/>
            <a:ext cx="8825658" cy="861420"/>
          </a:xfrm>
        </p:spPr>
        <p:txBody>
          <a:bodyPr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 IN ZAHLEN – </a:t>
            </a:r>
            <a:r>
              <a:rPr lang="pl-P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RAUEN IM </a:t>
            </a:r>
            <a: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</a:t>
            </a:r>
            <a:endParaRPr lang="pl-P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03905B5F-E33B-4E62-87A7-05D5E2AFC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510" y="2789283"/>
            <a:ext cx="8825658" cy="2882348"/>
          </a:xfrm>
        </p:spPr>
        <p:txBody>
          <a:bodyPr/>
          <a:lstStyle/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deutschen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nwaltschaft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zählen im jahr 2012   </a:t>
            </a:r>
            <a:r>
              <a:rPr lang="de-DE" sz="24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32, 56 % </a:t>
            </a:r>
            <a:r>
              <a:rPr lang="pl-PL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echtsanwältinnen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24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pl-PL" sz="24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Als erste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rau </a:t>
            </a:r>
            <a:r>
              <a:rPr lang="pl-PL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eutschlands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ließ das bayerische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taatsministerium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ustiz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die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ssessorin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räulein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Maria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tto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echtsanwaltschaft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zu.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14BFFA3F-CD84-4BDE-8700-7CFA5514A09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15" y="2920770"/>
            <a:ext cx="1743075" cy="26193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109725510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9D40F01A-63C1-4652-9932-125727E99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9512" y="1497495"/>
            <a:ext cx="9910610" cy="2478157"/>
          </a:xfrm>
        </p:spPr>
        <p:txBody>
          <a:bodyPr>
            <a:normAutofit/>
          </a:bodyPr>
          <a:lstStyle/>
          <a:p>
            <a:pPr algn="ctr"/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Zuvor war es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rauen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 mehr als 1000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ahre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verboten gewesen, in eigener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ache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 als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ürsprecher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andere vor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ericht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aufzutreten. Das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erbot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findet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 in den römischen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igesten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dem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achsen- 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dem </a:t>
            </a:r>
            <a:r>
              <a:rPr lang="pl-PL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24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chwabenspiegel</a:t>
            </a:r>
            <a:r>
              <a:rPr lang="de-DE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24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4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4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4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4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A055C288-09F1-421A-95AC-B9193731CAF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99" y="3670852"/>
            <a:ext cx="2297258" cy="224665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322275545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Pomarańczowy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 (sala konferencyjna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321</TotalTime>
  <Words>411</Words>
  <Application>Microsoft Office PowerPoint</Application>
  <PresentationFormat>Niestandardowy</PresentationFormat>
  <Paragraphs>128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Jon (sala konferencyjna)</vt:lpstr>
      <vt:lpstr>Rechtsanwalt als Beruf  Geschichte und Gegenwart </vt:lpstr>
      <vt:lpstr>Agenda :</vt:lpstr>
      <vt:lpstr>Rechtsanwalt – Berufsbezeichnung </vt:lpstr>
      <vt:lpstr>Geschichte</vt:lpstr>
      <vt:lpstr>NEUZEIT</vt:lpstr>
      <vt:lpstr> Aufgaben eines Rechtsanwalts</vt:lpstr>
      <vt:lpstr>Anwaltsvertretung</vt:lpstr>
      <vt:lpstr>BERUF IN ZAHLEN – FRAUEN IM BERUF</vt:lpstr>
      <vt:lpstr>Prezentacja programu PowerPoint</vt:lpstr>
      <vt:lpstr>ANWALTSHAFTUNG</vt:lpstr>
      <vt:lpstr>Wortschatz zum Thema :</vt:lpstr>
      <vt:lpstr>Wortschatz zum Thema :</vt:lpstr>
      <vt:lpstr>Wortschatz zum Thema :</vt:lpstr>
      <vt:lpstr>Quellen :</vt:lpstr>
      <vt:lpstr>Vielen Dank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Klaudia</dc:creator>
  <cp:lastModifiedBy>Oem</cp:lastModifiedBy>
  <cp:revision>43</cp:revision>
  <dcterms:created xsi:type="dcterms:W3CDTF">2020-03-21T10:19:55Z</dcterms:created>
  <dcterms:modified xsi:type="dcterms:W3CDTF">2020-04-28T07:55:55Z</dcterms:modified>
</cp:coreProperties>
</file>