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128" r:id="rId1"/>
  </p:sldMasterIdLst>
  <p:notesMasterIdLst>
    <p:notesMasterId r:id="rId16"/>
  </p:notesMasterIdLst>
  <p:sldIdLst>
    <p:sldId id="256" r:id="rId2"/>
    <p:sldId id="273" r:id="rId3"/>
    <p:sldId id="257" r:id="rId4"/>
    <p:sldId id="274" r:id="rId5"/>
    <p:sldId id="275" r:id="rId6"/>
    <p:sldId id="276" r:id="rId7"/>
    <p:sldId id="277" r:id="rId8"/>
    <p:sldId id="260" r:id="rId9"/>
    <p:sldId id="261" r:id="rId10"/>
    <p:sldId id="278" r:id="rId11"/>
    <p:sldId id="269" r:id="rId12"/>
    <p:sldId id="270" r:id="rId13"/>
    <p:sldId id="271" r:id="rId14"/>
    <p:sldId id="272" r:id="rId15"/>
  </p:sldIdLst>
  <p:sldSz cx="9144000" cy="6858000" type="screen4x3"/>
  <p:notesSz cx="6858000" cy="9144000"/>
  <p:defaultText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59" d="100"/>
          <a:sy n="59" d="100"/>
        </p:scale>
        <p:origin x="-1003" y="-53"/>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nagłówka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pl-PL"/>
          </a:p>
        </p:txBody>
      </p:sp>
      <p:sp>
        <p:nvSpPr>
          <p:cNvPr id="3" name="Symbol zastępczy daty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5934317-A286-4AD2-983F-8CFCA769E162}" type="datetimeFigureOut">
              <a:rPr lang="pl-PL" smtClean="0"/>
              <a:t>2020-04-28</a:t>
            </a:fld>
            <a:endParaRPr lang="pl-PL"/>
          </a:p>
        </p:txBody>
      </p:sp>
      <p:sp>
        <p:nvSpPr>
          <p:cNvPr id="4" name="Symbol zastępczy obrazu slajd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pl-PL"/>
          </a:p>
        </p:txBody>
      </p:sp>
      <p:sp>
        <p:nvSpPr>
          <p:cNvPr id="5" name="Symbol zastępczy notatek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6" name="Symbol zastępczy stopki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pl-PL"/>
          </a:p>
        </p:txBody>
      </p:sp>
      <p:sp>
        <p:nvSpPr>
          <p:cNvPr id="7" name="Symbol zastępczy numeru slajd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A756005-7B40-427D-AA02-A73A50F45D0B}" type="slidenum">
              <a:rPr lang="pl-PL" smtClean="0"/>
              <a:t>‹#›</a:t>
            </a:fld>
            <a:endParaRPr lang="pl-PL"/>
          </a:p>
        </p:txBody>
      </p:sp>
    </p:spTree>
    <p:extLst>
      <p:ext uri="{BB962C8B-B14F-4D97-AF65-F5344CB8AC3E}">
        <p14:creationId xmlns:p14="http://schemas.microsoft.com/office/powerpoint/2010/main" val="41702219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Slajd tytułowy">
    <p:bg>
      <p:bgRef idx="1003">
        <a:schemeClr val="bg1"/>
      </p:bgRef>
    </p:bg>
    <p:spTree>
      <p:nvGrpSpPr>
        <p:cNvPr id="1" name=""/>
        <p:cNvGrpSpPr/>
        <p:nvPr/>
      </p:nvGrpSpPr>
      <p:grpSpPr>
        <a:xfrm>
          <a:off x="0" y="0"/>
          <a:ext cx="0" cy="0"/>
          <a:chOff x="0" y="0"/>
          <a:chExt cx="0" cy="0"/>
        </a:xfrm>
      </p:grpSpPr>
      <p:sp>
        <p:nvSpPr>
          <p:cNvPr id="12" name="Prostokąt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Prostokąt zaokrąglony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Podtytuł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pl-PL" smtClean="0"/>
              <a:t>Kliknij, aby edytować styl wzorca podtytułu</a:t>
            </a:r>
            <a:endParaRPr kumimoji="0" lang="en-US"/>
          </a:p>
        </p:txBody>
      </p:sp>
      <p:sp>
        <p:nvSpPr>
          <p:cNvPr id="28" name="Symbol zastępczy daty 27"/>
          <p:cNvSpPr>
            <a:spLocks noGrp="1"/>
          </p:cNvSpPr>
          <p:nvPr>
            <p:ph type="dt" sz="half" idx="10"/>
          </p:nvPr>
        </p:nvSpPr>
        <p:spPr/>
        <p:txBody>
          <a:bodyPr/>
          <a:lstStyle/>
          <a:p>
            <a:fld id="{4487AAB8-72C2-4A51-BD46-1D6EE5A177BD}" type="datetimeFigureOut">
              <a:rPr lang="pl-PL" smtClean="0"/>
              <a:t>2020-04-28</a:t>
            </a:fld>
            <a:endParaRPr lang="pl-PL"/>
          </a:p>
        </p:txBody>
      </p:sp>
      <p:sp>
        <p:nvSpPr>
          <p:cNvPr id="17" name="Symbol zastępczy stopki 16"/>
          <p:cNvSpPr>
            <a:spLocks noGrp="1"/>
          </p:cNvSpPr>
          <p:nvPr>
            <p:ph type="ftr" sz="quarter" idx="11"/>
          </p:nvPr>
        </p:nvSpPr>
        <p:spPr/>
        <p:txBody>
          <a:bodyPr/>
          <a:lstStyle/>
          <a:p>
            <a:endParaRPr lang="pl-PL"/>
          </a:p>
        </p:txBody>
      </p:sp>
      <p:sp>
        <p:nvSpPr>
          <p:cNvPr id="29" name="Symbol zastępczy numeru slajdu 28"/>
          <p:cNvSpPr>
            <a:spLocks noGrp="1"/>
          </p:cNvSpPr>
          <p:nvPr>
            <p:ph type="sldNum" sz="quarter" idx="12"/>
          </p:nvPr>
        </p:nvSpPr>
        <p:spPr/>
        <p:txBody>
          <a:bodyPr lIns="0" tIns="0" rIns="0" bIns="0">
            <a:noAutofit/>
          </a:bodyPr>
          <a:lstStyle>
            <a:lvl1pPr>
              <a:defRPr sz="1400">
                <a:solidFill>
                  <a:srgbClr val="FFFFFF"/>
                </a:solidFill>
              </a:defRPr>
            </a:lvl1pPr>
          </a:lstStyle>
          <a:p>
            <a:fld id="{DB5A213A-1C17-424A-8001-BC1D8C3831A3}" type="slidenum">
              <a:rPr lang="pl-PL" smtClean="0"/>
              <a:t>‹#›</a:t>
            </a:fld>
            <a:endParaRPr lang="pl-PL"/>
          </a:p>
        </p:txBody>
      </p:sp>
      <p:sp>
        <p:nvSpPr>
          <p:cNvPr id="7" name="Prostokąt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Prostokąt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Prostokąt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ytuł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pl-PL" smtClean="0"/>
              <a:t>Kliknij, aby edytować styl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kumimoji="0" lang="pl-PL" smtClean="0"/>
              <a:t>Kliknij, aby edytować styl</a:t>
            </a:r>
            <a:endParaRPr kumimoji="0" lang="en-US"/>
          </a:p>
        </p:txBody>
      </p:sp>
      <p:sp>
        <p:nvSpPr>
          <p:cNvPr id="3" name="Symbol zastępczy tytułu pionowego 2"/>
          <p:cNvSpPr>
            <a:spLocks noGrp="1"/>
          </p:cNvSpPr>
          <p:nvPr>
            <p:ph type="body" orient="vert" idx="1"/>
          </p:nvPr>
        </p:nvSpPr>
        <p:spPr/>
        <p:txBody>
          <a:bodyPr vert="eaVert"/>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
        <p:nvSpPr>
          <p:cNvPr id="4" name="Symbol zastępczy daty 3"/>
          <p:cNvSpPr>
            <a:spLocks noGrp="1"/>
          </p:cNvSpPr>
          <p:nvPr>
            <p:ph type="dt" sz="half" idx="10"/>
          </p:nvPr>
        </p:nvSpPr>
        <p:spPr/>
        <p:txBody>
          <a:bodyPr/>
          <a:lstStyle/>
          <a:p>
            <a:fld id="{4487AAB8-72C2-4A51-BD46-1D6EE5A177BD}" type="datetimeFigureOut">
              <a:rPr lang="pl-PL" smtClean="0"/>
              <a:t>2020-04-28</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DB5A213A-1C17-424A-8001-BC1D8C3831A3}" type="slidenum">
              <a:rPr lang="pl-PL" smtClean="0"/>
              <a:t>‹#›</a:t>
            </a:fld>
            <a:endParaRPr lang="pl-P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Tytuł pionowy 1"/>
          <p:cNvSpPr>
            <a:spLocks noGrp="1"/>
          </p:cNvSpPr>
          <p:nvPr>
            <p:ph type="title" orient="vert"/>
          </p:nvPr>
        </p:nvSpPr>
        <p:spPr>
          <a:xfrm>
            <a:off x="6629400" y="274641"/>
            <a:ext cx="2011680" cy="5851525"/>
          </a:xfrm>
        </p:spPr>
        <p:txBody>
          <a:bodyPr vert="eaVert"/>
          <a:lstStyle/>
          <a:p>
            <a:r>
              <a:rPr kumimoji="0" lang="pl-PL" smtClean="0"/>
              <a:t>Kliknij, aby edytować styl</a:t>
            </a:r>
            <a:endParaRPr kumimoji="0" lang="en-US"/>
          </a:p>
        </p:txBody>
      </p:sp>
      <p:sp>
        <p:nvSpPr>
          <p:cNvPr id="3" name="Symbol zastępczy tytułu pionowego 2"/>
          <p:cNvSpPr>
            <a:spLocks noGrp="1"/>
          </p:cNvSpPr>
          <p:nvPr>
            <p:ph type="body" orient="vert" idx="1"/>
          </p:nvPr>
        </p:nvSpPr>
        <p:spPr>
          <a:xfrm>
            <a:off x="914400" y="274640"/>
            <a:ext cx="5562600" cy="5851525"/>
          </a:xfrm>
        </p:spPr>
        <p:txBody>
          <a:bodyPr vert="eaVert"/>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
        <p:nvSpPr>
          <p:cNvPr id="4" name="Symbol zastępczy daty 3"/>
          <p:cNvSpPr>
            <a:spLocks noGrp="1"/>
          </p:cNvSpPr>
          <p:nvPr>
            <p:ph type="dt" sz="half" idx="10"/>
          </p:nvPr>
        </p:nvSpPr>
        <p:spPr/>
        <p:txBody>
          <a:bodyPr/>
          <a:lstStyle/>
          <a:p>
            <a:fld id="{4487AAB8-72C2-4A51-BD46-1D6EE5A177BD}" type="datetimeFigureOut">
              <a:rPr lang="pl-PL" smtClean="0"/>
              <a:t>2020-04-28</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DB5A213A-1C17-424A-8001-BC1D8C3831A3}" type="slidenum">
              <a:rPr lang="pl-PL" smtClean="0"/>
              <a:t>‹#›</a:t>
            </a:fld>
            <a:endParaRPr lang="pl-P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kumimoji="0" lang="pl-PL" smtClean="0"/>
              <a:t>Kliknij, aby edytować styl</a:t>
            </a:r>
            <a:endParaRPr kumimoji="0" lang="en-US"/>
          </a:p>
        </p:txBody>
      </p:sp>
      <p:sp>
        <p:nvSpPr>
          <p:cNvPr id="4" name="Symbol zastępczy daty 3"/>
          <p:cNvSpPr>
            <a:spLocks noGrp="1"/>
          </p:cNvSpPr>
          <p:nvPr>
            <p:ph type="dt" sz="half" idx="10"/>
          </p:nvPr>
        </p:nvSpPr>
        <p:spPr/>
        <p:txBody>
          <a:bodyPr/>
          <a:lstStyle/>
          <a:p>
            <a:fld id="{4487AAB8-72C2-4A51-BD46-1D6EE5A177BD}" type="datetimeFigureOut">
              <a:rPr lang="pl-PL" smtClean="0"/>
              <a:t>2020-04-28</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DB5A213A-1C17-424A-8001-BC1D8C3831A3}" type="slidenum">
              <a:rPr lang="pl-PL" smtClean="0"/>
              <a:t>‹#›</a:t>
            </a:fld>
            <a:endParaRPr lang="pl-PL"/>
          </a:p>
        </p:txBody>
      </p:sp>
      <p:sp>
        <p:nvSpPr>
          <p:cNvPr id="8" name="Symbol zastępczy zawartości 7"/>
          <p:cNvSpPr>
            <a:spLocks noGrp="1"/>
          </p:cNvSpPr>
          <p:nvPr>
            <p:ph sz="quarter" idx="1"/>
          </p:nvPr>
        </p:nvSpPr>
        <p:spPr>
          <a:xfrm>
            <a:off x="914400" y="1447800"/>
            <a:ext cx="7772400" cy="4572000"/>
          </a:xfrm>
        </p:spPr>
        <p:txBody>
          <a:bodyPr vert="horz"/>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Nagłówek sekcji">
    <p:bg>
      <p:bgRef idx="1003">
        <a:schemeClr val="bg1"/>
      </p:bgRef>
    </p:bg>
    <p:spTree>
      <p:nvGrpSpPr>
        <p:cNvPr id="1" name=""/>
        <p:cNvGrpSpPr/>
        <p:nvPr/>
      </p:nvGrpSpPr>
      <p:grpSpPr>
        <a:xfrm>
          <a:off x="0" y="0"/>
          <a:ext cx="0" cy="0"/>
          <a:chOff x="0" y="0"/>
          <a:chExt cx="0" cy="0"/>
        </a:xfrm>
      </p:grpSpPr>
      <p:sp>
        <p:nvSpPr>
          <p:cNvPr id="11" name="Prostokąt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Prostokąt zaokrąglony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ytuł 1"/>
          <p:cNvSpPr>
            <a:spLocks noGrp="1"/>
          </p:cNvSpPr>
          <p:nvPr>
            <p:ph type="title"/>
          </p:nvPr>
        </p:nvSpPr>
        <p:spPr>
          <a:xfrm>
            <a:off x="722313" y="952500"/>
            <a:ext cx="7772400" cy="1362075"/>
          </a:xfrm>
        </p:spPr>
        <p:txBody>
          <a:bodyPr anchor="b" anchorCtr="0"/>
          <a:lstStyle>
            <a:lvl1pPr algn="l">
              <a:buNone/>
              <a:defRPr sz="4000" b="0" cap="none"/>
            </a:lvl1pPr>
          </a:lstStyle>
          <a:p>
            <a:r>
              <a:rPr kumimoji="0" lang="pl-PL" smtClean="0"/>
              <a:t>Kliknij, aby edytować styl</a:t>
            </a:r>
            <a:endParaRPr kumimoji="0" lang="en-US"/>
          </a:p>
        </p:txBody>
      </p:sp>
      <p:sp>
        <p:nvSpPr>
          <p:cNvPr id="3" name="Symbol zastępczy tekstu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pl-PL" smtClean="0"/>
              <a:t>Kliknij, aby edytować style wzorca tekstu</a:t>
            </a:r>
          </a:p>
        </p:txBody>
      </p:sp>
      <p:sp>
        <p:nvSpPr>
          <p:cNvPr id="4" name="Symbol zastępczy daty 3"/>
          <p:cNvSpPr>
            <a:spLocks noGrp="1"/>
          </p:cNvSpPr>
          <p:nvPr>
            <p:ph type="dt" sz="half" idx="10"/>
          </p:nvPr>
        </p:nvSpPr>
        <p:spPr/>
        <p:txBody>
          <a:bodyPr/>
          <a:lstStyle/>
          <a:p>
            <a:fld id="{4487AAB8-72C2-4A51-BD46-1D6EE5A177BD}" type="datetimeFigureOut">
              <a:rPr lang="pl-PL" smtClean="0"/>
              <a:t>2020-04-28</a:t>
            </a:fld>
            <a:endParaRPr lang="pl-PL"/>
          </a:p>
        </p:txBody>
      </p:sp>
      <p:sp>
        <p:nvSpPr>
          <p:cNvPr id="5" name="Symbol zastępczy stopki 4"/>
          <p:cNvSpPr>
            <a:spLocks noGrp="1"/>
          </p:cNvSpPr>
          <p:nvPr>
            <p:ph type="ftr" sz="quarter" idx="11"/>
          </p:nvPr>
        </p:nvSpPr>
        <p:spPr>
          <a:xfrm>
            <a:off x="800100" y="6172200"/>
            <a:ext cx="4000500" cy="457200"/>
          </a:xfrm>
        </p:spPr>
        <p:txBody>
          <a:bodyPr/>
          <a:lstStyle/>
          <a:p>
            <a:endParaRPr lang="pl-PL"/>
          </a:p>
        </p:txBody>
      </p:sp>
      <p:sp>
        <p:nvSpPr>
          <p:cNvPr id="7" name="Prostokąt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Prostokąt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Prostokąt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ymbol zastępczy numeru slajdu 5"/>
          <p:cNvSpPr>
            <a:spLocks noGrp="1"/>
          </p:cNvSpPr>
          <p:nvPr>
            <p:ph type="sldNum" sz="quarter" idx="12"/>
          </p:nvPr>
        </p:nvSpPr>
        <p:spPr>
          <a:xfrm>
            <a:off x="146304" y="6208776"/>
            <a:ext cx="457200" cy="457200"/>
          </a:xfrm>
        </p:spPr>
        <p:txBody>
          <a:bodyPr/>
          <a:lstStyle/>
          <a:p>
            <a:fld id="{DB5A213A-1C17-424A-8001-BC1D8C3831A3}" type="slidenum">
              <a:rPr lang="pl-PL" smtClean="0"/>
              <a:t>‹#›</a:t>
            </a:fld>
            <a:endParaRPr lang="pl-PL"/>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kumimoji="0" lang="pl-PL" smtClean="0"/>
              <a:t>Kliknij, aby edytować styl</a:t>
            </a:r>
            <a:endParaRPr kumimoji="0" lang="en-US"/>
          </a:p>
        </p:txBody>
      </p:sp>
      <p:sp>
        <p:nvSpPr>
          <p:cNvPr id="5" name="Symbol zastępczy daty 4"/>
          <p:cNvSpPr>
            <a:spLocks noGrp="1"/>
          </p:cNvSpPr>
          <p:nvPr>
            <p:ph type="dt" sz="half" idx="10"/>
          </p:nvPr>
        </p:nvSpPr>
        <p:spPr/>
        <p:txBody>
          <a:bodyPr/>
          <a:lstStyle/>
          <a:p>
            <a:fld id="{4487AAB8-72C2-4A51-BD46-1D6EE5A177BD}" type="datetimeFigureOut">
              <a:rPr lang="pl-PL" smtClean="0"/>
              <a:t>2020-04-28</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DB5A213A-1C17-424A-8001-BC1D8C3831A3}" type="slidenum">
              <a:rPr lang="pl-PL" smtClean="0"/>
              <a:t>‹#›</a:t>
            </a:fld>
            <a:endParaRPr lang="pl-PL"/>
          </a:p>
        </p:txBody>
      </p:sp>
      <p:sp>
        <p:nvSpPr>
          <p:cNvPr id="9" name="Symbol zastępczy zawartości 8"/>
          <p:cNvSpPr>
            <a:spLocks noGrp="1"/>
          </p:cNvSpPr>
          <p:nvPr>
            <p:ph sz="quarter" idx="1"/>
          </p:nvPr>
        </p:nvSpPr>
        <p:spPr>
          <a:xfrm>
            <a:off x="914400" y="1447800"/>
            <a:ext cx="3749040" cy="4572000"/>
          </a:xfrm>
        </p:spPr>
        <p:txBody>
          <a:bodyPr vert="horz"/>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
        <p:nvSpPr>
          <p:cNvPr id="11" name="Symbol zastępczy zawartości 10"/>
          <p:cNvSpPr>
            <a:spLocks noGrp="1"/>
          </p:cNvSpPr>
          <p:nvPr>
            <p:ph sz="quarter" idx="2"/>
          </p:nvPr>
        </p:nvSpPr>
        <p:spPr>
          <a:xfrm>
            <a:off x="4933950" y="1447800"/>
            <a:ext cx="3749040" cy="4572000"/>
          </a:xfrm>
        </p:spPr>
        <p:txBody>
          <a:bodyPr vert="horz"/>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ytuł 1"/>
          <p:cNvSpPr>
            <a:spLocks noGrp="1"/>
          </p:cNvSpPr>
          <p:nvPr>
            <p:ph type="title"/>
          </p:nvPr>
        </p:nvSpPr>
        <p:spPr>
          <a:xfrm>
            <a:off x="914400" y="273050"/>
            <a:ext cx="7772400" cy="1143000"/>
          </a:xfrm>
        </p:spPr>
        <p:txBody>
          <a:bodyPr anchor="b" anchorCtr="0"/>
          <a:lstStyle>
            <a:lvl1pPr>
              <a:defRPr/>
            </a:lvl1pPr>
          </a:lstStyle>
          <a:p>
            <a:r>
              <a:rPr kumimoji="0" lang="pl-PL" smtClean="0"/>
              <a:t>Kliknij, aby edytować styl</a:t>
            </a:r>
            <a:endParaRPr kumimoji="0" lang="en-US"/>
          </a:p>
        </p:txBody>
      </p:sp>
      <p:sp>
        <p:nvSpPr>
          <p:cNvPr id="3" name="Symbol zastępczy tekstu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pl-PL" smtClean="0"/>
              <a:t>Kliknij, aby edytować style wzorca tekstu</a:t>
            </a:r>
          </a:p>
        </p:txBody>
      </p:sp>
      <p:sp>
        <p:nvSpPr>
          <p:cNvPr id="4" name="Symbol zastępczy tekstu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pl-PL" smtClean="0"/>
              <a:t>Kliknij, aby edytować style wzorca tekstu</a:t>
            </a:r>
          </a:p>
        </p:txBody>
      </p:sp>
      <p:sp>
        <p:nvSpPr>
          <p:cNvPr id="7" name="Symbol zastępczy daty 6"/>
          <p:cNvSpPr>
            <a:spLocks noGrp="1"/>
          </p:cNvSpPr>
          <p:nvPr>
            <p:ph type="dt" sz="half" idx="10"/>
          </p:nvPr>
        </p:nvSpPr>
        <p:spPr/>
        <p:txBody>
          <a:bodyPr/>
          <a:lstStyle/>
          <a:p>
            <a:fld id="{4487AAB8-72C2-4A51-BD46-1D6EE5A177BD}" type="datetimeFigureOut">
              <a:rPr lang="pl-PL" smtClean="0"/>
              <a:t>2020-04-28</a:t>
            </a:fld>
            <a:endParaRPr lang="pl-PL"/>
          </a:p>
        </p:txBody>
      </p:sp>
      <p:sp>
        <p:nvSpPr>
          <p:cNvPr id="8" name="Symbol zastępczy stopki 7"/>
          <p:cNvSpPr>
            <a:spLocks noGrp="1"/>
          </p:cNvSpPr>
          <p:nvPr>
            <p:ph type="ftr" sz="quarter" idx="11"/>
          </p:nvPr>
        </p:nvSpPr>
        <p:spPr/>
        <p:txBody>
          <a:bodyPr/>
          <a:lstStyle/>
          <a:p>
            <a:endParaRPr lang="pl-PL"/>
          </a:p>
        </p:txBody>
      </p:sp>
      <p:sp>
        <p:nvSpPr>
          <p:cNvPr id="9" name="Symbol zastępczy numeru slajdu 8"/>
          <p:cNvSpPr>
            <a:spLocks noGrp="1"/>
          </p:cNvSpPr>
          <p:nvPr>
            <p:ph type="sldNum" sz="quarter" idx="12"/>
          </p:nvPr>
        </p:nvSpPr>
        <p:spPr/>
        <p:txBody>
          <a:bodyPr/>
          <a:lstStyle/>
          <a:p>
            <a:fld id="{DB5A213A-1C17-424A-8001-BC1D8C3831A3}" type="slidenum">
              <a:rPr lang="pl-PL" smtClean="0"/>
              <a:t>‹#›</a:t>
            </a:fld>
            <a:endParaRPr lang="pl-PL"/>
          </a:p>
        </p:txBody>
      </p:sp>
      <p:sp>
        <p:nvSpPr>
          <p:cNvPr id="11" name="Symbol zastępczy zawartości 10"/>
          <p:cNvSpPr>
            <a:spLocks noGrp="1"/>
          </p:cNvSpPr>
          <p:nvPr>
            <p:ph sz="half" idx="2"/>
          </p:nvPr>
        </p:nvSpPr>
        <p:spPr>
          <a:xfrm>
            <a:off x="914400" y="2247900"/>
            <a:ext cx="3733800" cy="3886200"/>
          </a:xfrm>
        </p:spPr>
        <p:txBody>
          <a:bodyPr vert="horz"/>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
        <p:nvSpPr>
          <p:cNvPr id="13" name="Symbol zastępczy zawartości 12"/>
          <p:cNvSpPr>
            <a:spLocks noGrp="1"/>
          </p:cNvSpPr>
          <p:nvPr>
            <p:ph sz="half" idx="4"/>
          </p:nvPr>
        </p:nvSpPr>
        <p:spPr>
          <a:xfrm>
            <a:off x="4953000" y="2247900"/>
            <a:ext cx="3733800" cy="3886200"/>
          </a:xfrm>
        </p:spPr>
        <p:txBody>
          <a:bodyPr vert="horz"/>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kumimoji="0" lang="pl-PL" smtClean="0"/>
              <a:t>Kliknij, aby edytować styl</a:t>
            </a:r>
            <a:endParaRPr kumimoji="0" lang="en-US"/>
          </a:p>
        </p:txBody>
      </p:sp>
      <p:sp>
        <p:nvSpPr>
          <p:cNvPr id="3" name="Symbol zastępczy daty 2"/>
          <p:cNvSpPr>
            <a:spLocks noGrp="1"/>
          </p:cNvSpPr>
          <p:nvPr>
            <p:ph type="dt" sz="half" idx="10"/>
          </p:nvPr>
        </p:nvSpPr>
        <p:spPr/>
        <p:txBody>
          <a:bodyPr/>
          <a:lstStyle/>
          <a:p>
            <a:fld id="{4487AAB8-72C2-4A51-BD46-1D6EE5A177BD}" type="datetimeFigureOut">
              <a:rPr lang="pl-PL" smtClean="0"/>
              <a:t>2020-04-28</a:t>
            </a:fld>
            <a:endParaRPr lang="pl-PL"/>
          </a:p>
        </p:txBody>
      </p:sp>
      <p:sp>
        <p:nvSpPr>
          <p:cNvPr id="4" name="Symbol zastępczy stopki 3"/>
          <p:cNvSpPr>
            <a:spLocks noGrp="1"/>
          </p:cNvSpPr>
          <p:nvPr>
            <p:ph type="ftr" sz="quarter" idx="11"/>
          </p:nvPr>
        </p:nvSpPr>
        <p:spPr/>
        <p:txBody>
          <a:bodyPr/>
          <a:lstStyle/>
          <a:p>
            <a:endParaRPr lang="pl-PL"/>
          </a:p>
        </p:txBody>
      </p:sp>
      <p:sp>
        <p:nvSpPr>
          <p:cNvPr id="5" name="Symbol zastępczy numeru slajdu 4"/>
          <p:cNvSpPr>
            <a:spLocks noGrp="1"/>
          </p:cNvSpPr>
          <p:nvPr>
            <p:ph type="sldNum" sz="quarter" idx="12"/>
          </p:nvPr>
        </p:nvSpPr>
        <p:spPr/>
        <p:txBody>
          <a:bodyPr/>
          <a:lstStyle/>
          <a:p>
            <a:fld id="{DB5A213A-1C17-424A-8001-BC1D8C3831A3}" type="slidenum">
              <a:rPr lang="pl-PL" smtClean="0"/>
              <a:t>‹#›</a:t>
            </a:fld>
            <a:endParaRPr lang="pl-P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Symbol zastępczy daty 1"/>
          <p:cNvSpPr>
            <a:spLocks noGrp="1"/>
          </p:cNvSpPr>
          <p:nvPr>
            <p:ph type="dt" sz="half" idx="10"/>
          </p:nvPr>
        </p:nvSpPr>
        <p:spPr/>
        <p:txBody>
          <a:bodyPr/>
          <a:lstStyle/>
          <a:p>
            <a:fld id="{4487AAB8-72C2-4A51-BD46-1D6EE5A177BD}" type="datetimeFigureOut">
              <a:rPr lang="pl-PL" smtClean="0"/>
              <a:t>2020-04-28</a:t>
            </a:fld>
            <a:endParaRPr lang="pl-PL"/>
          </a:p>
        </p:txBody>
      </p:sp>
      <p:sp>
        <p:nvSpPr>
          <p:cNvPr id="3" name="Symbol zastępczy stopki 2"/>
          <p:cNvSpPr>
            <a:spLocks noGrp="1"/>
          </p:cNvSpPr>
          <p:nvPr>
            <p:ph type="ftr" sz="quarter" idx="11"/>
          </p:nvPr>
        </p:nvSpPr>
        <p:spPr/>
        <p:txBody>
          <a:bodyPr/>
          <a:lstStyle/>
          <a:p>
            <a:endParaRPr lang="pl-PL"/>
          </a:p>
        </p:txBody>
      </p:sp>
      <p:sp>
        <p:nvSpPr>
          <p:cNvPr id="4" name="Symbol zastępczy numeru slajdu 3"/>
          <p:cNvSpPr>
            <a:spLocks noGrp="1"/>
          </p:cNvSpPr>
          <p:nvPr>
            <p:ph type="sldNum" sz="quarter" idx="12"/>
          </p:nvPr>
        </p:nvSpPr>
        <p:spPr/>
        <p:txBody>
          <a:bodyPr/>
          <a:lstStyle/>
          <a:p>
            <a:fld id="{DB5A213A-1C17-424A-8001-BC1D8C3831A3}" type="slidenum">
              <a:rPr lang="pl-PL" smtClean="0"/>
              <a:t>‹#›</a:t>
            </a:fld>
            <a:endParaRPr lang="pl-P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8" name="Prostokąt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Prostokąt zaokrąglony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ytuł 1"/>
          <p:cNvSpPr>
            <a:spLocks noGrp="1"/>
          </p:cNvSpPr>
          <p:nvPr>
            <p:ph type="title"/>
          </p:nvPr>
        </p:nvSpPr>
        <p:spPr>
          <a:xfrm>
            <a:off x="914400" y="273050"/>
            <a:ext cx="7772400" cy="1143000"/>
          </a:xfrm>
        </p:spPr>
        <p:txBody>
          <a:bodyPr anchor="b" anchorCtr="0"/>
          <a:lstStyle>
            <a:lvl1pPr algn="l">
              <a:buNone/>
              <a:defRPr sz="4000" b="0"/>
            </a:lvl1pPr>
          </a:lstStyle>
          <a:p>
            <a:r>
              <a:rPr kumimoji="0" lang="pl-PL" smtClean="0"/>
              <a:t>Kliknij, aby edytować styl</a:t>
            </a:r>
            <a:endParaRPr kumimoji="0" lang="en-US"/>
          </a:p>
        </p:txBody>
      </p:sp>
      <p:sp>
        <p:nvSpPr>
          <p:cNvPr id="3" name="Symbol zastępczy tekstu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pl-PL" smtClean="0"/>
              <a:t>Kliknij, aby edytować style wzorca tekstu</a:t>
            </a:r>
          </a:p>
        </p:txBody>
      </p:sp>
      <p:sp>
        <p:nvSpPr>
          <p:cNvPr id="5" name="Symbol zastępczy daty 4"/>
          <p:cNvSpPr>
            <a:spLocks noGrp="1"/>
          </p:cNvSpPr>
          <p:nvPr>
            <p:ph type="dt" sz="half" idx="10"/>
          </p:nvPr>
        </p:nvSpPr>
        <p:spPr/>
        <p:txBody>
          <a:bodyPr/>
          <a:lstStyle/>
          <a:p>
            <a:fld id="{4487AAB8-72C2-4A51-BD46-1D6EE5A177BD}" type="datetimeFigureOut">
              <a:rPr lang="pl-PL" smtClean="0"/>
              <a:t>2020-04-28</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DB5A213A-1C17-424A-8001-BC1D8C3831A3}" type="slidenum">
              <a:rPr lang="pl-PL" smtClean="0"/>
              <a:t>‹#›</a:t>
            </a:fld>
            <a:endParaRPr lang="pl-PL"/>
          </a:p>
        </p:txBody>
      </p:sp>
      <p:sp>
        <p:nvSpPr>
          <p:cNvPr id="11" name="Symbol zastępczy zawartości 10"/>
          <p:cNvSpPr>
            <a:spLocks noGrp="1"/>
          </p:cNvSpPr>
          <p:nvPr>
            <p:ph sz="quarter" idx="1"/>
          </p:nvPr>
        </p:nvSpPr>
        <p:spPr>
          <a:xfrm>
            <a:off x="2971800" y="1600200"/>
            <a:ext cx="5715000" cy="4495800"/>
          </a:xfrm>
        </p:spPr>
        <p:txBody>
          <a:bodyPr vert="horz"/>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pl-PL" smtClean="0"/>
              <a:t>Kliknij, aby edytować styl</a:t>
            </a:r>
            <a:endParaRPr kumimoji="0" lang="en-US"/>
          </a:p>
        </p:txBody>
      </p:sp>
      <p:sp>
        <p:nvSpPr>
          <p:cNvPr id="4" name="Symbol zastępczy tekstu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pl-PL" smtClean="0"/>
              <a:t>Kliknij, aby edytować style wzorca tekstu</a:t>
            </a:r>
          </a:p>
        </p:txBody>
      </p:sp>
      <p:sp>
        <p:nvSpPr>
          <p:cNvPr id="5" name="Symbol zastępczy daty 4"/>
          <p:cNvSpPr>
            <a:spLocks noGrp="1"/>
          </p:cNvSpPr>
          <p:nvPr>
            <p:ph type="dt" sz="half" idx="10"/>
          </p:nvPr>
        </p:nvSpPr>
        <p:spPr/>
        <p:txBody>
          <a:bodyPr/>
          <a:lstStyle/>
          <a:p>
            <a:fld id="{4487AAB8-72C2-4A51-BD46-1D6EE5A177BD}" type="datetimeFigureOut">
              <a:rPr lang="pl-PL" smtClean="0"/>
              <a:t>2020-04-28</a:t>
            </a:fld>
            <a:endParaRPr lang="pl-PL"/>
          </a:p>
        </p:txBody>
      </p:sp>
      <p:sp>
        <p:nvSpPr>
          <p:cNvPr id="6" name="Symbol zastępczy stopki 5"/>
          <p:cNvSpPr>
            <a:spLocks noGrp="1"/>
          </p:cNvSpPr>
          <p:nvPr>
            <p:ph type="ftr" sz="quarter" idx="11"/>
          </p:nvPr>
        </p:nvSpPr>
        <p:spPr>
          <a:xfrm>
            <a:off x="914400" y="6172200"/>
            <a:ext cx="3886200" cy="457200"/>
          </a:xfrm>
        </p:spPr>
        <p:txBody>
          <a:bodyPr/>
          <a:lstStyle/>
          <a:p>
            <a:endParaRPr lang="pl-PL"/>
          </a:p>
        </p:txBody>
      </p:sp>
      <p:sp>
        <p:nvSpPr>
          <p:cNvPr id="7" name="Symbol zastępczy numeru slajdu 6"/>
          <p:cNvSpPr>
            <a:spLocks noGrp="1"/>
          </p:cNvSpPr>
          <p:nvPr>
            <p:ph type="sldNum" sz="quarter" idx="12"/>
          </p:nvPr>
        </p:nvSpPr>
        <p:spPr>
          <a:xfrm>
            <a:off x="146304" y="6208776"/>
            <a:ext cx="457200" cy="457200"/>
          </a:xfrm>
        </p:spPr>
        <p:txBody>
          <a:bodyPr/>
          <a:lstStyle/>
          <a:p>
            <a:fld id="{DB5A213A-1C17-424A-8001-BC1D8C3831A3}" type="slidenum">
              <a:rPr lang="pl-PL" smtClean="0"/>
              <a:t>‹#›</a:t>
            </a:fld>
            <a:endParaRPr lang="pl-PL"/>
          </a:p>
        </p:txBody>
      </p:sp>
      <p:sp>
        <p:nvSpPr>
          <p:cNvPr id="11" name="Prostokąt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Prostokąt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Prostokąt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Symbol zastępczy obrazu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pl-PL" smtClean="0"/>
              <a:t>Kliknij ikonę, aby dodać obraz</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Prostokąt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Prostokąt zaokrąglony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Symbol zastępczy tytułu 21"/>
          <p:cNvSpPr>
            <a:spLocks noGrp="1"/>
          </p:cNvSpPr>
          <p:nvPr>
            <p:ph type="title"/>
          </p:nvPr>
        </p:nvSpPr>
        <p:spPr>
          <a:xfrm>
            <a:off x="914400" y="274638"/>
            <a:ext cx="7772400" cy="1143000"/>
          </a:xfrm>
          <a:prstGeom prst="rect">
            <a:avLst/>
          </a:prstGeom>
        </p:spPr>
        <p:txBody>
          <a:bodyPr bIns="91440" anchor="b" anchorCtr="0">
            <a:normAutofit/>
          </a:bodyPr>
          <a:lstStyle/>
          <a:p>
            <a:r>
              <a:rPr kumimoji="0" lang="pl-PL" smtClean="0"/>
              <a:t>Kliknij, aby edytować styl</a:t>
            </a:r>
            <a:endParaRPr kumimoji="0" lang="en-US"/>
          </a:p>
        </p:txBody>
      </p:sp>
      <p:sp>
        <p:nvSpPr>
          <p:cNvPr id="13" name="Symbol zastępczy tekstu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pl-PL" smtClean="0"/>
              <a:t>Kliknij, aby edytować style wzorca tekstu</a:t>
            </a:r>
          </a:p>
          <a:p>
            <a:pPr lvl="1" eaLnBrk="1" latinLnBrk="0" hangingPunct="1"/>
            <a:r>
              <a:rPr kumimoji="0" lang="pl-PL" smtClean="0"/>
              <a:t>Drugi poziom</a:t>
            </a:r>
          </a:p>
          <a:p>
            <a:pPr lvl="2" eaLnBrk="1" latinLnBrk="0" hangingPunct="1"/>
            <a:r>
              <a:rPr kumimoji="0" lang="pl-PL" smtClean="0"/>
              <a:t>Trzeci poziom</a:t>
            </a:r>
          </a:p>
          <a:p>
            <a:pPr lvl="3" eaLnBrk="1" latinLnBrk="0" hangingPunct="1"/>
            <a:r>
              <a:rPr kumimoji="0" lang="pl-PL" smtClean="0"/>
              <a:t>Czwarty poziom</a:t>
            </a:r>
          </a:p>
          <a:p>
            <a:pPr lvl="4" eaLnBrk="1" latinLnBrk="0" hangingPunct="1"/>
            <a:r>
              <a:rPr kumimoji="0" lang="pl-PL" smtClean="0"/>
              <a:t>Piąty poziom</a:t>
            </a:r>
            <a:endParaRPr kumimoji="0" lang="en-US"/>
          </a:p>
        </p:txBody>
      </p:sp>
      <p:sp>
        <p:nvSpPr>
          <p:cNvPr id="14" name="Symbol zastępczy daty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4487AAB8-72C2-4A51-BD46-1D6EE5A177BD}" type="datetimeFigureOut">
              <a:rPr lang="pl-PL" smtClean="0"/>
              <a:t>2020-04-28</a:t>
            </a:fld>
            <a:endParaRPr lang="pl-PL"/>
          </a:p>
        </p:txBody>
      </p:sp>
      <p:sp>
        <p:nvSpPr>
          <p:cNvPr id="3" name="Symbol zastępczy stopki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pl-PL"/>
          </a:p>
        </p:txBody>
      </p:sp>
      <p:sp>
        <p:nvSpPr>
          <p:cNvPr id="23" name="Symbol zastępczy numeru slajdu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DB5A213A-1C17-424A-8001-BC1D8C3831A3}" type="slidenum">
              <a:rPr lang="pl-PL" smtClean="0"/>
              <a:t>‹#›</a:t>
            </a:fld>
            <a:endParaRPr lang="pl-PL"/>
          </a:p>
        </p:txBody>
      </p:sp>
    </p:spTree>
  </p:cSld>
  <p:clrMap bg1="lt1" tx1="dk1" bg2="lt2" tx2="dk2" accent1="accent1" accent2="accent2" accent3="accent3" accent4="accent4" accent5="accent5" accent6="accent6" hlink="hlink" folHlink="folHlink"/>
  <p:sldLayoutIdLst>
    <p:sldLayoutId id="2147484129" r:id="rId1"/>
    <p:sldLayoutId id="2147484130" r:id="rId2"/>
    <p:sldLayoutId id="2147484131" r:id="rId3"/>
    <p:sldLayoutId id="2147484132" r:id="rId4"/>
    <p:sldLayoutId id="2147484133" r:id="rId5"/>
    <p:sldLayoutId id="2147484134" r:id="rId6"/>
    <p:sldLayoutId id="2147484135" r:id="rId7"/>
    <p:sldLayoutId id="2147484136" r:id="rId8"/>
    <p:sldLayoutId id="2147484137" r:id="rId9"/>
    <p:sldLayoutId id="2147484138" r:id="rId10"/>
    <p:sldLayoutId id="2147484139"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s://pl.pons.com/"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odtytuł 2"/>
          <p:cNvSpPr>
            <a:spLocks noGrp="1"/>
          </p:cNvSpPr>
          <p:nvPr>
            <p:ph type="subTitle" idx="1"/>
          </p:nvPr>
        </p:nvSpPr>
        <p:spPr>
          <a:xfrm>
            <a:off x="1331640" y="2780928"/>
            <a:ext cx="7200800" cy="3240360"/>
          </a:xfrm>
        </p:spPr>
        <p:txBody>
          <a:bodyPr>
            <a:noAutofit/>
          </a:bodyPr>
          <a:lstStyle/>
          <a:p>
            <a:r>
              <a:rPr lang="de-DE" sz="4000" b="1" dirty="0" smtClean="0">
                <a:solidFill>
                  <a:schemeClr val="tx1"/>
                </a:solidFill>
                <a:effectLst>
                  <a:outerShdw blurRad="38100" dist="38100" dir="2700000" algn="tl">
                    <a:srgbClr val="000000">
                      <a:alpha val="43137"/>
                    </a:srgbClr>
                  </a:outerShdw>
                </a:effectLst>
              </a:rPr>
              <a:t>DAS FAMILIENRECHT</a:t>
            </a:r>
          </a:p>
          <a:p>
            <a:r>
              <a:rPr lang="de-DE" sz="4000" b="1" dirty="0" smtClean="0">
                <a:solidFill>
                  <a:schemeClr val="tx1"/>
                </a:solidFill>
                <a:effectLst>
                  <a:outerShdw blurRad="38100" dist="38100" dir="2700000" algn="tl">
                    <a:srgbClr val="000000">
                      <a:alpha val="43137"/>
                    </a:srgbClr>
                  </a:outerShdw>
                </a:effectLst>
              </a:rPr>
              <a:t>Ausgewählte Aspekte</a:t>
            </a:r>
            <a:endParaRPr lang="pl-PL" sz="4000" b="1" dirty="0" smtClean="0">
              <a:solidFill>
                <a:schemeClr val="tx1"/>
              </a:solidFill>
              <a:effectLst>
                <a:outerShdw blurRad="38100" dist="38100" dir="2700000" algn="tl">
                  <a:srgbClr val="000000">
                    <a:alpha val="43137"/>
                  </a:srgbClr>
                </a:outerShdw>
              </a:effectLst>
            </a:endParaRPr>
          </a:p>
          <a:p>
            <a:endParaRPr lang="pl-PL" sz="4000" b="1" dirty="0">
              <a:solidFill>
                <a:schemeClr val="tx1"/>
              </a:solidFill>
              <a:effectLst>
                <a:outerShdw blurRad="38100" dist="38100" dir="2700000" algn="tl">
                  <a:srgbClr val="000000">
                    <a:alpha val="43137"/>
                  </a:srgbClr>
                </a:outerShdw>
              </a:effectLst>
            </a:endParaRPr>
          </a:p>
          <a:p>
            <a:pPr algn="r"/>
            <a:r>
              <a:rPr lang="pl-PL" sz="2000" b="1" dirty="0" err="1" smtClean="0">
                <a:solidFill>
                  <a:schemeClr val="tx1"/>
                </a:solidFill>
                <a:effectLst>
                  <a:outerShdw blurRad="38100" dist="38100" dir="2700000" algn="tl">
                    <a:srgbClr val="000000">
                      <a:alpha val="43137"/>
                    </a:srgbClr>
                  </a:outerShdw>
                </a:effectLst>
              </a:rPr>
              <a:t>Bearbeitet</a:t>
            </a:r>
            <a:r>
              <a:rPr lang="pl-PL" sz="2000" b="1" dirty="0" smtClean="0">
                <a:solidFill>
                  <a:schemeClr val="tx1"/>
                </a:solidFill>
                <a:effectLst>
                  <a:outerShdw blurRad="38100" dist="38100" dir="2700000" algn="tl">
                    <a:srgbClr val="000000">
                      <a:alpha val="43137"/>
                    </a:srgbClr>
                  </a:outerShdw>
                </a:effectLst>
              </a:rPr>
              <a:t> von Paweł Kamiński</a:t>
            </a:r>
            <a:r>
              <a:rPr lang="de-DE" sz="2000" b="1" dirty="0" smtClean="0">
                <a:solidFill>
                  <a:schemeClr val="tx1"/>
                </a:solidFill>
                <a:effectLst>
                  <a:outerShdw blurRad="38100" dist="38100" dir="2700000" algn="tl">
                    <a:srgbClr val="000000">
                      <a:alpha val="43137"/>
                    </a:srgbClr>
                  </a:outerShdw>
                </a:effectLst>
              </a:rPr>
              <a:t>,</a:t>
            </a:r>
            <a:endParaRPr lang="pl-PL" sz="2000" b="1" dirty="0" smtClean="0">
              <a:solidFill>
                <a:schemeClr val="tx1"/>
              </a:solidFill>
              <a:effectLst>
                <a:outerShdw blurRad="38100" dist="38100" dir="2700000" algn="tl">
                  <a:srgbClr val="000000">
                    <a:alpha val="43137"/>
                  </a:srgbClr>
                </a:outerShdw>
              </a:effectLst>
            </a:endParaRPr>
          </a:p>
          <a:p>
            <a:pPr algn="r"/>
            <a:r>
              <a:rPr lang="pl-PL" sz="2000" b="1" dirty="0" smtClean="0">
                <a:solidFill>
                  <a:schemeClr val="tx1"/>
                </a:solidFill>
                <a:effectLst>
                  <a:outerShdw blurRad="38100" dist="38100" dir="2700000" algn="tl">
                    <a:srgbClr val="000000">
                      <a:alpha val="43137"/>
                    </a:srgbClr>
                  </a:outerShdw>
                </a:effectLst>
              </a:rPr>
              <a:t>Student</a:t>
            </a:r>
            <a:r>
              <a:rPr lang="de-DE" sz="2000" b="1" dirty="0" smtClean="0">
                <a:solidFill>
                  <a:schemeClr val="tx1"/>
                </a:solidFill>
                <a:effectLst>
                  <a:outerShdw blurRad="38100" dist="38100" dir="2700000" algn="tl">
                    <a:srgbClr val="000000">
                      <a:alpha val="43137"/>
                    </a:srgbClr>
                  </a:outerShdw>
                </a:effectLst>
              </a:rPr>
              <a:t>en</a:t>
            </a:r>
            <a:r>
              <a:rPr lang="pl-PL" sz="2000" b="1" dirty="0" smtClean="0">
                <a:solidFill>
                  <a:schemeClr val="tx1"/>
                </a:solidFill>
                <a:effectLst>
                  <a:outerShdw blurRad="38100" dist="38100" dir="2700000" algn="tl">
                    <a:srgbClr val="000000">
                      <a:alpha val="43137"/>
                    </a:srgbClr>
                  </a:outerShdw>
                </a:effectLst>
              </a:rPr>
              <a:t>  des 3. </a:t>
            </a:r>
            <a:r>
              <a:rPr lang="pl-PL" sz="2000" b="1" dirty="0" err="1" smtClean="0">
                <a:solidFill>
                  <a:schemeClr val="tx1"/>
                </a:solidFill>
                <a:effectLst>
                  <a:outerShdw blurRad="38100" dist="38100" dir="2700000" algn="tl">
                    <a:srgbClr val="000000">
                      <a:alpha val="43137"/>
                    </a:srgbClr>
                  </a:outerShdw>
                </a:effectLst>
              </a:rPr>
              <a:t>Studienjahres</a:t>
            </a:r>
            <a:r>
              <a:rPr lang="pl-PL" sz="2000" b="1" dirty="0" smtClean="0">
                <a:solidFill>
                  <a:schemeClr val="tx1"/>
                </a:solidFill>
                <a:effectLst>
                  <a:outerShdw blurRad="38100" dist="38100" dir="2700000" algn="tl">
                    <a:srgbClr val="000000">
                      <a:alpha val="43137"/>
                    </a:srgbClr>
                  </a:outerShdw>
                </a:effectLst>
              </a:rPr>
              <a:t> </a:t>
            </a:r>
          </a:p>
          <a:p>
            <a:pPr algn="r"/>
            <a:r>
              <a:rPr lang="pl-PL" sz="2000" b="1" dirty="0" err="1" smtClean="0">
                <a:solidFill>
                  <a:schemeClr val="tx1"/>
                </a:solidFill>
                <a:effectLst>
                  <a:outerShdw blurRad="38100" dist="38100" dir="2700000" algn="tl">
                    <a:srgbClr val="000000">
                      <a:alpha val="43137"/>
                    </a:srgbClr>
                  </a:outerShdw>
                </a:effectLst>
              </a:rPr>
              <a:t>Fakul</a:t>
            </a:r>
            <a:r>
              <a:rPr lang="de-DE" sz="2000" b="1" dirty="0" smtClean="0">
                <a:solidFill>
                  <a:schemeClr val="tx1"/>
                </a:solidFill>
                <a:effectLst>
                  <a:outerShdw blurRad="38100" dist="38100" dir="2700000" algn="tl">
                    <a:srgbClr val="000000">
                      <a:alpha val="43137"/>
                    </a:srgbClr>
                  </a:outerShdw>
                </a:effectLst>
              </a:rPr>
              <a:t>tät für Rechtswissenschaften und Verwaltungslehre </a:t>
            </a:r>
            <a:r>
              <a:rPr lang="de-DE" sz="2000" b="1" dirty="0" err="1" smtClean="0">
                <a:solidFill>
                  <a:schemeClr val="tx1"/>
                </a:solidFill>
                <a:effectLst>
                  <a:outerShdw blurRad="38100" dist="38100" dir="2700000" algn="tl">
                    <a:srgbClr val="000000">
                      <a:alpha val="43137"/>
                    </a:srgbClr>
                  </a:outerShdw>
                </a:effectLst>
              </a:rPr>
              <a:t>Rzeszower</a:t>
            </a:r>
            <a:r>
              <a:rPr lang="de-DE" sz="2000" b="1" dirty="0" smtClean="0">
                <a:solidFill>
                  <a:schemeClr val="tx1"/>
                </a:solidFill>
                <a:effectLst>
                  <a:outerShdw blurRad="38100" dist="38100" dir="2700000" algn="tl">
                    <a:srgbClr val="000000">
                      <a:alpha val="43137"/>
                    </a:srgbClr>
                  </a:outerShdw>
                </a:effectLst>
              </a:rPr>
              <a:t> Universität</a:t>
            </a:r>
          </a:p>
          <a:p>
            <a:pPr algn="r"/>
            <a:r>
              <a:rPr lang="de-DE" sz="2000" b="1" dirty="0" smtClean="0">
                <a:solidFill>
                  <a:schemeClr val="tx1"/>
                </a:solidFill>
                <a:effectLst>
                  <a:outerShdw blurRad="38100" dist="38100" dir="2700000" algn="tl">
                    <a:srgbClr val="000000">
                      <a:alpha val="43137"/>
                    </a:srgbClr>
                  </a:outerShdw>
                </a:effectLst>
              </a:rPr>
              <a:t>2019-20</a:t>
            </a:r>
            <a:endParaRPr lang="pl-PL" sz="2000" b="1" dirty="0">
              <a:solidFill>
                <a:schemeClr val="tx1"/>
              </a:solidFill>
              <a:effectLst>
                <a:outerShdw blurRad="38100" dist="38100" dir="2700000" algn="tl">
                  <a:srgbClr val="000000">
                    <a:alpha val="43137"/>
                  </a:srgbClr>
                </a:outerShdw>
              </a:effectLst>
            </a:endParaRPr>
          </a:p>
        </p:txBody>
      </p:sp>
      <p:sp>
        <p:nvSpPr>
          <p:cNvPr id="2" name="Tytuł 1"/>
          <p:cNvSpPr>
            <a:spLocks noGrp="1"/>
          </p:cNvSpPr>
          <p:nvPr>
            <p:ph type="ctrTitle"/>
          </p:nvPr>
        </p:nvSpPr>
        <p:spPr>
          <a:xfrm>
            <a:off x="3703207" y="6858000"/>
            <a:ext cx="5472608" cy="2088232"/>
          </a:xfrm>
        </p:spPr>
        <p:txBody>
          <a:bodyPr>
            <a:normAutofit/>
          </a:bodyPr>
          <a:lstStyle/>
          <a:p>
            <a:pPr algn="r"/>
            <a:r>
              <a:rPr lang="pl-PL" sz="2000" dirty="0" err="1" smtClean="0"/>
              <a:t>Bearbeitet</a:t>
            </a:r>
            <a:r>
              <a:rPr lang="pl-PL" sz="2000" dirty="0" smtClean="0"/>
              <a:t> von </a:t>
            </a:r>
            <a:endParaRPr lang="pl-PL" sz="2000" dirty="0"/>
          </a:p>
        </p:txBody>
      </p:sp>
      <p:pic>
        <p:nvPicPr>
          <p:cNvPr id="1026" name="Picture 2" descr="C:\Users\asus\Desktop\zdalnie\indeks.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5968" y="96985"/>
            <a:ext cx="2143125" cy="21431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6318186"/>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fontScale="90000"/>
          </a:bodyPr>
          <a:lstStyle/>
          <a:p>
            <a:r>
              <a:rPr lang="de-DE" b="1" dirty="0"/>
              <a:t>Materielles Recht im Familienrecht</a:t>
            </a:r>
            <a:endParaRPr lang="pl-PL" dirty="0"/>
          </a:p>
        </p:txBody>
      </p:sp>
      <p:sp>
        <p:nvSpPr>
          <p:cNvPr id="3" name="Symbol zastępczy zawartości 2"/>
          <p:cNvSpPr>
            <a:spLocks noGrp="1"/>
          </p:cNvSpPr>
          <p:nvPr>
            <p:ph sz="quarter" idx="1"/>
          </p:nvPr>
        </p:nvSpPr>
        <p:spPr/>
        <p:txBody>
          <a:bodyPr/>
          <a:lstStyle/>
          <a:p>
            <a:r>
              <a:rPr lang="de-DE" dirty="0">
                <a:solidFill>
                  <a:schemeClr val="accent1">
                    <a:lumMod val="75000"/>
                  </a:schemeClr>
                </a:solidFill>
              </a:rPr>
              <a:t>Bedeutung für das Kindesunterhaltsrecht haben daneben das Unterhaltsvorschussgesetz und die Düsseldorfer Tabelle. Die Regelbedarfsverordnung ist 2008 außer Kraft getreten. </a:t>
            </a:r>
            <a:endParaRPr lang="pl-PL" dirty="0">
              <a:solidFill>
                <a:schemeClr val="accent1">
                  <a:lumMod val="75000"/>
                </a:schemeClr>
              </a:solidFill>
            </a:endParaRPr>
          </a:p>
          <a:p>
            <a:r>
              <a:rPr lang="de-DE" dirty="0">
                <a:solidFill>
                  <a:schemeClr val="accent1">
                    <a:lumMod val="75000"/>
                  </a:schemeClr>
                </a:solidFill>
              </a:rPr>
              <a:t>In der DDR war das Familienrecht seit 1965 außerhalb des BGB in einem eigenen Familiengesetzbuch (FGB) geregelt. </a:t>
            </a:r>
            <a:endParaRPr lang="pl-PL" dirty="0">
              <a:solidFill>
                <a:schemeClr val="accent1">
                  <a:lumMod val="75000"/>
                </a:schemeClr>
              </a:solidFill>
            </a:endParaRPr>
          </a:p>
          <a:p>
            <a:endParaRPr lang="pl-PL" dirty="0"/>
          </a:p>
        </p:txBody>
      </p:sp>
    </p:spTree>
    <p:extLst>
      <p:ext uri="{BB962C8B-B14F-4D97-AF65-F5344CB8AC3E}">
        <p14:creationId xmlns:p14="http://schemas.microsoft.com/office/powerpoint/2010/main" val="18649274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899592" y="476672"/>
            <a:ext cx="7772400" cy="1143000"/>
          </a:xfrm>
        </p:spPr>
        <p:txBody>
          <a:bodyPr>
            <a:normAutofit fontScale="90000"/>
          </a:bodyPr>
          <a:lstStyle/>
          <a:p>
            <a:pPr algn="ctr"/>
            <a:r>
              <a:rPr lang="de-DE" b="1" dirty="0"/>
              <a:t>Prozessrecht</a:t>
            </a:r>
            <a:r>
              <a:rPr lang="pl-PL" dirty="0"/>
              <a:t/>
            </a:r>
            <a:br>
              <a:rPr lang="pl-PL" dirty="0"/>
            </a:br>
            <a:endParaRPr lang="pl-PL" dirty="0"/>
          </a:p>
        </p:txBody>
      </p:sp>
      <p:sp>
        <p:nvSpPr>
          <p:cNvPr id="3" name="Symbol zastępczy zawartości 2"/>
          <p:cNvSpPr>
            <a:spLocks noGrp="1"/>
          </p:cNvSpPr>
          <p:nvPr>
            <p:ph sz="quarter" idx="1"/>
          </p:nvPr>
        </p:nvSpPr>
        <p:spPr>
          <a:xfrm>
            <a:off x="1043608" y="1988840"/>
            <a:ext cx="7772400" cy="4572000"/>
          </a:xfrm>
        </p:spPr>
        <p:txBody>
          <a:bodyPr>
            <a:normAutofit/>
          </a:bodyPr>
          <a:lstStyle/>
          <a:p>
            <a:r>
              <a:rPr lang="de-DE" sz="1800" dirty="0">
                <a:solidFill>
                  <a:schemeClr val="accent1">
                    <a:lumMod val="75000"/>
                  </a:schemeClr>
                </a:solidFill>
              </a:rPr>
              <a:t>Bei den Amtsgerichten sind Abteilungen für Familiensachen, Familiengerichte, gebildet. Für Beschwerden gegen die Entscheidungen der Familiengerichte sind die Familiensenate bei den Oberlandesgerichten zuständig. </a:t>
            </a:r>
            <a:endParaRPr lang="de-DE" sz="1800" dirty="0" smtClean="0">
              <a:solidFill>
                <a:schemeClr val="accent1">
                  <a:lumMod val="75000"/>
                </a:schemeClr>
              </a:solidFill>
            </a:endParaRPr>
          </a:p>
          <a:p>
            <a:pPr marL="0" indent="0">
              <a:buNone/>
            </a:pPr>
            <a:endParaRPr lang="pl-PL" sz="1800" dirty="0">
              <a:solidFill>
                <a:schemeClr val="accent1">
                  <a:lumMod val="75000"/>
                </a:schemeClr>
              </a:solidFill>
            </a:endParaRPr>
          </a:p>
          <a:p>
            <a:r>
              <a:rPr lang="de-DE" sz="1800" dirty="0">
                <a:solidFill>
                  <a:schemeClr val="accent1">
                    <a:lumMod val="75000"/>
                  </a:schemeClr>
                </a:solidFill>
              </a:rPr>
              <a:t>In der Rechtsanwaltschaft ist bei entsprechender Spezialisierung der Erwerb der besonderen Berufsbezeichnung eines Fachanwalts für Familienrecht möglich</a:t>
            </a:r>
            <a:r>
              <a:rPr lang="de-DE" dirty="0">
                <a:solidFill>
                  <a:schemeClr val="accent1">
                    <a:lumMod val="75000"/>
                  </a:schemeClr>
                </a:solidFill>
              </a:rPr>
              <a:t>. </a:t>
            </a:r>
            <a:endParaRPr lang="pl-PL" dirty="0">
              <a:solidFill>
                <a:schemeClr val="accent1">
                  <a:lumMod val="75000"/>
                </a:schemeClr>
              </a:solidFill>
            </a:endParaRPr>
          </a:p>
        </p:txBody>
      </p:sp>
    </p:spTree>
    <p:extLst>
      <p:ext uri="{BB962C8B-B14F-4D97-AF65-F5344CB8AC3E}">
        <p14:creationId xmlns:p14="http://schemas.microsoft.com/office/powerpoint/2010/main" val="226245057"/>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b="1"/>
              <a:t>Wörterbuch</a:t>
            </a:r>
            <a:endParaRPr lang="pl-PL"/>
          </a:p>
        </p:txBody>
      </p:sp>
      <p:sp>
        <p:nvSpPr>
          <p:cNvPr id="3" name="Symbol zastępczy zawartości 2"/>
          <p:cNvSpPr>
            <a:spLocks noGrp="1"/>
          </p:cNvSpPr>
          <p:nvPr>
            <p:ph sz="quarter" idx="1"/>
          </p:nvPr>
        </p:nvSpPr>
        <p:spPr>
          <a:xfrm>
            <a:off x="467544" y="1412776"/>
            <a:ext cx="8229600" cy="4525963"/>
          </a:xfrm>
        </p:spPr>
        <p:txBody>
          <a:bodyPr>
            <a:normAutofit fontScale="92500" lnSpcReduction="10000"/>
          </a:bodyPr>
          <a:lstStyle/>
          <a:p>
            <a:r>
              <a:rPr lang="pl-PL" sz="1800" dirty="0" smtClean="0">
                <a:solidFill>
                  <a:schemeClr val="accent1">
                    <a:lumMod val="75000"/>
                  </a:schemeClr>
                </a:solidFill>
              </a:rPr>
              <a:t>der </a:t>
            </a:r>
            <a:r>
              <a:rPr lang="pl-PL" sz="1800" dirty="0" err="1" smtClean="0">
                <a:solidFill>
                  <a:schemeClr val="accent1">
                    <a:lumMod val="75000"/>
                  </a:schemeClr>
                </a:solidFill>
              </a:rPr>
              <a:t>Unterhalt</a:t>
            </a:r>
            <a:r>
              <a:rPr lang="pl-PL" sz="1800" dirty="0" smtClean="0">
                <a:solidFill>
                  <a:schemeClr val="accent1">
                    <a:lumMod val="75000"/>
                  </a:schemeClr>
                </a:solidFill>
              </a:rPr>
              <a:t>-  utrzymanie</a:t>
            </a:r>
          </a:p>
          <a:p>
            <a:r>
              <a:rPr lang="pl-PL" sz="1800" dirty="0" err="1" smtClean="0">
                <a:solidFill>
                  <a:schemeClr val="accent1">
                    <a:lumMod val="75000"/>
                  </a:schemeClr>
                </a:solidFill>
              </a:rPr>
              <a:t>die</a:t>
            </a:r>
            <a:r>
              <a:rPr lang="pl-PL" sz="1800" dirty="0" smtClean="0">
                <a:solidFill>
                  <a:schemeClr val="accent1">
                    <a:lumMod val="75000"/>
                  </a:schemeClr>
                </a:solidFill>
              </a:rPr>
              <a:t> </a:t>
            </a:r>
            <a:r>
              <a:rPr lang="pl-PL" sz="1800" dirty="0" err="1" smtClean="0">
                <a:solidFill>
                  <a:schemeClr val="accent1">
                    <a:lumMod val="75000"/>
                  </a:schemeClr>
                </a:solidFill>
              </a:rPr>
              <a:t>Aufhebung</a:t>
            </a:r>
            <a:r>
              <a:rPr lang="pl-PL" sz="1800" dirty="0" smtClean="0">
                <a:solidFill>
                  <a:schemeClr val="accent1">
                    <a:lumMod val="75000"/>
                  </a:schemeClr>
                </a:solidFill>
              </a:rPr>
              <a:t>- zakończenie, uchylenie</a:t>
            </a:r>
          </a:p>
          <a:p>
            <a:r>
              <a:rPr lang="pl-PL" sz="1800" dirty="0" err="1" smtClean="0">
                <a:solidFill>
                  <a:schemeClr val="accent1">
                    <a:lumMod val="75000"/>
                  </a:schemeClr>
                </a:solidFill>
              </a:rPr>
              <a:t>die</a:t>
            </a:r>
            <a:r>
              <a:rPr lang="pl-PL" sz="1800" dirty="0" smtClean="0">
                <a:solidFill>
                  <a:schemeClr val="accent1">
                    <a:lumMod val="75000"/>
                  </a:schemeClr>
                </a:solidFill>
              </a:rPr>
              <a:t> </a:t>
            </a:r>
            <a:r>
              <a:rPr lang="pl-PL" sz="1800" dirty="0" err="1" smtClean="0">
                <a:solidFill>
                  <a:schemeClr val="accent1">
                    <a:lumMod val="75000"/>
                  </a:schemeClr>
                </a:solidFill>
              </a:rPr>
              <a:t>Scheidung</a:t>
            </a:r>
            <a:r>
              <a:rPr lang="pl-PL" sz="1800" dirty="0" smtClean="0">
                <a:solidFill>
                  <a:schemeClr val="accent1">
                    <a:lumMod val="75000"/>
                  </a:schemeClr>
                </a:solidFill>
              </a:rPr>
              <a:t>- rozwód</a:t>
            </a:r>
          </a:p>
          <a:p>
            <a:r>
              <a:rPr lang="pl-PL" sz="1800" dirty="0" err="1" smtClean="0">
                <a:solidFill>
                  <a:schemeClr val="accent1">
                    <a:lumMod val="75000"/>
                  </a:schemeClr>
                </a:solidFill>
              </a:rPr>
              <a:t>die</a:t>
            </a:r>
            <a:r>
              <a:rPr lang="pl-PL" sz="1800" dirty="0" smtClean="0">
                <a:solidFill>
                  <a:schemeClr val="accent1">
                    <a:lumMod val="75000"/>
                  </a:schemeClr>
                </a:solidFill>
              </a:rPr>
              <a:t> </a:t>
            </a:r>
            <a:r>
              <a:rPr lang="pl-PL" sz="1800" dirty="0" err="1" smtClean="0">
                <a:solidFill>
                  <a:schemeClr val="accent1">
                    <a:lumMod val="75000"/>
                  </a:schemeClr>
                </a:solidFill>
              </a:rPr>
              <a:t>Abstammung</a:t>
            </a:r>
            <a:r>
              <a:rPr lang="pl-PL" sz="1800" dirty="0" smtClean="0">
                <a:solidFill>
                  <a:schemeClr val="accent1">
                    <a:lumMod val="75000"/>
                  </a:schemeClr>
                </a:solidFill>
              </a:rPr>
              <a:t>- pochodzenie</a:t>
            </a:r>
          </a:p>
          <a:p>
            <a:r>
              <a:rPr lang="de-DE" sz="1800" dirty="0" err="1">
                <a:solidFill>
                  <a:schemeClr val="accent1">
                    <a:lumMod val="75000"/>
                  </a:schemeClr>
                </a:solidFill>
              </a:rPr>
              <a:t>d</a:t>
            </a:r>
            <a:r>
              <a:rPr lang="pl-PL" sz="1800" dirty="0" err="1" smtClean="0">
                <a:solidFill>
                  <a:schemeClr val="accent1">
                    <a:lumMod val="75000"/>
                  </a:schemeClr>
                </a:solidFill>
              </a:rPr>
              <a:t>ie</a:t>
            </a:r>
            <a:r>
              <a:rPr lang="pl-PL" sz="1800" dirty="0" smtClean="0">
                <a:solidFill>
                  <a:schemeClr val="accent1">
                    <a:lumMod val="75000"/>
                  </a:schemeClr>
                </a:solidFill>
              </a:rPr>
              <a:t> </a:t>
            </a:r>
            <a:r>
              <a:rPr lang="pl-PL" sz="1800" dirty="0" err="1" smtClean="0">
                <a:solidFill>
                  <a:schemeClr val="accent1">
                    <a:lumMod val="75000"/>
                  </a:schemeClr>
                </a:solidFill>
              </a:rPr>
              <a:t>Ehemündigkeit</a:t>
            </a:r>
            <a:r>
              <a:rPr lang="pl-PL" sz="1800" dirty="0" smtClean="0">
                <a:solidFill>
                  <a:schemeClr val="accent1">
                    <a:lumMod val="75000"/>
                  </a:schemeClr>
                </a:solidFill>
              </a:rPr>
              <a:t>- wiek zdolności do zawarcia małżeństwa </a:t>
            </a:r>
          </a:p>
          <a:p>
            <a:r>
              <a:rPr lang="pl-PL" sz="1800" dirty="0" err="1">
                <a:solidFill>
                  <a:schemeClr val="accent1">
                    <a:lumMod val="75000"/>
                  </a:schemeClr>
                </a:solidFill>
              </a:rPr>
              <a:t>das</a:t>
            </a:r>
            <a:r>
              <a:rPr lang="pl-PL" sz="1800" dirty="0">
                <a:solidFill>
                  <a:schemeClr val="accent1">
                    <a:lumMod val="75000"/>
                  </a:schemeClr>
                </a:solidFill>
              </a:rPr>
              <a:t> </a:t>
            </a:r>
            <a:r>
              <a:rPr lang="pl-PL" sz="1800" dirty="0" err="1" smtClean="0">
                <a:solidFill>
                  <a:schemeClr val="accent1">
                    <a:lumMod val="75000"/>
                  </a:schemeClr>
                </a:solidFill>
              </a:rPr>
              <a:t>Ehegüterrecht</a:t>
            </a:r>
            <a:r>
              <a:rPr lang="pl-PL" sz="1800" dirty="0" smtClean="0">
                <a:solidFill>
                  <a:schemeClr val="accent1">
                    <a:lumMod val="75000"/>
                  </a:schemeClr>
                </a:solidFill>
              </a:rPr>
              <a:t>- </a:t>
            </a:r>
            <a:r>
              <a:rPr lang="pl-PL" sz="1800" dirty="0">
                <a:solidFill>
                  <a:schemeClr val="accent1">
                    <a:lumMod val="75000"/>
                  </a:schemeClr>
                </a:solidFill>
              </a:rPr>
              <a:t>majątkowe prawo małżeńskie</a:t>
            </a:r>
          </a:p>
          <a:p>
            <a:r>
              <a:rPr lang="pl-PL" sz="1800" dirty="0" err="1" smtClean="0">
                <a:solidFill>
                  <a:schemeClr val="accent1">
                    <a:lumMod val="75000"/>
                  </a:schemeClr>
                </a:solidFill>
              </a:rPr>
              <a:t>das</a:t>
            </a:r>
            <a:r>
              <a:rPr lang="pl-PL" sz="1800" dirty="0" smtClean="0">
                <a:solidFill>
                  <a:schemeClr val="accent1">
                    <a:lumMod val="75000"/>
                  </a:schemeClr>
                </a:solidFill>
              </a:rPr>
              <a:t> </a:t>
            </a:r>
            <a:r>
              <a:rPr lang="pl-PL" sz="1800" dirty="0" err="1" smtClean="0">
                <a:solidFill>
                  <a:schemeClr val="accent1">
                    <a:lumMod val="75000"/>
                  </a:schemeClr>
                </a:solidFill>
              </a:rPr>
              <a:t>Namensrecht</a:t>
            </a:r>
            <a:r>
              <a:rPr lang="pl-PL" sz="1800" dirty="0" smtClean="0">
                <a:solidFill>
                  <a:schemeClr val="accent1">
                    <a:lumMod val="75000"/>
                  </a:schemeClr>
                </a:solidFill>
              </a:rPr>
              <a:t>- prawo do nazwiska/nazwy</a:t>
            </a:r>
          </a:p>
          <a:p>
            <a:r>
              <a:rPr lang="pl-PL" sz="1800" dirty="0" err="1" smtClean="0">
                <a:solidFill>
                  <a:schemeClr val="accent1">
                    <a:lumMod val="75000"/>
                  </a:schemeClr>
                </a:solidFill>
              </a:rPr>
              <a:t>die</a:t>
            </a:r>
            <a:r>
              <a:rPr lang="pl-PL" sz="1800" dirty="0" smtClean="0">
                <a:solidFill>
                  <a:schemeClr val="accent1">
                    <a:lumMod val="75000"/>
                  </a:schemeClr>
                </a:solidFill>
              </a:rPr>
              <a:t> </a:t>
            </a:r>
            <a:r>
              <a:rPr lang="pl-PL" sz="1800" dirty="0" err="1" smtClean="0">
                <a:solidFill>
                  <a:schemeClr val="accent1">
                    <a:lumMod val="75000"/>
                  </a:schemeClr>
                </a:solidFill>
              </a:rPr>
              <a:t>Anknüpfung</a:t>
            </a:r>
            <a:r>
              <a:rPr lang="pl-PL" sz="1800" dirty="0" smtClean="0">
                <a:solidFill>
                  <a:schemeClr val="accent1">
                    <a:lumMod val="75000"/>
                  </a:schemeClr>
                </a:solidFill>
              </a:rPr>
              <a:t>- nawiązanie</a:t>
            </a:r>
          </a:p>
          <a:p>
            <a:r>
              <a:rPr lang="pl-PL" sz="1800" dirty="0" err="1" smtClean="0">
                <a:solidFill>
                  <a:schemeClr val="accent1">
                    <a:lumMod val="75000"/>
                  </a:schemeClr>
                </a:solidFill>
              </a:rPr>
              <a:t>das</a:t>
            </a:r>
            <a:r>
              <a:rPr lang="pl-PL" sz="1800" dirty="0">
                <a:solidFill>
                  <a:schemeClr val="accent1">
                    <a:lumMod val="75000"/>
                  </a:schemeClr>
                </a:solidFill>
              </a:rPr>
              <a:t> </a:t>
            </a:r>
            <a:r>
              <a:rPr lang="pl-PL" sz="1800" dirty="0" err="1" smtClean="0">
                <a:solidFill>
                  <a:schemeClr val="accent1">
                    <a:lumMod val="75000"/>
                  </a:schemeClr>
                </a:solidFill>
              </a:rPr>
              <a:t>Güterrechtsregister</a:t>
            </a:r>
            <a:r>
              <a:rPr lang="pl-PL" sz="1800" dirty="0" smtClean="0">
                <a:solidFill>
                  <a:schemeClr val="accent1">
                    <a:lumMod val="75000"/>
                  </a:schemeClr>
                </a:solidFill>
              </a:rPr>
              <a:t>- rejestr majątkowy</a:t>
            </a:r>
          </a:p>
          <a:p>
            <a:r>
              <a:rPr lang="pl-PL" sz="1800" dirty="0" smtClean="0">
                <a:solidFill>
                  <a:schemeClr val="accent1">
                    <a:lumMod val="75000"/>
                  </a:schemeClr>
                </a:solidFill>
              </a:rPr>
              <a:t>d</a:t>
            </a:r>
            <a:r>
              <a:rPr lang="de-DE" sz="1800" dirty="0" smtClean="0">
                <a:solidFill>
                  <a:schemeClr val="accent1">
                    <a:lumMod val="75000"/>
                  </a:schemeClr>
                </a:solidFill>
              </a:rPr>
              <a:t>er</a:t>
            </a:r>
            <a:r>
              <a:rPr lang="pl-PL" sz="1800" dirty="0" smtClean="0">
                <a:solidFill>
                  <a:schemeClr val="accent1">
                    <a:lumMod val="75000"/>
                  </a:schemeClr>
                </a:solidFill>
              </a:rPr>
              <a:t> </a:t>
            </a:r>
            <a:r>
              <a:rPr lang="pl-PL" sz="1800" dirty="0" err="1" smtClean="0">
                <a:solidFill>
                  <a:schemeClr val="accent1">
                    <a:lumMod val="75000"/>
                  </a:schemeClr>
                </a:solidFill>
              </a:rPr>
              <a:t>Aufenthalt</a:t>
            </a:r>
            <a:r>
              <a:rPr lang="pl-PL" sz="1800" dirty="0" smtClean="0">
                <a:solidFill>
                  <a:schemeClr val="accent1">
                    <a:lumMod val="75000"/>
                  </a:schemeClr>
                </a:solidFill>
              </a:rPr>
              <a:t>- pobyt, postój</a:t>
            </a:r>
          </a:p>
          <a:p>
            <a:r>
              <a:rPr lang="pl-PL" sz="1800" dirty="0" smtClean="0">
                <a:solidFill>
                  <a:schemeClr val="accent1">
                    <a:lumMod val="75000"/>
                  </a:schemeClr>
                </a:solidFill>
              </a:rPr>
              <a:t>der </a:t>
            </a:r>
            <a:r>
              <a:rPr lang="pl-PL" sz="1800" dirty="0" err="1" smtClean="0">
                <a:solidFill>
                  <a:schemeClr val="accent1">
                    <a:lumMod val="75000"/>
                  </a:schemeClr>
                </a:solidFill>
              </a:rPr>
              <a:t>Versorgungsausgleich</a:t>
            </a:r>
            <a:r>
              <a:rPr lang="pl-PL" sz="1800" dirty="0" smtClean="0">
                <a:solidFill>
                  <a:schemeClr val="accent1">
                    <a:lumMod val="75000"/>
                  </a:schemeClr>
                </a:solidFill>
              </a:rPr>
              <a:t>- wyrównanie roszczeń rentowych</a:t>
            </a:r>
          </a:p>
          <a:p>
            <a:r>
              <a:rPr lang="pl-PL" sz="1800" dirty="0" err="1" smtClean="0">
                <a:solidFill>
                  <a:schemeClr val="accent1">
                    <a:lumMod val="75000"/>
                  </a:schemeClr>
                </a:solidFill>
              </a:rPr>
              <a:t>das</a:t>
            </a:r>
            <a:r>
              <a:rPr lang="pl-PL" sz="1800" dirty="0" smtClean="0">
                <a:solidFill>
                  <a:schemeClr val="accent1">
                    <a:lumMod val="75000"/>
                  </a:schemeClr>
                </a:solidFill>
              </a:rPr>
              <a:t> </a:t>
            </a:r>
            <a:r>
              <a:rPr lang="pl-PL" sz="1800" dirty="0" err="1" smtClean="0">
                <a:solidFill>
                  <a:schemeClr val="accent1">
                    <a:lumMod val="75000"/>
                  </a:schemeClr>
                </a:solidFill>
              </a:rPr>
              <a:t>Heimatrecht</a:t>
            </a:r>
            <a:r>
              <a:rPr lang="pl-PL" sz="1800" dirty="0" smtClean="0">
                <a:solidFill>
                  <a:schemeClr val="accent1">
                    <a:lumMod val="75000"/>
                  </a:schemeClr>
                </a:solidFill>
              </a:rPr>
              <a:t>- prawo ojczyste</a:t>
            </a:r>
          </a:p>
          <a:p>
            <a:r>
              <a:rPr lang="pl-PL" sz="1800" dirty="0" err="1" smtClean="0">
                <a:solidFill>
                  <a:schemeClr val="accent1">
                    <a:lumMod val="75000"/>
                  </a:schemeClr>
                </a:solidFill>
              </a:rPr>
              <a:t>anwendbar</a:t>
            </a:r>
            <a:r>
              <a:rPr lang="pl-PL" sz="1800" dirty="0" smtClean="0">
                <a:solidFill>
                  <a:schemeClr val="accent1">
                    <a:lumMod val="75000"/>
                  </a:schemeClr>
                </a:solidFill>
              </a:rPr>
              <a:t>- przydatny</a:t>
            </a:r>
          </a:p>
          <a:p>
            <a:r>
              <a:rPr lang="pl-PL" sz="1800" dirty="0" err="1" smtClean="0">
                <a:solidFill>
                  <a:schemeClr val="accent1">
                    <a:lumMod val="75000"/>
                  </a:schemeClr>
                </a:solidFill>
              </a:rPr>
              <a:t>die</a:t>
            </a:r>
            <a:r>
              <a:rPr lang="pl-PL" sz="1800" dirty="0" smtClean="0">
                <a:solidFill>
                  <a:schemeClr val="accent1">
                    <a:lumMod val="75000"/>
                  </a:schemeClr>
                </a:solidFill>
              </a:rPr>
              <a:t> </a:t>
            </a:r>
            <a:r>
              <a:rPr lang="pl-PL" sz="1800" dirty="0" err="1" smtClean="0">
                <a:solidFill>
                  <a:schemeClr val="accent1">
                    <a:lumMod val="75000"/>
                  </a:schemeClr>
                </a:solidFill>
              </a:rPr>
              <a:t>Sorge</a:t>
            </a:r>
            <a:r>
              <a:rPr lang="pl-PL" sz="1800" dirty="0" smtClean="0">
                <a:solidFill>
                  <a:schemeClr val="accent1">
                    <a:lumMod val="75000"/>
                  </a:schemeClr>
                </a:solidFill>
              </a:rPr>
              <a:t>- opieka</a:t>
            </a:r>
          </a:p>
          <a:p>
            <a:endParaRPr lang="pl-PL" sz="1800" dirty="0" smtClean="0"/>
          </a:p>
          <a:p>
            <a:endParaRPr lang="pl-PL" sz="1800" dirty="0" smtClean="0"/>
          </a:p>
          <a:p>
            <a:endParaRPr lang="pl-PL" sz="1800" dirty="0"/>
          </a:p>
        </p:txBody>
      </p:sp>
    </p:spTree>
    <p:extLst>
      <p:ext uri="{BB962C8B-B14F-4D97-AF65-F5344CB8AC3E}">
        <p14:creationId xmlns:p14="http://schemas.microsoft.com/office/powerpoint/2010/main" val="3739683254"/>
      </p:ext>
    </p:extLst>
  </p:cSld>
  <p:clrMapOvr>
    <a:masterClrMapping/>
  </p:clrMapOvr>
  <p:transition spd="slow">
    <p:randomBar dir="vert"/>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fontScale="90000"/>
          </a:bodyPr>
          <a:lstStyle/>
          <a:p>
            <a:pPr algn="ctr"/>
            <a:r>
              <a:rPr lang="pl-PL" b="1" dirty="0" err="1"/>
              <a:t>Die</a:t>
            </a:r>
            <a:r>
              <a:rPr lang="pl-PL" b="1" dirty="0"/>
              <a:t> </a:t>
            </a:r>
            <a:r>
              <a:rPr lang="pl-PL" b="1" dirty="0" err="1" smtClean="0"/>
              <a:t>Bibliogra</a:t>
            </a:r>
            <a:r>
              <a:rPr lang="de-DE" b="1" dirty="0" err="1" smtClean="0"/>
              <a:t>ph</a:t>
            </a:r>
            <a:r>
              <a:rPr lang="pl-PL" b="1" dirty="0" err="1" smtClean="0"/>
              <a:t>ie</a:t>
            </a:r>
            <a:r>
              <a:rPr lang="pl-PL" dirty="0"/>
              <a:t/>
            </a:r>
            <a:br>
              <a:rPr lang="pl-PL" dirty="0"/>
            </a:br>
            <a:endParaRPr lang="pl-PL" dirty="0"/>
          </a:p>
        </p:txBody>
      </p:sp>
      <p:sp>
        <p:nvSpPr>
          <p:cNvPr id="3" name="Symbol zastępczy zawartości 2"/>
          <p:cNvSpPr>
            <a:spLocks noGrp="1"/>
          </p:cNvSpPr>
          <p:nvPr>
            <p:ph sz="quarter" idx="1"/>
          </p:nvPr>
        </p:nvSpPr>
        <p:spPr/>
        <p:txBody>
          <a:bodyPr>
            <a:normAutofit/>
          </a:bodyPr>
          <a:lstStyle/>
          <a:p>
            <a:r>
              <a:rPr lang="pl-PL" sz="1800" dirty="0"/>
              <a:t>https://de.wikipedia.org/wiki/Familienrecht_(Deutschland)</a:t>
            </a:r>
          </a:p>
          <a:p>
            <a:r>
              <a:rPr lang="pl-PL" sz="1800" dirty="0">
                <a:hlinkClick r:id="rId2"/>
              </a:rPr>
              <a:t>https://</a:t>
            </a:r>
            <a:r>
              <a:rPr lang="pl-PL" sz="1800" dirty="0" smtClean="0">
                <a:hlinkClick r:id="rId2"/>
              </a:rPr>
              <a:t>pl.pons.com</a:t>
            </a:r>
            <a:endParaRPr lang="pl-PL" sz="1800" dirty="0" smtClean="0"/>
          </a:p>
          <a:p>
            <a:r>
              <a:rPr lang="pl-PL" sz="1800" dirty="0" smtClean="0"/>
              <a:t>ur.edu.pl</a:t>
            </a:r>
          </a:p>
          <a:p>
            <a:endParaRPr lang="pl-PL" sz="1800" dirty="0" smtClean="0"/>
          </a:p>
          <a:p>
            <a:endParaRPr lang="pl-PL" sz="1800" dirty="0" smtClean="0"/>
          </a:p>
          <a:p>
            <a:endParaRPr lang="pl-PL" sz="1800" dirty="0"/>
          </a:p>
        </p:txBody>
      </p:sp>
    </p:spTree>
    <p:extLst>
      <p:ext uri="{BB962C8B-B14F-4D97-AF65-F5344CB8AC3E}">
        <p14:creationId xmlns:p14="http://schemas.microsoft.com/office/powerpoint/2010/main" val="1634443606"/>
      </p:ext>
    </p:extLst>
  </p:cSld>
  <p:clrMapOvr>
    <a:masterClrMapping/>
  </p:clrMapOvr>
  <p:transition spd="slow">
    <p:wip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683568" y="1556792"/>
            <a:ext cx="8229600" cy="1143000"/>
          </a:xfrm>
        </p:spPr>
        <p:txBody>
          <a:bodyPr>
            <a:normAutofit fontScale="90000"/>
          </a:bodyPr>
          <a:lstStyle/>
          <a:p>
            <a:pPr algn="ctr"/>
            <a:r>
              <a:rPr lang="de-DE" b="1" dirty="0">
                <a:effectLst>
                  <a:outerShdw blurRad="38100" dist="38100" dir="2700000" algn="tl">
                    <a:srgbClr val="000000">
                      <a:alpha val="43137"/>
                    </a:srgbClr>
                  </a:outerShdw>
                </a:effectLst>
              </a:rPr>
              <a:t>Vielen Dank für ihre Aufmerksamkeit. </a:t>
            </a:r>
            <a:endParaRPr lang="pl-PL" dirty="0">
              <a:effectLst>
                <a:outerShdw blurRad="38100" dist="38100" dir="2700000" algn="tl">
                  <a:srgbClr val="000000">
                    <a:alpha val="43137"/>
                  </a:srgbClr>
                </a:outerShdw>
              </a:effectLst>
            </a:endParaRPr>
          </a:p>
        </p:txBody>
      </p:sp>
      <p:sp>
        <p:nvSpPr>
          <p:cNvPr id="3" name="Symbol zastępczy zawartości 2"/>
          <p:cNvSpPr>
            <a:spLocks noGrp="1"/>
          </p:cNvSpPr>
          <p:nvPr>
            <p:ph sz="quarter" idx="1"/>
          </p:nvPr>
        </p:nvSpPr>
        <p:spPr>
          <a:xfrm>
            <a:off x="971600" y="2924944"/>
            <a:ext cx="7772400" cy="4572000"/>
          </a:xfrm>
        </p:spPr>
        <p:txBody>
          <a:bodyPr/>
          <a:lstStyle/>
          <a:p>
            <a:pPr marL="0" indent="0">
              <a:buNone/>
            </a:pPr>
            <a:endParaRPr lang="pl-PL" dirty="0" smtClean="0"/>
          </a:p>
          <a:p>
            <a:pPr marL="0" indent="0">
              <a:buNone/>
            </a:pPr>
            <a:endParaRPr lang="pl-PL" dirty="0"/>
          </a:p>
          <a:p>
            <a:pPr marL="0" indent="0">
              <a:buNone/>
            </a:pPr>
            <a:endParaRPr lang="pl-PL" dirty="0" smtClean="0"/>
          </a:p>
          <a:p>
            <a:pPr marL="0" indent="0">
              <a:buNone/>
            </a:pPr>
            <a:r>
              <a:rPr lang="pl-PL" dirty="0" smtClean="0"/>
              <a:t>  </a:t>
            </a:r>
          </a:p>
          <a:p>
            <a:pPr marL="0" indent="0">
              <a:buNone/>
            </a:pPr>
            <a:endParaRPr lang="pl-PL" dirty="0"/>
          </a:p>
          <a:p>
            <a:pPr marL="0" indent="0">
              <a:buNone/>
            </a:pPr>
            <a:r>
              <a:rPr lang="pl-PL" dirty="0" err="1" smtClean="0"/>
              <a:t>Bearbeitet</a:t>
            </a:r>
            <a:r>
              <a:rPr lang="pl-PL" dirty="0" smtClean="0"/>
              <a:t> </a:t>
            </a:r>
            <a:r>
              <a:rPr lang="pl-PL" dirty="0"/>
              <a:t>v</a:t>
            </a:r>
            <a:r>
              <a:rPr lang="pl-PL" dirty="0" smtClean="0"/>
              <a:t>on : Paweł Kamiński</a:t>
            </a:r>
            <a:endParaRPr lang="pl-PL" dirty="0"/>
          </a:p>
        </p:txBody>
      </p:sp>
    </p:spTree>
    <p:extLst>
      <p:ext uri="{BB962C8B-B14F-4D97-AF65-F5344CB8AC3E}">
        <p14:creationId xmlns:p14="http://schemas.microsoft.com/office/powerpoint/2010/main" val="22544129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endParaRPr lang="pl-PL"/>
          </a:p>
        </p:txBody>
      </p:sp>
      <p:sp>
        <p:nvSpPr>
          <p:cNvPr id="3" name="Symbol zastępczy zawartości 2"/>
          <p:cNvSpPr>
            <a:spLocks noGrp="1"/>
          </p:cNvSpPr>
          <p:nvPr>
            <p:ph sz="quarter" idx="1"/>
          </p:nvPr>
        </p:nvSpPr>
        <p:spPr/>
        <p:txBody>
          <a:bodyPr/>
          <a:lstStyle/>
          <a:p>
            <a:pPr marL="0" indent="0" algn="ctr">
              <a:buNone/>
            </a:pPr>
            <a:r>
              <a:rPr lang="de-DE" dirty="0">
                <a:solidFill>
                  <a:schemeClr val="accent1">
                    <a:lumMod val="75000"/>
                  </a:schemeClr>
                </a:solidFill>
                <a:effectLst>
                  <a:outerShdw blurRad="38100" dist="38100" dir="2700000" algn="tl">
                    <a:srgbClr val="000000">
                      <a:alpha val="43137"/>
                    </a:srgbClr>
                  </a:outerShdw>
                </a:effectLst>
              </a:rPr>
              <a:t>Sehr geehrte  Kolleginnen und Kollegen, </a:t>
            </a:r>
            <a:endParaRPr lang="pl-PL" dirty="0" smtClean="0">
              <a:solidFill>
                <a:schemeClr val="accent1">
                  <a:lumMod val="75000"/>
                </a:schemeClr>
              </a:solidFill>
              <a:effectLst>
                <a:outerShdw blurRad="38100" dist="38100" dir="2700000" algn="tl">
                  <a:srgbClr val="000000">
                    <a:alpha val="43137"/>
                  </a:srgbClr>
                </a:outerShdw>
              </a:effectLst>
            </a:endParaRPr>
          </a:p>
          <a:p>
            <a:pPr marL="0" indent="0" algn="ctr">
              <a:buNone/>
            </a:pPr>
            <a:r>
              <a:rPr lang="de-DE" dirty="0" smtClean="0">
                <a:solidFill>
                  <a:schemeClr val="accent1">
                    <a:lumMod val="75000"/>
                  </a:schemeClr>
                </a:solidFill>
                <a:effectLst>
                  <a:outerShdw blurRad="38100" dist="38100" dir="2700000" algn="tl">
                    <a:srgbClr val="000000">
                      <a:alpha val="43137"/>
                    </a:srgbClr>
                  </a:outerShdw>
                </a:effectLst>
              </a:rPr>
              <a:t>ich </a:t>
            </a:r>
            <a:r>
              <a:rPr lang="de-DE" dirty="0">
                <a:solidFill>
                  <a:schemeClr val="accent1">
                    <a:lumMod val="75000"/>
                  </a:schemeClr>
                </a:solidFill>
                <a:effectLst>
                  <a:outerShdw blurRad="38100" dist="38100" dir="2700000" algn="tl">
                    <a:srgbClr val="000000">
                      <a:alpha val="43137"/>
                    </a:srgbClr>
                  </a:outerShdw>
                </a:effectLst>
              </a:rPr>
              <a:t>begrüße Sie herzlich zu meiner Präsentation. </a:t>
            </a:r>
            <a:endParaRPr lang="pl-PL" dirty="0" smtClean="0">
              <a:solidFill>
                <a:schemeClr val="accent1">
                  <a:lumMod val="75000"/>
                </a:schemeClr>
              </a:solidFill>
              <a:effectLst>
                <a:outerShdw blurRad="38100" dist="38100" dir="2700000" algn="tl">
                  <a:srgbClr val="000000">
                    <a:alpha val="43137"/>
                  </a:srgbClr>
                </a:outerShdw>
              </a:effectLst>
            </a:endParaRPr>
          </a:p>
          <a:p>
            <a:pPr marL="0" indent="0" algn="ctr">
              <a:buNone/>
            </a:pPr>
            <a:r>
              <a:rPr lang="de-DE" dirty="0" smtClean="0">
                <a:solidFill>
                  <a:schemeClr val="accent1">
                    <a:lumMod val="75000"/>
                  </a:schemeClr>
                </a:solidFill>
                <a:effectLst>
                  <a:outerShdw blurRad="38100" dist="38100" dir="2700000" algn="tl">
                    <a:srgbClr val="000000">
                      <a:alpha val="43137"/>
                    </a:srgbClr>
                  </a:outerShdw>
                </a:effectLst>
              </a:rPr>
              <a:t>Ich </a:t>
            </a:r>
            <a:r>
              <a:rPr lang="de-DE" dirty="0">
                <a:solidFill>
                  <a:schemeClr val="accent1">
                    <a:lumMod val="75000"/>
                  </a:schemeClr>
                </a:solidFill>
                <a:effectLst>
                  <a:outerShdw blurRad="38100" dist="38100" dir="2700000" algn="tl">
                    <a:srgbClr val="000000">
                      <a:alpha val="43137"/>
                    </a:srgbClr>
                  </a:outerShdw>
                </a:effectLst>
              </a:rPr>
              <a:t>möchte heute folgendes Thema präsentieren: „das </a:t>
            </a:r>
            <a:r>
              <a:rPr lang="de-DE" dirty="0" smtClean="0">
                <a:solidFill>
                  <a:schemeClr val="accent1">
                    <a:lumMod val="75000"/>
                  </a:schemeClr>
                </a:solidFill>
                <a:effectLst>
                  <a:outerShdw blurRad="38100" dist="38100" dir="2700000" algn="tl">
                    <a:srgbClr val="000000">
                      <a:alpha val="43137"/>
                    </a:srgbClr>
                  </a:outerShdw>
                </a:effectLst>
              </a:rPr>
              <a:t>Familienrecht</a:t>
            </a:r>
            <a:r>
              <a:rPr lang="pl-PL" dirty="0" smtClean="0">
                <a:solidFill>
                  <a:schemeClr val="accent1">
                    <a:lumMod val="75000"/>
                  </a:schemeClr>
                </a:solidFill>
                <a:effectLst>
                  <a:outerShdw blurRad="38100" dist="38100" dir="2700000" algn="tl">
                    <a:srgbClr val="000000">
                      <a:alpha val="43137"/>
                    </a:srgbClr>
                  </a:outerShdw>
                </a:effectLst>
              </a:rPr>
              <a:t> –</a:t>
            </a:r>
          </a:p>
          <a:p>
            <a:pPr marL="0" indent="0" algn="ctr">
              <a:buNone/>
            </a:pPr>
            <a:r>
              <a:rPr lang="pl-PL" sz="2800" b="1" dirty="0" smtClean="0">
                <a:solidFill>
                  <a:schemeClr val="accent1"/>
                </a:solidFill>
                <a:effectLst>
                  <a:outerShdw blurRad="38100" dist="38100" dir="2700000" algn="tl">
                    <a:srgbClr val="000000">
                      <a:alpha val="43137"/>
                    </a:srgbClr>
                  </a:outerShdw>
                </a:effectLst>
              </a:rPr>
              <a:t>a</a:t>
            </a:r>
            <a:r>
              <a:rPr lang="de-DE" sz="2800" b="1" dirty="0" err="1" smtClean="0">
                <a:solidFill>
                  <a:schemeClr val="accent1"/>
                </a:solidFill>
                <a:effectLst>
                  <a:outerShdw blurRad="38100" dist="38100" dir="2700000" algn="tl">
                    <a:srgbClr val="000000">
                      <a:alpha val="43137"/>
                    </a:srgbClr>
                  </a:outerShdw>
                </a:effectLst>
              </a:rPr>
              <a:t>usgewählte</a:t>
            </a:r>
            <a:r>
              <a:rPr lang="de-DE" sz="2800" b="1" dirty="0" smtClean="0">
                <a:solidFill>
                  <a:schemeClr val="accent1"/>
                </a:solidFill>
                <a:effectLst>
                  <a:outerShdw blurRad="38100" dist="38100" dir="2700000" algn="tl">
                    <a:srgbClr val="000000">
                      <a:alpha val="43137"/>
                    </a:srgbClr>
                  </a:outerShdw>
                </a:effectLst>
              </a:rPr>
              <a:t> </a:t>
            </a:r>
            <a:r>
              <a:rPr lang="de-DE" sz="2800" b="1" dirty="0">
                <a:solidFill>
                  <a:schemeClr val="accent1"/>
                </a:solidFill>
                <a:effectLst>
                  <a:outerShdw blurRad="38100" dist="38100" dir="2700000" algn="tl">
                    <a:srgbClr val="000000">
                      <a:alpha val="43137"/>
                    </a:srgbClr>
                  </a:outerShdw>
                </a:effectLst>
              </a:rPr>
              <a:t>Aspekte</a:t>
            </a:r>
            <a:endParaRPr lang="pl-PL" sz="2800" b="1" dirty="0">
              <a:solidFill>
                <a:schemeClr val="accent1"/>
              </a:solidFill>
              <a:effectLst>
                <a:outerShdw blurRad="38100" dist="38100" dir="2700000" algn="tl">
                  <a:srgbClr val="000000">
                    <a:alpha val="43137"/>
                  </a:srgbClr>
                </a:outerShdw>
              </a:effectLst>
            </a:endParaRPr>
          </a:p>
          <a:p>
            <a:pPr marL="0" indent="0" algn="ctr">
              <a:buNone/>
            </a:pPr>
            <a:r>
              <a:rPr lang="de-DE" dirty="0" smtClean="0">
                <a:solidFill>
                  <a:schemeClr val="accent1">
                    <a:lumMod val="75000"/>
                  </a:schemeClr>
                </a:solidFill>
                <a:effectLst>
                  <a:outerShdw blurRad="38100" dist="38100" dir="2700000" algn="tl">
                    <a:srgbClr val="000000">
                      <a:alpha val="43137"/>
                    </a:srgbClr>
                  </a:outerShdw>
                </a:effectLst>
              </a:rPr>
              <a:t>”</a:t>
            </a:r>
            <a:r>
              <a:rPr lang="pl-PL" dirty="0" smtClean="0">
                <a:solidFill>
                  <a:schemeClr val="accent1">
                    <a:lumMod val="75000"/>
                  </a:schemeClr>
                </a:solidFill>
                <a:effectLst>
                  <a:outerShdw blurRad="38100" dist="38100" dir="2700000" algn="tl">
                    <a:srgbClr val="000000">
                      <a:alpha val="43137"/>
                    </a:srgbClr>
                  </a:outerShdw>
                </a:effectLst>
              </a:rPr>
              <a:t>. </a:t>
            </a:r>
          </a:p>
          <a:p>
            <a:pPr marL="0" indent="0">
              <a:buNone/>
            </a:pPr>
            <a:endParaRPr lang="pl-PL" dirty="0"/>
          </a:p>
          <a:p>
            <a:endParaRPr lang="pl-PL" dirty="0"/>
          </a:p>
        </p:txBody>
      </p:sp>
    </p:spTree>
    <p:extLst>
      <p:ext uri="{BB962C8B-B14F-4D97-AF65-F5344CB8AC3E}">
        <p14:creationId xmlns:p14="http://schemas.microsoft.com/office/powerpoint/2010/main" val="30701340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smtClean="0"/>
              <a:t>AGENDA</a:t>
            </a:r>
            <a:endParaRPr lang="pl-PL" dirty="0"/>
          </a:p>
        </p:txBody>
      </p:sp>
      <p:sp>
        <p:nvSpPr>
          <p:cNvPr id="3" name="Symbol zastępczy zawartości 2"/>
          <p:cNvSpPr>
            <a:spLocks noGrp="1"/>
          </p:cNvSpPr>
          <p:nvPr>
            <p:ph sz="quarter" idx="1"/>
          </p:nvPr>
        </p:nvSpPr>
        <p:spPr/>
        <p:txBody>
          <a:bodyPr>
            <a:normAutofit/>
          </a:bodyPr>
          <a:lstStyle/>
          <a:p>
            <a:r>
              <a:rPr lang="de-DE" dirty="0" smtClean="0">
                <a:solidFill>
                  <a:schemeClr val="accent1">
                    <a:lumMod val="75000"/>
                  </a:schemeClr>
                </a:solidFill>
              </a:rPr>
              <a:t>1</a:t>
            </a:r>
            <a:r>
              <a:rPr lang="de-DE" dirty="0">
                <a:solidFill>
                  <a:schemeClr val="accent1">
                    <a:lumMod val="75000"/>
                  </a:schemeClr>
                </a:solidFill>
              </a:rPr>
              <a:t>. Was ist das Familienrecht?</a:t>
            </a:r>
            <a:endParaRPr lang="pl-PL" dirty="0">
              <a:solidFill>
                <a:schemeClr val="accent1">
                  <a:lumMod val="75000"/>
                </a:schemeClr>
              </a:solidFill>
            </a:endParaRPr>
          </a:p>
          <a:p>
            <a:r>
              <a:rPr lang="de-DE" dirty="0">
                <a:solidFill>
                  <a:schemeClr val="accent1">
                    <a:lumMod val="75000"/>
                  </a:schemeClr>
                </a:solidFill>
              </a:rPr>
              <a:t>2. Kurze Geschichte </a:t>
            </a:r>
            <a:endParaRPr lang="pl-PL" dirty="0">
              <a:solidFill>
                <a:schemeClr val="accent1">
                  <a:lumMod val="75000"/>
                </a:schemeClr>
              </a:solidFill>
            </a:endParaRPr>
          </a:p>
          <a:p>
            <a:r>
              <a:rPr lang="de-DE" dirty="0">
                <a:solidFill>
                  <a:schemeClr val="accent1">
                    <a:lumMod val="75000"/>
                  </a:schemeClr>
                </a:solidFill>
              </a:rPr>
              <a:t>3. Materielles Recht im Familienrecht</a:t>
            </a:r>
            <a:endParaRPr lang="pl-PL" dirty="0">
              <a:solidFill>
                <a:schemeClr val="accent1">
                  <a:lumMod val="75000"/>
                </a:schemeClr>
              </a:solidFill>
            </a:endParaRPr>
          </a:p>
          <a:p>
            <a:r>
              <a:rPr lang="de-DE" dirty="0">
                <a:solidFill>
                  <a:schemeClr val="accent1">
                    <a:lumMod val="75000"/>
                  </a:schemeClr>
                </a:solidFill>
              </a:rPr>
              <a:t>4</a:t>
            </a:r>
            <a:r>
              <a:rPr lang="de-DE" dirty="0" smtClean="0">
                <a:solidFill>
                  <a:schemeClr val="accent1">
                    <a:lumMod val="75000"/>
                  </a:schemeClr>
                </a:solidFill>
              </a:rPr>
              <a:t>. </a:t>
            </a:r>
            <a:r>
              <a:rPr lang="de-DE" dirty="0">
                <a:solidFill>
                  <a:schemeClr val="accent1">
                    <a:lumMod val="75000"/>
                  </a:schemeClr>
                </a:solidFill>
              </a:rPr>
              <a:t>Eherecht im Familienrecht</a:t>
            </a:r>
            <a:endParaRPr lang="pl-PL" b="1" dirty="0">
              <a:solidFill>
                <a:schemeClr val="accent1">
                  <a:lumMod val="75000"/>
                </a:schemeClr>
              </a:solidFill>
            </a:endParaRPr>
          </a:p>
          <a:p>
            <a:r>
              <a:rPr lang="de-DE" dirty="0">
                <a:solidFill>
                  <a:schemeClr val="accent1">
                    <a:lumMod val="75000"/>
                  </a:schemeClr>
                </a:solidFill>
              </a:rPr>
              <a:t>5</a:t>
            </a:r>
            <a:r>
              <a:rPr lang="de-DE" dirty="0" smtClean="0">
                <a:solidFill>
                  <a:schemeClr val="accent1">
                    <a:lumMod val="75000"/>
                  </a:schemeClr>
                </a:solidFill>
              </a:rPr>
              <a:t>. </a:t>
            </a:r>
            <a:r>
              <a:rPr lang="de-DE" dirty="0" err="1">
                <a:solidFill>
                  <a:schemeClr val="accent1">
                    <a:lumMod val="75000"/>
                  </a:schemeClr>
                </a:solidFill>
              </a:rPr>
              <a:t>Kindschaftsrecht</a:t>
            </a:r>
            <a:r>
              <a:rPr lang="de-DE" dirty="0">
                <a:solidFill>
                  <a:schemeClr val="accent1">
                    <a:lumMod val="75000"/>
                  </a:schemeClr>
                </a:solidFill>
              </a:rPr>
              <a:t> im Familienrecht</a:t>
            </a:r>
            <a:endParaRPr lang="pl-PL" b="1" dirty="0">
              <a:solidFill>
                <a:schemeClr val="accent1">
                  <a:lumMod val="75000"/>
                </a:schemeClr>
              </a:solidFill>
            </a:endParaRPr>
          </a:p>
          <a:p>
            <a:r>
              <a:rPr lang="de-DE" dirty="0">
                <a:solidFill>
                  <a:schemeClr val="accent1">
                    <a:lumMod val="75000"/>
                  </a:schemeClr>
                </a:solidFill>
              </a:rPr>
              <a:t>6</a:t>
            </a:r>
            <a:r>
              <a:rPr lang="de-DE" dirty="0" smtClean="0">
                <a:solidFill>
                  <a:schemeClr val="accent1">
                    <a:lumMod val="75000"/>
                  </a:schemeClr>
                </a:solidFill>
              </a:rPr>
              <a:t>. </a:t>
            </a:r>
            <a:r>
              <a:rPr lang="de-DE" dirty="0">
                <a:solidFill>
                  <a:schemeClr val="accent1">
                    <a:lumMod val="75000"/>
                  </a:schemeClr>
                </a:solidFill>
              </a:rPr>
              <a:t>Kurz zum Prozessrecht im Familienrecht</a:t>
            </a:r>
            <a:endParaRPr lang="pl-PL" dirty="0">
              <a:solidFill>
                <a:schemeClr val="accent1">
                  <a:lumMod val="75000"/>
                </a:schemeClr>
              </a:solidFill>
            </a:endParaRPr>
          </a:p>
        </p:txBody>
      </p:sp>
    </p:spTree>
    <p:extLst>
      <p:ext uri="{BB962C8B-B14F-4D97-AF65-F5344CB8AC3E}">
        <p14:creationId xmlns:p14="http://schemas.microsoft.com/office/powerpoint/2010/main" val="485217040"/>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de-DE" b="1" dirty="0"/>
              <a:t>Familienrecht Begriff</a:t>
            </a:r>
            <a:endParaRPr lang="pl-PL" dirty="0"/>
          </a:p>
        </p:txBody>
      </p:sp>
      <p:sp>
        <p:nvSpPr>
          <p:cNvPr id="3" name="Symbol zastępczy zawartości 2"/>
          <p:cNvSpPr>
            <a:spLocks noGrp="1"/>
          </p:cNvSpPr>
          <p:nvPr>
            <p:ph sz="quarter" idx="1"/>
          </p:nvPr>
        </p:nvSpPr>
        <p:spPr/>
        <p:txBody>
          <a:bodyPr>
            <a:normAutofit fontScale="92500" lnSpcReduction="20000"/>
          </a:bodyPr>
          <a:lstStyle/>
          <a:p>
            <a:r>
              <a:rPr lang="de-DE" sz="2800" b="1" dirty="0" smtClean="0">
                <a:solidFill>
                  <a:schemeClr val="tx2">
                    <a:lumMod val="75000"/>
                  </a:schemeClr>
                </a:solidFill>
              </a:rPr>
              <a:t>Das </a:t>
            </a:r>
            <a:r>
              <a:rPr lang="de-DE" sz="2800" b="1" dirty="0">
                <a:solidFill>
                  <a:schemeClr val="tx2">
                    <a:lumMod val="75000"/>
                  </a:schemeClr>
                </a:solidFill>
              </a:rPr>
              <a:t>Familienrecht </a:t>
            </a:r>
            <a:r>
              <a:rPr lang="de-DE" sz="2800" dirty="0">
                <a:solidFill>
                  <a:schemeClr val="tx2">
                    <a:lumMod val="75000"/>
                  </a:schemeClr>
                </a:solidFill>
              </a:rPr>
              <a:t>ist das </a:t>
            </a:r>
            <a:r>
              <a:rPr lang="de-DE" sz="2800" b="1" dirty="0">
                <a:solidFill>
                  <a:schemeClr val="tx2">
                    <a:lumMod val="75000"/>
                  </a:schemeClr>
                </a:solidFill>
              </a:rPr>
              <a:t>Teilgebiet des Zivilrechts, </a:t>
            </a:r>
            <a:endParaRPr lang="de-DE" sz="2800" b="1" dirty="0" smtClean="0">
              <a:solidFill>
                <a:schemeClr val="tx2">
                  <a:lumMod val="75000"/>
                </a:schemeClr>
              </a:solidFill>
            </a:endParaRPr>
          </a:p>
          <a:p>
            <a:r>
              <a:rPr lang="de-DE" sz="2800" b="1" dirty="0" smtClean="0">
                <a:solidFill>
                  <a:schemeClr val="tx2">
                    <a:lumMod val="75000"/>
                  </a:schemeClr>
                </a:solidFill>
              </a:rPr>
              <a:t>das </a:t>
            </a:r>
            <a:r>
              <a:rPr lang="de-DE" sz="2800" b="1" dirty="0">
                <a:solidFill>
                  <a:schemeClr val="tx2">
                    <a:lumMod val="75000"/>
                  </a:schemeClr>
                </a:solidFill>
              </a:rPr>
              <a:t>die Rechtsverhältnisse </a:t>
            </a:r>
            <a:r>
              <a:rPr lang="de-DE" sz="2800" dirty="0">
                <a:solidFill>
                  <a:schemeClr val="tx2">
                    <a:lumMod val="75000"/>
                  </a:schemeClr>
                </a:solidFill>
              </a:rPr>
              <a:t>der durch Ehe, Lebenspartnerschaft, Abstammung und Verwandtschaft begründeten Rechtsbeziehung zwischen natürlichen Personen </a:t>
            </a:r>
            <a:r>
              <a:rPr lang="de-DE" sz="2800" b="1" dirty="0">
                <a:solidFill>
                  <a:schemeClr val="tx2">
                    <a:lumMod val="75000"/>
                  </a:schemeClr>
                </a:solidFill>
              </a:rPr>
              <a:t>regelt. </a:t>
            </a:r>
            <a:endParaRPr lang="de-DE" sz="2800" b="1" dirty="0" smtClean="0">
              <a:solidFill>
                <a:schemeClr val="tx2">
                  <a:lumMod val="75000"/>
                </a:schemeClr>
              </a:solidFill>
            </a:endParaRPr>
          </a:p>
          <a:p>
            <a:r>
              <a:rPr lang="de-DE" sz="2800" b="1" dirty="0" smtClean="0">
                <a:solidFill>
                  <a:schemeClr val="tx2">
                    <a:lumMod val="75000"/>
                  </a:schemeClr>
                </a:solidFill>
              </a:rPr>
              <a:t>Dazu </a:t>
            </a:r>
            <a:r>
              <a:rPr lang="de-DE" sz="2800" b="1" dirty="0">
                <a:solidFill>
                  <a:schemeClr val="tx2">
                    <a:lumMod val="75000"/>
                  </a:schemeClr>
                </a:solidFill>
              </a:rPr>
              <a:t>gehören auch </a:t>
            </a:r>
            <a:r>
              <a:rPr lang="de-DE" sz="2800" dirty="0">
                <a:solidFill>
                  <a:schemeClr val="tx2">
                    <a:lumMod val="75000"/>
                  </a:schemeClr>
                </a:solidFill>
              </a:rPr>
              <a:t>das </a:t>
            </a:r>
            <a:r>
              <a:rPr lang="de-DE" sz="2800" dirty="0" err="1">
                <a:solidFill>
                  <a:schemeClr val="tx2">
                    <a:lumMod val="75000"/>
                  </a:schemeClr>
                </a:solidFill>
              </a:rPr>
              <a:t>Kindschafts</a:t>
            </a:r>
            <a:r>
              <a:rPr lang="de-DE" sz="2800" dirty="0">
                <a:solidFill>
                  <a:schemeClr val="tx2">
                    <a:lumMod val="75000"/>
                  </a:schemeClr>
                </a:solidFill>
              </a:rPr>
              <a:t>-, Adoptions- und das Scheidungsrecht sowie außerhalb der Verwandtschaft bestehende gesetzliche Vertretungsbefugnisse im Fall der Vormundschaft, Pflegschaft und rechtlichen Betreuung. </a:t>
            </a:r>
            <a:r>
              <a:rPr lang="pl-PL" sz="2800" dirty="0">
                <a:solidFill>
                  <a:schemeClr val="tx2">
                    <a:lumMod val="75000"/>
                  </a:schemeClr>
                </a:solidFill>
              </a:rPr>
              <a:t/>
            </a:r>
            <a:br>
              <a:rPr lang="pl-PL" sz="2800" dirty="0">
                <a:solidFill>
                  <a:schemeClr val="tx2">
                    <a:lumMod val="75000"/>
                  </a:schemeClr>
                </a:solidFill>
              </a:rPr>
            </a:br>
            <a:endParaRPr lang="pl-PL" dirty="0">
              <a:solidFill>
                <a:schemeClr val="tx2">
                  <a:lumMod val="75000"/>
                </a:schemeClr>
              </a:solidFill>
            </a:endParaRPr>
          </a:p>
        </p:txBody>
      </p:sp>
    </p:spTree>
    <p:extLst>
      <p:ext uri="{BB962C8B-B14F-4D97-AF65-F5344CB8AC3E}">
        <p14:creationId xmlns:p14="http://schemas.microsoft.com/office/powerpoint/2010/main" val="41726355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de-DE" b="1" dirty="0"/>
              <a:t>Familienrecht Begriff</a:t>
            </a:r>
            <a:endParaRPr lang="pl-PL" dirty="0"/>
          </a:p>
        </p:txBody>
      </p:sp>
      <p:sp>
        <p:nvSpPr>
          <p:cNvPr id="3" name="Symbol zastępczy zawartości 2"/>
          <p:cNvSpPr>
            <a:spLocks noGrp="1"/>
          </p:cNvSpPr>
          <p:nvPr>
            <p:ph sz="quarter" idx="1"/>
          </p:nvPr>
        </p:nvSpPr>
        <p:spPr/>
        <p:txBody>
          <a:bodyPr/>
          <a:lstStyle/>
          <a:p>
            <a:r>
              <a:rPr lang="de-DE" sz="2400" dirty="0">
                <a:solidFill>
                  <a:schemeClr val="tx2">
                    <a:lumMod val="75000"/>
                  </a:schemeClr>
                </a:solidFill>
              </a:rPr>
              <a:t>Darüber hinaus betrifft das Familienrecht die Beziehung der Familien zum Staat. Art. 6 GG sichert die Institutsgarantie sowie das staatliche Schutz- und Förderungsgebot der Familie als Grundrecht. </a:t>
            </a:r>
            <a:endParaRPr lang="de-DE" sz="2400" dirty="0" smtClean="0">
              <a:solidFill>
                <a:schemeClr val="tx2">
                  <a:lumMod val="75000"/>
                </a:schemeClr>
              </a:solidFill>
            </a:endParaRPr>
          </a:p>
          <a:p>
            <a:r>
              <a:rPr lang="de-DE" sz="2400" dirty="0" smtClean="0">
                <a:solidFill>
                  <a:schemeClr val="tx2">
                    <a:lumMod val="75000"/>
                  </a:schemeClr>
                </a:solidFill>
              </a:rPr>
              <a:t>Die </a:t>
            </a:r>
            <a:r>
              <a:rPr lang="de-DE" sz="2400" dirty="0">
                <a:solidFill>
                  <a:schemeClr val="tx2">
                    <a:lumMod val="75000"/>
                  </a:schemeClr>
                </a:solidFill>
              </a:rPr>
              <a:t>Gewährleistungen des Art. 6 GG greifen über das Privatrecht der Familien hinaus und beeinflussen beispielsweise auch das Steuerrecht (Ehegattensplitting) oder rechtfertigen die Einführung des Elterngeldes.</a:t>
            </a:r>
            <a:endParaRPr lang="pl-PL" dirty="0">
              <a:solidFill>
                <a:schemeClr val="tx2">
                  <a:lumMod val="75000"/>
                </a:schemeClr>
              </a:solidFill>
            </a:endParaRPr>
          </a:p>
          <a:p>
            <a:endParaRPr lang="pl-PL" dirty="0"/>
          </a:p>
        </p:txBody>
      </p:sp>
    </p:spTree>
    <p:extLst>
      <p:ext uri="{BB962C8B-B14F-4D97-AF65-F5344CB8AC3E}">
        <p14:creationId xmlns:p14="http://schemas.microsoft.com/office/powerpoint/2010/main" val="24154464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de-DE" b="1" dirty="0"/>
              <a:t>Kurze Geschichte</a:t>
            </a:r>
            <a:endParaRPr lang="pl-PL" dirty="0"/>
          </a:p>
        </p:txBody>
      </p:sp>
      <p:sp>
        <p:nvSpPr>
          <p:cNvPr id="3" name="Symbol zastępczy zawartości 2"/>
          <p:cNvSpPr>
            <a:spLocks noGrp="1"/>
          </p:cNvSpPr>
          <p:nvPr>
            <p:ph sz="quarter" idx="1"/>
          </p:nvPr>
        </p:nvSpPr>
        <p:spPr/>
        <p:txBody>
          <a:bodyPr>
            <a:normAutofit fontScale="70000" lnSpcReduction="20000"/>
          </a:bodyPr>
          <a:lstStyle/>
          <a:p>
            <a:r>
              <a:rPr lang="de-DE" sz="2800" b="1" dirty="0">
                <a:solidFill>
                  <a:schemeClr val="accent1">
                    <a:lumMod val="75000"/>
                  </a:schemeClr>
                </a:solidFill>
              </a:rPr>
              <a:t>Das moderne Familienrecht</a:t>
            </a:r>
            <a:r>
              <a:rPr lang="de-DE" sz="2800" dirty="0">
                <a:solidFill>
                  <a:schemeClr val="accent1">
                    <a:lumMod val="75000"/>
                  </a:schemeClr>
                </a:solidFill>
              </a:rPr>
              <a:t>, in Deutschland kodifiziert insbesondere im Vierten Buch des Bürgerlichen Gesetzbuchs (§ 1297 BGB ff.), in Österreich im Allgemeinen bürgerlichen Gesetzbuch und in der Schweiz im Zivilgesetzbuch, </a:t>
            </a:r>
            <a:r>
              <a:rPr lang="de-DE" sz="2800" b="1" dirty="0">
                <a:solidFill>
                  <a:schemeClr val="accent1">
                    <a:lumMod val="75000"/>
                  </a:schemeClr>
                </a:solidFill>
              </a:rPr>
              <a:t>ist historisch aus dem römischen Privatrecht, dem kanonischen Recht und dem örtlichen Gewohnheitsrecht hervorgegangen</a:t>
            </a:r>
            <a:r>
              <a:rPr lang="de-DE" sz="2800" dirty="0">
                <a:solidFill>
                  <a:schemeClr val="accent1">
                    <a:lumMod val="75000"/>
                  </a:schemeClr>
                </a:solidFill>
              </a:rPr>
              <a:t>. </a:t>
            </a:r>
            <a:endParaRPr lang="pl-PL" sz="2800" dirty="0">
              <a:solidFill>
                <a:schemeClr val="accent1">
                  <a:lumMod val="75000"/>
                </a:schemeClr>
              </a:solidFill>
            </a:endParaRPr>
          </a:p>
          <a:p>
            <a:r>
              <a:rPr lang="de-DE" sz="2800" dirty="0">
                <a:solidFill>
                  <a:schemeClr val="accent1">
                    <a:lumMod val="75000"/>
                  </a:schemeClr>
                </a:solidFill>
              </a:rPr>
              <a:t>Ausgehend vom Zwölftafelgesetz der römischen Republik, erhielt das Familienrecht während der Reformation wesentliche Impulse durch die von Martin Luther formulierte parallele staatliche und kirchliche Eheschließung (</a:t>
            </a:r>
            <a:r>
              <a:rPr lang="de-DE" sz="2800" i="1" dirty="0" err="1">
                <a:solidFill>
                  <a:schemeClr val="accent1">
                    <a:lumMod val="75000"/>
                  </a:schemeClr>
                </a:solidFill>
              </a:rPr>
              <a:t>contractus</a:t>
            </a:r>
            <a:r>
              <a:rPr lang="de-DE" sz="2800" i="1" dirty="0">
                <a:solidFill>
                  <a:schemeClr val="accent1">
                    <a:lumMod val="75000"/>
                  </a:schemeClr>
                </a:solidFill>
              </a:rPr>
              <a:t> </a:t>
            </a:r>
            <a:r>
              <a:rPr lang="de-DE" sz="2800" i="1" dirty="0" err="1">
                <a:solidFill>
                  <a:schemeClr val="accent1">
                    <a:lumMod val="75000"/>
                  </a:schemeClr>
                </a:solidFill>
              </a:rPr>
              <a:t>mixtus</a:t>
            </a:r>
            <a:r>
              <a:rPr lang="de-DE" sz="2800" dirty="0">
                <a:solidFill>
                  <a:schemeClr val="accent1">
                    <a:lumMod val="75000"/>
                  </a:schemeClr>
                </a:solidFill>
              </a:rPr>
              <a:t>), in dessen Folge sich neben dem kirchlichen ein staatliches Eherecht entwickelte. Das Konzil von Trient mündete schließlich in der obligatorischen Zivilehe. Code Napoleon (1804) sowie das Allgemeine Preußische Landrecht (1794) markieren die ersten modernen Kodifizierungen des Familienrechts unter dem Einfluss der Aufklärung, mit Wirkung zum 1. Januar 1900 abgelöst durch das Bürgerliche Gesetzbuch. </a:t>
            </a:r>
            <a:endParaRPr lang="pl-PL" sz="2800" dirty="0">
              <a:solidFill>
                <a:schemeClr val="accent1">
                  <a:lumMod val="75000"/>
                </a:schemeClr>
              </a:solidFill>
            </a:endParaRPr>
          </a:p>
          <a:p>
            <a:endParaRPr lang="pl-PL" dirty="0"/>
          </a:p>
        </p:txBody>
      </p:sp>
    </p:spTree>
    <p:extLst>
      <p:ext uri="{BB962C8B-B14F-4D97-AF65-F5344CB8AC3E}">
        <p14:creationId xmlns:p14="http://schemas.microsoft.com/office/powerpoint/2010/main" val="22908600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899592" y="0"/>
            <a:ext cx="7772400" cy="1143000"/>
          </a:xfrm>
        </p:spPr>
        <p:txBody>
          <a:bodyPr/>
          <a:lstStyle/>
          <a:p>
            <a:r>
              <a:rPr lang="de-DE" b="1" dirty="0"/>
              <a:t>Kurze Geschichte</a:t>
            </a:r>
            <a:endParaRPr lang="pl-PL" dirty="0"/>
          </a:p>
        </p:txBody>
      </p:sp>
      <p:sp>
        <p:nvSpPr>
          <p:cNvPr id="3" name="Symbol zastępczy zawartości 2"/>
          <p:cNvSpPr>
            <a:spLocks noGrp="1"/>
          </p:cNvSpPr>
          <p:nvPr>
            <p:ph sz="quarter" idx="1"/>
          </p:nvPr>
        </p:nvSpPr>
        <p:spPr>
          <a:xfrm>
            <a:off x="914400" y="1052736"/>
            <a:ext cx="7762056" cy="4967064"/>
          </a:xfrm>
        </p:spPr>
        <p:txBody>
          <a:bodyPr>
            <a:normAutofit fontScale="55000" lnSpcReduction="20000"/>
          </a:bodyPr>
          <a:lstStyle/>
          <a:p>
            <a:r>
              <a:rPr lang="de-DE" sz="4900" dirty="0" smtClean="0">
                <a:solidFill>
                  <a:schemeClr val="accent1">
                    <a:lumMod val="75000"/>
                  </a:schemeClr>
                </a:solidFill>
              </a:rPr>
              <a:t>Zwischen </a:t>
            </a:r>
            <a:r>
              <a:rPr lang="de-DE" sz="4900" dirty="0">
                <a:solidFill>
                  <a:schemeClr val="accent1">
                    <a:lumMod val="75000"/>
                  </a:schemeClr>
                </a:solidFill>
              </a:rPr>
              <a:t>1965 und 1990 galt in der DDR das Familiengesetzbuch. </a:t>
            </a:r>
            <a:endParaRPr lang="pl-PL" sz="4900" dirty="0">
              <a:solidFill>
                <a:schemeClr val="accent1">
                  <a:lumMod val="75000"/>
                </a:schemeClr>
              </a:solidFill>
            </a:endParaRPr>
          </a:p>
          <a:p>
            <a:r>
              <a:rPr lang="de-DE" sz="4900" dirty="0" smtClean="0">
                <a:solidFill>
                  <a:schemeClr val="accent1">
                    <a:lumMod val="75000"/>
                  </a:schemeClr>
                </a:solidFill>
              </a:rPr>
              <a:t>Die neueste Rechtsgeschichte ist durch eine Vereinheitlichung im Rahmen der Europäischen Union gekennzeichnet, etwa durch die Kommission für Europäisches Familienrecht </a:t>
            </a:r>
            <a:r>
              <a:rPr lang="de-DE" sz="4900" dirty="0" smtClean="0">
                <a:solidFill>
                  <a:schemeClr val="accent1">
                    <a:lumMod val="75000"/>
                  </a:schemeClr>
                </a:solidFill>
              </a:rPr>
              <a:t>bei </a:t>
            </a:r>
            <a:r>
              <a:rPr lang="de-DE" sz="4900" dirty="0" smtClean="0">
                <a:solidFill>
                  <a:schemeClr val="accent1">
                    <a:lumMod val="75000"/>
                  </a:schemeClr>
                </a:solidFill>
              </a:rPr>
              <a:t>einer gleichzeitigen Pluralisierung des familiären Zusammenlebens. </a:t>
            </a:r>
            <a:endParaRPr lang="pl-PL" sz="4900" dirty="0" smtClean="0">
              <a:solidFill>
                <a:schemeClr val="accent1">
                  <a:lumMod val="75000"/>
                </a:schemeClr>
              </a:solidFill>
            </a:endParaRPr>
          </a:p>
          <a:p>
            <a:r>
              <a:rPr lang="de-DE" sz="4900" dirty="0" smtClean="0">
                <a:solidFill>
                  <a:schemeClr val="accent1">
                    <a:lumMod val="75000"/>
                  </a:schemeClr>
                </a:solidFill>
              </a:rPr>
              <a:t>Seit Platons Werken </a:t>
            </a:r>
            <a:r>
              <a:rPr lang="de-DE" sz="4900" i="1" dirty="0" err="1" smtClean="0">
                <a:solidFill>
                  <a:schemeClr val="accent1">
                    <a:lumMod val="75000"/>
                  </a:schemeClr>
                </a:solidFill>
              </a:rPr>
              <a:t>Politeia</a:t>
            </a:r>
            <a:r>
              <a:rPr lang="de-DE" sz="4900" dirty="0" smtClean="0">
                <a:solidFill>
                  <a:schemeClr val="accent1">
                    <a:lumMod val="75000"/>
                  </a:schemeClr>
                </a:solidFill>
              </a:rPr>
              <a:t> und </a:t>
            </a:r>
            <a:r>
              <a:rPr lang="de-DE" sz="4900" i="1" dirty="0" smtClean="0">
                <a:solidFill>
                  <a:schemeClr val="accent1">
                    <a:lumMod val="75000"/>
                  </a:schemeClr>
                </a:solidFill>
              </a:rPr>
              <a:t>Nomoi</a:t>
            </a:r>
            <a:r>
              <a:rPr lang="de-DE" sz="4900" dirty="0" smtClean="0">
                <a:solidFill>
                  <a:schemeClr val="accent1">
                    <a:lumMod val="75000"/>
                  </a:schemeClr>
                </a:solidFill>
              </a:rPr>
              <a:t> wird die Gesetzgebung durch eine familienpolitische Debatte in Wissenschaft und Öffentlichkeit sowie den sozialen Wandel </a:t>
            </a:r>
            <a:r>
              <a:rPr lang="de-DE" sz="4900" dirty="0" smtClean="0">
                <a:solidFill>
                  <a:schemeClr val="accent1">
                    <a:lumMod val="75000"/>
                  </a:schemeClr>
                </a:solidFill>
              </a:rPr>
              <a:t>beeinflusst</a:t>
            </a:r>
            <a:r>
              <a:rPr lang="pl-PL" sz="4900" dirty="0" smtClean="0">
                <a:solidFill>
                  <a:schemeClr val="accent1">
                    <a:lumMod val="75000"/>
                  </a:schemeClr>
                </a:solidFill>
              </a:rPr>
              <a:t>.</a:t>
            </a:r>
            <a:endParaRPr lang="pl-PL" sz="4900" dirty="0" smtClean="0">
              <a:solidFill>
                <a:schemeClr val="accent1">
                  <a:lumMod val="75000"/>
                </a:schemeClr>
              </a:solidFill>
            </a:endParaRPr>
          </a:p>
          <a:p>
            <a:endParaRPr lang="pl-PL" dirty="0"/>
          </a:p>
        </p:txBody>
      </p:sp>
    </p:spTree>
    <p:extLst>
      <p:ext uri="{BB962C8B-B14F-4D97-AF65-F5344CB8AC3E}">
        <p14:creationId xmlns:p14="http://schemas.microsoft.com/office/powerpoint/2010/main" val="13512803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fontScale="90000"/>
          </a:bodyPr>
          <a:lstStyle/>
          <a:p>
            <a:r>
              <a:rPr lang="de-DE" sz="4000" b="1" dirty="0"/>
              <a:t>Materielles Recht im Familienrecht</a:t>
            </a:r>
            <a:r>
              <a:rPr lang="pl-PL" dirty="0"/>
              <a:t/>
            </a:r>
            <a:br>
              <a:rPr lang="pl-PL" dirty="0"/>
            </a:br>
            <a:endParaRPr lang="pl-PL" dirty="0"/>
          </a:p>
        </p:txBody>
      </p:sp>
      <p:sp>
        <p:nvSpPr>
          <p:cNvPr id="3" name="Symbol zastępczy zawartości 2"/>
          <p:cNvSpPr>
            <a:spLocks noGrp="1"/>
          </p:cNvSpPr>
          <p:nvPr>
            <p:ph sz="quarter" idx="1"/>
          </p:nvPr>
        </p:nvSpPr>
        <p:spPr/>
        <p:txBody>
          <a:bodyPr>
            <a:normAutofit fontScale="85000" lnSpcReduction="20000"/>
          </a:bodyPr>
          <a:lstStyle/>
          <a:p>
            <a:r>
              <a:rPr lang="de-DE" dirty="0">
                <a:solidFill>
                  <a:schemeClr val="accent1">
                    <a:lumMod val="75000"/>
                  </a:schemeClr>
                </a:solidFill>
              </a:rPr>
              <a:t>Das Familienrecht enthält Vorschriften über das Eingehen von Ehen und Lebenspartnerschaften sowie deren Aufhebung. Dabei werden konkret die allgemeinen Rechtswirkungen der Ehe (bzw. Lebenspartnerschaft), das eheliche bzw. lebenspartnerschaftliche Güterrecht und die Scheidung (bzw. Aufhebung der Lebenspartnerschaft) und deren rechtliche Folgen, wie Unterhalt und Versorgungsausgleich geregelt. Auch über den rechtlichen Status eheähnlicher Gemeinschaften und das Verlöbnis sind Bestimmungen enthalten. </a:t>
            </a:r>
            <a:endParaRPr lang="pl-PL" dirty="0">
              <a:solidFill>
                <a:schemeClr val="accent1">
                  <a:lumMod val="75000"/>
                </a:schemeClr>
              </a:solidFill>
            </a:endParaRPr>
          </a:p>
          <a:p>
            <a:r>
              <a:rPr lang="de-DE" dirty="0">
                <a:solidFill>
                  <a:schemeClr val="accent1">
                    <a:lumMod val="75000"/>
                  </a:schemeClr>
                </a:solidFill>
              </a:rPr>
              <a:t>Weiterhin enthält es Vorschriften über die Abstammung und die wechselseitige Unterhaltspflicht von Verwandten, über Rechte und Pflichten zwischen Eltern und Kindern und über die Adoption, zusammengefasst unter dem Begriff </a:t>
            </a:r>
            <a:r>
              <a:rPr lang="de-DE" dirty="0" err="1">
                <a:solidFill>
                  <a:schemeClr val="accent1">
                    <a:lumMod val="75000"/>
                  </a:schemeClr>
                </a:solidFill>
              </a:rPr>
              <a:t>Kindschaftsrecht</a:t>
            </a:r>
            <a:r>
              <a:rPr lang="de-DE" dirty="0">
                <a:solidFill>
                  <a:schemeClr val="accent1">
                    <a:lumMod val="75000"/>
                  </a:schemeClr>
                </a:solidFill>
              </a:rPr>
              <a:t>. </a:t>
            </a:r>
            <a:endParaRPr lang="pl-PL" dirty="0">
              <a:solidFill>
                <a:schemeClr val="accent1">
                  <a:lumMod val="75000"/>
                </a:schemeClr>
              </a:solidFill>
            </a:endParaRPr>
          </a:p>
          <a:p>
            <a:endParaRPr lang="pl-PL" dirty="0"/>
          </a:p>
        </p:txBody>
      </p:sp>
    </p:spTree>
    <p:extLst>
      <p:ext uri="{BB962C8B-B14F-4D97-AF65-F5344CB8AC3E}">
        <p14:creationId xmlns:p14="http://schemas.microsoft.com/office/powerpoint/2010/main" val="3657536210"/>
      </p:ext>
    </p:extLst>
  </p:cSld>
  <p:clrMapOvr>
    <a:masterClrMapping/>
  </p:clrMapOvr>
  <mc:AlternateContent xmlns:mc="http://schemas.openxmlformats.org/markup-compatibility/2006" xmlns:p14="http://schemas.microsoft.com/office/powerpoint/2010/main">
    <mc:Choice Requires="p14">
      <p:transition spd="slow" p14:dur="4400">
        <p14:honeycomb/>
      </p:transition>
    </mc:Choice>
    <mc:Fallback xmlns="">
      <p:transitio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fontScale="90000"/>
          </a:bodyPr>
          <a:lstStyle/>
          <a:p>
            <a:r>
              <a:rPr lang="de-DE" b="1" dirty="0"/>
              <a:t>Materielles Recht im Familienrecht</a:t>
            </a:r>
            <a:endParaRPr lang="pl-PL" dirty="0"/>
          </a:p>
        </p:txBody>
      </p:sp>
      <p:sp>
        <p:nvSpPr>
          <p:cNvPr id="3" name="Symbol zastępczy zawartości 2"/>
          <p:cNvSpPr>
            <a:spLocks noGrp="1"/>
          </p:cNvSpPr>
          <p:nvPr>
            <p:ph sz="quarter" idx="1"/>
          </p:nvPr>
        </p:nvSpPr>
        <p:spPr>
          <a:xfrm>
            <a:off x="611560" y="1844824"/>
            <a:ext cx="8229600" cy="4525963"/>
          </a:xfrm>
        </p:spPr>
        <p:txBody>
          <a:bodyPr>
            <a:normAutofit fontScale="85000" lnSpcReduction="20000"/>
          </a:bodyPr>
          <a:lstStyle/>
          <a:p>
            <a:r>
              <a:rPr lang="de-DE" dirty="0">
                <a:solidFill>
                  <a:schemeClr val="accent1">
                    <a:lumMod val="75000"/>
                  </a:schemeClr>
                </a:solidFill>
              </a:rPr>
              <a:t>Bei Streitigkeiten beziehungsweise Unstimmigkeiten in Bezug auf die Pflegschaft, Betreuung und Vormundschaft und anderer Familiensachen entscheiden das Familiengericht oder das Betreuungsgericht (früher: Vormundschaftsgericht). </a:t>
            </a:r>
            <a:endParaRPr lang="pl-PL" dirty="0">
              <a:solidFill>
                <a:schemeClr val="accent1">
                  <a:lumMod val="75000"/>
                </a:schemeClr>
              </a:solidFill>
            </a:endParaRPr>
          </a:p>
          <a:p>
            <a:r>
              <a:rPr lang="de-DE" dirty="0">
                <a:solidFill>
                  <a:schemeClr val="accent1">
                    <a:lumMod val="75000"/>
                  </a:schemeClr>
                </a:solidFill>
              </a:rPr>
              <a:t>Das materielle Familienrecht ist in Deutschland im Wesentlichen im gleichnamigen vierten Buch des Bürgerlichen Gesetzbuches (BGB) (§§ 1297–1921 BGB) enthalten. Das Rechtsinstitut der Lebenspartnerschaft ist im Lebenspartnerschaftsgesetz (</a:t>
            </a:r>
            <a:r>
              <a:rPr lang="de-DE" dirty="0" err="1">
                <a:solidFill>
                  <a:schemeClr val="accent1">
                    <a:lumMod val="75000"/>
                  </a:schemeClr>
                </a:solidFill>
              </a:rPr>
              <a:t>LPartG</a:t>
            </a:r>
            <a:r>
              <a:rPr lang="de-DE" dirty="0">
                <a:solidFill>
                  <a:schemeClr val="accent1">
                    <a:lumMod val="75000"/>
                  </a:schemeClr>
                </a:solidFill>
              </a:rPr>
              <a:t>) geregelt. Für gerichtliche Verfahren sind in der Zivilprozessordnung (ZPO) und im Gesetz über das Verfahren in Familiensachen und in den Angelegenheiten der freiwilligen Gerichtsbarkeit (</a:t>
            </a:r>
            <a:r>
              <a:rPr lang="de-DE" dirty="0" err="1">
                <a:solidFill>
                  <a:schemeClr val="accent1">
                    <a:lumMod val="75000"/>
                  </a:schemeClr>
                </a:solidFill>
              </a:rPr>
              <a:t>FamFG</a:t>
            </a:r>
            <a:r>
              <a:rPr lang="de-DE" dirty="0">
                <a:solidFill>
                  <a:schemeClr val="accent1">
                    <a:lumMod val="75000"/>
                  </a:schemeClr>
                </a:solidFill>
              </a:rPr>
              <a:t>), das das Gesetz über die Angelegenheiten der freiwilligen Gerichtsbarkeit (FGG) abgelöst hat, spezielle Vorschriften enthalten. </a:t>
            </a:r>
            <a:endParaRPr lang="pl-PL" dirty="0">
              <a:solidFill>
                <a:schemeClr val="accent1">
                  <a:lumMod val="75000"/>
                </a:schemeClr>
              </a:solidFill>
            </a:endParaRPr>
          </a:p>
        </p:txBody>
      </p:sp>
    </p:spTree>
    <p:extLst>
      <p:ext uri="{BB962C8B-B14F-4D97-AF65-F5344CB8AC3E}">
        <p14:creationId xmlns:p14="http://schemas.microsoft.com/office/powerpoint/2010/main" val="3079767859"/>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Kapitał">
  <a:themeElements>
    <a:clrScheme name="Pakiet 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pitał">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Kapitał">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2.xml><?xml version="1.0" encoding="utf-8"?>
<a:theme xmlns:a="http://schemas.openxmlformats.org/drawingml/2006/main" name="Motyw pakietu Office">
  <a:themeElements>
    <a:clrScheme name="Pakiet 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akiet 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kiet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373</TotalTime>
  <Words>688</Words>
  <Application>Microsoft Office PowerPoint</Application>
  <PresentationFormat>Pokaz na ekranie (4:3)</PresentationFormat>
  <Paragraphs>75</Paragraphs>
  <Slides>14</Slides>
  <Notes>0</Notes>
  <HiddenSlides>0</HiddenSlides>
  <MMClips>0</MMClips>
  <ScaleCrop>false</ScaleCrop>
  <HeadingPairs>
    <vt:vector size="4" baseType="variant">
      <vt:variant>
        <vt:lpstr>Motyw</vt:lpstr>
      </vt:variant>
      <vt:variant>
        <vt:i4>1</vt:i4>
      </vt:variant>
      <vt:variant>
        <vt:lpstr>Tytuły slajdów</vt:lpstr>
      </vt:variant>
      <vt:variant>
        <vt:i4>14</vt:i4>
      </vt:variant>
    </vt:vector>
  </HeadingPairs>
  <TitlesOfParts>
    <vt:vector size="15" baseType="lpstr">
      <vt:lpstr>Kapitał</vt:lpstr>
      <vt:lpstr>Bearbeitet von </vt:lpstr>
      <vt:lpstr>Prezentacja programu PowerPoint</vt:lpstr>
      <vt:lpstr>AGENDA</vt:lpstr>
      <vt:lpstr>Familienrecht Begriff</vt:lpstr>
      <vt:lpstr>Familienrecht Begriff</vt:lpstr>
      <vt:lpstr>Kurze Geschichte</vt:lpstr>
      <vt:lpstr>Kurze Geschichte</vt:lpstr>
      <vt:lpstr>Materielles Recht im Familienrecht </vt:lpstr>
      <vt:lpstr>Materielles Recht im Familienrecht</vt:lpstr>
      <vt:lpstr>Materielles Recht im Familienrecht</vt:lpstr>
      <vt:lpstr>Prozessrecht </vt:lpstr>
      <vt:lpstr>Wörterbuch</vt:lpstr>
      <vt:lpstr>Die Bibliographie </vt:lpstr>
      <vt:lpstr>Vielen Dank für ihre Aufmerksamkeit.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Prezentacja programu PowerPoint</dc:title>
  <dc:creator>Użytkownik systemu Windows</dc:creator>
  <cp:lastModifiedBy>Oem</cp:lastModifiedBy>
  <cp:revision>24</cp:revision>
  <dcterms:created xsi:type="dcterms:W3CDTF">2020-04-01T10:55:02Z</dcterms:created>
  <dcterms:modified xsi:type="dcterms:W3CDTF">2020-04-28T08:40:27Z</dcterms:modified>
</cp:coreProperties>
</file>