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9" r:id="rId21"/>
    <p:sldId id="278" r:id="rId22"/>
    <p:sldId id="275" r:id="rId2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4" autoAdjust="0"/>
    <p:restoredTop sz="94660"/>
  </p:normalViewPr>
  <p:slideViewPr>
    <p:cSldViewPr snapToGrid="0">
      <p:cViewPr>
        <p:scale>
          <a:sx n="63" d="100"/>
          <a:sy n="63" d="100"/>
        </p:scale>
        <p:origin x="-274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59F9-12A5-40A0-9ED1-0A7981907651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98220-BB23-4F5F-AA6E-08ADDE359DF1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8461721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59F9-12A5-40A0-9ED1-0A7981907651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98220-BB23-4F5F-AA6E-08ADDE359D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3579999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59F9-12A5-40A0-9ED1-0A7981907651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98220-BB23-4F5F-AA6E-08ADDE359D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1105344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59F9-12A5-40A0-9ED1-0A7981907651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98220-BB23-4F5F-AA6E-08ADDE359D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062498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59F9-12A5-40A0-9ED1-0A7981907651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98220-BB23-4F5F-AA6E-08ADDE359DF1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782918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59F9-12A5-40A0-9ED1-0A7981907651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98220-BB23-4F5F-AA6E-08ADDE359D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536504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59F9-12A5-40A0-9ED1-0A7981907651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98220-BB23-4F5F-AA6E-08ADDE359D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110905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59F9-12A5-40A0-9ED1-0A7981907651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98220-BB23-4F5F-AA6E-08ADDE359D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509649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59F9-12A5-40A0-9ED1-0A7981907651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98220-BB23-4F5F-AA6E-08ADDE359D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616813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B859F9-12A5-40A0-9ED1-0A7981907651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098220-BB23-4F5F-AA6E-08ADDE359D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6097244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59F9-12A5-40A0-9ED1-0A7981907651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98220-BB23-4F5F-AA6E-08ADDE359D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0459704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B859F9-12A5-40A0-9ED1-0A7981907651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5098220-BB23-4F5F-AA6E-08ADDE359DF1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428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</p:sldLayoutIdLst>
  <p:transition spd="slow">
    <p:wipe/>
  </p:transition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de.wikipedia.org/wiki/Notar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38872" y="1140276"/>
            <a:ext cx="7766936" cy="1646302"/>
          </a:xfrm>
        </p:spPr>
        <p:txBody>
          <a:bodyPr/>
          <a:lstStyle/>
          <a:p>
            <a:pPr algn="ctr"/>
            <a:r>
              <a:rPr lang="pl-PL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NOTAR</a:t>
            </a:r>
            <a:endParaRPr lang="pl-PL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056926" y="4379496"/>
            <a:ext cx="7766936" cy="1742062"/>
          </a:xfrm>
        </p:spPr>
        <p:txBody>
          <a:bodyPr>
            <a:normAutofit fontScale="85000" lnSpcReduction="20000"/>
          </a:bodyPr>
          <a:lstStyle/>
          <a:p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Bearbeitet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von   Aneta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Łach</a:t>
            </a:r>
          </a:p>
          <a:p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Studentin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 3. </a:t>
            </a: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Studienjahres</a:t>
            </a:r>
            <a:endParaRPr lang="pl-P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Fakult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Rechtswissenschaften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Verwaltungslehre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Rzeszower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Uniwersit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 2019/20 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4689" y="-127222"/>
            <a:ext cx="2370722" cy="3085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1931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viele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bestellt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Erfordernissen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geordneten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Rechtspflege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entspricht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Anders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Rechtsanwaltschaft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Zugang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Notarberuf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nicht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sondern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das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Bedürfnis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angemessenen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Versorgung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Rechtssuchenden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notariellen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Leistungen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begrenzt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zahlenmäßig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beschränkten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Notarassessorstellen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der Regel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ausgeschrieben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und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Wege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Bestenauslese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vergeben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/>
          </a:p>
        </p:txBody>
      </p:sp>
      <p:sp>
        <p:nvSpPr>
          <p:cNvPr id="2" name="Prostokąt 1"/>
          <p:cNvSpPr/>
          <p:nvPr/>
        </p:nvSpPr>
        <p:spPr>
          <a:xfrm>
            <a:off x="3741821" y="926124"/>
            <a:ext cx="39704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Bestellung</a:t>
            </a:r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</a:t>
            </a:r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2374610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Notarkosten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>
              <a:lnSpc>
                <a:spcPct val="150000"/>
              </a:lnSpc>
            </a:pP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Notare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erheben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ihre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Tätigkeit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bundeseinheitliche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und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Notarkostengesetz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GNotKG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Abweichende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Kostenvereinbarungen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ermäßigten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erhöhten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verboten und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unwirksam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29534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Notarhaftung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>
              <a:lnSpc>
                <a:spcPct val="150000"/>
              </a:lnSpc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haftet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fahrlässige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und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vorsätzliche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Amtspflichtverletzungen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entstandenen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Schaden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gemäß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§ 19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Bundesnotarordnung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Verbindung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§ 839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Bürgerliches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Gesetzbuch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(BGB).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66064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Amtsenthebung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unabh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ängiger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Träger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öffentlichen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Amtes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(§ 1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BNotO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unterliegt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strengen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berufsständischen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Anforderungen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und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Regeln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Ausübung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seiner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Amtstätigkeit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erlischt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Erreichung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bestimmten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Altersgrenze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(70.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Lebensjahr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andere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Erlöschensgründe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§ 47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BNotO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48613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Geschichte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>
              <a:lnSpc>
                <a:spcPct val="150000"/>
              </a:lnSpc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ätantik-frühbyzantinischen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Reich gab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am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kaiserlichen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Büros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das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Staatsschreibers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d. h.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Kanzleibeamten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sowie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und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Gemeindeschreiber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Städten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arbeiteten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Berufsverbände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organisierte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gewerbsmäßige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Urkundenschreiber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glaubwürdige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Solennitätszeugen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Auftrag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Urkunden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Zeugen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Private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auszustellen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532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Deutschland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verbreitete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sich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Notariat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Notarsurkunde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im 13.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14.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Jahrhundert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im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Zusammenhang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mit der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geistlichen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Gerichtsbarkeit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f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öffentlich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glaubwürdiger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vorgeschrieben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war, von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Frankreich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aus.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Seit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15.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Jahrhundert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löste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Umfeld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geistlichen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Gerichtsbarkeit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ohne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jedoch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Praxis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Besiegelung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vorrangiger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Beglaubigung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Urkunden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durchsetzen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können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/>
          </a:p>
        </p:txBody>
      </p:sp>
      <p:sp>
        <p:nvSpPr>
          <p:cNvPr id="2" name="Prostokąt 1"/>
          <p:cNvSpPr/>
          <p:nvPr/>
        </p:nvSpPr>
        <p:spPr>
          <a:xfrm>
            <a:off x="2815391" y="617259"/>
            <a:ext cx="51134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Geschichte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8380283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Notarsurkunden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Mittelalters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ausschließlich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Unterschrift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beglaubigt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die von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typischen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Zeichen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Notarssignet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begleitet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Entwicklung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Kirchenrechts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12.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Jahrhundert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Fortbildung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und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europaweite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Ausbreitung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Notariats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maßgeblich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notarielle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Urkunde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höhere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Beweiskraft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hatte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andere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schriftliche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Beweismittel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Notariatsurkunde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musste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das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Dokument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formgerecht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verfasst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</a:t>
            </a:r>
            <a:r>
              <a:rPr lang="en-US" dirty="0"/>
              <a:t>.</a:t>
            </a:r>
            <a:endParaRPr lang="pl-PL" dirty="0"/>
          </a:p>
        </p:txBody>
      </p:sp>
      <p:sp>
        <p:nvSpPr>
          <p:cNvPr id="2" name="Prostokąt 1"/>
          <p:cNvSpPr/>
          <p:nvPr/>
        </p:nvSpPr>
        <p:spPr>
          <a:xfrm>
            <a:off x="3477126" y="721895"/>
            <a:ext cx="3416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Geschichte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9635042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Begründer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notariae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gilt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Rainerus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Perusinus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Verfasser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ersten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gelehrten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Darstellung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dieser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um 1230.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Bekannte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richtungsweisende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Regelungen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Notariatskunst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Summa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notariae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(1256) von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Rolandinus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Passagerius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Wilhelm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Durantis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und 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Reichsnotariatsordnung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die 1512 auf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Reichstag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Köln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verabschiedet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wurde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blieb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1806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gültig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pl-PL" dirty="0"/>
          </a:p>
        </p:txBody>
      </p:sp>
      <p:sp>
        <p:nvSpPr>
          <p:cNvPr id="2" name="Prostokąt 1"/>
          <p:cNvSpPr/>
          <p:nvPr/>
        </p:nvSpPr>
        <p:spPr>
          <a:xfrm>
            <a:off x="2935706" y="745958"/>
            <a:ext cx="49209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Geschichte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8582064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62969"/>
          </a:xfrm>
        </p:spPr>
        <p:txBody>
          <a:bodyPr/>
          <a:lstStyle/>
          <a:p>
            <a:pPr algn="ctr"/>
            <a:r>
              <a:rPr lang="de-DE" b="1" u="sng" dirty="0" err="1" smtClean="0"/>
              <a:t>Wörterbuc</a:t>
            </a:r>
            <a:r>
              <a:rPr lang="pl-PL" b="1" u="sng" dirty="0" smtClean="0"/>
              <a:t>h:</a:t>
            </a:r>
            <a:endParaRPr lang="pl-PL" b="1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387430"/>
              </p:ext>
            </p:extLst>
          </p:nvPr>
        </p:nvGraphicFramePr>
        <p:xfrm>
          <a:off x="1240087" y="1049572"/>
          <a:ext cx="10058400" cy="5257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xmlns="" val="278999432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xmlns="" val="864473249"/>
                    </a:ext>
                  </a:extLst>
                </a:gridCol>
              </a:tblGrid>
              <a:tr h="5257374">
                <a:tc>
                  <a:txBody>
                    <a:bodyPr/>
                    <a:lstStyle/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Haupttätigkeiten (Pl.)-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główne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działania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Amtsenthebung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dymisja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Beglaubigung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uwierzytelnianie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das Rechtsgeschäft –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czynność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prawna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Tatsache - fakt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Beweis 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dowód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ebenso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podobnie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Hinterlegung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depozyt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jeglicher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wszyscy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Tatsachenfeststellung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ustalenie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faktyczne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Unparteilichkeit 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bezstronność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</a:t>
                      </a:r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Kerntätigkeit</a:t>
                      </a:r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podstawowa działalność</a:t>
                      </a:r>
                    </a:p>
                    <a:p>
                      <a:r>
                        <a:rPr lang="pl-PL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dasGrundstücksrecht</a:t>
                      </a:r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prawo nieruchomości</a:t>
                      </a: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bedürfen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potrzeba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Vertrags­entwurf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umowy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</a:t>
                      </a:r>
                      <a:r>
                        <a:rPr lang="pl-PL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Träger</a:t>
                      </a:r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-  tu: podmiot prawny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ausüben</a:t>
                      </a:r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wykonywać</a:t>
                      </a:r>
                    </a:p>
                  </a:txBody>
                  <a:tcPr marL="87465" marR="87465"/>
                </a:tc>
                <a:tc>
                  <a:txBody>
                    <a:bodyPr/>
                    <a:lstStyle/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amtieren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urzędować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entweder ….oder –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albo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albo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hauptberuflich</a:t>
                      </a:r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 na pełny etat, zawodowo</a:t>
                      </a:r>
                    </a:p>
                    <a:p>
                      <a:r>
                        <a:rPr lang="pl-PL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bundeseinheitlich</a:t>
                      </a:r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w całym kraju( dotyczy RFN)</a:t>
                      </a: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unparteiisch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bezstronny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Verschwiegenheitspflicht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poufność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Landesjustizverwaltung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państwowa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administracja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sądowa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Unterbrechung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przerwanie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Einreichung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złożenie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das Erfordernis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wymaganie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Rechtspfleg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wymiar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sprawiedliwości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angemessenen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rozsądne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Versorgung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dostawa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zaopatrzenie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Leistung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osiągnięcie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zahlenmäßig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numerycznie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ausgeschrieben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reklamowane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7465" marR="87465"/>
                </a:tc>
                <a:extLst>
                  <a:ext uri="{0D108BD9-81ED-4DB2-BD59-A6C34878D82A}">
                    <a16:rowId xmlns:a16="http://schemas.microsoft.com/office/drawing/2014/main" xmlns="" val="899221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5302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-334590"/>
            <a:ext cx="10515600" cy="1325563"/>
          </a:xfrm>
        </p:spPr>
        <p:txBody>
          <a:bodyPr/>
          <a:lstStyle/>
          <a:p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0323797"/>
              </p:ext>
            </p:extLst>
          </p:nvPr>
        </p:nvGraphicFramePr>
        <p:xfrm>
          <a:off x="838200" y="1343771"/>
          <a:ext cx="10515600" cy="4063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xmlns="" val="305842569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2853334817"/>
                    </a:ext>
                  </a:extLst>
                </a:gridCol>
              </a:tblGrid>
              <a:tr h="4063116">
                <a:tc>
                  <a:txBody>
                    <a:bodyPr/>
                    <a:lstStyle/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Bestenauslese - 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najlepszy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wybór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Gebühr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opłata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ermäßigt 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zmniejszone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fahrlässig 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niedbałe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Amtspflichtverletzung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naruszenie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obowiązków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służbowych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Anforderung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wymagania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Altersgrenze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wieku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</a:t>
                      </a:r>
                      <a:r>
                        <a:rPr lang="pl-PL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Erlöschensgrund</a:t>
                      </a:r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przyczyna wygaśnięcia</a:t>
                      </a:r>
                    </a:p>
                    <a:p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</a:t>
                      </a:r>
                      <a:r>
                        <a:rPr lang="pl-PL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Berufsverband</a:t>
                      </a:r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stowarzyszenie zawodowe</a:t>
                      </a: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glaubwürdig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wiarygodne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gewerbsmäßige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komercyjny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geistlich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duchowy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vorrangig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większy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priotytet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Beglaubigung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uwwierzytelnianie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durchsetzen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egzekwować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ausschließlich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wyłącznie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beglaubigt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certyfikowany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Entwicklung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rozwój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Fortbildung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szkolenie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maßgeblich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decydujący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Beweiskraft - 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siła</a:t>
                      </a:r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dowodu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Verfasser - </a:t>
                      </a:r>
                      <a:r>
                        <a:rPr lang="de-DE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autor</a:t>
                      </a:r>
                      <a:endParaRPr lang="pl-P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gelehrt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wykształcony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679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0794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5400" b="1" dirty="0" smtClean="0"/>
              <a:t>Agenda</a:t>
            </a:r>
            <a:endParaRPr lang="pl-PL" sz="5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sz="2600" dirty="0"/>
              <a:t> </a:t>
            </a:r>
            <a:r>
              <a:rPr lang="pl-PL" sz="2600" dirty="0" smtClean="0"/>
              <a:t> </a:t>
            </a:r>
            <a:r>
              <a:rPr lang="pl-PL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pl-P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pl-PL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  <a:endParaRPr lang="pl-PL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pl-PL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Hauptt</a:t>
            </a:r>
            <a:r>
              <a:rPr lang="en-US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ätigkeiten</a:t>
            </a:r>
            <a:endParaRPr lang="pl-PL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Der </a:t>
            </a:r>
            <a:r>
              <a:rPr lang="pl-PL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r>
              <a:rPr lang="pl-P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pl-PL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Deutschland</a:t>
            </a:r>
            <a:endParaRPr lang="pl-PL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pl-PL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Bestellung</a:t>
            </a:r>
            <a:r>
              <a:rPr lang="pl-P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</a:t>
            </a:r>
            <a:r>
              <a:rPr lang="pl-P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endParaRPr lang="pl-PL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pl-PL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Notarkosten</a:t>
            </a:r>
            <a:endParaRPr lang="pl-PL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</a:t>
            </a:r>
            <a:r>
              <a:rPr lang="pl-PL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Notarhaftung</a:t>
            </a:r>
            <a:endParaRPr lang="pl-PL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</a:t>
            </a:r>
            <a:r>
              <a:rPr lang="pl-PL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Amtsenthebung</a:t>
            </a:r>
            <a:endParaRPr lang="pl-PL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</a:t>
            </a:r>
            <a:r>
              <a:rPr lang="pl-PL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Geschichte</a:t>
            </a:r>
            <a:endParaRPr lang="pl-PL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</a:t>
            </a:r>
            <a:r>
              <a:rPr lang="pl-PL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de-DE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</a:t>
            </a:r>
            <a:r>
              <a:rPr lang="pl-PL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rterbuch</a:t>
            </a:r>
            <a:endParaRPr lang="pl-PL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</a:t>
            </a:r>
            <a:r>
              <a:rPr lang="pl-PL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Fragen</a:t>
            </a:r>
            <a:r>
              <a:rPr lang="pl-PL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</a:t>
            </a:r>
            <a:r>
              <a:rPr lang="pl-PL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</a:t>
            </a:r>
            <a:endParaRPr lang="pl-PL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 </a:t>
            </a:r>
            <a:r>
              <a:rPr lang="pl-PL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Quellen</a:t>
            </a:r>
            <a:endParaRPr lang="pl-PL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sz="2600" dirty="0" smtClean="0"/>
          </a:p>
          <a:p>
            <a:endParaRPr lang="pl-PL" sz="26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15967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Fragen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Auf welche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Rechtsbereiche 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bezieht sich 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Tätigkeit des Notars 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 viele Notare gibt es derzeit in Deutschland?</a:t>
            </a:r>
          </a:p>
          <a:p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Welcher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Kontrolle unterliegen Notare?</a:t>
            </a:r>
          </a:p>
          <a:p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 erlischt das Amt des Notars?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kann zum Notar ernannt werden?</a:t>
            </a:r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5445801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Quellen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>
              <a:hlinkClick r:id="rId2"/>
            </a:endParaRPr>
          </a:p>
          <a:p>
            <a:r>
              <a:rPr lang="pl-PL" dirty="0" smtClean="0">
                <a:hlinkClick r:id="rId2"/>
              </a:rPr>
              <a:t>https</a:t>
            </a:r>
            <a:r>
              <a:rPr lang="pl-PL" dirty="0">
                <a:hlinkClick r:id="rId2"/>
              </a:rPr>
              <a:t>://</a:t>
            </a:r>
            <a:r>
              <a:rPr lang="pl-PL" dirty="0" smtClean="0">
                <a:hlinkClick r:id="rId2"/>
              </a:rPr>
              <a:t>de.wikipedia.org/wiki/Notar</a:t>
            </a:r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80590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81377" y="1241435"/>
            <a:ext cx="10058400" cy="4023360"/>
          </a:xfrm>
        </p:spPr>
        <p:txBody>
          <a:bodyPr/>
          <a:lstStyle/>
          <a:p>
            <a:pPr marL="0" indent="0" algn="ctr">
              <a:buNone/>
            </a:pPr>
            <a:endParaRPr lang="pl-PL" b="1" dirty="0" smtClean="0"/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r>
              <a:rPr lang="pl-P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Vielen</a:t>
            </a:r>
            <a:r>
              <a:rPr lang="pl-PL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Dank</a:t>
            </a:r>
            <a:r>
              <a:rPr lang="pl-PL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pl-PL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Ihre</a:t>
            </a:r>
            <a:r>
              <a:rPr lang="pl-PL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Aufmerksamkeit</a:t>
            </a:r>
            <a:r>
              <a:rPr lang="pl-PL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pl-PL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01449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/>
          </a:p>
          <a:p>
            <a:pPr>
              <a:lnSpc>
                <a:spcPct val="150000"/>
              </a:lnSpc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(von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lateinisch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notārius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‚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Geschwindschreiber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‘)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Person, </a:t>
            </a:r>
            <a:endParaRPr lang="de-D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Beglaubigungen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Beurkundungen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Rechtsgesch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äften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Tatsachen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Beweisen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und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Unterschriften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vornimmt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Ebenso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Hinterlegung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Geld und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Kostbarkeiten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zuständig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542712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Hauptt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ätigkeiten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Haupttätigkeit des Notars ist 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Beurkundung von Rechtsgeschäften jeglicher Art und von Tatsachenfeststellungen.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Dabei ist er zur Unabhängigkeit und Unparteilichkeit verpflichtet, was ihn vom Rechtsanwalt, der die Interessen einer Partei vertritt, unterscheidet.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Kerntätigkeit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bezieht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auf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folgende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Rechtsgebiete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Grundstücksrecht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Erbrecht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Familienrecht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Gesellschaftsrecht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69352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09762" y="847614"/>
            <a:ext cx="10515600" cy="5123815"/>
          </a:xfrm>
        </p:spPr>
        <p:txBody>
          <a:bodyPr/>
          <a:lstStyle/>
          <a:p>
            <a:endParaRPr lang="pl-PL" dirty="0" smtClean="0"/>
          </a:p>
          <a:p>
            <a:pPr algn="ctr"/>
            <a:r>
              <a:rPr lang="pl-PL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Hauptt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ätigkeiten</a:t>
            </a:r>
            <a:endParaRPr lang="pl-PL" sz="2800" dirty="0"/>
          </a:p>
          <a:p>
            <a:pPr marL="0" indent="0">
              <a:lnSpc>
                <a:spcPct val="150000"/>
              </a:lnSpc>
              <a:buNone/>
            </a:pP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Reihe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vom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Gesetzgeber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ausdr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ücklich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genannter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Rechtsgeschäfte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Grundstückskaufverträge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Gesellschafts­gründungs­verträge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Erbverträge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bedürfen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notariellen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Beurkundung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andere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Testamente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können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optional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notariell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beurkundet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Beurkundungs­pflichtige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Verträge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können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müssen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nicht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zwangsläufig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entworfen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Vertrags­entwurf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Beteiligten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selbst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Rechtsanwälte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erstellt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903117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Deutschland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der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Bundesrepublik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Deutschland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unabh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ängiger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Träger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öffentlichen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Amtes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Beurkundung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Willenserklärungen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auf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Gebiet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vorsorgenden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Rechtspflege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tätig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Beruf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zählt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klassischen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Kammerberufen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62966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>
            <a:spLocks noGrp="1"/>
          </p:cNvSpPr>
          <p:nvPr>
            <p:ph idx="1"/>
          </p:nvPr>
        </p:nvSpPr>
        <p:spPr>
          <a:xfrm>
            <a:off x="778294" y="520617"/>
            <a:ext cx="10515600" cy="4351337"/>
          </a:xfrm>
        </p:spPr>
        <p:txBody>
          <a:bodyPr>
            <a:normAutofit lnSpcReduction="10000"/>
          </a:bodyPr>
          <a:lstStyle/>
          <a:p>
            <a:endParaRPr lang="pl-PL" dirty="0" smtClean="0"/>
          </a:p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</a:t>
            </a:r>
            <a:r>
              <a:rPr lang="pl-PL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pl-PL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Deutschland</a:t>
            </a:r>
            <a:endParaRPr lang="pl-PL" sz="2800" dirty="0"/>
          </a:p>
          <a:p>
            <a:endParaRPr lang="pl-PL" dirty="0" smtClean="0"/>
          </a:p>
          <a:p>
            <a:pPr>
              <a:lnSpc>
                <a:spcPct val="15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obwohl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öffentliches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ausübt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freier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Beruf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de-D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Bundesrepublik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amtieren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derzeit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ca. 7.000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Notare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de-D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Regional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verschieden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entweder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hauptberufliche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Notare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sog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Nur-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Notare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finden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oder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Anwaltsnotare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zugleich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Rechtsanwalt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zugelassen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de-D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Berufsrecht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Notare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bundeseinheitlich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der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Bundesnotarordnung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BNotO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geregelt</a:t>
            </a:r>
            <a:r>
              <a:rPr lang="pl-PL" dirty="0"/>
              <a:t>. </a:t>
            </a:r>
          </a:p>
          <a:p>
            <a:pPr>
              <a:lnSpc>
                <a:spcPct val="150000"/>
              </a:lnSpc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38458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Bestellung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durfte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bisher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nur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Staatsb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ürger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Bundesrepublik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Deutschland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bestellt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der 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Befähigung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Richteramt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Richtergesetz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erlangt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hat.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Nach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Urteil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Europäischen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Gerichtshofs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24. Mai 2011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wurde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Staatsangehörigenvorbehalt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aufgehoben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81813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Anwaltsnotar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darüber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hinaus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bestellt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mindestens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fünf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Jahre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Rechtsanwalt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zugelassen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war und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seit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mindestens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drei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Jahren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ohne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Unterbrechung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Aussicht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genommenen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Amtsbereich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hauptberuflich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Rechtsanwalt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tätig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Mai 2011 muss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Anwaltsnotar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zudem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notarielle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Fachprüfung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[3]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bestanden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haben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Erstbewerber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Notaramt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Zeit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Einreichung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Bewerbung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nicht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älter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60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Jahre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sein.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/>
          </a:p>
        </p:txBody>
      </p:sp>
      <p:sp>
        <p:nvSpPr>
          <p:cNvPr id="2" name="Prostokąt 1"/>
          <p:cNvSpPr/>
          <p:nvPr/>
        </p:nvSpPr>
        <p:spPr>
          <a:xfrm>
            <a:off x="3344778" y="842211"/>
            <a:ext cx="42351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Bestellung</a:t>
            </a:r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</a:t>
            </a:r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Notar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2411475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cja">
  <a:themeElements>
    <a:clrScheme name="Retrospekcj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169</TotalTime>
  <Words>1175</Words>
  <Application>Microsoft Office PowerPoint</Application>
  <PresentationFormat>Niestandardowy</PresentationFormat>
  <Paragraphs>195</Paragraphs>
  <Slides>22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3" baseType="lpstr">
      <vt:lpstr>Retrospekcja</vt:lpstr>
      <vt:lpstr>DER NOTAR</vt:lpstr>
      <vt:lpstr>Agenda</vt:lpstr>
      <vt:lpstr>Definition</vt:lpstr>
      <vt:lpstr>Haupttätigkeiten</vt:lpstr>
      <vt:lpstr>Prezentacja programu PowerPoint</vt:lpstr>
      <vt:lpstr>Der Notar in Deutschland</vt:lpstr>
      <vt:lpstr>Prezentacja programu PowerPoint</vt:lpstr>
      <vt:lpstr> Bestellung zum Notar</vt:lpstr>
      <vt:lpstr>Prezentacja programu PowerPoint</vt:lpstr>
      <vt:lpstr>Prezentacja programu PowerPoint</vt:lpstr>
      <vt:lpstr>Notarkosten</vt:lpstr>
      <vt:lpstr>Notarhaftung</vt:lpstr>
      <vt:lpstr>Amtsenthebung</vt:lpstr>
      <vt:lpstr>Geschichte</vt:lpstr>
      <vt:lpstr>Prezentacja programu PowerPoint</vt:lpstr>
      <vt:lpstr>Prezentacja programu PowerPoint</vt:lpstr>
      <vt:lpstr>Prezentacja programu PowerPoint</vt:lpstr>
      <vt:lpstr>Wörterbuch:</vt:lpstr>
      <vt:lpstr>Prezentacja programu PowerPoint</vt:lpstr>
      <vt:lpstr>Fragen zum Text</vt:lpstr>
      <vt:lpstr>Quellen</vt:lpstr>
      <vt:lpstr>Prezentacja programu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Blsndnx</dc:title>
  <dc:creator>acer</dc:creator>
  <cp:lastModifiedBy>Oem</cp:lastModifiedBy>
  <cp:revision>17</cp:revision>
  <dcterms:created xsi:type="dcterms:W3CDTF">2020-03-28T10:46:44Z</dcterms:created>
  <dcterms:modified xsi:type="dcterms:W3CDTF">2020-04-28T07:03:31Z</dcterms:modified>
</cp:coreProperties>
</file>