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5"/>
  </p:notesMasterIdLst>
  <p:sldIdLst>
    <p:sldId id="271" r:id="rId2"/>
    <p:sldId id="257" r:id="rId3"/>
    <p:sldId id="258" r:id="rId4"/>
    <p:sldId id="259" r:id="rId5"/>
    <p:sldId id="268" r:id="rId6"/>
    <p:sldId id="260" r:id="rId7"/>
    <p:sldId id="262" r:id="rId8"/>
    <p:sldId id="273" r:id="rId9"/>
    <p:sldId id="261" r:id="rId10"/>
    <p:sldId id="274" r:id="rId11"/>
    <p:sldId id="269" r:id="rId12"/>
    <p:sldId id="265" r:id="rId13"/>
    <p:sldId id="270" r:id="rId14"/>
    <p:sldId id="263" r:id="rId15"/>
    <p:sldId id="264" r:id="rId16"/>
    <p:sldId id="267" r:id="rId17"/>
    <p:sldId id="280" r:id="rId18"/>
    <p:sldId id="277" r:id="rId19"/>
    <p:sldId id="275" r:id="rId20"/>
    <p:sldId id="276" r:id="rId21"/>
    <p:sldId id="279" r:id="rId22"/>
    <p:sldId id="266" r:id="rId23"/>
    <p:sldId id="272" r:id="rId24"/>
  </p:sldIdLst>
  <p:sldSz cx="12192000" cy="6858000"/>
  <p:notesSz cx="6858000" cy="9144000"/>
  <p:defaultTex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A2F698F-9082-4ACE-ADDE-3028650520D3}" v="80" dt="2022-04-27T20:27:13.547"/>
  </p1510:revLst>
</p1510:revInfo>
</file>

<file path=ppt/tableStyles.xml><?xml version="1.0" encoding="utf-8"?>
<a:tblStyleLst xmlns:a="http://schemas.openxmlformats.org/drawingml/2006/main" def="{5C22544A-7EE6-4342-B048-85BDC9FD1C3A}">
  <a:tblStyle styleId="{5C22544A-7EE6-4342-B048-85BDC9FD1C3A}" styleName="Styl pośredni 2 — Ak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Styl pośredni 2 — Ak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F1AB2-1976-4502-BF36-3FF5EA218861}" styleName="Styl pośredni 4 — Ak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8A107856-5554-42FB-B03E-39F5DBC370BA}" styleName="Styl pośredni 4 — Ak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0505E3EF-67EA-436B-97B2-0124C06EBD24}" styleName="Styl pośredni 4 — Ak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C4B1156A-380E-4F78-BDF5-A606A8083BF9}" styleName="Styl pośredni 4 — Ak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46F890A9-2807-4EBB-B81D-B2AA78EC7F39}" styleName="Styl ciemny 2 - Akcent 5/Ak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91EBBBCC-DAD2-459C-BE2E-F6DE35CF9A28}" styleName="Styl ciemny 2 - Akcent 3/Ak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0660B408-B3CF-4A94-85FC-2B1E0A45F4A2}" styleName="Styl ciemny 2 - Akcent 1/Ak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EB344D84-9AFB-497E-A393-DC336BA19D2E}" styleName="Styl pośredni 3 — Ak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21E4AEA4-8DFA-4A89-87EB-49C32662AFE0}" styleName="Styl pośredni 2 — Ak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1FECB4D8-DB02-4DC6-A0A2-4F2EBAE1DC90}" styleName="Styl pośredni 1 — Ak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9" d="100"/>
          <a:sy n="79" d="100"/>
        </p:scale>
        <p:origin x="821"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 Id="rId30"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nagłówka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l-PL"/>
          </a:p>
        </p:txBody>
      </p:sp>
      <p:sp>
        <p:nvSpPr>
          <p:cNvPr id="3" name="Symbol zastępczy daty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6024008-396B-4F65-9143-6F4A6612DA10}" type="datetimeFigureOut">
              <a:rPr lang="pl-PL" smtClean="0"/>
              <a:t>11.09.2022</a:t>
            </a:fld>
            <a:endParaRPr lang="pl-PL"/>
          </a:p>
        </p:txBody>
      </p:sp>
      <p:sp>
        <p:nvSpPr>
          <p:cNvPr id="4" name="Symbol zastępczy obrazu slajd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l-PL"/>
          </a:p>
        </p:txBody>
      </p:sp>
      <p:sp>
        <p:nvSpPr>
          <p:cNvPr id="5" name="Symbol zastępczy notatek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6" name="Symbol zastępczy stop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l-PL"/>
          </a:p>
        </p:txBody>
      </p:sp>
      <p:sp>
        <p:nvSpPr>
          <p:cNvPr id="7" name="Symbol zastępczy numeru slajd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6BC9659-B11A-422C-9046-994EE20E1BC0}" type="slidenum">
              <a:rPr lang="pl-PL" smtClean="0"/>
              <a:t>‹#›</a:t>
            </a:fld>
            <a:endParaRPr lang="pl-PL"/>
          </a:p>
        </p:txBody>
      </p:sp>
    </p:spTree>
    <p:extLst>
      <p:ext uri="{BB962C8B-B14F-4D97-AF65-F5344CB8AC3E}">
        <p14:creationId xmlns:p14="http://schemas.microsoft.com/office/powerpoint/2010/main" val="36893626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B6BC9659-B11A-422C-9046-994EE20E1BC0}" type="slidenum">
              <a:rPr lang="pl-PL" smtClean="0"/>
              <a:t>6</a:t>
            </a:fld>
            <a:endParaRPr lang="pl-PL"/>
          </a:p>
        </p:txBody>
      </p:sp>
    </p:spTree>
    <p:extLst>
      <p:ext uri="{BB962C8B-B14F-4D97-AF65-F5344CB8AC3E}">
        <p14:creationId xmlns:p14="http://schemas.microsoft.com/office/powerpoint/2010/main" val="37946647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B6BC9659-B11A-422C-9046-994EE20E1BC0}" type="slidenum">
              <a:rPr lang="pl-PL" smtClean="0"/>
              <a:t>8</a:t>
            </a:fld>
            <a:endParaRPr lang="pl-PL"/>
          </a:p>
        </p:txBody>
      </p:sp>
    </p:spTree>
    <p:extLst>
      <p:ext uri="{BB962C8B-B14F-4D97-AF65-F5344CB8AC3E}">
        <p14:creationId xmlns:p14="http://schemas.microsoft.com/office/powerpoint/2010/main" val="24235357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fld id="{B6BC9659-B11A-422C-9046-994EE20E1BC0}" type="slidenum">
              <a:rPr lang="pl-PL" smtClean="0"/>
              <a:t>19</a:t>
            </a:fld>
            <a:endParaRPr lang="pl-PL"/>
          </a:p>
        </p:txBody>
      </p:sp>
    </p:spTree>
    <p:extLst>
      <p:ext uri="{BB962C8B-B14F-4D97-AF65-F5344CB8AC3E}">
        <p14:creationId xmlns:p14="http://schemas.microsoft.com/office/powerpoint/2010/main" val="36557156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DD076A51-08A6-4267-83CC-8A2903E21CFE}"/>
              </a:ext>
            </a:extLst>
          </p:cNvPr>
          <p:cNvSpPr>
            <a:spLocks noGrp="1"/>
          </p:cNvSpPr>
          <p:nvPr>
            <p:ph type="ctrTitle"/>
          </p:nvPr>
        </p:nvSpPr>
        <p:spPr>
          <a:xfrm>
            <a:off x="1524000" y="1122363"/>
            <a:ext cx="9144000" cy="2387600"/>
          </a:xfrm>
        </p:spPr>
        <p:txBody>
          <a:bodyPr anchor="b"/>
          <a:lstStyle>
            <a:lvl1pPr algn="ctr">
              <a:defRPr sz="6000"/>
            </a:lvl1pPr>
          </a:lstStyle>
          <a:p>
            <a:r>
              <a:rPr lang="pl-PL"/>
              <a:t>Kliknij, aby edytować styl</a:t>
            </a:r>
          </a:p>
        </p:txBody>
      </p:sp>
      <p:sp>
        <p:nvSpPr>
          <p:cNvPr id="3" name="Podtytuł 2">
            <a:extLst>
              <a:ext uri="{FF2B5EF4-FFF2-40B4-BE49-F238E27FC236}">
                <a16:creationId xmlns:a16="http://schemas.microsoft.com/office/drawing/2014/main" id="{CBF0BCFD-DAE6-4091-B027-81E038274D8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l-PL"/>
              <a:t>Kliknij, aby edytować styl wzorca podtytułu</a:t>
            </a:r>
          </a:p>
        </p:txBody>
      </p:sp>
      <p:sp>
        <p:nvSpPr>
          <p:cNvPr id="4" name="Symbol zastępczy daty 3">
            <a:extLst>
              <a:ext uri="{FF2B5EF4-FFF2-40B4-BE49-F238E27FC236}">
                <a16:creationId xmlns:a16="http://schemas.microsoft.com/office/drawing/2014/main" id="{70D25966-D3AC-47C2-B3BB-EEF6ED7E412C}"/>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5" name="Symbol zastępczy stopki 4">
            <a:extLst>
              <a:ext uri="{FF2B5EF4-FFF2-40B4-BE49-F238E27FC236}">
                <a16:creationId xmlns:a16="http://schemas.microsoft.com/office/drawing/2014/main" id="{E4F6311A-5307-4760-BE2B-3DCE98F2B7E8}"/>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B0890260-7985-4C04-B68A-D832B5E1909A}"/>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23595829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ytuł i tekst pionowy">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B5DD0746-7223-4150-A030-5000A6B4C08F}"/>
              </a:ext>
            </a:extLst>
          </p:cNvPr>
          <p:cNvSpPr>
            <a:spLocks noGrp="1"/>
          </p:cNvSpPr>
          <p:nvPr>
            <p:ph type="title"/>
          </p:nvPr>
        </p:nvSpPr>
        <p:spPr/>
        <p:txBody>
          <a:bodyPr/>
          <a:lstStyle/>
          <a:p>
            <a:r>
              <a:rPr lang="pl-PL"/>
              <a:t>Kliknij, aby edytować styl</a:t>
            </a:r>
          </a:p>
        </p:txBody>
      </p:sp>
      <p:sp>
        <p:nvSpPr>
          <p:cNvPr id="3" name="Symbol zastępczy tytułu pionowego 2">
            <a:extLst>
              <a:ext uri="{FF2B5EF4-FFF2-40B4-BE49-F238E27FC236}">
                <a16:creationId xmlns:a16="http://schemas.microsoft.com/office/drawing/2014/main" id="{66068B38-2107-4DED-BDAA-4FBE83E55E7F}"/>
              </a:ext>
            </a:extLst>
          </p:cNvPr>
          <p:cNvSpPr>
            <a:spLocks noGrp="1"/>
          </p:cNvSpPr>
          <p:nvPr>
            <p:ph type="body" orient="vert" idx="1"/>
          </p:nvPr>
        </p:nvSpPr>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EF3F2CB4-9C10-4E1A-8270-783E96230F52}"/>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5" name="Symbol zastępczy stopki 4">
            <a:extLst>
              <a:ext uri="{FF2B5EF4-FFF2-40B4-BE49-F238E27FC236}">
                <a16:creationId xmlns:a16="http://schemas.microsoft.com/office/drawing/2014/main" id="{17B9CE24-3041-4566-A422-FDB8AB171F0C}"/>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361D3C5F-F0FC-4712-88A0-C63C97A9E100}"/>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44021856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ytuł pionowy i tekst">
    <p:spTree>
      <p:nvGrpSpPr>
        <p:cNvPr id="1" name=""/>
        <p:cNvGrpSpPr/>
        <p:nvPr/>
      </p:nvGrpSpPr>
      <p:grpSpPr>
        <a:xfrm>
          <a:off x="0" y="0"/>
          <a:ext cx="0" cy="0"/>
          <a:chOff x="0" y="0"/>
          <a:chExt cx="0" cy="0"/>
        </a:xfrm>
      </p:grpSpPr>
      <p:sp>
        <p:nvSpPr>
          <p:cNvPr id="2" name="Tytuł pionowy 1">
            <a:extLst>
              <a:ext uri="{FF2B5EF4-FFF2-40B4-BE49-F238E27FC236}">
                <a16:creationId xmlns:a16="http://schemas.microsoft.com/office/drawing/2014/main" id="{97715C2B-E6D4-4FB4-8108-F8411DCB9480}"/>
              </a:ext>
            </a:extLst>
          </p:cNvPr>
          <p:cNvSpPr>
            <a:spLocks noGrp="1"/>
          </p:cNvSpPr>
          <p:nvPr>
            <p:ph type="title" orient="vert"/>
          </p:nvPr>
        </p:nvSpPr>
        <p:spPr>
          <a:xfrm>
            <a:off x="8724900" y="365125"/>
            <a:ext cx="2628900" cy="5811838"/>
          </a:xfrm>
        </p:spPr>
        <p:txBody>
          <a:bodyPr vert="eaVert"/>
          <a:lstStyle/>
          <a:p>
            <a:r>
              <a:rPr lang="pl-PL"/>
              <a:t>Kliknij, aby edytować styl</a:t>
            </a:r>
          </a:p>
        </p:txBody>
      </p:sp>
      <p:sp>
        <p:nvSpPr>
          <p:cNvPr id="3" name="Symbol zastępczy tytułu pionowego 2">
            <a:extLst>
              <a:ext uri="{FF2B5EF4-FFF2-40B4-BE49-F238E27FC236}">
                <a16:creationId xmlns:a16="http://schemas.microsoft.com/office/drawing/2014/main" id="{D1812E98-30C8-4F70-986A-473D5B0E2BA6}"/>
              </a:ext>
            </a:extLst>
          </p:cNvPr>
          <p:cNvSpPr>
            <a:spLocks noGrp="1"/>
          </p:cNvSpPr>
          <p:nvPr>
            <p:ph type="body" orient="vert" idx="1"/>
          </p:nvPr>
        </p:nvSpPr>
        <p:spPr>
          <a:xfrm>
            <a:off x="838200" y="365125"/>
            <a:ext cx="7734300" cy="5811838"/>
          </a:xfrm>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99606FFD-2A91-462D-870C-B6912788D905}"/>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5" name="Symbol zastępczy stopki 4">
            <a:extLst>
              <a:ext uri="{FF2B5EF4-FFF2-40B4-BE49-F238E27FC236}">
                <a16:creationId xmlns:a16="http://schemas.microsoft.com/office/drawing/2014/main" id="{D75BFDE4-2245-41B2-A4A2-A05812EFCF42}"/>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980942E0-2148-434C-90C1-B0159A3FAA9C}"/>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27368485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01B61260-9A52-4AAA-801A-478047FCFDD8}"/>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a16="http://schemas.microsoft.com/office/drawing/2014/main" id="{E59A694A-7876-4CE4-A85E-1A51390FCD05}"/>
              </a:ext>
            </a:extLst>
          </p:cNvPr>
          <p:cNvSpPr>
            <a:spLocks noGrp="1"/>
          </p:cNvSpPr>
          <p:nvPr>
            <p:ph idx="1"/>
          </p:nvPr>
        </p:nvSpPr>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B7464F75-CAD1-41E1-99B3-31CD18387FB3}"/>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5" name="Symbol zastępczy stopki 4">
            <a:extLst>
              <a:ext uri="{FF2B5EF4-FFF2-40B4-BE49-F238E27FC236}">
                <a16:creationId xmlns:a16="http://schemas.microsoft.com/office/drawing/2014/main" id="{1C95C539-6D16-4E4B-8A3F-3D3A46BA9F32}"/>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CACBCBB3-D06A-4E1A-AB07-EFB28870464B}"/>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41065072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56B0D91F-C36D-4AB0-866A-075BBA6D0CAC}"/>
              </a:ext>
            </a:extLst>
          </p:cNvPr>
          <p:cNvSpPr>
            <a:spLocks noGrp="1"/>
          </p:cNvSpPr>
          <p:nvPr>
            <p:ph type="title"/>
          </p:nvPr>
        </p:nvSpPr>
        <p:spPr>
          <a:xfrm>
            <a:off x="831850" y="1709738"/>
            <a:ext cx="10515600" cy="2852737"/>
          </a:xfrm>
        </p:spPr>
        <p:txBody>
          <a:bodyPr anchor="b"/>
          <a:lstStyle>
            <a:lvl1pPr>
              <a:defRPr sz="6000"/>
            </a:lvl1pPr>
          </a:lstStyle>
          <a:p>
            <a:r>
              <a:rPr lang="pl-PL"/>
              <a:t>Kliknij, aby edytować styl</a:t>
            </a:r>
          </a:p>
        </p:txBody>
      </p:sp>
      <p:sp>
        <p:nvSpPr>
          <p:cNvPr id="3" name="Symbol zastępczy tekstu 2">
            <a:extLst>
              <a:ext uri="{FF2B5EF4-FFF2-40B4-BE49-F238E27FC236}">
                <a16:creationId xmlns:a16="http://schemas.microsoft.com/office/drawing/2014/main" id="{879FDF56-7A62-45D3-BEB1-FB8F4386369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l-PL"/>
              <a:t>Kliknij, aby edytować style wzorca tekstu</a:t>
            </a:r>
          </a:p>
        </p:txBody>
      </p:sp>
      <p:sp>
        <p:nvSpPr>
          <p:cNvPr id="4" name="Symbol zastępczy daty 3">
            <a:extLst>
              <a:ext uri="{FF2B5EF4-FFF2-40B4-BE49-F238E27FC236}">
                <a16:creationId xmlns:a16="http://schemas.microsoft.com/office/drawing/2014/main" id="{E7E1816A-5F2A-40B6-A65C-8E9CE5634C69}"/>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5" name="Symbol zastępczy stopki 4">
            <a:extLst>
              <a:ext uri="{FF2B5EF4-FFF2-40B4-BE49-F238E27FC236}">
                <a16:creationId xmlns:a16="http://schemas.microsoft.com/office/drawing/2014/main" id="{F1311893-95E2-4F7B-BB0F-AEF4A1B08A44}"/>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id="{DF357ADB-AF07-4EE8-9E9F-3495E1B62AF2}"/>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19586503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408D97BC-1BEC-4D31-87E1-FCE75AE9BB7D}"/>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a16="http://schemas.microsoft.com/office/drawing/2014/main" id="{41AABF1D-2480-4419-9FA1-929A9FDA18EC}"/>
              </a:ext>
            </a:extLst>
          </p:cNvPr>
          <p:cNvSpPr>
            <a:spLocks noGrp="1"/>
          </p:cNvSpPr>
          <p:nvPr>
            <p:ph sz="half" idx="1"/>
          </p:nvPr>
        </p:nvSpPr>
        <p:spPr>
          <a:xfrm>
            <a:off x="838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zawartości 3">
            <a:extLst>
              <a:ext uri="{FF2B5EF4-FFF2-40B4-BE49-F238E27FC236}">
                <a16:creationId xmlns:a16="http://schemas.microsoft.com/office/drawing/2014/main" id="{45DB0A62-E775-43EB-BCAA-40B6BFE40784}"/>
              </a:ext>
            </a:extLst>
          </p:cNvPr>
          <p:cNvSpPr>
            <a:spLocks noGrp="1"/>
          </p:cNvSpPr>
          <p:nvPr>
            <p:ph sz="half" idx="2"/>
          </p:nvPr>
        </p:nvSpPr>
        <p:spPr>
          <a:xfrm>
            <a:off x="6172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daty 4">
            <a:extLst>
              <a:ext uri="{FF2B5EF4-FFF2-40B4-BE49-F238E27FC236}">
                <a16:creationId xmlns:a16="http://schemas.microsoft.com/office/drawing/2014/main" id="{75BBF827-6295-4B79-BC1B-644491F346F4}"/>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6" name="Symbol zastępczy stopki 5">
            <a:extLst>
              <a:ext uri="{FF2B5EF4-FFF2-40B4-BE49-F238E27FC236}">
                <a16:creationId xmlns:a16="http://schemas.microsoft.com/office/drawing/2014/main" id="{95105991-356A-4F6F-859C-1FA10E677659}"/>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id="{2FFFD4CD-C627-47DC-9707-DE9AF9458820}"/>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18140960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ównanie">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E321A671-BEAB-43F0-B235-8485FDA0CF6E}"/>
              </a:ext>
            </a:extLst>
          </p:cNvPr>
          <p:cNvSpPr>
            <a:spLocks noGrp="1"/>
          </p:cNvSpPr>
          <p:nvPr>
            <p:ph type="title"/>
          </p:nvPr>
        </p:nvSpPr>
        <p:spPr>
          <a:xfrm>
            <a:off x="839788" y="365125"/>
            <a:ext cx="10515600" cy="1325563"/>
          </a:xfrm>
        </p:spPr>
        <p:txBody>
          <a:bodyPr/>
          <a:lstStyle/>
          <a:p>
            <a:r>
              <a:rPr lang="pl-PL"/>
              <a:t>Kliknij, aby edytować styl</a:t>
            </a:r>
          </a:p>
        </p:txBody>
      </p:sp>
      <p:sp>
        <p:nvSpPr>
          <p:cNvPr id="3" name="Symbol zastępczy tekstu 2">
            <a:extLst>
              <a:ext uri="{FF2B5EF4-FFF2-40B4-BE49-F238E27FC236}">
                <a16:creationId xmlns:a16="http://schemas.microsoft.com/office/drawing/2014/main" id="{70B9DC18-53DC-4B7D-9329-E9284630692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4" name="Symbol zastępczy zawartości 3">
            <a:extLst>
              <a:ext uri="{FF2B5EF4-FFF2-40B4-BE49-F238E27FC236}">
                <a16:creationId xmlns:a16="http://schemas.microsoft.com/office/drawing/2014/main" id="{B7350B48-5050-492A-BC4B-B76DA73421D6}"/>
              </a:ext>
            </a:extLst>
          </p:cNvPr>
          <p:cNvSpPr>
            <a:spLocks noGrp="1"/>
          </p:cNvSpPr>
          <p:nvPr>
            <p:ph sz="half" idx="2"/>
          </p:nvPr>
        </p:nvSpPr>
        <p:spPr>
          <a:xfrm>
            <a:off x="839788" y="2505075"/>
            <a:ext cx="5157787"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tekstu 4">
            <a:extLst>
              <a:ext uri="{FF2B5EF4-FFF2-40B4-BE49-F238E27FC236}">
                <a16:creationId xmlns:a16="http://schemas.microsoft.com/office/drawing/2014/main" id="{3803872B-4751-405F-A7F8-3E7D4C90FC8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6" name="Symbol zastępczy zawartości 5">
            <a:extLst>
              <a:ext uri="{FF2B5EF4-FFF2-40B4-BE49-F238E27FC236}">
                <a16:creationId xmlns:a16="http://schemas.microsoft.com/office/drawing/2014/main" id="{F8D04847-1409-4C2F-810C-3FD2566F12BF}"/>
              </a:ext>
            </a:extLst>
          </p:cNvPr>
          <p:cNvSpPr>
            <a:spLocks noGrp="1"/>
          </p:cNvSpPr>
          <p:nvPr>
            <p:ph sz="quarter" idx="4"/>
          </p:nvPr>
        </p:nvSpPr>
        <p:spPr>
          <a:xfrm>
            <a:off x="6172200" y="2505075"/>
            <a:ext cx="5183188"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7" name="Symbol zastępczy daty 6">
            <a:extLst>
              <a:ext uri="{FF2B5EF4-FFF2-40B4-BE49-F238E27FC236}">
                <a16:creationId xmlns:a16="http://schemas.microsoft.com/office/drawing/2014/main" id="{1CEAC603-3842-49A8-8F45-9DB4E732E4F4}"/>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8" name="Symbol zastępczy stopki 7">
            <a:extLst>
              <a:ext uri="{FF2B5EF4-FFF2-40B4-BE49-F238E27FC236}">
                <a16:creationId xmlns:a16="http://schemas.microsoft.com/office/drawing/2014/main" id="{5AB94F2F-F895-4926-8CB7-14890F2251BA}"/>
              </a:ext>
            </a:extLst>
          </p:cNvPr>
          <p:cNvSpPr>
            <a:spLocks noGrp="1"/>
          </p:cNvSpPr>
          <p:nvPr>
            <p:ph type="ftr" sz="quarter" idx="11"/>
          </p:nvPr>
        </p:nvSpPr>
        <p:spPr/>
        <p:txBody>
          <a:bodyPr/>
          <a:lstStyle/>
          <a:p>
            <a:endParaRPr lang="pl-PL"/>
          </a:p>
        </p:txBody>
      </p:sp>
      <p:sp>
        <p:nvSpPr>
          <p:cNvPr id="9" name="Symbol zastępczy numeru slajdu 8">
            <a:extLst>
              <a:ext uri="{FF2B5EF4-FFF2-40B4-BE49-F238E27FC236}">
                <a16:creationId xmlns:a16="http://schemas.microsoft.com/office/drawing/2014/main" id="{79538F1F-6DC7-4882-A045-86177ACD09B8}"/>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23771874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9821491D-F2E8-42C7-BE98-B834D90F7786}"/>
              </a:ext>
            </a:extLst>
          </p:cNvPr>
          <p:cNvSpPr>
            <a:spLocks noGrp="1"/>
          </p:cNvSpPr>
          <p:nvPr>
            <p:ph type="title"/>
          </p:nvPr>
        </p:nvSpPr>
        <p:spPr/>
        <p:txBody>
          <a:bodyPr/>
          <a:lstStyle/>
          <a:p>
            <a:r>
              <a:rPr lang="pl-PL"/>
              <a:t>Kliknij, aby edytować styl</a:t>
            </a:r>
          </a:p>
        </p:txBody>
      </p:sp>
      <p:sp>
        <p:nvSpPr>
          <p:cNvPr id="3" name="Symbol zastępczy daty 2">
            <a:extLst>
              <a:ext uri="{FF2B5EF4-FFF2-40B4-BE49-F238E27FC236}">
                <a16:creationId xmlns:a16="http://schemas.microsoft.com/office/drawing/2014/main" id="{44625B39-98EF-4E45-BF3E-E5C00FDB6181}"/>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4" name="Symbol zastępczy stopki 3">
            <a:extLst>
              <a:ext uri="{FF2B5EF4-FFF2-40B4-BE49-F238E27FC236}">
                <a16:creationId xmlns:a16="http://schemas.microsoft.com/office/drawing/2014/main" id="{71E57382-1300-4EDD-9D17-B33F21B6DED1}"/>
              </a:ext>
            </a:extLst>
          </p:cNvPr>
          <p:cNvSpPr>
            <a:spLocks noGrp="1"/>
          </p:cNvSpPr>
          <p:nvPr>
            <p:ph type="ftr" sz="quarter" idx="11"/>
          </p:nvPr>
        </p:nvSpPr>
        <p:spPr/>
        <p:txBody>
          <a:bodyPr/>
          <a:lstStyle/>
          <a:p>
            <a:endParaRPr lang="pl-PL"/>
          </a:p>
        </p:txBody>
      </p:sp>
      <p:sp>
        <p:nvSpPr>
          <p:cNvPr id="5" name="Symbol zastępczy numeru slajdu 4">
            <a:extLst>
              <a:ext uri="{FF2B5EF4-FFF2-40B4-BE49-F238E27FC236}">
                <a16:creationId xmlns:a16="http://schemas.microsoft.com/office/drawing/2014/main" id="{5D26FB74-636A-450C-AC10-1322162766A6}"/>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34175983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usty">
    <p:spTree>
      <p:nvGrpSpPr>
        <p:cNvPr id="1" name=""/>
        <p:cNvGrpSpPr/>
        <p:nvPr/>
      </p:nvGrpSpPr>
      <p:grpSpPr>
        <a:xfrm>
          <a:off x="0" y="0"/>
          <a:ext cx="0" cy="0"/>
          <a:chOff x="0" y="0"/>
          <a:chExt cx="0" cy="0"/>
        </a:xfrm>
      </p:grpSpPr>
      <p:sp>
        <p:nvSpPr>
          <p:cNvPr id="2" name="Symbol zastępczy daty 1">
            <a:extLst>
              <a:ext uri="{FF2B5EF4-FFF2-40B4-BE49-F238E27FC236}">
                <a16:creationId xmlns:a16="http://schemas.microsoft.com/office/drawing/2014/main" id="{289A048E-AE95-463E-A15B-C84862C88696}"/>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3" name="Symbol zastępczy stopki 2">
            <a:extLst>
              <a:ext uri="{FF2B5EF4-FFF2-40B4-BE49-F238E27FC236}">
                <a16:creationId xmlns:a16="http://schemas.microsoft.com/office/drawing/2014/main" id="{30AE7B13-3809-4D6F-B820-6EBDEEF916DF}"/>
              </a:ext>
            </a:extLst>
          </p:cNvPr>
          <p:cNvSpPr>
            <a:spLocks noGrp="1"/>
          </p:cNvSpPr>
          <p:nvPr>
            <p:ph type="ftr" sz="quarter" idx="11"/>
          </p:nvPr>
        </p:nvSpPr>
        <p:spPr/>
        <p:txBody>
          <a:bodyPr/>
          <a:lstStyle/>
          <a:p>
            <a:endParaRPr lang="pl-PL"/>
          </a:p>
        </p:txBody>
      </p:sp>
      <p:sp>
        <p:nvSpPr>
          <p:cNvPr id="4" name="Symbol zastępczy numeru slajdu 3">
            <a:extLst>
              <a:ext uri="{FF2B5EF4-FFF2-40B4-BE49-F238E27FC236}">
                <a16:creationId xmlns:a16="http://schemas.microsoft.com/office/drawing/2014/main" id="{B89F8061-E335-40B0-9BCE-F5914BDF7D85}"/>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28433423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Zawartość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C04A01F4-792E-4AFE-8FDA-CFDA000EC517}"/>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zawartości 2">
            <a:extLst>
              <a:ext uri="{FF2B5EF4-FFF2-40B4-BE49-F238E27FC236}">
                <a16:creationId xmlns:a16="http://schemas.microsoft.com/office/drawing/2014/main" id="{A04B188D-16BC-4EC3-9F85-A00A6D43B10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tekstu 3">
            <a:extLst>
              <a:ext uri="{FF2B5EF4-FFF2-40B4-BE49-F238E27FC236}">
                <a16:creationId xmlns:a16="http://schemas.microsoft.com/office/drawing/2014/main" id="{D91F0F18-20DE-47B6-AE09-A60FFFA12E3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a16="http://schemas.microsoft.com/office/drawing/2014/main" id="{A49AE2CF-4636-4476-8040-8972367170BD}"/>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6" name="Symbol zastępczy stopki 5">
            <a:extLst>
              <a:ext uri="{FF2B5EF4-FFF2-40B4-BE49-F238E27FC236}">
                <a16:creationId xmlns:a16="http://schemas.microsoft.com/office/drawing/2014/main" id="{E9456337-85BD-4FEF-B374-54A47B8D6F27}"/>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id="{2288BB18-EE67-4820-B2E9-E60F32931AE7}"/>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32235650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az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31784867-A323-41A1-A5E6-73BB23D96A96}"/>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obrazu 2">
            <a:extLst>
              <a:ext uri="{FF2B5EF4-FFF2-40B4-BE49-F238E27FC236}">
                <a16:creationId xmlns:a16="http://schemas.microsoft.com/office/drawing/2014/main" id="{78ABBE6C-78DC-4616-83CD-7B8F1100D93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l-PL"/>
          </a:p>
        </p:txBody>
      </p:sp>
      <p:sp>
        <p:nvSpPr>
          <p:cNvPr id="4" name="Symbol zastępczy tekstu 3">
            <a:extLst>
              <a:ext uri="{FF2B5EF4-FFF2-40B4-BE49-F238E27FC236}">
                <a16:creationId xmlns:a16="http://schemas.microsoft.com/office/drawing/2014/main" id="{8DD20500-8099-4E32-AD1B-48712EE5E80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a16="http://schemas.microsoft.com/office/drawing/2014/main" id="{8B70C156-9675-4CC6-9A72-E8F7430FC929}"/>
              </a:ext>
            </a:extLst>
          </p:cNvPr>
          <p:cNvSpPr>
            <a:spLocks noGrp="1"/>
          </p:cNvSpPr>
          <p:nvPr>
            <p:ph type="dt" sz="half" idx="10"/>
          </p:nvPr>
        </p:nvSpPr>
        <p:spPr/>
        <p:txBody>
          <a:bodyPr/>
          <a:lstStyle/>
          <a:p>
            <a:fld id="{369B942B-5FC7-44A6-BB77-ED73F58C233D}" type="datetimeFigureOut">
              <a:rPr lang="pl-PL" smtClean="0"/>
              <a:t>11.09.2022</a:t>
            </a:fld>
            <a:endParaRPr lang="pl-PL"/>
          </a:p>
        </p:txBody>
      </p:sp>
      <p:sp>
        <p:nvSpPr>
          <p:cNvPr id="6" name="Symbol zastępczy stopki 5">
            <a:extLst>
              <a:ext uri="{FF2B5EF4-FFF2-40B4-BE49-F238E27FC236}">
                <a16:creationId xmlns:a16="http://schemas.microsoft.com/office/drawing/2014/main" id="{2465AFBC-CFF5-44FB-A49F-2005BF87B5F5}"/>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id="{8658AD87-5D5A-4C33-8DBA-7795E0DAD8FC}"/>
              </a:ext>
            </a:extLst>
          </p:cNvPr>
          <p:cNvSpPr>
            <a:spLocks noGrp="1"/>
          </p:cNvSpPr>
          <p:nvPr>
            <p:ph type="sldNum" sz="quarter" idx="12"/>
          </p:nvPr>
        </p:nvSpPr>
        <p:spPr/>
        <p:txBody>
          <a:bodyPr/>
          <a:lstStyle/>
          <a:p>
            <a:fld id="{BD8AFD7A-1E13-4B7F-83A2-1423F3819CE2}" type="slidenum">
              <a:rPr lang="pl-PL" smtClean="0"/>
              <a:t>‹#›</a:t>
            </a:fld>
            <a:endParaRPr lang="pl-PL"/>
          </a:p>
        </p:txBody>
      </p:sp>
    </p:spTree>
    <p:extLst>
      <p:ext uri="{BB962C8B-B14F-4D97-AF65-F5344CB8AC3E}">
        <p14:creationId xmlns:p14="http://schemas.microsoft.com/office/powerpoint/2010/main" val="6076731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tytułu 1">
            <a:extLst>
              <a:ext uri="{FF2B5EF4-FFF2-40B4-BE49-F238E27FC236}">
                <a16:creationId xmlns:a16="http://schemas.microsoft.com/office/drawing/2014/main" id="{4E366167-8C14-4658-B2B6-42F6ED2CC7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l-PL"/>
              <a:t>Kliknij, aby edytować styl</a:t>
            </a:r>
          </a:p>
        </p:txBody>
      </p:sp>
      <p:sp>
        <p:nvSpPr>
          <p:cNvPr id="3" name="Symbol zastępczy tekstu 2">
            <a:extLst>
              <a:ext uri="{FF2B5EF4-FFF2-40B4-BE49-F238E27FC236}">
                <a16:creationId xmlns:a16="http://schemas.microsoft.com/office/drawing/2014/main" id="{3115F67B-1B2C-4796-88D8-8418F808E73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id="{F9595043-BB10-479A-84E5-2C9A930A521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69B942B-5FC7-44A6-BB77-ED73F58C233D}" type="datetimeFigureOut">
              <a:rPr lang="pl-PL" smtClean="0"/>
              <a:t>11.09.2022</a:t>
            </a:fld>
            <a:endParaRPr lang="pl-PL"/>
          </a:p>
        </p:txBody>
      </p:sp>
      <p:sp>
        <p:nvSpPr>
          <p:cNvPr id="5" name="Symbol zastępczy stopki 4">
            <a:extLst>
              <a:ext uri="{FF2B5EF4-FFF2-40B4-BE49-F238E27FC236}">
                <a16:creationId xmlns:a16="http://schemas.microsoft.com/office/drawing/2014/main" id="{A3A96B29-23E4-4D17-BE0F-D8D069235C9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l-PL"/>
          </a:p>
        </p:txBody>
      </p:sp>
      <p:sp>
        <p:nvSpPr>
          <p:cNvPr id="6" name="Symbol zastępczy numeru slajdu 5">
            <a:extLst>
              <a:ext uri="{FF2B5EF4-FFF2-40B4-BE49-F238E27FC236}">
                <a16:creationId xmlns:a16="http://schemas.microsoft.com/office/drawing/2014/main" id="{C65A0114-FEF8-49DB-8EC1-542BC2D83DD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D8AFD7A-1E13-4B7F-83A2-1423F3819CE2}" type="slidenum">
              <a:rPr lang="pl-PL" smtClean="0"/>
              <a:t>‹#›</a:t>
            </a:fld>
            <a:endParaRPr lang="pl-PL"/>
          </a:p>
        </p:txBody>
      </p:sp>
    </p:spTree>
    <p:extLst>
      <p:ext uri="{BB962C8B-B14F-4D97-AF65-F5344CB8AC3E}">
        <p14:creationId xmlns:p14="http://schemas.microsoft.com/office/powerpoint/2010/main" val="12395584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clipartmag.com/nice-flower-drawing" TargetMode="External"/><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hyperlink" Target="https://www.flickr.com/photos/halloweenhjb/49973642157/" TargetMode="External"/><Relationship Id="rId2" Type="http://schemas.openxmlformats.org/officeDocument/2006/relationships/image" Target="../media/image20.jp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hyperlink" Target="https://youtu.be/6pMunnwrUME" TargetMode="External"/><Relationship Id="rId3" Type="http://schemas.openxmlformats.org/officeDocument/2006/relationships/hyperlink" Target="https://www.cnrtl.fr/definition/academie9/bovarysme" TargetMode="External"/><Relationship Id="rId7" Type="http://schemas.openxmlformats.org/officeDocument/2006/relationships/hyperlink" Target="https://fr.wikipedia.org/wiki/Gustave_Flaubert" TargetMode="External"/><Relationship Id="rId2" Type="http://schemas.openxmlformats.org/officeDocument/2006/relationships/hyperlink" Target="https://www.larousse.fr/dictionnaires/francais/bovarysme/10798" TargetMode="External"/><Relationship Id="rId1" Type="http://schemas.openxmlformats.org/officeDocument/2006/relationships/slideLayout" Target="../slideLayouts/slideLayout2.xml"/><Relationship Id="rId6" Type="http://schemas.openxmlformats.org/officeDocument/2006/relationships/hyperlink" Target="https://fr.wikipedia.org/wiki/Madame_Bovary" TargetMode="External"/><Relationship Id="rId5" Type="http://schemas.openxmlformats.org/officeDocument/2006/relationships/hyperlink" Target="https://fr.wikipedia.org/wiki/Bovarysme" TargetMode="External"/><Relationship Id="rId4" Type="http://schemas.openxmlformats.org/officeDocument/2006/relationships/hyperlink" Target="https://www.linternaute.fr/dictionnaire/fr/definition/bovarysme/" TargetMode="External"/></Relationships>
</file>

<file path=ppt/slides/_rels/slide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Layout" Target="../slideLayouts/slideLayout2.xml"/><Relationship Id="rId5" Type="http://schemas.openxmlformats.org/officeDocument/2006/relationships/image" Target="../media/image8.svg"/><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hyperlink" Target="https://www.publicdomainpictures.net/view-image.php?image=303227&amp;picture=wisteria-flowers-watercolor" TargetMode="External"/><Relationship Id="rId2" Type="http://schemas.openxmlformats.org/officeDocument/2006/relationships/image" Target="../media/image9.jpg"/><Relationship Id="rId1" Type="http://schemas.openxmlformats.org/officeDocument/2006/relationships/slideLayout" Target="../slideLayouts/slideLayout2.xml"/><Relationship Id="rId6" Type="http://schemas.openxmlformats.org/officeDocument/2006/relationships/hyperlink" Target="https://creativecommons.org/licenses/by/3.0/" TargetMode="External"/><Relationship Id="rId5" Type="http://schemas.openxmlformats.org/officeDocument/2006/relationships/hyperlink" Target="https://www.flickr.com/photos/vintage_illustration/33288892778" TargetMode="External"/><Relationship Id="rId4" Type="http://schemas.openxmlformats.org/officeDocument/2006/relationships/image" Target="../media/image10.jpg"/></Relationships>
</file>

<file path=ppt/slides/_rels/slide5.xml.rels><?xml version="1.0" encoding="UTF-8" standalone="yes"?>
<Relationships xmlns="http://schemas.openxmlformats.org/package/2006/relationships"><Relationship Id="rId3" Type="http://schemas.openxmlformats.org/officeDocument/2006/relationships/hyperlink" Target="https://tuckdb.org/items/98844" TargetMode="External"/><Relationship Id="rId2" Type="http://schemas.openxmlformats.org/officeDocument/2006/relationships/image" Target="../media/image11.jpg"/><Relationship Id="rId1" Type="http://schemas.openxmlformats.org/officeDocument/2006/relationships/slideLayout" Target="../slideLayouts/slideLayout2.xml"/><Relationship Id="rId4" Type="http://schemas.openxmlformats.org/officeDocument/2006/relationships/hyperlink" Target="https://creativecommons.org/licenses/by/3.0/"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hyperlink" Target="https://creativecommons.org/licenses/by-nc-nd/3.0/" TargetMode="External"/><Relationship Id="rId4" Type="http://schemas.openxmlformats.org/officeDocument/2006/relationships/hyperlink" Target="http://www.elinfiernodebarbusse.com/2012/11/sorteo-otono-flaubert-bloque-i.html" TargetMode="External"/></Relationships>
</file>

<file path=ppt/slides/_rels/slide7.xml.rels><?xml version="1.0" encoding="UTF-8" standalone="yes"?>
<Relationships xmlns="http://schemas.openxmlformats.org/package/2006/relationships"><Relationship Id="rId3" Type="http://schemas.openxmlformats.org/officeDocument/2006/relationships/hyperlink" Target="https://www.elinfiernodebarbusse.com/2012/10/otono-flaubert-3-la-primera-novela.html" TargetMode="External"/><Relationship Id="rId2" Type="http://schemas.openxmlformats.org/officeDocument/2006/relationships/image" Target="../media/image13.jpg"/><Relationship Id="rId1" Type="http://schemas.openxmlformats.org/officeDocument/2006/relationships/slideLayout" Target="../slideLayouts/slideLayout2.xml"/><Relationship Id="rId4" Type="http://schemas.openxmlformats.org/officeDocument/2006/relationships/hyperlink" Target="https://creativecommons.org/licenses/by-nc-nd/3.0/"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5.jpeg"/></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6DA9DF9-31F7-4056-B42E-878CC92417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40831577-4B94-4B34-869B-5C2E47C9FAA7}"/>
              </a:ext>
            </a:extLst>
          </p:cNvPr>
          <p:cNvSpPr>
            <a:spLocks noGrp="1"/>
          </p:cNvSpPr>
          <p:nvPr>
            <p:ph type="ctrTitle"/>
          </p:nvPr>
        </p:nvSpPr>
        <p:spPr>
          <a:xfrm>
            <a:off x="216255" y="4564684"/>
            <a:ext cx="6208717" cy="808075"/>
          </a:xfrm>
        </p:spPr>
        <p:txBody>
          <a:bodyPr>
            <a:noAutofit/>
          </a:bodyPr>
          <a:lstStyle/>
          <a:p>
            <a:pPr algn="l"/>
            <a:r>
              <a:rPr lang="pl-PL" dirty="0">
                <a:latin typeface="Times New Roman" panose="02020603050405020304" pitchFamily="18" charset="0"/>
                <a:cs typeface="Times New Roman" panose="02020603050405020304" pitchFamily="18" charset="0"/>
              </a:rPr>
              <a:t>LE BOVARYSME</a:t>
            </a:r>
          </a:p>
        </p:txBody>
      </p:sp>
      <p:pic>
        <p:nvPicPr>
          <p:cNvPr id="4" name="Obraz 3">
            <a:extLst>
              <a:ext uri="{FF2B5EF4-FFF2-40B4-BE49-F238E27FC236}">
                <a16:creationId xmlns:a16="http://schemas.microsoft.com/office/drawing/2014/main" id="{09DD5DBB-C8C9-48A9-819F-60ABDA9084E9}"/>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l="5433" r="5433"/>
          <a:stretch/>
        </p:blipFill>
        <p:spPr>
          <a:xfrm>
            <a:off x="6229215" y="10"/>
            <a:ext cx="5962785"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p:spPr>
      </p:pic>
      <p:sp>
        <p:nvSpPr>
          <p:cNvPr id="7" name="pole tekstowe 6">
            <a:extLst>
              <a:ext uri="{FF2B5EF4-FFF2-40B4-BE49-F238E27FC236}">
                <a16:creationId xmlns:a16="http://schemas.microsoft.com/office/drawing/2014/main" id="{13200B6B-FA03-4E3E-9718-A770B2AF15B3}"/>
              </a:ext>
            </a:extLst>
          </p:cNvPr>
          <p:cNvSpPr txBox="1"/>
          <p:nvPr/>
        </p:nvSpPr>
        <p:spPr>
          <a:xfrm>
            <a:off x="131443" y="2906618"/>
            <a:ext cx="6097772" cy="2062103"/>
          </a:xfrm>
          <a:prstGeom prst="rect">
            <a:avLst/>
          </a:prstGeom>
          <a:noFill/>
        </p:spPr>
        <p:txBody>
          <a:bodyPr wrap="square">
            <a:spAutoFit/>
          </a:bodyPr>
          <a:lstStyle/>
          <a:p>
            <a:pPr algn="ctr"/>
            <a:r>
              <a:rPr lang="pl-PL" sz="3200" dirty="0">
                <a:latin typeface="Times New Roman" panose="02020603050405020304" pitchFamily="18" charset="0"/>
                <a:cs typeface="Times New Roman" panose="02020603050405020304" pitchFamily="18" charset="0"/>
              </a:rPr>
              <a:t>Collège des </a:t>
            </a:r>
            <a:r>
              <a:rPr lang="pl-PL" sz="3200" dirty="0" err="1">
                <a:latin typeface="Times New Roman" panose="02020603050405020304" pitchFamily="18" charset="0"/>
                <a:cs typeface="Times New Roman" panose="02020603050405020304" pitchFamily="18" charset="0"/>
              </a:rPr>
              <a:t>Sciences</a:t>
            </a:r>
            <a:r>
              <a:rPr lang="pl-PL" sz="3200" dirty="0">
                <a:latin typeface="Times New Roman" panose="02020603050405020304" pitchFamily="18" charset="0"/>
                <a:cs typeface="Times New Roman" panose="02020603050405020304" pitchFamily="18" charset="0"/>
              </a:rPr>
              <a:t> </a:t>
            </a:r>
            <a:r>
              <a:rPr lang="pl-PL" sz="3200" dirty="0" err="1">
                <a:latin typeface="Times New Roman" panose="02020603050405020304" pitchFamily="18" charset="0"/>
                <a:cs typeface="Times New Roman" panose="02020603050405020304" pitchFamily="18" charset="0"/>
              </a:rPr>
              <a:t>Humaines</a:t>
            </a:r>
            <a:r>
              <a:rPr lang="pl-PL" sz="3200" dirty="0">
                <a:latin typeface="Times New Roman" panose="02020603050405020304" pitchFamily="18" charset="0"/>
                <a:cs typeface="Times New Roman" panose="02020603050405020304" pitchFamily="18" charset="0"/>
              </a:rPr>
              <a:t> </a:t>
            </a:r>
          </a:p>
          <a:p>
            <a:pPr algn="ctr"/>
            <a:r>
              <a:rPr lang="pl-PL" sz="3200" dirty="0" err="1">
                <a:latin typeface="Times New Roman" panose="02020603050405020304" pitchFamily="18" charset="0"/>
                <a:cs typeface="Times New Roman" panose="02020603050405020304" pitchFamily="18" charset="0"/>
              </a:rPr>
              <a:t>Insitut</a:t>
            </a:r>
            <a:r>
              <a:rPr lang="pl-PL" sz="3200" dirty="0">
                <a:latin typeface="Times New Roman" panose="02020603050405020304" pitchFamily="18" charset="0"/>
                <a:cs typeface="Times New Roman" panose="02020603050405020304" pitchFamily="18" charset="0"/>
              </a:rPr>
              <a:t> des </a:t>
            </a:r>
            <a:r>
              <a:rPr lang="pl-PL" sz="3200" dirty="0" err="1">
                <a:latin typeface="Times New Roman" panose="02020603050405020304" pitchFamily="18" charset="0"/>
                <a:cs typeface="Times New Roman" panose="02020603050405020304" pitchFamily="18" charset="0"/>
              </a:rPr>
              <a:t>Lettres</a:t>
            </a:r>
            <a:r>
              <a:rPr lang="pl-PL" sz="3200" dirty="0">
                <a:latin typeface="Times New Roman" panose="02020603050405020304" pitchFamily="18" charset="0"/>
                <a:cs typeface="Times New Roman" panose="02020603050405020304" pitchFamily="18" charset="0"/>
              </a:rPr>
              <a:t> </a:t>
            </a:r>
            <a:r>
              <a:rPr lang="pl-PL" sz="3200" dirty="0" err="1">
                <a:latin typeface="Times New Roman" panose="02020603050405020304" pitchFamily="18" charset="0"/>
                <a:cs typeface="Times New Roman" panose="02020603050405020304" pitchFamily="18" charset="0"/>
              </a:rPr>
              <a:t>Polonaises</a:t>
            </a:r>
            <a:r>
              <a:rPr lang="pl-PL" sz="3200" dirty="0">
                <a:latin typeface="Times New Roman" panose="02020603050405020304" pitchFamily="18" charset="0"/>
                <a:cs typeface="Times New Roman" panose="02020603050405020304" pitchFamily="18" charset="0"/>
              </a:rPr>
              <a:t> et de </a:t>
            </a:r>
            <a:r>
              <a:rPr lang="pl-PL" sz="3200" dirty="0" err="1">
                <a:latin typeface="Times New Roman" panose="02020603050405020304" pitchFamily="18" charset="0"/>
                <a:cs typeface="Times New Roman" panose="02020603050405020304" pitchFamily="18" charset="0"/>
              </a:rPr>
              <a:t>Journalisme</a:t>
            </a:r>
            <a:r>
              <a:rPr lang="pl-PL" sz="3200" dirty="0">
                <a:latin typeface="Times New Roman" panose="02020603050405020304" pitchFamily="18" charset="0"/>
                <a:cs typeface="Times New Roman" panose="02020603050405020304" pitchFamily="18" charset="0"/>
              </a:rPr>
              <a:t> </a:t>
            </a:r>
          </a:p>
          <a:p>
            <a:endParaRPr lang="pl-PL" sz="3200" dirty="0">
              <a:latin typeface="Times New Roman" panose="02020603050405020304" pitchFamily="18" charset="0"/>
              <a:cs typeface="Times New Roman" panose="02020603050405020304" pitchFamily="18" charset="0"/>
            </a:endParaRPr>
          </a:p>
        </p:txBody>
      </p:sp>
      <mc:AlternateContent xmlns:mc="http://schemas.openxmlformats.org/markup-compatibility/2006">
        <mc:Choice xmlns:a14="http://schemas.microsoft.com/office/drawing/2010/main" Requires="a14">
          <p:sp>
            <p:nvSpPr>
              <p:cNvPr id="10" name="pole tekstowe 9">
                <a:extLst>
                  <a:ext uri="{FF2B5EF4-FFF2-40B4-BE49-F238E27FC236}">
                    <a16:creationId xmlns:a16="http://schemas.microsoft.com/office/drawing/2014/main" id="{1FC1A937-232F-46B5-B5BD-9495AA8EEA20}"/>
                  </a:ext>
                </a:extLst>
              </p:cNvPr>
              <p:cNvSpPr txBox="1"/>
              <p:nvPr/>
            </p:nvSpPr>
            <p:spPr>
              <a:xfrm>
                <a:off x="8965905" y="128720"/>
                <a:ext cx="4074928" cy="862608"/>
              </a:xfrm>
              <a:prstGeom prst="rect">
                <a:avLst/>
              </a:prstGeom>
              <a:noFill/>
            </p:spPr>
            <p:txBody>
              <a:bodyPr wrap="square">
                <a:spAutoFit/>
              </a:bodyPr>
              <a:lstStyle/>
              <a:p>
                <a:r>
                  <a:rPr lang="pl-PL" sz="2400" dirty="0">
                    <a:latin typeface="Times New Roman" panose="02020603050405020304" pitchFamily="18" charset="0"/>
                    <a:cs typeface="Times New Roman" panose="02020603050405020304" pitchFamily="18" charset="0"/>
                  </a:rPr>
                  <a:t>Philologie </a:t>
                </a:r>
                <a:r>
                  <a:rPr lang="pl-PL" sz="2400" dirty="0" err="1">
                    <a:latin typeface="Times New Roman" panose="02020603050405020304" pitchFamily="18" charset="0"/>
                    <a:cs typeface="Times New Roman" panose="02020603050405020304" pitchFamily="18" charset="0"/>
                  </a:rPr>
                  <a:t>polonaise</a:t>
                </a:r>
                <a:endParaRPr lang="pl-PL" sz="2400" dirty="0">
                  <a:latin typeface="Times New Roman" panose="02020603050405020304" pitchFamily="18" charset="0"/>
                  <a:cs typeface="Times New Roman" panose="02020603050405020304" pitchFamily="18" charset="0"/>
                </a:endParaRPr>
              </a:p>
              <a:p>
                <a:r>
                  <a:rPr lang="pl-PL" sz="2400" dirty="0" err="1">
                    <a:latin typeface="Times New Roman" panose="02020603050405020304" pitchFamily="18" charset="0"/>
                    <a:cs typeface="Times New Roman" panose="02020603050405020304" pitchFamily="18" charset="0"/>
                  </a:rPr>
                  <a:t>Études</a:t>
                </a:r>
                <a:r>
                  <a:rPr lang="pl-PL" sz="2400" dirty="0">
                    <a:latin typeface="Times New Roman" panose="02020603050405020304" pitchFamily="18" charset="0"/>
                    <a:cs typeface="Times New Roman" panose="02020603050405020304" pitchFamily="18" charset="0"/>
                  </a:rPr>
                  <a:t> de </a:t>
                </a:r>
                <a14:m>
                  <m:oMath xmlns:m="http://schemas.openxmlformats.org/officeDocument/2006/math">
                    <m:sSup>
                      <m:sSupPr>
                        <m:ctrlPr>
                          <a:rPr lang="pl-PL" sz="2400" i="1" smtClean="0">
                            <a:latin typeface="Cambria Math" panose="02040503050406030204" pitchFamily="18" charset="0"/>
                            <a:cs typeface="Times New Roman" panose="02020603050405020304" pitchFamily="18" charset="0"/>
                          </a:rPr>
                        </m:ctrlPr>
                      </m:sSupPr>
                      <m:e>
                        <m:r>
                          <a:rPr lang="pl-PL" sz="2400" b="0" i="1" smtClean="0">
                            <a:latin typeface="Cambria Math" panose="02040503050406030204" pitchFamily="18" charset="0"/>
                            <a:cs typeface="Times New Roman" panose="02020603050405020304" pitchFamily="18" charset="0"/>
                          </a:rPr>
                          <m:t>2</m:t>
                        </m:r>
                      </m:e>
                      <m:sup>
                        <m:r>
                          <a:rPr lang="pl-PL" sz="2400" b="0" i="1" smtClean="0">
                            <a:latin typeface="Cambria Math" panose="02040503050406030204" pitchFamily="18" charset="0"/>
                            <a:cs typeface="Times New Roman" panose="02020603050405020304" pitchFamily="18" charset="0"/>
                          </a:rPr>
                          <m:t>𝑒</m:t>
                        </m:r>
                      </m:sup>
                    </m:sSup>
                  </m:oMath>
                </a14:m>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cycle</a:t>
                </a:r>
                <a:endParaRPr lang="pl-PL" sz="2400" dirty="0">
                  <a:latin typeface="Times New Roman" panose="02020603050405020304" pitchFamily="18" charset="0"/>
                  <a:cs typeface="Times New Roman" panose="02020603050405020304" pitchFamily="18" charset="0"/>
                </a:endParaRPr>
              </a:p>
            </p:txBody>
          </p:sp>
        </mc:Choice>
        <mc:Fallback>
          <p:sp>
            <p:nvSpPr>
              <p:cNvPr id="10" name="pole tekstowe 9">
                <a:extLst>
                  <a:ext uri="{FF2B5EF4-FFF2-40B4-BE49-F238E27FC236}">
                    <a16:creationId xmlns:a16="http://schemas.microsoft.com/office/drawing/2014/main" id="{1FC1A937-232F-46B5-B5BD-9495AA8EEA20}"/>
                  </a:ext>
                </a:extLst>
              </p:cNvPr>
              <p:cNvSpPr txBox="1">
                <a:spLocks noRot="1" noChangeAspect="1" noMove="1" noResize="1" noEditPoints="1" noAdjustHandles="1" noChangeArrowheads="1" noChangeShapeType="1" noTextEdit="1"/>
              </p:cNvSpPr>
              <p:nvPr/>
            </p:nvSpPr>
            <p:spPr>
              <a:xfrm>
                <a:off x="8965905" y="128720"/>
                <a:ext cx="4074928" cy="862608"/>
              </a:xfrm>
              <a:prstGeom prst="rect">
                <a:avLst/>
              </a:prstGeom>
              <a:blipFill>
                <a:blip r:embed="rId4"/>
                <a:stretch>
                  <a:fillRect l="-2395" t="-5634" b="-11268"/>
                </a:stretch>
              </a:blipFill>
            </p:spPr>
            <p:txBody>
              <a:bodyPr/>
              <a:lstStyle/>
              <a:p>
                <a:r>
                  <a:rPr lang="pl-PL">
                    <a:noFill/>
                  </a:rPr>
                  <a:t> </a:t>
                </a:r>
              </a:p>
            </p:txBody>
          </p:sp>
        </mc:Fallback>
      </mc:AlternateContent>
      <p:sp>
        <p:nvSpPr>
          <p:cNvPr id="11" name="pole tekstowe 10">
            <a:extLst>
              <a:ext uri="{FF2B5EF4-FFF2-40B4-BE49-F238E27FC236}">
                <a16:creationId xmlns:a16="http://schemas.microsoft.com/office/drawing/2014/main" id="{D7960915-2A72-44B8-BB19-9D645233B4C1}"/>
              </a:ext>
            </a:extLst>
          </p:cNvPr>
          <p:cNvSpPr txBox="1"/>
          <p:nvPr/>
        </p:nvSpPr>
        <p:spPr>
          <a:xfrm>
            <a:off x="6229215" y="6396325"/>
            <a:ext cx="4596693" cy="461665"/>
          </a:xfrm>
          <a:prstGeom prst="rect">
            <a:avLst/>
          </a:prstGeom>
          <a:noFill/>
        </p:spPr>
        <p:txBody>
          <a:bodyPr wrap="square">
            <a:spAutoFit/>
          </a:bodyPr>
          <a:lstStyle/>
          <a:p>
            <a:pPr>
              <a:spcAft>
                <a:spcPts val="600"/>
              </a:spcAft>
            </a:pPr>
            <a:r>
              <a:rPr lang="pl-PL" sz="2400" dirty="0" err="1">
                <a:latin typeface="Times New Roman" panose="02020603050405020304" pitchFamily="18" charset="0"/>
                <a:cs typeface="Times New Roman" panose="02020603050405020304" pitchFamily="18" charset="0"/>
              </a:rPr>
              <a:t>Élabor</a:t>
            </a:r>
            <a:r>
              <a:rPr lang="fr-FR" sz="2400" dirty="0">
                <a:latin typeface="Times New Roman" panose="02020603050405020304" pitchFamily="18" charset="0"/>
                <a:cs typeface="Times New Roman" panose="02020603050405020304" pitchFamily="18" charset="0"/>
              </a:rPr>
              <a:t>é</a:t>
            </a:r>
            <a:r>
              <a:rPr lang="pl-PL" sz="2400" dirty="0">
                <a:latin typeface="Times New Roman" panose="02020603050405020304" pitchFamily="18" charset="0"/>
                <a:cs typeface="Times New Roman" panose="02020603050405020304" pitchFamily="18" charset="0"/>
              </a:rPr>
              <a:t> par: Marcelina Siembab</a:t>
            </a:r>
          </a:p>
        </p:txBody>
      </p:sp>
      <p:sp>
        <p:nvSpPr>
          <p:cNvPr id="13" name="pole tekstowe 12">
            <a:extLst>
              <a:ext uri="{FF2B5EF4-FFF2-40B4-BE49-F238E27FC236}">
                <a16:creationId xmlns:a16="http://schemas.microsoft.com/office/drawing/2014/main" id="{3B01826F-67ED-4AF9-980B-5B671994EC38}"/>
              </a:ext>
            </a:extLst>
          </p:cNvPr>
          <p:cNvSpPr txBox="1"/>
          <p:nvPr/>
        </p:nvSpPr>
        <p:spPr>
          <a:xfrm>
            <a:off x="1251984" y="2220560"/>
            <a:ext cx="6097772" cy="584775"/>
          </a:xfrm>
          <a:prstGeom prst="rect">
            <a:avLst/>
          </a:prstGeom>
          <a:noFill/>
        </p:spPr>
        <p:txBody>
          <a:bodyPr wrap="square">
            <a:spAutoFit/>
          </a:bodyPr>
          <a:lstStyle/>
          <a:p>
            <a:r>
              <a:rPr lang="pl-PL" sz="3200" dirty="0" err="1">
                <a:latin typeface="Times New Roman" panose="02020603050405020304" pitchFamily="18" charset="0"/>
                <a:cs typeface="Times New Roman" panose="02020603050405020304" pitchFamily="18" charset="0"/>
              </a:rPr>
              <a:t>Université</a:t>
            </a:r>
            <a:r>
              <a:rPr lang="pl-PL" sz="3200" dirty="0">
                <a:latin typeface="Times New Roman" panose="02020603050405020304" pitchFamily="18" charset="0"/>
                <a:cs typeface="Times New Roman" panose="02020603050405020304" pitchFamily="18" charset="0"/>
              </a:rPr>
              <a:t> de Rzeszów</a:t>
            </a:r>
          </a:p>
        </p:txBody>
      </p:sp>
      <p:pic>
        <p:nvPicPr>
          <p:cNvPr id="14" name="Obraz 13">
            <a:extLst>
              <a:ext uri="{FF2B5EF4-FFF2-40B4-BE49-F238E27FC236}">
                <a16:creationId xmlns:a16="http://schemas.microsoft.com/office/drawing/2014/main" id="{6325D231-81A1-472E-A157-C1685DCE7A59}"/>
              </a:ext>
            </a:extLst>
          </p:cNvPr>
          <p:cNvPicPr>
            <a:picLocks noChangeAspect="1"/>
          </p:cNvPicPr>
          <p:nvPr/>
        </p:nvPicPr>
        <p:blipFill>
          <a:blip r:embed="rId5"/>
          <a:stretch>
            <a:fillRect/>
          </a:stretch>
        </p:blipFill>
        <p:spPr>
          <a:xfrm>
            <a:off x="2043045" y="-5316"/>
            <a:ext cx="2143125" cy="2143125"/>
          </a:xfrm>
          <a:prstGeom prst="rect">
            <a:avLst/>
          </a:prstGeom>
        </p:spPr>
      </p:pic>
    </p:spTree>
    <p:extLst>
      <p:ext uri="{BB962C8B-B14F-4D97-AF65-F5344CB8AC3E}">
        <p14:creationId xmlns:p14="http://schemas.microsoft.com/office/powerpoint/2010/main" val="163484090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27D73B4-9F5C-4A64-A179-51B9500CB8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a16="http://schemas.microsoft.com/office/drawing/2014/main" id="{F5153111-0B61-468E-A59A-D929F7189F22}"/>
              </a:ext>
            </a:extLst>
          </p:cNvPr>
          <p:cNvSpPr>
            <a:spLocks noGrp="1"/>
          </p:cNvSpPr>
          <p:nvPr>
            <p:ph type="title"/>
          </p:nvPr>
        </p:nvSpPr>
        <p:spPr>
          <a:xfrm>
            <a:off x="6570572" y="254620"/>
            <a:ext cx="5314533" cy="2052522"/>
          </a:xfrm>
        </p:spPr>
        <p:txBody>
          <a:bodyPr anchor="b">
            <a:noAutofit/>
          </a:bodyPr>
          <a:lstStyle/>
          <a:p>
            <a:pPr algn="ctr"/>
            <a:r>
              <a:rPr lang="pl-PL" sz="4800" dirty="0">
                <a:latin typeface="Times New Roman" panose="02020603050405020304" pitchFamily="18" charset="0"/>
                <a:cs typeface="Times New Roman" panose="02020603050405020304" pitchFamily="18" charset="0"/>
              </a:rPr>
              <a:t>„Madame Bovary” - résumé</a:t>
            </a:r>
            <a:endParaRPr lang="pl-PL" sz="4800" dirty="0"/>
          </a:p>
        </p:txBody>
      </p:sp>
      <p:sp>
        <p:nvSpPr>
          <p:cNvPr id="11" name="Oval 10">
            <a:extLst>
              <a:ext uri="{FF2B5EF4-FFF2-40B4-BE49-F238E27FC236}">
                <a16:creationId xmlns:a16="http://schemas.microsoft.com/office/drawing/2014/main" id="{C1F06963-6374-4B48-844F-071A9BAAAE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2965" y="554152"/>
            <a:ext cx="5742189" cy="5742189"/>
          </a:xfrm>
          <a:prstGeom prst="ellipse">
            <a:avLst/>
          </a:prstGeom>
          <a:gradFill flip="none" rotWithShape="1">
            <a:gsLst>
              <a:gs pos="0">
                <a:schemeClr val="accent1"/>
              </a:gs>
              <a:gs pos="10000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Obraz 3">
            <a:extLst>
              <a:ext uri="{FF2B5EF4-FFF2-40B4-BE49-F238E27FC236}">
                <a16:creationId xmlns:a16="http://schemas.microsoft.com/office/drawing/2014/main" id="{920EC689-EB4A-4205-8F2B-F86DF3D57CAE}"/>
              </a:ext>
            </a:extLst>
          </p:cNvPr>
          <p:cNvPicPr>
            <a:picLocks noChangeAspect="1"/>
          </p:cNvPicPr>
          <p:nvPr/>
        </p:nvPicPr>
        <p:blipFill rotWithShape="1">
          <a:blip r:embed="rId2"/>
          <a:srcRect l="5522" r="27727" b="-2"/>
          <a:stretch/>
        </p:blipFill>
        <p:spPr>
          <a:xfrm>
            <a:off x="505418" y="554151"/>
            <a:ext cx="5742189" cy="5742189"/>
          </a:xfrm>
          <a:custGeom>
            <a:avLst/>
            <a:gdLst/>
            <a:ahLst/>
            <a:cxnLst/>
            <a:rect l="l" t="t" r="r" b="b"/>
            <a:pathLst>
              <a:path w="1838528" h="1838528">
                <a:moveTo>
                  <a:pt x="919264" y="0"/>
                </a:moveTo>
                <a:cubicBezTo>
                  <a:pt x="1426959" y="0"/>
                  <a:pt x="1838528" y="411569"/>
                  <a:pt x="1838528" y="919264"/>
                </a:cubicBezTo>
                <a:cubicBezTo>
                  <a:pt x="1838528" y="1426959"/>
                  <a:pt x="1426959" y="1838528"/>
                  <a:pt x="919264" y="1838528"/>
                </a:cubicBezTo>
                <a:cubicBezTo>
                  <a:pt x="411569" y="1838528"/>
                  <a:pt x="0" y="1426959"/>
                  <a:pt x="0" y="919264"/>
                </a:cubicBezTo>
                <a:cubicBezTo>
                  <a:pt x="0" y="411569"/>
                  <a:pt x="411569" y="0"/>
                  <a:pt x="919264" y="0"/>
                </a:cubicBezTo>
                <a:close/>
              </a:path>
            </a:pathLst>
          </a:custGeom>
        </p:spPr>
      </p:pic>
      <p:sp>
        <p:nvSpPr>
          <p:cNvPr id="13" name="!!plus graphic">
            <a:extLst>
              <a:ext uri="{FF2B5EF4-FFF2-40B4-BE49-F238E27FC236}">
                <a16:creationId xmlns:a16="http://schemas.microsoft.com/office/drawing/2014/main" id="{6CB927A4-E432-4310-9CD5-E89FF5063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04956" y="703679"/>
            <a:ext cx="171515" cy="171515"/>
          </a:xfrm>
          <a:custGeom>
            <a:avLst/>
            <a:gdLst>
              <a:gd name="connsiteX0" fmla="*/ 159874 w 171515"/>
              <a:gd name="connsiteY0" fmla="*/ 74116 h 171515"/>
              <a:gd name="connsiteX1" fmla="*/ 97399 w 171515"/>
              <a:gd name="connsiteY1" fmla="*/ 74116 h 171515"/>
              <a:gd name="connsiteX2" fmla="*/ 97399 w 171515"/>
              <a:gd name="connsiteY2" fmla="*/ 11641 h 171515"/>
              <a:gd name="connsiteX3" fmla="*/ 85758 w 171515"/>
              <a:gd name="connsiteY3" fmla="*/ 0 h 171515"/>
              <a:gd name="connsiteX4" fmla="*/ 74116 w 171515"/>
              <a:gd name="connsiteY4" fmla="*/ 11641 h 171515"/>
              <a:gd name="connsiteX5" fmla="*/ 74116 w 171515"/>
              <a:gd name="connsiteY5" fmla="*/ 74116 h 171515"/>
              <a:gd name="connsiteX6" fmla="*/ 11641 w 171515"/>
              <a:gd name="connsiteY6" fmla="*/ 74116 h 171515"/>
              <a:gd name="connsiteX7" fmla="*/ 0 w 171515"/>
              <a:gd name="connsiteY7" fmla="*/ 85758 h 171515"/>
              <a:gd name="connsiteX8" fmla="*/ 11641 w 171515"/>
              <a:gd name="connsiteY8" fmla="*/ 97399 h 171515"/>
              <a:gd name="connsiteX9" fmla="*/ 74116 w 171515"/>
              <a:gd name="connsiteY9" fmla="*/ 97399 h 171515"/>
              <a:gd name="connsiteX10" fmla="*/ 74116 w 171515"/>
              <a:gd name="connsiteY10" fmla="*/ 159874 h 171515"/>
              <a:gd name="connsiteX11" fmla="*/ 85758 w 171515"/>
              <a:gd name="connsiteY11" fmla="*/ 171515 h 171515"/>
              <a:gd name="connsiteX12" fmla="*/ 97399 w 171515"/>
              <a:gd name="connsiteY12" fmla="*/ 159874 h 171515"/>
              <a:gd name="connsiteX13" fmla="*/ 97399 w 171515"/>
              <a:gd name="connsiteY13" fmla="*/ 97399 h 171515"/>
              <a:gd name="connsiteX14" fmla="*/ 159874 w 171515"/>
              <a:gd name="connsiteY14" fmla="*/ 97399 h 171515"/>
              <a:gd name="connsiteX15" fmla="*/ 171515 w 171515"/>
              <a:gd name="connsiteY15" fmla="*/ 85758 h 171515"/>
              <a:gd name="connsiteX16" fmla="*/ 159874 w 171515"/>
              <a:gd name="connsiteY16" fmla="*/ 74116 h 1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15" h="171515">
                <a:moveTo>
                  <a:pt x="159874" y="74116"/>
                </a:moveTo>
                <a:lnTo>
                  <a:pt x="97399" y="74116"/>
                </a:lnTo>
                <a:lnTo>
                  <a:pt x="97399" y="11641"/>
                </a:lnTo>
                <a:cubicBezTo>
                  <a:pt x="97399" y="5212"/>
                  <a:pt x="92187" y="0"/>
                  <a:pt x="85758" y="0"/>
                </a:cubicBezTo>
                <a:cubicBezTo>
                  <a:pt x="79328" y="0"/>
                  <a:pt x="74116" y="5212"/>
                  <a:pt x="74116" y="11641"/>
                </a:cubicBezTo>
                <a:lnTo>
                  <a:pt x="74116" y="74116"/>
                </a:lnTo>
                <a:lnTo>
                  <a:pt x="11641" y="74116"/>
                </a:lnTo>
                <a:cubicBezTo>
                  <a:pt x="5212" y="74116"/>
                  <a:pt x="0" y="79328"/>
                  <a:pt x="0" y="85758"/>
                </a:cubicBezTo>
                <a:cubicBezTo>
                  <a:pt x="0" y="92187"/>
                  <a:pt x="5212" y="97399"/>
                  <a:pt x="11641" y="97399"/>
                </a:cubicBezTo>
                <a:lnTo>
                  <a:pt x="74116" y="97399"/>
                </a:lnTo>
                <a:lnTo>
                  <a:pt x="74116" y="159874"/>
                </a:lnTo>
                <a:cubicBezTo>
                  <a:pt x="74116" y="166303"/>
                  <a:pt x="79328" y="171515"/>
                  <a:pt x="85758" y="171515"/>
                </a:cubicBezTo>
                <a:cubicBezTo>
                  <a:pt x="92187" y="171515"/>
                  <a:pt x="97399" y="166303"/>
                  <a:pt x="97399" y="159874"/>
                </a:cubicBezTo>
                <a:lnTo>
                  <a:pt x="97399" y="97399"/>
                </a:lnTo>
                <a:lnTo>
                  <a:pt x="159874" y="97399"/>
                </a:lnTo>
                <a:cubicBezTo>
                  <a:pt x="166303" y="97399"/>
                  <a:pt x="171515" y="92187"/>
                  <a:pt x="171515" y="85758"/>
                </a:cubicBezTo>
                <a:cubicBezTo>
                  <a:pt x="171515" y="79328"/>
                  <a:pt x="166303" y="74116"/>
                  <a:pt x="159874" y="74116"/>
                </a:cubicBezTo>
                <a:close/>
              </a:path>
            </a:pathLst>
          </a:custGeom>
          <a:solidFill>
            <a:schemeClr val="accent1"/>
          </a:solidFill>
          <a:ln w="776" cap="flat">
            <a:noFill/>
            <a:prstDash val="solid"/>
            <a:miter/>
          </a:ln>
        </p:spPr>
        <p:txBody>
          <a:bodyPr rtlCol="0" anchor="ctr"/>
          <a:lstStyle/>
          <a:p>
            <a:endParaRPr lang="en-US"/>
          </a:p>
        </p:txBody>
      </p:sp>
      <p:sp>
        <p:nvSpPr>
          <p:cNvPr id="15" name="!!circle graphic">
            <a:extLst>
              <a:ext uri="{FF2B5EF4-FFF2-40B4-BE49-F238E27FC236}">
                <a16:creationId xmlns:a16="http://schemas.microsoft.com/office/drawing/2014/main" id="{1453BF6C-B012-48B7-B4E8-6D7AC7C27D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753" y="1562696"/>
            <a:ext cx="157545" cy="157545"/>
          </a:xfrm>
          <a:custGeom>
            <a:avLst/>
            <a:gdLst>
              <a:gd name="connsiteX0" fmla="*/ 78773 w 157545"/>
              <a:gd name="connsiteY0" fmla="*/ 23283 h 157545"/>
              <a:gd name="connsiteX1" fmla="*/ 134262 w 157545"/>
              <a:gd name="connsiteY1" fmla="*/ 78773 h 157545"/>
              <a:gd name="connsiteX2" fmla="*/ 78773 w 157545"/>
              <a:gd name="connsiteY2" fmla="*/ 134262 h 157545"/>
              <a:gd name="connsiteX3" fmla="*/ 23283 w 157545"/>
              <a:gd name="connsiteY3" fmla="*/ 78773 h 157545"/>
              <a:gd name="connsiteX4" fmla="*/ 78773 w 157545"/>
              <a:gd name="connsiteY4" fmla="*/ 23283 h 157545"/>
              <a:gd name="connsiteX5" fmla="*/ 78773 w 157545"/>
              <a:gd name="connsiteY5" fmla="*/ 0 h 157545"/>
              <a:gd name="connsiteX6" fmla="*/ 0 w 157545"/>
              <a:gd name="connsiteY6" fmla="*/ 78773 h 157545"/>
              <a:gd name="connsiteX7" fmla="*/ 78773 w 157545"/>
              <a:gd name="connsiteY7" fmla="*/ 157545 h 157545"/>
              <a:gd name="connsiteX8" fmla="*/ 157545 w 157545"/>
              <a:gd name="connsiteY8" fmla="*/ 78773 h 157545"/>
              <a:gd name="connsiteX9" fmla="*/ 78773 w 157545"/>
              <a:gd name="connsiteY9" fmla="*/ 0 h 1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45" h="157545">
                <a:moveTo>
                  <a:pt x="78773" y="23283"/>
                </a:moveTo>
                <a:cubicBezTo>
                  <a:pt x="109419" y="23283"/>
                  <a:pt x="134262" y="48126"/>
                  <a:pt x="134262" y="78773"/>
                </a:cubicBezTo>
                <a:cubicBezTo>
                  <a:pt x="134262" y="109419"/>
                  <a:pt x="109419" y="134262"/>
                  <a:pt x="78773" y="134262"/>
                </a:cubicBezTo>
                <a:cubicBezTo>
                  <a:pt x="48126" y="134262"/>
                  <a:pt x="23283" y="109419"/>
                  <a:pt x="23283" y="78773"/>
                </a:cubicBezTo>
                <a:cubicBezTo>
                  <a:pt x="23312" y="48139"/>
                  <a:pt x="48139" y="23312"/>
                  <a:pt x="78773" y="23283"/>
                </a:cubicBezTo>
                <a:moveTo>
                  <a:pt x="78773" y="0"/>
                </a:moveTo>
                <a:cubicBezTo>
                  <a:pt x="35268" y="0"/>
                  <a:pt x="0" y="35268"/>
                  <a:pt x="0" y="78773"/>
                </a:cubicBezTo>
                <a:cubicBezTo>
                  <a:pt x="0" y="122277"/>
                  <a:pt x="35268" y="157545"/>
                  <a:pt x="78773" y="157545"/>
                </a:cubicBezTo>
                <a:cubicBezTo>
                  <a:pt x="122277" y="157545"/>
                  <a:pt x="157545" y="122277"/>
                  <a:pt x="157545" y="78773"/>
                </a:cubicBezTo>
                <a:cubicBezTo>
                  <a:pt x="157545" y="35268"/>
                  <a:pt x="122277" y="0"/>
                  <a:pt x="78773" y="0"/>
                </a:cubicBezTo>
                <a:close/>
              </a:path>
            </a:pathLst>
          </a:custGeom>
          <a:solidFill>
            <a:schemeClr val="accent1"/>
          </a:solidFill>
          <a:ln w="751" cap="flat">
            <a:noFill/>
            <a:prstDash val="solid"/>
            <a:miter/>
          </a:ln>
        </p:spPr>
        <p:txBody>
          <a:bodyPr rtlCol="0" anchor="ctr"/>
          <a:lstStyle/>
          <a:p>
            <a:endParaRPr lang="en-US"/>
          </a:p>
        </p:txBody>
      </p:sp>
      <p:sp>
        <p:nvSpPr>
          <p:cNvPr id="3" name="Symbol zastępczy zawartości 2">
            <a:extLst>
              <a:ext uri="{FF2B5EF4-FFF2-40B4-BE49-F238E27FC236}">
                <a16:creationId xmlns:a16="http://schemas.microsoft.com/office/drawing/2014/main" id="{E0EF44F5-89F0-4268-8882-E1FF952E54E7}"/>
              </a:ext>
            </a:extLst>
          </p:cNvPr>
          <p:cNvSpPr>
            <a:spLocks noGrp="1"/>
          </p:cNvSpPr>
          <p:nvPr>
            <p:ph idx="1"/>
          </p:nvPr>
        </p:nvSpPr>
        <p:spPr>
          <a:xfrm>
            <a:off x="6657715" y="2990818"/>
            <a:ext cx="4928446" cy="2913872"/>
          </a:xfrm>
        </p:spPr>
        <p:txBody>
          <a:bodyPr anchor="t">
            <a:noAutofit/>
          </a:bodyPr>
          <a:lstStyle/>
          <a:p>
            <a:pPr>
              <a:buClr>
                <a:schemeClr val="accent6">
                  <a:lumMod val="50000"/>
                </a:schemeClr>
              </a:buClr>
            </a:pPr>
            <a:r>
              <a:rPr lang="pl-PL" dirty="0">
                <a:solidFill>
                  <a:schemeClr val="tx1">
                    <a:alpha val="80000"/>
                  </a:schemeClr>
                </a:solidFill>
                <a:latin typeface="Times New Roman" panose="02020603050405020304" pitchFamily="18" charset="0"/>
                <a:cs typeface="Times New Roman" panose="02020603050405020304" pitchFamily="18" charset="0"/>
              </a:rPr>
              <a:t>1. </a:t>
            </a:r>
            <a:r>
              <a:rPr lang="fr-FR" dirty="0">
                <a:solidFill>
                  <a:schemeClr val="tx1">
                    <a:alpha val="80000"/>
                  </a:schemeClr>
                </a:solidFill>
                <a:latin typeface="Times New Roman" panose="02020603050405020304" pitchFamily="18" charset="0"/>
                <a:cs typeface="Times New Roman" panose="02020603050405020304" pitchFamily="18" charset="0"/>
              </a:rPr>
              <a:t>Le mariage d'Emma et Charles.</a:t>
            </a:r>
            <a:endParaRPr lang="pl-PL" dirty="0">
              <a:solidFill>
                <a:schemeClr val="tx1">
                  <a:alpha val="80000"/>
                </a:schemeClr>
              </a:solidFill>
              <a:latin typeface="Times New Roman" panose="02020603050405020304" pitchFamily="18" charset="0"/>
              <a:cs typeface="Times New Roman" panose="02020603050405020304" pitchFamily="18" charset="0"/>
            </a:endParaRPr>
          </a:p>
          <a:p>
            <a:pPr>
              <a:buClr>
                <a:schemeClr val="accent6">
                  <a:lumMod val="50000"/>
                </a:schemeClr>
              </a:buClr>
            </a:pPr>
            <a:r>
              <a:rPr lang="pl-PL" dirty="0">
                <a:solidFill>
                  <a:schemeClr val="tx1">
                    <a:alpha val="80000"/>
                  </a:schemeClr>
                </a:solidFill>
                <a:latin typeface="Times New Roman" panose="02020603050405020304" pitchFamily="18" charset="0"/>
                <a:cs typeface="Times New Roman" panose="02020603050405020304" pitchFamily="18" charset="0"/>
              </a:rPr>
              <a:t>2. </a:t>
            </a:r>
            <a:r>
              <a:rPr lang="fr-FR" dirty="0">
                <a:solidFill>
                  <a:schemeClr val="tx1">
                    <a:alpha val="80000"/>
                  </a:schemeClr>
                </a:solidFill>
                <a:latin typeface="Times New Roman" panose="02020603050405020304" pitchFamily="18" charset="0"/>
                <a:cs typeface="Times New Roman" panose="02020603050405020304" pitchFamily="18" charset="0"/>
              </a:rPr>
              <a:t>La vie de déception d'Emma.</a:t>
            </a:r>
            <a:endParaRPr lang="pl-PL" dirty="0">
              <a:solidFill>
                <a:schemeClr val="tx1">
                  <a:alpha val="80000"/>
                </a:schemeClr>
              </a:solidFill>
              <a:latin typeface="Times New Roman" panose="02020603050405020304" pitchFamily="18" charset="0"/>
              <a:cs typeface="Times New Roman" panose="02020603050405020304" pitchFamily="18" charset="0"/>
            </a:endParaRPr>
          </a:p>
          <a:p>
            <a:pPr>
              <a:buClr>
                <a:schemeClr val="accent6">
                  <a:lumMod val="50000"/>
                </a:schemeClr>
              </a:buClr>
            </a:pPr>
            <a:r>
              <a:rPr lang="pl-PL" dirty="0">
                <a:solidFill>
                  <a:schemeClr val="tx1">
                    <a:alpha val="80000"/>
                  </a:schemeClr>
                </a:solidFill>
                <a:latin typeface="Times New Roman" panose="02020603050405020304" pitchFamily="18" charset="0"/>
                <a:cs typeface="Times New Roman" panose="02020603050405020304" pitchFamily="18" charset="0"/>
              </a:rPr>
              <a:t>3. </a:t>
            </a:r>
            <a:r>
              <a:rPr lang="pl-PL" dirty="0" err="1">
                <a:solidFill>
                  <a:schemeClr val="tx1">
                    <a:alpha val="80000"/>
                  </a:schemeClr>
                </a:solidFill>
                <a:latin typeface="Times New Roman" panose="02020603050405020304" pitchFamily="18" charset="0"/>
                <a:cs typeface="Times New Roman" panose="02020603050405020304" pitchFamily="18" charset="0"/>
              </a:rPr>
              <a:t>Les</a:t>
            </a:r>
            <a:r>
              <a:rPr lang="pl-PL" dirty="0">
                <a:solidFill>
                  <a:schemeClr val="tx1">
                    <a:alpha val="80000"/>
                  </a:schemeClr>
                </a:solidFill>
                <a:latin typeface="Times New Roman" panose="02020603050405020304" pitchFamily="18" charset="0"/>
                <a:cs typeface="Times New Roman" panose="02020603050405020304" pitchFamily="18" charset="0"/>
              </a:rPr>
              <a:t> </a:t>
            </a:r>
            <a:r>
              <a:rPr lang="pl-PL" dirty="0" err="1">
                <a:solidFill>
                  <a:schemeClr val="tx1">
                    <a:alpha val="80000"/>
                  </a:schemeClr>
                </a:solidFill>
                <a:latin typeface="Times New Roman" panose="02020603050405020304" pitchFamily="18" charset="0"/>
                <a:cs typeface="Times New Roman" panose="02020603050405020304" pitchFamily="18" charset="0"/>
              </a:rPr>
              <a:t>liaisons</a:t>
            </a:r>
            <a:r>
              <a:rPr lang="pl-PL" dirty="0">
                <a:solidFill>
                  <a:schemeClr val="tx1">
                    <a:alpha val="80000"/>
                  </a:schemeClr>
                </a:solidFill>
                <a:latin typeface="Times New Roman" panose="02020603050405020304" pitchFamily="18" charset="0"/>
                <a:cs typeface="Times New Roman" panose="02020603050405020304" pitchFamily="18" charset="0"/>
              </a:rPr>
              <a:t> </a:t>
            </a:r>
            <a:r>
              <a:rPr lang="pl-PL" dirty="0" err="1">
                <a:solidFill>
                  <a:schemeClr val="tx1">
                    <a:alpha val="80000"/>
                  </a:schemeClr>
                </a:solidFill>
                <a:latin typeface="Times New Roman" panose="02020603050405020304" pitchFamily="18" charset="0"/>
                <a:cs typeface="Times New Roman" panose="02020603050405020304" pitchFamily="18" charset="0"/>
              </a:rPr>
              <a:t>amoureuses</a:t>
            </a:r>
            <a:r>
              <a:rPr lang="fr-FR" dirty="0">
                <a:solidFill>
                  <a:schemeClr val="tx1">
                    <a:alpha val="80000"/>
                  </a:schemeClr>
                </a:solidFill>
                <a:latin typeface="Times New Roman" panose="02020603050405020304" pitchFamily="18" charset="0"/>
                <a:cs typeface="Times New Roman" panose="02020603050405020304" pitchFamily="18" charset="0"/>
              </a:rPr>
              <a:t> et la faillite d'Emma.</a:t>
            </a:r>
            <a:endParaRPr lang="pl-PL" dirty="0">
              <a:solidFill>
                <a:schemeClr val="tx1">
                  <a:alpha val="80000"/>
                </a:schemeClr>
              </a:solidFill>
              <a:latin typeface="Times New Roman" panose="02020603050405020304" pitchFamily="18" charset="0"/>
              <a:cs typeface="Times New Roman" panose="02020603050405020304" pitchFamily="18" charset="0"/>
            </a:endParaRPr>
          </a:p>
          <a:p>
            <a:pPr>
              <a:buClr>
                <a:schemeClr val="accent6">
                  <a:lumMod val="50000"/>
                </a:schemeClr>
              </a:buClr>
            </a:pPr>
            <a:r>
              <a:rPr lang="pl-PL" dirty="0">
                <a:solidFill>
                  <a:schemeClr val="tx1">
                    <a:alpha val="80000"/>
                  </a:schemeClr>
                </a:solidFill>
                <a:latin typeface="Times New Roman" panose="02020603050405020304" pitchFamily="18" charset="0"/>
                <a:cs typeface="Times New Roman" panose="02020603050405020304" pitchFamily="18" charset="0"/>
              </a:rPr>
              <a:t>4. Le </a:t>
            </a:r>
            <a:r>
              <a:rPr lang="pl-PL" dirty="0" err="1">
                <a:solidFill>
                  <a:schemeClr val="tx1">
                    <a:alpha val="80000"/>
                  </a:schemeClr>
                </a:solidFill>
                <a:latin typeface="Times New Roman" panose="02020603050405020304" pitchFamily="18" charset="0"/>
                <a:cs typeface="Times New Roman" panose="02020603050405020304" pitchFamily="18" charset="0"/>
              </a:rPr>
              <a:t>suicide</a:t>
            </a:r>
            <a:r>
              <a:rPr lang="pl-PL" dirty="0">
                <a:solidFill>
                  <a:schemeClr val="tx1">
                    <a:alpha val="80000"/>
                  </a:schemeClr>
                </a:solidFill>
                <a:latin typeface="Times New Roman" panose="02020603050405020304" pitchFamily="18" charset="0"/>
                <a:cs typeface="Times New Roman" panose="02020603050405020304" pitchFamily="18" charset="0"/>
              </a:rPr>
              <a:t> </a:t>
            </a:r>
            <a:r>
              <a:rPr lang="pl-PL" dirty="0" err="1">
                <a:solidFill>
                  <a:schemeClr val="tx1">
                    <a:alpha val="80000"/>
                  </a:schemeClr>
                </a:solidFill>
                <a:latin typeface="Times New Roman" panose="02020603050405020304" pitchFamily="18" charset="0"/>
                <a:cs typeface="Times New Roman" panose="02020603050405020304" pitchFamily="18" charset="0"/>
              </a:rPr>
              <a:t>d'Emma</a:t>
            </a:r>
            <a:r>
              <a:rPr lang="pl-PL" dirty="0">
                <a:solidFill>
                  <a:schemeClr val="tx1">
                    <a:alpha val="80000"/>
                  </a:schemeClr>
                </a:solidFill>
                <a:latin typeface="Times New Roman" panose="02020603050405020304" pitchFamily="18" charset="0"/>
                <a:cs typeface="Times New Roman" panose="02020603050405020304" pitchFamily="18" charset="0"/>
              </a:rPr>
              <a:t>.</a:t>
            </a:r>
          </a:p>
        </p:txBody>
      </p:sp>
      <p:sp>
        <p:nvSpPr>
          <p:cNvPr id="17" name="!!dot graphic">
            <a:extLst>
              <a:ext uri="{FF2B5EF4-FFF2-40B4-BE49-F238E27FC236}">
                <a16:creationId xmlns:a16="http://schemas.microsoft.com/office/drawing/2014/main" id="{E3020543-B24B-4EC4-8FFC-8DD88EEA91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54149" y="5775082"/>
            <a:ext cx="112426" cy="112426"/>
          </a:xfrm>
          <a:custGeom>
            <a:avLst/>
            <a:gdLst>
              <a:gd name="connsiteX0" fmla="*/ 112426 w 112426"/>
              <a:gd name="connsiteY0" fmla="*/ 56213 h 112426"/>
              <a:gd name="connsiteX1" fmla="*/ 56213 w 112426"/>
              <a:gd name="connsiteY1" fmla="*/ 112426 h 112426"/>
              <a:gd name="connsiteX2" fmla="*/ 0 w 112426"/>
              <a:gd name="connsiteY2" fmla="*/ 56213 h 112426"/>
              <a:gd name="connsiteX3" fmla="*/ 56213 w 112426"/>
              <a:gd name="connsiteY3" fmla="*/ 0 h 112426"/>
              <a:gd name="connsiteX4" fmla="*/ 112426 w 112426"/>
              <a:gd name="connsiteY4" fmla="*/ 56213 h 112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26" h="112426">
                <a:moveTo>
                  <a:pt x="112426" y="56213"/>
                </a:moveTo>
                <a:cubicBezTo>
                  <a:pt x="112426" y="87259"/>
                  <a:pt x="87259" y="112426"/>
                  <a:pt x="56213" y="112426"/>
                </a:cubicBezTo>
                <a:cubicBezTo>
                  <a:pt x="25167" y="112426"/>
                  <a:pt x="0" y="87259"/>
                  <a:pt x="0" y="56213"/>
                </a:cubicBezTo>
                <a:cubicBezTo>
                  <a:pt x="0" y="25167"/>
                  <a:pt x="25167" y="0"/>
                  <a:pt x="56213" y="0"/>
                </a:cubicBezTo>
                <a:cubicBezTo>
                  <a:pt x="87259" y="0"/>
                  <a:pt x="112426" y="25167"/>
                  <a:pt x="112426" y="56213"/>
                </a:cubicBezTo>
                <a:close/>
              </a:path>
            </a:pathLst>
          </a:custGeom>
          <a:solidFill>
            <a:schemeClr val="accent1"/>
          </a:solidFill>
          <a:ln w="516" cap="flat">
            <a:noFill/>
            <a:prstDash val="solid"/>
            <a:miter/>
          </a:ln>
        </p:spPr>
        <p:txBody>
          <a:bodyPr rtlCol="0" anchor="ctr"/>
          <a:lstStyle/>
          <a:p>
            <a:endParaRPr lang="en-US"/>
          </a:p>
        </p:txBody>
      </p:sp>
      <p:cxnSp>
        <p:nvCxnSpPr>
          <p:cNvPr id="19" name="!!Straight Connector">
            <a:extLst>
              <a:ext uri="{FF2B5EF4-FFF2-40B4-BE49-F238E27FC236}">
                <a16:creationId xmlns:a16="http://schemas.microsoft.com/office/drawing/2014/main" id="{C49DA8F6-BCC1-4447-B54C-57856834B9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1586162" y="3619272"/>
            <a:ext cx="0" cy="3238728"/>
          </a:xfrm>
          <a:prstGeom prst="line">
            <a:avLst/>
          </a:prstGeom>
          <a:ln w="25400" cap="sq">
            <a:gradFill flip="none" rotWithShape="1">
              <a:gsLst>
                <a:gs pos="0">
                  <a:schemeClr val="accent1"/>
                </a:gs>
                <a:gs pos="100000">
                  <a:schemeClr val="accent2"/>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33524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D009D6D5-DAC2-4A8B-A17A-E206B9012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6EB77C93-5465-47A7-A441-B2ABB81E5B7B}"/>
              </a:ext>
            </a:extLst>
          </p:cNvPr>
          <p:cNvSpPr>
            <a:spLocks noGrp="1"/>
          </p:cNvSpPr>
          <p:nvPr>
            <p:ph type="title"/>
          </p:nvPr>
        </p:nvSpPr>
        <p:spPr>
          <a:xfrm>
            <a:off x="838201" y="365125"/>
            <a:ext cx="5251316" cy="1807305"/>
          </a:xfrm>
        </p:spPr>
        <p:txBody>
          <a:bodyPr>
            <a:normAutofit/>
          </a:bodyPr>
          <a:lstStyle/>
          <a:p>
            <a:r>
              <a:rPr lang="fr-FR" sz="6000" dirty="0">
                <a:latin typeface="Times New Roman" panose="02020603050405020304" pitchFamily="18" charset="0"/>
                <a:cs typeface="Times New Roman" panose="02020603050405020304" pitchFamily="18" charset="0"/>
              </a:rPr>
              <a:t>Bovarisme dans la psychologie</a:t>
            </a:r>
            <a:endParaRPr lang="pl-PL" sz="6000" dirty="0">
              <a:latin typeface="Times New Roman" panose="02020603050405020304" pitchFamily="18" charset="0"/>
              <a:cs typeface="Times New Roman" panose="02020603050405020304" pitchFamily="18" charset="0"/>
            </a:endParaRPr>
          </a:p>
        </p:txBody>
      </p:sp>
      <p:sp>
        <p:nvSpPr>
          <p:cNvPr id="3" name="Symbol zastępczy zawartości 2">
            <a:extLst>
              <a:ext uri="{FF2B5EF4-FFF2-40B4-BE49-F238E27FC236}">
                <a16:creationId xmlns:a16="http://schemas.microsoft.com/office/drawing/2014/main" id="{12BC9AD8-3B78-438A-BC8D-086B1449F98A}"/>
              </a:ext>
            </a:extLst>
          </p:cNvPr>
          <p:cNvSpPr>
            <a:spLocks noGrp="1"/>
          </p:cNvSpPr>
          <p:nvPr>
            <p:ph idx="1"/>
          </p:nvPr>
        </p:nvSpPr>
        <p:spPr>
          <a:xfrm>
            <a:off x="923261" y="2649209"/>
            <a:ext cx="4619621" cy="3843666"/>
          </a:xfrm>
        </p:spPr>
        <p:txBody>
          <a:bodyPr>
            <a:normAutofit/>
          </a:bodyPr>
          <a:lstStyle/>
          <a:p>
            <a:pPr marL="0" indent="0">
              <a:buNone/>
            </a:pP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Jules de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Gaultier</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psychologue</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français</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consacré</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l'un</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de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ses</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ouvrages</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les</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plus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importants</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au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concept</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 de </a:t>
            </a:r>
            <a:r>
              <a:rPr lang="pl-PL" sz="3200" dirty="0" err="1">
                <a:effectLst/>
                <a:latin typeface="Times New Roman" panose="02020603050405020304" pitchFamily="18" charset="0"/>
                <a:ea typeface="Calibri" panose="020F0502020204030204" pitchFamily="34" charset="0"/>
                <a:cs typeface="Times New Roman" panose="02020603050405020304" pitchFamily="18" charset="0"/>
              </a:rPr>
              <a:t>bovarisme</a:t>
            </a:r>
            <a:r>
              <a:rPr lang="pl-PL" sz="3200" dirty="0">
                <a:effectLst/>
                <a:latin typeface="Times New Roman" panose="02020603050405020304" pitchFamily="18" charset="0"/>
                <a:ea typeface="Calibri" panose="020F0502020204030204" pitchFamily="34" charset="0"/>
                <a:cs typeface="Times New Roman" panose="02020603050405020304" pitchFamily="18" charset="0"/>
              </a:rPr>
              <a:t>.</a:t>
            </a:r>
          </a:p>
          <a:p>
            <a:endParaRPr lang="pl-PL" sz="3200" dirty="0">
              <a:latin typeface="Times New Roman" panose="02020603050405020304" pitchFamily="18" charset="0"/>
              <a:cs typeface="Times New Roman" panose="02020603050405020304" pitchFamily="18" charset="0"/>
            </a:endParaRPr>
          </a:p>
        </p:txBody>
      </p:sp>
      <p:pic>
        <p:nvPicPr>
          <p:cNvPr id="2050" name="Picture 2" descr="jules de gaultier |">
            <a:extLst>
              <a:ext uri="{FF2B5EF4-FFF2-40B4-BE49-F238E27FC236}">
                <a16:creationId xmlns:a16="http://schemas.microsoft.com/office/drawing/2014/main" id="{0E54CB04-8F99-4CAA-A578-CC4C031F670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852"/>
          <a:stretch/>
        </p:blipFill>
        <p:spPr bwMode="auto">
          <a:xfrm>
            <a:off x="6229215" y="10"/>
            <a:ext cx="5962785"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44866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79BB35BC-D5C2-4C8B-A22A-A71E619191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66868C24-40C4-4AFC-A897-6870D73E5625}"/>
              </a:ext>
            </a:extLst>
          </p:cNvPr>
          <p:cNvSpPr>
            <a:spLocks noGrp="1"/>
          </p:cNvSpPr>
          <p:nvPr>
            <p:ph type="title"/>
          </p:nvPr>
        </p:nvSpPr>
        <p:spPr>
          <a:xfrm>
            <a:off x="6116569" y="365125"/>
            <a:ext cx="5759997" cy="1807305"/>
          </a:xfrm>
        </p:spPr>
        <p:txBody>
          <a:bodyPr>
            <a:noAutofit/>
          </a:bodyPr>
          <a:lstStyle/>
          <a:p>
            <a:r>
              <a:rPr lang="fr-FR" sz="6000" dirty="0">
                <a:latin typeface="Times New Roman" panose="02020603050405020304" pitchFamily="18" charset="0"/>
                <a:cs typeface="Times New Roman" panose="02020603050405020304" pitchFamily="18" charset="0"/>
              </a:rPr>
              <a:t>Bovarisme dans la littérature</a:t>
            </a:r>
            <a:endParaRPr lang="pl-PL" sz="6000" dirty="0">
              <a:latin typeface="Times New Roman" panose="02020603050405020304" pitchFamily="18" charset="0"/>
              <a:cs typeface="Times New Roman" panose="02020603050405020304" pitchFamily="18" charset="0"/>
            </a:endParaRPr>
          </a:p>
        </p:txBody>
      </p:sp>
      <p:pic>
        <p:nvPicPr>
          <p:cNvPr id="5" name="Obraz 4" descr="Obraz zawierający tekst&#10;&#10;Opis wygenerowany automatycznie">
            <a:extLst>
              <a:ext uri="{FF2B5EF4-FFF2-40B4-BE49-F238E27FC236}">
                <a16:creationId xmlns:a16="http://schemas.microsoft.com/office/drawing/2014/main" id="{15AC1976-14D1-49F7-B2F0-77AC2654F56E}"/>
              </a:ext>
            </a:extLst>
          </p:cNvPr>
          <p:cNvPicPr>
            <a:picLocks noChangeAspect="1"/>
          </p:cNvPicPr>
          <p:nvPr/>
        </p:nvPicPr>
        <p:blipFill rotWithShape="1">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l="14375" r="13605" b="-1"/>
          <a:stretch/>
        </p:blipFill>
        <p:spPr>
          <a:xfrm>
            <a:off x="20" y="10"/>
            <a:ext cx="6116549" cy="6857990"/>
          </a:xfrm>
          <a:custGeom>
            <a:avLst/>
            <a:gdLst/>
            <a:ahLst/>
            <a:cxnLst/>
            <a:rect l="l" t="t" r="r" b="b"/>
            <a:pathLst>
              <a:path w="6116569" h="6879321">
                <a:moveTo>
                  <a:pt x="0" y="0"/>
                </a:moveTo>
                <a:lnTo>
                  <a:pt x="2935851" y="0"/>
                </a:lnTo>
                <a:cubicBezTo>
                  <a:pt x="3035710" y="10660"/>
                  <a:pt x="3138421" y="17767"/>
                  <a:pt x="3238280" y="31980"/>
                </a:cubicBezTo>
                <a:cubicBezTo>
                  <a:pt x="3817462" y="106602"/>
                  <a:pt x="3127009" y="277163"/>
                  <a:pt x="3660541" y="550772"/>
                </a:cubicBezTo>
                <a:cubicBezTo>
                  <a:pt x="3706191" y="575645"/>
                  <a:pt x="3757546" y="579199"/>
                  <a:pt x="3808902" y="589860"/>
                </a:cubicBezTo>
                <a:cubicBezTo>
                  <a:pt x="4008620" y="625393"/>
                  <a:pt x="4211192" y="618286"/>
                  <a:pt x="4413762" y="625393"/>
                </a:cubicBezTo>
                <a:cubicBezTo>
                  <a:pt x="4465118" y="628946"/>
                  <a:pt x="4525033" y="625393"/>
                  <a:pt x="4567830" y="721333"/>
                </a:cubicBezTo>
                <a:cubicBezTo>
                  <a:pt x="4425175" y="724888"/>
                  <a:pt x="4305344" y="731994"/>
                  <a:pt x="4171247" y="792401"/>
                </a:cubicBezTo>
                <a:cubicBezTo>
                  <a:pt x="4239722" y="859916"/>
                  <a:pt x="4322462" y="795955"/>
                  <a:pt x="4376671" y="842148"/>
                </a:cubicBezTo>
                <a:cubicBezTo>
                  <a:pt x="4428027" y="888342"/>
                  <a:pt x="4470824" y="891896"/>
                  <a:pt x="4527887" y="813722"/>
                </a:cubicBezTo>
                <a:cubicBezTo>
                  <a:pt x="4556417" y="774634"/>
                  <a:pt x="4604920" y="778187"/>
                  <a:pt x="4633452" y="799508"/>
                </a:cubicBezTo>
                <a:cubicBezTo>
                  <a:pt x="4781813" y="913216"/>
                  <a:pt x="4778960" y="909662"/>
                  <a:pt x="4947293" y="870576"/>
                </a:cubicBezTo>
                <a:cubicBezTo>
                  <a:pt x="5055712" y="845701"/>
                  <a:pt x="5166983" y="806615"/>
                  <a:pt x="5263988" y="820828"/>
                </a:cubicBezTo>
                <a:cubicBezTo>
                  <a:pt x="5275401" y="867022"/>
                  <a:pt x="5263988" y="888342"/>
                  <a:pt x="5249723" y="895449"/>
                </a:cubicBezTo>
                <a:cubicBezTo>
                  <a:pt x="5021475" y="1005604"/>
                  <a:pt x="4975825" y="1122864"/>
                  <a:pt x="4744723" y="1197485"/>
                </a:cubicBezTo>
                <a:cubicBezTo>
                  <a:pt x="4724751" y="1268552"/>
                  <a:pt x="4807491" y="1275660"/>
                  <a:pt x="4767548" y="1346727"/>
                </a:cubicBezTo>
                <a:cubicBezTo>
                  <a:pt x="4693367" y="1407134"/>
                  <a:pt x="4610627" y="1346727"/>
                  <a:pt x="4539299" y="1421348"/>
                </a:cubicBezTo>
                <a:cubicBezTo>
                  <a:pt x="4550712" y="1471094"/>
                  <a:pt x="4610627" y="1432008"/>
                  <a:pt x="4607773" y="1485309"/>
                </a:cubicBezTo>
                <a:cubicBezTo>
                  <a:pt x="4604920" y="1517288"/>
                  <a:pt x="4593508" y="1527948"/>
                  <a:pt x="4579242" y="1535055"/>
                </a:cubicBezTo>
                <a:cubicBezTo>
                  <a:pt x="4776107" y="1538608"/>
                  <a:pt x="5383820" y="1574142"/>
                  <a:pt x="5278255" y="1609676"/>
                </a:cubicBezTo>
                <a:cubicBezTo>
                  <a:pt x="5418057" y="1698511"/>
                  <a:pt x="5623481" y="1609676"/>
                  <a:pt x="5771843" y="1630997"/>
                </a:cubicBezTo>
                <a:cubicBezTo>
                  <a:pt x="5925911" y="1652316"/>
                  <a:pt x="6171278" y="1719830"/>
                  <a:pt x="6105656" y="1748257"/>
                </a:cubicBezTo>
                <a:cubicBezTo>
                  <a:pt x="6031475" y="1780238"/>
                  <a:pt x="5766136" y="2146235"/>
                  <a:pt x="5691955" y="2167555"/>
                </a:cubicBezTo>
                <a:cubicBezTo>
                  <a:pt x="5606362" y="2188875"/>
                  <a:pt x="5589243" y="2217302"/>
                  <a:pt x="5475118" y="2348776"/>
                </a:cubicBezTo>
                <a:cubicBezTo>
                  <a:pt x="5398085" y="2437610"/>
                  <a:pt x="5709074" y="2238623"/>
                  <a:pt x="5826051" y="2291922"/>
                </a:cubicBezTo>
                <a:cubicBezTo>
                  <a:pt x="5868848" y="2309690"/>
                  <a:pt x="5552153" y="2554872"/>
                  <a:pt x="5552153" y="2597513"/>
                </a:cubicBezTo>
                <a:cubicBezTo>
                  <a:pt x="5549300" y="2640153"/>
                  <a:pt x="5577831" y="2647260"/>
                  <a:pt x="5603508" y="2647260"/>
                </a:cubicBezTo>
                <a:cubicBezTo>
                  <a:pt x="5660571" y="2647260"/>
                  <a:pt x="5640599" y="2686346"/>
                  <a:pt x="5700515" y="2679240"/>
                </a:cubicBezTo>
                <a:cubicBezTo>
                  <a:pt x="5523622" y="2800055"/>
                  <a:pt x="5418057" y="2778734"/>
                  <a:pt x="5246870" y="2888889"/>
                </a:cubicBezTo>
                <a:cubicBezTo>
                  <a:pt x="5164130" y="2942189"/>
                  <a:pt x="4921615" y="3119857"/>
                  <a:pt x="4836022" y="3169605"/>
                </a:cubicBezTo>
                <a:cubicBezTo>
                  <a:pt x="4801785" y="3187371"/>
                  <a:pt x="4758988" y="3173158"/>
                  <a:pt x="4736163" y="3233565"/>
                </a:cubicBezTo>
                <a:cubicBezTo>
                  <a:pt x="4770400" y="3279759"/>
                  <a:pt x="4816050" y="3254885"/>
                  <a:pt x="4853141" y="3233565"/>
                </a:cubicBezTo>
                <a:cubicBezTo>
                  <a:pt x="4944440" y="3176711"/>
                  <a:pt x="4935881" y="3190925"/>
                  <a:pt x="4944440" y="3226459"/>
                </a:cubicBezTo>
                <a:cubicBezTo>
                  <a:pt x="4972972" y="3350827"/>
                  <a:pt x="5044300" y="3308186"/>
                  <a:pt x="5109921" y="3283313"/>
                </a:cubicBezTo>
                <a:cubicBezTo>
                  <a:pt x="5303932" y="3208692"/>
                  <a:pt x="5500797" y="3215799"/>
                  <a:pt x="5694809" y="3141178"/>
                </a:cubicBezTo>
                <a:cubicBezTo>
                  <a:pt x="5714781" y="3134070"/>
                  <a:pt x="5612068" y="3283313"/>
                  <a:pt x="5566419" y="3301079"/>
                </a:cubicBezTo>
                <a:cubicBezTo>
                  <a:pt x="5515063" y="3322399"/>
                  <a:pt x="5452294" y="3311739"/>
                  <a:pt x="5415203" y="3397020"/>
                </a:cubicBezTo>
                <a:cubicBezTo>
                  <a:pt x="5477972" y="3414787"/>
                  <a:pt x="5552153" y="3372147"/>
                  <a:pt x="5612068" y="3432554"/>
                </a:cubicBezTo>
                <a:cubicBezTo>
                  <a:pt x="5469413" y="3528494"/>
                  <a:pt x="5329610" y="3535601"/>
                  <a:pt x="5206927" y="3599562"/>
                </a:cubicBezTo>
                <a:cubicBezTo>
                  <a:pt x="5192661" y="3706163"/>
                  <a:pt x="5272548" y="3663523"/>
                  <a:pt x="5301079" y="3723930"/>
                </a:cubicBezTo>
                <a:cubicBezTo>
                  <a:pt x="5072830" y="3844745"/>
                  <a:pt x="4564977" y="4232062"/>
                  <a:pt x="4507915" y="4306683"/>
                </a:cubicBezTo>
                <a:cubicBezTo>
                  <a:pt x="4390937" y="4463031"/>
                  <a:pt x="3900202" y="4562525"/>
                  <a:pt x="3982942" y="4587399"/>
                </a:cubicBezTo>
                <a:cubicBezTo>
                  <a:pt x="4051417" y="4608719"/>
                  <a:pt x="4119891" y="4587399"/>
                  <a:pt x="4185513" y="4541205"/>
                </a:cubicBezTo>
                <a:cubicBezTo>
                  <a:pt x="4291078" y="4466584"/>
                  <a:pt x="5010062" y="4523438"/>
                  <a:pt x="5212633" y="4455924"/>
                </a:cubicBezTo>
                <a:cubicBezTo>
                  <a:pt x="5241164" y="4445264"/>
                  <a:pt x="5283960" y="4409730"/>
                  <a:pt x="5312492" y="4473691"/>
                </a:cubicBezTo>
                <a:cubicBezTo>
                  <a:pt x="5098508" y="4704659"/>
                  <a:pt x="4833169" y="4654913"/>
                  <a:pt x="4596361" y="4818368"/>
                </a:cubicBezTo>
                <a:cubicBezTo>
                  <a:pt x="4684807" y="4917861"/>
                  <a:pt x="4776107" y="4907202"/>
                  <a:pt x="4873113" y="4885882"/>
                </a:cubicBezTo>
                <a:cubicBezTo>
                  <a:pt x="4895938" y="4878775"/>
                  <a:pt x="4930175" y="4871668"/>
                  <a:pt x="4935881" y="4914309"/>
                </a:cubicBezTo>
                <a:cubicBezTo>
                  <a:pt x="4941587" y="4967609"/>
                  <a:pt x="4898790" y="4978270"/>
                  <a:pt x="4873113" y="5003143"/>
                </a:cubicBezTo>
                <a:cubicBezTo>
                  <a:pt x="4833169" y="5038676"/>
                  <a:pt x="4773254" y="4999590"/>
                  <a:pt x="4721898" y="5095530"/>
                </a:cubicBezTo>
                <a:cubicBezTo>
                  <a:pt x="4873113" y="5067104"/>
                  <a:pt x="4998650" y="5020910"/>
                  <a:pt x="5132745" y="4949842"/>
                </a:cubicBezTo>
                <a:cubicBezTo>
                  <a:pt x="5121333" y="5006696"/>
                  <a:pt x="5081390" y="5035123"/>
                  <a:pt x="5101362" y="5081317"/>
                </a:cubicBezTo>
                <a:cubicBezTo>
                  <a:pt x="5118480" y="5116850"/>
                  <a:pt x="5164130" y="5131063"/>
                  <a:pt x="5138452" y="5198578"/>
                </a:cubicBezTo>
                <a:cubicBezTo>
                  <a:pt x="5067125" y="5273199"/>
                  <a:pt x="4967265" y="5258986"/>
                  <a:pt x="4904497" y="5362033"/>
                </a:cubicBezTo>
                <a:cubicBezTo>
                  <a:pt x="4818903" y="5507721"/>
                  <a:pt x="4684807" y="5564575"/>
                  <a:pt x="4579242" y="5674729"/>
                </a:cubicBezTo>
                <a:cubicBezTo>
                  <a:pt x="4545005" y="5713816"/>
                  <a:pt x="4313903" y="5841738"/>
                  <a:pt x="4253988" y="5884379"/>
                </a:cubicBezTo>
                <a:cubicBezTo>
                  <a:pt x="4168395" y="5944786"/>
                  <a:pt x="4071389" y="5966106"/>
                  <a:pt x="3985795" y="6069153"/>
                </a:cubicBezTo>
                <a:cubicBezTo>
                  <a:pt x="4065682" y="6086921"/>
                  <a:pt x="4134157" y="5990979"/>
                  <a:pt x="4231163" y="6030066"/>
                </a:cubicBezTo>
                <a:cubicBezTo>
                  <a:pt x="4074242" y="6133114"/>
                  <a:pt x="3931586" y="6182861"/>
                  <a:pt x="3814609" y="6317889"/>
                </a:cubicBezTo>
                <a:cubicBezTo>
                  <a:pt x="3800343" y="6335656"/>
                  <a:pt x="3771812" y="6332102"/>
                  <a:pt x="3751840" y="6339209"/>
                </a:cubicBezTo>
                <a:cubicBezTo>
                  <a:pt x="3529298" y="6406723"/>
                  <a:pt x="3309608" y="6467130"/>
                  <a:pt x="3089919" y="6563071"/>
                </a:cubicBezTo>
                <a:cubicBezTo>
                  <a:pt x="3041416" y="6584392"/>
                  <a:pt x="2955823" y="6595052"/>
                  <a:pt x="2961529" y="6662566"/>
                </a:cubicBezTo>
                <a:cubicBezTo>
                  <a:pt x="2972941" y="6765613"/>
                  <a:pt x="3055681" y="6687439"/>
                  <a:pt x="3107038" y="6673226"/>
                </a:cubicBezTo>
                <a:cubicBezTo>
                  <a:pt x="3269664" y="6634138"/>
                  <a:pt x="3432292" y="6570178"/>
                  <a:pt x="3594919" y="6591499"/>
                </a:cubicBezTo>
                <a:cubicBezTo>
                  <a:pt x="3483648" y="6637693"/>
                  <a:pt x="3372376" y="6680332"/>
                  <a:pt x="3261106" y="6726527"/>
                </a:cubicBezTo>
                <a:cubicBezTo>
                  <a:pt x="3386642" y="6705206"/>
                  <a:pt x="3495061" y="6786934"/>
                  <a:pt x="3620597" y="6740740"/>
                </a:cubicBezTo>
                <a:cubicBezTo>
                  <a:pt x="3660541" y="6726527"/>
                  <a:pt x="3700484" y="6765613"/>
                  <a:pt x="3703337" y="6826020"/>
                </a:cubicBezTo>
                <a:cubicBezTo>
                  <a:pt x="3706191" y="6847340"/>
                  <a:pt x="3700484" y="6865108"/>
                  <a:pt x="3689072" y="6879321"/>
                </a:cubicBezTo>
                <a:lnTo>
                  <a:pt x="0" y="6879321"/>
                </a:lnTo>
                <a:close/>
              </a:path>
            </a:pathLst>
          </a:custGeom>
        </p:spPr>
      </p:pic>
      <p:sp>
        <p:nvSpPr>
          <p:cNvPr id="3" name="Symbol zastępczy zawartości 2">
            <a:extLst>
              <a:ext uri="{FF2B5EF4-FFF2-40B4-BE49-F238E27FC236}">
                <a16:creationId xmlns:a16="http://schemas.microsoft.com/office/drawing/2014/main" id="{7FB1FDBA-924A-4D41-8CC0-3CAF9B7213DA}"/>
              </a:ext>
            </a:extLst>
          </p:cNvPr>
          <p:cNvSpPr>
            <a:spLocks noGrp="1"/>
          </p:cNvSpPr>
          <p:nvPr>
            <p:ph idx="1"/>
          </p:nvPr>
        </p:nvSpPr>
        <p:spPr>
          <a:xfrm>
            <a:off x="5816009" y="2333297"/>
            <a:ext cx="6283841" cy="3843666"/>
          </a:xfrm>
        </p:spPr>
        <p:txBody>
          <a:bodyPr>
            <a:noAutofit/>
          </a:bodyPr>
          <a:lstStyle/>
          <a:p>
            <a:pPr marL="0" indent="0">
              <a:buNone/>
            </a:pPr>
            <a:r>
              <a:rPr lang="fr-FR" dirty="0">
                <a:latin typeface="Times New Roman" panose="02020603050405020304" pitchFamily="18" charset="0"/>
                <a:cs typeface="Times New Roman" panose="02020603050405020304" pitchFamily="18" charset="0"/>
              </a:rPr>
              <a:t>Le terme bovarisme peut décrire l'ensemble des caractéristiques de divers personnages littéraires, par exemple dans:</a:t>
            </a:r>
            <a:endParaRPr lang="pl-PL" dirty="0">
              <a:latin typeface="Times New Roman" panose="02020603050405020304" pitchFamily="18" charset="0"/>
              <a:cs typeface="Times New Roman" panose="02020603050405020304" pitchFamily="18" charset="0"/>
            </a:endParaRPr>
          </a:p>
          <a:p>
            <a:r>
              <a:rPr lang="fr-FR" i="1" dirty="0">
                <a:latin typeface="Times New Roman" panose="02020603050405020304" pitchFamily="18" charset="0"/>
                <a:cs typeface="Times New Roman" panose="02020603050405020304" pitchFamily="18" charset="0"/>
              </a:rPr>
              <a:t>La Femme de trente ans</a:t>
            </a:r>
            <a:r>
              <a:rPr lang="pl-PL" i="1" dirty="0">
                <a:effectLst/>
                <a:latin typeface="Times New Roman" panose="02020603050405020304" pitchFamily="18" charset="0"/>
                <a:cs typeface="Times New Roman" panose="02020603050405020304" pitchFamily="18" charset="0"/>
              </a:rPr>
              <a:t> - </a:t>
            </a:r>
            <a:r>
              <a:rPr lang="pl-PL" dirty="0" err="1">
                <a:latin typeface="Times New Roman" panose="02020603050405020304" pitchFamily="18" charset="0"/>
                <a:cs typeface="Times New Roman" panose="02020603050405020304" pitchFamily="18" charset="0"/>
              </a:rPr>
              <a:t>Honoré</a:t>
            </a:r>
            <a:r>
              <a:rPr lang="pl-PL" dirty="0">
                <a:latin typeface="Times New Roman" panose="02020603050405020304" pitchFamily="18" charset="0"/>
                <a:cs typeface="Times New Roman" panose="02020603050405020304" pitchFamily="18" charset="0"/>
              </a:rPr>
              <a:t> de Balzac</a:t>
            </a:r>
            <a:endParaRPr lang="pl-PL" i="0" dirty="0">
              <a:effectLst/>
              <a:latin typeface="Times New Roman" panose="02020603050405020304" pitchFamily="18" charset="0"/>
              <a:cs typeface="Times New Roman" panose="02020603050405020304" pitchFamily="18" charset="0"/>
            </a:endParaRPr>
          </a:p>
          <a:p>
            <a:r>
              <a:rPr lang="pl-PL" i="1" dirty="0">
                <a:latin typeface="Times New Roman" panose="02020603050405020304" pitchFamily="18" charset="0"/>
                <a:cs typeface="Times New Roman" panose="02020603050405020304" pitchFamily="18" charset="0"/>
              </a:rPr>
              <a:t>Don </a:t>
            </a:r>
            <a:r>
              <a:rPr lang="pl-PL" i="1" dirty="0" err="1">
                <a:latin typeface="Times New Roman" panose="02020603050405020304" pitchFamily="18" charset="0"/>
                <a:cs typeface="Times New Roman" panose="02020603050405020304" pitchFamily="18" charset="0"/>
              </a:rPr>
              <a:t>Quichotte</a:t>
            </a:r>
            <a:r>
              <a:rPr lang="pl-PL" i="1" dirty="0">
                <a:latin typeface="Times New Roman" panose="02020603050405020304" pitchFamily="18" charset="0"/>
                <a:cs typeface="Times New Roman" panose="02020603050405020304" pitchFamily="18" charset="0"/>
              </a:rPr>
              <a:t> -</a:t>
            </a:r>
            <a:r>
              <a:rPr lang="pl-PL" strike="noStrike" dirty="0">
                <a:latin typeface="Times New Roman" panose="02020603050405020304" pitchFamily="18" charset="0"/>
                <a:cs typeface="Times New Roman" panose="02020603050405020304" pitchFamily="18" charset="0"/>
              </a:rPr>
              <a:t> Miguel de </a:t>
            </a:r>
            <a:r>
              <a:rPr lang="pl-PL" dirty="0" err="1">
                <a:latin typeface="Times New Roman" panose="02020603050405020304" pitchFamily="18" charset="0"/>
                <a:cs typeface="Times New Roman" panose="02020603050405020304" pitchFamily="18" charset="0"/>
              </a:rPr>
              <a:t>Cervantès</a:t>
            </a:r>
            <a:endParaRPr lang="pl-PL" dirty="0">
              <a:latin typeface="Times New Roman" panose="02020603050405020304" pitchFamily="18" charset="0"/>
              <a:cs typeface="Times New Roman" panose="02020603050405020304" pitchFamily="18" charset="0"/>
            </a:endParaRPr>
          </a:p>
          <a:p>
            <a:r>
              <a:rPr lang="pl-PL" i="1" dirty="0">
                <a:latin typeface="Times New Roman" panose="02020603050405020304" pitchFamily="18" charset="0"/>
                <a:cs typeface="Times New Roman" panose="02020603050405020304" pitchFamily="18" charset="0"/>
              </a:rPr>
              <a:t>Le </a:t>
            </a:r>
            <a:r>
              <a:rPr lang="pl-PL" i="1" dirty="0" err="1">
                <a:latin typeface="Times New Roman" panose="02020603050405020304" pitchFamily="18" charset="0"/>
                <a:cs typeface="Times New Roman" panose="02020603050405020304" pitchFamily="18" charset="0"/>
              </a:rPr>
              <a:t>rustre</a:t>
            </a:r>
            <a:r>
              <a:rPr lang="pl-PL" i="1" dirty="0">
                <a:latin typeface="Times New Roman" panose="02020603050405020304" pitchFamily="18" charset="0"/>
                <a:cs typeface="Times New Roman" panose="02020603050405020304" pitchFamily="18" charset="0"/>
              </a:rPr>
              <a:t>, Sur </a:t>
            </a:r>
            <a:r>
              <a:rPr lang="pl-PL" i="1" dirty="0" err="1">
                <a:latin typeface="Times New Roman" panose="02020603050405020304" pitchFamily="18" charset="0"/>
                <a:cs typeface="Times New Roman" panose="02020603050405020304" pitchFamily="18" charset="0"/>
              </a:rPr>
              <a:t>les</a:t>
            </a:r>
            <a:r>
              <a:rPr lang="pl-PL" i="1" dirty="0">
                <a:latin typeface="Times New Roman" panose="02020603050405020304" pitchFamily="18" charset="0"/>
                <a:cs typeface="Times New Roman" panose="02020603050405020304" pitchFamily="18" charset="0"/>
              </a:rPr>
              <a:t> </a:t>
            </a:r>
            <a:r>
              <a:rPr lang="pl-PL" i="1" dirty="0" err="1">
                <a:latin typeface="Times New Roman" panose="02020603050405020304" pitchFamily="18" charset="0"/>
                <a:cs typeface="Times New Roman" panose="02020603050405020304" pitchFamily="18" charset="0"/>
              </a:rPr>
              <a:t>Némunas</a:t>
            </a:r>
            <a:r>
              <a:rPr lang="pl-PL" i="1" dirty="0">
                <a:latin typeface="Times New Roman" panose="02020603050405020304" pitchFamily="18" charset="0"/>
                <a:cs typeface="Times New Roman" panose="02020603050405020304" pitchFamily="18" charset="0"/>
              </a:rPr>
              <a:t> -</a:t>
            </a:r>
            <a:r>
              <a:rPr lang="pl-PL" dirty="0">
                <a:latin typeface="Times New Roman" panose="02020603050405020304" pitchFamily="18" charset="0"/>
                <a:cs typeface="Times New Roman" panose="02020603050405020304" pitchFamily="18" charset="0"/>
              </a:rPr>
              <a:t> Eliza Orzeszkowa</a:t>
            </a:r>
          </a:p>
          <a:p>
            <a:r>
              <a:rPr lang="pl-PL" i="1" dirty="0">
                <a:effectLst/>
                <a:latin typeface="Times New Roman" panose="02020603050405020304" pitchFamily="18" charset="0"/>
                <a:cs typeface="Times New Roman" panose="02020603050405020304" pitchFamily="18" charset="0"/>
              </a:rPr>
              <a:t>La</a:t>
            </a:r>
            <a:r>
              <a:rPr lang="pl-PL" b="1" i="1" dirty="0">
                <a:effectLst/>
                <a:latin typeface="Times New Roman" panose="02020603050405020304" pitchFamily="18" charset="0"/>
                <a:cs typeface="Times New Roman" panose="02020603050405020304" pitchFamily="18" charset="0"/>
              </a:rPr>
              <a:t> </a:t>
            </a:r>
            <a:r>
              <a:rPr lang="pl-PL" i="1" dirty="0" err="1">
                <a:effectLst/>
                <a:latin typeface="Times New Roman" panose="02020603050405020304" pitchFamily="18" charset="0"/>
                <a:cs typeface="Times New Roman" panose="02020603050405020304" pitchFamily="18" charset="0"/>
              </a:rPr>
              <a:t>Poupée</a:t>
            </a:r>
            <a:r>
              <a:rPr lang="pl-PL" i="1" dirty="0">
                <a:effectLst/>
                <a:latin typeface="Times New Roman" panose="02020603050405020304" pitchFamily="18" charset="0"/>
                <a:cs typeface="Times New Roman" panose="02020603050405020304" pitchFamily="18" charset="0"/>
              </a:rPr>
              <a:t> -</a:t>
            </a:r>
            <a:r>
              <a:rPr lang="pl-PL" dirty="0">
                <a:latin typeface="Times New Roman" panose="02020603050405020304" pitchFamily="18" charset="0"/>
                <a:cs typeface="Times New Roman" panose="02020603050405020304" pitchFamily="18" charset="0"/>
              </a:rPr>
              <a:t> Bolesław Prus</a:t>
            </a:r>
          </a:p>
        </p:txBody>
      </p:sp>
    </p:spTree>
    <p:extLst>
      <p:ext uri="{BB962C8B-B14F-4D97-AF65-F5344CB8AC3E}">
        <p14:creationId xmlns:p14="http://schemas.microsoft.com/office/powerpoint/2010/main" val="37732483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1E9986A5-A7D1-4022-BAC0-885FB7A141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47C257E2-9AB3-4BDD-B99E-455A118BAB16}"/>
              </a:ext>
            </a:extLst>
          </p:cNvPr>
          <p:cNvSpPr>
            <a:spLocks noGrp="1"/>
          </p:cNvSpPr>
          <p:nvPr>
            <p:ph type="title"/>
          </p:nvPr>
        </p:nvSpPr>
        <p:spPr>
          <a:xfrm>
            <a:off x="115388" y="4730381"/>
            <a:ext cx="3960224" cy="1703830"/>
          </a:xfrm>
        </p:spPr>
        <p:txBody>
          <a:bodyPr anchor="ctr">
            <a:noAutofit/>
          </a:bodyPr>
          <a:lstStyle/>
          <a:p>
            <a:r>
              <a:rPr lang="pl-PL" sz="6000" dirty="0" err="1">
                <a:latin typeface="Times New Roman" panose="02020603050405020304" pitchFamily="18" charset="0"/>
                <a:cs typeface="Times New Roman" panose="02020603050405020304" pitchFamily="18" charset="0"/>
              </a:rPr>
              <a:t>Les</a:t>
            </a:r>
            <a:r>
              <a:rPr lang="pl-PL" sz="6000" dirty="0">
                <a:latin typeface="Times New Roman" panose="02020603050405020304" pitchFamily="18" charset="0"/>
                <a:cs typeface="Times New Roman" panose="02020603050405020304" pitchFamily="18" charset="0"/>
              </a:rPr>
              <a:t> </a:t>
            </a:r>
            <a:r>
              <a:rPr lang="pl-PL" sz="6000" dirty="0" err="1">
                <a:latin typeface="Times New Roman" panose="02020603050405020304" pitchFamily="18" charset="0"/>
                <a:cs typeface="Times New Roman" panose="02020603050405020304" pitchFamily="18" charset="0"/>
              </a:rPr>
              <a:t>éditions</a:t>
            </a:r>
            <a:r>
              <a:rPr lang="pl-PL" sz="6000" dirty="0">
                <a:latin typeface="Times New Roman" panose="02020603050405020304" pitchFamily="18" charset="0"/>
                <a:cs typeface="Times New Roman" panose="02020603050405020304" pitchFamily="18" charset="0"/>
              </a:rPr>
              <a:t> de </a:t>
            </a:r>
            <a:r>
              <a:rPr lang="pl-PL" sz="6000" dirty="0" err="1">
                <a:latin typeface="Times New Roman" panose="02020603050405020304" pitchFamily="18" charset="0"/>
                <a:cs typeface="Times New Roman" panose="02020603050405020304" pitchFamily="18" charset="0"/>
              </a:rPr>
              <a:t>livres</a:t>
            </a:r>
            <a:endParaRPr lang="pl-PL" sz="6000" dirty="0">
              <a:latin typeface="Times New Roman" panose="02020603050405020304" pitchFamily="18" charset="0"/>
              <a:cs typeface="Times New Roman" panose="02020603050405020304" pitchFamily="18" charset="0"/>
            </a:endParaRPr>
          </a:p>
        </p:txBody>
      </p:sp>
      <p:pic>
        <p:nvPicPr>
          <p:cNvPr id="5" name="Obraz 4">
            <a:extLst>
              <a:ext uri="{FF2B5EF4-FFF2-40B4-BE49-F238E27FC236}">
                <a16:creationId xmlns:a16="http://schemas.microsoft.com/office/drawing/2014/main" id="{2BFAF4D9-891F-4CFC-83E5-5723FA2C0C70}"/>
              </a:ext>
            </a:extLst>
          </p:cNvPr>
          <p:cNvPicPr>
            <a:picLocks noChangeAspect="1"/>
          </p:cNvPicPr>
          <p:nvPr/>
        </p:nvPicPr>
        <p:blipFill rotWithShape="1">
          <a:blip r:embed="rId2"/>
          <a:srcRect r="-3" b="32021"/>
          <a:stretch/>
        </p:blipFill>
        <p:spPr>
          <a:xfrm>
            <a:off x="20" y="-1"/>
            <a:ext cx="3975444" cy="4306593"/>
          </a:xfrm>
          <a:custGeom>
            <a:avLst/>
            <a:gdLst/>
            <a:ahLst/>
            <a:cxnLst/>
            <a:rect l="l" t="t" r="r" b="b"/>
            <a:pathLst>
              <a:path w="3975464" h="4365555">
                <a:moveTo>
                  <a:pt x="0" y="0"/>
                </a:moveTo>
                <a:lnTo>
                  <a:pt x="3954724" y="0"/>
                </a:lnTo>
                <a:lnTo>
                  <a:pt x="3944328" y="441228"/>
                </a:lnTo>
                <a:cubicBezTo>
                  <a:pt x="3942781" y="508796"/>
                  <a:pt x="3939430" y="576877"/>
                  <a:pt x="3951159" y="643804"/>
                </a:cubicBezTo>
                <a:cubicBezTo>
                  <a:pt x="3980543" y="810736"/>
                  <a:pt x="3979900" y="978310"/>
                  <a:pt x="3967011" y="1146396"/>
                </a:cubicBezTo>
                <a:cubicBezTo>
                  <a:pt x="3954123" y="1321150"/>
                  <a:pt x="3931569" y="1495262"/>
                  <a:pt x="3940203" y="1671170"/>
                </a:cubicBezTo>
                <a:cubicBezTo>
                  <a:pt x="3945230" y="1770534"/>
                  <a:pt x="3953091" y="1869643"/>
                  <a:pt x="3953091" y="1969263"/>
                </a:cubicBezTo>
                <a:cubicBezTo>
                  <a:pt x="3955799" y="2447623"/>
                  <a:pt x="3948581" y="2926496"/>
                  <a:pt x="3959665" y="3405241"/>
                </a:cubicBezTo>
                <a:cubicBezTo>
                  <a:pt x="3962629" y="3529479"/>
                  <a:pt x="3949097" y="3653076"/>
                  <a:pt x="3946777" y="3777057"/>
                </a:cubicBezTo>
                <a:cubicBezTo>
                  <a:pt x="3944973" y="3878089"/>
                  <a:pt x="3947873" y="3979056"/>
                  <a:pt x="3950499" y="4080023"/>
                </a:cubicBezTo>
                <a:lnTo>
                  <a:pt x="3952324" y="4346210"/>
                </a:lnTo>
                <a:lnTo>
                  <a:pt x="3923793" y="4344582"/>
                </a:lnTo>
                <a:cubicBezTo>
                  <a:pt x="3869166" y="4337251"/>
                  <a:pt x="3813841" y="4336693"/>
                  <a:pt x="3759075" y="4342933"/>
                </a:cubicBezTo>
                <a:cubicBezTo>
                  <a:pt x="3703277" y="4347626"/>
                  <a:pt x="3647607" y="4354981"/>
                  <a:pt x="3591682" y="4357645"/>
                </a:cubicBezTo>
                <a:cubicBezTo>
                  <a:pt x="3349688" y="4370998"/>
                  <a:pt x="3107046" y="4367447"/>
                  <a:pt x="2865549" y="4346991"/>
                </a:cubicBezTo>
                <a:cubicBezTo>
                  <a:pt x="2661378" y="4329084"/>
                  <a:pt x="2456048" y="4328501"/>
                  <a:pt x="2251775" y="4345215"/>
                </a:cubicBezTo>
                <a:cubicBezTo>
                  <a:pt x="2200819" y="4349148"/>
                  <a:pt x="2149862" y="4359293"/>
                  <a:pt x="2098906" y="4351937"/>
                </a:cubicBezTo>
                <a:cubicBezTo>
                  <a:pt x="2025044" y="4342895"/>
                  <a:pt x="1950494" y="4340688"/>
                  <a:pt x="1876224" y="4345343"/>
                </a:cubicBezTo>
                <a:cubicBezTo>
                  <a:pt x="1700042" y="4352318"/>
                  <a:pt x="1523986" y="4361576"/>
                  <a:pt x="1347676" y="4359039"/>
                </a:cubicBezTo>
                <a:cubicBezTo>
                  <a:pt x="1064484" y="4355108"/>
                  <a:pt x="781420" y="4341031"/>
                  <a:pt x="498101" y="4351430"/>
                </a:cubicBezTo>
                <a:cubicBezTo>
                  <a:pt x="364340" y="4356376"/>
                  <a:pt x="230578" y="4360752"/>
                  <a:pt x="96817" y="4355568"/>
                </a:cubicBezTo>
                <a:lnTo>
                  <a:pt x="0" y="4349268"/>
                </a:lnTo>
                <a:close/>
              </a:path>
            </a:pathLst>
          </a:custGeom>
        </p:spPr>
      </p:pic>
      <p:pic>
        <p:nvPicPr>
          <p:cNvPr id="4" name="Symbol zastępczy zawartości 3">
            <a:extLst>
              <a:ext uri="{FF2B5EF4-FFF2-40B4-BE49-F238E27FC236}">
                <a16:creationId xmlns:a16="http://schemas.microsoft.com/office/drawing/2014/main" id="{42924F03-5222-43E3-9096-F9F4A06564F5}"/>
              </a:ext>
            </a:extLst>
          </p:cNvPr>
          <p:cNvPicPr>
            <a:picLocks noChangeAspect="1"/>
          </p:cNvPicPr>
          <p:nvPr/>
        </p:nvPicPr>
        <p:blipFill rotWithShape="1">
          <a:blip r:embed="rId3"/>
          <a:srcRect r="1" b="21601"/>
          <a:stretch/>
        </p:blipFill>
        <p:spPr>
          <a:xfrm>
            <a:off x="4148881" y="-1"/>
            <a:ext cx="3872656" cy="4306594"/>
          </a:xfrm>
          <a:custGeom>
            <a:avLst/>
            <a:gdLst/>
            <a:ahLst/>
            <a:cxnLst/>
            <a:rect l="l" t="t" r="r" b="b"/>
            <a:pathLst>
              <a:path w="3872656" h="4370715">
                <a:moveTo>
                  <a:pt x="9308" y="0"/>
                </a:moveTo>
                <a:lnTo>
                  <a:pt x="3851998" y="0"/>
                </a:lnTo>
                <a:lnTo>
                  <a:pt x="3841520" y="444702"/>
                </a:lnTo>
                <a:cubicBezTo>
                  <a:pt x="3839973" y="512270"/>
                  <a:pt x="3836622" y="580351"/>
                  <a:pt x="3848351" y="647278"/>
                </a:cubicBezTo>
                <a:cubicBezTo>
                  <a:pt x="3877736" y="814210"/>
                  <a:pt x="3877092" y="981784"/>
                  <a:pt x="3864203" y="1149870"/>
                </a:cubicBezTo>
                <a:cubicBezTo>
                  <a:pt x="3851315" y="1324624"/>
                  <a:pt x="3828761" y="1498736"/>
                  <a:pt x="3837395" y="1674644"/>
                </a:cubicBezTo>
                <a:cubicBezTo>
                  <a:pt x="3842422" y="1774008"/>
                  <a:pt x="3850284" y="1873117"/>
                  <a:pt x="3850284" y="1972737"/>
                </a:cubicBezTo>
                <a:cubicBezTo>
                  <a:pt x="3852991" y="2451097"/>
                  <a:pt x="3845773" y="2929970"/>
                  <a:pt x="3856857" y="3408715"/>
                </a:cubicBezTo>
                <a:cubicBezTo>
                  <a:pt x="3859821" y="3532953"/>
                  <a:pt x="3846289" y="3656550"/>
                  <a:pt x="3843969" y="3780531"/>
                </a:cubicBezTo>
                <a:cubicBezTo>
                  <a:pt x="3842165" y="3881563"/>
                  <a:pt x="3845065" y="3982530"/>
                  <a:pt x="3847691" y="4083497"/>
                </a:cubicBezTo>
                <a:lnTo>
                  <a:pt x="3849494" y="4346466"/>
                </a:lnTo>
                <a:lnTo>
                  <a:pt x="3739963" y="4345485"/>
                </a:lnTo>
                <a:cubicBezTo>
                  <a:pt x="3702780" y="4346420"/>
                  <a:pt x="3665581" y="4348259"/>
                  <a:pt x="3628383" y="4349908"/>
                </a:cubicBezTo>
                <a:cubicBezTo>
                  <a:pt x="3508316" y="4356655"/>
                  <a:pt x="3387918" y="4354828"/>
                  <a:pt x="3268119" y="4344454"/>
                </a:cubicBezTo>
                <a:cubicBezTo>
                  <a:pt x="3196206" y="4335589"/>
                  <a:pt x="3123466" y="4335589"/>
                  <a:pt x="3051553" y="4344454"/>
                </a:cubicBezTo>
                <a:cubicBezTo>
                  <a:pt x="2869715" y="4368829"/>
                  <a:pt x="2685977" y="4376260"/>
                  <a:pt x="2502751" y="4366648"/>
                </a:cubicBezTo>
                <a:cubicBezTo>
                  <a:pt x="2288987" y="4357263"/>
                  <a:pt x="2075733" y="4337859"/>
                  <a:pt x="1861843" y="4332533"/>
                </a:cubicBezTo>
                <a:cubicBezTo>
                  <a:pt x="1726297" y="4329109"/>
                  <a:pt x="1589733" y="4319851"/>
                  <a:pt x="1455972" y="4342552"/>
                </a:cubicBezTo>
                <a:cubicBezTo>
                  <a:pt x="1319536" y="4365887"/>
                  <a:pt x="1184374" y="4354980"/>
                  <a:pt x="1048318" y="4348258"/>
                </a:cubicBezTo>
                <a:cubicBezTo>
                  <a:pt x="946532" y="4340953"/>
                  <a:pt x="844365" y="4340953"/>
                  <a:pt x="742578" y="4348258"/>
                </a:cubicBezTo>
                <a:cubicBezTo>
                  <a:pt x="618869" y="4360661"/>
                  <a:pt x="494432" y="4364263"/>
                  <a:pt x="370214" y="4359038"/>
                </a:cubicBezTo>
                <a:cubicBezTo>
                  <a:pt x="296007" y="4355170"/>
                  <a:pt x="221738" y="4351270"/>
                  <a:pt x="147421" y="4348702"/>
                </a:cubicBezTo>
                <a:lnTo>
                  <a:pt x="13040" y="4347289"/>
                </a:lnTo>
                <a:lnTo>
                  <a:pt x="371" y="4103870"/>
                </a:lnTo>
                <a:cubicBezTo>
                  <a:pt x="-757" y="4012134"/>
                  <a:pt x="886" y="3920334"/>
                  <a:pt x="2690" y="3828598"/>
                </a:cubicBezTo>
                <a:cubicBezTo>
                  <a:pt x="5913" y="3670768"/>
                  <a:pt x="16095" y="3513067"/>
                  <a:pt x="20090" y="3355238"/>
                </a:cubicBezTo>
                <a:cubicBezTo>
                  <a:pt x="25761" y="3127790"/>
                  <a:pt x="3336" y="2900469"/>
                  <a:pt x="10940" y="2573142"/>
                </a:cubicBezTo>
                <a:cubicBezTo>
                  <a:pt x="20218" y="2391979"/>
                  <a:pt x="14032" y="2111578"/>
                  <a:pt x="14677" y="1830024"/>
                </a:cubicBezTo>
                <a:cubicBezTo>
                  <a:pt x="15451" y="1640269"/>
                  <a:pt x="5268" y="1450771"/>
                  <a:pt x="6171" y="1261145"/>
                </a:cubicBezTo>
                <a:cubicBezTo>
                  <a:pt x="6815" y="1121522"/>
                  <a:pt x="19961" y="982540"/>
                  <a:pt x="25374" y="843301"/>
                </a:cubicBezTo>
                <a:cubicBezTo>
                  <a:pt x="30078" y="673215"/>
                  <a:pt x="25426" y="502988"/>
                  <a:pt x="11455" y="333401"/>
                </a:cubicBezTo>
                <a:cubicBezTo>
                  <a:pt x="4817" y="239678"/>
                  <a:pt x="5623" y="145890"/>
                  <a:pt x="8088" y="52087"/>
                </a:cubicBezTo>
                <a:close/>
              </a:path>
            </a:pathLst>
          </a:custGeom>
        </p:spPr>
      </p:pic>
      <p:pic>
        <p:nvPicPr>
          <p:cNvPr id="6" name="Obraz 5">
            <a:extLst>
              <a:ext uri="{FF2B5EF4-FFF2-40B4-BE49-F238E27FC236}">
                <a16:creationId xmlns:a16="http://schemas.microsoft.com/office/drawing/2014/main" id="{54FC96C0-BF63-4FDE-A476-1868578BBF2A}"/>
              </a:ext>
            </a:extLst>
          </p:cNvPr>
          <p:cNvPicPr>
            <a:picLocks noChangeAspect="1"/>
          </p:cNvPicPr>
          <p:nvPr/>
        </p:nvPicPr>
        <p:blipFill rotWithShape="1">
          <a:blip r:embed="rId4"/>
          <a:srcRect t="20316" r="-4" b="4858"/>
          <a:stretch/>
        </p:blipFill>
        <p:spPr>
          <a:xfrm>
            <a:off x="8194953" y="-1"/>
            <a:ext cx="3997047" cy="4306593"/>
          </a:xfrm>
          <a:custGeom>
            <a:avLst/>
            <a:gdLst/>
            <a:ahLst/>
            <a:cxnLst/>
            <a:rect l="l" t="t" r="r" b="b"/>
            <a:pathLst>
              <a:path w="3997047" h="4358703">
                <a:moveTo>
                  <a:pt x="9389" y="0"/>
                </a:moveTo>
                <a:lnTo>
                  <a:pt x="3997047" y="0"/>
                </a:lnTo>
                <a:lnTo>
                  <a:pt x="3997047" y="4347477"/>
                </a:lnTo>
                <a:lnTo>
                  <a:pt x="3922844" y="4341211"/>
                </a:lnTo>
                <a:cubicBezTo>
                  <a:pt x="3821334" y="4336140"/>
                  <a:pt x="3719771" y="4340396"/>
                  <a:pt x="3618208" y="4343440"/>
                </a:cubicBezTo>
                <a:cubicBezTo>
                  <a:pt x="3488013" y="4347245"/>
                  <a:pt x="3357819" y="4358659"/>
                  <a:pt x="3227370" y="4344455"/>
                </a:cubicBezTo>
                <a:cubicBezTo>
                  <a:pt x="3152388" y="4335717"/>
                  <a:pt x="3076577" y="4336833"/>
                  <a:pt x="3001887" y="4347752"/>
                </a:cubicBezTo>
                <a:cubicBezTo>
                  <a:pt x="2932216" y="4357340"/>
                  <a:pt x="2861768" y="4360092"/>
                  <a:pt x="2791563" y="4355995"/>
                </a:cubicBezTo>
                <a:cubicBezTo>
                  <a:pt x="2658694" y="4350416"/>
                  <a:pt x="2524678" y="4346991"/>
                  <a:pt x="2391171" y="4351303"/>
                </a:cubicBezTo>
                <a:cubicBezTo>
                  <a:pt x="2185433" y="4357898"/>
                  <a:pt x="1979696" y="4363985"/>
                  <a:pt x="1773830" y="4351303"/>
                </a:cubicBezTo>
                <a:cubicBezTo>
                  <a:pt x="1620961" y="4342172"/>
                  <a:pt x="1468090" y="4341031"/>
                  <a:pt x="1315220" y="4345723"/>
                </a:cubicBezTo>
                <a:cubicBezTo>
                  <a:pt x="1162350" y="4350416"/>
                  <a:pt x="1009480" y="4359927"/>
                  <a:pt x="856610" y="4351303"/>
                </a:cubicBezTo>
                <a:cubicBezTo>
                  <a:pt x="678261" y="4341158"/>
                  <a:pt x="499913" y="4342933"/>
                  <a:pt x="321565" y="4344708"/>
                </a:cubicBezTo>
                <a:cubicBezTo>
                  <a:pt x="235449" y="4345596"/>
                  <a:pt x="149428" y="4348323"/>
                  <a:pt x="63422" y="4349686"/>
                </a:cubicBezTo>
                <a:lnTo>
                  <a:pt x="12951" y="4349060"/>
                </a:lnTo>
                <a:lnTo>
                  <a:pt x="371" y="4107346"/>
                </a:lnTo>
                <a:cubicBezTo>
                  <a:pt x="-757" y="4015610"/>
                  <a:pt x="887" y="3923810"/>
                  <a:pt x="2691" y="3832074"/>
                </a:cubicBezTo>
                <a:cubicBezTo>
                  <a:pt x="5913" y="3674244"/>
                  <a:pt x="16095" y="3516543"/>
                  <a:pt x="20090" y="3358714"/>
                </a:cubicBezTo>
                <a:cubicBezTo>
                  <a:pt x="25761" y="3131266"/>
                  <a:pt x="3336" y="2903945"/>
                  <a:pt x="10940" y="2576618"/>
                </a:cubicBezTo>
                <a:cubicBezTo>
                  <a:pt x="20219" y="2395455"/>
                  <a:pt x="14032" y="2115054"/>
                  <a:pt x="14677" y="1833500"/>
                </a:cubicBezTo>
                <a:cubicBezTo>
                  <a:pt x="15451" y="1643745"/>
                  <a:pt x="5269" y="1454247"/>
                  <a:pt x="6171" y="1264621"/>
                </a:cubicBezTo>
                <a:cubicBezTo>
                  <a:pt x="6815" y="1124998"/>
                  <a:pt x="19961" y="986016"/>
                  <a:pt x="25375" y="846777"/>
                </a:cubicBezTo>
                <a:cubicBezTo>
                  <a:pt x="30078" y="676691"/>
                  <a:pt x="25426" y="506464"/>
                  <a:pt x="11455" y="336877"/>
                </a:cubicBezTo>
                <a:cubicBezTo>
                  <a:pt x="4818" y="243154"/>
                  <a:pt x="5623" y="149366"/>
                  <a:pt x="8088" y="55563"/>
                </a:cubicBezTo>
                <a:close/>
              </a:path>
            </a:pathLst>
          </a:custGeom>
        </p:spPr>
      </p:pic>
      <p:sp>
        <p:nvSpPr>
          <p:cNvPr id="15" name="sketch line">
            <a:extLst>
              <a:ext uri="{FF2B5EF4-FFF2-40B4-BE49-F238E27FC236}">
                <a16:creationId xmlns:a16="http://schemas.microsoft.com/office/drawing/2014/main" id="{D2758DA7-6A89-49A1-B9F5-546D993242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3422904" y="5413767"/>
            <a:ext cx="1554480" cy="18288"/>
          </a:xfrm>
          <a:custGeom>
            <a:avLst/>
            <a:gdLst>
              <a:gd name="connsiteX0" fmla="*/ 0 w 1554480"/>
              <a:gd name="connsiteY0" fmla="*/ 0 h 18288"/>
              <a:gd name="connsiteX1" fmla="*/ 549250 w 1554480"/>
              <a:gd name="connsiteY1" fmla="*/ 0 h 18288"/>
              <a:gd name="connsiteX2" fmla="*/ 1082954 w 1554480"/>
              <a:gd name="connsiteY2" fmla="*/ 0 h 18288"/>
              <a:gd name="connsiteX3" fmla="*/ 1554480 w 1554480"/>
              <a:gd name="connsiteY3" fmla="*/ 0 h 18288"/>
              <a:gd name="connsiteX4" fmla="*/ 1554480 w 1554480"/>
              <a:gd name="connsiteY4" fmla="*/ 18288 h 18288"/>
              <a:gd name="connsiteX5" fmla="*/ 1067410 w 1554480"/>
              <a:gd name="connsiteY5" fmla="*/ 18288 h 18288"/>
              <a:gd name="connsiteX6" fmla="*/ 549250 w 1554480"/>
              <a:gd name="connsiteY6" fmla="*/ 18288 h 18288"/>
              <a:gd name="connsiteX7" fmla="*/ 0 w 1554480"/>
              <a:gd name="connsiteY7" fmla="*/ 18288 h 18288"/>
              <a:gd name="connsiteX8" fmla="*/ 0 w 1554480"/>
              <a:gd name="connsiteY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4480" h="18288" fill="none" extrusionOk="0">
                <a:moveTo>
                  <a:pt x="0" y="0"/>
                </a:moveTo>
                <a:cubicBezTo>
                  <a:pt x="114141" y="-19864"/>
                  <a:pt x="345055" y="-1657"/>
                  <a:pt x="549250" y="0"/>
                </a:cubicBezTo>
                <a:cubicBezTo>
                  <a:pt x="753445" y="1657"/>
                  <a:pt x="862292" y="-5674"/>
                  <a:pt x="1082954" y="0"/>
                </a:cubicBezTo>
                <a:cubicBezTo>
                  <a:pt x="1303616" y="5674"/>
                  <a:pt x="1363530" y="4537"/>
                  <a:pt x="1554480" y="0"/>
                </a:cubicBezTo>
                <a:cubicBezTo>
                  <a:pt x="1554963" y="7176"/>
                  <a:pt x="1553909" y="13682"/>
                  <a:pt x="1554480" y="18288"/>
                </a:cubicBezTo>
                <a:cubicBezTo>
                  <a:pt x="1338847" y="6127"/>
                  <a:pt x="1215066" y="37851"/>
                  <a:pt x="1067410" y="18288"/>
                </a:cubicBezTo>
                <a:cubicBezTo>
                  <a:pt x="919754" y="-1275"/>
                  <a:pt x="800465" y="3080"/>
                  <a:pt x="549250" y="18288"/>
                </a:cubicBezTo>
                <a:cubicBezTo>
                  <a:pt x="298035" y="33496"/>
                  <a:pt x="158868" y="22769"/>
                  <a:pt x="0" y="18288"/>
                </a:cubicBezTo>
                <a:cubicBezTo>
                  <a:pt x="-655" y="13237"/>
                  <a:pt x="709" y="4645"/>
                  <a:pt x="0" y="0"/>
                </a:cubicBezTo>
                <a:close/>
              </a:path>
              <a:path w="1554480" h="18288" stroke="0" extrusionOk="0">
                <a:moveTo>
                  <a:pt x="0" y="0"/>
                </a:moveTo>
                <a:cubicBezTo>
                  <a:pt x="249941" y="-58"/>
                  <a:pt x="367334" y="23448"/>
                  <a:pt x="502615" y="0"/>
                </a:cubicBezTo>
                <a:cubicBezTo>
                  <a:pt x="637897" y="-23448"/>
                  <a:pt x="813653" y="-20418"/>
                  <a:pt x="974141" y="0"/>
                </a:cubicBezTo>
                <a:cubicBezTo>
                  <a:pt x="1134629" y="20418"/>
                  <a:pt x="1268772" y="6288"/>
                  <a:pt x="1554480" y="0"/>
                </a:cubicBezTo>
                <a:cubicBezTo>
                  <a:pt x="1554917" y="7222"/>
                  <a:pt x="1555359" y="13299"/>
                  <a:pt x="1554480" y="18288"/>
                </a:cubicBezTo>
                <a:cubicBezTo>
                  <a:pt x="1336087" y="12172"/>
                  <a:pt x="1310024" y="19759"/>
                  <a:pt x="1067410" y="18288"/>
                </a:cubicBezTo>
                <a:cubicBezTo>
                  <a:pt x="824796" y="16818"/>
                  <a:pt x="787902" y="34647"/>
                  <a:pt x="518160" y="18288"/>
                </a:cubicBezTo>
                <a:cubicBezTo>
                  <a:pt x="248418" y="1930"/>
                  <a:pt x="133160" y="9205"/>
                  <a:pt x="0" y="18288"/>
                </a:cubicBezTo>
                <a:cubicBezTo>
                  <a:pt x="-643" y="9451"/>
                  <a:pt x="-340" y="7114"/>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fika 7" descr="Kwiatowe ułożenie jako ozdobny">
            <a:extLst>
              <a:ext uri="{FF2B5EF4-FFF2-40B4-BE49-F238E27FC236}">
                <a16:creationId xmlns:a16="http://schemas.microsoft.com/office/drawing/2014/main" id="{FDF8BF02-7B1F-48FE-98B5-41400717719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971288" y="2339162"/>
            <a:ext cx="6858000" cy="6858000"/>
          </a:xfrm>
          <a:prstGeom prst="rect">
            <a:avLst/>
          </a:prstGeom>
        </p:spPr>
      </p:pic>
    </p:spTree>
    <p:extLst>
      <p:ext uri="{BB962C8B-B14F-4D97-AF65-F5344CB8AC3E}">
        <p14:creationId xmlns:p14="http://schemas.microsoft.com/office/powerpoint/2010/main" val="236467479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4D4677D2-D5AC-4CF9-9EED-2B89D0A1C2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AF695F69-7001-421E-98A8-E74156934A5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Obraz 4">
            <a:extLst>
              <a:ext uri="{FF2B5EF4-FFF2-40B4-BE49-F238E27FC236}">
                <a16:creationId xmlns:a16="http://schemas.microsoft.com/office/drawing/2014/main" id="{B28201E2-A3F2-4A21-80E5-BB60127B0C59}"/>
              </a:ext>
            </a:extLst>
          </p:cNvPr>
          <p:cNvPicPr>
            <a:picLocks noChangeAspect="1"/>
          </p:cNvPicPr>
          <p:nvPr/>
        </p:nvPicPr>
        <p:blipFill rotWithShape="1">
          <a:blip r:embed="rId2"/>
          <a:srcRect r="1" b="24186"/>
          <a:stretch/>
        </p:blipFill>
        <p:spPr>
          <a:xfrm>
            <a:off x="6096010" y="10"/>
            <a:ext cx="6095999" cy="6857990"/>
          </a:xfrm>
          <a:custGeom>
            <a:avLst/>
            <a:gdLst/>
            <a:ahLst/>
            <a:cxnLst/>
            <a:rect l="l" t="t" r="r" b="b"/>
            <a:pathLst>
              <a:path w="6095999" h="6858000">
                <a:moveTo>
                  <a:pt x="0" y="0"/>
                </a:moveTo>
                <a:lnTo>
                  <a:pt x="6095999" y="0"/>
                </a:lnTo>
                <a:lnTo>
                  <a:pt x="6095999" y="6858000"/>
                </a:lnTo>
                <a:lnTo>
                  <a:pt x="0" y="6858000"/>
                </a:lnTo>
                <a:lnTo>
                  <a:pt x="0" y="6857999"/>
                </a:lnTo>
                <a:lnTo>
                  <a:pt x="4220980" y="6857999"/>
                </a:lnTo>
                <a:lnTo>
                  <a:pt x="4213164" y="6851010"/>
                </a:lnTo>
                <a:cubicBezTo>
                  <a:pt x="4181666" y="6825777"/>
                  <a:pt x="4066661" y="6744343"/>
                  <a:pt x="4062999" y="6737842"/>
                </a:cubicBezTo>
                <a:cubicBezTo>
                  <a:pt x="4024279" y="6693220"/>
                  <a:pt x="4060463" y="6731339"/>
                  <a:pt x="3994350" y="6686435"/>
                </a:cubicBezTo>
                <a:cubicBezTo>
                  <a:pt x="3947033" y="6670674"/>
                  <a:pt x="3899856" y="6566625"/>
                  <a:pt x="3859426" y="6512643"/>
                </a:cubicBezTo>
                <a:cubicBezTo>
                  <a:pt x="3843619" y="6494605"/>
                  <a:pt x="3819111" y="6476220"/>
                  <a:pt x="3795266" y="6469055"/>
                </a:cubicBezTo>
                <a:cubicBezTo>
                  <a:pt x="3772240" y="6479507"/>
                  <a:pt x="3769424" y="6446115"/>
                  <a:pt x="3752228" y="6440526"/>
                </a:cubicBezTo>
                <a:cubicBezTo>
                  <a:pt x="3742060" y="6447641"/>
                  <a:pt x="3719048" y="6424775"/>
                  <a:pt x="3716355" y="6414007"/>
                </a:cubicBezTo>
                <a:cubicBezTo>
                  <a:pt x="3729286" y="6392352"/>
                  <a:pt x="3629924" y="6387100"/>
                  <a:pt x="3629916" y="6370687"/>
                </a:cubicBezTo>
                <a:cubicBezTo>
                  <a:pt x="3600280" y="6362353"/>
                  <a:pt x="3495200" y="6368444"/>
                  <a:pt x="3479034" y="6339494"/>
                </a:cubicBezTo>
                <a:cubicBezTo>
                  <a:pt x="3420435" y="6317314"/>
                  <a:pt x="3345614" y="6290932"/>
                  <a:pt x="3319627" y="6285893"/>
                </a:cubicBezTo>
                <a:cubicBezTo>
                  <a:pt x="3282294" y="6327705"/>
                  <a:pt x="3185936" y="6185255"/>
                  <a:pt x="3075494" y="6164273"/>
                </a:cubicBezTo>
                <a:cubicBezTo>
                  <a:pt x="3059427" y="6166243"/>
                  <a:pt x="3051440" y="6164859"/>
                  <a:pt x="3050019" y="6153683"/>
                </a:cubicBezTo>
                <a:cubicBezTo>
                  <a:pt x="3016030" y="6146243"/>
                  <a:pt x="2991340" y="6114870"/>
                  <a:pt x="2963636" y="6123708"/>
                </a:cubicBezTo>
                <a:cubicBezTo>
                  <a:pt x="2928425" y="6105855"/>
                  <a:pt x="2947049" y="6092097"/>
                  <a:pt x="2914912" y="6078439"/>
                </a:cubicBezTo>
                <a:lnTo>
                  <a:pt x="2770812" y="6041758"/>
                </a:lnTo>
                <a:cubicBezTo>
                  <a:pt x="2750466" y="6034724"/>
                  <a:pt x="2729222" y="6014032"/>
                  <a:pt x="2708585" y="6007728"/>
                </a:cubicBezTo>
                <a:lnTo>
                  <a:pt x="2687072" y="6003931"/>
                </a:lnTo>
                <a:lnTo>
                  <a:pt x="2674457" y="5991515"/>
                </a:lnTo>
                <a:cubicBezTo>
                  <a:pt x="2668773" y="5988707"/>
                  <a:pt x="2661696" y="5988167"/>
                  <a:pt x="2652298" y="5991525"/>
                </a:cubicBezTo>
                <a:cubicBezTo>
                  <a:pt x="2634345" y="5986939"/>
                  <a:pt x="2583809" y="5969299"/>
                  <a:pt x="2566743" y="5963996"/>
                </a:cubicBezTo>
                <a:lnTo>
                  <a:pt x="2549903" y="5959709"/>
                </a:lnTo>
                <a:lnTo>
                  <a:pt x="2542177" y="5951723"/>
                </a:lnTo>
                <a:cubicBezTo>
                  <a:pt x="2529898" y="5945994"/>
                  <a:pt x="2498812" y="5935402"/>
                  <a:pt x="2476225" y="5925338"/>
                </a:cubicBezTo>
                <a:cubicBezTo>
                  <a:pt x="2457810" y="5911056"/>
                  <a:pt x="2433846" y="5899348"/>
                  <a:pt x="2406656" y="5891344"/>
                </a:cubicBezTo>
                <a:cubicBezTo>
                  <a:pt x="2400991" y="5896275"/>
                  <a:pt x="2393612" y="5885783"/>
                  <a:pt x="2389160" y="5883030"/>
                </a:cubicBezTo>
                <a:cubicBezTo>
                  <a:pt x="2387458" y="5886701"/>
                  <a:pt x="2375233" y="5885881"/>
                  <a:pt x="2372540" y="5881920"/>
                </a:cubicBezTo>
                <a:cubicBezTo>
                  <a:pt x="2293168" y="5849488"/>
                  <a:pt x="2325743" y="5894734"/>
                  <a:pt x="2283811" y="5862541"/>
                </a:cubicBezTo>
                <a:cubicBezTo>
                  <a:pt x="2275730" y="5859531"/>
                  <a:pt x="2268484" y="5859925"/>
                  <a:pt x="2261759" y="5861764"/>
                </a:cubicBezTo>
                <a:lnTo>
                  <a:pt x="2219265" y="5849327"/>
                </a:lnTo>
                <a:cubicBezTo>
                  <a:pt x="2203078" y="5842651"/>
                  <a:pt x="2185672" y="5837119"/>
                  <a:pt x="2167456" y="5832891"/>
                </a:cubicBezTo>
                <a:cubicBezTo>
                  <a:pt x="2161387" y="5839963"/>
                  <a:pt x="2149583" y="5826532"/>
                  <a:pt x="2143288" y="5823218"/>
                </a:cubicBezTo>
                <a:cubicBezTo>
                  <a:pt x="2141966" y="5828274"/>
                  <a:pt x="2126227" y="5828196"/>
                  <a:pt x="2121889" y="5823116"/>
                </a:cubicBezTo>
                <a:cubicBezTo>
                  <a:pt x="2013448" y="5786297"/>
                  <a:pt x="2065303" y="5844161"/>
                  <a:pt x="2004548" y="5804552"/>
                </a:cubicBezTo>
                <a:cubicBezTo>
                  <a:pt x="1993575" y="5801194"/>
                  <a:pt x="1984449" y="5802325"/>
                  <a:pt x="1976317" y="5805346"/>
                </a:cubicBezTo>
                <a:lnTo>
                  <a:pt x="1960968" y="5813703"/>
                </a:lnTo>
                <a:lnTo>
                  <a:pt x="1951886" y="5808313"/>
                </a:lnTo>
                <a:cubicBezTo>
                  <a:pt x="1914205" y="5801767"/>
                  <a:pt x="1900427" y="5810657"/>
                  <a:pt x="1881129" y="5796205"/>
                </a:cubicBezTo>
                <a:cubicBezTo>
                  <a:pt x="1847467" y="5788576"/>
                  <a:pt x="1808824" y="5783942"/>
                  <a:pt x="1778393" y="5776687"/>
                </a:cubicBezTo>
                <a:cubicBezTo>
                  <a:pt x="1764338" y="5756704"/>
                  <a:pt x="1721542" y="5761928"/>
                  <a:pt x="1698544" y="5752677"/>
                </a:cubicBezTo>
                <a:cubicBezTo>
                  <a:pt x="1688689" y="5744367"/>
                  <a:pt x="1680710" y="5741898"/>
                  <a:pt x="1667763" y="5746936"/>
                </a:cubicBezTo>
                <a:cubicBezTo>
                  <a:pt x="1622782" y="5706970"/>
                  <a:pt x="1636232" y="5740258"/>
                  <a:pt x="1589890" y="5720079"/>
                </a:cubicBezTo>
                <a:cubicBezTo>
                  <a:pt x="1550522" y="5700408"/>
                  <a:pt x="1504390" y="5684235"/>
                  <a:pt x="1470745" y="5647268"/>
                </a:cubicBezTo>
                <a:cubicBezTo>
                  <a:pt x="1465307" y="5637473"/>
                  <a:pt x="1447590" y="5631171"/>
                  <a:pt x="1431171" y="5633192"/>
                </a:cubicBezTo>
                <a:cubicBezTo>
                  <a:pt x="1428344" y="5633540"/>
                  <a:pt x="1425665" y="5634127"/>
                  <a:pt x="1423215" y="5634934"/>
                </a:cubicBezTo>
                <a:cubicBezTo>
                  <a:pt x="1404063" y="5609561"/>
                  <a:pt x="1384477" y="5616951"/>
                  <a:pt x="1377158" y="5600720"/>
                </a:cubicBezTo>
                <a:cubicBezTo>
                  <a:pt x="1337416" y="5587406"/>
                  <a:pt x="1299119" y="5594952"/>
                  <a:pt x="1292001" y="5580595"/>
                </a:cubicBezTo>
                <a:cubicBezTo>
                  <a:pt x="1270404" y="5577445"/>
                  <a:pt x="1236263" y="5586393"/>
                  <a:pt x="1224877" y="5570207"/>
                </a:cubicBezTo>
                <a:cubicBezTo>
                  <a:pt x="1218892" y="5580643"/>
                  <a:pt x="1203320" y="5557444"/>
                  <a:pt x="1188481" y="5562311"/>
                </a:cubicBezTo>
                <a:cubicBezTo>
                  <a:pt x="1177571" y="5566931"/>
                  <a:pt x="1170302" y="5560971"/>
                  <a:pt x="1160620" y="5558862"/>
                </a:cubicBezTo>
                <a:cubicBezTo>
                  <a:pt x="1146504" y="5561577"/>
                  <a:pt x="1106544" y="5545833"/>
                  <a:pt x="1097113" y="5537725"/>
                </a:cubicBezTo>
                <a:cubicBezTo>
                  <a:pt x="1076260" y="5511528"/>
                  <a:pt x="1012618" y="5517876"/>
                  <a:pt x="994944" y="5497522"/>
                </a:cubicBezTo>
                <a:cubicBezTo>
                  <a:pt x="987638" y="5493756"/>
                  <a:pt x="980141" y="5491480"/>
                  <a:pt x="972567" y="5490138"/>
                </a:cubicBezTo>
                <a:lnTo>
                  <a:pt x="927036" y="5488921"/>
                </a:lnTo>
                <a:lnTo>
                  <a:pt x="905198" y="5488488"/>
                </a:lnTo>
                <a:cubicBezTo>
                  <a:pt x="920127" y="5466532"/>
                  <a:pt x="847550" y="5479119"/>
                  <a:pt x="871473" y="5463326"/>
                </a:cubicBezTo>
                <a:cubicBezTo>
                  <a:pt x="835241" y="5455796"/>
                  <a:pt x="824844" y="5441869"/>
                  <a:pt x="787335" y="5431076"/>
                </a:cubicBezTo>
                <a:lnTo>
                  <a:pt x="646418" y="5398569"/>
                </a:lnTo>
                <a:cubicBezTo>
                  <a:pt x="594533" y="5378172"/>
                  <a:pt x="569175" y="5376706"/>
                  <a:pt x="522316" y="5365133"/>
                </a:cubicBezTo>
                <a:cubicBezTo>
                  <a:pt x="485699" y="5316148"/>
                  <a:pt x="451396" y="5327743"/>
                  <a:pt x="425051" y="5295085"/>
                </a:cubicBezTo>
                <a:cubicBezTo>
                  <a:pt x="373115" y="5280721"/>
                  <a:pt x="376598" y="5265782"/>
                  <a:pt x="318461" y="5265657"/>
                </a:cubicBezTo>
                <a:lnTo>
                  <a:pt x="266536" y="5232252"/>
                </a:lnTo>
                <a:cubicBezTo>
                  <a:pt x="254867" y="5225616"/>
                  <a:pt x="251642" y="5227516"/>
                  <a:pt x="248444" y="5225838"/>
                </a:cubicBezTo>
                <a:lnTo>
                  <a:pt x="247345" y="5222181"/>
                </a:lnTo>
                <a:lnTo>
                  <a:pt x="237345" y="5217023"/>
                </a:lnTo>
                <a:lnTo>
                  <a:pt x="219603" y="5204977"/>
                </a:lnTo>
                <a:lnTo>
                  <a:pt x="214443" y="5204489"/>
                </a:lnTo>
                <a:lnTo>
                  <a:pt x="184816" y="5189073"/>
                </a:lnTo>
                <a:lnTo>
                  <a:pt x="183534" y="5189699"/>
                </a:lnTo>
                <a:cubicBezTo>
                  <a:pt x="179981" y="5190754"/>
                  <a:pt x="176085" y="5190869"/>
                  <a:pt x="171363" y="5189023"/>
                </a:cubicBezTo>
                <a:cubicBezTo>
                  <a:pt x="165797" y="5204157"/>
                  <a:pt x="163531" y="5192594"/>
                  <a:pt x="150096" y="5185813"/>
                </a:cubicBezTo>
                <a:lnTo>
                  <a:pt x="59253" y="5172817"/>
                </a:lnTo>
                <a:lnTo>
                  <a:pt x="52526" y="5170052"/>
                </a:lnTo>
                <a:lnTo>
                  <a:pt x="52188" y="5170183"/>
                </a:lnTo>
                <a:cubicBezTo>
                  <a:pt x="50293" y="5169980"/>
                  <a:pt x="47917" y="5169219"/>
                  <a:pt x="44687" y="5167637"/>
                </a:cubicBezTo>
                <a:lnTo>
                  <a:pt x="40261" y="5165012"/>
                </a:lnTo>
                <a:lnTo>
                  <a:pt x="27209" y="5159648"/>
                </a:lnTo>
                <a:lnTo>
                  <a:pt x="21368" y="5159036"/>
                </a:lnTo>
                <a:lnTo>
                  <a:pt x="0" y="5158850"/>
                </a:lnTo>
                <a:close/>
              </a:path>
            </a:pathLst>
          </a:custGeom>
        </p:spPr>
      </p:pic>
      <p:sp>
        <p:nvSpPr>
          <p:cNvPr id="2" name="Tytuł 1">
            <a:extLst>
              <a:ext uri="{FF2B5EF4-FFF2-40B4-BE49-F238E27FC236}">
                <a16:creationId xmlns:a16="http://schemas.microsoft.com/office/drawing/2014/main" id="{8053B01E-F8F5-44F9-B658-368D48A78687}"/>
              </a:ext>
            </a:extLst>
          </p:cNvPr>
          <p:cNvSpPr>
            <a:spLocks noGrp="1"/>
          </p:cNvSpPr>
          <p:nvPr>
            <p:ph type="title"/>
          </p:nvPr>
        </p:nvSpPr>
        <p:spPr>
          <a:xfrm>
            <a:off x="897529" y="5765948"/>
            <a:ext cx="6931319" cy="752217"/>
          </a:xfrm>
        </p:spPr>
        <p:txBody>
          <a:bodyPr vert="horz" lIns="91440" tIns="45720" rIns="91440" bIns="45720" rtlCol="0" anchor="b">
            <a:noAutofit/>
          </a:bodyPr>
          <a:lstStyle/>
          <a:p>
            <a:r>
              <a:rPr lang="en-US" sz="6000" b="0" i="0" kern="1200" dirty="0">
                <a:solidFill>
                  <a:schemeClr val="tx1">
                    <a:lumMod val="85000"/>
                    <a:lumOff val="15000"/>
                  </a:schemeClr>
                </a:solidFill>
                <a:effectLst/>
                <a:latin typeface="Times New Roman" panose="02020603050405020304" pitchFamily="18" charset="0"/>
                <a:cs typeface="Times New Roman" panose="02020603050405020304" pitchFamily="18" charset="0"/>
              </a:rPr>
              <a:t>Adaptations</a:t>
            </a:r>
            <a:endParaRPr lang="en-US" sz="6000" kern="1200" dirty="0">
              <a:solidFill>
                <a:schemeClr val="tx1">
                  <a:lumMod val="85000"/>
                  <a:lumOff val="15000"/>
                </a:schemeClr>
              </a:solidFill>
              <a:latin typeface="Times New Roman" panose="02020603050405020304" pitchFamily="18" charset="0"/>
              <a:cs typeface="Times New Roman" panose="02020603050405020304" pitchFamily="18" charset="0"/>
            </a:endParaRPr>
          </a:p>
        </p:txBody>
      </p:sp>
      <p:pic>
        <p:nvPicPr>
          <p:cNvPr id="4" name="Symbol zastępczy zawartości 3">
            <a:extLst>
              <a:ext uri="{FF2B5EF4-FFF2-40B4-BE49-F238E27FC236}">
                <a16:creationId xmlns:a16="http://schemas.microsoft.com/office/drawing/2014/main" id="{E91452B1-E021-48E4-93AA-675CEB5894C4}"/>
              </a:ext>
            </a:extLst>
          </p:cNvPr>
          <p:cNvPicPr>
            <a:picLocks noChangeAspect="1"/>
          </p:cNvPicPr>
          <p:nvPr/>
        </p:nvPicPr>
        <p:blipFill rotWithShape="1">
          <a:blip r:embed="rId3"/>
          <a:srcRect t="6508" b="37258"/>
          <a:stretch/>
        </p:blipFill>
        <p:spPr>
          <a:xfrm>
            <a:off x="-5388" y="10"/>
            <a:ext cx="6169518" cy="5158840"/>
          </a:xfrm>
          <a:custGeom>
            <a:avLst/>
            <a:gdLst/>
            <a:ahLst/>
            <a:cxnLst/>
            <a:rect l="l" t="t" r="r" b="b"/>
            <a:pathLst>
              <a:path w="6096000" h="5158850">
                <a:moveTo>
                  <a:pt x="0" y="0"/>
                </a:moveTo>
                <a:lnTo>
                  <a:pt x="6096000" y="0"/>
                </a:lnTo>
                <a:lnTo>
                  <a:pt x="6096000" y="5158850"/>
                </a:lnTo>
                <a:lnTo>
                  <a:pt x="5957305" y="5157644"/>
                </a:lnTo>
                <a:cubicBezTo>
                  <a:pt x="5920540" y="5151975"/>
                  <a:pt x="5887096" y="5153588"/>
                  <a:pt x="5857259" y="5143603"/>
                </a:cubicBezTo>
                <a:cubicBezTo>
                  <a:pt x="5843335" y="5146861"/>
                  <a:pt x="5830921" y="5147051"/>
                  <a:pt x="5821375" y="5137142"/>
                </a:cubicBezTo>
                <a:cubicBezTo>
                  <a:pt x="5786501" y="5134144"/>
                  <a:pt x="5775399" y="5144200"/>
                  <a:pt x="5755916" y="5131695"/>
                </a:cubicBezTo>
                <a:cubicBezTo>
                  <a:pt x="5732132" y="5146996"/>
                  <a:pt x="5732735" y="5139753"/>
                  <a:pt x="5725007" y="5132964"/>
                </a:cubicBezTo>
                <a:lnTo>
                  <a:pt x="5723810" y="5132374"/>
                </a:lnTo>
                <a:lnTo>
                  <a:pt x="5720531" y="5134578"/>
                </a:lnTo>
                <a:lnTo>
                  <a:pt x="5714795" y="5134902"/>
                </a:lnTo>
                <a:lnTo>
                  <a:pt x="5700142" y="5131655"/>
                </a:lnTo>
                <a:lnTo>
                  <a:pt x="5694799" y="5129754"/>
                </a:lnTo>
                <a:cubicBezTo>
                  <a:pt x="5691058" y="5128696"/>
                  <a:pt x="5688491" y="5128320"/>
                  <a:pt x="5686627" y="5128420"/>
                </a:cubicBezTo>
                <a:lnTo>
                  <a:pt x="5686371" y="5128603"/>
                </a:lnTo>
                <a:lnTo>
                  <a:pt x="5678819" y="5126929"/>
                </a:lnTo>
                <a:cubicBezTo>
                  <a:pt x="5666199" y="5123608"/>
                  <a:pt x="5654035" y="5119908"/>
                  <a:pt x="5642547" y="5116000"/>
                </a:cubicBezTo>
                <a:cubicBezTo>
                  <a:pt x="5629445" y="5126457"/>
                  <a:pt x="5588783" y="5104807"/>
                  <a:pt x="5587979" y="5128480"/>
                </a:cubicBezTo>
                <a:cubicBezTo>
                  <a:pt x="5572317" y="5123886"/>
                  <a:pt x="5564904" y="5112774"/>
                  <a:pt x="5566635" y="5128675"/>
                </a:cubicBezTo>
                <a:cubicBezTo>
                  <a:pt x="5561375" y="5127594"/>
                  <a:pt x="5557787" y="5128327"/>
                  <a:pt x="5554953" y="5129937"/>
                </a:cubicBezTo>
                <a:lnTo>
                  <a:pt x="5554039" y="5130763"/>
                </a:lnTo>
                <a:lnTo>
                  <a:pt x="5514254" y="5120517"/>
                </a:lnTo>
                <a:lnTo>
                  <a:pt x="5492156" y="5111382"/>
                </a:lnTo>
                <a:lnTo>
                  <a:pt x="5480446" y="5107855"/>
                </a:lnTo>
                <a:lnTo>
                  <a:pt x="5477744" y="5104402"/>
                </a:lnTo>
                <a:cubicBezTo>
                  <a:pt x="5474490" y="5102038"/>
                  <a:pt x="5469391" y="5100405"/>
                  <a:pt x="5460150" y="5100442"/>
                </a:cubicBezTo>
                <a:lnTo>
                  <a:pt x="5457901" y="5100914"/>
                </a:lnTo>
                <a:lnTo>
                  <a:pt x="5444243" y="5094201"/>
                </a:lnTo>
                <a:cubicBezTo>
                  <a:pt x="5439994" y="5091441"/>
                  <a:pt x="5436419" y="5088231"/>
                  <a:pt x="5433825" y="5084410"/>
                </a:cubicBezTo>
                <a:cubicBezTo>
                  <a:pt x="5379443" y="5093528"/>
                  <a:pt x="5336110" y="5069767"/>
                  <a:pt x="5280996" y="5063773"/>
                </a:cubicBezTo>
                <a:cubicBezTo>
                  <a:pt x="5250806" y="5055129"/>
                  <a:pt x="5168599" y="5059471"/>
                  <a:pt x="5161582" y="5030966"/>
                </a:cubicBezTo>
                <a:cubicBezTo>
                  <a:pt x="5121870" y="5022662"/>
                  <a:pt x="5095637" y="5020496"/>
                  <a:pt x="5042717" y="5013952"/>
                </a:cubicBezTo>
                <a:cubicBezTo>
                  <a:pt x="4991136" y="4983679"/>
                  <a:pt x="4902283" y="4990567"/>
                  <a:pt x="4840514" y="4970468"/>
                </a:cubicBezTo>
                <a:cubicBezTo>
                  <a:pt x="4799904" y="4987615"/>
                  <a:pt x="4824087" y="4969531"/>
                  <a:pt x="4786778" y="4967817"/>
                </a:cubicBezTo>
                <a:cubicBezTo>
                  <a:pt x="4801901" y="4948343"/>
                  <a:pt x="4739845" y="4972374"/>
                  <a:pt x="4743741" y="4948216"/>
                </a:cubicBezTo>
                <a:cubicBezTo>
                  <a:pt x="4736829" y="4948670"/>
                  <a:pt x="4730010" y="4949869"/>
                  <a:pt x="4723136" y="4951257"/>
                </a:cubicBezTo>
                <a:lnTo>
                  <a:pt x="4719535" y="4951970"/>
                </a:lnTo>
                <a:lnTo>
                  <a:pt x="4706143" y="4950704"/>
                </a:lnTo>
                <a:lnTo>
                  <a:pt x="4701098" y="4955500"/>
                </a:lnTo>
                <a:lnTo>
                  <a:pt x="4680034" y="4957289"/>
                </a:lnTo>
                <a:cubicBezTo>
                  <a:pt x="4672339" y="4957161"/>
                  <a:pt x="4664292" y="4956094"/>
                  <a:pt x="4655741" y="4953520"/>
                </a:cubicBezTo>
                <a:cubicBezTo>
                  <a:pt x="4636359" y="4940479"/>
                  <a:pt x="4599701" y="4946454"/>
                  <a:pt x="4569298" y="4940691"/>
                </a:cubicBezTo>
                <a:lnTo>
                  <a:pt x="4555978" y="4935439"/>
                </a:lnTo>
                <a:lnTo>
                  <a:pt x="4508950" y="4932725"/>
                </a:lnTo>
                <a:cubicBezTo>
                  <a:pt x="4495669" y="4931511"/>
                  <a:pt x="4482007" y="4929765"/>
                  <a:pt x="4467838" y="4927057"/>
                </a:cubicBezTo>
                <a:lnTo>
                  <a:pt x="4441949" y="4920349"/>
                </a:lnTo>
                <a:lnTo>
                  <a:pt x="4394719" y="4912853"/>
                </a:lnTo>
                <a:lnTo>
                  <a:pt x="4356810" y="4916186"/>
                </a:lnTo>
                <a:lnTo>
                  <a:pt x="4222145" y="4920166"/>
                </a:lnTo>
                <a:cubicBezTo>
                  <a:pt x="4202488" y="4924963"/>
                  <a:pt x="4184742" y="4944595"/>
                  <a:pt x="4160481" y="4934555"/>
                </a:cubicBezTo>
                <a:cubicBezTo>
                  <a:pt x="4165854" y="4945670"/>
                  <a:pt x="4131661" y="4931019"/>
                  <a:pt x="4124879" y="4940397"/>
                </a:cubicBezTo>
                <a:cubicBezTo>
                  <a:pt x="4120895" y="4948198"/>
                  <a:pt x="4109593" y="4945570"/>
                  <a:pt x="4100114" y="4947117"/>
                </a:cubicBezTo>
                <a:cubicBezTo>
                  <a:pt x="4091835" y="4954382"/>
                  <a:pt x="4045978" y="4954676"/>
                  <a:pt x="4030957" y="4950944"/>
                </a:cubicBezTo>
                <a:cubicBezTo>
                  <a:pt x="3989825" y="4935537"/>
                  <a:pt x="3946860" y="4963196"/>
                  <a:pt x="3913764" y="4951738"/>
                </a:cubicBezTo>
                <a:cubicBezTo>
                  <a:pt x="3904534" y="4951024"/>
                  <a:pt x="3896577" y="4951663"/>
                  <a:pt x="3889457" y="4953140"/>
                </a:cubicBezTo>
                <a:lnTo>
                  <a:pt x="3871115" y="4959252"/>
                </a:lnTo>
                <a:lnTo>
                  <a:pt x="3869086" y="4964946"/>
                </a:lnTo>
                <a:lnTo>
                  <a:pt x="3856124" y="4966504"/>
                </a:lnTo>
                <a:lnTo>
                  <a:pt x="3835967" y="4975175"/>
                </a:lnTo>
                <a:cubicBezTo>
                  <a:pt x="3826465" y="4950975"/>
                  <a:pt x="3782586" y="4987146"/>
                  <a:pt x="3785910" y="4965148"/>
                </a:cubicBezTo>
                <a:cubicBezTo>
                  <a:pt x="3750785" y="4971249"/>
                  <a:pt x="3699033" y="4952693"/>
                  <a:pt x="3671085" y="4977741"/>
                </a:cubicBezTo>
                <a:cubicBezTo>
                  <a:pt x="3621255" y="4982620"/>
                  <a:pt x="3562637" y="4994206"/>
                  <a:pt x="3486928" y="4994420"/>
                </a:cubicBezTo>
                <a:cubicBezTo>
                  <a:pt x="3446030" y="4994640"/>
                  <a:pt x="3343460" y="4976299"/>
                  <a:pt x="3280956" y="4975036"/>
                </a:cubicBezTo>
                <a:cubicBezTo>
                  <a:pt x="3227193" y="4980695"/>
                  <a:pt x="3256481" y="4973778"/>
                  <a:pt x="3211563" y="4993919"/>
                </a:cubicBezTo>
                <a:cubicBezTo>
                  <a:pt x="3207119" y="4990757"/>
                  <a:pt x="3170070" y="4988394"/>
                  <a:pt x="3164681" y="4986606"/>
                </a:cubicBezTo>
                <a:lnTo>
                  <a:pt x="3127171" y="4979411"/>
                </a:lnTo>
                <a:lnTo>
                  <a:pt x="3096889" y="4976795"/>
                </a:lnTo>
                <a:cubicBezTo>
                  <a:pt x="3088441" y="4978753"/>
                  <a:pt x="3082883" y="4978233"/>
                  <a:pt x="3078620" y="4976620"/>
                </a:cubicBezTo>
                <a:lnTo>
                  <a:pt x="3074275" y="4973840"/>
                </a:lnTo>
                <a:lnTo>
                  <a:pt x="3036436" y="4968613"/>
                </a:lnTo>
                <a:lnTo>
                  <a:pt x="3031995" y="4969990"/>
                </a:lnTo>
                <a:lnTo>
                  <a:pt x="2994028" y="4967956"/>
                </a:lnTo>
                <a:cubicBezTo>
                  <a:pt x="2992299" y="4970105"/>
                  <a:pt x="2989407" y="4971561"/>
                  <a:pt x="2984001" y="4971609"/>
                </a:cubicBezTo>
                <a:cubicBezTo>
                  <a:pt x="2994191" y="4986644"/>
                  <a:pt x="2981386" y="4977427"/>
                  <a:pt x="2964542" y="4976237"/>
                </a:cubicBezTo>
                <a:cubicBezTo>
                  <a:pt x="2976613" y="4999323"/>
                  <a:pt x="2927627" y="4986817"/>
                  <a:pt x="2921274" y="4999668"/>
                </a:cubicBezTo>
                <a:cubicBezTo>
                  <a:pt x="2908629" y="4998274"/>
                  <a:pt x="2895476" y="4997220"/>
                  <a:pt x="2882111" y="4996632"/>
                </a:cubicBezTo>
                <a:lnTo>
                  <a:pt x="2874282" y="4996582"/>
                </a:lnTo>
                <a:cubicBezTo>
                  <a:pt x="2874237" y="4996658"/>
                  <a:pt x="2874193" y="4996735"/>
                  <a:pt x="2874147" y="4996812"/>
                </a:cubicBezTo>
                <a:cubicBezTo>
                  <a:pt x="2872492" y="4997296"/>
                  <a:pt x="2869935" y="4997466"/>
                  <a:pt x="2865932" y="4997221"/>
                </a:cubicBezTo>
                <a:lnTo>
                  <a:pt x="2860008" y="4996489"/>
                </a:lnTo>
                <a:lnTo>
                  <a:pt x="2844819" y="4996392"/>
                </a:lnTo>
                <a:lnTo>
                  <a:pt x="2839735" y="4997900"/>
                </a:lnTo>
                <a:lnTo>
                  <a:pt x="2837922" y="5000718"/>
                </a:lnTo>
                <a:lnTo>
                  <a:pt x="2836507" y="5000394"/>
                </a:lnTo>
                <a:cubicBezTo>
                  <a:pt x="2825749" y="4995427"/>
                  <a:pt x="2822382" y="4988291"/>
                  <a:pt x="2808859" y="5008050"/>
                </a:cubicBezTo>
                <a:cubicBezTo>
                  <a:pt x="2784233" y="4999995"/>
                  <a:pt x="2779499" y="5012041"/>
                  <a:pt x="2745907" y="5016391"/>
                </a:cubicBezTo>
                <a:cubicBezTo>
                  <a:pt x="2731796" y="5008784"/>
                  <a:pt x="2720518" y="5011549"/>
                  <a:pt x="2709519" y="5017601"/>
                </a:cubicBezTo>
                <a:cubicBezTo>
                  <a:pt x="2676766" y="5014138"/>
                  <a:pt x="2646981" y="5022656"/>
                  <a:pt x="2610212" y="5024813"/>
                </a:cubicBezTo>
                <a:cubicBezTo>
                  <a:pt x="2570359" y="5014992"/>
                  <a:pt x="2550109" y="5032793"/>
                  <a:pt x="2510814" y="5035020"/>
                </a:cubicBezTo>
                <a:cubicBezTo>
                  <a:pt x="2476639" y="5017991"/>
                  <a:pt x="2482834" y="5049980"/>
                  <a:pt x="2462736" y="5056754"/>
                </a:cubicBezTo>
                <a:lnTo>
                  <a:pt x="2457050" y="5057379"/>
                </a:lnTo>
                <a:lnTo>
                  <a:pt x="2442184" y="5054901"/>
                </a:lnTo>
                <a:lnTo>
                  <a:pt x="2436703" y="5053277"/>
                </a:lnTo>
                <a:cubicBezTo>
                  <a:pt x="2432888" y="5052418"/>
                  <a:pt x="2430299" y="5052175"/>
                  <a:pt x="2428451" y="5052373"/>
                </a:cubicBezTo>
                <a:lnTo>
                  <a:pt x="2420551" y="5051292"/>
                </a:lnTo>
                <a:cubicBezTo>
                  <a:pt x="2407700" y="5048633"/>
                  <a:pt x="2395274" y="5045570"/>
                  <a:pt x="2383501" y="5042264"/>
                </a:cubicBezTo>
                <a:cubicBezTo>
                  <a:pt x="2362992" y="5043848"/>
                  <a:pt x="2317884" y="5059023"/>
                  <a:pt x="2297493" y="5060796"/>
                </a:cubicBezTo>
                <a:lnTo>
                  <a:pt x="2261156" y="5052905"/>
                </a:lnTo>
                <a:lnTo>
                  <a:pt x="2200581" y="5036274"/>
                </a:lnTo>
                <a:lnTo>
                  <a:pt x="2198380" y="5036861"/>
                </a:lnTo>
                <a:lnTo>
                  <a:pt x="2116066" y="5030866"/>
                </a:lnTo>
                <a:cubicBezTo>
                  <a:pt x="2111600" y="5028328"/>
                  <a:pt x="2059664" y="5017338"/>
                  <a:pt x="2056754" y="5013653"/>
                </a:cubicBezTo>
                <a:cubicBezTo>
                  <a:pt x="2003393" y="5025622"/>
                  <a:pt x="1998298" y="5020073"/>
                  <a:pt x="1942916" y="5016969"/>
                </a:cubicBezTo>
                <a:cubicBezTo>
                  <a:pt x="1882138" y="5005950"/>
                  <a:pt x="1836966" y="4987831"/>
                  <a:pt x="1796717" y="4981610"/>
                </a:cubicBezTo>
                <a:cubicBezTo>
                  <a:pt x="1724075" y="4970499"/>
                  <a:pt x="1636218" y="4947449"/>
                  <a:pt x="1583222" y="4942334"/>
                </a:cubicBezTo>
                <a:cubicBezTo>
                  <a:pt x="1544265" y="4961611"/>
                  <a:pt x="1556109" y="4938719"/>
                  <a:pt x="1518821" y="4938963"/>
                </a:cubicBezTo>
                <a:cubicBezTo>
                  <a:pt x="1497291" y="4936197"/>
                  <a:pt x="1483221" y="4927794"/>
                  <a:pt x="1471837" y="4925740"/>
                </a:cubicBezTo>
                <a:lnTo>
                  <a:pt x="1450515" y="4926642"/>
                </a:lnTo>
                <a:lnTo>
                  <a:pt x="1437078" y="4926078"/>
                </a:lnTo>
                <a:lnTo>
                  <a:pt x="1432462" y="4931139"/>
                </a:lnTo>
                <a:lnTo>
                  <a:pt x="1411645" y="4934032"/>
                </a:lnTo>
                <a:cubicBezTo>
                  <a:pt x="1384856" y="4931153"/>
                  <a:pt x="1306656" y="4918434"/>
                  <a:pt x="1271729" y="4913863"/>
                </a:cubicBezTo>
                <a:cubicBezTo>
                  <a:pt x="1258697" y="4907976"/>
                  <a:pt x="1213546" y="4901042"/>
                  <a:pt x="1202076" y="4906608"/>
                </a:cubicBezTo>
                <a:cubicBezTo>
                  <a:pt x="1192059" y="4906580"/>
                  <a:pt x="1182171" y="4902320"/>
                  <a:pt x="1174670" y="4909064"/>
                </a:cubicBezTo>
                <a:cubicBezTo>
                  <a:pt x="1163701" y="4916862"/>
                  <a:pt x="1136874" y="4897641"/>
                  <a:pt x="1137035" y="4908989"/>
                </a:cubicBezTo>
                <a:cubicBezTo>
                  <a:pt x="1117838" y="4895687"/>
                  <a:pt x="1091386" y="4911450"/>
                  <a:pt x="1069882" y="4912892"/>
                </a:cubicBezTo>
                <a:cubicBezTo>
                  <a:pt x="1055589" y="4900472"/>
                  <a:pt x="1024570" y="4915744"/>
                  <a:pt x="980935" y="4911119"/>
                </a:cubicBezTo>
                <a:cubicBezTo>
                  <a:pt x="947614" y="4906556"/>
                  <a:pt x="913224" y="4897403"/>
                  <a:pt x="869960" y="4885518"/>
                </a:cubicBezTo>
                <a:cubicBezTo>
                  <a:pt x="819114" y="4856727"/>
                  <a:pt x="768074" y="4850663"/>
                  <a:pt x="721345" y="4839806"/>
                </a:cubicBezTo>
                <a:cubicBezTo>
                  <a:pt x="667944" y="4829906"/>
                  <a:pt x="698286" y="4859338"/>
                  <a:pt x="635428" y="4830000"/>
                </a:cubicBezTo>
                <a:cubicBezTo>
                  <a:pt x="626286" y="4837571"/>
                  <a:pt x="617638" y="4836842"/>
                  <a:pt x="604106" y="4830842"/>
                </a:cubicBezTo>
                <a:cubicBezTo>
                  <a:pt x="583276" y="4833091"/>
                  <a:pt x="539859" y="4845979"/>
                  <a:pt x="510451" y="4843485"/>
                </a:cubicBezTo>
                <a:cubicBezTo>
                  <a:pt x="489781" y="4840800"/>
                  <a:pt x="443867" y="4818678"/>
                  <a:pt x="427656" y="4815877"/>
                </a:cubicBezTo>
                <a:cubicBezTo>
                  <a:pt x="424088" y="4817297"/>
                  <a:pt x="419580" y="4820561"/>
                  <a:pt x="413184" y="4826676"/>
                </a:cubicBezTo>
                <a:cubicBezTo>
                  <a:pt x="387673" y="4816699"/>
                  <a:pt x="379855" y="4828170"/>
                  <a:pt x="341772" y="4829671"/>
                </a:cubicBezTo>
                <a:cubicBezTo>
                  <a:pt x="327795" y="4821005"/>
                  <a:pt x="314729" y="4822794"/>
                  <a:pt x="301266" y="4827842"/>
                </a:cubicBezTo>
                <a:cubicBezTo>
                  <a:pt x="265781" y="4821714"/>
                  <a:pt x="231017" y="4827635"/>
                  <a:pt x="189886" y="4826710"/>
                </a:cubicBezTo>
                <a:cubicBezTo>
                  <a:pt x="147910" y="4813727"/>
                  <a:pt x="121702" y="4829584"/>
                  <a:pt x="77762" y="4828518"/>
                </a:cubicBezTo>
                <a:cubicBezTo>
                  <a:pt x="38733" y="4806108"/>
                  <a:pt x="44308" y="4851138"/>
                  <a:pt x="8164" y="4846203"/>
                </a:cubicBezTo>
                <a:lnTo>
                  <a:pt x="0" y="4843648"/>
                </a:lnTo>
                <a:lnTo>
                  <a:pt x="0" y="4080681"/>
                </a:lnTo>
                <a:close/>
              </a:path>
            </a:pathLst>
          </a:custGeom>
        </p:spPr>
      </p:pic>
    </p:spTree>
    <p:extLst>
      <p:ext uri="{BB962C8B-B14F-4D97-AF65-F5344CB8AC3E}">
        <p14:creationId xmlns:p14="http://schemas.microsoft.com/office/powerpoint/2010/main" val="20786327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Rectangle 11">
            <a:extLst>
              <a:ext uri="{FF2B5EF4-FFF2-40B4-BE49-F238E27FC236}">
                <a16:creationId xmlns:a16="http://schemas.microsoft.com/office/drawing/2014/main" id="{21AC6A30-4F22-4C0F-B278-19C5B8A80C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13">
            <a:extLst>
              <a:ext uri="{FF2B5EF4-FFF2-40B4-BE49-F238E27FC236}">
                <a16:creationId xmlns:a16="http://schemas.microsoft.com/office/drawing/2014/main" id="{BB4335AD-65B1-44E4-90AF-264024FE4B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12191999"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F4459334-EA93-4B8B-BA30-5909191003F4}"/>
              </a:ext>
            </a:extLst>
          </p:cNvPr>
          <p:cNvSpPr>
            <a:spLocks noGrp="1"/>
          </p:cNvSpPr>
          <p:nvPr>
            <p:ph type="title"/>
          </p:nvPr>
        </p:nvSpPr>
        <p:spPr>
          <a:xfrm>
            <a:off x="3970366" y="609600"/>
            <a:ext cx="4267200" cy="1351472"/>
          </a:xfrm>
        </p:spPr>
        <p:txBody>
          <a:bodyPr>
            <a:normAutofit/>
          </a:bodyPr>
          <a:lstStyle/>
          <a:p>
            <a:pPr algn="ctr"/>
            <a:r>
              <a:rPr lang="pl-PL" sz="6000" dirty="0" err="1">
                <a:solidFill>
                  <a:schemeClr val="tx1">
                    <a:lumMod val="85000"/>
                    <a:lumOff val="15000"/>
                  </a:schemeClr>
                </a:solidFill>
                <a:latin typeface="Times New Roman" panose="02020603050405020304" pitchFamily="18" charset="0"/>
                <a:cs typeface="Times New Roman" panose="02020603050405020304" pitchFamily="18" charset="0"/>
              </a:rPr>
              <a:t>Conclusions</a:t>
            </a:r>
            <a:endParaRPr lang="pl-PL" sz="6000" dirty="0">
              <a:solidFill>
                <a:schemeClr val="tx1">
                  <a:lumMod val="85000"/>
                  <a:lumOff val="15000"/>
                </a:schemeClr>
              </a:solidFill>
              <a:latin typeface="Times New Roman" panose="02020603050405020304" pitchFamily="18" charset="0"/>
              <a:cs typeface="Times New Roman" panose="02020603050405020304" pitchFamily="18" charset="0"/>
            </a:endParaRPr>
          </a:p>
        </p:txBody>
      </p:sp>
      <p:pic>
        <p:nvPicPr>
          <p:cNvPr id="7" name="Obraz 6">
            <a:extLst>
              <a:ext uri="{FF2B5EF4-FFF2-40B4-BE49-F238E27FC236}">
                <a16:creationId xmlns:a16="http://schemas.microsoft.com/office/drawing/2014/main" id="{8BBE1E3E-E322-40CF-B18B-66B08D50367A}"/>
              </a:ext>
            </a:extLst>
          </p:cNvPr>
          <p:cNvPicPr>
            <a:picLocks noChangeAspect="1"/>
          </p:cNvPicPr>
          <p:nvPr/>
        </p:nvPicPr>
        <p:blipFill rotWithShape="1">
          <a:blip r:embed="rId2"/>
          <a:srcRect l="16337" r="8294"/>
          <a:stretch/>
        </p:blipFill>
        <p:spPr>
          <a:xfrm>
            <a:off x="3" y="1"/>
            <a:ext cx="3695699" cy="6858001"/>
          </a:xfrm>
          <a:custGeom>
            <a:avLst/>
            <a:gdLst/>
            <a:ahLst/>
            <a:cxnLst/>
            <a:rect l="l" t="t" r="r" b="b"/>
            <a:pathLst>
              <a:path w="3695699" h="6858001">
                <a:moveTo>
                  <a:pt x="0" y="0"/>
                </a:moveTo>
                <a:lnTo>
                  <a:pt x="3435129" y="0"/>
                </a:lnTo>
                <a:lnTo>
                  <a:pt x="3430599" y="17349"/>
                </a:lnTo>
                <a:cubicBezTo>
                  <a:pt x="3437542" y="19835"/>
                  <a:pt x="3423757" y="30822"/>
                  <a:pt x="3427683" y="38871"/>
                </a:cubicBezTo>
                <a:cubicBezTo>
                  <a:pt x="3431230" y="44698"/>
                  <a:pt x="3427877" y="49388"/>
                  <a:pt x="3427096" y="55116"/>
                </a:cubicBezTo>
                <a:cubicBezTo>
                  <a:pt x="3429620" y="62945"/>
                  <a:pt x="3421946" y="87211"/>
                  <a:pt x="3417356" y="93331"/>
                </a:cubicBezTo>
                <a:cubicBezTo>
                  <a:pt x="3401974" y="107607"/>
                  <a:pt x="3409629" y="143436"/>
                  <a:pt x="3397765" y="155370"/>
                </a:cubicBezTo>
                <a:cubicBezTo>
                  <a:pt x="3395800" y="159886"/>
                  <a:pt x="3394789" y="164378"/>
                  <a:pt x="3394373" y="168831"/>
                </a:cubicBezTo>
                <a:lnTo>
                  <a:pt x="3394553" y="181402"/>
                </a:lnTo>
                <a:lnTo>
                  <a:pt x="3397293" y="185192"/>
                </a:lnTo>
                <a:lnTo>
                  <a:pt x="3395923" y="192756"/>
                </a:lnTo>
                <a:cubicBezTo>
                  <a:pt x="3396018" y="193497"/>
                  <a:pt x="3396112" y="194237"/>
                  <a:pt x="3396207" y="194978"/>
                </a:cubicBezTo>
                <a:cubicBezTo>
                  <a:pt x="3396531" y="199154"/>
                  <a:pt x="3396856" y="203330"/>
                  <a:pt x="3397180" y="207506"/>
                </a:cubicBezTo>
                <a:cubicBezTo>
                  <a:pt x="3382438" y="200939"/>
                  <a:pt x="3394549" y="241317"/>
                  <a:pt x="3383191" y="229051"/>
                </a:cubicBezTo>
                <a:cubicBezTo>
                  <a:pt x="3382519" y="234401"/>
                  <a:pt x="3381383" y="237332"/>
                  <a:pt x="3380194" y="239137"/>
                </a:cubicBezTo>
                <a:lnTo>
                  <a:pt x="3349267" y="310262"/>
                </a:lnTo>
                <a:lnTo>
                  <a:pt x="3344455" y="381704"/>
                </a:lnTo>
                <a:cubicBezTo>
                  <a:pt x="3343420" y="464598"/>
                  <a:pt x="3338482" y="511985"/>
                  <a:pt x="3327551" y="571873"/>
                </a:cubicBezTo>
                <a:cubicBezTo>
                  <a:pt x="3316620" y="631761"/>
                  <a:pt x="3309762" y="702429"/>
                  <a:pt x="3278869" y="741030"/>
                </a:cubicBezTo>
                <a:lnTo>
                  <a:pt x="3239259" y="957888"/>
                </a:lnTo>
                <a:cubicBezTo>
                  <a:pt x="3267597" y="1021376"/>
                  <a:pt x="3235647" y="1004478"/>
                  <a:pt x="3243890" y="1047869"/>
                </a:cubicBezTo>
                <a:cubicBezTo>
                  <a:pt x="3245988" y="1077107"/>
                  <a:pt x="3228006" y="1101189"/>
                  <a:pt x="3221700" y="1118244"/>
                </a:cubicBezTo>
                <a:cubicBezTo>
                  <a:pt x="3220198" y="1120922"/>
                  <a:pt x="3213346" y="1188569"/>
                  <a:pt x="3211078" y="1190394"/>
                </a:cubicBezTo>
                <a:cubicBezTo>
                  <a:pt x="3204899" y="1218939"/>
                  <a:pt x="3210276" y="1253036"/>
                  <a:pt x="3199704" y="1304585"/>
                </a:cubicBezTo>
                <a:cubicBezTo>
                  <a:pt x="3199438" y="1346246"/>
                  <a:pt x="3168623" y="1413431"/>
                  <a:pt x="3167741" y="1449444"/>
                </a:cubicBezTo>
                <a:cubicBezTo>
                  <a:pt x="3180911" y="1471132"/>
                  <a:pt x="3193362" y="1499173"/>
                  <a:pt x="3194410" y="1520667"/>
                </a:cubicBezTo>
                <a:cubicBezTo>
                  <a:pt x="3181228" y="1513763"/>
                  <a:pt x="3199978" y="1547097"/>
                  <a:pt x="3184473" y="1547038"/>
                </a:cubicBezTo>
                <a:cubicBezTo>
                  <a:pt x="3185153" y="1550949"/>
                  <a:pt x="3186303" y="1554741"/>
                  <a:pt x="3187573" y="1558550"/>
                </a:cubicBezTo>
                <a:lnTo>
                  <a:pt x="3188231" y="1560544"/>
                </a:lnTo>
                <a:lnTo>
                  <a:pt x="3188195" y="1568317"/>
                </a:lnTo>
                <a:lnTo>
                  <a:pt x="3191518" y="1570772"/>
                </a:lnTo>
                <a:lnTo>
                  <a:pt x="3193853" y="1582659"/>
                </a:lnTo>
                <a:cubicBezTo>
                  <a:pt x="3194213" y="1587070"/>
                  <a:pt x="3193997" y="1591769"/>
                  <a:pt x="3192857" y="1596890"/>
                </a:cubicBezTo>
                <a:cubicBezTo>
                  <a:pt x="3185716" y="1609144"/>
                  <a:pt x="3191593" y="1629575"/>
                  <a:pt x="3189686" y="1647479"/>
                </a:cubicBezTo>
                <a:lnTo>
                  <a:pt x="3187125" y="1655568"/>
                </a:lnTo>
                <a:cubicBezTo>
                  <a:pt x="3187259" y="1659315"/>
                  <a:pt x="3192418" y="1733399"/>
                  <a:pt x="3192552" y="1737146"/>
                </a:cubicBezTo>
                <a:cubicBezTo>
                  <a:pt x="3236684" y="1834597"/>
                  <a:pt x="3210475" y="1851660"/>
                  <a:pt x="3219437" y="1908917"/>
                </a:cubicBezTo>
                <a:lnTo>
                  <a:pt x="3220572" y="1915235"/>
                </a:lnTo>
                <a:cubicBezTo>
                  <a:pt x="3225642" y="1919319"/>
                  <a:pt x="3228448" y="1945519"/>
                  <a:pt x="3226946" y="1954447"/>
                </a:cubicBezTo>
                <a:cubicBezTo>
                  <a:pt x="3219553" y="1979351"/>
                  <a:pt x="3239504" y="2001442"/>
                  <a:pt x="3234148" y="2021397"/>
                </a:cubicBezTo>
                <a:cubicBezTo>
                  <a:pt x="3234224" y="2026740"/>
                  <a:pt x="3235084" y="2031233"/>
                  <a:pt x="3236424" y="2035173"/>
                </a:cubicBezTo>
                <a:lnTo>
                  <a:pt x="3241339" y="2045116"/>
                </a:lnTo>
                <a:lnTo>
                  <a:pt x="3233470" y="2098623"/>
                </a:lnTo>
                <a:cubicBezTo>
                  <a:pt x="3230495" y="2129687"/>
                  <a:pt x="3232618" y="2188321"/>
                  <a:pt x="3230016" y="2240964"/>
                </a:cubicBezTo>
                <a:cubicBezTo>
                  <a:pt x="3226602" y="2283982"/>
                  <a:pt x="3232644" y="2342030"/>
                  <a:pt x="3237809" y="2379644"/>
                </a:cubicBezTo>
                <a:cubicBezTo>
                  <a:pt x="3244462" y="2409884"/>
                  <a:pt x="3221747" y="2435219"/>
                  <a:pt x="3237054" y="2459103"/>
                </a:cubicBezTo>
                <a:cubicBezTo>
                  <a:pt x="3245536" y="2488997"/>
                  <a:pt x="3251426" y="2510390"/>
                  <a:pt x="3255285" y="2538679"/>
                </a:cubicBezTo>
                <a:cubicBezTo>
                  <a:pt x="3258296" y="2574322"/>
                  <a:pt x="3245460" y="2589819"/>
                  <a:pt x="3245073" y="2622720"/>
                </a:cubicBezTo>
                <a:lnTo>
                  <a:pt x="3252960" y="2736087"/>
                </a:lnTo>
                <a:cubicBezTo>
                  <a:pt x="3245577" y="2772183"/>
                  <a:pt x="3230063" y="2856752"/>
                  <a:pt x="3218681" y="2902964"/>
                </a:cubicBezTo>
                <a:cubicBezTo>
                  <a:pt x="3212624" y="2927969"/>
                  <a:pt x="3209733" y="2973979"/>
                  <a:pt x="3203641" y="3008786"/>
                </a:cubicBezTo>
                <a:cubicBezTo>
                  <a:pt x="3197547" y="3043595"/>
                  <a:pt x="3186644" y="3093251"/>
                  <a:pt x="3182123" y="3111815"/>
                </a:cubicBezTo>
                <a:lnTo>
                  <a:pt x="3176517" y="3120169"/>
                </a:lnTo>
                <a:lnTo>
                  <a:pt x="3177035" y="3121646"/>
                </a:lnTo>
                <a:cubicBezTo>
                  <a:pt x="3177423" y="3127588"/>
                  <a:pt x="3176129" y="3130763"/>
                  <a:pt x="3174093" y="3132705"/>
                </a:cubicBezTo>
                <a:lnTo>
                  <a:pt x="3171045" y="3134220"/>
                </a:lnTo>
                <a:lnTo>
                  <a:pt x="3168274" y="3141524"/>
                </a:lnTo>
                <a:lnTo>
                  <a:pt x="3160781" y="3155149"/>
                </a:lnTo>
                <a:cubicBezTo>
                  <a:pt x="3160949" y="3156237"/>
                  <a:pt x="3161116" y="3157326"/>
                  <a:pt x="3161284" y="3158414"/>
                </a:cubicBezTo>
                <a:lnTo>
                  <a:pt x="3152950" y="3180080"/>
                </a:lnTo>
                <a:lnTo>
                  <a:pt x="3153739" y="3180719"/>
                </a:lnTo>
                <a:cubicBezTo>
                  <a:pt x="3155321" y="3182647"/>
                  <a:pt x="3156128" y="3184999"/>
                  <a:pt x="3155342" y="3188313"/>
                </a:cubicBezTo>
                <a:cubicBezTo>
                  <a:pt x="3169797" y="3188216"/>
                  <a:pt x="3159934" y="3192271"/>
                  <a:pt x="3156340" y="3202049"/>
                </a:cubicBezTo>
                <a:cubicBezTo>
                  <a:pt x="3177988" y="3204083"/>
                  <a:pt x="3159779" y="3228842"/>
                  <a:pt x="3169832" y="3237938"/>
                </a:cubicBezTo>
                <a:cubicBezTo>
                  <a:pt x="3166705" y="3245075"/>
                  <a:pt x="3163793" y="3252659"/>
                  <a:pt x="3161244" y="3260564"/>
                </a:cubicBezTo>
                <a:lnTo>
                  <a:pt x="3160005" y="3265314"/>
                </a:lnTo>
                <a:cubicBezTo>
                  <a:pt x="3160063" y="3265371"/>
                  <a:pt x="3160124" y="3265428"/>
                  <a:pt x="3160184" y="3265486"/>
                </a:cubicBezTo>
                <a:cubicBezTo>
                  <a:pt x="3160345" y="3266694"/>
                  <a:pt x="3160101" y="3268319"/>
                  <a:pt x="3159279" y="3270659"/>
                </a:cubicBezTo>
                <a:lnTo>
                  <a:pt x="3157747" y="3273971"/>
                </a:lnTo>
                <a:lnTo>
                  <a:pt x="3155343" y="3283185"/>
                </a:lnTo>
                <a:cubicBezTo>
                  <a:pt x="3155517" y="3284422"/>
                  <a:pt x="3155689" y="3285657"/>
                  <a:pt x="3155860" y="3286893"/>
                </a:cubicBezTo>
                <a:lnTo>
                  <a:pt x="3158001" y="3289146"/>
                </a:lnTo>
                <a:lnTo>
                  <a:pt x="3157508" y="3289877"/>
                </a:lnTo>
                <a:cubicBezTo>
                  <a:pt x="3151604" y="3294411"/>
                  <a:pt x="3144966" y="3293561"/>
                  <a:pt x="3159853" y="3309833"/>
                </a:cubicBezTo>
                <a:cubicBezTo>
                  <a:pt x="3149181" y="3321561"/>
                  <a:pt x="3158789" y="3329345"/>
                  <a:pt x="3157392" y="3351579"/>
                </a:cubicBezTo>
                <a:cubicBezTo>
                  <a:pt x="3148710" y="3357083"/>
                  <a:pt x="3149361" y="3365079"/>
                  <a:pt x="3152871" y="3374240"/>
                </a:cubicBezTo>
                <a:cubicBezTo>
                  <a:pt x="3148885" y="3383513"/>
                  <a:pt x="3145239" y="3392740"/>
                  <a:pt x="3142119" y="3402557"/>
                </a:cubicBezTo>
                <a:lnTo>
                  <a:pt x="3138061" y="3419585"/>
                </a:lnTo>
                <a:lnTo>
                  <a:pt x="3139796" y="3424940"/>
                </a:lnTo>
                <a:cubicBezTo>
                  <a:pt x="3142520" y="3434326"/>
                  <a:pt x="3143300" y="3443700"/>
                  <a:pt x="3137669" y="3463264"/>
                </a:cubicBezTo>
                <a:cubicBezTo>
                  <a:pt x="3147380" y="3480689"/>
                  <a:pt x="3167781" y="3490510"/>
                  <a:pt x="3168140" y="3518969"/>
                </a:cubicBezTo>
                <a:cubicBezTo>
                  <a:pt x="3159473" y="3545761"/>
                  <a:pt x="3191152" y="3574399"/>
                  <a:pt x="3179206" y="3607864"/>
                </a:cubicBezTo>
                <a:cubicBezTo>
                  <a:pt x="3176757" y="3619813"/>
                  <a:pt x="3181069" y="3654600"/>
                  <a:pt x="3189125" y="3659839"/>
                </a:cubicBezTo>
                <a:cubicBezTo>
                  <a:pt x="3191518" y="3666815"/>
                  <a:pt x="3189857" y="3675779"/>
                  <a:pt x="3198077" y="3677681"/>
                </a:cubicBezTo>
                <a:cubicBezTo>
                  <a:pt x="3208136" y="3681475"/>
                  <a:pt x="3196345" y="3709561"/>
                  <a:pt x="3207094" y="3703876"/>
                </a:cubicBezTo>
                <a:cubicBezTo>
                  <a:pt x="3199084" y="3723751"/>
                  <a:pt x="3220453" y="3734396"/>
                  <a:pt x="3227016" y="3748633"/>
                </a:cubicBezTo>
                <a:cubicBezTo>
                  <a:pt x="3218663" y="3764666"/>
                  <a:pt x="3240667" y="3778725"/>
                  <a:pt x="3246806" y="3811324"/>
                </a:cubicBezTo>
                <a:cubicBezTo>
                  <a:pt x="3237058" y="3829063"/>
                  <a:pt x="3251097" y="3833247"/>
                  <a:pt x="3239091" y="3865102"/>
                </a:cubicBezTo>
                <a:cubicBezTo>
                  <a:pt x="3240755" y="3865725"/>
                  <a:pt x="3242340" y="3866659"/>
                  <a:pt x="3243800" y="3867874"/>
                </a:cubicBezTo>
                <a:cubicBezTo>
                  <a:pt x="3252276" y="3874935"/>
                  <a:pt x="3254724" y="3889782"/>
                  <a:pt x="3249268" y="3901031"/>
                </a:cubicBezTo>
                <a:cubicBezTo>
                  <a:pt x="3234180" y="3950514"/>
                  <a:pt x="3270886" y="3938724"/>
                  <a:pt x="3271850" y="3976535"/>
                </a:cubicBezTo>
                <a:cubicBezTo>
                  <a:pt x="3275333" y="4018513"/>
                  <a:pt x="3265836" y="4033210"/>
                  <a:pt x="3253128" y="4091308"/>
                </a:cubicBezTo>
                <a:cubicBezTo>
                  <a:pt x="3262530" y="4093945"/>
                  <a:pt x="3263925" y="4100312"/>
                  <a:pt x="3261491" y="4112665"/>
                </a:cubicBezTo>
                <a:cubicBezTo>
                  <a:pt x="3263824" y="4132845"/>
                  <a:pt x="3285122" y="4124005"/>
                  <a:pt x="3275235" y="4148543"/>
                </a:cubicBezTo>
                <a:cubicBezTo>
                  <a:pt x="3282222" y="4163609"/>
                  <a:pt x="3300717" y="4191930"/>
                  <a:pt x="3303406" y="4203059"/>
                </a:cubicBezTo>
                <a:cubicBezTo>
                  <a:pt x="3307769" y="4216879"/>
                  <a:pt x="3289765" y="4198911"/>
                  <a:pt x="3291377" y="4215304"/>
                </a:cubicBezTo>
                <a:cubicBezTo>
                  <a:pt x="3295421" y="4234470"/>
                  <a:pt x="3290844" y="4240556"/>
                  <a:pt x="3303627" y="4247412"/>
                </a:cubicBezTo>
                <a:cubicBezTo>
                  <a:pt x="3300302" y="4270043"/>
                  <a:pt x="3313094" y="4269840"/>
                  <a:pt x="3323715" y="4295574"/>
                </a:cubicBezTo>
                <a:cubicBezTo>
                  <a:pt x="3318854" y="4309546"/>
                  <a:pt x="3323708" y="4317748"/>
                  <a:pt x="3331757" y="4324626"/>
                </a:cubicBezTo>
                <a:cubicBezTo>
                  <a:pt x="3334500" y="4352298"/>
                  <a:pt x="3348521" y="4373553"/>
                  <a:pt x="3357571" y="4402594"/>
                </a:cubicBezTo>
                <a:cubicBezTo>
                  <a:pt x="3395421" y="4440113"/>
                  <a:pt x="3406716" y="4492429"/>
                  <a:pt x="3416883" y="4511276"/>
                </a:cubicBezTo>
                <a:lnTo>
                  <a:pt x="3418568" y="4515669"/>
                </a:lnTo>
                <a:cubicBezTo>
                  <a:pt x="3418685" y="4519956"/>
                  <a:pt x="3418801" y="4524244"/>
                  <a:pt x="3418918" y="4528531"/>
                </a:cubicBezTo>
                <a:cubicBezTo>
                  <a:pt x="3418727" y="4530191"/>
                  <a:pt x="3418537" y="4531850"/>
                  <a:pt x="3418346" y="4533510"/>
                </a:cubicBezTo>
                <a:cubicBezTo>
                  <a:pt x="3418215" y="4536889"/>
                  <a:pt x="3418462" y="4539065"/>
                  <a:pt x="3419005" y="4540494"/>
                </a:cubicBezTo>
                <a:lnTo>
                  <a:pt x="3424268" y="4595886"/>
                </a:lnTo>
                <a:cubicBezTo>
                  <a:pt x="3429156" y="4624362"/>
                  <a:pt x="3443934" y="4682306"/>
                  <a:pt x="3448330" y="4711348"/>
                </a:cubicBezTo>
                <a:lnTo>
                  <a:pt x="3445621" y="4714874"/>
                </a:lnTo>
                <a:cubicBezTo>
                  <a:pt x="3444103" y="4718397"/>
                  <a:pt x="3443735" y="4723077"/>
                  <a:pt x="3445980" y="4730345"/>
                </a:cubicBezTo>
                <a:lnTo>
                  <a:pt x="3446976" y="4731926"/>
                </a:lnTo>
                <a:lnTo>
                  <a:pt x="3443720" y="4745408"/>
                </a:lnTo>
                <a:cubicBezTo>
                  <a:pt x="3444756" y="4771155"/>
                  <a:pt x="3455466" y="4843107"/>
                  <a:pt x="3453194" y="4886406"/>
                </a:cubicBezTo>
                <a:cubicBezTo>
                  <a:pt x="3454856" y="4906631"/>
                  <a:pt x="3481235" y="5008239"/>
                  <a:pt x="3455210" y="5025296"/>
                </a:cubicBezTo>
                <a:cubicBezTo>
                  <a:pt x="3442202" y="5116320"/>
                  <a:pt x="3464654" y="5119078"/>
                  <a:pt x="3462841" y="5211091"/>
                </a:cubicBezTo>
                <a:cubicBezTo>
                  <a:pt x="3469390" y="5269669"/>
                  <a:pt x="3462794" y="5327391"/>
                  <a:pt x="3469385" y="5356669"/>
                </a:cubicBezTo>
                <a:cubicBezTo>
                  <a:pt x="3471479" y="5361935"/>
                  <a:pt x="3474277" y="5366825"/>
                  <a:pt x="3477268" y="5371683"/>
                </a:cubicBezTo>
                <a:lnTo>
                  <a:pt x="3478824" y="5374232"/>
                </a:lnTo>
                <a:lnTo>
                  <a:pt x="3486664" y="5427532"/>
                </a:lnTo>
                <a:lnTo>
                  <a:pt x="3499845" y="5523238"/>
                </a:lnTo>
                <a:cubicBezTo>
                  <a:pt x="3496480" y="5535759"/>
                  <a:pt x="3498126" y="5574631"/>
                  <a:pt x="3505782" y="5582050"/>
                </a:cubicBezTo>
                <a:cubicBezTo>
                  <a:pt x="3507640" y="5590169"/>
                  <a:pt x="3505294" y="5599602"/>
                  <a:pt x="3513368" y="5603412"/>
                </a:cubicBezTo>
                <a:cubicBezTo>
                  <a:pt x="3518549" y="5620896"/>
                  <a:pt x="3530454" y="5660930"/>
                  <a:pt x="3536869" y="5686953"/>
                </a:cubicBezTo>
                <a:cubicBezTo>
                  <a:pt x="3527290" y="5702684"/>
                  <a:pt x="3548216" y="5722678"/>
                  <a:pt x="3551859" y="5759548"/>
                </a:cubicBezTo>
                <a:cubicBezTo>
                  <a:pt x="3540751" y="5776843"/>
                  <a:pt x="3554471" y="5784377"/>
                  <a:pt x="3540024" y="5816599"/>
                </a:cubicBezTo>
                <a:cubicBezTo>
                  <a:pt x="3541640" y="5817630"/>
                  <a:pt x="3543154" y="5818984"/>
                  <a:pt x="3544521" y="5820619"/>
                </a:cubicBezTo>
                <a:cubicBezTo>
                  <a:pt x="3552455" y="5830118"/>
                  <a:pt x="3553767" y="5846834"/>
                  <a:pt x="3547449" y="5857956"/>
                </a:cubicBezTo>
                <a:cubicBezTo>
                  <a:pt x="3528571" y="5908761"/>
                  <a:pt x="3532186" y="5952107"/>
                  <a:pt x="3530253" y="5993572"/>
                </a:cubicBezTo>
                <a:cubicBezTo>
                  <a:pt x="3530522" y="6040113"/>
                  <a:pt x="3553891" y="6005695"/>
                  <a:pt x="3536734" y="6066404"/>
                </a:cubicBezTo>
                <a:cubicBezTo>
                  <a:pt x="3545935" y="6071268"/>
                  <a:pt x="3546842" y="6078512"/>
                  <a:pt x="3543461" y="6091477"/>
                </a:cubicBezTo>
                <a:cubicBezTo>
                  <a:pt x="3549602" y="6107585"/>
                  <a:pt x="3568275" y="6137061"/>
                  <a:pt x="3573577" y="6163051"/>
                </a:cubicBezTo>
                <a:cubicBezTo>
                  <a:pt x="3577046" y="6182032"/>
                  <a:pt x="3572259" y="6223892"/>
                  <a:pt x="3575275" y="6247420"/>
                </a:cubicBezTo>
                <a:cubicBezTo>
                  <a:pt x="3570217" y="6271412"/>
                  <a:pt x="3583023" y="6273898"/>
                  <a:pt x="3591673" y="6304222"/>
                </a:cubicBezTo>
                <a:cubicBezTo>
                  <a:pt x="3585743" y="6318440"/>
                  <a:pt x="3589967" y="6328418"/>
                  <a:pt x="3597489" y="6337624"/>
                </a:cubicBezTo>
                <a:cubicBezTo>
                  <a:pt x="3598113" y="6368401"/>
                  <a:pt x="3610504" y="6394558"/>
                  <a:pt x="3617330" y="6428161"/>
                </a:cubicBezTo>
                <a:cubicBezTo>
                  <a:pt x="3612404" y="6466489"/>
                  <a:pt x="3633001" y="6482393"/>
                  <a:pt x="3640218" y="6518318"/>
                </a:cubicBezTo>
                <a:cubicBezTo>
                  <a:pt x="3625420" y="6557419"/>
                  <a:pt x="3668862" y="6537820"/>
                  <a:pt x="3670788" y="6568733"/>
                </a:cubicBezTo>
                <a:cubicBezTo>
                  <a:pt x="3659124" y="6621466"/>
                  <a:pt x="3685482" y="6565072"/>
                  <a:pt x="3687763" y="6643164"/>
                </a:cubicBezTo>
                <a:cubicBezTo>
                  <a:pt x="3685396" y="6647995"/>
                  <a:pt x="3689317" y="6656838"/>
                  <a:pt x="3693097" y="6655183"/>
                </a:cubicBezTo>
                <a:cubicBezTo>
                  <a:pt x="3693444" y="6672318"/>
                  <a:pt x="3690193" y="6715787"/>
                  <a:pt x="3689847" y="6745974"/>
                </a:cubicBezTo>
                <a:cubicBezTo>
                  <a:pt x="3689583" y="6773144"/>
                  <a:pt x="3690048" y="6817635"/>
                  <a:pt x="3691023" y="6836306"/>
                </a:cubicBezTo>
                <a:lnTo>
                  <a:pt x="3695699" y="6858001"/>
                </a:lnTo>
                <a:lnTo>
                  <a:pt x="0" y="6858000"/>
                </a:lnTo>
                <a:close/>
              </a:path>
            </a:pathLst>
          </a:custGeom>
        </p:spPr>
      </p:pic>
      <p:sp>
        <p:nvSpPr>
          <p:cNvPr id="3" name="Symbol zastępczy zawartości 2">
            <a:extLst>
              <a:ext uri="{FF2B5EF4-FFF2-40B4-BE49-F238E27FC236}">
                <a16:creationId xmlns:a16="http://schemas.microsoft.com/office/drawing/2014/main" id="{98A8A03F-600E-47E5-8591-843DBBE90EB0}"/>
              </a:ext>
            </a:extLst>
          </p:cNvPr>
          <p:cNvSpPr>
            <a:spLocks noGrp="1"/>
          </p:cNvSpPr>
          <p:nvPr>
            <p:ph idx="1"/>
          </p:nvPr>
        </p:nvSpPr>
        <p:spPr>
          <a:xfrm>
            <a:off x="3611533" y="2147357"/>
            <a:ext cx="4968929" cy="4101042"/>
          </a:xfrm>
        </p:spPr>
        <p:txBody>
          <a:bodyPr>
            <a:normAutofit/>
          </a:bodyPr>
          <a:lstStyle/>
          <a:p>
            <a:pPr marL="0" indent="0">
              <a:buNone/>
            </a:pPr>
            <a:r>
              <a:rPr lang="fr-FR" sz="3200" dirty="0">
                <a:solidFill>
                  <a:schemeClr val="tx1">
                    <a:lumMod val="85000"/>
                    <a:lumOff val="15000"/>
                  </a:schemeClr>
                </a:solidFill>
                <a:latin typeface="Times New Roman" panose="02020603050405020304" pitchFamily="18" charset="0"/>
                <a:cs typeface="Times New Roman" panose="02020603050405020304" pitchFamily="18" charset="0"/>
              </a:rPr>
              <a:t>Bo</a:t>
            </a:r>
            <a:r>
              <a:rPr lang="pl-PL" sz="3200" dirty="0">
                <a:solidFill>
                  <a:schemeClr val="tx1">
                    <a:lumMod val="85000"/>
                    <a:lumOff val="15000"/>
                  </a:schemeClr>
                </a:solidFill>
                <a:latin typeface="Times New Roman" panose="02020603050405020304" pitchFamily="18" charset="0"/>
                <a:cs typeface="Times New Roman" panose="02020603050405020304" pitchFamily="18" charset="0"/>
              </a:rPr>
              <a:t>v</a:t>
            </a:r>
            <a:r>
              <a:rPr lang="fr-FR" sz="3200" dirty="0">
                <a:solidFill>
                  <a:schemeClr val="tx1">
                    <a:lumMod val="85000"/>
                    <a:lumOff val="15000"/>
                  </a:schemeClr>
                </a:solidFill>
                <a:latin typeface="Times New Roman" panose="02020603050405020304" pitchFamily="18" charset="0"/>
                <a:cs typeface="Times New Roman" panose="02020603050405020304" pitchFamily="18" charset="0"/>
              </a:rPr>
              <a:t>ar</a:t>
            </a:r>
            <a:r>
              <a:rPr lang="pl-PL" sz="3200" dirty="0">
                <a:solidFill>
                  <a:schemeClr val="tx1">
                    <a:lumMod val="85000"/>
                    <a:lumOff val="15000"/>
                  </a:schemeClr>
                </a:solidFill>
                <a:latin typeface="Times New Roman" panose="02020603050405020304" pitchFamily="18" charset="0"/>
                <a:cs typeface="Times New Roman" panose="02020603050405020304" pitchFamily="18" charset="0"/>
              </a:rPr>
              <a:t>y</a:t>
            </a:r>
            <a:r>
              <a:rPr lang="fr-FR" sz="3200" dirty="0">
                <a:solidFill>
                  <a:schemeClr val="tx1">
                    <a:lumMod val="85000"/>
                    <a:lumOff val="15000"/>
                  </a:schemeClr>
                </a:solidFill>
                <a:latin typeface="Times New Roman" panose="02020603050405020304" pitchFamily="18" charset="0"/>
                <a:cs typeface="Times New Roman" panose="02020603050405020304" pitchFamily="18" charset="0"/>
              </a:rPr>
              <a:t>sm</a:t>
            </a:r>
            <a:r>
              <a:rPr lang="pl-PL" sz="3200" dirty="0">
                <a:solidFill>
                  <a:schemeClr val="tx1">
                    <a:lumMod val="85000"/>
                    <a:lumOff val="15000"/>
                  </a:schemeClr>
                </a:solidFill>
                <a:latin typeface="Times New Roman" panose="02020603050405020304" pitchFamily="18" charset="0"/>
                <a:cs typeface="Times New Roman" panose="02020603050405020304" pitchFamily="18" charset="0"/>
              </a:rPr>
              <a:t>e</a:t>
            </a:r>
            <a:r>
              <a:rPr lang="fr-FR" sz="3200" dirty="0">
                <a:solidFill>
                  <a:schemeClr val="tx1">
                    <a:lumMod val="85000"/>
                    <a:lumOff val="15000"/>
                  </a:schemeClr>
                </a:solidFill>
                <a:latin typeface="Times New Roman" panose="02020603050405020304" pitchFamily="18" charset="0"/>
                <a:cs typeface="Times New Roman" panose="02020603050405020304" pitchFamily="18" charset="0"/>
              </a:rPr>
              <a:t> est un concept du domaine des études littéraires et de la psychologie. Le nom vient du nom de l'héroïne du roman de Flaubert. Cela vaut la peine de connaître ce mot.</a:t>
            </a:r>
            <a:endParaRPr lang="pl-PL" sz="3200" dirty="0">
              <a:solidFill>
                <a:schemeClr val="tx1">
                  <a:lumMod val="85000"/>
                  <a:lumOff val="15000"/>
                </a:schemeClr>
              </a:solidFill>
              <a:latin typeface="Times New Roman" panose="02020603050405020304" pitchFamily="18" charset="0"/>
              <a:cs typeface="Times New Roman" panose="02020603050405020304" pitchFamily="18" charset="0"/>
            </a:endParaRPr>
          </a:p>
        </p:txBody>
      </p:sp>
      <p:pic>
        <p:nvPicPr>
          <p:cNvPr id="6" name="Obraz 5">
            <a:extLst>
              <a:ext uri="{FF2B5EF4-FFF2-40B4-BE49-F238E27FC236}">
                <a16:creationId xmlns:a16="http://schemas.microsoft.com/office/drawing/2014/main" id="{F9D81132-08DF-4F91-A065-B3EDBA293D5E}"/>
              </a:ext>
            </a:extLst>
          </p:cNvPr>
          <p:cNvPicPr>
            <a:picLocks noChangeAspect="1"/>
          </p:cNvPicPr>
          <p:nvPr/>
        </p:nvPicPr>
        <p:blipFill rotWithShape="1">
          <a:blip r:embed="rId3"/>
          <a:srcRect l="18868" r="15305"/>
          <a:stretch/>
        </p:blipFill>
        <p:spPr>
          <a:xfrm>
            <a:off x="8580467" y="10"/>
            <a:ext cx="3611533" cy="6857990"/>
          </a:xfrm>
          <a:custGeom>
            <a:avLst/>
            <a:gdLst/>
            <a:ahLst/>
            <a:cxnLst/>
            <a:rect l="l" t="t" r="r" b="b"/>
            <a:pathLst>
              <a:path w="3810000" h="6858000">
                <a:moveTo>
                  <a:pt x="95627" y="0"/>
                </a:moveTo>
                <a:lnTo>
                  <a:pt x="3810000" y="0"/>
                </a:lnTo>
                <a:lnTo>
                  <a:pt x="3810000" y="6858000"/>
                </a:lnTo>
                <a:lnTo>
                  <a:pt x="13132" y="6858000"/>
                </a:lnTo>
                <a:cubicBezTo>
                  <a:pt x="13183" y="6857363"/>
                  <a:pt x="13234" y="6856727"/>
                  <a:pt x="13284" y="6856090"/>
                </a:cubicBezTo>
                <a:lnTo>
                  <a:pt x="31566" y="6805847"/>
                </a:lnTo>
                <a:lnTo>
                  <a:pt x="30463" y="6715381"/>
                </a:lnTo>
                <a:cubicBezTo>
                  <a:pt x="29585" y="6714082"/>
                  <a:pt x="28597" y="6713038"/>
                  <a:pt x="27533" y="6712286"/>
                </a:cubicBezTo>
                <a:lnTo>
                  <a:pt x="31288" y="6698474"/>
                </a:lnTo>
                <a:lnTo>
                  <a:pt x="29901" y="6686264"/>
                </a:lnTo>
                <a:cubicBezTo>
                  <a:pt x="29591" y="6639749"/>
                  <a:pt x="29281" y="6593234"/>
                  <a:pt x="28971" y="6546719"/>
                </a:cubicBezTo>
                <a:cubicBezTo>
                  <a:pt x="23415" y="6502008"/>
                  <a:pt x="3087" y="6462057"/>
                  <a:pt x="310" y="6408337"/>
                </a:cubicBezTo>
                <a:cubicBezTo>
                  <a:pt x="-2468" y="6354617"/>
                  <a:pt x="14431" y="6312397"/>
                  <a:pt x="12307" y="6224401"/>
                </a:cubicBezTo>
                <a:lnTo>
                  <a:pt x="27152" y="6147415"/>
                </a:lnTo>
                <a:lnTo>
                  <a:pt x="39044" y="6093837"/>
                </a:lnTo>
                <a:cubicBezTo>
                  <a:pt x="47718" y="6039281"/>
                  <a:pt x="47985" y="5964495"/>
                  <a:pt x="46816" y="5915901"/>
                </a:cubicBezTo>
                <a:cubicBezTo>
                  <a:pt x="43189" y="5876557"/>
                  <a:pt x="47196" y="5863739"/>
                  <a:pt x="33533" y="5831562"/>
                </a:cubicBezTo>
                <a:cubicBezTo>
                  <a:pt x="27901" y="5792459"/>
                  <a:pt x="47408" y="5747455"/>
                  <a:pt x="46555" y="5710909"/>
                </a:cubicBezTo>
                <a:cubicBezTo>
                  <a:pt x="53188" y="5686865"/>
                  <a:pt x="49116" y="5615845"/>
                  <a:pt x="62461" y="5602222"/>
                </a:cubicBezTo>
                <a:cubicBezTo>
                  <a:pt x="64066" y="5572067"/>
                  <a:pt x="49594" y="5555548"/>
                  <a:pt x="56185" y="5529979"/>
                </a:cubicBezTo>
                <a:lnTo>
                  <a:pt x="67961" y="5458854"/>
                </a:lnTo>
                <a:lnTo>
                  <a:pt x="110939" y="5353584"/>
                </a:lnTo>
                <a:cubicBezTo>
                  <a:pt x="123070" y="5308303"/>
                  <a:pt x="110671" y="5307524"/>
                  <a:pt x="128276" y="5249764"/>
                </a:cubicBezTo>
                <a:cubicBezTo>
                  <a:pt x="137692" y="5218499"/>
                  <a:pt x="146153" y="5160067"/>
                  <a:pt x="156749" y="5116288"/>
                </a:cubicBezTo>
                <a:cubicBezTo>
                  <a:pt x="167347" y="5072508"/>
                  <a:pt x="184838" y="5010298"/>
                  <a:pt x="191855" y="4987089"/>
                </a:cubicBezTo>
                <a:lnTo>
                  <a:pt x="219824" y="4934095"/>
                </a:lnTo>
                <a:cubicBezTo>
                  <a:pt x="223315" y="4926170"/>
                  <a:pt x="231151" y="4920904"/>
                  <a:pt x="231137" y="4903120"/>
                </a:cubicBezTo>
                <a:lnTo>
                  <a:pt x="219738" y="4827391"/>
                </a:lnTo>
                <a:cubicBezTo>
                  <a:pt x="223928" y="4818620"/>
                  <a:pt x="227939" y="4809255"/>
                  <a:pt x="231597" y="4799440"/>
                </a:cubicBezTo>
                <a:lnTo>
                  <a:pt x="233480" y="4793512"/>
                </a:lnTo>
                <a:cubicBezTo>
                  <a:pt x="233423" y="4793432"/>
                  <a:pt x="233367" y="4793351"/>
                  <a:pt x="233310" y="4793271"/>
                </a:cubicBezTo>
                <a:cubicBezTo>
                  <a:pt x="233275" y="4791711"/>
                  <a:pt x="233728" y="4789662"/>
                  <a:pt x="234882" y="4786765"/>
                </a:cubicBezTo>
                <a:lnTo>
                  <a:pt x="236914" y="4782703"/>
                </a:lnTo>
                <a:lnTo>
                  <a:pt x="246329" y="4683644"/>
                </a:lnTo>
                <a:cubicBezTo>
                  <a:pt x="256294" y="4677568"/>
                  <a:pt x="256527" y="4667288"/>
                  <a:pt x="253823" y="4655204"/>
                </a:cubicBezTo>
                <a:cubicBezTo>
                  <a:pt x="259521" y="4631796"/>
                  <a:pt x="280440" y="4574275"/>
                  <a:pt x="280514" y="4543195"/>
                </a:cubicBezTo>
                <a:cubicBezTo>
                  <a:pt x="272112" y="4519880"/>
                  <a:pt x="251340" y="4505102"/>
                  <a:pt x="254268" y="4468722"/>
                </a:cubicBezTo>
                <a:cubicBezTo>
                  <a:pt x="266696" y="4435462"/>
                  <a:pt x="236001" y="4395418"/>
                  <a:pt x="252728" y="4353998"/>
                </a:cubicBezTo>
                <a:cubicBezTo>
                  <a:pt x="256750" y="4339008"/>
                  <a:pt x="256168" y="4294115"/>
                  <a:pt x="248123" y="4286542"/>
                </a:cubicBezTo>
                <a:cubicBezTo>
                  <a:pt x="246365" y="4277371"/>
                  <a:pt x="249194" y="4266107"/>
                  <a:pt x="240584" y="4262777"/>
                </a:cubicBezTo>
                <a:cubicBezTo>
                  <a:pt x="230221" y="4256829"/>
                  <a:pt x="246153" y="4222259"/>
                  <a:pt x="233949" y="4228340"/>
                </a:cubicBezTo>
                <a:cubicBezTo>
                  <a:pt x="244865" y="4203839"/>
                  <a:pt x="223150" y="4187902"/>
                  <a:pt x="217758" y="4169004"/>
                </a:cubicBezTo>
                <a:cubicBezTo>
                  <a:pt x="228596" y="4149446"/>
                  <a:pt x="206597" y="4129080"/>
                  <a:pt x="203797" y="4086781"/>
                </a:cubicBezTo>
                <a:cubicBezTo>
                  <a:pt x="216334" y="4065199"/>
                  <a:pt x="201740" y="4058317"/>
                  <a:pt x="218344" y="4018957"/>
                </a:cubicBezTo>
                <a:cubicBezTo>
                  <a:pt x="216630" y="4017979"/>
                  <a:pt x="215034" y="4016614"/>
                  <a:pt x="213609" y="4014902"/>
                </a:cubicBezTo>
                <a:cubicBezTo>
                  <a:pt x="205325" y="4004955"/>
                  <a:pt x="204424" y="3985729"/>
                  <a:pt x="211594" y="3971964"/>
                </a:cubicBezTo>
                <a:cubicBezTo>
                  <a:pt x="233561" y="3910433"/>
                  <a:pt x="230991" y="3860613"/>
                  <a:pt x="234357" y="3812226"/>
                </a:cubicBezTo>
                <a:cubicBezTo>
                  <a:pt x="235501" y="3758242"/>
                  <a:pt x="209185" y="3801364"/>
                  <a:pt x="229596" y="3728573"/>
                </a:cubicBezTo>
                <a:cubicBezTo>
                  <a:pt x="219804" y="3724174"/>
                  <a:pt x="219047" y="3715890"/>
                  <a:pt x="223099" y="3700384"/>
                </a:cubicBezTo>
                <a:cubicBezTo>
                  <a:pt x="222942" y="3674360"/>
                  <a:pt x="199034" y="3683312"/>
                  <a:pt x="212511" y="3653063"/>
                </a:cubicBezTo>
                <a:cubicBezTo>
                  <a:pt x="207582" y="3623616"/>
                  <a:pt x="199349" y="3555881"/>
                  <a:pt x="193522" y="3523704"/>
                </a:cubicBezTo>
                <a:cubicBezTo>
                  <a:pt x="199728" y="3495169"/>
                  <a:pt x="185963" y="3494025"/>
                  <a:pt x="177551" y="3460001"/>
                </a:cubicBezTo>
                <a:cubicBezTo>
                  <a:pt x="184399" y="3442692"/>
                  <a:pt x="180138" y="3431687"/>
                  <a:pt x="172293" y="3422022"/>
                </a:cubicBezTo>
                <a:cubicBezTo>
                  <a:pt x="172567" y="3386386"/>
                  <a:pt x="159982" y="3357707"/>
                  <a:pt x="153640" y="3319632"/>
                </a:cubicBezTo>
                <a:cubicBezTo>
                  <a:pt x="117352" y="3267571"/>
                  <a:pt x="111308" y="3199530"/>
                  <a:pt x="102580" y="3174350"/>
                </a:cubicBezTo>
                <a:lnTo>
                  <a:pt x="101281" y="3168555"/>
                </a:lnTo>
                <a:cubicBezTo>
                  <a:pt x="101655" y="3163067"/>
                  <a:pt x="102030" y="3157580"/>
                  <a:pt x="102403" y="3152092"/>
                </a:cubicBezTo>
                <a:lnTo>
                  <a:pt x="103597" y="3145797"/>
                </a:lnTo>
                <a:cubicBezTo>
                  <a:pt x="104132" y="3141497"/>
                  <a:pt x="104119" y="3138691"/>
                  <a:pt x="103701" y="3136806"/>
                </a:cubicBezTo>
                <a:lnTo>
                  <a:pt x="108221" y="3088993"/>
                </a:lnTo>
                <a:cubicBezTo>
                  <a:pt x="109464" y="3064872"/>
                  <a:pt x="113188" y="3030250"/>
                  <a:pt x="111158" y="2992081"/>
                </a:cubicBezTo>
                <a:cubicBezTo>
                  <a:pt x="109031" y="2944441"/>
                  <a:pt x="104226" y="2942439"/>
                  <a:pt x="105565" y="2902844"/>
                </a:cubicBezTo>
                <a:cubicBezTo>
                  <a:pt x="107874" y="2897323"/>
                  <a:pt x="101362" y="2801618"/>
                  <a:pt x="105102" y="2797375"/>
                </a:cubicBezTo>
                <a:cubicBezTo>
                  <a:pt x="86174" y="2744941"/>
                  <a:pt x="109804" y="2750735"/>
                  <a:pt x="107241" y="2691357"/>
                </a:cubicBezTo>
                <a:cubicBezTo>
                  <a:pt x="107811" y="2665349"/>
                  <a:pt x="115946" y="2561129"/>
                  <a:pt x="145888" y="2542201"/>
                </a:cubicBezTo>
                <a:cubicBezTo>
                  <a:pt x="170455" y="2427400"/>
                  <a:pt x="123634" y="2367849"/>
                  <a:pt x="136292" y="2250554"/>
                </a:cubicBezTo>
                <a:cubicBezTo>
                  <a:pt x="110877" y="2215639"/>
                  <a:pt x="134601" y="2180816"/>
                  <a:pt x="130310" y="2141581"/>
                </a:cubicBezTo>
                <a:cubicBezTo>
                  <a:pt x="154051" y="2149219"/>
                  <a:pt x="117587" y="2094975"/>
                  <a:pt x="144587" y="2089095"/>
                </a:cubicBezTo>
                <a:cubicBezTo>
                  <a:pt x="142952" y="2082142"/>
                  <a:pt x="140513" y="2075590"/>
                  <a:pt x="137867" y="2069059"/>
                </a:cubicBezTo>
                <a:lnTo>
                  <a:pt x="136492" y="2065634"/>
                </a:lnTo>
                <a:cubicBezTo>
                  <a:pt x="136216" y="2060851"/>
                  <a:pt x="135939" y="2056067"/>
                  <a:pt x="135663" y="2051284"/>
                </a:cubicBezTo>
                <a:lnTo>
                  <a:pt x="124268" y="1960184"/>
                </a:lnTo>
                <a:cubicBezTo>
                  <a:pt x="138968" y="1926370"/>
                  <a:pt x="111716" y="1914873"/>
                  <a:pt x="131257" y="1873060"/>
                </a:cubicBezTo>
                <a:cubicBezTo>
                  <a:pt x="136329" y="1857442"/>
                  <a:pt x="139083" y="1807624"/>
                  <a:pt x="131724" y="1797311"/>
                </a:cubicBezTo>
                <a:cubicBezTo>
                  <a:pt x="130673" y="1786740"/>
                  <a:pt x="134293" y="1774954"/>
                  <a:pt x="126063" y="1769201"/>
                </a:cubicBezTo>
                <a:cubicBezTo>
                  <a:pt x="116300" y="1760126"/>
                  <a:pt x="134551" y="1725705"/>
                  <a:pt x="122085" y="1729500"/>
                </a:cubicBezTo>
                <a:cubicBezTo>
                  <a:pt x="134648" y="1705012"/>
                  <a:pt x="114449" y="1682158"/>
                  <a:pt x="110543" y="1659949"/>
                </a:cubicBezTo>
                <a:cubicBezTo>
                  <a:pt x="122664" y="1640913"/>
                  <a:pt x="102513" y="1613087"/>
                  <a:pt x="102892" y="1565607"/>
                </a:cubicBezTo>
                <a:cubicBezTo>
                  <a:pt x="116835" y="1544742"/>
                  <a:pt x="102976" y="1533616"/>
                  <a:pt x="122245" y="1494057"/>
                </a:cubicBezTo>
                <a:cubicBezTo>
                  <a:pt x="120629" y="1492563"/>
                  <a:pt x="119160" y="1490668"/>
                  <a:pt x="117883" y="1488429"/>
                </a:cubicBezTo>
                <a:cubicBezTo>
                  <a:pt x="110465" y="1475431"/>
                  <a:pt x="111002" y="1453942"/>
                  <a:pt x="119083" y="1440433"/>
                </a:cubicBezTo>
                <a:cubicBezTo>
                  <a:pt x="145274" y="1377630"/>
                  <a:pt x="146438" y="1321884"/>
                  <a:pt x="153340" y="1269148"/>
                </a:cubicBezTo>
                <a:cubicBezTo>
                  <a:pt x="158467" y="1209690"/>
                  <a:pt x="129360" y="1251077"/>
                  <a:pt x="154855" y="1175439"/>
                </a:cubicBezTo>
                <a:cubicBezTo>
                  <a:pt x="145538" y="1168218"/>
                  <a:pt x="145408" y="1158868"/>
                  <a:pt x="150548" y="1142685"/>
                </a:cubicBezTo>
                <a:cubicBezTo>
                  <a:pt x="152321" y="1113850"/>
                  <a:pt x="128121" y="1118007"/>
                  <a:pt x="143630" y="1087778"/>
                </a:cubicBezTo>
                <a:cubicBezTo>
                  <a:pt x="139451" y="1064261"/>
                  <a:pt x="125971" y="1018012"/>
                  <a:pt x="125476" y="1001580"/>
                </a:cubicBezTo>
                <a:cubicBezTo>
                  <a:pt x="123958" y="976962"/>
                  <a:pt x="134851" y="962709"/>
                  <a:pt x="134526" y="940069"/>
                </a:cubicBezTo>
                <a:cubicBezTo>
                  <a:pt x="142751" y="909988"/>
                  <a:pt x="129284" y="905409"/>
                  <a:pt x="123523" y="865739"/>
                </a:cubicBezTo>
                <a:cubicBezTo>
                  <a:pt x="131549" y="848234"/>
                  <a:pt x="128173" y="835030"/>
                  <a:pt x="121164" y="822450"/>
                </a:cubicBezTo>
                <a:cubicBezTo>
                  <a:pt x="124077" y="783082"/>
                  <a:pt x="113811" y="748321"/>
                  <a:pt x="110389" y="704665"/>
                </a:cubicBezTo>
                <a:cubicBezTo>
                  <a:pt x="120144" y="656264"/>
                  <a:pt x="99869" y="633697"/>
                  <a:pt x="96299" y="587032"/>
                </a:cubicBezTo>
                <a:cubicBezTo>
                  <a:pt x="87861" y="539988"/>
                  <a:pt x="66571" y="452493"/>
                  <a:pt x="59759" y="422399"/>
                </a:cubicBezTo>
                <a:cubicBezTo>
                  <a:pt x="62865" y="416491"/>
                  <a:pt x="59682" y="404768"/>
                  <a:pt x="55429" y="406467"/>
                </a:cubicBezTo>
                <a:cubicBezTo>
                  <a:pt x="56742" y="400038"/>
                  <a:pt x="64884" y="384166"/>
                  <a:pt x="58062" y="383409"/>
                </a:cubicBezTo>
                <a:cubicBezTo>
                  <a:pt x="57210" y="351894"/>
                  <a:pt x="61145" y="320031"/>
                  <a:pt x="69487" y="290892"/>
                </a:cubicBezTo>
                <a:cubicBezTo>
                  <a:pt x="57686" y="231306"/>
                  <a:pt x="89539" y="260845"/>
                  <a:pt x="86198" y="217175"/>
                </a:cubicBezTo>
                <a:cubicBezTo>
                  <a:pt x="72715" y="183379"/>
                  <a:pt x="83646" y="168958"/>
                  <a:pt x="74643" y="129155"/>
                </a:cubicBezTo>
                <a:cubicBezTo>
                  <a:pt x="96697" y="112411"/>
                  <a:pt x="72236" y="90977"/>
                  <a:pt x="78417" y="74202"/>
                </a:cubicBezTo>
                <a:cubicBezTo>
                  <a:pt x="59029" y="57686"/>
                  <a:pt x="81827" y="29115"/>
                  <a:pt x="94183" y="4683"/>
                </a:cubicBezTo>
                <a:close/>
              </a:path>
            </a:pathLst>
          </a:custGeom>
        </p:spPr>
      </p:pic>
    </p:spTree>
    <p:extLst>
      <p:ext uri="{BB962C8B-B14F-4D97-AF65-F5344CB8AC3E}">
        <p14:creationId xmlns:p14="http://schemas.microsoft.com/office/powerpoint/2010/main" val="16089214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9">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22">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AF16F66B-F200-4AB9-B456-AE1E467EC2ED}"/>
              </a:ext>
            </a:extLst>
          </p:cNvPr>
          <p:cNvSpPr>
            <a:spLocks noGrp="1"/>
          </p:cNvSpPr>
          <p:nvPr>
            <p:ph type="title"/>
          </p:nvPr>
        </p:nvSpPr>
        <p:spPr>
          <a:xfrm>
            <a:off x="9318550" y="272902"/>
            <a:ext cx="1941329" cy="3505200"/>
          </a:xfrm>
        </p:spPr>
        <p:txBody>
          <a:bodyPr anchor="t">
            <a:normAutofit/>
          </a:bodyPr>
          <a:lstStyle/>
          <a:p>
            <a:r>
              <a:rPr lang="pl-PL" sz="4000" dirty="0">
                <a:latin typeface="Times New Roman" panose="02020603050405020304" pitchFamily="18" charset="0"/>
                <a:cs typeface="Times New Roman" panose="02020603050405020304" pitchFamily="18" charset="0"/>
              </a:rPr>
              <a:t>Quiz</a:t>
            </a:r>
          </a:p>
        </p:txBody>
      </p:sp>
      <p:sp>
        <p:nvSpPr>
          <p:cNvPr id="3" name="Symbol zastępczy zawartości 2">
            <a:extLst>
              <a:ext uri="{FF2B5EF4-FFF2-40B4-BE49-F238E27FC236}">
                <a16:creationId xmlns:a16="http://schemas.microsoft.com/office/drawing/2014/main" id="{726D1990-FEB1-4257-8E8E-8E114315A459}"/>
              </a:ext>
            </a:extLst>
          </p:cNvPr>
          <p:cNvSpPr>
            <a:spLocks noGrp="1"/>
          </p:cNvSpPr>
          <p:nvPr>
            <p:ph idx="1"/>
          </p:nvPr>
        </p:nvSpPr>
        <p:spPr>
          <a:xfrm>
            <a:off x="652130" y="1313121"/>
            <a:ext cx="10887739" cy="4231758"/>
          </a:xfrm>
          <a:noFill/>
          <a:ln>
            <a:noFill/>
          </a:ln>
        </p:spPr>
        <p:txBody>
          <a:bodyPr>
            <a:noAutofit/>
          </a:bodyPr>
          <a:lstStyle/>
          <a:p>
            <a:r>
              <a:rPr lang="fr-FR" sz="2400" dirty="0">
                <a:latin typeface="Times New Roman" panose="02020603050405020304" pitchFamily="18" charset="0"/>
                <a:cs typeface="Times New Roman" panose="02020603050405020304" pitchFamily="18" charset="0"/>
              </a:rPr>
              <a:t>D'où vient le nom bovarisme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du</a:t>
            </a:r>
            <a:r>
              <a:rPr lang="pl-PL" sz="2400" dirty="0">
                <a:latin typeface="Times New Roman" panose="02020603050405020304" pitchFamily="18" charset="0"/>
                <a:cs typeface="Times New Roman" panose="02020603050405020304" pitchFamily="18" charset="0"/>
              </a:rPr>
              <a:t> nom </a:t>
            </a:r>
            <a:r>
              <a:rPr lang="pl-PL" sz="2400" dirty="0" err="1">
                <a:latin typeface="Times New Roman" panose="02020603050405020304" pitchFamily="18" charset="0"/>
                <a:cs typeface="Times New Roman" panose="02020603050405020304" pitchFamily="18" charset="0"/>
              </a:rPr>
              <a:t>du</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poison</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b="1" dirty="0">
                <a:solidFill>
                  <a:schemeClr val="accent6">
                    <a:lumMod val="50000"/>
                  </a:schemeClr>
                </a:solidFill>
                <a:latin typeface="Times New Roman" panose="02020603050405020304" pitchFamily="18" charset="0"/>
                <a:cs typeface="Times New Roman" panose="02020603050405020304" pitchFamily="18" charset="0"/>
              </a:rPr>
              <a:t> </a:t>
            </a:r>
            <a:r>
              <a:rPr lang="fr-FR" sz="2400" dirty="0">
                <a:latin typeface="Times New Roman" panose="02020603050405020304" pitchFamily="18" charset="0"/>
                <a:cs typeface="Times New Roman" panose="02020603050405020304" pitchFamily="18" charset="0"/>
              </a:rPr>
              <a:t>du nom de la rue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du</a:t>
            </a:r>
            <a:r>
              <a:rPr lang="pl-PL" sz="2400" dirty="0">
                <a:latin typeface="Times New Roman" panose="02020603050405020304" pitchFamily="18" charset="0"/>
                <a:cs typeface="Times New Roman" panose="02020603050405020304" pitchFamily="18" charset="0"/>
              </a:rPr>
              <a:t> nom de </a:t>
            </a:r>
            <a:r>
              <a:rPr lang="pl-PL" sz="2400" dirty="0" err="1">
                <a:latin typeface="Times New Roman" panose="02020603050405020304" pitchFamily="18" charset="0"/>
                <a:cs typeface="Times New Roman" panose="02020603050405020304" pitchFamily="18" charset="0"/>
              </a:rPr>
              <a:t>l'auteur</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du nom du personnage principal du roman</a:t>
            </a:r>
            <a:endParaRPr lang="pl-PL" sz="2400" dirty="0">
              <a:latin typeface="Times New Roman" panose="02020603050405020304" pitchFamily="18" charset="0"/>
              <a:cs typeface="Times New Roman" panose="02020603050405020304" pitchFamily="18" charset="0"/>
            </a:endParaRPr>
          </a:p>
          <a:p>
            <a:r>
              <a:rPr lang="pl-PL" sz="2400" dirty="0" err="1">
                <a:latin typeface="Times New Roman" panose="02020603050405020304" pitchFamily="18" charset="0"/>
                <a:cs typeface="Times New Roman" panose="02020603050405020304" pitchFamily="18" charset="0"/>
              </a:rPr>
              <a:t>Qu'est</a:t>
            </a:r>
            <a:r>
              <a:rPr lang="pl-PL" sz="2400" dirty="0">
                <a:latin typeface="Times New Roman" panose="02020603050405020304" pitchFamily="18" charset="0"/>
                <a:cs typeface="Times New Roman" panose="02020603050405020304" pitchFamily="18" charset="0"/>
              </a:rPr>
              <a:t>-ce </a:t>
            </a:r>
            <a:r>
              <a:rPr lang="pl-PL" sz="2400" dirty="0" err="1">
                <a:latin typeface="Times New Roman" panose="02020603050405020304" pitchFamily="18" charset="0"/>
                <a:cs typeface="Times New Roman" panose="02020603050405020304" pitchFamily="18" charset="0"/>
              </a:rPr>
              <a:t>que</a:t>
            </a:r>
            <a:r>
              <a:rPr lang="pl-PL" sz="2400" dirty="0">
                <a:latin typeface="Times New Roman" panose="02020603050405020304" pitchFamily="18" charset="0"/>
                <a:cs typeface="Times New Roman" panose="02020603050405020304" pitchFamily="18" charset="0"/>
              </a:rPr>
              <a:t> le </a:t>
            </a:r>
            <a:r>
              <a:rPr lang="pl-PL" sz="2400" dirty="0" err="1">
                <a:latin typeface="Times New Roman" panose="02020603050405020304" pitchFamily="18" charset="0"/>
                <a:cs typeface="Times New Roman" panose="02020603050405020304" pitchFamily="18" charset="0"/>
              </a:rPr>
              <a:t>bovarisme</a:t>
            </a:r>
            <a:r>
              <a:rPr lang="pl-PL" sz="2400" dirty="0">
                <a:latin typeface="Times New Roman" panose="02020603050405020304" pitchFamily="18" charset="0"/>
                <a:cs typeface="Times New Roman" panose="02020603050405020304" pitchFamily="18" charset="0"/>
              </a:rPr>
              <a:t> ?</a:t>
            </a: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fr-FR" sz="2400" dirty="0">
                <a:latin typeface="Times New Roman" panose="02020603050405020304" pitchFamily="18" charset="0"/>
                <a:cs typeface="Times New Roman" panose="02020603050405020304" pitchFamily="18" charset="0"/>
              </a:rPr>
              <a:t> le nom de la fleur</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fr-FR" sz="2400" dirty="0">
                <a:latin typeface="Times New Roman" panose="02020603050405020304" pitchFamily="18" charset="0"/>
                <a:cs typeface="Times New Roman" panose="02020603050405020304" pitchFamily="18" charset="0"/>
              </a:rPr>
              <a:t> un concept du domaine de la psychologie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nom de </a:t>
            </a:r>
            <a:r>
              <a:rPr lang="pl-PL" sz="2400" dirty="0" err="1">
                <a:latin typeface="Times New Roman" panose="02020603050405020304" pitchFamily="18" charset="0"/>
                <a:cs typeface="Times New Roman" panose="02020603050405020304" pitchFamily="18" charset="0"/>
              </a:rPr>
              <a:t>l'alcool</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nom de </a:t>
            </a:r>
            <a:r>
              <a:rPr lang="pl-PL" sz="2400" dirty="0" err="1">
                <a:latin typeface="Times New Roman" panose="02020603050405020304" pitchFamily="18" charset="0"/>
                <a:cs typeface="Times New Roman" panose="02020603050405020304" pitchFamily="18" charset="0"/>
              </a:rPr>
              <a:t>rue</a:t>
            </a:r>
            <a:endParaRPr lang="pl-PL" sz="2400" dirty="0">
              <a:latin typeface="Times New Roman" panose="02020603050405020304" pitchFamily="18" charset="0"/>
              <a:cs typeface="Times New Roman" panose="02020603050405020304" pitchFamily="18" charset="0"/>
            </a:endParaRPr>
          </a:p>
          <a:p>
            <a:r>
              <a:rPr lang="fr-FR" sz="2400" dirty="0">
                <a:latin typeface="Times New Roman" panose="02020603050405020304" pitchFamily="18" charset="0"/>
                <a:cs typeface="Times New Roman" panose="02020603050405020304" pitchFamily="18" charset="0"/>
              </a:rPr>
              <a:t>Que sont les livres pour un bovariste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n'ont</a:t>
            </a:r>
            <a:r>
              <a:rPr lang="pl-PL" sz="2400" dirty="0">
                <a:latin typeface="Times New Roman" panose="02020603050405020304" pitchFamily="18" charset="0"/>
                <a:cs typeface="Times New Roman" panose="02020603050405020304" pitchFamily="18" charset="0"/>
              </a:rPr>
              <a:t> pas </a:t>
            </a:r>
            <a:r>
              <a:rPr lang="pl-PL" sz="2400" dirty="0" err="1">
                <a:latin typeface="Times New Roman" panose="02020603050405020304" pitchFamily="18" charset="0"/>
                <a:cs typeface="Times New Roman" panose="02020603050405020304" pitchFamily="18" charset="0"/>
              </a:rPr>
              <a:t>d'importance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travail</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drogue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devoir</a:t>
            </a:r>
            <a:endParaRPr lang="pl-PL" sz="2400" dirty="0">
              <a:latin typeface="Times New Roman" panose="02020603050405020304" pitchFamily="18" charset="0"/>
              <a:cs typeface="Times New Roman" panose="02020603050405020304" pitchFamily="18" charset="0"/>
            </a:endParaRPr>
          </a:p>
          <a:p>
            <a:r>
              <a:rPr lang="fr-FR" sz="2400" dirty="0">
                <a:latin typeface="Times New Roman" panose="02020603050405020304" pitchFamily="18" charset="0"/>
                <a:cs typeface="Times New Roman" panose="02020603050405020304" pitchFamily="18" charset="0"/>
              </a:rPr>
              <a:t>Comment s'appelle le créateur du terme bovarisme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Jules de </a:t>
            </a:r>
            <a:r>
              <a:rPr lang="pl-PL" sz="2400" dirty="0" err="1">
                <a:latin typeface="Times New Roman" panose="02020603050405020304" pitchFamily="18" charset="0"/>
                <a:cs typeface="Times New Roman" panose="02020603050405020304" pitchFamily="18" charset="0"/>
              </a:rPr>
              <a:t>Gaultier</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Sigmund Freud </a:t>
            </a:r>
            <a:r>
              <a:rPr lang="pl-PL" sz="2400" b="1" dirty="0">
                <a:solidFill>
                  <a:schemeClr val="accent4">
                    <a:alpha val="55000"/>
                  </a:schemeClr>
                </a:solidFill>
                <a:latin typeface="Times New Roman" panose="02020603050405020304" pitchFamily="18" charset="0"/>
                <a:cs typeface="Times New Roman" panose="02020603050405020304" pitchFamily="18" charset="0"/>
              </a:rPr>
              <a:t>C)  </a:t>
            </a:r>
            <a:r>
              <a:rPr lang="pl-PL" sz="2400" dirty="0" err="1">
                <a:latin typeface="Times New Roman" panose="02020603050405020304" pitchFamily="18" charset="0"/>
                <a:cs typeface="Times New Roman" panose="02020603050405020304" pitchFamily="18" charset="0"/>
              </a:rPr>
              <a:t>Edith</a:t>
            </a:r>
            <a:r>
              <a:rPr lang="pl-PL" sz="2400" dirty="0">
                <a:latin typeface="Times New Roman" panose="02020603050405020304" pitchFamily="18" charset="0"/>
                <a:cs typeface="Times New Roman" panose="02020603050405020304" pitchFamily="18" charset="0"/>
              </a:rPr>
              <a:t> Piaf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Maria Janion</a:t>
            </a:r>
          </a:p>
          <a:p>
            <a:endParaRPr lang="pl-PL"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666703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9">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22">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AF16F66B-F200-4AB9-B456-AE1E467EC2ED}"/>
              </a:ext>
            </a:extLst>
          </p:cNvPr>
          <p:cNvSpPr>
            <a:spLocks noGrp="1"/>
          </p:cNvSpPr>
          <p:nvPr>
            <p:ph type="title"/>
          </p:nvPr>
        </p:nvSpPr>
        <p:spPr>
          <a:xfrm>
            <a:off x="9318550" y="272902"/>
            <a:ext cx="1941329" cy="3505200"/>
          </a:xfrm>
        </p:spPr>
        <p:txBody>
          <a:bodyPr anchor="t">
            <a:normAutofit/>
          </a:bodyPr>
          <a:lstStyle/>
          <a:p>
            <a:r>
              <a:rPr lang="pl-PL" sz="4000" dirty="0">
                <a:latin typeface="Times New Roman" panose="02020603050405020304" pitchFamily="18" charset="0"/>
                <a:cs typeface="Times New Roman" panose="02020603050405020304" pitchFamily="18" charset="0"/>
              </a:rPr>
              <a:t>Quiz</a:t>
            </a:r>
          </a:p>
        </p:txBody>
      </p:sp>
      <p:sp>
        <p:nvSpPr>
          <p:cNvPr id="3" name="Symbol zastępczy zawartości 2">
            <a:extLst>
              <a:ext uri="{FF2B5EF4-FFF2-40B4-BE49-F238E27FC236}">
                <a16:creationId xmlns:a16="http://schemas.microsoft.com/office/drawing/2014/main" id="{726D1990-FEB1-4257-8E8E-8E114315A459}"/>
              </a:ext>
            </a:extLst>
          </p:cNvPr>
          <p:cNvSpPr>
            <a:spLocks noGrp="1"/>
          </p:cNvSpPr>
          <p:nvPr>
            <p:ph idx="1"/>
          </p:nvPr>
        </p:nvSpPr>
        <p:spPr>
          <a:xfrm>
            <a:off x="652130" y="1313121"/>
            <a:ext cx="10887739" cy="4231758"/>
          </a:xfrm>
          <a:noFill/>
          <a:ln>
            <a:noFill/>
          </a:ln>
        </p:spPr>
        <p:txBody>
          <a:bodyPr>
            <a:noAutofit/>
          </a:bodyPr>
          <a:lstStyle/>
          <a:p>
            <a:r>
              <a:rPr lang="fr-FR" sz="2400" dirty="0">
                <a:latin typeface="Times New Roman" panose="02020603050405020304" pitchFamily="18" charset="0"/>
                <a:cs typeface="Times New Roman" panose="02020603050405020304" pitchFamily="18" charset="0"/>
              </a:rPr>
              <a:t>D'où vient le nom bovarisme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du</a:t>
            </a:r>
            <a:r>
              <a:rPr lang="pl-PL" sz="2400" dirty="0">
                <a:latin typeface="Times New Roman" panose="02020603050405020304" pitchFamily="18" charset="0"/>
                <a:cs typeface="Times New Roman" panose="02020603050405020304" pitchFamily="18" charset="0"/>
              </a:rPr>
              <a:t> nom </a:t>
            </a:r>
            <a:r>
              <a:rPr lang="pl-PL" sz="2400" dirty="0" err="1">
                <a:latin typeface="Times New Roman" panose="02020603050405020304" pitchFamily="18" charset="0"/>
                <a:cs typeface="Times New Roman" panose="02020603050405020304" pitchFamily="18" charset="0"/>
              </a:rPr>
              <a:t>du</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poison</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b="1" dirty="0">
                <a:solidFill>
                  <a:schemeClr val="accent6">
                    <a:lumMod val="50000"/>
                  </a:schemeClr>
                </a:solidFill>
                <a:latin typeface="Times New Roman" panose="02020603050405020304" pitchFamily="18" charset="0"/>
                <a:cs typeface="Times New Roman" panose="02020603050405020304" pitchFamily="18" charset="0"/>
              </a:rPr>
              <a:t> </a:t>
            </a:r>
            <a:r>
              <a:rPr lang="fr-FR" sz="2400" dirty="0">
                <a:latin typeface="Times New Roman" panose="02020603050405020304" pitchFamily="18" charset="0"/>
                <a:cs typeface="Times New Roman" panose="02020603050405020304" pitchFamily="18" charset="0"/>
              </a:rPr>
              <a:t>du nom de la rue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du</a:t>
            </a:r>
            <a:r>
              <a:rPr lang="pl-PL" sz="2400" dirty="0">
                <a:latin typeface="Times New Roman" panose="02020603050405020304" pitchFamily="18" charset="0"/>
                <a:cs typeface="Times New Roman" panose="02020603050405020304" pitchFamily="18" charset="0"/>
              </a:rPr>
              <a:t> nom de </a:t>
            </a:r>
            <a:r>
              <a:rPr lang="pl-PL" sz="2400" dirty="0" err="1">
                <a:latin typeface="Times New Roman" panose="02020603050405020304" pitchFamily="18" charset="0"/>
                <a:cs typeface="Times New Roman" panose="02020603050405020304" pitchFamily="18" charset="0"/>
              </a:rPr>
              <a:t>l'auteur</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D)</a:t>
            </a:r>
            <a:r>
              <a:rPr lang="fr-FR" sz="2400" dirty="0">
                <a:highlight>
                  <a:srgbClr val="C0C0C0"/>
                </a:highlight>
                <a:latin typeface="Times New Roman" panose="02020603050405020304" pitchFamily="18" charset="0"/>
                <a:cs typeface="Times New Roman" panose="02020603050405020304" pitchFamily="18" charset="0"/>
              </a:rPr>
              <a:t> du nom du personnage principal du roman</a:t>
            </a:r>
            <a:endParaRPr lang="pl-PL" sz="2400" dirty="0">
              <a:highlight>
                <a:srgbClr val="C0C0C0"/>
              </a:highlight>
              <a:latin typeface="Times New Roman" panose="02020603050405020304" pitchFamily="18" charset="0"/>
              <a:cs typeface="Times New Roman" panose="02020603050405020304" pitchFamily="18" charset="0"/>
            </a:endParaRPr>
          </a:p>
          <a:p>
            <a:r>
              <a:rPr lang="pl-PL" sz="2400" dirty="0" err="1">
                <a:latin typeface="Times New Roman" panose="02020603050405020304" pitchFamily="18" charset="0"/>
                <a:cs typeface="Times New Roman" panose="02020603050405020304" pitchFamily="18" charset="0"/>
              </a:rPr>
              <a:t>Qu'est</a:t>
            </a:r>
            <a:r>
              <a:rPr lang="pl-PL" sz="2400" dirty="0">
                <a:latin typeface="Times New Roman" panose="02020603050405020304" pitchFamily="18" charset="0"/>
                <a:cs typeface="Times New Roman" panose="02020603050405020304" pitchFamily="18" charset="0"/>
              </a:rPr>
              <a:t>-ce </a:t>
            </a:r>
            <a:r>
              <a:rPr lang="pl-PL" sz="2400" dirty="0" err="1">
                <a:latin typeface="Times New Roman" panose="02020603050405020304" pitchFamily="18" charset="0"/>
                <a:cs typeface="Times New Roman" panose="02020603050405020304" pitchFamily="18" charset="0"/>
              </a:rPr>
              <a:t>que</a:t>
            </a:r>
            <a:r>
              <a:rPr lang="pl-PL" sz="2400" dirty="0">
                <a:latin typeface="Times New Roman" panose="02020603050405020304" pitchFamily="18" charset="0"/>
                <a:cs typeface="Times New Roman" panose="02020603050405020304" pitchFamily="18" charset="0"/>
              </a:rPr>
              <a:t> le </a:t>
            </a:r>
            <a:r>
              <a:rPr lang="pl-PL" sz="2400" dirty="0" err="1">
                <a:latin typeface="Times New Roman" panose="02020603050405020304" pitchFamily="18" charset="0"/>
                <a:cs typeface="Times New Roman" panose="02020603050405020304" pitchFamily="18" charset="0"/>
              </a:rPr>
              <a:t>bovarisme</a:t>
            </a:r>
            <a:r>
              <a:rPr lang="pl-PL" sz="2400" dirty="0">
                <a:latin typeface="Times New Roman" panose="02020603050405020304" pitchFamily="18" charset="0"/>
                <a:cs typeface="Times New Roman" panose="02020603050405020304" pitchFamily="18" charset="0"/>
              </a:rPr>
              <a:t> ?</a:t>
            </a: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fr-FR" sz="2400" dirty="0">
                <a:latin typeface="Times New Roman" panose="02020603050405020304" pitchFamily="18" charset="0"/>
                <a:cs typeface="Times New Roman" panose="02020603050405020304" pitchFamily="18" charset="0"/>
              </a:rPr>
              <a:t> le nom de la fleur</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B)</a:t>
            </a:r>
            <a:r>
              <a:rPr lang="fr-FR" sz="2400" dirty="0">
                <a:highlight>
                  <a:srgbClr val="C0C0C0"/>
                </a:highlight>
                <a:latin typeface="Times New Roman" panose="02020603050405020304" pitchFamily="18" charset="0"/>
                <a:cs typeface="Times New Roman" panose="02020603050405020304" pitchFamily="18" charset="0"/>
              </a:rPr>
              <a:t> un concept du domaine de la psychologie</a:t>
            </a:r>
            <a:r>
              <a:rPr lang="pl-PL" sz="2400" dirty="0">
                <a:highlight>
                  <a:srgbClr val="C0C0C0"/>
                </a:highlight>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nom de </a:t>
            </a:r>
            <a:r>
              <a:rPr lang="pl-PL" sz="2400" dirty="0" err="1">
                <a:latin typeface="Times New Roman" panose="02020603050405020304" pitchFamily="18" charset="0"/>
                <a:cs typeface="Times New Roman" panose="02020603050405020304" pitchFamily="18" charset="0"/>
              </a:rPr>
              <a:t>l'alcool</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nom de </a:t>
            </a:r>
            <a:r>
              <a:rPr lang="pl-PL" sz="2400" dirty="0" err="1">
                <a:latin typeface="Times New Roman" panose="02020603050405020304" pitchFamily="18" charset="0"/>
                <a:cs typeface="Times New Roman" panose="02020603050405020304" pitchFamily="18" charset="0"/>
              </a:rPr>
              <a:t>rue</a:t>
            </a:r>
            <a:endParaRPr lang="pl-PL" sz="2400" dirty="0">
              <a:latin typeface="Times New Roman" panose="02020603050405020304" pitchFamily="18" charset="0"/>
              <a:cs typeface="Times New Roman" panose="02020603050405020304" pitchFamily="18" charset="0"/>
            </a:endParaRPr>
          </a:p>
          <a:p>
            <a:r>
              <a:rPr lang="fr-FR" sz="2400" dirty="0">
                <a:latin typeface="Times New Roman" panose="02020603050405020304" pitchFamily="18" charset="0"/>
                <a:cs typeface="Times New Roman" panose="02020603050405020304" pitchFamily="18" charset="0"/>
              </a:rPr>
              <a:t>Que sont les livres pour un bovariste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n'ont</a:t>
            </a:r>
            <a:r>
              <a:rPr lang="pl-PL" sz="2400" dirty="0">
                <a:latin typeface="Times New Roman" panose="02020603050405020304" pitchFamily="18" charset="0"/>
                <a:cs typeface="Times New Roman" panose="02020603050405020304" pitchFamily="18" charset="0"/>
              </a:rPr>
              <a:t> pas </a:t>
            </a:r>
            <a:r>
              <a:rPr lang="pl-PL" sz="2400" dirty="0" err="1">
                <a:latin typeface="Times New Roman" panose="02020603050405020304" pitchFamily="18" charset="0"/>
                <a:cs typeface="Times New Roman" panose="02020603050405020304" pitchFamily="18" charset="0"/>
              </a:rPr>
              <a:t>d'importance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travail</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C)</a:t>
            </a:r>
            <a:r>
              <a:rPr lang="pl-PL" sz="2400" dirty="0">
                <a:highlight>
                  <a:srgbClr val="C0C0C0"/>
                </a:highlight>
                <a:latin typeface="Times New Roman" panose="02020603050405020304" pitchFamily="18" charset="0"/>
                <a:cs typeface="Times New Roman" panose="02020603050405020304" pitchFamily="18" charset="0"/>
              </a:rPr>
              <a:t> </a:t>
            </a:r>
            <a:r>
              <a:rPr lang="pl-PL" sz="2400" dirty="0" err="1">
                <a:highlight>
                  <a:srgbClr val="C0C0C0"/>
                </a:highlight>
                <a:latin typeface="Times New Roman" panose="02020603050405020304" pitchFamily="18" charset="0"/>
                <a:cs typeface="Times New Roman" panose="02020603050405020304" pitchFamily="18" charset="0"/>
              </a:rPr>
              <a:t>drogue</a:t>
            </a:r>
            <a:r>
              <a:rPr lang="pl-PL" sz="2400" dirty="0">
                <a:highlight>
                  <a:srgbClr val="C0C0C0"/>
                </a:highlight>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devoir</a:t>
            </a:r>
            <a:endParaRPr lang="pl-PL" sz="2400" dirty="0">
              <a:latin typeface="Times New Roman" panose="02020603050405020304" pitchFamily="18" charset="0"/>
              <a:cs typeface="Times New Roman" panose="02020603050405020304" pitchFamily="18" charset="0"/>
            </a:endParaRPr>
          </a:p>
          <a:p>
            <a:r>
              <a:rPr lang="fr-FR" sz="2400" dirty="0">
                <a:latin typeface="Times New Roman" panose="02020603050405020304" pitchFamily="18" charset="0"/>
                <a:cs typeface="Times New Roman" panose="02020603050405020304" pitchFamily="18" charset="0"/>
              </a:rPr>
              <a:t>Comment s'appelle le créateur du terme bovarisme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A)</a:t>
            </a:r>
            <a:r>
              <a:rPr lang="pl-PL" sz="2400" dirty="0">
                <a:highlight>
                  <a:srgbClr val="C0C0C0"/>
                </a:highlight>
                <a:latin typeface="Times New Roman" panose="02020603050405020304" pitchFamily="18" charset="0"/>
                <a:cs typeface="Times New Roman" panose="02020603050405020304" pitchFamily="18" charset="0"/>
              </a:rPr>
              <a:t> Jules de </a:t>
            </a:r>
            <a:r>
              <a:rPr lang="pl-PL" sz="2400" dirty="0" err="1">
                <a:highlight>
                  <a:srgbClr val="C0C0C0"/>
                </a:highlight>
                <a:latin typeface="Times New Roman" panose="02020603050405020304" pitchFamily="18" charset="0"/>
                <a:cs typeface="Times New Roman" panose="02020603050405020304" pitchFamily="18" charset="0"/>
              </a:rPr>
              <a:t>Gaultier</a:t>
            </a:r>
            <a:r>
              <a:rPr lang="pl-PL" sz="2400" dirty="0">
                <a:highlight>
                  <a:srgbClr val="C0C0C0"/>
                </a:highlight>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Sigmund Freud </a:t>
            </a:r>
            <a:r>
              <a:rPr lang="pl-PL" sz="2400" b="1" dirty="0">
                <a:solidFill>
                  <a:schemeClr val="accent4">
                    <a:alpha val="55000"/>
                  </a:schemeClr>
                </a:solidFill>
                <a:latin typeface="Times New Roman" panose="02020603050405020304" pitchFamily="18" charset="0"/>
                <a:cs typeface="Times New Roman" panose="02020603050405020304" pitchFamily="18" charset="0"/>
              </a:rPr>
              <a:t>C)  </a:t>
            </a:r>
            <a:r>
              <a:rPr lang="pl-PL" sz="2400" dirty="0" err="1">
                <a:latin typeface="Times New Roman" panose="02020603050405020304" pitchFamily="18" charset="0"/>
                <a:cs typeface="Times New Roman" panose="02020603050405020304" pitchFamily="18" charset="0"/>
              </a:rPr>
              <a:t>Edith</a:t>
            </a:r>
            <a:r>
              <a:rPr lang="pl-PL" sz="2400" dirty="0">
                <a:latin typeface="Times New Roman" panose="02020603050405020304" pitchFamily="18" charset="0"/>
                <a:cs typeface="Times New Roman" panose="02020603050405020304" pitchFamily="18" charset="0"/>
              </a:rPr>
              <a:t> Piaf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dirty="0">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Maria Janion</a:t>
            </a:r>
          </a:p>
          <a:p>
            <a:endParaRPr lang="pl-PL"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446454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7"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5"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0A6275C7-8218-48FF-8518-298B42067DDF}"/>
              </a:ext>
            </a:extLst>
          </p:cNvPr>
          <p:cNvSpPr>
            <a:spLocks noGrp="1"/>
          </p:cNvSpPr>
          <p:nvPr>
            <p:ph type="title"/>
          </p:nvPr>
        </p:nvSpPr>
        <p:spPr>
          <a:xfrm>
            <a:off x="9061597" y="436821"/>
            <a:ext cx="1536405" cy="896679"/>
          </a:xfrm>
        </p:spPr>
        <p:txBody>
          <a:bodyPr anchor="t">
            <a:normAutofit/>
          </a:bodyPr>
          <a:lstStyle/>
          <a:p>
            <a:r>
              <a:rPr lang="pl-PL" sz="4000" dirty="0">
                <a:latin typeface="Times New Roman" panose="02020603050405020304" pitchFamily="18" charset="0"/>
                <a:cs typeface="Times New Roman" panose="02020603050405020304" pitchFamily="18" charset="0"/>
              </a:rPr>
              <a:t>Quiz</a:t>
            </a:r>
          </a:p>
        </p:txBody>
      </p:sp>
      <p:sp>
        <p:nvSpPr>
          <p:cNvPr id="3" name="Symbol zastępczy zawartości 2">
            <a:extLst>
              <a:ext uri="{FF2B5EF4-FFF2-40B4-BE49-F238E27FC236}">
                <a16:creationId xmlns:a16="http://schemas.microsoft.com/office/drawing/2014/main" id="{3754EE89-8719-4FB6-A6AB-AE6B9B28CF9C}"/>
              </a:ext>
            </a:extLst>
          </p:cNvPr>
          <p:cNvSpPr>
            <a:spLocks noGrp="1"/>
          </p:cNvSpPr>
          <p:nvPr>
            <p:ph idx="1"/>
          </p:nvPr>
        </p:nvSpPr>
        <p:spPr>
          <a:xfrm>
            <a:off x="701749" y="1333500"/>
            <a:ext cx="10813311" cy="4195430"/>
          </a:xfrm>
        </p:spPr>
        <p:txBody>
          <a:bodyPr>
            <a:noAutofit/>
          </a:bodyPr>
          <a:lstStyle/>
          <a:p>
            <a:r>
              <a:rPr lang="fr-FR" sz="2400" dirty="0">
                <a:latin typeface="Times New Roman" panose="02020603050405020304" pitchFamily="18" charset="0"/>
                <a:cs typeface="Times New Roman" panose="02020603050405020304" pitchFamily="18" charset="0"/>
              </a:rPr>
              <a:t>Qui a écrit le roman "M</a:t>
            </a:r>
            <a:r>
              <a:rPr lang="pl-PL" sz="2400" dirty="0" err="1">
                <a:latin typeface="Times New Roman" panose="02020603050405020304" pitchFamily="18" charset="0"/>
                <a:cs typeface="Times New Roman" panose="02020603050405020304" pitchFamily="18" charset="0"/>
              </a:rPr>
              <a:t>ada</a:t>
            </a:r>
            <a:r>
              <a:rPr lang="fr-FR" sz="2400" dirty="0">
                <a:latin typeface="Times New Roman" panose="02020603050405020304" pitchFamily="18" charset="0"/>
                <a:cs typeface="Times New Roman" panose="02020603050405020304" pitchFamily="18" charset="0"/>
              </a:rPr>
              <a:t>me Bovary"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Juliusz Słowacki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Honoré</a:t>
            </a:r>
            <a:r>
              <a:rPr lang="pl-PL" sz="2400" dirty="0">
                <a:latin typeface="Times New Roman" panose="02020603050405020304" pitchFamily="18" charset="0"/>
                <a:cs typeface="Times New Roman" panose="02020603050405020304" pitchFamily="18" charset="0"/>
              </a:rPr>
              <a:t> de Balzac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Fiodor</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Dostoïevski</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Gustave</a:t>
            </a:r>
            <a:r>
              <a:rPr lang="pl-PL" sz="2400" dirty="0">
                <a:latin typeface="Times New Roman" panose="02020603050405020304" pitchFamily="18" charset="0"/>
                <a:cs typeface="Times New Roman" panose="02020603050405020304" pitchFamily="18" charset="0"/>
              </a:rPr>
              <a:t> Flaubert</a:t>
            </a:r>
          </a:p>
          <a:p>
            <a:r>
              <a:rPr lang="fr-FR" sz="2400" dirty="0">
                <a:latin typeface="Times New Roman" panose="02020603050405020304" pitchFamily="18" charset="0"/>
                <a:cs typeface="Times New Roman" panose="02020603050405020304" pitchFamily="18" charset="0"/>
              </a:rPr>
              <a:t>En quelle année le roman a-t-il été publié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a:latin typeface="Times New Roman" panose="02020603050405020304" pitchFamily="18" charset="0"/>
                <a:cs typeface="Times New Roman" panose="02020603050405020304" pitchFamily="18" charset="0"/>
              </a:rPr>
              <a:t>1990 </a:t>
            </a:r>
            <a:r>
              <a:rPr lang="pl-PL" sz="2400" b="1" dirty="0">
                <a:solidFill>
                  <a:schemeClr val="accent4">
                    <a:alpha val="55000"/>
                  </a:schemeClr>
                </a:solidFill>
                <a:latin typeface="Times New Roman" panose="02020603050405020304" pitchFamily="18" charset="0"/>
                <a:cs typeface="Times New Roman" panose="02020603050405020304" pitchFamily="18" charset="0"/>
              </a:rPr>
              <a:t>B) </a:t>
            </a:r>
            <a:r>
              <a:rPr lang="pl-PL" sz="2400" dirty="0">
                <a:latin typeface="Times New Roman" panose="02020603050405020304" pitchFamily="18" charset="0"/>
                <a:cs typeface="Times New Roman" panose="02020603050405020304" pitchFamily="18" charset="0"/>
              </a:rPr>
              <a:t>1957 </a:t>
            </a:r>
            <a:r>
              <a:rPr lang="pl-PL" sz="2400" b="1" dirty="0">
                <a:solidFill>
                  <a:schemeClr val="accent4">
                    <a:alpha val="55000"/>
                  </a:schemeClr>
                </a:solidFill>
                <a:latin typeface="Times New Roman" panose="02020603050405020304" pitchFamily="18" charset="0"/>
                <a:cs typeface="Times New Roman" panose="02020603050405020304" pitchFamily="18" charset="0"/>
              </a:rPr>
              <a:t> C)</a:t>
            </a:r>
            <a:r>
              <a:rPr lang="en-US" sz="2400" dirty="0">
                <a:latin typeface="Times New Roman" panose="02020603050405020304" pitchFamily="18" charset="0"/>
                <a:cs typeface="Times New Roman" panose="02020603050405020304" pitchFamily="18" charset="0"/>
              </a:rPr>
              <a:t> 1857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1890</a:t>
            </a:r>
          </a:p>
          <a:p>
            <a:r>
              <a:rPr lang="fr-FR" sz="2400" dirty="0">
                <a:latin typeface="Times New Roman" panose="02020603050405020304" pitchFamily="18" charset="0"/>
                <a:cs typeface="Times New Roman" panose="02020603050405020304" pitchFamily="18" charset="0"/>
              </a:rPr>
              <a:t>Comment s'appelait le mari d'Emma Bovary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a:latin typeface="Times New Roman" panose="02020603050405020304" pitchFamily="18" charset="0"/>
                <a:cs typeface="Times New Roman" panose="02020603050405020304" pitchFamily="18" charset="0"/>
              </a:rPr>
              <a:t>Thomas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Paul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Charles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Pierre</a:t>
            </a:r>
          </a:p>
          <a:p>
            <a:r>
              <a:rPr lang="fr-FR" sz="2400" dirty="0">
                <a:latin typeface="Times New Roman" panose="02020603050405020304" pitchFamily="18" charset="0"/>
                <a:cs typeface="Times New Roman" panose="02020603050405020304" pitchFamily="18" charset="0"/>
              </a:rPr>
              <a:t>Comment est morte Emma Bovary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err="1">
                <a:latin typeface="Times New Roman" panose="02020603050405020304" pitchFamily="18" charset="0"/>
                <a:cs typeface="Times New Roman" panose="02020603050405020304" pitchFamily="18" charset="0"/>
              </a:rPr>
              <a:t>attaque</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cardiaque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à </a:t>
            </a:r>
            <a:r>
              <a:rPr lang="pl-PL" sz="2400" dirty="0" err="1">
                <a:latin typeface="Times New Roman" panose="02020603050405020304" pitchFamily="18" charset="0"/>
                <a:cs typeface="Times New Roman" panose="02020603050405020304" pitchFamily="18" charset="0"/>
              </a:rPr>
              <a:t>l'accouchement</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mort</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naturelle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suicide</a:t>
            </a:r>
            <a:endParaRPr lang="pl-PL" sz="2400" dirty="0">
              <a:latin typeface="Times New Roman" panose="02020603050405020304" pitchFamily="18" charset="0"/>
              <a:cs typeface="Times New Roman" panose="02020603050405020304" pitchFamily="18" charset="0"/>
            </a:endParaRPr>
          </a:p>
          <a:p>
            <a:pPr marL="0" indent="0">
              <a:buNone/>
            </a:pPr>
            <a:endParaRPr lang="pl-PL" sz="2400" dirty="0">
              <a:latin typeface="Times New Roman" panose="02020603050405020304" pitchFamily="18" charset="0"/>
              <a:cs typeface="Times New Roman" panose="02020603050405020304" pitchFamily="18" charset="0"/>
            </a:endParaRPr>
          </a:p>
          <a:p>
            <a:pPr marL="0" indent="0">
              <a:buNone/>
            </a:pPr>
            <a:endParaRPr lang="pl-PL" sz="2400" dirty="0">
              <a:solidFill>
                <a:schemeClr val="tx1">
                  <a:alpha val="5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99169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7"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5"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0A6275C7-8218-48FF-8518-298B42067DDF}"/>
              </a:ext>
            </a:extLst>
          </p:cNvPr>
          <p:cNvSpPr>
            <a:spLocks noGrp="1"/>
          </p:cNvSpPr>
          <p:nvPr>
            <p:ph type="title"/>
          </p:nvPr>
        </p:nvSpPr>
        <p:spPr>
          <a:xfrm>
            <a:off x="9061597" y="436821"/>
            <a:ext cx="1536405" cy="896679"/>
          </a:xfrm>
        </p:spPr>
        <p:txBody>
          <a:bodyPr anchor="t">
            <a:normAutofit/>
          </a:bodyPr>
          <a:lstStyle/>
          <a:p>
            <a:r>
              <a:rPr lang="pl-PL" sz="4000" dirty="0">
                <a:latin typeface="Times New Roman" panose="02020603050405020304" pitchFamily="18" charset="0"/>
                <a:cs typeface="Times New Roman" panose="02020603050405020304" pitchFamily="18" charset="0"/>
              </a:rPr>
              <a:t>Quiz</a:t>
            </a:r>
          </a:p>
        </p:txBody>
      </p:sp>
      <p:sp>
        <p:nvSpPr>
          <p:cNvPr id="3" name="Symbol zastępczy zawartości 2">
            <a:extLst>
              <a:ext uri="{FF2B5EF4-FFF2-40B4-BE49-F238E27FC236}">
                <a16:creationId xmlns:a16="http://schemas.microsoft.com/office/drawing/2014/main" id="{3754EE89-8719-4FB6-A6AB-AE6B9B28CF9C}"/>
              </a:ext>
            </a:extLst>
          </p:cNvPr>
          <p:cNvSpPr>
            <a:spLocks noGrp="1"/>
          </p:cNvSpPr>
          <p:nvPr>
            <p:ph idx="1"/>
          </p:nvPr>
        </p:nvSpPr>
        <p:spPr>
          <a:xfrm>
            <a:off x="701749" y="1333500"/>
            <a:ext cx="10813311" cy="4195430"/>
          </a:xfrm>
        </p:spPr>
        <p:txBody>
          <a:bodyPr>
            <a:noAutofit/>
          </a:bodyPr>
          <a:lstStyle/>
          <a:p>
            <a:r>
              <a:rPr lang="fr-FR" sz="2400" dirty="0">
                <a:latin typeface="Times New Roman" panose="02020603050405020304" pitchFamily="18" charset="0"/>
                <a:cs typeface="Times New Roman" panose="02020603050405020304" pitchFamily="18" charset="0"/>
              </a:rPr>
              <a:t>Qui a écrit le roman "M</a:t>
            </a:r>
            <a:r>
              <a:rPr lang="pl-PL" sz="2400" dirty="0" err="1">
                <a:latin typeface="Times New Roman" panose="02020603050405020304" pitchFamily="18" charset="0"/>
                <a:cs typeface="Times New Roman" panose="02020603050405020304" pitchFamily="18" charset="0"/>
              </a:rPr>
              <a:t>ada</a:t>
            </a:r>
            <a:r>
              <a:rPr lang="fr-FR" sz="2400" dirty="0">
                <a:latin typeface="Times New Roman" panose="02020603050405020304" pitchFamily="18" charset="0"/>
                <a:cs typeface="Times New Roman" panose="02020603050405020304" pitchFamily="18" charset="0"/>
              </a:rPr>
              <a:t>me Bovary"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pl-PL" sz="2400" dirty="0">
                <a:latin typeface="Times New Roman" panose="02020603050405020304" pitchFamily="18" charset="0"/>
                <a:cs typeface="Times New Roman" panose="02020603050405020304" pitchFamily="18" charset="0"/>
              </a:rPr>
              <a:t> Juliusz Słowacki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Honoré</a:t>
            </a:r>
            <a:r>
              <a:rPr lang="pl-PL" sz="2400" dirty="0">
                <a:latin typeface="Times New Roman" panose="02020603050405020304" pitchFamily="18" charset="0"/>
                <a:cs typeface="Times New Roman" panose="02020603050405020304" pitchFamily="18" charset="0"/>
              </a:rPr>
              <a:t> de Balzac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Fiodor</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Dostoïevski</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D)</a:t>
            </a:r>
            <a:r>
              <a:rPr lang="fr-FR"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 </a:t>
            </a:r>
            <a:r>
              <a:rPr lang="pl-PL" sz="2400" dirty="0">
                <a:highlight>
                  <a:srgbClr val="C0C0C0"/>
                </a:highlight>
                <a:latin typeface="Times New Roman" panose="02020603050405020304" pitchFamily="18" charset="0"/>
                <a:cs typeface="Times New Roman" panose="02020603050405020304" pitchFamily="18" charset="0"/>
              </a:rPr>
              <a:t> </a:t>
            </a:r>
            <a:r>
              <a:rPr lang="pl-PL" sz="2400" dirty="0" err="1">
                <a:highlight>
                  <a:srgbClr val="C0C0C0"/>
                </a:highlight>
                <a:latin typeface="Times New Roman" panose="02020603050405020304" pitchFamily="18" charset="0"/>
                <a:cs typeface="Times New Roman" panose="02020603050405020304" pitchFamily="18" charset="0"/>
              </a:rPr>
              <a:t>Gustave</a:t>
            </a:r>
            <a:r>
              <a:rPr lang="pl-PL" sz="2400" dirty="0">
                <a:highlight>
                  <a:srgbClr val="C0C0C0"/>
                </a:highlight>
                <a:latin typeface="Times New Roman" panose="02020603050405020304" pitchFamily="18" charset="0"/>
                <a:cs typeface="Times New Roman" panose="02020603050405020304" pitchFamily="18" charset="0"/>
              </a:rPr>
              <a:t> Flaubert</a:t>
            </a:r>
          </a:p>
          <a:p>
            <a:r>
              <a:rPr lang="fr-FR" sz="2400" dirty="0">
                <a:latin typeface="Times New Roman" panose="02020603050405020304" pitchFamily="18" charset="0"/>
                <a:cs typeface="Times New Roman" panose="02020603050405020304" pitchFamily="18" charset="0"/>
              </a:rPr>
              <a:t>En quelle année le roman a-t-il été publié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a:latin typeface="Times New Roman" panose="02020603050405020304" pitchFamily="18" charset="0"/>
                <a:cs typeface="Times New Roman" panose="02020603050405020304" pitchFamily="18" charset="0"/>
              </a:rPr>
              <a:t>1990 </a:t>
            </a:r>
            <a:r>
              <a:rPr lang="pl-PL" sz="2400" b="1" dirty="0">
                <a:solidFill>
                  <a:schemeClr val="accent4">
                    <a:alpha val="55000"/>
                  </a:schemeClr>
                </a:solidFill>
                <a:latin typeface="Times New Roman" panose="02020603050405020304" pitchFamily="18" charset="0"/>
                <a:cs typeface="Times New Roman" panose="02020603050405020304" pitchFamily="18" charset="0"/>
              </a:rPr>
              <a:t>B) </a:t>
            </a:r>
            <a:r>
              <a:rPr lang="pl-PL" sz="2400" dirty="0">
                <a:latin typeface="Times New Roman" panose="02020603050405020304" pitchFamily="18" charset="0"/>
                <a:cs typeface="Times New Roman" panose="02020603050405020304" pitchFamily="18" charset="0"/>
              </a:rPr>
              <a:t>1957 </a:t>
            </a:r>
            <a:r>
              <a:rPr lang="pl-PL"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C)</a:t>
            </a:r>
            <a:r>
              <a:rPr lang="en-US" sz="2400" dirty="0">
                <a:highlight>
                  <a:srgbClr val="C0C0C0"/>
                </a:highlight>
                <a:latin typeface="Times New Roman" panose="02020603050405020304" pitchFamily="18" charset="0"/>
                <a:cs typeface="Times New Roman" panose="02020603050405020304" pitchFamily="18" charset="0"/>
              </a:rPr>
              <a:t> 1857</a:t>
            </a:r>
            <a:r>
              <a:rPr lang="en-US"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1890</a:t>
            </a:r>
          </a:p>
          <a:p>
            <a:r>
              <a:rPr lang="fr-FR" sz="2400" dirty="0">
                <a:latin typeface="Times New Roman" panose="02020603050405020304" pitchFamily="18" charset="0"/>
                <a:cs typeface="Times New Roman" panose="02020603050405020304" pitchFamily="18" charset="0"/>
              </a:rPr>
              <a:t>Comment s'appelait le mari d'Emma Bovary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a:latin typeface="Times New Roman" panose="02020603050405020304" pitchFamily="18" charset="0"/>
                <a:cs typeface="Times New Roman" panose="02020603050405020304" pitchFamily="18" charset="0"/>
              </a:rPr>
              <a:t>Thomas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Paul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C)</a:t>
            </a:r>
            <a:r>
              <a:rPr lang="pl-PL" sz="2400" dirty="0">
                <a:highlight>
                  <a:srgbClr val="C0C0C0"/>
                </a:highlight>
                <a:latin typeface="Times New Roman" panose="02020603050405020304" pitchFamily="18" charset="0"/>
                <a:cs typeface="Times New Roman" panose="02020603050405020304" pitchFamily="18" charset="0"/>
              </a:rPr>
              <a:t> Charles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 Pierre</a:t>
            </a:r>
          </a:p>
          <a:p>
            <a:r>
              <a:rPr lang="fr-FR" sz="2400" dirty="0">
                <a:latin typeface="Times New Roman" panose="02020603050405020304" pitchFamily="18" charset="0"/>
                <a:cs typeface="Times New Roman" panose="02020603050405020304" pitchFamily="18" charset="0"/>
              </a:rPr>
              <a:t>Comment est morte Emma Bovary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err="1">
                <a:latin typeface="Times New Roman" panose="02020603050405020304" pitchFamily="18" charset="0"/>
                <a:cs typeface="Times New Roman" panose="02020603050405020304" pitchFamily="18" charset="0"/>
              </a:rPr>
              <a:t>attaque</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cardiaque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B)</a:t>
            </a:r>
            <a:r>
              <a:rPr lang="pl-PL" sz="2400" dirty="0">
                <a:latin typeface="Times New Roman" panose="02020603050405020304" pitchFamily="18" charset="0"/>
                <a:cs typeface="Times New Roman" panose="02020603050405020304" pitchFamily="18" charset="0"/>
              </a:rPr>
              <a:t> à </a:t>
            </a:r>
            <a:r>
              <a:rPr lang="pl-PL" sz="2400" dirty="0" err="1">
                <a:latin typeface="Times New Roman" panose="02020603050405020304" pitchFamily="18" charset="0"/>
                <a:cs typeface="Times New Roman" panose="02020603050405020304" pitchFamily="18" charset="0"/>
              </a:rPr>
              <a:t>l'accouchement</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C)</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mort</a:t>
            </a:r>
            <a:r>
              <a:rPr lang="pl-PL" sz="2400" dirty="0">
                <a:latin typeface="Times New Roman" panose="02020603050405020304" pitchFamily="18" charset="0"/>
                <a:cs typeface="Times New Roman" panose="02020603050405020304" pitchFamily="18" charset="0"/>
              </a:rPr>
              <a:t> </a:t>
            </a:r>
            <a:r>
              <a:rPr lang="pl-PL" sz="2400" dirty="0" err="1">
                <a:latin typeface="Times New Roman" panose="02020603050405020304" pitchFamily="18" charset="0"/>
                <a:cs typeface="Times New Roman" panose="02020603050405020304" pitchFamily="18" charset="0"/>
              </a:rPr>
              <a:t>naturelle</a:t>
            </a:r>
            <a:r>
              <a:rPr lang="pl-PL" sz="2400" dirty="0">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D)</a:t>
            </a:r>
            <a:r>
              <a:rPr lang="fr-FR"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 </a:t>
            </a:r>
            <a:r>
              <a:rPr lang="pl-PL" sz="2400" dirty="0">
                <a:highlight>
                  <a:srgbClr val="C0C0C0"/>
                </a:highlight>
                <a:latin typeface="Times New Roman" panose="02020603050405020304" pitchFamily="18" charset="0"/>
                <a:cs typeface="Times New Roman" panose="02020603050405020304" pitchFamily="18" charset="0"/>
              </a:rPr>
              <a:t> </a:t>
            </a:r>
            <a:r>
              <a:rPr lang="pl-PL" sz="2400" dirty="0" err="1">
                <a:highlight>
                  <a:srgbClr val="C0C0C0"/>
                </a:highlight>
                <a:latin typeface="Times New Roman" panose="02020603050405020304" pitchFamily="18" charset="0"/>
                <a:cs typeface="Times New Roman" panose="02020603050405020304" pitchFamily="18" charset="0"/>
              </a:rPr>
              <a:t>suicide</a:t>
            </a:r>
            <a:endParaRPr lang="pl-PL" sz="2400" dirty="0">
              <a:highlight>
                <a:srgbClr val="C0C0C0"/>
              </a:highlight>
              <a:latin typeface="Times New Roman" panose="02020603050405020304" pitchFamily="18" charset="0"/>
              <a:cs typeface="Times New Roman" panose="02020603050405020304" pitchFamily="18" charset="0"/>
            </a:endParaRPr>
          </a:p>
          <a:p>
            <a:pPr marL="0" indent="0">
              <a:buNone/>
            </a:pPr>
            <a:endParaRPr lang="pl-PL" sz="2400" dirty="0">
              <a:latin typeface="Times New Roman" panose="02020603050405020304" pitchFamily="18" charset="0"/>
              <a:cs typeface="Times New Roman" panose="02020603050405020304" pitchFamily="18" charset="0"/>
            </a:endParaRPr>
          </a:p>
          <a:p>
            <a:pPr marL="0" indent="0">
              <a:buNone/>
            </a:pPr>
            <a:endParaRPr lang="pl-PL" sz="2400" dirty="0">
              <a:solidFill>
                <a:schemeClr val="tx1">
                  <a:alpha val="5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174033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9">
            <a:extLst>
              <a:ext uri="{FF2B5EF4-FFF2-40B4-BE49-F238E27FC236}">
                <a16:creationId xmlns:a16="http://schemas.microsoft.com/office/drawing/2014/main" id="{0E3596DD-156A-473E-9BB3-C6A29F7574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1">
            <a:extLst>
              <a:ext uri="{FF2B5EF4-FFF2-40B4-BE49-F238E27FC236}">
                <a16:creationId xmlns:a16="http://schemas.microsoft.com/office/drawing/2014/main" id="{2C46C4D6-C474-4E92-B52E-944C1118F7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2" name="Tytuł 1">
            <a:extLst>
              <a:ext uri="{FF2B5EF4-FFF2-40B4-BE49-F238E27FC236}">
                <a16:creationId xmlns:a16="http://schemas.microsoft.com/office/drawing/2014/main" id="{B43C0D24-B726-4166-9488-478BD9018580}"/>
              </a:ext>
            </a:extLst>
          </p:cNvPr>
          <p:cNvSpPr>
            <a:spLocks noGrp="1"/>
          </p:cNvSpPr>
          <p:nvPr>
            <p:ph type="title"/>
          </p:nvPr>
        </p:nvSpPr>
        <p:spPr>
          <a:xfrm>
            <a:off x="838201" y="643467"/>
            <a:ext cx="3888526" cy="1800526"/>
          </a:xfrm>
        </p:spPr>
        <p:txBody>
          <a:bodyPr>
            <a:normAutofit/>
          </a:bodyPr>
          <a:lstStyle/>
          <a:p>
            <a:r>
              <a:rPr lang="pl-PL" dirty="0">
                <a:latin typeface="Times New Roman" panose="02020603050405020304" pitchFamily="18" charset="0"/>
                <a:cs typeface="Times New Roman" panose="02020603050405020304" pitchFamily="18" charset="0"/>
              </a:rPr>
              <a:t>Plan de la </a:t>
            </a:r>
            <a:r>
              <a:rPr lang="pl-PL" dirty="0" err="1">
                <a:latin typeface="Times New Roman" panose="02020603050405020304" pitchFamily="18" charset="0"/>
                <a:cs typeface="Times New Roman" panose="02020603050405020304" pitchFamily="18" charset="0"/>
              </a:rPr>
              <a:t>pr</a:t>
            </a:r>
            <a:r>
              <a:rPr lang="fr-FR" dirty="0">
                <a:latin typeface="Times New Roman" panose="02020603050405020304" pitchFamily="18" charset="0"/>
                <a:cs typeface="Times New Roman" panose="02020603050405020304" pitchFamily="18" charset="0"/>
              </a:rPr>
              <a:t>é</a:t>
            </a:r>
            <a:r>
              <a:rPr lang="pl-PL" dirty="0" err="1">
                <a:latin typeface="Times New Roman" panose="02020603050405020304" pitchFamily="18" charset="0"/>
                <a:cs typeface="Times New Roman" panose="02020603050405020304" pitchFamily="18" charset="0"/>
              </a:rPr>
              <a:t>sentation</a:t>
            </a:r>
            <a:r>
              <a:rPr lang="pl-PL" dirty="0">
                <a:latin typeface="Times New Roman" panose="02020603050405020304" pitchFamily="18" charset="0"/>
                <a:cs typeface="Times New Roman" panose="02020603050405020304" pitchFamily="18" charset="0"/>
              </a:rPr>
              <a:t>:</a:t>
            </a:r>
          </a:p>
        </p:txBody>
      </p:sp>
      <p:sp>
        <p:nvSpPr>
          <p:cNvPr id="3" name="Symbol zastępczy zawartości 2">
            <a:extLst>
              <a:ext uri="{FF2B5EF4-FFF2-40B4-BE49-F238E27FC236}">
                <a16:creationId xmlns:a16="http://schemas.microsoft.com/office/drawing/2014/main" id="{C3F3C0DD-61C2-4FB8-9BD1-214DAA2A8E2A}"/>
              </a:ext>
            </a:extLst>
          </p:cNvPr>
          <p:cNvSpPr>
            <a:spLocks noGrp="1"/>
          </p:cNvSpPr>
          <p:nvPr>
            <p:ph idx="1"/>
          </p:nvPr>
        </p:nvSpPr>
        <p:spPr>
          <a:xfrm>
            <a:off x="838201" y="2623381"/>
            <a:ext cx="3888528" cy="3553581"/>
          </a:xfrm>
        </p:spPr>
        <p:txBody>
          <a:bodyPr>
            <a:normAutofit/>
          </a:bodyPr>
          <a:lstStyle/>
          <a:p>
            <a:pPr marL="514350" indent="-514350">
              <a:buAutoNum type="arabicPeriod"/>
            </a:pPr>
            <a:r>
              <a:rPr lang="pl-PL" sz="2000" dirty="0" err="1">
                <a:latin typeface="Times New Roman" panose="02020603050405020304" pitchFamily="18" charset="0"/>
                <a:cs typeface="Times New Roman" panose="02020603050405020304" pitchFamily="18" charset="0"/>
              </a:rPr>
              <a:t>Qu'est</a:t>
            </a:r>
            <a:r>
              <a:rPr lang="pl-PL" sz="2000" dirty="0">
                <a:latin typeface="Times New Roman" panose="02020603050405020304" pitchFamily="18" charset="0"/>
                <a:cs typeface="Times New Roman" panose="02020603050405020304" pitchFamily="18" charset="0"/>
              </a:rPr>
              <a:t>-ce </a:t>
            </a:r>
            <a:r>
              <a:rPr lang="pl-PL" sz="2000" dirty="0" err="1">
                <a:latin typeface="Times New Roman" panose="02020603050405020304" pitchFamily="18" charset="0"/>
                <a:cs typeface="Times New Roman" panose="02020603050405020304" pitchFamily="18" charset="0"/>
              </a:rPr>
              <a:t>que</a:t>
            </a:r>
            <a:r>
              <a:rPr lang="pl-PL" sz="2000" dirty="0">
                <a:latin typeface="Times New Roman" panose="02020603050405020304" pitchFamily="18" charset="0"/>
                <a:cs typeface="Times New Roman" panose="02020603050405020304" pitchFamily="18" charset="0"/>
              </a:rPr>
              <a:t> le </a:t>
            </a:r>
            <a:r>
              <a:rPr lang="pl-PL" sz="2000" dirty="0" err="1">
                <a:latin typeface="Times New Roman" panose="02020603050405020304" pitchFamily="18" charset="0"/>
                <a:cs typeface="Times New Roman" panose="02020603050405020304" pitchFamily="18" charset="0"/>
              </a:rPr>
              <a:t>bovarisme</a:t>
            </a:r>
            <a:r>
              <a:rPr lang="pl-PL" sz="2000" dirty="0">
                <a:latin typeface="Times New Roman" panose="02020603050405020304" pitchFamily="18" charset="0"/>
                <a:cs typeface="Times New Roman" panose="02020603050405020304" pitchFamily="18" charset="0"/>
              </a:rPr>
              <a:t>?</a:t>
            </a:r>
          </a:p>
          <a:p>
            <a:pPr marL="514350" indent="-514350">
              <a:buAutoNum type="arabicPeriod"/>
            </a:pPr>
            <a:r>
              <a:rPr lang="pl-PL" sz="2000" dirty="0" err="1">
                <a:latin typeface="Times New Roman" panose="02020603050405020304" pitchFamily="18" charset="0"/>
                <a:cs typeface="Times New Roman" panose="02020603050405020304" pitchFamily="18" charset="0"/>
              </a:rPr>
              <a:t>Gustave</a:t>
            </a:r>
            <a:r>
              <a:rPr lang="pl-PL" sz="2000" dirty="0">
                <a:latin typeface="Times New Roman" panose="02020603050405020304" pitchFamily="18" charset="0"/>
                <a:cs typeface="Times New Roman" panose="02020603050405020304" pitchFamily="18" charset="0"/>
              </a:rPr>
              <a:t> Flaubert</a:t>
            </a:r>
          </a:p>
          <a:p>
            <a:pPr marL="514350" indent="-514350">
              <a:buAutoNum type="arabicPeriod"/>
            </a:pPr>
            <a:r>
              <a:rPr lang="en-US" sz="2000" dirty="0">
                <a:latin typeface="Times New Roman" panose="02020603050405020304" pitchFamily="18" charset="0"/>
                <a:cs typeface="Times New Roman" panose="02020603050405020304" pitchFamily="18" charset="0"/>
              </a:rPr>
              <a:t>„Madame Bovary”</a:t>
            </a:r>
            <a:endParaRPr lang="pl-PL" sz="2000" dirty="0">
              <a:latin typeface="Times New Roman" panose="02020603050405020304" pitchFamily="18" charset="0"/>
              <a:cs typeface="Times New Roman" panose="02020603050405020304" pitchFamily="18" charset="0"/>
            </a:endParaRPr>
          </a:p>
          <a:p>
            <a:pPr marL="514350" indent="-514350">
              <a:buAutoNum type="arabicPeriod"/>
            </a:pPr>
            <a:r>
              <a:rPr lang="fr-FR" sz="2000" dirty="0">
                <a:latin typeface="Times New Roman" panose="02020603050405020304" pitchFamily="18" charset="0"/>
                <a:cs typeface="Times New Roman" panose="02020603050405020304" pitchFamily="18" charset="0"/>
              </a:rPr>
              <a:t>Bovarisme dans la psychologie</a:t>
            </a:r>
            <a:endParaRPr lang="pl-PL" sz="2000" dirty="0">
              <a:latin typeface="Times New Roman" panose="02020603050405020304" pitchFamily="18" charset="0"/>
              <a:cs typeface="Times New Roman" panose="02020603050405020304" pitchFamily="18" charset="0"/>
            </a:endParaRPr>
          </a:p>
          <a:p>
            <a:pPr marL="514350" indent="-514350">
              <a:buAutoNum type="arabicPeriod"/>
            </a:pPr>
            <a:r>
              <a:rPr lang="fr-FR" sz="2000" dirty="0">
                <a:latin typeface="Times New Roman" panose="02020603050405020304" pitchFamily="18" charset="0"/>
                <a:cs typeface="Times New Roman" panose="02020603050405020304" pitchFamily="18" charset="0"/>
              </a:rPr>
              <a:t>Bovarisme dans la littérature</a:t>
            </a:r>
            <a:endParaRPr lang="pl-PL" sz="2000" dirty="0">
              <a:latin typeface="Times New Roman" panose="02020603050405020304" pitchFamily="18" charset="0"/>
              <a:cs typeface="Times New Roman" panose="02020603050405020304" pitchFamily="18" charset="0"/>
            </a:endParaRPr>
          </a:p>
          <a:p>
            <a:pPr marL="514350" indent="-514350">
              <a:buAutoNum type="arabicPeriod"/>
            </a:pPr>
            <a:r>
              <a:rPr lang="pl-PL" sz="2000" dirty="0" err="1">
                <a:latin typeface="Times New Roman" panose="02020603050405020304" pitchFamily="18" charset="0"/>
                <a:cs typeface="Times New Roman" panose="02020603050405020304" pitchFamily="18" charset="0"/>
              </a:rPr>
              <a:t>Les</a:t>
            </a:r>
            <a:r>
              <a:rPr lang="pl-PL" sz="2000" dirty="0">
                <a:latin typeface="Times New Roman" panose="02020603050405020304" pitchFamily="18" charset="0"/>
                <a:cs typeface="Times New Roman" panose="02020603050405020304" pitchFamily="18" charset="0"/>
              </a:rPr>
              <a:t> </a:t>
            </a:r>
            <a:r>
              <a:rPr lang="pl-PL" sz="2000" dirty="0" err="1">
                <a:latin typeface="Times New Roman" panose="02020603050405020304" pitchFamily="18" charset="0"/>
                <a:cs typeface="Times New Roman" panose="02020603050405020304" pitchFamily="18" charset="0"/>
              </a:rPr>
              <a:t>éditions</a:t>
            </a:r>
            <a:r>
              <a:rPr lang="pl-PL" sz="2000" dirty="0">
                <a:latin typeface="Times New Roman" panose="02020603050405020304" pitchFamily="18" charset="0"/>
                <a:cs typeface="Times New Roman" panose="02020603050405020304" pitchFamily="18" charset="0"/>
              </a:rPr>
              <a:t> de </a:t>
            </a:r>
            <a:r>
              <a:rPr lang="pl-PL" sz="2000" dirty="0" err="1">
                <a:latin typeface="Times New Roman" panose="02020603050405020304" pitchFamily="18" charset="0"/>
                <a:cs typeface="Times New Roman" panose="02020603050405020304" pitchFamily="18" charset="0"/>
              </a:rPr>
              <a:t>livres</a:t>
            </a:r>
            <a:endParaRPr lang="pl-PL" sz="2000" dirty="0">
              <a:latin typeface="Times New Roman" panose="02020603050405020304" pitchFamily="18" charset="0"/>
              <a:cs typeface="Times New Roman" panose="02020603050405020304" pitchFamily="18" charset="0"/>
            </a:endParaRPr>
          </a:p>
          <a:p>
            <a:pPr marL="514350" indent="-514350">
              <a:buAutoNum type="arabicPeriod"/>
            </a:pPr>
            <a:r>
              <a:rPr lang="en-US" sz="2000" b="0" i="0" kern="1200" dirty="0">
                <a:effectLst/>
                <a:latin typeface="Times New Roman" panose="02020603050405020304" pitchFamily="18" charset="0"/>
                <a:cs typeface="Times New Roman" panose="02020603050405020304" pitchFamily="18" charset="0"/>
              </a:rPr>
              <a:t>Adaptations</a:t>
            </a:r>
            <a:endParaRPr lang="pl-PL" sz="2000" dirty="0">
              <a:latin typeface="Times New Roman" panose="02020603050405020304" pitchFamily="18" charset="0"/>
              <a:cs typeface="Times New Roman" panose="02020603050405020304" pitchFamily="18" charset="0"/>
            </a:endParaRPr>
          </a:p>
          <a:p>
            <a:pPr marL="514350" indent="-514350">
              <a:buAutoNum type="arabicPeriod"/>
            </a:pPr>
            <a:endParaRPr lang="pl-PL" sz="2000" dirty="0">
              <a:latin typeface="Times New Roman" panose="02020603050405020304" pitchFamily="18" charset="0"/>
              <a:cs typeface="Times New Roman" panose="02020603050405020304" pitchFamily="18" charset="0"/>
            </a:endParaRPr>
          </a:p>
          <a:p>
            <a:pPr marL="514350" indent="-514350">
              <a:buAutoNum type="arabicPeriod"/>
            </a:pPr>
            <a:endParaRPr lang="pl-PL" sz="2000" dirty="0">
              <a:latin typeface="Times New Roman" panose="02020603050405020304" pitchFamily="18" charset="0"/>
              <a:cs typeface="Times New Roman" panose="02020603050405020304" pitchFamily="18" charset="0"/>
            </a:endParaRPr>
          </a:p>
        </p:txBody>
      </p:sp>
      <p:pic>
        <p:nvPicPr>
          <p:cNvPr id="5" name="Obraz 4" descr="Rysunek z bukietem kwiatów">
            <a:extLst>
              <a:ext uri="{FF2B5EF4-FFF2-40B4-BE49-F238E27FC236}">
                <a16:creationId xmlns:a16="http://schemas.microsoft.com/office/drawing/2014/main" id="{7D3AF079-82C7-4999-9561-A595AACF8B3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42803" y="621969"/>
            <a:ext cx="3863913" cy="559987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55627094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 name="Group 9">
            <a:extLst>
              <a:ext uri="{FF2B5EF4-FFF2-40B4-BE49-F238E27FC236}">
                <a16:creationId xmlns:a16="http://schemas.microsoft.com/office/drawing/2014/main" id="{0832E484-7BA9-41B6-8E6D-0537F48B626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7" name="Rectangle 10">
              <a:extLst>
                <a:ext uri="{FF2B5EF4-FFF2-40B4-BE49-F238E27FC236}">
                  <a16:creationId xmlns:a16="http://schemas.microsoft.com/office/drawing/2014/main" id="{5B549C77-1C99-46BB-9682-EBF5B18D81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11">
              <a:extLst>
                <a:ext uri="{FF2B5EF4-FFF2-40B4-BE49-F238E27FC236}">
                  <a16:creationId xmlns:a16="http://schemas.microsoft.com/office/drawing/2014/main" id="{0E6A9DBE-437D-4315-B28A-B92343E86B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Shape 13">
            <a:extLst>
              <a:ext uri="{FF2B5EF4-FFF2-40B4-BE49-F238E27FC236}">
                <a16:creationId xmlns:a16="http://schemas.microsoft.com/office/drawing/2014/main" id="{1162F61D-5DC3-488F-B9BB-1F1F600A2A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5"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9A2F2948-BF27-41C7-B8D7-DB9BE7545A03}"/>
              </a:ext>
            </a:extLst>
          </p:cNvPr>
          <p:cNvSpPr>
            <a:spLocks noGrp="1"/>
          </p:cNvSpPr>
          <p:nvPr>
            <p:ph type="title"/>
          </p:nvPr>
        </p:nvSpPr>
        <p:spPr>
          <a:xfrm>
            <a:off x="2599661" y="158603"/>
            <a:ext cx="1525771" cy="673395"/>
          </a:xfrm>
        </p:spPr>
        <p:txBody>
          <a:bodyPr anchor="t">
            <a:normAutofit/>
          </a:bodyPr>
          <a:lstStyle/>
          <a:p>
            <a:r>
              <a:rPr lang="pl-PL" sz="4000" dirty="0">
                <a:latin typeface="Times New Roman" panose="02020603050405020304" pitchFamily="18" charset="0"/>
                <a:cs typeface="Times New Roman" panose="02020603050405020304" pitchFamily="18" charset="0"/>
              </a:rPr>
              <a:t>Quiz</a:t>
            </a:r>
          </a:p>
        </p:txBody>
      </p:sp>
      <p:sp>
        <p:nvSpPr>
          <p:cNvPr id="3" name="Symbol zastępczy zawartości 2">
            <a:extLst>
              <a:ext uri="{FF2B5EF4-FFF2-40B4-BE49-F238E27FC236}">
                <a16:creationId xmlns:a16="http://schemas.microsoft.com/office/drawing/2014/main" id="{8A0C0D70-F69E-4D75-97CC-A4B011A4DE76}"/>
              </a:ext>
            </a:extLst>
          </p:cNvPr>
          <p:cNvSpPr>
            <a:spLocks noGrp="1"/>
          </p:cNvSpPr>
          <p:nvPr>
            <p:ph idx="1"/>
          </p:nvPr>
        </p:nvSpPr>
        <p:spPr>
          <a:xfrm>
            <a:off x="606057" y="1676400"/>
            <a:ext cx="9757144" cy="3505200"/>
          </a:xfrm>
        </p:spPr>
        <p:txBody>
          <a:bodyPr>
            <a:normAutofit/>
          </a:bodyPr>
          <a:lstStyle/>
          <a:p>
            <a:r>
              <a:rPr lang="fr-FR" sz="2400" dirty="0">
                <a:latin typeface="Times New Roman" panose="02020603050405020304" pitchFamily="18" charset="0"/>
                <a:cs typeface="Times New Roman" panose="02020603050405020304" pitchFamily="18" charset="0"/>
              </a:rPr>
              <a:t>En quelle année est né Flaubert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a:t>
            </a:r>
            <a:r>
              <a:rPr lang="fr-FR" sz="2400" dirty="0">
                <a:latin typeface="Times New Roman" panose="02020603050405020304" pitchFamily="18" charset="0"/>
                <a:cs typeface="Times New Roman" panose="02020603050405020304" pitchFamily="18" charset="0"/>
              </a:rPr>
              <a:t> 1821 </a:t>
            </a:r>
            <a:r>
              <a:rPr lang="pl-PL" sz="2400" b="1" dirty="0">
                <a:solidFill>
                  <a:schemeClr val="accent4">
                    <a:alpha val="55000"/>
                  </a:schemeClr>
                </a:solidFill>
                <a:latin typeface="Times New Roman" panose="02020603050405020304" pitchFamily="18" charset="0"/>
                <a:cs typeface="Times New Roman" panose="02020603050405020304" pitchFamily="18" charset="0"/>
              </a:rPr>
              <a:t>B) </a:t>
            </a:r>
            <a:r>
              <a:rPr lang="pl-PL" sz="2400" dirty="0">
                <a:latin typeface="Times New Roman" panose="02020603050405020304" pitchFamily="18" charset="0"/>
                <a:cs typeface="Times New Roman" panose="02020603050405020304" pitchFamily="18" charset="0"/>
              </a:rPr>
              <a:t>1890 </a:t>
            </a:r>
            <a:r>
              <a:rPr lang="pl-PL" sz="2400" b="1" dirty="0">
                <a:solidFill>
                  <a:schemeClr val="accent4">
                    <a:alpha val="55000"/>
                  </a:schemeClr>
                </a:solidFill>
                <a:latin typeface="Times New Roman" panose="02020603050405020304" pitchFamily="18" charset="0"/>
                <a:cs typeface="Times New Roman" panose="02020603050405020304" pitchFamily="18" charset="0"/>
              </a:rPr>
              <a:t>C) </a:t>
            </a:r>
            <a:r>
              <a:rPr lang="pl-PL" sz="2400" dirty="0">
                <a:latin typeface="Times New Roman" panose="02020603050405020304" pitchFamily="18" charset="0"/>
                <a:cs typeface="Times New Roman" panose="02020603050405020304" pitchFamily="18" charset="0"/>
              </a:rPr>
              <a:t>1980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1965</a:t>
            </a:r>
          </a:p>
          <a:p>
            <a:pPr marL="0" indent="0">
              <a:buNone/>
            </a:pPr>
            <a:endParaRPr lang="pl-PL" sz="2400" dirty="0">
              <a:latin typeface="Times New Roman" panose="02020603050405020304" pitchFamily="18" charset="0"/>
              <a:cs typeface="Times New Roman" panose="02020603050405020304" pitchFamily="18" charset="0"/>
            </a:endParaRPr>
          </a:p>
          <a:p>
            <a:r>
              <a:rPr lang="fr-FR" sz="2400" dirty="0">
                <a:latin typeface="Times New Roman" panose="02020603050405020304" pitchFamily="18" charset="0"/>
                <a:cs typeface="Times New Roman" panose="02020603050405020304" pitchFamily="18" charset="0"/>
              </a:rPr>
              <a:t>Combien y a-t-il d'adaptations cinématographiques de "M</a:t>
            </a:r>
            <a:r>
              <a:rPr lang="pl-PL" sz="2400" dirty="0" err="1">
                <a:latin typeface="Times New Roman" panose="02020603050405020304" pitchFamily="18" charset="0"/>
                <a:cs typeface="Times New Roman" panose="02020603050405020304" pitchFamily="18" charset="0"/>
              </a:rPr>
              <a:t>ada</a:t>
            </a:r>
            <a:r>
              <a:rPr lang="fr-FR" sz="2400" dirty="0">
                <a:latin typeface="Times New Roman" panose="02020603050405020304" pitchFamily="18" charset="0"/>
                <a:cs typeface="Times New Roman" panose="02020603050405020304" pitchFamily="18" charset="0"/>
              </a:rPr>
              <a:t>me Bovary" ?</a:t>
            </a: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a:latin typeface="Times New Roman" panose="02020603050405020304" pitchFamily="18" charset="0"/>
                <a:cs typeface="Times New Roman" panose="02020603050405020304" pitchFamily="18" charset="0"/>
              </a:rPr>
              <a:t>1 </a:t>
            </a:r>
            <a:r>
              <a:rPr lang="pl-PL" sz="2400" b="1" dirty="0">
                <a:solidFill>
                  <a:schemeClr val="accent4">
                    <a:alpha val="55000"/>
                  </a:schemeClr>
                </a:solidFill>
                <a:latin typeface="Times New Roman" panose="02020603050405020304" pitchFamily="18" charset="0"/>
                <a:cs typeface="Times New Roman" panose="02020603050405020304" pitchFamily="18" charset="0"/>
              </a:rPr>
              <a:t>B) </a:t>
            </a:r>
            <a:r>
              <a:rPr lang="pl-PL" sz="2400" dirty="0">
                <a:latin typeface="Times New Roman" panose="02020603050405020304" pitchFamily="18" charset="0"/>
                <a:cs typeface="Times New Roman" panose="02020603050405020304" pitchFamily="18" charset="0"/>
              </a:rPr>
              <a:t>50 </a:t>
            </a:r>
            <a:r>
              <a:rPr lang="pl-PL" sz="2400" b="1" dirty="0">
                <a:solidFill>
                  <a:schemeClr val="accent4">
                    <a:alpha val="55000"/>
                  </a:schemeClr>
                </a:solidFill>
                <a:latin typeface="Times New Roman" panose="02020603050405020304" pitchFamily="18" charset="0"/>
                <a:cs typeface="Times New Roman" panose="02020603050405020304" pitchFamily="18" charset="0"/>
              </a:rPr>
              <a:t>C) </a:t>
            </a:r>
            <a:r>
              <a:rPr lang="pl-PL" sz="2400" dirty="0">
                <a:latin typeface="Times New Roman" panose="02020603050405020304" pitchFamily="18" charset="0"/>
                <a:cs typeface="Times New Roman" panose="02020603050405020304" pitchFamily="18" charset="0"/>
              </a:rPr>
              <a:t>19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4</a:t>
            </a:r>
          </a:p>
          <a:p>
            <a:pPr marL="0" indent="0">
              <a:buNone/>
            </a:pPr>
            <a:endParaRPr lang="pl-PL" sz="2400" dirty="0">
              <a:solidFill>
                <a:schemeClr val="tx1">
                  <a:alpha val="5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592371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 name="Group 9">
            <a:extLst>
              <a:ext uri="{FF2B5EF4-FFF2-40B4-BE49-F238E27FC236}">
                <a16:creationId xmlns:a16="http://schemas.microsoft.com/office/drawing/2014/main" id="{0832E484-7BA9-41B6-8E6D-0537F48B626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7" name="Rectangle 10">
              <a:extLst>
                <a:ext uri="{FF2B5EF4-FFF2-40B4-BE49-F238E27FC236}">
                  <a16:creationId xmlns:a16="http://schemas.microsoft.com/office/drawing/2014/main" id="{5B549C77-1C99-46BB-9682-EBF5B18D81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11">
              <a:extLst>
                <a:ext uri="{FF2B5EF4-FFF2-40B4-BE49-F238E27FC236}">
                  <a16:creationId xmlns:a16="http://schemas.microsoft.com/office/drawing/2014/main" id="{0E6A9DBE-437D-4315-B28A-B92343E86B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Shape 13">
            <a:extLst>
              <a:ext uri="{FF2B5EF4-FFF2-40B4-BE49-F238E27FC236}">
                <a16:creationId xmlns:a16="http://schemas.microsoft.com/office/drawing/2014/main" id="{1162F61D-5DC3-488F-B9BB-1F1F600A2A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5"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id="{9A2F2948-BF27-41C7-B8D7-DB9BE7545A03}"/>
              </a:ext>
            </a:extLst>
          </p:cNvPr>
          <p:cNvSpPr>
            <a:spLocks noGrp="1"/>
          </p:cNvSpPr>
          <p:nvPr>
            <p:ph type="title"/>
          </p:nvPr>
        </p:nvSpPr>
        <p:spPr>
          <a:xfrm>
            <a:off x="2599661" y="158603"/>
            <a:ext cx="1525771" cy="673395"/>
          </a:xfrm>
        </p:spPr>
        <p:txBody>
          <a:bodyPr anchor="t">
            <a:normAutofit/>
          </a:bodyPr>
          <a:lstStyle/>
          <a:p>
            <a:r>
              <a:rPr lang="pl-PL" sz="4000" dirty="0">
                <a:latin typeface="Times New Roman" panose="02020603050405020304" pitchFamily="18" charset="0"/>
                <a:cs typeface="Times New Roman" panose="02020603050405020304" pitchFamily="18" charset="0"/>
              </a:rPr>
              <a:t>Quiz</a:t>
            </a:r>
          </a:p>
        </p:txBody>
      </p:sp>
      <p:sp>
        <p:nvSpPr>
          <p:cNvPr id="3" name="Symbol zastępczy zawartości 2">
            <a:extLst>
              <a:ext uri="{FF2B5EF4-FFF2-40B4-BE49-F238E27FC236}">
                <a16:creationId xmlns:a16="http://schemas.microsoft.com/office/drawing/2014/main" id="{8A0C0D70-F69E-4D75-97CC-A4B011A4DE76}"/>
              </a:ext>
            </a:extLst>
          </p:cNvPr>
          <p:cNvSpPr>
            <a:spLocks noGrp="1"/>
          </p:cNvSpPr>
          <p:nvPr>
            <p:ph idx="1"/>
          </p:nvPr>
        </p:nvSpPr>
        <p:spPr>
          <a:xfrm>
            <a:off x="606057" y="1676400"/>
            <a:ext cx="9757144" cy="3505200"/>
          </a:xfrm>
        </p:spPr>
        <p:txBody>
          <a:bodyPr>
            <a:normAutofit/>
          </a:bodyPr>
          <a:lstStyle/>
          <a:p>
            <a:r>
              <a:rPr lang="fr-FR" sz="2400" dirty="0">
                <a:latin typeface="Times New Roman" panose="02020603050405020304" pitchFamily="18" charset="0"/>
                <a:cs typeface="Times New Roman" panose="02020603050405020304" pitchFamily="18" charset="0"/>
              </a:rPr>
              <a:t>En quelle année est né Flaubert ?</a:t>
            </a:r>
            <a:endParaRPr lang="pl-PL" sz="2400" dirty="0">
              <a:latin typeface="Times New Roman" panose="02020603050405020304" pitchFamily="18" charset="0"/>
              <a:cs typeface="Times New Roman" panose="02020603050405020304" pitchFamily="18" charset="0"/>
            </a:endParaRPr>
          </a:p>
          <a:p>
            <a:pPr marL="0" indent="0">
              <a:buNone/>
            </a:pP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A)</a:t>
            </a:r>
            <a:r>
              <a:rPr lang="fr-FR" sz="2400" dirty="0">
                <a:highlight>
                  <a:srgbClr val="C0C0C0"/>
                </a:highlight>
                <a:latin typeface="Times New Roman" panose="02020603050405020304" pitchFamily="18" charset="0"/>
                <a:cs typeface="Times New Roman" panose="02020603050405020304" pitchFamily="18" charset="0"/>
              </a:rPr>
              <a:t> 1821 </a:t>
            </a:r>
            <a:r>
              <a:rPr lang="pl-PL" sz="2400" b="1" dirty="0">
                <a:solidFill>
                  <a:schemeClr val="accent4">
                    <a:alpha val="55000"/>
                  </a:schemeClr>
                </a:solidFill>
                <a:latin typeface="Times New Roman" panose="02020603050405020304" pitchFamily="18" charset="0"/>
                <a:cs typeface="Times New Roman" panose="02020603050405020304" pitchFamily="18" charset="0"/>
              </a:rPr>
              <a:t>B) </a:t>
            </a:r>
            <a:r>
              <a:rPr lang="pl-PL" sz="2400" dirty="0">
                <a:latin typeface="Times New Roman" panose="02020603050405020304" pitchFamily="18" charset="0"/>
                <a:cs typeface="Times New Roman" panose="02020603050405020304" pitchFamily="18" charset="0"/>
              </a:rPr>
              <a:t>1890 </a:t>
            </a:r>
            <a:r>
              <a:rPr lang="pl-PL" sz="2400" b="1" dirty="0">
                <a:solidFill>
                  <a:schemeClr val="accent4">
                    <a:alpha val="55000"/>
                  </a:schemeClr>
                </a:solidFill>
                <a:latin typeface="Times New Roman" panose="02020603050405020304" pitchFamily="18" charset="0"/>
                <a:cs typeface="Times New Roman" panose="02020603050405020304" pitchFamily="18" charset="0"/>
              </a:rPr>
              <a:t>C) </a:t>
            </a:r>
            <a:r>
              <a:rPr lang="pl-PL" sz="2400" dirty="0">
                <a:latin typeface="Times New Roman" panose="02020603050405020304" pitchFamily="18" charset="0"/>
                <a:cs typeface="Times New Roman" panose="02020603050405020304" pitchFamily="18" charset="0"/>
              </a:rPr>
              <a:t>1980 </a:t>
            </a:r>
            <a:r>
              <a:rPr lang="pl-PL" sz="2400" b="1" dirty="0">
                <a:solidFill>
                  <a:schemeClr val="accent4">
                    <a:alpha val="55000"/>
                  </a:schemeClr>
                </a:solidFill>
                <a:latin typeface="Times New Roman" panose="02020603050405020304" pitchFamily="18" charset="0"/>
                <a:cs typeface="Times New Roman" panose="02020603050405020304" pitchFamily="18" charset="0"/>
              </a:rPr>
              <a:t> 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1965</a:t>
            </a:r>
          </a:p>
          <a:p>
            <a:pPr marL="0" indent="0">
              <a:buNone/>
            </a:pPr>
            <a:endParaRPr lang="pl-PL" sz="2400" dirty="0">
              <a:latin typeface="Times New Roman" panose="02020603050405020304" pitchFamily="18" charset="0"/>
              <a:cs typeface="Times New Roman" panose="02020603050405020304" pitchFamily="18" charset="0"/>
            </a:endParaRPr>
          </a:p>
          <a:p>
            <a:r>
              <a:rPr lang="fr-FR" sz="2400" dirty="0">
                <a:latin typeface="Times New Roman" panose="02020603050405020304" pitchFamily="18" charset="0"/>
                <a:cs typeface="Times New Roman" panose="02020603050405020304" pitchFamily="18" charset="0"/>
              </a:rPr>
              <a:t>Combien y a-t-il d'adaptations cinématographiques de "M</a:t>
            </a:r>
            <a:r>
              <a:rPr lang="pl-PL" sz="2400" dirty="0" err="1">
                <a:latin typeface="Times New Roman" panose="02020603050405020304" pitchFamily="18" charset="0"/>
                <a:cs typeface="Times New Roman" panose="02020603050405020304" pitchFamily="18" charset="0"/>
              </a:rPr>
              <a:t>ada</a:t>
            </a:r>
            <a:r>
              <a:rPr lang="fr-FR" sz="2400" dirty="0">
                <a:latin typeface="Times New Roman" panose="02020603050405020304" pitchFamily="18" charset="0"/>
                <a:cs typeface="Times New Roman" panose="02020603050405020304" pitchFamily="18" charset="0"/>
              </a:rPr>
              <a:t>me Bovary" ?</a:t>
            </a:r>
          </a:p>
          <a:p>
            <a:pPr marL="0" indent="0">
              <a:buNone/>
            </a:pPr>
            <a:r>
              <a:rPr lang="pl-PL" sz="2400" b="1" dirty="0">
                <a:solidFill>
                  <a:schemeClr val="accent4">
                    <a:alpha val="55000"/>
                  </a:schemeClr>
                </a:solidFill>
                <a:latin typeface="Times New Roman" panose="02020603050405020304" pitchFamily="18" charset="0"/>
                <a:cs typeface="Times New Roman" panose="02020603050405020304" pitchFamily="18" charset="0"/>
              </a:rPr>
              <a:t>A) </a:t>
            </a:r>
            <a:r>
              <a:rPr lang="pl-PL" sz="2400" dirty="0">
                <a:latin typeface="Times New Roman" panose="02020603050405020304" pitchFamily="18" charset="0"/>
                <a:cs typeface="Times New Roman" panose="02020603050405020304" pitchFamily="18" charset="0"/>
              </a:rPr>
              <a:t>1 </a:t>
            </a:r>
            <a:r>
              <a:rPr lang="pl-PL" sz="2400" b="1" dirty="0">
                <a:solidFill>
                  <a:schemeClr val="accent4">
                    <a:alpha val="55000"/>
                  </a:schemeClr>
                </a:solidFill>
                <a:latin typeface="Times New Roman" panose="02020603050405020304" pitchFamily="18" charset="0"/>
                <a:cs typeface="Times New Roman" panose="02020603050405020304" pitchFamily="18" charset="0"/>
              </a:rPr>
              <a:t>B) </a:t>
            </a:r>
            <a:r>
              <a:rPr lang="pl-PL" sz="2400" dirty="0">
                <a:latin typeface="Times New Roman" panose="02020603050405020304" pitchFamily="18" charset="0"/>
                <a:cs typeface="Times New Roman" panose="02020603050405020304" pitchFamily="18" charset="0"/>
              </a:rPr>
              <a:t>50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C) </a:t>
            </a:r>
            <a:r>
              <a:rPr lang="pl-PL" sz="2400" dirty="0">
                <a:highlight>
                  <a:srgbClr val="C0C0C0"/>
                </a:highlight>
                <a:latin typeface="Times New Roman" panose="02020603050405020304" pitchFamily="18" charset="0"/>
                <a:cs typeface="Times New Roman" panose="02020603050405020304" pitchFamily="18" charset="0"/>
              </a:rPr>
              <a:t>19 </a:t>
            </a:r>
            <a:r>
              <a:rPr lang="pl-PL" sz="2400" b="1" dirty="0">
                <a:solidFill>
                  <a:schemeClr val="accent4">
                    <a:alpha val="55000"/>
                  </a:schemeClr>
                </a:solidFill>
                <a:highlight>
                  <a:srgbClr val="C0C0C0"/>
                </a:highlight>
                <a:latin typeface="Times New Roman" panose="02020603050405020304" pitchFamily="18" charset="0"/>
                <a:cs typeface="Times New Roman" panose="02020603050405020304" pitchFamily="18" charset="0"/>
              </a:rPr>
              <a:t> </a:t>
            </a:r>
            <a:r>
              <a:rPr lang="pl-PL" sz="2400" b="1" dirty="0">
                <a:solidFill>
                  <a:schemeClr val="accent4">
                    <a:alpha val="55000"/>
                  </a:schemeClr>
                </a:solidFill>
                <a:latin typeface="Times New Roman" panose="02020603050405020304" pitchFamily="18" charset="0"/>
                <a:cs typeface="Times New Roman" panose="02020603050405020304" pitchFamily="18" charset="0"/>
              </a:rPr>
              <a:t>D)</a:t>
            </a:r>
            <a:r>
              <a:rPr lang="fr-FR" sz="2400" b="1" dirty="0">
                <a:solidFill>
                  <a:schemeClr val="accent4">
                    <a:alpha val="55000"/>
                  </a:schemeClr>
                </a:solidFill>
                <a:latin typeface="Times New Roman" panose="02020603050405020304" pitchFamily="18" charset="0"/>
                <a:cs typeface="Times New Roman" panose="02020603050405020304" pitchFamily="18" charset="0"/>
              </a:rPr>
              <a:t> </a:t>
            </a:r>
            <a:r>
              <a:rPr lang="pl-PL" sz="2400" dirty="0">
                <a:latin typeface="Times New Roman" panose="02020603050405020304" pitchFamily="18" charset="0"/>
                <a:cs typeface="Times New Roman" panose="02020603050405020304" pitchFamily="18" charset="0"/>
              </a:rPr>
              <a:t>4</a:t>
            </a:r>
          </a:p>
          <a:p>
            <a:pPr marL="0" indent="0">
              <a:buNone/>
            </a:pPr>
            <a:endParaRPr lang="pl-PL" sz="2400" dirty="0">
              <a:solidFill>
                <a:schemeClr val="tx1">
                  <a:alpha val="55000"/>
                </a:schemeClr>
              </a:solidFill>
              <a:latin typeface="Times New Roman" panose="02020603050405020304" pitchFamily="18" charset="0"/>
              <a:cs typeface="Times New Roman" panose="02020603050405020304" pitchFamily="18" charset="0"/>
            </a:endParaRPr>
          </a:p>
        </p:txBody>
      </p:sp>
      <p:sp>
        <p:nvSpPr>
          <p:cNvPr id="4" name="pole tekstowe 3">
            <a:extLst>
              <a:ext uri="{FF2B5EF4-FFF2-40B4-BE49-F238E27FC236}">
                <a16:creationId xmlns:a16="http://schemas.microsoft.com/office/drawing/2014/main" id="{9B7D20C4-2E75-4B6A-A22E-26A4034D3F20}"/>
              </a:ext>
            </a:extLst>
          </p:cNvPr>
          <p:cNvSpPr txBox="1"/>
          <p:nvPr/>
        </p:nvSpPr>
        <p:spPr>
          <a:xfrm>
            <a:off x="3579629" y="4242391"/>
            <a:ext cx="8304028" cy="1569660"/>
          </a:xfrm>
          <a:prstGeom prst="rect">
            <a:avLst/>
          </a:prstGeom>
          <a:noFill/>
        </p:spPr>
        <p:txBody>
          <a:bodyPr wrap="square" rtlCol="0">
            <a:spAutoFit/>
          </a:bodyPr>
          <a:lstStyle/>
          <a:p>
            <a:r>
              <a:rPr lang="pl-PL" sz="9600" dirty="0">
                <a:solidFill>
                  <a:schemeClr val="accent6">
                    <a:lumMod val="50000"/>
                  </a:schemeClr>
                </a:solidFill>
                <a:latin typeface="Times New Roman" panose="02020603050405020304" pitchFamily="18" charset="0"/>
                <a:cs typeface="Times New Roman" panose="02020603050405020304" pitchFamily="18" charset="0"/>
              </a:rPr>
              <a:t>BRAVO!</a:t>
            </a:r>
          </a:p>
        </p:txBody>
      </p:sp>
    </p:spTree>
    <p:extLst>
      <p:ext uri="{BB962C8B-B14F-4D97-AF65-F5344CB8AC3E}">
        <p14:creationId xmlns:p14="http://schemas.microsoft.com/office/powerpoint/2010/main" val="154838572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353F1BC8-100B-4D68-BD58-255AEA416B4C}"/>
              </a:ext>
            </a:extLst>
          </p:cNvPr>
          <p:cNvSpPr>
            <a:spLocks noGrp="1"/>
          </p:cNvSpPr>
          <p:nvPr>
            <p:ph type="title"/>
          </p:nvPr>
        </p:nvSpPr>
        <p:spPr/>
        <p:txBody>
          <a:bodyPr/>
          <a:lstStyle/>
          <a:p>
            <a:r>
              <a:rPr lang="pl-PL" dirty="0" err="1">
                <a:latin typeface="Times New Roman" panose="02020603050405020304" pitchFamily="18" charset="0"/>
                <a:cs typeface="Times New Roman" panose="02020603050405020304" pitchFamily="18" charset="0"/>
              </a:rPr>
              <a:t>Bibliographie</a:t>
            </a:r>
            <a:endParaRPr lang="pl-PL" dirty="0">
              <a:latin typeface="Times New Roman" panose="02020603050405020304" pitchFamily="18" charset="0"/>
              <a:cs typeface="Times New Roman" panose="02020603050405020304" pitchFamily="18" charset="0"/>
            </a:endParaRPr>
          </a:p>
        </p:txBody>
      </p:sp>
      <p:sp>
        <p:nvSpPr>
          <p:cNvPr id="3" name="Symbol zastępczy zawartości 2">
            <a:extLst>
              <a:ext uri="{FF2B5EF4-FFF2-40B4-BE49-F238E27FC236}">
                <a16:creationId xmlns:a16="http://schemas.microsoft.com/office/drawing/2014/main" id="{DEFDFF9F-6604-4B54-9B96-9F5258277A1A}"/>
              </a:ext>
            </a:extLst>
          </p:cNvPr>
          <p:cNvSpPr>
            <a:spLocks noGrp="1"/>
          </p:cNvSpPr>
          <p:nvPr>
            <p:ph idx="1"/>
          </p:nvPr>
        </p:nvSpPr>
        <p:spPr/>
        <p:txBody>
          <a:bodyPr>
            <a:normAutofit/>
          </a:bodyPr>
          <a:lstStyle/>
          <a:p>
            <a:r>
              <a:rPr lang="pl-PL" dirty="0">
                <a:hlinkClick r:id="rId2"/>
              </a:rPr>
              <a:t>https://www.larousse.fr/dictionnaires/francais/bovarysme/10798</a:t>
            </a:r>
            <a:r>
              <a:rPr lang="pl-PL" dirty="0"/>
              <a:t> </a:t>
            </a:r>
          </a:p>
          <a:p>
            <a:r>
              <a:rPr lang="pl-PL" dirty="0">
                <a:hlinkClick r:id="rId3"/>
              </a:rPr>
              <a:t>https://www.cnrtl.fr/definition/academie9/bovarysme</a:t>
            </a:r>
            <a:r>
              <a:rPr lang="pl-PL" dirty="0"/>
              <a:t> </a:t>
            </a:r>
          </a:p>
          <a:p>
            <a:r>
              <a:rPr lang="pl-PL" dirty="0">
                <a:hlinkClick r:id="rId4"/>
              </a:rPr>
              <a:t>https://www.linternaute.fr/dictionnaire/fr/definition/bovarysme/</a:t>
            </a:r>
            <a:r>
              <a:rPr lang="pl-PL" dirty="0"/>
              <a:t> </a:t>
            </a:r>
          </a:p>
          <a:p>
            <a:r>
              <a:rPr lang="pl-PL" dirty="0">
                <a:hlinkClick r:id="rId5"/>
              </a:rPr>
              <a:t>https://fr.wikipedia.org/wiki/Bovarysme</a:t>
            </a:r>
            <a:r>
              <a:rPr lang="pl-PL" dirty="0"/>
              <a:t> </a:t>
            </a:r>
          </a:p>
          <a:p>
            <a:r>
              <a:rPr lang="pl-PL" dirty="0">
                <a:hlinkClick r:id="rId6"/>
              </a:rPr>
              <a:t>https://fr.wikipedia.org/wiki/Madame_Bovary</a:t>
            </a:r>
            <a:r>
              <a:rPr lang="pl-PL" dirty="0"/>
              <a:t> </a:t>
            </a:r>
          </a:p>
          <a:p>
            <a:r>
              <a:rPr lang="pl-PL" dirty="0">
                <a:hlinkClick r:id="rId7"/>
              </a:rPr>
              <a:t>https://fr.wikipedia.org/wiki/Gustave_Flaubert</a:t>
            </a:r>
            <a:r>
              <a:rPr lang="pl-PL" dirty="0"/>
              <a:t> </a:t>
            </a:r>
          </a:p>
          <a:p>
            <a:r>
              <a:rPr lang="pl-PL" dirty="0">
                <a:hlinkClick r:id="rId8"/>
              </a:rPr>
              <a:t>https://youtu.be/6pMunnwrUME</a:t>
            </a:r>
            <a:r>
              <a:rPr lang="pl-PL" dirty="0"/>
              <a:t> </a:t>
            </a:r>
          </a:p>
        </p:txBody>
      </p:sp>
    </p:spTree>
    <p:extLst>
      <p:ext uri="{BB962C8B-B14F-4D97-AF65-F5344CB8AC3E}">
        <p14:creationId xmlns:p14="http://schemas.microsoft.com/office/powerpoint/2010/main" val="395678909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588C0057-F256-498D-9DFF-7226A510C0D7}"/>
              </a:ext>
            </a:extLst>
          </p:cNvPr>
          <p:cNvSpPr>
            <a:spLocks noGrp="1"/>
          </p:cNvSpPr>
          <p:nvPr>
            <p:ph type="ctrTitle"/>
          </p:nvPr>
        </p:nvSpPr>
        <p:spPr>
          <a:xfrm>
            <a:off x="890338" y="640080"/>
            <a:ext cx="3734014" cy="3566160"/>
          </a:xfrm>
        </p:spPr>
        <p:txBody>
          <a:bodyPr anchor="b">
            <a:normAutofit/>
          </a:bodyPr>
          <a:lstStyle/>
          <a:p>
            <a:pPr algn="l"/>
            <a:r>
              <a:rPr lang="pl-PL" sz="5400">
                <a:latin typeface="Times New Roman" panose="02020603050405020304" pitchFamily="18" charset="0"/>
                <a:cs typeface="Times New Roman" panose="02020603050405020304" pitchFamily="18" charset="0"/>
              </a:rPr>
              <a:t>Fin</a:t>
            </a:r>
          </a:p>
        </p:txBody>
      </p:sp>
      <p:sp>
        <p:nvSpPr>
          <p:cNvPr id="12"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0338" y="4409267"/>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Obraz 4" descr="Rysunek z bukietem kwiatów">
            <a:extLst>
              <a:ext uri="{FF2B5EF4-FFF2-40B4-BE49-F238E27FC236}">
                <a16:creationId xmlns:a16="http://schemas.microsoft.com/office/drawing/2014/main" id="{906B4FF7-63E6-40AE-98B3-18170FF733EB}"/>
              </a:ext>
            </a:extLst>
          </p:cNvPr>
          <p:cNvPicPr>
            <a:picLocks noChangeAspect="1"/>
          </p:cNvPicPr>
          <p:nvPr/>
        </p:nvPicPr>
        <p:blipFill rotWithShape="1">
          <a:blip r:embed="rId2">
            <a:extLst>
              <a:ext uri="{28A0092B-C50C-407E-A947-70E740481C1C}">
                <a14:useLocalDpi xmlns:a14="http://schemas.microsoft.com/office/drawing/2010/main" val="0"/>
              </a:ext>
            </a:extLst>
          </a:blip>
          <a:srcRect t="8423" b="22785"/>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Tree>
    <p:extLst>
      <p:ext uri="{BB962C8B-B14F-4D97-AF65-F5344CB8AC3E}">
        <p14:creationId xmlns:p14="http://schemas.microsoft.com/office/powerpoint/2010/main" val="1644130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4AD30833-2AF3-4B40-8693-04C2897D8BD7}"/>
              </a:ext>
            </a:extLst>
          </p:cNvPr>
          <p:cNvSpPr>
            <a:spLocks noGrp="1"/>
          </p:cNvSpPr>
          <p:nvPr>
            <p:ph type="title"/>
          </p:nvPr>
        </p:nvSpPr>
        <p:spPr>
          <a:xfrm>
            <a:off x="892042" y="-146205"/>
            <a:ext cx="10515600" cy="1325563"/>
          </a:xfrm>
        </p:spPr>
        <p:txBody>
          <a:bodyPr/>
          <a:lstStyle/>
          <a:p>
            <a:pPr algn="ctr"/>
            <a:r>
              <a:rPr lang="pl-PL" dirty="0" err="1">
                <a:latin typeface="Times New Roman" panose="02020603050405020304" pitchFamily="18" charset="0"/>
                <a:cs typeface="Times New Roman" panose="02020603050405020304" pitchFamily="18" charset="0"/>
              </a:rPr>
              <a:t>Vocabulaire</a:t>
            </a:r>
            <a:r>
              <a:rPr lang="pl-PL" dirty="0">
                <a:latin typeface="Times New Roman" panose="02020603050405020304" pitchFamily="18" charset="0"/>
                <a:cs typeface="Times New Roman" panose="02020603050405020304" pitchFamily="18" charset="0"/>
              </a:rPr>
              <a:t> </a:t>
            </a:r>
            <a:r>
              <a:rPr lang="pl-PL" dirty="0" err="1">
                <a:latin typeface="Times New Roman" panose="02020603050405020304" pitchFamily="18" charset="0"/>
                <a:cs typeface="Times New Roman" panose="02020603050405020304" pitchFamily="18" charset="0"/>
              </a:rPr>
              <a:t>thématique</a:t>
            </a:r>
            <a:endParaRPr lang="pl-PL" dirty="0">
              <a:latin typeface="Times New Roman" panose="02020603050405020304" pitchFamily="18" charset="0"/>
              <a:cs typeface="Times New Roman" panose="02020603050405020304" pitchFamily="18" charset="0"/>
            </a:endParaRPr>
          </a:p>
        </p:txBody>
      </p:sp>
      <p:pic>
        <p:nvPicPr>
          <p:cNvPr id="7" name="Grafika 6" descr="Kwiatowe ułożenie jako ozdobny">
            <a:extLst>
              <a:ext uri="{FF2B5EF4-FFF2-40B4-BE49-F238E27FC236}">
                <a16:creationId xmlns:a16="http://schemas.microsoft.com/office/drawing/2014/main" id="{13D8F0AE-EEFE-4202-B075-8A0B736EEE6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84358" y="238441"/>
            <a:ext cx="2897030" cy="2897030"/>
          </a:xfrm>
          <a:prstGeom prst="rect">
            <a:avLst/>
          </a:prstGeom>
        </p:spPr>
      </p:pic>
      <p:graphicFrame>
        <p:nvGraphicFramePr>
          <p:cNvPr id="4" name="Tabela 5">
            <a:extLst>
              <a:ext uri="{FF2B5EF4-FFF2-40B4-BE49-F238E27FC236}">
                <a16:creationId xmlns:a16="http://schemas.microsoft.com/office/drawing/2014/main" id="{3BB3E51B-E362-4770-9505-B6D99216FC50}"/>
              </a:ext>
            </a:extLst>
          </p:cNvPr>
          <p:cNvGraphicFramePr>
            <a:graphicFrameLocks noGrp="1"/>
          </p:cNvGraphicFramePr>
          <p:nvPr>
            <p:extLst>
              <p:ext uri="{D42A27DB-BD31-4B8C-83A1-F6EECF244321}">
                <p14:modId xmlns:p14="http://schemas.microsoft.com/office/powerpoint/2010/main" val="1633054673"/>
              </p:ext>
            </p:extLst>
          </p:nvPr>
        </p:nvGraphicFramePr>
        <p:xfrm>
          <a:off x="222101" y="1021625"/>
          <a:ext cx="10515600" cy="5836375"/>
        </p:xfrm>
        <a:graphic>
          <a:graphicData uri="http://schemas.openxmlformats.org/drawingml/2006/table">
            <a:tbl>
              <a:tblPr firstRow="1" bandRow="1">
                <a:tableStyleId>{1FECB4D8-DB02-4DC6-A0A2-4F2EBAE1DC90}</a:tableStyleId>
              </a:tblPr>
              <a:tblGrid>
                <a:gridCol w="5257800">
                  <a:extLst>
                    <a:ext uri="{9D8B030D-6E8A-4147-A177-3AD203B41FA5}">
                      <a16:colId xmlns:a16="http://schemas.microsoft.com/office/drawing/2014/main" val="3423291129"/>
                    </a:ext>
                  </a:extLst>
                </a:gridCol>
                <a:gridCol w="5257800">
                  <a:extLst>
                    <a:ext uri="{9D8B030D-6E8A-4147-A177-3AD203B41FA5}">
                      <a16:colId xmlns:a16="http://schemas.microsoft.com/office/drawing/2014/main" val="2923334106"/>
                    </a:ext>
                  </a:extLst>
                </a:gridCol>
              </a:tblGrid>
              <a:tr h="5836375">
                <a:tc>
                  <a:txBody>
                    <a:bodyPr/>
                    <a:lstStyle/>
                    <a:p>
                      <a:pPr marL="0" indent="0">
                        <a:buNone/>
                      </a:pPr>
                      <a:r>
                        <a:rPr lang="pl-PL" sz="2200" b="0" dirty="0">
                          <a:solidFill>
                            <a:schemeClr val="accent6">
                              <a:lumMod val="25000"/>
                            </a:schemeClr>
                          </a:solidFill>
                          <a:latin typeface="Times New Roman" panose="02020603050405020304" pitchFamily="18" charset="0"/>
                          <a:cs typeface="Times New Roman" panose="02020603050405020304" pitchFamily="18" charset="0"/>
                        </a:rPr>
                        <a:t>Wyrażenia:</a:t>
                      </a:r>
                    </a:p>
                    <a:p>
                      <a:pPr>
                        <a:buClr>
                          <a:schemeClr val="accent4"/>
                        </a:buClr>
                        <a:buFont typeface="Times New Roman" panose="02020603050405020304" pitchFamily="18" charset="0"/>
                        <a:buChar char="⁕"/>
                      </a:pPr>
                      <a:r>
                        <a:rPr lang="pl-PL" sz="2200" b="0" dirty="0">
                          <a:solidFill>
                            <a:schemeClr val="tx1"/>
                          </a:solidFill>
                          <a:latin typeface="Times New Roman" panose="02020603050405020304" pitchFamily="18" charset="0"/>
                          <a:cs typeface="Times New Roman" panose="02020603050405020304" pitchFamily="18" charset="0"/>
                        </a:rPr>
                        <a:t>L</a:t>
                      </a:r>
                      <a:r>
                        <a:rPr lang="fr-FR" sz="2200" b="0" dirty="0">
                          <a:solidFill>
                            <a:schemeClr val="tx1"/>
                          </a:solidFill>
                          <a:latin typeface="Times New Roman" panose="02020603050405020304" pitchFamily="18" charset="0"/>
                          <a:cs typeface="Times New Roman" panose="02020603050405020304" pitchFamily="18" charset="0"/>
                        </a:rPr>
                        <a:t>e monde des rêves</a:t>
                      </a:r>
                      <a:r>
                        <a:rPr lang="pl-PL" sz="2200" b="0" dirty="0">
                          <a:solidFill>
                            <a:schemeClr val="tx1"/>
                          </a:solidFill>
                          <a:latin typeface="Times New Roman" panose="02020603050405020304" pitchFamily="18" charset="0"/>
                          <a:cs typeface="Times New Roman" panose="02020603050405020304" pitchFamily="18" charset="0"/>
                        </a:rPr>
                        <a:t> – świat marzeń </a:t>
                      </a:r>
                    </a:p>
                    <a:p>
                      <a:pPr>
                        <a:buClr>
                          <a:schemeClr val="accent4"/>
                        </a:buClr>
                        <a:buFont typeface="Times New Roman" panose="02020603050405020304" pitchFamily="18" charset="0"/>
                        <a:buChar char="⁕"/>
                      </a:pPr>
                      <a:r>
                        <a:rPr lang="pl-PL" sz="2200" b="0" dirty="0">
                          <a:solidFill>
                            <a:schemeClr val="tx1"/>
                          </a:solidFill>
                          <a:latin typeface="Times New Roman" panose="02020603050405020304" pitchFamily="18" charset="0"/>
                          <a:cs typeface="Times New Roman" panose="02020603050405020304" pitchFamily="18" charset="0"/>
                        </a:rPr>
                        <a:t>S</a:t>
                      </a:r>
                      <a:r>
                        <a:rPr lang="fr-FR" sz="2200" b="0" dirty="0">
                          <a:solidFill>
                            <a:schemeClr val="tx1"/>
                          </a:solidFill>
                          <a:latin typeface="Times New Roman" panose="02020603050405020304" pitchFamily="18" charset="0"/>
                          <a:cs typeface="Times New Roman" panose="02020603050405020304" pitchFamily="18" charset="0"/>
                        </a:rPr>
                        <a:t>'évader de la réalité</a:t>
                      </a:r>
                      <a:r>
                        <a:rPr lang="pl-PL" sz="2200" b="0" dirty="0">
                          <a:solidFill>
                            <a:schemeClr val="tx1"/>
                          </a:solidFill>
                          <a:latin typeface="Times New Roman" panose="02020603050405020304" pitchFamily="18" charset="0"/>
                          <a:cs typeface="Times New Roman" panose="02020603050405020304" pitchFamily="18" charset="0"/>
                        </a:rPr>
                        <a:t> – uciekać od rzeczywistości</a:t>
                      </a:r>
                    </a:p>
                    <a:p>
                      <a:pPr>
                        <a:buClr>
                          <a:schemeClr val="accent4"/>
                        </a:buClr>
                        <a:buFont typeface="Times New Roman" panose="02020603050405020304" pitchFamily="18" charset="0"/>
                        <a:buChar char="⁕"/>
                      </a:pPr>
                      <a:r>
                        <a:rPr lang="pl-PL" sz="2200" b="0" dirty="0">
                          <a:solidFill>
                            <a:schemeClr val="tx1"/>
                          </a:solidFill>
                          <a:latin typeface="Times New Roman" panose="02020603050405020304" pitchFamily="18" charset="0"/>
                          <a:cs typeface="Times New Roman" panose="02020603050405020304" pitchFamily="18" charset="0"/>
                        </a:rPr>
                        <a:t>Le</a:t>
                      </a:r>
                      <a:r>
                        <a:rPr lang="fr-FR" sz="2200" b="0" dirty="0">
                          <a:solidFill>
                            <a:schemeClr val="tx1"/>
                          </a:solidFill>
                          <a:latin typeface="Times New Roman" panose="02020603050405020304" pitchFamily="18" charset="0"/>
                          <a:cs typeface="Times New Roman" panose="02020603050405020304" pitchFamily="18" charset="0"/>
                        </a:rPr>
                        <a:t> </a:t>
                      </a:r>
                      <a:r>
                        <a:rPr lang="pl-PL" sz="2200" b="0" dirty="0">
                          <a:solidFill>
                            <a:schemeClr val="tx1"/>
                          </a:solidFill>
                          <a:latin typeface="Times New Roman" panose="02020603050405020304" pitchFamily="18" charset="0"/>
                          <a:cs typeface="Times New Roman" panose="02020603050405020304" pitchFamily="18" charset="0"/>
                        </a:rPr>
                        <a:t>style</a:t>
                      </a:r>
                      <a:r>
                        <a:rPr lang="fr-FR" sz="2200" b="0" dirty="0">
                          <a:solidFill>
                            <a:schemeClr val="tx1"/>
                          </a:solidFill>
                          <a:latin typeface="Times New Roman" panose="02020603050405020304" pitchFamily="18" charset="0"/>
                          <a:cs typeface="Times New Roman" panose="02020603050405020304" pitchFamily="18" charset="0"/>
                        </a:rPr>
                        <a:t> </a:t>
                      </a:r>
                      <a:r>
                        <a:rPr lang="fr-FR" sz="2200" b="0" dirty="0" err="1">
                          <a:solidFill>
                            <a:schemeClr val="tx1"/>
                          </a:solidFill>
                          <a:latin typeface="Times New Roman" panose="02020603050405020304" pitchFamily="18" charset="0"/>
                          <a:cs typeface="Times New Roman" panose="02020603050405020304" pitchFamily="18" charset="0"/>
                        </a:rPr>
                        <a:t>naturalis</a:t>
                      </a:r>
                      <a:r>
                        <a:rPr lang="pl-PL" sz="2200" b="0" dirty="0">
                          <a:solidFill>
                            <a:schemeClr val="tx1"/>
                          </a:solidFill>
                          <a:latin typeface="Times New Roman" panose="02020603050405020304" pitchFamily="18" charset="0"/>
                          <a:cs typeface="Times New Roman" panose="02020603050405020304" pitchFamily="18" charset="0"/>
                        </a:rPr>
                        <a:t>te – styl naturalistyczny</a:t>
                      </a:r>
                    </a:p>
                    <a:p>
                      <a:pPr>
                        <a:buClr>
                          <a:schemeClr val="accent4"/>
                        </a:buClr>
                        <a:buFont typeface="Times New Roman" panose="02020603050405020304" pitchFamily="18" charset="0"/>
                        <a:buChar char="⁕"/>
                      </a:pPr>
                      <a:r>
                        <a:rPr lang="pl-PL" sz="2200" b="0" dirty="0">
                          <a:solidFill>
                            <a:schemeClr val="tx1"/>
                          </a:solidFill>
                          <a:latin typeface="Times New Roman" panose="02020603050405020304" pitchFamily="18" charset="0"/>
                          <a:cs typeface="Times New Roman" panose="02020603050405020304" pitchFamily="18" charset="0"/>
                        </a:rPr>
                        <a:t>Le </a:t>
                      </a:r>
                      <a:r>
                        <a:rPr lang="pl-PL" sz="2200" b="0" dirty="0" err="1">
                          <a:solidFill>
                            <a:schemeClr val="tx1"/>
                          </a:solidFill>
                          <a:effectLst/>
                          <a:latin typeface="Times New Roman" panose="02020603050405020304" pitchFamily="18" charset="0"/>
                          <a:cs typeface="Times New Roman" panose="02020603050405020304" pitchFamily="18" charset="0"/>
                        </a:rPr>
                        <a:t>personnage</a:t>
                      </a:r>
                      <a:r>
                        <a:rPr lang="pl-PL" sz="2200" b="0" dirty="0">
                          <a:solidFill>
                            <a:schemeClr val="tx1"/>
                          </a:solidFill>
                          <a:effectLst/>
                          <a:latin typeface="Times New Roman" panose="02020603050405020304" pitchFamily="18" charset="0"/>
                          <a:cs typeface="Times New Roman" panose="02020603050405020304" pitchFamily="18" charset="0"/>
                        </a:rPr>
                        <a:t> principal – bohater główny</a:t>
                      </a:r>
                    </a:p>
                    <a:p>
                      <a:pPr marL="0" indent="0">
                        <a:buClr>
                          <a:schemeClr val="accent4"/>
                        </a:buClr>
                        <a:buNone/>
                      </a:pPr>
                      <a:r>
                        <a:rPr lang="pl-PL" sz="2200" b="0" dirty="0">
                          <a:solidFill>
                            <a:schemeClr val="accent5">
                              <a:lumMod val="75000"/>
                            </a:schemeClr>
                          </a:solidFill>
                          <a:effectLst/>
                          <a:latin typeface="Times New Roman" panose="02020603050405020304" pitchFamily="18" charset="0"/>
                          <a:cs typeface="Times New Roman" panose="02020603050405020304" pitchFamily="18" charset="0"/>
                        </a:rPr>
                        <a:t>Rzeczowniki:</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L</a:t>
                      </a:r>
                      <a:r>
                        <a:rPr lang="fr-FR" sz="2200" b="0" dirty="0">
                          <a:solidFill>
                            <a:schemeClr val="tx1">
                              <a:alpha val="80000"/>
                            </a:schemeClr>
                          </a:solidFill>
                          <a:latin typeface="Times New Roman" panose="02020603050405020304" pitchFamily="18" charset="0"/>
                          <a:cs typeface="Times New Roman" panose="02020603050405020304" pitchFamily="18" charset="0"/>
                        </a:rPr>
                        <a:t>a faillite</a:t>
                      </a:r>
                      <a:r>
                        <a:rPr lang="pl-PL" sz="2200" b="0" dirty="0">
                          <a:solidFill>
                            <a:schemeClr val="tx1">
                              <a:alpha val="80000"/>
                            </a:schemeClr>
                          </a:solidFill>
                          <a:latin typeface="Times New Roman" panose="02020603050405020304" pitchFamily="18" charset="0"/>
                          <a:cs typeface="Times New Roman" panose="02020603050405020304" pitchFamily="18" charset="0"/>
                        </a:rPr>
                        <a:t> – bankructwo </a:t>
                      </a:r>
                      <a:r>
                        <a:rPr lang="pl-PL" sz="2200" b="0" dirty="0">
                          <a:effectLst/>
                          <a:latin typeface="Times New Roman" panose="02020603050405020304" pitchFamily="18" charset="0"/>
                          <a:cs typeface="Times New Roman" panose="02020603050405020304" pitchFamily="18" charset="0"/>
                        </a:rPr>
                        <a:t> </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La </a:t>
                      </a:r>
                      <a:r>
                        <a:rPr lang="pl-PL" sz="2200" b="0" dirty="0" err="1">
                          <a:solidFill>
                            <a:schemeClr val="tx1">
                              <a:alpha val="80000"/>
                            </a:schemeClr>
                          </a:solidFill>
                          <a:latin typeface="Times New Roman" panose="02020603050405020304" pitchFamily="18" charset="0"/>
                          <a:cs typeface="Times New Roman" panose="02020603050405020304" pitchFamily="18" charset="0"/>
                        </a:rPr>
                        <a:t>vie</a:t>
                      </a:r>
                      <a:r>
                        <a:rPr lang="pl-PL" sz="2200" b="0" dirty="0">
                          <a:solidFill>
                            <a:schemeClr val="tx1">
                              <a:alpha val="80000"/>
                            </a:schemeClr>
                          </a:solidFill>
                          <a:latin typeface="Times New Roman" panose="02020603050405020304" pitchFamily="18" charset="0"/>
                          <a:cs typeface="Times New Roman" panose="02020603050405020304" pitchFamily="18" charset="0"/>
                        </a:rPr>
                        <a:t> – życie </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La </a:t>
                      </a:r>
                      <a:r>
                        <a:rPr lang="pl-PL" sz="2200" b="0" dirty="0" err="1">
                          <a:solidFill>
                            <a:schemeClr val="tx1">
                              <a:alpha val="80000"/>
                            </a:schemeClr>
                          </a:solidFill>
                          <a:latin typeface="Times New Roman" panose="02020603050405020304" pitchFamily="18" charset="0"/>
                          <a:cs typeface="Times New Roman" panose="02020603050405020304" pitchFamily="18" charset="0"/>
                        </a:rPr>
                        <a:t>conception</a:t>
                      </a:r>
                      <a:r>
                        <a:rPr lang="pl-PL" sz="2200" b="0" dirty="0">
                          <a:solidFill>
                            <a:schemeClr val="tx1">
                              <a:alpha val="80000"/>
                            </a:schemeClr>
                          </a:solidFill>
                          <a:latin typeface="Times New Roman" panose="02020603050405020304" pitchFamily="18" charset="0"/>
                          <a:cs typeface="Times New Roman" panose="02020603050405020304" pitchFamily="18" charset="0"/>
                        </a:rPr>
                        <a:t> – koncepcja </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L'héroïne</a:t>
                      </a:r>
                      <a:r>
                        <a:rPr lang="pl-PL" sz="2200" b="0" dirty="0">
                          <a:solidFill>
                            <a:schemeClr val="tx1">
                              <a:alpha val="80000"/>
                            </a:schemeClr>
                          </a:solidFill>
                          <a:latin typeface="Times New Roman" panose="02020603050405020304" pitchFamily="18" charset="0"/>
                          <a:cs typeface="Times New Roman" panose="02020603050405020304" pitchFamily="18" charset="0"/>
                        </a:rPr>
                        <a:t> - bohaterka</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Le/La </a:t>
                      </a:r>
                      <a:r>
                        <a:rPr lang="pl-PL" sz="2200" b="0" dirty="0" err="1">
                          <a:solidFill>
                            <a:schemeClr val="tx1">
                              <a:alpha val="80000"/>
                            </a:schemeClr>
                          </a:solidFill>
                          <a:latin typeface="Times New Roman" panose="02020603050405020304" pitchFamily="18" charset="0"/>
                          <a:cs typeface="Times New Roman" panose="02020603050405020304" pitchFamily="18" charset="0"/>
                        </a:rPr>
                        <a:t>protagoniste</a:t>
                      </a:r>
                      <a:r>
                        <a:rPr lang="pl-PL" sz="2200" b="0" dirty="0">
                          <a:solidFill>
                            <a:schemeClr val="tx1">
                              <a:alpha val="80000"/>
                            </a:schemeClr>
                          </a:solidFill>
                          <a:latin typeface="Times New Roman" panose="02020603050405020304" pitchFamily="18" charset="0"/>
                          <a:cs typeface="Times New Roman" panose="02020603050405020304" pitchFamily="18" charset="0"/>
                        </a:rPr>
                        <a:t> – bohater (-ka)</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Le/ La </a:t>
                      </a:r>
                      <a:r>
                        <a:rPr lang="pl-PL" sz="2200" b="0" dirty="0" err="1">
                          <a:solidFill>
                            <a:schemeClr val="tx1">
                              <a:alpha val="80000"/>
                            </a:schemeClr>
                          </a:solidFill>
                          <a:latin typeface="Times New Roman" panose="02020603050405020304" pitchFamily="18" charset="0"/>
                          <a:cs typeface="Times New Roman" panose="02020603050405020304" pitchFamily="18" charset="0"/>
                        </a:rPr>
                        <a:t>romancier</a:t>
                      </a:r>
                      <a:r>
                        <a:rPr lang="pl-PL" sz="2200" b="0" dirty="0">
                          <a:solidFill>
                            <a:schemeClr val="tx1">
                              <a:alpha val="80000"/>
                            </a:schemeClr>
                          </a:solidFill>
                          <a:latin typeface="Times New Roman" panose="02020603050405020304" pitchFamily="18" charset="0"/>
                          <a:cs typeface="Times New Roman" panose="02020603050405020304" pitchFamily="18" charset="0"/>
                        </a:rPr>
                        <a:t> (-</a:t>
                      </a:r>
                      <a:r>
                        <a:rPr lang="pl-PL" sz="2200" b="0" dirty="0" err="1">
                          <a:solidFill>
                            <a:schemeClr val="tx1">
                              <a:alpha val="80000"/>
                            </a:schemeClr>
                          </a:solidFill>
                          <a:latin typeface="Times New Roman" panose="02020603050405020304" pitchFamily="18" charset="0"/>
                          <a:cs typeface="Times New Roman" panose="02020603050405020304" pitchFamily="18" charset="0"/>
                        </a:rPr>
                        <a:t>ière</a:t>
                      </a:r>
                      <a:r>
                        <a:rPr lang="pl-PL" sz="2200" b="0" dirty="0">
                          <a:solidFill>
                            <a:schemeClr val="tx1">
                              <a:alpha val="80000"/>
                            </a:schemeClr>
                          </a:solidFill>
                          <a:latin typeface="Times New Roman" panose="02020603050405020304" pitchFamily="18" charset="0"/>
                          <a:cs typeface="Times New Roman" panose="02020603050405020304" pitchFamily="18" charset="0"/>
                        </a:rPr>
                        <a:t>) – powieściopisarz (-arka)</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Le </a:t>
                      </a:r>
                      <a:r>
                        <a:rPr lang="pl-PL" sz="2200" b="0" dirty="0" err="1">
                          <a:solidFill>
                            <a:schemeClr val="tx1">
                              <a:alpha val="80000"/>
                            </a:schemeClr>
                          </a:solidFill>
                          <a:latin typeface="Times New Roman" panose="02020603050405020304" pitchFamily="18" charset="0"/>
                          <a:cs typeface="Times New Roman" panose="02020603050405020304" pitchFamily="18" charset="0"/>
                        </a:rPr>
                        <a:t>roman</a:t>
                      </a:r>
                      <a:r>
                        <a:rPr lang="pl-PL" sz="2200" b="0" dirty="0">
                          <a:solidFill>
                            <a:schemeClr val="tx1">
                              <a:alpha val="80000"/>
                            </a:schemeClr>
                          </a:solidFill>
                          <a:latin typeface="Times New Roman" panose="02020603050405020304" pitchFamily="18" charset="0"/>
                          <a:cs typeface="Times New Roman" panose="02020603050405020304" pitchFamily="18" charset="0"/>
                        </a:rPr>
                        <a:t> – powieść</a:t>
                      </a:r>
                    </a:p>
                    <a:p>
                      <a:pPr marL="0" marR="0" lvl="0" indent="0" algn="l" defTabSz="914400" rtl="0" eaLnBrk="1" fontAlgn="auto" latinLnBrk="0" hangingPunct="1">
                        <a:lnSpc>
                          <a:spcPct val="100000"/>
                        </a:lnSpc>
                        <a:spcBef>
                          <a:spcPts val="0"/>
                        </a:spcBef>
                        <a:spcAft>
                          <a:spcPts val="0"/>
                        </a:spcAft>
                        <a:buClr>
                          <a:schemeClr val="accent4"/>
                        </a:buClr>
                        <a:buSzTx/>
                        <a:buFont typeface="Times New Roman" panose="02020603050405020304" pitchFamily="18" charset="0"/>
                        <a:buChar char="⁕"/>
                        <a:tabLst/>
                        <a:defRPr/>
                      </a:pPr>
                      <a:r>
                        <a:rPr lang="pl-PL" sz="2200" b="0" dirty="0">
                          <a:solidFill>
                            <a:schemeClr val="tx1">
                              <a:alpha val="80000"/>
                            </a:schemeClr>
                          </a:solidFill>
                          <a:latin typeface="Times New Roman" panose="02020603050405020304" pitchFamily="18" charset="0"/>
                          <a:cs typeface="Times New Roman" panose="02020603050405020304" pitchFamily="18" charset="0"/>
                        </a:rPr>
                        <a:t>Le </a:t>
                      </a:r>
                      <a:r>
                        <a:rPr lang="pl-PL" sz="2200" b="0" dirty="0" err="1">
                          <a:solidFill>
                            <a:schemeClr val="tx1">
                              <a:alpha val="80000"/>
                            </a:schemeClr>
                          </a:solidFill>
                          <a:latin typeface="Times New Roman" panose="02020603050405020304" pitchFamily="18" charset="0"/>
                          <a:cs typeface="Times New Roman" panose="02020603050405020304" pitchFamily="18" charset="0"/>
                        </a:rPr>
                        <a:t>sentiment</a:t>
                      </a:r>
                      <a:r>
                        <a:rPr lang="pl-PL" sz="2200" b="0" dirty="0">
                          <a:solidFill>
                            <a:schemeClr val="tx1">
                              <a:alpha val="80000"/>
                            </a:schemeClr>
                          </a:solidFill>
                          <a:latin typeface="Times New Roman" panose="02020603050405020304" pitchFamily="18" charset="0"/>
                          <a:cs typeface="Times New Roman" panose="02020603050405020304" pitchFamily="18" charset="0"/>
                        </a:rPr>
                        <a:t> – uczucie</a:t>
                      </a:r>
                    </a:p>
                  </a:txBody>
                  <a:tcPr>
                    <a:solidFill>
                      <a:schemeClr val="accent3">
                        <a:lumMod val="40000"/>
                        <a:lumOff val="60000"/>
                      </a:schemeClr>
                    </a:solidFill>
                  </a:tcPr>
                </a:tc>
                <a:tc>
                  <a:txBody>
                    <a:bodyPr/>
                    <a:lstStyle/>
                    <a:p>
                      <a:pPr marL="0" indent="0">
                        <a:buClr>
                          <a:schemeClr val="accent4"/>
                        </a:buClr>
                        <a:buNone/>
                      </a:pPr>
                      <a:r>
                        <a:rPr lang="pl-PL" sz="2200" b="0" dirty="0">
                          <a:solidFill>
                            <a:schemeClr val="accent4">
                              <a:lumMod val="50000"/>
                              <a:alpha val="80000"/>
                            </a:schemeClr>
                          </a:solidFill>
                          <a:latin typeface="Times New Roman" panose="02020603050405020304" pitchFamily="18" charset="0"/>
                          <a:cs typeface="Times New Roman" panose="02020603050405020304" pitchFamily="18" charset="0"/>
                        </a:rPr>
                        <a:t>Czasowniki:</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Souffrir</a:t>
                      </a:r>
                      <a:r>
                        <a:rPr lang="pl-PL" sz="2200" b="0" dirty="0">
                          <a:solidFill>
                            <a:schemeClr val="tx1">
                              <a:alpha val="80000"/>
                            </a:schemeClr>
                          </a:solidFill>
                          <a:latin typeface="Times New Roman" panose="02020603050405020304" pitchFamily="18" charset="0"/>
                          <a:cs typeface="Times New Roman" panose="02020603050405020304" pitchFamily="18" charset="0"/>
                        </a:rPr>
                        <a:t> – cierpieć</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Créer</a:t>
                      </a:r>
                      <a:r>
                        <a:rPr lang="pl-PL" sz="2200" b="0" dirty="0">
                          <a:solidFill>
                            <a:schemeClr val="tx1">
                              <a:alpha val="80000"/>
                            </a:schemeClr>
                          </a:solidFill>
                          <a:latin typeface="Times New Roman" panose="02020603050405020304" pitchFamily="18" charset="0"/>
                          <a:cs typeface="Times New Roman" panose="02020603050405020304" pitchFamily="18" charset="0"/>
                        </a:rPr>
                        <a:t> – tworzyć </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Tromper</a:t>
                      </a:r>
                      <a:r>
                        <a:rPr lang="pl-PL" sz="2200" b="0" dirty="0">
                          <a:solidFill>
                            <a:schemeClr val="tx1">
                              <a:alpha val="80000"/>
                            </a:schemeClr>
                          </a:solidFill>
                          <a:latin typeface="Times New Roman" panose="02020603050405020304" pitchFamily="18" charset="0"/>
                          <a:cs typeface="Times New Roman" panose="02020603050405020304" pitchFamily="18" charset="0"/>
                        </a:rPr>
                        <a:t> – zdradzić</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Dépenser</a:t>
                      </a:r>
                      <a:r>
                        <a:rPr lang="pl-PL" sz="2200" b="0" dirty="0">
                          <a:solidFill>
                            <a:schemeClr val="tx1">
                              <a:alpha val="80000"/>
                            </a:schemeClr>
                          </a:solidFill>
                          <a:latin typeface="Times New Roman" panose="02020603050405020304" pitchFamily="18" charset="0"/>
                          <a:cs typeface="Times New Roman" panose="02020603050405020304" pitchFamily="18" charset="0"/>
                        </a:rPr>
                        <a:t> - wydawać</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Se </a:t>
                      </a:r>
                      <a:r>
                        <a:rPr lang="pl-PL" sz="2200" b="0" dirty="0" err="1">
                          <a:solidFill>
                            <a:schemeClr val="tx1">
                              <a:alpha val="80000"/>
                            </a:schemeClr>
                          </a:solidFill>
                          <a:latin typeface="Times New Roman" panose="02020603050405020304" pitchFamily="18" charset="0"/>
                          <a:cs typeface="Times New Roman" panose="02020603050405020304" pitchFamily="18" charset="0"/>
                        </a:rPr>
                        <a:t>suicider</a:t>
                      </a:r>
                      <a:r>
                        <a:rPr lang="pl-PL" sz="2200" b="0" dirty="0">
                          <a:solidFill>
                            <a:schemeClr val="tx1">
                              <a:alpha val="80000"/>
                            </a:schemeClr>
                          </a:solidFill>
                          <a:latin typeface="Times New Roman" panose="02020603050405020304" pitchFamily="18" charset="0"/>
                          <a:cs typeface="Times New Roman" panose="02020603050405020304" pitchFamily="18" charset="0"/>
                        </a:rPr>
                        <a:t> – popełnić samobójstwo</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Rêver</a:t>
                      </a:r>
                      <a:r>
                        <a:rPr lang="pl-PL" sz="2200" b="0" dirty="0">
                          <a:solidFill>
                            <a:schemeClr val="tx1">
                              <a:alpha val="80000"/>
                            </a:schemeClr>
                          </a:solidFill>
                          <a:latin typeface="Times New Roman" panose="02020603050405020304" pitchFamily="18" charset="0"/>
                          <a:cs typeface="Times New Roman" panose="02020603050405020304" pitchFamily="18" charset="0"/>
                        </a:rPr>
                        <a:t> – marzyć, śnić</a:t>
                      </a:r>
                    </a:p>
                    <a:p>
                      <a:pPr marL="0" indent="0">
                        <a:buClr>
                          <a:schemeClr val="accent4"/>
                        </a:buClr>
                        <a:buNone/>
                      </a:pPr>
                      <a:r>
                        <a:rPr lang="pl-PL" sz="2200" b="0" dirty="0">
                          <a:solidFill>
                            <a:schemeClr val="accent6">
                              <a:lumMod val="50000"/>
                              <a:alpha val="80000"/>
                            </a:schemeClr>
                          </a:solidFill>
                          <a:latin typeface="Times New Roman" panose="02020603050405020304" pitchFamily="18" charset="0"/>
                          <a:cs typeface="Times New Roman" panose="02020603050405020304" pitchFamily="18" charset="0"/>
                        </a:rPr>
                        <a:t>Przymiotniki: </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Caractéristique</a:t>
                      </a:r>
                      <a:r>
                        <a:rPr lang="pl-PL" sz="2200" b="0" dirty="0">
                          <a:solidFill>
                            <a:schemeClr val="tx1">
                              <a:alpha val="80000"/>
                            </a:schemeClr>
                          </a:solidFill>
                          <a:latin typeface="Times New Roman" panose="02020603050405020304" pitchFamily="18" charset="0"/>
                          <a:cs typeface="Times New Roman" panose="02020603050405020304" pitchFamily="18" charset="0"/>
                        </a:rPr>
                        <a:t> – charakterystyczny</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Instruit</a:t>
                      </a:r>
                      <a:r>
                        <a:rPr lang="pl-PL" sz="2200" b="0" dirty="0">
                          <a:solidFill>
                            <a:schemeClr val="tx1">
                              <a:alpha val="80000"/>
                            </a:schemeClr>
                          </a:solidFill>
                          <a:latin typeface="Times New Roman" panose="02020603050405020304" pitchFamily="18" charset="0"/>
                          <a:cs typeface="Times New Roman" panose="02020603050405020304" pitchFamily="18" charset="0"/>
                        </a:rPr>
                        <a:t> - wykształcony </a:t>
                      </a:r>
                    </a:p>
                    <a:p>
                      <a:pPr>
                        <a:buClr>
                          <a:schemeClr val="accent4"/>
                        </a:buClr>
                        <a:buFont typeface="Times New Roman" panose="02020603050405020304" pitchFamily="18" charset="0"/>
                        <a:buChar char="⁕"/>
                      </a:pPr>
                      <a:r>
                        <a:rPr lang="pl-PL" sz="2200" b="0" dirty="0" err="1">
                          <a:solidFill>
                            <a:schemeClr val="tx1">
                              <a:alpha val="80000"/>
                            </a:schemeClr>
                          </a:solidFill>
                          <a:latin typeface="Times New Roman" panose="02020603050405020304" pitchFamily="18" charset="0"/>
                          <a:cs typeface="Times New Roman" panose="02020603050405020304" pitchFamily="18" charset="0"/>
                        </a:rPr>
                        <a:t>Ennuyé</a:t>
                      </a:r>
                      <a:r>
                        <a:rPr lang="pl-PL" sz="2200" b="0" dirty="0">
                          <a:solidFill>
                            <a:schemeClr val="tx1">
                              <a:alpha val="80000"/>
                            </a:schemeClr>
                          </a:solidFill>
                          <a:latin typeface="Times New Roman" panose="02020603050405020304" pitchFamily="18" charset="0"/>
                          <a:cs typeface="Times New Roman" panose="02020603050405020304" pitchFamily="18" charset="0"/>
                        </a:rPr>
                        <a:t> – znudzony</a:t>
                      </a:r>
                    </a:p>
                    <a:p>
                      <a:pPr>
                        <a:buClr>
                          <a:schemeClr val="accent4"/>
                        </a:buClr>
                        <a:buFont typeface="Times New Roman" panose="02020603050405020304" pitchFamily="18" charset="0"/>
                        <a:buChar char="⁕"/>
                      </a:pPr>
                      <a:r>
                        <a:rPr lang="pl-PL" sz="2200" b="0" dirty="0">
                          <a:solidFill>
                            <a:schemeClr val="tx1">
                              <a:alpha val="80000"/>
                            </a:schemeClr>
                          </a:solidFill>
                          <a:latin typeface="Times New Roman" panose="02020603050405020304" pitchFamily="18" charset="0"/>
                          <a:cs typeface="Times New Roman" panose="02020603050405020304" pitchFamily="18" charset="0"/>
                        </a:rPr>
                        <a:t>Malheureux – nieszczęśliwy</a:t>
                      </a:r>
                    </a:p>
                    <a:p>
                      <a:endParaRPr lang="pl-PL" sz="2200" b="0" dirty="0">
                        <a:latin typeface="Times New Roman" panose="02020603050405020304" pitchFamily="18" charset="0"/>
                        <a:cs typeface="Times New Roman" panose="02020603050405020304" pitchFamily="18" charset="0"/>
                      </a:endParaRPr>
                    </a:p>
                  </a:txBody>
                  <a:tcPr>
                    <a:solidFill>
                      <a:schemeClr val="accent3">
                        <a:lumMod val="40000"/>
                        <a:lumOff val="60000"/>
                      </a:schemeClr>
                    </a:solidFill>
                  </a:tcPr>
                </a:tc>
                <a:extLst>
                  <a:ext uri="{0D108BD9-81ED-4DB2-BD59-A6C34878D82A}">
                    <a16:rowId xmlns:a16="http://schemas.microsoft.com/office/drawing/2014/main" val="1753993387"/>
                  </a:ext>
                </a:extLst>
              </a:tr>
            </a:tbl>
          </a:graphicData>
        </a:graphic>
      </p:graphicFrame>
      <p:pic>
        <p:nvPicPr>
          <p:cNvPr id="5" name="Grafika 4" descr="Dwa dandelions">
            <a:extLst>
              <a:ext uri="{FF2B5EF4-FFF2-40B4-BE49-F238E27FC236}">
                <a16:creationId xmlns:a16="http://schemas.microsoft.com/office/drawing/2014/main" id="{F468877C-1392-470F-A5F4-753A7CCAB7A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510614" y="2791048"/>
            <a:ext cx="4572000" cy="4572000"/>
          </a:xfrm>
          <a:prstGeom prst="rect">
            <a:avLst/>
          </a:prstGeom>
        </p:spPr>
      </p:pic>
    </p:spTree>
    <p:extLst>
      <p:ext uri="{BB962C8B-B14F-4D97-AF65-F5344CB8AC3E}">
        <p14:creationId xmlns:p14="http://schemas.microsoft.com/office/powerpoint/2010/main" val="150736156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D2B783EE-0239-4717-BBEA-8C9EAC61C8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00075FB4-8E77-4C14-A5A4-3F650C6233A8}"/>
              </a:ext>
            </a:extLst>
          </p:cNvPr>
          <p:cNvSpPr>
            <a:spLocks noGrp="1"/>
          </p:cNvSpPr>
          <p:nvPr>
            <p:ph type="title"/>
          </p:nvPr>
        </p:nvSpPr>
        <p:spPr>
          <a:xfrm>
            <a:off x="460732" y="960954"/>
            <a:ext cx="5120561" cy="1325563"/>
          </a:xfrm>
        </p:spPr>
        <p:txBody>
          <a:bodyPr>
            <a:noAutofit/>
          </a:bodyPr>
          <a:lstStyle/>
          <a:p>
            <a:r>
              <a:rPr lang="pl-PL" sz="6000" dirty="0" err="1">
                <a:latin typeface="Times New Roman" panose="02020603050405020304" pitchFamily="18" charset="0"/>
                <a:cs typeface="Times New Roman" panose="02020603050405020304" pitchFamily="18" charset="0"/>
              </a:rPr>
              <a:t>Qu'est</a:t>
            </a:r>
            <a:r>
              <a:rPr lang="pl-PL" sz="6000" dirty="0">
                <a:latin typeface="Times New Roman" panose="02020603050405020304" pitchFamily="18" charset="0"/>
                <a:cs typeface="Times New Roman" panose="02020603050405020304" pitchFamily="18" charset="0"/>
              </a:rPr>
              <a:t>-ce </a:t>
            </a:r>
            <a:r>
              <a:rPr lang="pl-PL" sz="6000" dirty="0" err="1">
                <a:latin typeface="Times New Roman" panose="02020603050405020304" pitchFamily="18" charset="0"/>
                <a:cs typeface="Times New Roman" panose="02020603050405020304" pitchFamily="18" charset="0"/>
              </a:rPr>
              <a:t>que</a:t>
            </a:r>
            <a:r>
              <a:rPr lang="pl-PL" sz="6000" dirty="0">
                <a:latin typeface="Times New Roman" panose="02020603050405020304" pitchFamily="18" charset="0"/>
                <a:cs typeface="Times New Roman" panose="02020603050405020304" pitchFamily="18" charset="0"/>
              </a:rPr>
              <a:t> le </a:t>
            </a:r>
            <a:r>
              <a:rPr lang="pl-PL" sz="6000" dirty="0" err="1">
                <a:latin typeface="Times New Roman" panose="02020603050405020304" pitchFamily="18" charset="0"/>
                <a:cs typeface="Times New Roman" panose="02020603050405020304" pitchFamily="18" charset="0"/>
              </a:rPr>
              <a:t>bovarisme</a:t>
            </a:r>
            <a:r>
              <a:rPr lang="pl-PL" sz="6000" dirty="0">
                <a:latin typeface="Times New Roman" panose="02020603050405020304" pitchFamily="18" charset="0"/>
                <a:cs typeface="Times New Roman" panose="02020603050405020304" pitchFamily="18" charset="0"/>
              </a:rPr>
              <a:t>?</a:t>
            </a:r>
          </a:p>
        </p:txBody>
      </p:sp>
      <p:sp>
        <p:nvSpPr>
          <p:cNvPr id="3" name="Symbol zastępczy zawartości 2">
            <a:extLst>
              <a:ext uri="{FF2B5EF4-FFF2-40B4-BE49-F238E27FC236}">
                <a16:creationId xmlns:a16="http://schemas.microsoft.com/office/drawing/2014/main" id="{94435E1A-C229-4A8A-BD86-C71D3A516738}"/>
              </a:ext>
            </a:extLst>
          </p:cNvPr>
          <p:cNvSpPr>
            <a:spLocks noGrp="1"/>
          </p:cNvSpPr>
          <p:nvPr>
            <p:ph idx="1"/>
          </p:nvPr>
        </p:nvSpPr>
        <p:spPr>
          <a:xfrm>
            <a:off x="331776" y="2852472"/>
            <a:ext cx="5870944" cy="4351338"/>
          </a:xfrm>
        </p:spPr>
        <p:txBody>
          <a:bodyPr>
            <a:normAutofit/>
          </a:bodyPr>
          <a:lstStyle/>
          <a:p>
            <a:pPr marL="0" indent="0">
              <a:buNone/>
            </a:pPr>
            <a:r>
              <a:rPr lang="fr-FR" sz="3200" dirty="0">
                <a:latin typeface="Times New Roman" panose="02020603050405020304" pitchFamily="18" charset="0"/>
                <a:cs typeface="Times New Roman" panose="02020603050405020304" pitchFamily="18" charset="0"/>
              </a:rPr>
              <a:t>Le bovarisme est un sentiment d'insatisfaction face à la vie et un désir d'être quelqu'un d'autre.</a:t>
            </a:r>
            <a:r>
              <a:rPr lang="pl-PL" sz="3200" dirty="0">
                <a:latin typeface="Times New Roman" panose="02020603050405020304" pitchFamily="18" charset="0"/>
                <a:cs typeface="Times New Roman" panose="02020603050405020304" pitchFamily="18" charset="0"/>
              </a:rPr>
              <a:t> L</a:t>
            </a:r>
            <a:r>
              <a:rPr lang="fr-FR" sz="3200" dirty="0">
                <a:latin typeface="Times New Roman" panose="02020603050405020304" pitchFamily="18" charset="0"/>
                <a:cs typeface="Times New Roman" panose="02020603050405020304" pitchFamily="18" charset="0"/>
              </a:rPr>
              <a:t>e nom du concept vient du nom de </a:t>
            </a:r>
            <a:r>
              <a:rPr lang="pl-PL" sz="3200" dirty="0">
                <a:latin typeface="Times New Roman" panose="02020603050405020304" pitchFamily="18" charset="0"/>
                <a:cs typeface="Times New Roman" panose="02020603050405020304" pitchFamily="18" charset="0"/>
              </a:rPr>
              <a:t>la </a:t>
            </a:r>
            <a:r>
              <a:rPr lang="pl-PL" sz="3200" dirty="0" err="1">
                <a:latin typeface="Times New Roman" panose="02020603050405020304" pitchFamily="18" charset="0"/>
                <a:cs typeface="Times New Roman" panose="02020603050405020304" pitchFamily="18" charset="0"/>
              </a:rPr>
              <a:t>protagoniste</a:t>
            </a:r>
            <a:r>
              <a:rPr lang="pl-PL" sz="2000" b="1" dirty="0">
                <a:solidFill>
                  <a:srgbClr val="333333"/>
                </a:solidFill>
                <a:latin typeface="Arial" panose="020B0604020202020204" pitchFamily="34" charset="0"/>
                <a:cs typeface="Times New Roman" panose="02020603050405020304" pitchFamily="18" charset="0"/>
              </a:rPr>
              <a:t> </a:t>
            </a:r>
            <a:r>
              <a:rPr lang="fr-FR" sz="3200" dirty="0">
                <a:latin typeface="Times New Roman" panose="02020603050405020304" pitchFamily="18" charset="0"/>
                <a:cs typeface="Times New Roman" panose="02020603050405020304" pitchFamily="18" charset="0"/>
              </a:rPr>
              <a:t>du roman de Flaubert</a:t>
            </a:r>
            <a:r>
              <a:rPr lang="pl-PL" sz="3200" dirty="0">
                <a:latin typeface="Times New Roman" panose="02020603050405020304" pitchFamily="18" charset="0"/>
                <a:cs typeface="Times New Roman" panose="02020603050405020304" pitchFamily="18" charset="0"/>
              </a:rPr>
              <a:t>, </a:t>
            </a:r>
            <a:r>
              <a:rPr lang="pl-PL" sz="3200" i="1" dirty="0">
                <a:latin typeface="Times New Roman" panose="02020603050405020304" pitchFamily="18" charset="0"/>
                <a:cs typeface="Times New Roman" panose="02020603050405020304" pitchFamily="18" charset="0"/>
              </a:rPr>
              <a:t>Madame Bovary</a:t>
            </a:r>
            <a:r>
              <a:rPr lang="pl-PL" sz="3200" dirty="0">
                <a:latin typeface="Times New Roman" panose="02020603050405020304" pitchFamily="18" charset="0"/>
                <a:cs typeface="Times New Roman" panose="02020603050405020304" pitchFamily="18" charset="0"/>
              </a:rPr>
              <a:t>.</a:t>
            </a:r>
          </a:p>
        </p:txBody>
      </p:sp>
      <p:sp>
        <p:nvSpPr>
          <p:cNvPr id="15" name="Oval 14">
            <a:extLst>
              <a:ext uri="{FF2B5EF4-FFF2-40B4-BE49-F238E27FC236}">
                <a16:creationId xmlns:a16="http://schemas.microsoft.com/office/drawing/2014/main" id="{A7B99495-F43F-4D80-A44F-2CB4764EB9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420569" y="1364732"/>
            <a:ext cx="947488" cy="92178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8" name="Obraz 7" descr="Obraz zawierający roślina, kwiat&#10;&#10;Opis wygenerowany automatycznie">
            <a:extLst>
              <a:ext uri="{FF2B5EF4-FFF2-40B4-BE49-F238E27FC236}">
                <a16:creationId xmlns:a16="http://schemas.microsoft.com/office/drawing/2014/main" id="{010860B1-0EFC-4F86-B00A-B589D7A6657C}"/>
              </a:ext>
            </a:extLst>
          </p:cNvPr>
          <p:cNvPicPr>
            <a:picLocks noChangeAspect="1"/>
          </p:cNvPicPr>
          <p:nvPr/>
        </p:nvPicPr>
        <p:blipFill rotWithShape="1">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t="7952" r="3" b="15042"/>
          <a:stretch/>
        </p:blipFill>
        <p:spPr>
          <a:xfrm>
            <a:off x="7901259" y="2727729"/>
            <a:ext cx="4290741" cy="4130271"/>
          </a:xfrm>
          <a:custGeom>
            <a:avLst/>
            <a:gdLst/>
            <a:ahLst/>
            <a:cxnLst/>
            <a:rect l="l" t="t" r="r" b="b"/>
            <a:pathLst>
              <a:path w="4290741" h="4130271">
                <a:moveTo>
                  <a:pt x="2503809" y="0"/>
                </a:moveTo>
                <a:cubicBezTo>
                  <a:pt x="3157405" y="0"/>
                  <a:pt x="3752509" y="250434"/>
                  <a:pt x="4198398" y="660580"/>
                </a:cubicBezTo>
                <a:lnTo>
                  <a:pt x="4290741" y="751286"/>
                </a:lnTo>
                <a:lnTo>
                  <a:pt x="4290741" y="4130271"/>
                </a:lnTo>
                <a:lnTo>
                  <a:pt x="604508" y="4130271"/>
                </a:lnTo>
                <a:lnTo>
                  <a:pt x="461940" y="3953232"/>
                </a:lnTo>
                <a:cubicBezTo>
                  <a:pt x="171051" y="3544183"/>
                  <a:pt x="0" y="3043971"/>
                  <a:pt x="0" y="2503809"/>
                </a:cubicBezTo>
                <a:cubicBezTo>
                  <a:pt x="0" y="1120992"/>
                  <a:pt x="1120992" y="0"/>
                  <a:pt x="2503809" y="0"/>
                </a:cubicBezTo>
                <a:close/>
              </a:path>
            </a:pathLst>
          </a:custGeom>
        </p:spPr>
      </p:pic>
      <p:sp>
        <p:nvSpPr>
          <p:cNvPr id="17" name="Arc 16">
            <a:extLst>
              <a:ext uri="{FF2B5EF4-FFF2-40B4-BE49-F238E27FC236}">
                <a16:creationId xmlns:a16="http://schemas.microsoft.com/office/drawing/2014/main" id="{70BEB1E7-2F88-40BC-B73D-42E5B6F80B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759070" flipV="1">
            <a:off x="6034138" y="-673140"/>
            <a:ext cx="4021193" cy="4021193"/>
          </a:xfrm>
          <a:prstGeom prst="arc">
            <a:avLst>
              <a:gd name="adj1" fmla="val 16200000"/>
              <a:gd name="adj2" fmla="val 20093138"/>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5" name="Obraz 4" descr="Obraz zawierający bukiet, roślina, kwiat&#10;&#10;Opis wygenerowany automatycznie">
            <a:extLst>
              <a:ext uri="{FF2B5EF4-FFF2-40B4-BE49-F238E27FC236}">
                <a16:creationId xmlns:a16="http://schemas.microsoft.com/office/drawing/2014/main" id="{8592EB31-D7C7-423B-9BD3-9314DD075799}"/>
              </a:ext>
            </a:extLst>
          </p:cNvPr>
          <p:cNvPicPr>
            <a:picLocks noChangeAspect="1"/>
          </p:cNvPicPr>
          <p:nvPr/>
        </p:nvPicPr>
        <p:blipFill rotWithShape="1">
          <a:blip r:embed="rId4">
            <a:extLst>
              <a:ext uri="{28A0092B-C50C-407E-A947-70E740481C1C}">
                <a14:useLocalDpi xmlns:a14="http://schemas.microsoft.com/office/drawing/2010/main" val="0"/>
              </a:ext>
              <a:ext uri="{837473B0-CC2E-450A-ABE3-18F120FF3D39}">
                <a1611:picAttrSrcUrl xmlns:a1611="http://schemas.microsoft.com/office/drawing/2016/11/main" r:id="rId5"/>
              </a:ext>
            </a:extLst>
          </a:blip>
          <a:srcRect t="24471" r="-2" b="14417"/>
          <a:stretch/>
        </p:blipFill>
        <p:spPr>
          <a:xfrm>
            <a:off x="6261607" y="1"/>
            <a:ext cx="3519312" cy="3007909"/>
          </a:xfrm>
          <a:custGeom>
            <a:avLst/>
            <a:gdLst/>
            <a:ahLst/>
            <a:cxnLst/>
            <a:rect l="l" t="t" r="r" b="b"/>
            <a:pathLst>
              <a:path w="3519312" h="3007909">
                <a:moveTo>
                  <a:pt x="519780" y="0"/>
                </a:moveTo>
                <a:lnTo>
                  <a:pt x="2999532" y="0"/>
                </a:lnTo>
                <a:lnTo>
                  <a:pt x="3003921" y="3989"/>
                </a:lnTo>
                <a:cubicBezTo>
                  <a:pt x="3322356" y="322424"/>
                  <a:pt x="3519312" y="762338"/>
                  <a:pt x="3519312" y="1248253"/>
                </a:cubicBezTo>
                <a:cubicBezTo>
                  <a:pt x="3519312" y="2220084"/>
                  <a:pt x="2731487" y="3007909"/>
                  <a:pt x="1759656" y="3007909"/>
                </a:cubicBezTo>
                <a:cubicBezTo>
                  <a:pt x="787826" y="3007909"/>
                  <a:pt x="0" y="2220084"/>
                  <a:pt x="0" y="1248253"/>
                </a:cubicBezTo>
                <a:cubicBezTo>
                  <a:pt x="0" y="762338"/>
                  <a:pt x="196957" y="322424"/>
                  <a:pt x="515392" y="3989"/>
                </a:cubicBezTo>
                <a:close/>
              </a:path>
            </a:pathLst>
          </a:custGeom>
        </p:spPr>
      </p:pic>
      <p:sp>
        <p:nvSpPr>
          <p:cNvPr id="6" name="pole tekstowe 5">
            <a:extLst>
              <a:ext uri="{FF2B5EF4-FFF2-40B4-BE49-F238E27FC236}">
                <a16:creationId xmlns:a16="http://schemas.microsoft.com/office/drawing/2014/main" id="{60C28282-A20D-4F52-A703-F0CE18AA425A}"/>
              </a:ext>
            </a:extLst>
          </p:cNvPr>
          <p:cNvSpPr txBox="1"/>
          <p:nvPr/>
        </p:nvSpPr>
        <p:spPr>
          <a:xfrm>
            <a:off x="10228001" y="6657945"/>
            <a:ext cx="1963999" cy="200055"/>
          </a:xfrm>
          <a:prstGeom prst="rect">
            <a:avLst/>
          </a:prstGeom>
          <a:solidFill>
            <a:srgbClr val="000000"/>
          </a:solidFill>
        </p:spPr>
        <p:txBody>
          <a:bodyPr wrap="none" rtlCol="0">
            <a:spAutoFit/>
          </a:bodyPr>
          <a:lstStyle/>
          <a:p>
            <a:pPr algn="r">
              <a:spcAft>
                <a:spcPts val="600"/>
              </a:spcAft>
            </a:pPr>
            <a:r>
              <a:rPr lang="pl-PL" sz="700">
                <a:solidFill>
                  <a:srgbClr val="FFFFFF"/>
                </a:solidFill>
                <a:hlinkClick r:id="rId5" tooltip="https://www.flickr.com/photos/vintage_illustration/33288892778">
                  <a:extLst>
                    <a:ext uri="{A12FA001-AC4F-418D-AE19-62706E023703}">
                      <ahyp:hlinkClr xmlns:ahyp="http://schemas.microsoft.com/office/drawing/2018/hyperlinkcolor" val="tx"/>
                    </a:ext>
                  </a:extLst>
                </a:hlinkClick>
              </a:rPr>
              <a:t>To zdjęcie</a:t>
            </a:r>
            <a:r>
              <a:rPr lang="pl-PL" sz="700">
                <a:solidFill>
                  <a:srgbClr val="FFFFFF"/>
                </a:solidFill>
              </a:rPr>
              <a:t>, autor: Nieznany autor, licencja: </a:t>
            </a:r>
            <a:r>
              <a:rPr lang="pl-PL" sz="700">
                <a:solidFill>
                  <a:srgbClr val="FFFFFF"/>
                </a:solidFill>
                <a:hlinkClick r:id="rId6" tooltip="https://creativecommons.org/licenses/by/3.0/">
                  <a:extLst>
                    <a:ext uri="{A12FA001-AC4F-418D-AE19-62706E023703}">
                      <ahyp:hlinkClr xmlns:ahyp="http://schemas.microsoft.com/office/drawing/2018/hyperlinkcolor" val="tx"/>
                    </a:ext>
                  </a:extLst>
                </a:hlinkClick>
              </a:rPr>
              <a:t>CC BY</a:t>
            </a:r>
            <a:endParaRPr lang="pl-PL" sz="700">
              <a:solidFill>
                <a:srgbClr val="FFFFFF"/>
              </a:solidFill>
            </a:endParaRPr>
          </a:p>
        </p:txBody>
      </p:sp>
    </p:spTree>
    <p:extLst>
      <p:ext uri="{BB962C8B-B14F-4D97-AF65-F5344CB8AC3E}">
        <p14:creationId xmlns:p14="http://schemas.microsoft.com/office/powerpoint/2010/main" val="34708258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F1265C8C-B260-41B1-AF93-99D275C7F25B}"/>
              </a:ext>
            </a:extLst>
          </p:cNvPr>
          <p:cNvSpPr>
            <a:spLocks noGrp="1"/>
          </p:cNvSpPr>
          <p:nvPr>
            <p:ph type="title"/>
          </p:nvPr>
        </p:nvSpPr>
        <p:spPr>
          <a:xfrm>
            <a:off x="126366" y="402891"/>
            <a:ext cx="5058971" cy="1956841"/>
          </a:xfrm>
        </p:spPr>
        <p:txBody>
          <a:bodyPr anchor="b">
            <a:noAutofit/>
          </a:bodyPr>
          <a:lstStyle/>
          <a:p>
            <a:r>
              <a:rPr lang="pl-PL" sz="5400" dirty="0" err="1">
                <a:latin typeface="Times New Roman" panose="02020603050405020304" pitchFamily="18" charset="0"/>
                <a:cs typeface="Times New Roman" panose="02020603050405020304" pitchFamily="18" charset="0"/>
              </a:rPr>
              <a:t>Caractéristique</a:t>
            </a:r>
            <a:r>
              <a:rPr lang="pl-PL" sz="5400" dirty="0">
                <a:latin typeface="Times New Roman" panose="02020603050405020304" pitchFamily="18" charset="0"/>
                <a:cs typeface="Times New Roman" panose="02020603050405020304" pitchFamily="18" charset="0"/>
              </a:rPr>
              <a:t> </a:t>
            </a:r>
            <a:r>
              <a:rPr lang="pl-PL" sz="5400" dirty="0" err="1">
                <a:latin typeface="Times New Roman" panose="02020603050405020304" pitchFamily="18" charset="0"/>
                <a:cs typeface="Times New Roman" panose="02020603050405020304" pitchFamily="18" charset="0"/>
              </a:rPr>
              <a:t>du</a:t>
            </a:r>
            <a:r>
              <a:rPr lang="pl-PL" sz="5400" dirty="0">
                <a:latin typeface="Times New Roman" panose="02020603050405020304" pitchFamily="18" charset="0"/>
                <a:cs typeface="Times New Roman" panose="02020603050405020304" pitchFamily="18" charset="0"/>
              </a:rPr>
              <a:t> </a:t>
            </a:r>
            <a:r>
              <a:rPr lang="pl-PL" sz="5400" dirty="0" err="1">
                <a:latin typeface="Times New Roman" panose="02020603050405020304" pitchFamily="18" charset="0"/>
                <a:cs typeface="Times New Roman" panose="02020603050405020304" pitchFamily="18" charset="0"/>
              </a:rPr>
              <a:t>bovarisme</a:t>
            </a:r>
            <a:r>
              <a:rPr lang="pl-PL" sz="5400" dirty="0">
                <a:latin typeface="Times New Roman" panose="02020603050405020304" pitchFamily="18" charset="0"/>
                <a:cs typeface="Times New Roman" panose="02020603050405020304" pitchFamily="18" charset="0"/>
              </a:rPr>
              <a:t>:</a:t>
            </a:r>
          </a:p>
        </p:txBody>
      </p:sp>
      <p:sp>
        <p:nvSpPr>
          <p:cNvPr id="18"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ymbol zastępczy zawartości 2">
            <a:extLst>
              <a:ext uri="{FF2B5EF4-FFF2-40B4-BE49-F238E27FC236}">
                <a16:creationId xmlns:a16="http://schemas.microsoft.com/office/drawing/2014/main" id="{65F04346-2CD4-490D-BFB9-4B1C4B43751F}"/>
              </a:ext>
            </a:extLst>
          </p:cNvPr>
          <p:cNvSpPr>
            <a:spLocks noGrp="1"/>
          </p:cNvSpPr>
          <p:nvPr>
            <p:ph idx="1"/>
          </p:nvPr>
        </p:nvSpPr>
        <p:spPr>
          <a:xfrm>
            <a:off x="252731" y="2837935"/>
            <a:ext cx="5058971" cy="3320668"/>
          </a:xfrm>
        </p:spPr>
        <p:txBody>
          <a:bodyPr>
            <a:noAutofit/>
          </a:bodyPr>
          <a:lstStyle/>
          <a:p>
            <a:r>
              <a:rPr lang="fr-FR" sz="3200" dirty="0">
                <a:latin typeface="Times New Roman" panose="02020603050405020304" pitchFamily="18" charset="0"/>
                <a:cs typeface="Times New Roman" panose="02020603050405020304" pitchFamily="18" charset="0"/>
              </a:rPr>
              <a:t>souffrir de la monotonie de la vie provinciale</a:t>
            </a:r>
            <a:endParaRPr lang="pl-PL" sz="3200" dirty="0">
              <a:latin typeface="Times New Roman" panose="02020603050405020304" pitchFamily="18" charset="0"/>
              <a:cs typeface="Times New Roman" panose="02020603050405020304" pitchFamily="18" charset="0"/>
            </a:endParaRPr>
          </a:p>
          <a:p>
            <a:r>
              <a:rPr lang="fr-FR" sz="3200" dirty="0">
                <a:latin typeface="Times New Roman" panose="02020603050405020304" pitchFamily="18" charset="0"/>
                <a:cs typeface="Times New Roman" panose="02020603050405020304" pitchFamily="18" charset="0"/>
              </a:rPr>
              <a:t>la lecture devient une drogue</a:t>
            </a:r>
            <a:endParaRPr lang="pl-PL" sz="3200" dirty="0">
              <a:latin typeface="Times New Roman" panose="02020603050405020304" pitchFamily="18" charset="0"/>
              <a:cs typeface="Times New Roman" panose="02020603050405020304" pitchFamily="18" charset="0"/>
            </a:endParaRPr>
          </a:p>
          <a:p>
            <a:r>
              <a:rPr lang="pl-PL" sz="3200" dirty="0">
                <a:latin typeface="Times New Roman" panose="02020603050405020304" pitchFamily="18" charset="0"/>
                <a:cs typeface="Times New Roman" panose="02020603050405020304" pitchFamily="18" charset="0"/>
              </a:rPr>
              <a:t>la </a:t>
            </a:r>
            <a:r>
              <a:rPr lang="fr-FR" sz="3200" dirty="0">
                <a:latin typeface="Times New Roman" panose="02020603050405020304" pitchFamily="18" charset="0"/>
                <a:cs typeface="Times New Roman" panose="02020603050405020304" pitchFamily="18" charset="0"/>
              </a:rPr>
              <a:t>déception dans la vraie vie</a:t>
            </a:r>
            <a:endParaRPr lang="pl-PL" sz="3200" dirty="0">
              <a:latin typeface="Times New Roman" panose="02020603050405020304" pitchFamily="18" charset="0"/>
              <a:cs typeface="Times New Roman" panose="02020603050405020304" pitchFamily="18" charset="0"/>
            </a:endParaRPr>
          </a:p>
          <a:p>
            <a:r>
              <a:rPr lang="fr-FR" sz="3200" dirty="0">
                <a:latin typeface="Times New Roman" panose="02020603050405020304" pitchFamily="18" charset="0"/>
                <a:cs typeface="Times New Roman" panose="02020603050405020304" pitchFamily="18" charset="0"/>
              </a:rPr>
              <a:t>s'évader de la réalité vers le monde des rêves </a:t>
            </a:r>
            <a:endParaRPr lang="pl-PL" sz="3200" dirty="0">
              <a:latin typeface="Times New Roman" panose="02020603050405020304" pitchFamily="18" charset="0"/>
              <a:cs typeface="Times New Roman" panose="02020603050405020304" pitchFamily="18" charset="0"/>
            </a:endParaRPr>
          </a:p>
          <a:p>
            <a:endParaRPr lang="pl-PL" sz="3200" dirty="0">
              <a:latin typeface="Times New Roman" panose="02020603050405020304" pitchFamily="18" charset="0"/>
              <a:cs typeface="Times New Roman" panose="02020603050405020304" pitchFamily="18" charset="0"/>
            </a:endParaRPr>
          </a:p>
        </p:txBody>
      </p:sp>
      <p:pic>
        <p:nvPicPr>
          <p:cNvPr id="7" name="Obraz 6" descr="Obraz zawierający kwiat, bukiet, roślina, porcelana&#10;&#10;Opis wygenerowany automatycznie">
            <a:extLst>
              <a:ext uri="{FF2B5EF4-FFF2-40B4-BE49-F238E27FC236}">
                <a16:creationId xmlns:a16="http://schemas.microsoft.com/office/drawing/2014/main" id="{921A2E0D-D66A-4ACD-B5B9-DC7F6628B42F}"/>
              </a:ext>
            </a:extLst>
          </p:cNvPr>
          <p:cNvPicPr>
            <a:picLocks noChangeAspect="1"/>
          </p:cNvPicPr>
          <p:nvPr/>
        </p:nvPicPr>
        <p:blipFill rotWithShape="1">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t="24933" r="1" b="11012"/>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8" name="pole tekstowe 7">
            <a:extLst>
              <a:ext uri="{FF2B5EF4-FFF2-40B4-BE49-F238E27FC236}">
                <a16:creationId xmlns:a16="http://schemas.microsoft.com/office/drawing/2014/main" id="{745A2C51-26C7-4E28-8639-73FB53D39203}"/>
              </a:ext>
            </a:extLst>
          </p:cNvPr>
          <p:cNvSpPr txBox="1"/>
          <p:nvPr/>
        </p:nvSpPr>
        <p:spPr>
          <a:xfrm>
            <a:off x="10228001" y="6657945"/>
            <a:ext cx="1963999" cy="200055"/>
          </a:xfrm>
          <a:prstGeom prst="rect">
            <a:avLst/>
          </a:prstGeom>
          <a:solidFill>
            <a:srgbClr val="000000"/>
          </a:solidFill>
        </p:spPr>
        <p:txBody>
          <a:bodyPr wrap="none" rtlCol="0">
            <a:spAutoFit/>
          </a:bodyPr>
          <a:lstStyle/>
          <a:p>
            <a:pPr algn="r">
              <a:spcAft>
                <a:spcPts val="600"/>
              </a:spcAft>
            </a:pPr>
            <a:r>
              <a:rPr lang="pl-PL" sz="700">
                <a:solidFill>
                  <a:srgbClr val="FFFFFF"/>
                </a:solidFill>
                <a:hlinkClick r:id="rId3" tooltip="https://tuckdb.org/items/98844">
                  <a:extLst>
                    <a:ext uri="{A12FA001-AC4F-418D-AE19-62706E023703}">
                      <ahyp:hlinkClr xmlns:ahyp="http://schemas.microsoft.com/office/drawing/2018/hyperlinkcolor" val="tx"/>
                    </a:ext>
                  </a:extLst>
                </a:hlinkClick>
              </a:rPr>
              <a:t>To zdjęcie</a:t>
            </a:r>
            <a:r>
              <a:rPr lang="pl-PL" sz="700">
                <a:solidFill>
                  <a:srgbClr val="FFFFFF"/>
                </a:solidFill>
              </a:rPr>
              <a:t>, autor: Nieznany autor, licencja: </a:t>
            </a:r>
            <a:r>
              <a:rPr lang="pl-PL" sz="700">
                <a:solidFill>
                  <a:srgbClr val="FFFFFF"/>
                </a:solidFill>
                <a:hlinkClick r:id="rId4" tooltip="https://creativecommons.org/licenses/by/3.0/">
                  <a:extLst>
                    <a:ext uri="{A12FA001-AC4F-418D-AE19-62706E023703}">
                      <ahyp:hlinkClr xmlns:ahyp="http://schemas.microsoft.com/office/drawing/2018/hyperlinkcolor" val="tx"/>
                    </a:ext>
                  </a:extLst>
                </a:hlinkClick>
              </a:rPr>
              <a:t>CC BY</a:t>
            </a:r>
            <a:endParaRPr lang="pl-PL" sz="700">
              <a:solidFill>
                <a:srgbClr val="FFFFFF"/>
              </a:solidFill>
            </a:endParaRPr>
          </a:p>
        </p:txBody>
      </p:sp>
    </p:spTree>
    <p:extLst>
      <p:ext uri="{BB962C8B-B14F-4D97-AF65-F5344CB8AC3E}">
        <p14:creationId xmlns:p14="http://schemas.microsoft.com/office/powerpoint/2010/main" val="10453723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0">
            <a:extLst>
              <a:ext uri="{FF2B5EF4-FFF2-40B4-BE49-F238E27FC236}">
                <a16:creationId xmlns:a16="http://schemas.microsoft.com/office/drawing/2014/main" id="{79BB35BC-D5C2-4C8B-A22A-A71E619191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DC2716B4-C1E8-438F-AC38-44E396345B3B}"/>
              </a:ext>
            </a:extLst>
          </p:cNvPr>
          <p:cNvSpPr>
            <a:spLocks noGrp="1"/>
          </p:cNvSpPr>
          <p:nvPr>
            <p:ph type="title"/>
          </p:nvPr>
        </p:nvSpPr>
        <p:spPr>
          <a:xfrm>
            <a:off x="6513788" y="365125"/>
            <a:ext cx="4840010" cy="1807305"/>
          </a:xfrm>
        </p:spPr>
        <p:txBody>
          <a:bodyPr>
            <a:normAutofit/>
          </a:bodyPr>
          <a:lstStyle/>
          <a:p>
            <a:r>
              <a:rPr lang="pl-PL" sz="6000" dirty="0" err="1">
                <a:latin typeface="Times New Roman" panose="02020603050405020304" pitchFamily="18" charset="0"/>
                <a:cs typeface="Times New Roman" panose="02020603050405020304" pitchFamily="18" charset="0"/>
              </a:rPr>
              <a:t>Gustave</a:t>
            </a:r>
            <a:r>
              <a:rPr lang="pl-PL" sz="6000" dirty="0">
                <a:latin typeface="Times New Roman" panose="02020603050405020304" pitchFamily="18" charset="0"/>
                <a:cs typeface="Times New Roman" panose="02020603050405020304" pitchFamily="18" charset="0"/>
              </a:rPr>
              <a:t> Flaubert</a:t>
            </a:r>
          </a:p>
        </p:txBody>
      </p:sp>
      <p:pic>
        <p:nvPicPr>
          <p:cNvPr id="5" name="Obraz 4" descr="Obraz zawierający tekst&#10;&#10;Opis wygenerowany automatycznie">
            <a:extLst>
              <a:ext uri="{FF2B5EF4-FFF2-40B4-BE49-F238E27FC236}">
                <a16:creationId xmlns:a16="http://schemas.microsoft.com/office/drawing/2014/main" id="{A69972B1-8A30-403D-8841-75138D1C6319}"/>
              </a:ext>
            </a:extLst>
          </p:cNvPr>
          <p:cNvPicPr>
            <a:picLocks noChangeAspect="1"/>
          </p:cNvPicPr>
          <p:nvPr/>
        </p:nvPicPr>
        <p:blipFill rotWithShape="1">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b="6658"/>
          <a:stretch/>
        </p:blipFill>
        <p:spPr>
          <a:xfrm>
            <a:off x="20" y="10"/>
            <a:ext cx="6116549" cy="6857990"/>
          </a:xfrm>
          <a:custGeom>
            <a:avLst/>
            <a:gdLst/>
            <a:ahLst/>
            <a:cxnLst/>
            <a:rect l="l" t="t" r="r" b="b"/>
            <a:pathLst>
              <a:path w="6116569" h="6879321">
                <a:moveTo>
                  <a:pt x="0" y="0"/>
                </a:moveTo>
                <a:lnTo>
                  <a:pt x="2935851" y="0"/>
                </a:lnTo>
                <a:cubicBezTo>
                  <a:pt x="3035710" y="10660"/>
                  <a:pt x="3138421" y="17767"/>
                  <a:pt x="3238280" y="31980"/>
                </a:cubicBezTo>
                <a:cubicBezTo>
                  <a:pt x="3817462" y="106602"/>
                  <a:pt x="3127009" y="277163"/>
                  <a:pt x="3660541" y="550772"/>
                </a:cubicBezTo>
                <a:cubicBezTo>
                  <a:pt x="3706191" y="575645"/>
                  <a:pt x="3757546" y="579199"/>
                  <a:pt x="3808902" y="589860"/>
                </a:cubicBezTo>
                <a:cubicBezTo>
                  <a:pt x="4008620" y="625393"/>
                  <a:pt x="4211192" y="618286"/>
                  <a:pt x="4413762" y="625393"/>
                </a:cubicBezTo>
                <a:cubicBezTo>
                  <a:pt x="4465118" y="628946"/>
                  <a:pt x="4525033" y="625393"/>
                  <a:pt x="4567830" y="721333"/>
                </a:cubicBezTo>
                <a:cubicBezTo>
                  <a:pt x="4425175" y="724888"/>
                  <a:pt x="4305344" y="731994"/>
                  <a:pt x="4171247" y="792401"/>
                </a:cubicBezTo>
                <a:cubicBezTo>
                  <a:pt x="4239722" y="859916"/>
                  <a:pt x="4322462" y="795955"/>
                  <a:pt x="4376671" y="842148"/>
                </a:cubicBezTo>
                <a:cubicBezTo>
                  <a:pt x="4428027" y="888342"/>
                  <a:pt x="4470824" y="891896"/>
                  <a:pt x="4527887" y="813722"/>
                </a:cubicBezTo>
                <a:cubicBezTo>
                  <a:pt x="4556417" y="774634"/>
                  <a:pt x="4604920" y="778187"/>
                  <a:pt x="4633452" y="799508"/>
                </a:cubicBezTo>
                <a:cubicBezTo>
                  <a:pt x="4781813" y="913216"/>
                  <a:pt x="4778960" y="909662"/>
                  <a:pt x="4947293" y="870576"/>
                </a:cubicBezTo>
                <a:cubicBezTo>
                  <a:pt x="5055712" y="845701"/>
                  <a:pt x="5166983" y="806615"/>
                  <a:pt x="5263988" y="820828"/>
                </a:cubicBezTo>
                <a:cubicBezTo>
                  <a:pt x="5275401" y="867022"/>
                  <a:pt x="5263988" y="888342"/>
                  <a:pt x="5249723" y="895449"/>
                </a:cubicBezTo>
                <a:cubicBezTo>
                  <a:pt x="5021475" y="1005604"/>
                  <a:pt x="4975825" y="1122864"/>
                  <a:pt x="4744723" y="1197485"/>
                </a:cubicBezTo>
                <a:cubicBezTo>
                  <a:pt x="4724751" y="1268552"/>
                  <a:pt x="4807491" y="1275660"/>
                  <a:pt x="4767548" y="1346727"/>
                </a:cubicBezTo>
                <a:cubicBezTo>
                  <a:pt x="4693367" y="1407134"/>
                  <a:pt x="4610627" y="1346727"/>
                  <a:pt x="4539299" y="1421348"/>
                </a:cubicBezTo>
                <a:cubicBezTo>
                  <a:pt x="4550712" y="1471094"/>
                  <a:pt x="4610627" y="1432008"/>
                  <a:pt x="4607773" y="1485309"/>
                </a:cubicBezTo>
                <a:cubicBezTo>
                  <a:pt x="4604920" y="1517288"/>
                  <a:pt x="4593508" y="1527948"/>
                  <a:pt x="4579242" y="1535055"/>
                </a:cubicBezTo>
                <a:cubicBezTo>
                  <a:pt x="4776107" y="1538608"/>
                  <a:pt x="5383820" y="1574142"/>
                  <a:pt x="5278255" y="1609676"/>
                </a:cubicBezTo>
                <a:cubicBezTo>
                  <a:pt x="5418057" y="1698511"/>
                  <a:pt x="5623481" y="1609676"/>
                  <a:pt x="5771843" y="1630997"/>
                </a:cubicBezTo>
                <a:cubicBezTo>
                  <a:pt x="5925911" y="1652316"/>
                  <a:pt x="6171278" y="1719830"/>
                  <a:pt x="6105656" y="1748257"/>
                </a:cubicBezTo>
                <a:cubicBezTo>
                  <a:pt x="6031475" y="1780238"/>
                  <a:pt x="5766136" y="2146235"/>
                  <a:pt x="5691955" y="2167555"/>
                </a:cubicBezTo>
                <a:cubicBezTo>
                  <a:pt x="5606362" y="2188875"/>
                  <a:pt x="5589243" y="2217302"/>
                  <a:pt x="5475118" y="2348776"/>
                </a:cubicBezTo>
                <a:cubicBezTo>
                  <a:pt x="5398085" y="2437610"/>
                  <a:pt x="5709074" y="2238623"/>
                  <a:pt x="5826051" y="2291922"/>
                </a:cubicBezTo>
                <a:cubicBezTo>
                  <a:pt x="5868848" y="2309690"/>
                  <a:pt x="5552153" y="2554872"/>
                  <a:pt x="5552153" y="2597513"/>
                </a:cubicBezTo>
                <a:cubicBezTo>
                  <a:pt x="5549300" y="2640153"/>
                  <a:pt x="5577831" y="2647260"/>
                  <a:pt x="5603508" y="2647260"/>
                </a:cubicBezTo>
                <a:cubicBezTo>
                  <a:pt x="5660571" y="2647260"/>
                  <a:pt x="5640599" y="2686346"/>
                  <a:pt x="5700515" y="2679240"/>
                </a:cubicBezTo>
                <a:cubicBezTo>
                  <a:pt x="5523622" y="2800055"/>
                  <a:pt x="5418057" y="2778734"/>
                  <a:pt x="5246870" y="2888889"/>
                </a:cubicBezTo>
                <a:cubicBezTo>
                  <a:pt x="5164130" y="2942189"/>
                  <a:pt x="4921615" y="3119857"/>
                  <a:pt x="4836022" y="3169605"/>
                </a:cubicBezTo>
                <a:cubicBezTo>
                  <a:pt x="4801785" y="3187371"/>
                  <a:pt x="4758988" y="3173158"/>
                  <a:pt x="4736163" y="3233565"/>
                </a:cubicBezTo>
                <a:cubicBezTo>
                  <a:pt x="4770400" y="3279759"/>
                  <a:pt x="4816050" y="3254885"/>
                  <a:pt x="4853141" y="3233565"/>
                </a:cubicBezTo>
                <a:cubicBezTo>
                  <a:pt x="4944440" y="3176711"/>
                  <a:pt x="4935881" y="3190925"/>
                  <a:pt x="4944440" y="3226459"/>
                </a:cubicBezTo>
                <a:cubicBezTo>
                  <a:pt x="4972972" y="3350827"/>
                  <a:pt x="5044300" y="3308186"/>
                  <a:pt x="5109921" y="3283313"/>
                </a:cubicBezTo>
                <a:cubicBezTo>
                  <a:pt x="5303932" y="3208692"/>
                  <a:pt x="5500797" y="3215799"/>
                  <a:pt x="5694809" y="3141178"/>
                </a:cubicBezTo>
                <a:cubicBezTo>
                  <a:pt x="5714781" y="3134070"/>
                  <a:pt x="5612068" y="3283313"/>
                  <a:pt x="5566419" y="3301079"/>
                </a:cubicBezTo>
                <a:cubicBezTo>
                  <a:pt x="5515063" y="3322399"/>
                  <a:pt x="5452294" y="3311739"/>
                  <a:pt x="5415203" y="3397020"/>
                </a:cubicBezTo>
                <a:cubicBezTo>
                  <a:pt x="5477972" y="3414787"/>
                  <a:pt x="5552153" y="3372147"/>
                  <a:pt x="5612068" y="3432554"/>
                </a:cubicBezTo>
                <a:cubicBezTo>
                  <a:pt x="5469413" y="3528494"/>
                  <a:pt x="5329610" y="3535601"/>
                  <a:pt x="5206927" y="3599562"/>
                </a:cubicBezTo>
                <a:cubicBezTo>
                  <a:pt x="5192661" y="3706163"/>
                  <a:pt x="5272548" y="3663523"/>
                  <a:pt x="5301079" y="3723930"/>
                </a:cubicBezTo>
                <a:cubicBezTo>
                  <a:pt x="5072830" y="3844745"/>
                  <a:pt x="4564977" y="4232062"/>
                  <a:pt x="4507915" y="4306683"/>
                </a:cubicBezTo>
                <a:cubicBezTo>
                  <a:pt x="4390937" y="4463031"/>
                  <a:pt x="3900202" y="4562525"/>
                  <a:pt x="3982942" y="4587399"/>
                </a:cubicBezTo>
                <a:cubicBezTo>
                  <a:pt x="4051417" y="4608719"/>
                  <a:pt x="4119891" y="4587399"/>
                  <a:pt x="4185513" y="4541205"/>
                </a:cubicBezTo>
                <a:cubicBezTo>
                  <a:pt x="4291078" y="4466584"/>
                  <a:pt x="5010062" y="4523438"/>
                  <a:pt x="5212633" y="4455924"/>
                </a:cubicBezTo>
                <a:cubicBezTo>
                  <a:pt x="5241164" y="4445264"/>
                  <a:pt x="5283960" y="4409730"/>
                  <a:pt x="5312492" y="4473691"/>
                </a:cubicBezTo>
                <a:cubicBezTo>
                  <a:pt x="5098508" y="4704659"/>
                  <a:pt x="4833169" y="4654913"/>
                  <a:pt x="4596361" y="4818368"/>
                </a:cubicBezTo>
                <a:cubicBezTo>
                  <a:pt x="4684807" y="4917861"/>
                  <a:pt x="4776107" y="4907202"/>
                  <a:pt x="4873113" y="4885882"/>
                </a:cubicBezTo>
                <a:cubicBezTo>
                  <a:pt x="4895938" y="4878775"/>
                  <a:pt x="4930175" y="4871668"/>
                  <a:pt x="4935881" y="4914309"/>
                </a:cubicBezTo>
                <a:cubicBezTo>
                  <a:pt x="4941587" y="4967609"/>
                  <a:pt x="4898790" y="4978270"/>
                  <a:pt x="4873113" y="5003143"/>
                </a:cubicBezTo>
                <a:cubicBezTo>
                  <a:pt x="4833169" y="5038676"/>
                  <a:pt x="4773254" y="4999590"/>
                  <a:pt x="4721898" y="5095530"/>
                </a:cubicBezTo>
                <a:cubicBezTo>
                  <a:pt x="4873113" y="5067104"/>
                  <a:pt x="4998650" y="5020910"/>
                  <a:pt x="5132745" y="4949842"/>
                </a:cubicBezTo>
                <a:cubicBezTo>
                  <a:pt x="5121333" y="5006696"/>
                  <a:pt x="5081390" y="5035123"/>
                  <a:pt x="5101362" y="5081317"/>
                </a:cubicBezTo>
                <a:cubicBezTo>
                  <a:pt x="5118480" y="5116850"/>
                  <a:pt x="5164130" y="5131063"/>
                  <a:pt x="5138452" y="5198578"/>
                </a:cubicBezTo>
                <a:cubicBezTo>
                  <a:pt x="5067125" y="5273199"/>
                  <a:pt x="4967265" y="5258986"/>
                  <a:pt x="4904497" y="5362033"/>
                </a:cubicBezTo>
                <a:cubicBezTo>
                  <a:pt x="4818903" y="5507721"/>
                  <a:pt x="4684807" y="5564575"/>
                  <a:pt x="4579242" y="5674729"/>
                </a:cubicBezTo>
                <a:cubicBezTo>
                  <a:pt x="4545005" y="5713816"/>
                  <a:pt x="4313903" y="5841738"/>
                  <a:pt x="4253988" y="5884379"/>
                </a:cubicBezTo>
                <a:cubicBezTo>
                  <a:pt x="4168395" y="5944786"/>
                  <a:pt x="4071389" y="5966106"/>
                  <a:pt x="3985795" y="6069153"/>
                </a:cubicBezTo>
                <a:cubicBezTo>
                  <a:pt x="4065682" y="6086921"/>
                  <a:pt x="4134157" y="5990979"/>
                  <a:pt x="4231163" y="6030066"/>
                </a:cubicBezTo>
                <a:cubicBezTo>
                  <a:pt x="4074242" y="6133114"/>
                  <a:pt x="3931586" y="6182861"/>
                  <a:pt x="3814609" y="6317889"/>
                </a:cubicBezTo>
                <a:cubicBezTo>
                  <a:pt x="3800343" y="6335656"/>
                  <a:pt x="3771812" y="6332102"/>
                  <a:pt x="3751840" y="6339209"/>
                </a:cubicBezTo>
                <a:cubicBezTo>
                  <a:pt x="3529298" y="6406723"/>
                  <a:pt x="3309608" y="6467130"/>
                  <a:pt x="3089919" y="6563071"/>
                </a:cubicBezTo>
                <a:cubicBezTo>
                  <a:pt x="3041416" y="6584392"/>
                  <a:pt x="2955823" y="6595052"/>
                  <a:pt x="2961529" y="6662566"/>
                </a:cubicBezTo>
                <a:cubicBezTo>
                  <a:pt x="2972941" y="6765613"/>
                  <a:pt x="3055681" y="6687439"/>
                  <a:pt x="3107038" y="6673226"/>
                </a:cubicBezTo>
                <a:cubicBezTo>
                  <a:pt x="3269664" y="6634138"/>
                  <a:pt x="3432292" y="6570178"/>
                  <a:pt x="3594919" y="6591499"/>
                </a:cubicBezTo>
                <a:cubicBezTo>
                  <a:pt x="3483648" y="6637693"/>
                  <a:pt x="3372376" y="6680332"/>
                  <a:pt x="3261106" y="6726527"/>
                </a:cubicBezTo>
                <a:cubicBezTo>
                  <a:pt x="3386642" y="6705206"/>
                  <a:pt x="3495061" y="6786934"/>
                  <a:pt x="3620597" y="6740740"/>
                </a:cubicBezTo>
                <a:cubicBezTo>
                  <a:pt x="3660541" y="6726527"/>
                  <a:pt x="3700484" y="6765613"/>
                  <a:pt x="3703337" y="6826020"/>
                </a:cubicBezTo>
                <a:cubicBezTo>
                  <a:pt x="3706191" y="6847340"/>
                  <a:pt x="3700484" y="6865108"/>
                  <a:pt x="3689072" y="6879321"/>
                </a:cubicBezTo>
                <a:lnTo>
                  <a:pt x="0" y="6879321"/>
                </a:lnTo>
                <a:close/>
              </a:path>
            </a:pathLst>
          </a:custGeom>
        </p:spPr>
      </p:pic>
      <p:sp>
        <p:nvSpPr>
          <p:cNvPr id="3" name="Symbol zastępczy zawartości 2">
            <a:extLst>
              <a:ext uri="{FF2B5EF4-FFF2-40B4-BE49-F238E27FC236}">
                <a16:creationId xmlns:a16="http://schemas.microsoft.com/office/drawing/2014/main" id="{53E4E0AF-18F8-42B5-9B15-521DBB1A38EB}"/>
              </a:ext>
            </a:extLst>
          </p:cNvPr>
          <p:cNvSpPr>
            <a:spLocks noGrp="1"/>
          </p:cNvSpPr>
          <p:nvPr>
            <p:ph idx="1"/>
          </p:nvPr>
        </p:nvSpPr>
        <p:spPr>
          <a:xfrm>
            <a:off x="6230679" y="2386460"/>
            <a:ext cx="5580319" cy="3843666"/>
          </a:xfrm>
        </p:spPr>
        <p:txBody>
          <a:bodyPr>
            <a:noAutofit/>
          </a:bodyPr>
          <a:lstStyle/>
          <a:p>
            <a:r>
              <a:rPr lang="pl-PL" sz="3200" dirty="0" err="1">
                <a:latin typeface="Times New Roman" panose="02020603050405020304" pitchFamily="18" charset="0"/>
                <a:cs typeface="Times New Roman" panose="02020603050405020304" pitchFamily="18" charset="0"/>
              </a:rPr>
              <a:t>Gustave</a:t>
            </a:r>
            <a:r>
              <a:rPr lang="pl-PL" sz="3200" dirty="0">
                <a:latin typeface="Times New Roman" panose="02020603050405020304" pitchFamily="18" charset="0"/>
                <a:cs typeface="Times New Roman" panose="02020603050405020304" pitchFamily="18" charset="0"/>
              </a:rPr>
              <a:t> Flaubert </a:t>
            </a:r>
            <a:r>
              <a:rPr lang="pl-PL" sz="3200" dirty="0" err="1">
                <a:latin typeface="Times New Roman" panose="02020603050405020304" pitchFamily="18" charset="0"/>
                <a:cs typeface="Times New Roman" panose="02020603050405020304" pitchFamily="18" charset="0"/>
              </a:rPr>
              <a:t>est</a:t>
            </a:r>
            <a:r>
              <a:rPr lang="pl-PL" sz="3200" dirty="0">
                <a:latin typeface="Times New Roman" panose="02020603050405020304" pitchFamily="18" charset="0"/>
                <a:cs typeface="Times New Roman" panose="02020603050405020304" pitchFamily="18" charset="0"/>
              </a:rPr>
              <a:t> </a:t>
            </a:r>
            <a:r>
              <a:rPr lang="pl-PL" sz="3200" dirty="0" err="1">
                <a:latin typeface="Times New Roman" panose="02020603050405020304" pitchFamily="18" charset="0"/>
                <a:cs typeface="Times New Roman" panose="02020603050405020304" pitchFamily="18" charset="0"/>
              </a:rPr>
              <a:t>né</a:t>
            </a:r>
            <a:r>
              <a:rPr lang="pl-PL" sz="3200" dirty="0">
                <a:latin typeface="Times New Roman" panose="02020603050405020304" pitchFamily="18" charset="0"/>
                <a:cs typeface="Times New Roman" panose="02020603050405020304" pitchFamily="18" charset="0"/>
              </a:rPr>
              <a:t> </a:t>
            </a:r>
            <a:r>
              <a:rPr lang="fr-FR" sz="3200" dirty="0">
                <a:latin typeface="Times New Roman" panose="02020603050405020304" pitchFamily="18" charset="0"/>
                <a:cs typeface="Times New Roman" panose="02020603050405020304" pitchFamily="18" charset="0"/>
              </a:rPr>
              <a:t>à Rouen le 12 décembre 1821</a:t>
            </a:r>
            <a:r>
              <a:rPr lang="pl-PL" sz="3200" dirty="0">
                <a:latin typeface="Times New Roman" panose="02020603050405020304" pitchFamily="18" charset="0"/>
                <a:cs typeface="Times New Roman" panose="02020603050405020304" pitchFamily="18" charset="0"/>
              </a:rPr>
              <a:t> et </a:t>
            </a:r>
            <a:r>
              <a:rPr lang="pl-PL" sz="3200" dirty="0" err="1">
                <a:latin typeface="Times New Roman" panose="02020603050405020304" pitchFamily="18" charset="0"/>
                <a:cs typeface="Times New Roman" panose="02020603050405020304" pitchFamily="18" charset="0"/>
              </a:rPr>
              <a:t>mort</a:t>
            </a:r>
            <a:r>
              <a:rPr lang="pl-PL" sz="3200" dirty="0">
                <a:latin typeface="Times New Roman" panose="02020603050405020304" pitchFamily="18" charset="0"/>
                <a:cs typeface="Times New Roman" panose="02020603050405020304" pitchFamily="18" charset="0"/>
              </a:rPr>
              <a:t> </a:t>
            </a:r>
            <a:r>
              <a:rPr lang="fr-FR" sz="3200" dirty="0">
                <a:latin typeface="Times New Roman" panose="02020603050405020304" pitchFamily="18" charset="0"/>
                <a:cs typeface="Times New Roman" panose="02020603050405020304" pitchFamily="18" charset="0"/>
              </a:rPr>
              <a:t>à Croisset</a:t>
            </a:r>
            <a:r>
              <a:rPr lang="pl-PL" sz="3200" dirty="0">
                <a:latin typeface="Times New Roman" panose="02020603050405020304" pitchFamily="18" charset="0"/>
                <a:cs typeface="Times New Roman" panose="02020603050405020304" pitchFamily="18" charset="0"/>
              </a:rPr>
              <a:t> </a:t>
            </a:r>
            <a:r>
              <a:rPr lang="fr-FR" sz="3200" dirty="0">
                <a:latin typeface="Times New Roman" panose="02020603050405020304" pitchFamily="18" charset="0"/>
                <a:cs typeface="Times New Roman" panose="02020603050405020304" pitchFamily="18" charset="0"/>
              </a:rPr>
              <a:t>le 8 mai 1880.</a:t>
            </a:r>
            <a:endParaRPr lang="pl-PL" sz="3200" dirty="0">
              <a:latin typeface="Times New Roman" panose="02020603050405020304" pitchFamily="18" charset="0"/>
              <a:cs typeface="Times New Roman" panose="02020603050405020304" pitchFamily="18" charset="0"/>
            </a:endParaRPr>
          </a:p>
          <a:p>
            <a:r>
              <a:rPr lang="fr-FR" sz="3200" dirty="0">
                <a:latin typeface="Times New Roman" panose="02020603050405020304" pitchFamily="18" charset="0"/>
                <a:cs typeface="Times New Roman" panose="02020603050405020304" pitchFamily="18" charset="0"/>
              </a:rPr>
              <a:t>C'était un romancier français. Il a créé dans la tendance </a:t>
            </a:r>
            <a:r>
              <a:rPr lang="fr-FR" sz="3200" dirty="0" err="1">
                <a:latin typeface="Times New Roman" panose="02020603050405020304" pitchFamily="18" charset="0"/>
                <a:cs typeface="Times New Roman" panose="02020603050405020304" pitchFamily="18" charset="0"/>
              </a:rPr>
              <a:t>naturalis</a:t>
            </a:r>
            <a:r>
              <a:rPr lang="pl-PL" sz="3200" dirty="0">
                <a:latin typeface="Times New Roman" panose="02020603050405020304" pitchFamily="18" charset="0"/>
                <a:cs typeface="Times New Roman" panose="02020603050405020304" pitchFamily="18" charset="0"/>
              </a:rPr>
              <a:t>t</a:t>
            </a:r>
            <a:r>
              <a:rPr lang="fr-FR" sz="3200" dirty="0">
                <a:latin typeface="Times New Roman" panose="02020603050405020304" pitchFamily="18" charset="0"/>
                <a:cs typeface="Times New Roman" panose="02020603050405020304" pitchFamily="18" charset="0"/>
              </a:rPr>
              <a:t>e.</a:t>
            </a:r>
            <a:endParaRPr lang="pl-PL" sz="3200" dirty="0">
              <a:latin typeface="Times New Roman" panose="02020603050405020304" pitchFamily="18" charset="0"/>
              <a:cs typeface="Times New Roman" panose="02020603050405020304" pitchFamily="18" charset="0"/>
            </a:endParaRPr>
          </a:p>
          <a:p>
            <a:r>
              <a:rPr lang="pl-PL" sz="3200" dirty="0">
                <a:latin typeface="Times New Roman" panose="02020603050405020304" pitchFamily="18" charset="0"/>
                <a:cs typeface="Times New Roman" panose="02020603050405020304" pitchFamily="18" charset="0"/>
              </a:rPr>
              <a:t>Il a </a:t>
            </a:r>
            <a:r>
              <a:rPr lang="pl-PL" sz="3200" dirty="0" err="1">
                <a:latin typeface="Times New Roman" panose="02020603050405020304" pitchFamily="18" charset="0"/>
                <a:cs typeface="Times New Roman" panose="02020603050405020304" pitchFamily="18" charset="0"/>
              </a:rPr>
              <a:t>beaucoup</a:t>
            </a:r>
            <a:r>
              <a:rPr lang="pl-PL" sz="3200" dirty="0">
                <a:latin typeface="Times New Roman" panose="02020603050405020304" pitchFamily="18" charset="0"/>
                <a:cs typeface="Times New Roman" panose="02020603050405020304" pitchFamily="18" charset="0"/>
              </a:rPr>
              <a:t> </a:t>
            </a:r>
            <a:r>
              <a:rPr lang="pl-PL" sz="3200" dirty="0" err="1">
                <a:latin typeface="Times New Roman" panose="02020603050405020304" pitchFamily="18" charset="0"/>
                <a:cs typeface="Times New Roman" panose="02020603050405020304" pitchFamily="18" charset="0"/>
              </a:rPr>
              <a:t>travaill</a:t>
            </a:r>
            <a:r>
              <a:rPr lang="fr-FR" sz="3200" dirty="0">
                <a:latin typeface="Times New Roman" panose="02020603050405020304" pitchFamily="18" charset="0"/>
                <a:cs typeface="Times New Roman" panose="02020603050405020304" pitchFamily="18" charset="0"/>
              </a:rPr>
              <a:t>é</a:t>
            </a:r>
            <a:r>
              <a:rPr lang="pl-PL" sz="3200" dirty="0">
                <a:latin typeface="Times New Roman" panose="02020603050405020304" pitchFamily="18" charset="0"/>
                <a:cs typeface="Times New Roman" panose="02020603050405020304" pitchFamily="18" charset="0"/>
              </a:rPr>
              <a:t>. </a:t>
            </a:r>
          </a:p>
        </p:txBody>
      </p:sp>
      <p:sp>
        <p:nvSpPr>
          <p:cNvPr id="6" name="pole tekstowe 5">
            <a:extLst>
              <a:ext uri="{FF2B5EF4-FFF2-40B4-BE49-F238E27FC236}">
                <a16:creationId xmlns:a16="http://schemas.microsoft.com/office/drawing/2014/main" id="{062435EB-BFCA-4FBC-B6E7-61AACDC186D8}"/>
              </a:ext>
            </a:extLst>
          </p:cNvPr>
          <p:cNvSpPr txBox="1"/>
          <p:nvPr/>
        </p:nvSpPr>
        <p:spPr>
          <a:xfrm>
            <a:off x="9955490" y="6657945"/>
            <a:ext cx="2236510" cy="200055"/>
          </a:xfrm>
          <a:prstGeom prst="rect">
            <a:avLst/>
          </a:prstGeom>
          <a:solidFill>
            <a:srgbClr val="000000"/>
          </a:solidFill>
        </p:spPr>
        <p:txBody>
          <a:bodyPr wrap="none" rtlCol="0">
            <a:spAutoFit/>
          </a:bodyPr>
          <a:lstStyle/>
          <a:p>
            <a:pPr algn="r">
              <a:spcAft>
                <a:spcPts val="600"/>
              </a:spcAft>
            </a:pPr>
            <a:r>
              <a:rPr lang="pl-PL" sz="700">
                <a:solidFill>
                  <a:srgbClr val="FFFFFF"/>
                </a:solidFill>
                <a:hlinkClick r:id="rId4" tooltip="http://www.elinfiernodebarbusse.com/2012/11/sorteo-otono-flaubert-bloque-i.html">
                  <a:extLst>
                    <a:ext uri="{A12FA001-AC4F-418D-AE19-62706E023703}">
                      <ahyp:hlinkClr xmlns:ahyp="http://schemas.microsoft.com/office/drawing/2018/hyperlinkcolor" val="tx"/>
                    </a:ext>
                  </a:extLst>
                </a:hlinkClick>
              </a:rPr>
              <a:t>To zdjęcie</a:t>
            </a:r>
            <a:r>
              <a:rPr lang="pl-PL" sz="700">
                <a:solidFill>
                  <a:srgbClr val="FFFFFF"/>
                </a:solidFill>
              </a:rPr>
              <a:t>, autor: Nieznany autor, licencja: </a:t>
            </a:r>
            <a:r>
              <a:rPr lang="pl-PL" sz="700">
                <a:solidFill>
                  <a:srgbClr val="FFFFFF"/>
                </a:solidFill>
                <a:hlinkClick r:id="rId5" tooltip="https://creativecommons.org/licenses/by-nc-nd/3.0/">
                  <a:extLst>
                    <a:ext uri="{A12FA001-AC4F-418D-AE19-62706E023703}">
                      <ahyp:hlinkClr xmlns:ahyp="http://schemas.microsoft.com/office/drawing/2018/hyperlinkcolor" val="tx"/>
                    </a:ext>
                  </a:extLst>
                </a:hlinkClick>
              </a:rPr>
              <a:t>CC BY-NC-ND</a:t>
            </a:r>
            <a:endParaRPr lang="pl-PL" sz="700">
              <a:solidFill>
                <a:srgbClr val="FFFFFF"/>
              </a:solidFill>
            </a:endParaRPr>
          </a:p>
        </p:txBody>
      </p:sp>
    </p:spTree>
    <p:extLst>
      <p:ext uri="{BB962C8B-B14F-4D97-AF65-F5344CB8AC3E}">
        <p14:creationId xmlns:p14="http://schemas.microsoft.com/office/powerpoint/2010/main" val="40715093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10">
            <a:extLst>
              <a:ext uri="{FF2B5EF4-FFF2-40B4-BE49-F238E27FC236}">
                <a16:creationId xmlns:a16="http://schemas.microsoft.com/office/drawing/2014/main" id="{3BA513B0-82FF-4F41-8178-885375D1CF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Obraz 4" descr="Obraz zawierający tekst, osoba&#10;&#10;Opis wygenerowany automatycznie">
            <a:extLst>
              <a:ext uri="{FF2B5EF4-FFF2-40B4-BE49-F238E27FC236}">
                <a16:creationId xmlns:a16="http://schemas.microsoft.com/office/drawing/2014/main" id="{4179139F-BCF6-4CAB-B268-61F935F2E146}"/>
              </a:ext>
            </a:extLst>
          </p:cNvPr>
          <p:cNvPicPr>
            <a:picLocks noChangeAspect="1"/>
          </p:cNvPicPr>
          <p:nvPr/>
        </p:nvPicPr>
        <p:blipFill rotWithShape="1">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rcRect t="23992" r="-1" b="5001"/>
          <a:stretch/>
        </p:blipFill>
        <p:spPr>
          <a:xfrm>
            <a:off x="-1" y="10"/>
            <a:ext cx="12228129" cy="4666928"/>
          </a:xfrm>
          <a:prstGeom prst="rect">
            <a:avLst/>
          </a:prstGeom>
        </p:spPr>
      </p:pic>
      <p:grpSp>
        <p:nvGrpSpPr>
          <p:cNvPr id="9" name="Group 12">
            <a:extLst>
              <a:ext uri="{FF2B5EF4-FFF2-40B4-BE49-F238E27FC236}">
                <a16:creationId xmlns:a16="http://schemas.microsoft.com/office/drawing/2014/main" id="{93DB8501-F9F2-4ACD-B56A-9019CD5006D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2987478"/>
            <a:ext cx="12228128" cy="1828800"/>
            <a:chOff x="-305" y="2987478"/>
            <a:chExt cx="12188952" cy="1828800"/>
          </a:xfrm>
        </p:grpSpPr>
        <p:sp>
          <p:nvSpPr>
            <p:cNvPr id="14" name="Freeform: Shape 13">
              <a:extLst>
                <a:ext uri="{FF2B5EF4-FFF2-40B4-BE49-F238E27FC236}">
                  <a16:creationId xmlns:a16="http://schemas.microsoft.com/office/drawing/2014/main" id="{DD03A94A-ADF5-4334-86B1-DBA5F70ACD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2987478"/>
              <a:ext cx="12188952" cy="1099712"/>
            </a:xfrm>
            <a:custGeom>
              <a:avLst/>
              <a:gdLst>
                <a:gd name="connsiteX0" fmla="*/ 9182100 w 9182100"/>
                <a:gd name="connsiteY0" fmla="*/ 396420 h 932744"/>
                <a:gd name="connsiteX1" fmla="*/ 9103805 w 9182100"/>
                <a:gd name="connsiteY1" fmla="*/ 392229 h 932744"/>
                <a:gd name="connsiteX2" fmla="*/ 8712422 w 9182100"/>
                <a:gd name="connsiteY2" fmla="*/ 359749 h 932744"/>
                <a:gd name="connsiteX3" fmla="*/ 8322755 w 9182100"/>
                <a:gd name="connsiteY3" fmla="*/ 313362 h 932744"/>
                <a:gd name="connsiteX4" fmla="*/ 8134826 w 9182100"/>
                <a:gd name="connsiteY4" fmla="*/ 283930 h 932744"/>
                <a:gd name="connsiteX5" fmla="*/ 8090916 w 9182100"/>
                <a:gd name="connsiteY5" fmla="*/ 275643 h 932744"/>
                <a:gd name="connsiteX6" fmla="*/ 8069485 w 9182100"/>
                <a:gd name="connsiteY6" fmla="*/ 271262 h 932744"/>
                <a:gd name="connsiteX7" fmla="*/ 8041862 w 9182100"/>
                <a:gd name="connsiteY7" fmla="*/ 266595 h 932744"/>
                <a:gd name="connsiteX8" fmla="*/ 7986903 w 9182100"/>
                <a:gd name="connsiteY8" fmla="*/ 257546 h 932744"/>
                <a:gd name="connsiteX9" fmla="*/ 7934230 w 9182100"/>
                <a:gd name="connsiteY9" fmla="*/ 249640 h 932744"/>
                <a:gd name="connsiteX10" fmla="*/ 7727537 w 9182100"/>
                <a:gd name="connsiteY10" fmla="*/ 221922 h 932744"/>
                <a:gd name="connsiteX11" fmla="*/ 7625239 w 9182100"/>
                <a:gd name="connsiteY11" fmla="*/ 209730 h 932744"/>
                <a:gd name="connsiteX12" fmla="*/ 7523227 w 9182100"/>
                <a:gd name="connsiteY12" fmla="*/ 198110 h 932744"/>
                <a:gd name="connsiteX13" fmla="*/ 7115651 w 9182100"/>
                <a:gd name="connsiteY13" fmla="*/ 158010 h 932744"/>
                <a:gd name="connsiteX14" fmla="*/ 6706839 w 9182100"/>
                <a:gd name="connsiteY14" fmla="*/ 126958 h 932744"/>
                <a:gd name="connsiteX15" fmla="*/ 6604064 w 9182100"/>
                <a:gd name="connsiteY15" fmla="*/ 120862 h 932744"/>
                <a:gd name="connsiteX16" fmla="*/ 6501003 w 9182100"/>
                <a:gd name="connsiteY16" fmla="*/ 115338 h 932744"/>
                <a:gd name="connsiteX17" fmla="*/ 6397467 w 9182100"/>
                <a:gd name="connsiteY17" fmla="*/ 110385 h 932744"/>
                <a:gd name="connsiteX18" fmla="*/ 6293168 w 9182100"/>
                <a:gd name="connsiteY18" fmla="*/ 106860 h 932744"/>
                <a:gd name="connsiteX19" fmla="*/ 6079712 w 9182100"/>
                <a:gd name="connsiteY19" fmla="*/ 103908 h 932744"/>
                <a:gd name="connsiteX20" fmla="*/ 6024563 w 9182100"/>
                <a:gd name="connsiteY20" fmla="*/ 104479 h 932744"/>
                <a:gd name="connsiteX21" fmla="*/ 5968080 w 9182100"/>
                <a:gd name="connsiteY21" fmla="*/ 106479 h 932744"/>
                <a:gd name="connsiteX22" fmla="*/ 5855875 w 9182100"/>
                <a:gd name="connsiteY22" fmla="*/ 113242 h 932744"/>
                <a:gd name="connsiteX23" fmla="*/ 5439251 w 9182100"/>
                <a:gd name="connsiteY23" fmla="*/ 160105 h 932744"/>
                <a:gd name="connsiteX24" fmla="*/ 5075396 w 9182100"/>
                <a:gd name="connsiteY24" fmla="*/ 186585 h 932744"/>
                <a:gd name="connsiteX25" fmla="*/ 4712780 w 9182100"/>
                <a:gd name="connsiteY25" fmla="*/ 171249 h 932744"/>
                <a:gd name="connsiteX26" fmla="*/ 4666679 w 9182100"/>
                <a:gd name="connsiteY26" fmla="*/ 166773 h 932744"/>
                <a:gd name="connsiteX27" fmla="*/ 4620292 w 9182100"/>
                <a:gd name="connsiteY27" fmla="*/ 161629 h 932744"/>
                <a:gd name="connsiteX28" fmla="*/ 4573810 w 9182100"/>
                <a:gd name="connsiteY28" fmla="*/ 156009 h 932744"/>
                <a:gd name="connsiteX29" fmla="*/ 4550569 w 9182100"/>
                <a:gd name="connsiteY29" fmla="*/ 153057 h 932744"/>
                <a:gd name="connsiteX30" fmla="*/ 4538948 w 9182100"/>
                <a:gd name="connsiteY30" fmla="*/ 151628 h 932744"/>
                <a:gd name="connsiteX31" fmla="*/ 4526566 w 9182100"/>
                <a:gd name="connsiteY31" fmla="*/ 149913 h 932744"/>
                <a:gd name="connsiteX32" fmla="*/ 4327779 w 9182100"/>
                <a:gd name="connsiteY32" fmla="*/ 122862 h 932744"/>
                <a:gd name="connsiteX33" fmla="*/ 3929729 w 9182100"/>
                <a:gd name="connsiteY33" fmla="*/ 68189 h 932744"/>
                <a:gd name="connsiteX34" fmla="*/ 3729133 w 9182100"/>
                <a:gd name="connsiteY34" fmla="*/ 41900 h 932744"/>
                <a:gd name="connsiteX35" fmla="*/ 3628930 w 9182100"/>
                <a:gd name="connsiteY35" fmla="*/ 28946 h 932744"/>
                <a:gd name="connsiteX36" fmla="*/ 3573399 w 9182100"/>
                <a:gd name="connsiteY36" fmla="*/ 22278 h 932744"/>
                <a:gd name="connsiteX37" fmla="*/ 3516916 w 9182100"/>
                <a:gd name="connsiteY37" fmla="*/ 16468 h 932744"/>
                <a:gd name="connsiteX38" fmla="*/ 3074670 w 9182100"/>
                <a:gd name="connsiteY38" fmla="*/ 752 h 932744"/>
                <a:gd name="connsiteX39" fmla="*/ 2858738 w 9182100"/>
                <a:gd name="connsiteY39" fmla="*/ 8753 h 932744"/>
                <a:gd name="connsiteX40" fmla="*/ 2645474 w 9182100"/>
                <a:gd name="connsiteY40" fmla="*/ 25326 h 932744"/>
                <a:gd name="connsiteX41" fmla="*/ 1810798 w 9182100"/>
                <a:gd name="connsiteY41" fmla="*/ 158010 h 932744"/>
                <a:gd name="connsiteX42" fmla="*/ 1602772 w 9182100"/>
                <a:gd name="connsiteY42" fmla="*/ 208111 h 932744"/>
                <a:gd name="connsiteX43" fmla="*/ 1548860 w 9182100"/>
                <a:gd name="connsiteY43" fmla="*/ 222780 h 932744"/>
                <a:gd name="connsiteX44" fmla="*/ 1501331 w 9182100"/>
                <a:gd name="connsiteY44" fmla="*/ 236115 h 932744"/>
                <a:gd name="connsiteX45" fmla="*/ 1411224 w 9182100"/>
                <a:gd name="connsiteY45" fmla="*/ 260880 h 932744"/>
                <a:gd name="connsiteX46" fmla="*/ 1050893 w 9182100"/>
                <a:gd name="connsiteY46" fmla="*/ 338032 h 932744"/>
                <a:gd name="connsiteX47" fmla="*/ 871252 w 9182100"/>
                <a:gd name="connsiteY47" fmla="*/ 360511 h 932744"/>
                <a:gd name="connsiteX48" fmla="*/ 781812 w 9182100"/>
                <a:gd name="connsiteY48" fmla="*/ 366512 h 932744"/>
                <a:gd name="connsiteX49" fmla="*/ 692563 w 9182100"/>
                <a:gd name="connsiteY49" fmla="*/ 369655 h 932744"/>
                <a:gd name="connsiteX50" fmla="*/ 515017 w 9182100"/>
                <a:gd name="connsiteY50" fmla="*/ 363940 h 932744"/>
                <a:gd name="connsiteX51" fmla="*/ 337661 w 9182100"/>
                <a:gd name="connsiteY51" fmla="*/ 341937 h 932744"/>
                <a:gd name="connsiteX52" fmla="*/ 156972 w 9182100"/>
                <a:gd name="connsiteY52" fmla="*/ 303456 h 932744"/>
                <a:gd name="connsiteX53" fmla="*/ 0 w 9182100"/>
                <a:gd name="connsiteY53" fmla="*/ 261642 h 932744"/>
                <a:gd name="connsiteX54" fmla="*/ 0 w 9182100"/>
                <a:gd name="connsiteY54" fmla="*/ 713412 h 932744"/>
                <a:gd name="connsiteX55" fmla="*/ 9144 w 9182100"/>
                <a:gd name="connsiteY55" fmla="*/ 717699 h 932744"/>
                <a:gd name="connsiteX56" fmla="*/ 213360 w 9182100"/>
                <a:gd name="connsiteY56" fmla="*/ 801042 h 932744"/>
                <a:gd name="connsiteX57" fmla="*/ 653510 w 9182100"/>
                <a:gd name="connsiteY57" fmla="*/ 908199 h 932744"/>
                <a:gd name="connsiteX58" fmla="*/ 1101947 w 9182100"/>
                <a:gd name="connsiteY58" fmla="*/ 930773 h 932744"/>
                <a:gd name="connsiteX59" fmla="*/ 1540002 w 9182100"/>
                <a:gd name="connsiteY59" fmla="*/ 889434 h 932744"/>
                <a:gd name="connsiteX60" fmla="*/ 1647158 w 9182100"/>
                <a:gd name="connsiteY60" fmla="*/ 871242 h 932744"/>
                <a:gd name="connsiteX61" fmla="*/ 1698117 w 9182100"/>
                <a:gd name="connsiteY61" fmla="*/ 862193 h 932744"/>
                <a:gd name="connsiteX62" fmla="*/ 1742789 w 9182100"/>
                <a:gd name="connsiteY62" fmla="*/ 854668 h 932744"/>
                <a:gd name="connsiteX63" fmla="*/ 1931003 w 9182100"/>
                <a:gd name="connsiteY63" fmla="*/ 826950 h 932744"/>
                <a:gd name="connsiteX64" fmla="*/ 2314861 w 9182100"/>
                <a:gd name="connsiteY64" fmla="*/ 783897 h 932744"/>
                <a:gd name="connsiteX65" fmla="*/ 2506885 w 9182100"/>
                <a:gd name="connsiteY65" fmla="*/ 768086 h 932744"/>
                <a:gd name="connsiteX66" fmla="*/ 2602611 w 9182100"/>
                <a:gd name="connsiteY66" fmla="*/ 762085 h 932744"/>
                <a:gd name="connsiteX67" fmla="*/ 2698052 w 9182100"/>
                <a:gd name="connsiteY67" fmla="*/ 756846 h 932744"/>
                <a:gd name="connsiteX68" fmla="*/ 2887980 w 9182100"/>
                <a:gd name="connsiteY68" fmla="*/ 750846 h 932744"/>
                <a:gd name="connsiteX69" fmla="*/ 3075813 w 9182100"/>
                <a:gd name="connsiteY69" fmla="*/ 750179 h 932744"/>
                <a:gd name="connsiteX70" fmla="*/ 3168587 w 9182100"/>
                <a:gd name="connsiteY70" fmla="*/ 752751 h 932744"/>
                <a:gd name="connsiteX71" fmla="*/ 3260408 w 9182100"/>
                <a:gd name="connsiteY71" fmla="*/ 756656 h 932744"/>
                <a:gd name="connsiteX72" fmla="*/ 3440049 w 9182100"/>
                <a:gd name="connsiteY72" fmla="*/ 771610 h 932744"/>
                <a:gd name="connsiteX73" fmla="*/ 3483864 w 9182100"/>
                <a:gd name="connsiteY73" fmla="*/ 776849 h 932744"/>
                <a:gd name="connsiteX74" fmla="*/ 3528536 w 9182100"/>
                <a:gd name="connsiteY74" fmla="*/ 782469 h 932744"/>
                <a:gd name="connsiteX75" fmla="*/ 3628549 w 9182100"/>
                <a:gd name="connsiteY75" fmla="*/ 796089 h 932744"/>
                <a:gd name="connsiteX76" fmla="*/ 3828574 w 9182100"/>
                <a:gd name="connsiteY76" fmla="*/ 823140 h 932744"/>
                <a:gd name="connsiteX77" fmla="*/ 4231196 w 9182100"/>
                <a:gd name="connsiteY77" fmla="*/ 874099 h 932744"/>
                <a:gd name="connsiteX78" fmla="*/ 4433126 w 9182100"/>
                <a:gd name="connsiteY78" fmla="*/ 897435 h 932744"/>
                <a:gd name="connsiteX79" fmla="*/ 4485990 w 9182100"/>
                <a:gd name="connsiteY79" fmla="*/ 903246 h 932744"/>
                <a:gd name="connsiteX80" fmla="*/ 4539806 w 9182100"/>
                <a:gd name="connsiteY80" fmla="*/ 908961 h 932744"/>
                <a:gd name="connsiteX81" fmla="*/ 4593908 w 9182100"/>
                <a:gd name="connsiteY81" fmla="*/ 914199 h 932744"/>
                <a:gd name="connsiteX82" fmla="*/ 4648296 w 9182100"/>
                <a:gd name="connsiteY82" fmla="*/ 918771 h 932744"/>
                <a:gd name="connsiteX83" fmla="*/ 5092446 w 9182100"/>
                <a:gd name="connsiteY83" fmla="*/ 931154 h 932744"/>
                <a:gd name="connsiteX84" fmla="*/ 5533168 w 9182100"/>
                <a:gd name="connsiteY84" fmla="*/ 891816 h 932744"/>
                <a:gd name="connsiteX85" fmla="*/ 5918169 w 9182100"/>
                <a:gd name="connsiteY85" fmla="*/ 840666 h 932744"/>
                <a:gd name="connsiteX86" fmla="*/ 6007323 w 9182100"/>
                <a:gd name="connsiteY86" fmla="*/ 833237 h 932744"/>
                <a:gd name="connsiteX87" fmla="*/ 6051709 w 9182100"/>
                <a:gd name="connsiteY87" fmla="*/ 830570 h 932744"/>
                <a:gd name="connsiteX88" fmla="*/ 6097429 w 9182100"/>
                <a:gd name="connsiteY88" fmla="*/ 828379 h 932744"/>
                <a:gd name="connsiteX89" fmla="*/ 6287834 w 9182100"/>
                <a:gd name="connsiteY89" fmla="*/ 822569 h 932744"/>
                <a:gd name="connsiteX90" fmla="*/ 6681597 w 9182100"/>
                <a:gd name="connsiteY90" fmla="*/ 821235 h 932744"/>
                <a:gd name="connsiteX91" fmla="*/ 7079647 w 9182100"/>
                <a:gd name="connsiteY91" fmla="*/ 826569 h 932744"/>
                <a:gd name="connsiteX92" fmla="*/ 7478173 w 9182100"/>
                <a:gd name="connsiteY92" fmla="*/ 836094 h 932744"/>
                <a:gd name="connsiteX93" fmla="*/ 7871937 w 9182100"/>
                <a:gd name="connsiteY93" fmla="*/ 851430 h 932744"/>
                <a:gd name="connsiteX94" fmla="*/ 7919657 w 9182100"/>
                <a:gd name="connsiteY94" fmla="*/ 854097 h 932744"/>
                <a:gd name="connsiteX95" fmla="*/ 7964901 w 9182100"/>
                <a:gd name="connsiteY95" fmla="*/ 857240 h 932744"/>
                <a:gd name="connsiteX96" fmla="*/ 8015955 w 9182100"/>
                <a:gd name="connsiteY96" fmla="*/ 861050 h 932744"/>
                <a:gd name="connsiteX97" fmla="*/ 8072247 w 9182100"/>
                <a:gd name="connsiteY97" fmla="*/ 864384 h 932744"/>
                <a:gd name="connsiteX98" fmla="*/ 8286750 w 9182100"/>
                <a:gd name="connsiteY98" fmla="*/ 868384 h 932744"/>
                <a:gd name="connsiteX99" fmla="*/ 8704040 w 9182100"/>
                <a:gd name="connsiteY99" fmla="*/ 853716 h 932744"/>
                <a:gd name="connsiteX100" fmla="*/ 9120188 w 9182100"/>
                <a:gd name="connsiteY100" fmla="*/ 814092 h 932744"/>
                <a:gd name="connsiteX101" fmla="*/ 9181909 w 9182100"/>
                <a:gd name="connsiteY101" fmla="*/ 805519 h 932744"/>
                <a:gd name="connsiteX102" fmla="*/ 9181909 w 9182100"/>
                <a:gd name="connsiteY102" fmla="*/ 396420 h 93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182100" h="932744">
                  <a:moveTo>
                    <a:pt x="9182100" y="396420"/>
                  </a:moveTo>
                  <a:cubicBezTo>
                    <a:pt x="9156097" y="395182"/>
                    <a:pt x="9129999" y="393753"/>
                    <a:pt x="9103805" y="392229"/>
                  </a:cubicBezTo>
                  <a:cubicBezTo>
                    <a:pt x="8974169" y="384419"/>
                    <a:pt x="8843105" y="372989"/>
                    <a:pt x="8712422" y="359749"/>
                  </a:cubicBezTo>
                  <a:cubicBezTo>
                    <a:pt x="8581739" y="346319"/>
                    <a:pt x="8451056" y="331269"/>
                    <a:pt x="8322755" y="313362"/>
                  </a:cubicBezTo>
                  <a:cubicBezTo>
                    <a:pt x="8258747" y="304695"/>
                    <a:pt x="8195120" y="294979"/>
                    <a:pt x="8134826" y="283930"/>
                  </a:cubicBezTo>
                  <a:cubicBezTo>
                    <a:pt x="8119872" y="281168"/>
                    <a:pt x="8105013" y="278501"/>
                    <a:pt x="8090916" y="275643"/>
                  </a:cubicBezTo>
                  <a:lnTo>
                    <a:pt x="8069485" y="271262"/>
                  </a:lnTo>
                  <a:lnTo>
                    <a:pt x="8041862" y="266595"/>
                  </a:lnTo>
                  <a:cubicBezTo>
                    <a:pt x="8023574" y="263547"/>
                    <a:pt x="8004524" y="260213"/>
                    <a:pt x="7986903" y="257546"/>
                  </a:cubicBezTo>
                  <a:lnTo>
                    <a:pt x="7934230" y="249640"/>
                  </a:lnTo>
                  <a:cubicBezTo>
                    <a:pt x="7864221" y="239258"/>
                    <a:pt x="7795832" y="230209"/>
                    <a:pt x="7727537" y="221922"/>
                  </a:cubicBezTo>
                  <a:lnTo>
                    <a:pt x="7625239" y="209730"/>
                  </a:lnTo>
                  <a:lnTo>
                    <a:pt x="7523227" y="198110"/>
                  </a:lnTo>
                  <a:cubicBezTo>
                    <a:pt x="7387209" y="183060"/>
                    <a:pt x="7251573" y="170392"/>
                    <a:pt x="7115651" y="158010"/>
                  </a:cubicBezTo>
                  <a:cubicBezTo>
                    <a:pt x="6979730" y="146580"/>
                    <a:pt x="6843522" y="135721"/>
                    <a:pt x="6706839" y="126958"/>
                  </a:cubicBezTo>
                  <a:lnTo>
                    <a:pt x="6604064" y="120862"/>
                  </a:lnTo>
                  <a:cubicBezTo>
                    <a:pt x="6569869" y="118767"/>
                    <a:pt x="6535484" y="116862"/>
                    <a:pt x="6501003" y="115338"/>
                  </a:cubicBezTo>
                  <a:lnTo>
                    <a:pt x="6397467" y="110385"/>
                  </a:lnTo>
                  <a:lnTo>
                    <a:pt x="6293168" y="106860"/>
                  </a:lnTo>
                  <a:cubicBezTo>
                    <a:pt x="6222969" y="105146"/>
                    <a:pt x="6152769" y="103527"/>
                    <a:pt x="6079712" y="103908"/>
                  </a:cubicBezTo>
                  <a:cubicBezTo>
                    <a:pt x="6061710" y="103908"/>
                    <a:pt x="6043708" y="103812"/>
                    <a:pt x="6024563" y="104479"/>
                  </a:cubicBezTo>
                  <a:cubicBezTo>
                    <a:pt x="6005703" y="104955"/>
                    <a:pt x="5986844" y="105527"/>
                    <a:pt x="5968080" y="106479"/>
                  </a:cubicBezTo>
                  <a:cubicBezTo>
                    <a:pt x="5930456" y="108003"/>
                    <a:pt x="5893023" y="110385"/>
                    <a:pt x="5855875" y="113242"/>
                  </a:cubicBezTo>
                  <a:cubicBezTo>
                    <a:pt x="5706904" y="124577"/>
                    <a:pt x="5565934" y="145151"/>
                    <a:pt x="5439251" y="160105"/>
                  </a:cubicBezTo>
                  <a:cubicBezTo>
                    <a:pt x="5311902" y="175536"/>
                    <a:pt x="5194745" y="184680"/>
                    <a:pt x="5075396" y="186585"/>
                  </a:cubicBezTo>
                  <a:cubicBezTo>
                    <a:pt x="4956429" y="188490"/>
                    <a:pt x="4835748" y="182775"/>
                    <a:pt x="4712780" y="171249"/>
                  </a:cubicBezTo>
                  <a:lnTo>
                    <a:pt x="4666679" y="166773"/>
                  </a:lnTo>
                  <a:lnTo>
                    <a:pt x="4620292" y="161629"/>
                  </a:lnTo>
                  <a:cubicBezTo>
                    <a:pt x="4604862" y="160010"/>
                    <a:pt x="4589336" y="157914"/>
                    <a:pt x="4573810" y="156009"/>
                  </a:cubicBezTo>
                  <a:lnTo>
                    <a:pt x="4550569" y="153057"/>
                  </a:lnTo>
                  <a:lnTo>
                    <a:pt x="4538948" y="151628"/>
                  </a:lnTo>
                  <a:lnTo>
                    <a:pt x="4526566" y="149913"/>
                  </a:lnTo>
                  <a:lnTo>
                    <a:pt x="4327779" y="122862"/>
                  </a:lnTo>
                  <a:lnTo>
                    <a:pt x="3929729" y="68189"/>
                  </a:lnTo>
                  <a:lnTo>
                    <a:pt x="3729133" y="41900"/>
                  </a:lnTo>
                  <a:lnTo>
                    <a:pt x="3628930" y="28946"/>
                  </a:lnTo>
                  <a:lnTo>
                    <a:pt x="3573399" y="22278"/>
                  </a:lnTo>
                  <a:cubicBezTo>
                    <a:pt x="3554445" y="19992"/>
                    <a:pt x="3535585" y="17992"/>
                    <a:pt x="3516916" y="16468"/>
                  </a:cubicBezTo>
                  <a:cubicBezTo>
                    <a:pt x="3366611" y="2752"/>
                    <a:pt x="3219736" y="-2010"/>
                    <a:pt x="3074670" y="752"/>
                  </a:cubicBezTo>
                  <a:cubicBezTo>
                    <a:pt x="3002280" y="2181"/>
                    <a:pt x="2930176" y="4467"/>
                    <a:pt x="2858738" y="8753"/>
                  </a:cubicBezTo>
                  <a:cubicBezTo>
                    <a:pt x="2787206" y="13039"/>
                    <a:pt x="2716149" y="18754"/>
                    <a:pt x="2645474" y="25326"/>
                  </a:cubicBezTo>
                  <a:cubicBezTo>
                    <a:pt x="2362581" y="52473"/>
                    <a:pt x="2085975" y="97145"/>
                    <a:pt x="1810798" y="158010"/>
                  </a:cubicBezTo>
                  <a:cubicBezTo>
                    <a:pt x="1741837" y="173345"/>
                    <a:pt x="1673066" y="189442"/>
                    <a:pt x="1602772" y="208111"/>
                  </a:cubicBezTo>
                  <a:lnTo>
                    <a:pt x="1548860" y="222780"/>
                  </a:lnTo>
                  <a:lnTo>
                    <a:pt x="1501331" y="236115"/>
                  </a:lnTo>
                  <a:cubicBezTo>
                    <a:pt x="1471327" y="244497"/>
                    <a:pt x="1441228" y="253450"/>
                    <a:pt x="1411224" y="260880"/>
                  </a:cubicBezTo>
                  <a:cubicBezTo>
                    <a:pt x="1291209" y="293074"/>
                    <a:pt x="1170813" y="318982"/>
                    <a:pt x="1050893" y="338032"/>
                  </a:cubicBezTo>
                  <a:cubicBezTo>
                    <a:pt x="990790" y="347557"/>
                    <a:pt x="931069" y="354796"/>
                    <a:pt x="871252" y="360511"/>
                  </a:cubicBezTo>
                  <a:cubicBezTo>
                    <a:pt x="841438" y="362702"/>
                    <a:pt x="811530" y="365559"/>
                    <a:pt x="781812" y="366512"/>
                  </a:cubicBezTo>
                  <a:cubicBezTo>
                    <a:pt x="751904" y="368512"/>
                    <a:pt x="722376" y="368893"/>
                    <a:pt x="692563" y="369655"/>
                  </a:cubicBezTo>
                  <a:cubicBezTo>
                    <a:pt x="633222" y="370036"/>
                    <a:pt x="574167" y="368131"/>
                    <a:pt x="515017" y="363940"/>
                  </a:cubicBezTo>
                  <a:cubicBezTo>
                    <a:pt x="455867" y="359749"/>
                    <a:pt x="397097" y="351748"/>
                    <a:pt x="337661" y="341937"/>
                  </a:cubicBezTo>
                  <a:cubicBezTo>
                    <a:pt x="278225" y="331936"/>
                    <a:pt x="218599" y="318696"/>
                    <a:pt x="156972" y="303456"/>
                  </a:cubicBezTo>
                  <a:cubicBezTo>
                    <a:pt x="106680" y="290883"/>
                    <a:pt x="55150" y="276405"/>
                    <a:pt x="0" y="261642"/>
                  </a:cubicBezTo>
                  <a:lnTo>
                    <a:pt x="0" y="713412"/>
                  </a:lnTo>
                  <a:cubicBezTo>
                    <a:pt x="3048" y="714841"/>
                    <a:pt x="6096" y="716270"/>
                    <a:pt x="9144" y="717699"/>
                  </a:cubicBezTo>
                  <a:cubicBezTo>
                    <a:pt x="74295" y="747798"/>
                    <a:pt x="142875" y="775896"/>
                    <a:pt x="213360" y="801042"/>
                  </a:cubicBezTo>
                  <a:cubicBezTo>
                    <a:pt x="354521" y="851715"/>
                    <a:pt x="503873" y="887244"/>
                    <a:pt x="653510" y="908199"/>
                  </a:cubicBezTo>
                  <a:cubicBezTo>
                    <a:pt x="803338" y="928773"/>
                    <a:pt x="953929" y="935631"/>
                    <a:pt x="1101947" y="930773"/>
                  </a:cubicBezTo>
                  <a:cubicBezTo>
                    <a:pt x="1250252" y="926582"/>
                    <a:pt x="1396365" y="911437"/>
                    <a:pt x="1540002" y="889434"/>
                  </a:cubicBezTo>
                  <a:cubicBezTo>
                    <a:pt x="1576197" y="884386"/>
                    <a:pt x="1611535" y="877433"/>
                    <a:pt x="1647158" y="871242"/>
                  </a:cubicBezTo>
                  <a:lnTo>
                    <a:pt x="1698117" y="862193"/>
                  </a:lnTo>
                  <a:lnTo>
                    <a:pt x="1742789" y="854668"/>
                  </a:lnTo>
                  <a:cubicBezTo>
                    <a:pt x="1804035" y="845048"/>
                    <a:pt x="1867472" y="835428"/>
                    <a:pt x="1931003" y="826950"/>
                  </a:cubicBezTo>
                  <a:cubicBezTo>
                    <a:pt x="2058353" y="810282"/>
                    <a:pt x="2186750" y="795327"/>
                    <a:pt x="2314861" y="783897"/>
                  </a:cubicBezTo>
                  <a:cubicBezTo>
                    <a:pt x="2378964" y="778087"/>
                    <a:pt x="2442972" y="772467"/>
                    <a:pt x="2506885" y="768086"/>
                  </a:cubicBezTo>
                  <a:cubicBezTo>
                    <a:pt x="2538794" y="765990"/>
                    <a:pt x="2570798" y="763800"/>
                    <a:pt x="2602611" y="762085"/>
                  </a:cubicBezTo>
                  <a:cubicBezTo>
                    <a:pt x="2634520" y="760180"/>
                    <a:pt x="2666333" y="758370"/>
                    <a:pt x="2698052" y="756846"/>
                  </a:cubicBezTo>
                  <a:cubicBezTo>
                    <a:pt x="2761583" y="753894"/>
                    <a:pt x="2825020" y="751703"/>
                    <a:pt x="2887980" y="750846"/>
                  </a:cubicBezTo>
                  <a:cubicBezTo>
                    <a:pt x="2951036" y="749417"/>
                    <a:pt x="3013615" y="749322"/>
                    <a:pt x="3075813" y="750179"/>
                  </a:cubicBezTo>
                  <a:cubicBezTo>
                    <a:pt x="3106865" y="750846"/>
                    <a:pt x="3137916" y="751417"/>
                    <a:pt x="3168587" y="752751"/>
                  </a:cubicBezTo>
                  <a:cubicBezTo>
                    <a:pt x="3199448" y="753703"/>
                    <a:pt x="3229928" y="755227"/>
                    <a:pt x="3260408" y="756656"/>
                  </a:cubicBezTo>
                  <a:cubicBezTo>
                    <a:pt x="3320987" y="760466"/>
                    <a:pt x="3381470" y="764562"/>
                    <a:pt x="3440049" y="771610"/>
                  </a:cubicBezTo>
                  <a:cubicBezTo>
                    <a:pt x="3454908" y="773039"/>
                    <a:pt x="3469386" y="775039"/>
                    <a:pt x="3483864" y="776849"/>
                  </a:cubicBezTo>
                  <a:lnTo>
                    <a:pt x="3528536" y="782469"/>
                  </a:lnTo>
                  <a:lnTo>
                    <a:pt x="3628549" y="796089"/>
                  </a:lnTo>
                  <a:lnTo>
                    <a:pt x="3828574" y="823140"/>
                  </a:lnTo>
                  <a:cubicBezTo>
                    <a:pt x="3962019" y="840190"/>
                    <a:pt x="4095750" y="858573"/>
                    <a:pt x="4231196" y="874099"/>
                  </a:cubicBezTo>
                  <a:lnTo>
                    <a:pt x="4433126" y="897435"/>
                  </a:lnTo>
                  <a:lnTo>
                    <a:pt x="4485990" y="903246"/>
                  </a:lnTo>
                  <a:cubicBezTo>
                    <a:pt x="4503897" y="905151"/>
                    <a:pt x="4521708" y="907341"/>
                    <a:pt x="4539806" y="908961"/>
                  </a:cubicBezTo>
                  <a:lnTo>
                    <a:pt x="4593908" y="914199"/>
                  </a:lnTo>
                  <a:lnTo>
                    <a:pt x="4648296" y="918771"/>
                  </a:lnTo>
                  <a:cubicBezTo>
                    <a:pt x="4793456" y="930392"/>
                    <a:pt x="4942237" y="935631"/>
                    <a:pt x="5092446" y="931154"/>
                  </a:cubicBezTo>
                  <a:cubicBezTo>
                    <a:pt x="5242274" y="927249"/>
                    <a:pt x="5393627" y="911437"/>
                    <a:pt x="5533168" y="891816"/>
                  </a:cubicBezTo>
                  <a:cubicBezTo>
                    <a:pt x="5673471" y="872289"/>
                    <a:pt x="5798820" y="851906"/>
                    <a:pt x="5918169" y="840666"/>
                  </a:cubicBezTo>
                  <a:cubicBezTo>
                    <a:pt x="5948077" y="837809"/>
                    <a:pt x="5977795" y="835237"/>
                    <a:pt x="6007323" y="833237"/>
                  </a:cubicBezTo>
                  <a:cubicBezTo>
                    <a:pt x="6022086" y="832094"/>
                    <a:pt x="6036945" y="831332"/>
                    <a:pt x="6051709" y="830570"/>
                  </a:cubicBezTo>
                  <a:lnTo>
                    <a:pt x="6097429" y="828379"/>
                  </a:lnTo>
                  <a:cubicBezTo>
                    <a:pt x="6158960" y="825236"/>
                    <a:pt x="6223445" y="823807"/>
                    <a:pt x="6287834" y="822569"/>
                  </a:cubicBezTo>
                  <a:cubicBezTo>
                    <a:pt x="6417374" y="820664"/>
                    <a:pt x="6549485" y="820188"/>
                    <a:pt x="6681597" y="821235"/>
                  </a:cubicBezTo>
                  <a:cubicBezTo>
                    <a:pt x="6813899" y="822378"/>
                    <a:pt x="6946773" y="823617"/>
                    <a:pt x="7079647" y="826569"/>
                  </a:cubicBezTo>
                  <a:cubicBezTo>
                    <a:pt x="7212520" y="828951"/>
                    <a:pt x="7345585" y="831903"/>
                    <a:pt x="7478173" y="836094"/>
                  </a:cubicBezTo>
                  <a:cubicBezTo>
                    <a:pt x="7610475" y="839714"/>
                    <a:pt x="7743539" y="844953"/>
                    <a:pt x="7871937" y="851430"/>
                  </a:cubicBezTo>
                  <a:lnTo>
                    <a:pt x="7919657" y="854097"/>
                  </a:lnTo>
                  <a:cubicBezTo>
                    <a:pt x="7935564" y="854954"/>
                    <a:pt x="7949756" y="856192"/>
                    <a:pt x="7964901" y="857240"/>
                  </a:cubicBezTo>
                  <a:lnTo>
                    <a:pt x="8015955" y="861050"/>
                  </a:lnTo>
                  <a:cubicBezTo>
                    <a:pt x="8035195" y="862383"/>
                    <a:pt x="8053769" y="863622"/>
                    <a:pt x="8072247" y="864384"/>
                  </a:cubicBezTo>
                  <a:cubicBezTo>
                    <a:pt x="8145780" y="867527"/>
                    <a:pt x="8216456" y="868479"/>
                    <a:pt x="8286750" y="868384"/>
                  </a:cubicBezTo>
                  <a:cubicBezTo>
                    <a:pt x="8427148" y="867527"/>
                    <a:pt x="8565452" y="862574"/>
                    <a:pt x="8704040" y="853716"/>
                  </a:cubicBezTo>
                  <a:cubicBezTo>
                    <a:pt x="8842534" y="844762"/>
                    <a:pt x="8980741" y="832284"/>
                    <a:pt x="9120188" y="814092"/>
                  </a:cubicBezTo>
                  <a:cubicBezTo>
                    <a:pt x="9140761" y="811425"/>
                    <a:pt x="9161336" y="808567"/>
                    <a:pt x="9181909" y="805519"/>
                  </a:cubicBezTo>
                  <a:lnTo>
                    <a:pt x="9181909" y="396420"/>
                  </a:lnTo>
                  <a:close/>
                </a:path>
              </a:pathLst>
            </a:custGeom>
            <a:solidFill>
              <a:schemeClr val="bg1">
                <a:alpha val="30000"/>
              </a:schemeClr>
            </a:solid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85A18E1-CBE3-4BBD-B1B7-CDBCA685E0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199381"/>
              <a:ext cx="12188952" cy="902694"/>
            </a:xfrm>
            <a:custGeom>
              <a:avLst/>
              <a:gdLst>
                <a:gd name="connsiteX0" fmla="*/ 9182100 w 9182100"/>
                <a:gd name="connsiteY0" fmla="*/ 351088 h 765639"/>
                <a:gd name="connsiteX1" fmla="*/ 9178480 w 9182100"/>
                <a:gd name="connsiteY1" fmla="*/ 350993 h 765639"/>
                <a:gd name="connsiteX2" fmla="*/ 8783955 w 9182100"/>
                <a:gd name="connsiteY2" fmla="*/ 327561 h 765639"/>
                <a:gd name="connsiteX3" fmla="*/ 8390763 w 9182100"/>
                <a:gd name="connsiteY3" fmla="*/ 288795 h 765639"/>
                <a:gd name="connsiteX4" fmla="*/ 8199502 w 9182100"/>
                <a:gd name="connsiteY4" fmla="*/ 262601 h 765639"/>
                <a:gd name="connsiteX5" fmla="*/ 8153972 w 9182100"/>
                <a:gd name="connsiteY5" fmla="*/ 254886 h 765639"/>
                <a:gd name="connsiteX6" fmla="*/ 8131588 w 9182100"/>
                <a:gd name="connsiteY6" fmla="*/ 250790 h 765639"/>
                <a:gd name="connsiteX7" fmla="*/ 8104632 w 9182100"/>
                <a:gd name="connsiteY7" fmla="*/ 246504 h 765639"/>
                <a:gd name="connsiteX8" fmla="*/ 8050911 w 9182100"/>
                <a:gd name="connsiteY8" fmla="*/ 238217 h 765639"/>
                <a:gd name="connsiteX9" fmla="*/ 7998810 w 9182100"/>
                <a:gd name="connsiteY9" fmla="*/ 230978 h 765639"/>
                <a:gd name="connsiteX10" fmla="*/ 7589902 w 9182100"/>
                <a:gd name="connsiteY10" fmla="*/ 183925 h 765639"/>
                <a:gd name="connsiteX11" fmla="*/ 7183469 w 9182100"/>
                <a:gd name="connsiteY11" fmla="*/ 147634 h 765639"/>
                <a:gd name="connsiteX12" fmla="*/ 6775990 w 9182100"/>
                <a:gd name="connsiteY12" fmla="*/ 119821 h 765639"/>
                <a:gd name="connsiteX13" fmla="*/ 6364795 w 9182100"/>
                <a:gd name="connsiteY13" fmla="*/ 102391 h 765639"/>
                <a:gd name="connsiteX14" fmla="*/ 6154293 w 9182100"/>
                <a:gd name="connsiteY14" fmla="*/ 100581 h 765639"/>
                <a:gd name="connsiteX15" fmla="*/ 6100287 w 9182100"/>
                <a:gd name="connsiteY15" fmla="*/ 101343 h 765639"/>
                <a:gd name="connsiteX16" fmla="*/ 6045327 w 9182100"/>
                <a:gd name="connsiteY16" fmla="*/ 103438 h 765639"/>
                <a:gd name="connsiteX17" fmla="*/ 5935980 w 9182100"/>
                <a:gd name="connsiteY17" fmla="*/ 110296 h 765639"/>
                <a:gd name="connsiteX18" fmla="*/ 5523357 w 9182100"/>
                <a:gd name="connsiteY18" fmla="*/ 157635 h 765639"/>
                <a:gd name="connsiteX19" fmla="*/ 5149882 w 9182100"/>
                <a:gd name="connsiteY19" fmla="*/ 185639 h 765639"/>
                <a:gd name="connsiteX20" fmla="*/ 4777073 w 9182100"/>
                <a:gd name="connsiteY20" fmla="*/ 170685 h 765639"/>
                <a:gd name="connsiteX21" fmla="*/ 4729925 w 9182100"/>
                <a:gd name="connsiteY21" fmla="*/ 166208 h 765639"/>
                <a:gd name="connsiteX22" fmla="*/ 4682585 w 9182100"/>
                <a:gd name="connsiteY22" fmla="*/ 161064 h 765639"/>
                <a:gd name="connsiteX23" fmla="*/ 4635151 w 9182100"/>
                <a:gd name="connsiteY23" fmla="*/ 155445 h 765639"/>
                <a:gd name="connsiteX24" fmla="*/ 4611434 w 9182100"/>
                <a:gd name="connsiteY24" fmla="*/ 152492 h 765639"/>
                <a:gd name="connsiteX25" fmla="*/ 4587145 w 9182100"/>
                <a:gd name="connsiteY25" fmla="*/ 149349 h 765639"/>
                <a:gd name="connsiteX26" fmla="*/ 4387977 w 9182100"/>
                <a:gd name="connsiteY26" fmla="*/ 122774 h 765639"/>
                <a:gd name="connsiteX27" fmla="*/ 3989356 w 9182100"/>
                <a:gd name="connsiteY27" fmla="*/ 68577 h 765639"/>
                <a:gd name="connsiteX28" fmla="*/ 3789140 w 9182100"/>
                <a:gd name="connsiteY28" fmla="*/ 42192 h 765639"/>
                <a:gd name="connsiteX29" fmla="*/ 3689033 w 9182100"/>
                <a:gd name="connsiteY29" fmla="*/ 29143 h 765639"/>
                <a:gd name="connsiteX30" fmla="*/ 3634835 w 9182100"/>
                <a:gd name="connsiteY30" fmla="*/ 22571 h 765639"/>
                <a:gd name="connsiteX31" fmla="*/ 3579876 w 9182100"/>
                <a:gd name="connsiteY31" fmla="*/ 16856 h 765639"/>
                <a:gd name="connsiteX32" fmla="*/ 3147441 w 9182100"/>
                <a:gd name="connsiteY32" fmla="*/ 473 h 765639"/>
                <a:gd name="connsiteX33" fmla="*/ 2724722 w 9182100"/>
                <a:gd name="connsiteY33" fmla="*/ 22857 h 765639"/>
                <a:gd name="connsiteX34" fmla="*/ 1898428 w 9182100"/>
                <a:gd name="connsiteY34" fmla="*/ 147730 h 765639"/>
                <a:gd name="connsiteX35" fmla="*/ 1692878 w 9182100"/>
                <a:gd name="connsiteY35" fmla="*/ 195069 h 765639"/>
                <a:gd name="connsiteX36" fmla="*/ 1640205 w 9182100"/>
                <a:gd name="connsiteY36" fmla="*/ 208785 h 765639"/>
                <a:gd name="connsiteX37" fmla="*/ 1592294 w 9182100"/>
                <a:gd name="connsiteY37" fmla="*/ 221643 h 765639"/>
                <a:gd name="connsiteX38" fmla="*/ 1500092 w 9182100"/>
                <a:gd name="connsiteY38" fmla="*/ 245551 h 765639"/>
                <a:gd name="connsiteX39" fmla="*/ 1130046 w 9182100"/>
                <a:gd name="connsiteY39" fmla="*/ 318227 h 765639"/>
                <a:gd name="connsiteX40" fmla="*/ 944880 w 9182100"/>
                <a:gd name="connsiteY40" fmla="*/ 337658 h 765639"/>
                <a:gd name="connsiteX41" fmla="*/ 852583 w 9182100"/>
                <a:gd name="connsiteY41" fmla="*/ 341944 h 765639"/>
                <a:gd name="connsiteX42" fmla="*/ 760476 w 9182100"/>
                <a:gd name="connsiteY42" fmla="*/ 343087 h 765639"/>
                <a:gd name="connsiteX43" fmla="*/ 577215 w 9182100"/>
                <a:gd name="connsiteY43" fmla="*/ 332800 h 765639"/>
                <a:gd name="connsiteX44" fmla="*/ 394907 w 9182100"/>
                <a:gd name="connsiteY44" fmla="*/ 305463 h 765639"/>
                <a:gd name="connsiteX45" fmla="*/ 211265 w 9182100"/>
                <a:gd name="connsiteY45" fmla="*/ 261363 h 765639"/>
                <a:gd name="connsiteX46" fmla="*/ 17526 w 9182100"/>
                <a:gd name="connsiteY46" fmla="*/ 204880 h 765639"/>
                <a:gd name="connsiteX47" fmla="*/ 0 w 9182100"/>
                <a:gd name="connsiteY47" fmla="*/ 199927 h 765639"/>
                <a:gd name="connsiteX48" fmla="*/ 0 w 9182100"/>
                <a:gd name="connsiteY48" fmla="*/ 526920 h 765639"/>
                <a:gd name="connsiteX49" fmla="*/ 100298 w 9182100"/>
                <a:gd name="connsiteY49" fmla="*/ 571973 h 765639"/>
                <a:gd name="connsiteX50" fmla="*/ 301562 w 9182100"/>
                <a:gd name="connsiteY50" fmla="*/ 649697 h 765639"/>
                <a:gd name="connsiteX51" fmla="*/ 731044 w 9182100"/>
                <a:gd name="connsiteY51" fmla="*/ 746947 h 765639"/>
                <a:gd name="connsiteX52" fmla="*/ 1168241 w 9182100"/>
                <a:gd name="connsiteY52" fmla="*/ 762759 h 765639"/>
                <a:gd name="connsiteX53" fmla="*/ 1596581 w 9182100"/>
                <a:gd name="connsiteY53" fmla="*/ 716944 h 765639"/>
                <a:gd name="connsiteX54" fmla="*/ 1701641 w 9182100"/>
                <a:gd name="connsiteY54" fmla="*/ 697894 h 765639"/>
                <a:gd name="connsiteX55" fmla="*/ 1752124 w 9182100"/>
                <a:gd name="connsiteY55" fmla="*/ 688273 h 765639"/>
                <a:gd name="connsiteX56" fmla="*/ 1797939 w 9182100"/>
                <a:gd name="connsiteY56" fmla="*/ 679891 h 765639"/>
                <a:gd name="connsiteX57" fmla="*/ 1988630 w 9182100"/>
                <a:gd name="connsiteY57" fmla="*/ 649316 h 765639"/>
                <a:gd name="connsiteX58" fmla="*/ 2376297 w 9182100"/>
                <a:gd name="connsiteY58" fmla="*/ 601691 h 765639"/>
                <a:gd name="connsiteX59" fmla="*/ 2570416 w 9182100"/>
                <a:gd name="connsiteY59" fmla="*/ 584165 h 765639"/>
                <a:gd name="connsiteX60" fmla="*/ 2764155 w 9182100"/>
                <a:gd name="connsiteY60" fmla="*/ 571497 h 765639"/>
                <a:gd name="connsiteX61" fmla="*/ 2956941 w 9182100"/>
                <a:gd name="connsiteY61" fmla="*/ 564163 h 765639"/>
                <a:gd name="connsiteX62" fmla="*/ 3148298 w 9182100"/>
                <a:gd name="connsiteY62" fmla="*/ 562639 h 765639"/>
                <a:gd name="connsiteX63" fmla="*/ 3337274 w 9182100"/>
                <a:gd name="connsiteY63" fmla="*/ 568544 h 765639"/>
                <a:gd name="connsiteX64" fmla="*/ 3522345 w 9182100"/>
                <a:gd name="connsiteY64" fmla="*/ 583308 h 765639"/>
                <a:gd name="connsiteX65" fmla="*/ 3567779 w 9182100"/>
                <a:gd name="connsiteY65" fmla="*/ 588642 h 765639"/>
                <a:gd name="connsiteX66" fmla="*/ 3613785 w 9182100"/>
                <a:gd name="connsiteY66" fmla="*/ 594357 h 765639"/>
                <a:gd name="connsiteX67" fmla="*/ 3713798 w 9182100"/>
                <a:gd name="connsiteY67" fmla="*/ 607882 h 765639"/>
                <a:gd name="connsiteX68" fmla="*/ 3913823 w 9182100"/>
                <a:gd name="connsiteY68" fmla="*/ 634838 h 765639"/>
                <a:gd name="connsiteX69" fmla="*/ 4315873 w 9182100"/>
                <a:gd name="connsiteY69" fmla="*/ 686273 h 765639"/>
                <a:gd name="connsiteX70" fmla="*/ 4517422 w 9182100"/>
                <a:gd name="connsiteY70" fmla="*/ 710086 h 765639"/>
                <a:gd name="connsiteX71" fmla="*/ 4728972 w 9182100"/>
                <a:gd name="connsiteY71" fmla="*/ 731422 h 765639"/>
                <a:gd name="connsiteX72" fmla="*/ 5162931 w 9182100"/>
                <a:gd name="connsiteY72" fmla="*/ 744185 h 765639"/>
                <a:gd name="connsiteX73" fmla="*/ 5594033 w 9182100"/>
                <a:gd name="connsiteY73" fmla="*/ 706466 h 765639"/>
                <a:gd name="connsiteX74" fmla="*/ 5982939 w 9182100"/>
                <a:gd name="connsiteY74" fmla="*/ 655793 h 765639"/>
                <a:gd name="connsiteX75" fmla="*/ 6075045 w 9182100"/>
                <a:gd name="connsiteY75" fmla="*/ 648459 h 765639"/>
                <a:gd name="connsiteX76" fmla="*/ 6167819 w 9182100"/>
                <a:gd name="connsiteY76" fmla="*/ 643887 h 765639"/>
                <a:gd name="connsiteX77" fmla="*/ 6361081 w 9182100"/>
                <a:gd name="connsiteY77" fmla="*/ 639124 h 765639"/>
                <a:gd name="connsiteX78" fmla="*/ 6757321 w 9182100"/>
                <a:gd name="connsiteY78" fmla="*/ 640458 h 765639"/>
                <a:gd name="connsiteX79" fmla="*/ 7156704 w 9182100"/>
                <a:gd name="connsiteY79" fmla="*/ 649030 h 765639"/>
                <a:gd name="connsiteX80" fmla="*/ 7556373 w 9182100"/>
                <a:gd name="connsiteY80" fmla="*/ 662365 h 765639"/>
                <a:gd name="connsiteX81" fmla="*/ 7952328 w 9182100"/>
                <a:gd name="connsiteY81" fmla="*/ 682177 h 765639"/>
                <a:gd name="connsiteX82" fmla="*/ 8000714 w 9182100"/>
                <a:gd name="connsiteY82" fmla="*/ 685511 h 765639"/>
                <a:gd name="connsiteX83" fmla="*/ 8047196 w 9182100"/>
                <a:gd name="connsiteY83" fmla="*/ 689416 h 765639"/>
                <a:gd name="connsiteX84" fmla="*/ 8097965 w 9182100"/>
                <a:gd name="connsiteY84" fmla="*/ 693893 h 765639"/>
                <a:gd name="connsiteX85" fmla="*/ 8152733 w 9182100"/>
                <a:gd name="connsiteY85" fmla="*/ 697894 h 765639"/>
                <a:gd name="connsiteX86" fmla="*/ 8363903 w 9182100"/>
                <a:gd name="connsiteY86" fmla="*/ 705133 h 765639"/>
                <a:gd name="connsiteX87" fmla="*/ 8777764 w 9182100"/>
                <a:gd name="connsiteY87" fmla="*/ 698084 h 765639"/>
                <a:gd name="connsiteX88" fmla="*/ 9182005 w 9182100"/>
                <a:gd name="connsiteY88" fmla="*/ 668366 h 765639"/>
                <a:gd name="connsiteX89" fmla="*/ 9182005 w 9182100"/>
                <a:gd name="connsiteY89" fmla="*/ 351088 h 76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82100" h="765639">
                  <a:moveTo>
                    <a:pt x="9182100" y="351088"/>
                  </a:moveTo>
                  <a:cubicBezTo>
                    <a:pt x="9180862" y="351088"/>
                    <a:pt x="9179719" y="350993"/>
                    <a:pt x="9178480" y="350993"/>
                  </a:cubicBezTo>
                  <a:cubicBezTo>
                    <a:pt x="9047607" y="346421"/>
                    <a:pt x="8915591" y="337944"/>
                    <a:pt x="8783955" y="327561"/>
                  </a:cubicBezTo>
                  <a:cubicBezTo>
                    <a:pt x="8652320" y="316894"/>
                    <a:pt x="8520589" y="304416"/>
                    <a:pt x="8390763" y="288795"/>
                  </a:cubicBezTo>
                  <a:cubicBezTo>
                    <a:pt x="8325898" y="281175"/>
                    <a:pt x="8261509" y="272602"/>
                    <a:pt x="8199502" y="262601"/>
                  </a:cubicBezTo>
                  <a:cubicBezTo>
                    <a:pt x="8184070" y="260029"/>
                    <a:pt x="8168831" y="257553"/>
                    <a:pt x="8153972" y="254886"/>
                  </a:cubicBezTo>
                  <a:lnTo>
                    <a:pt x="8131588" y="250790"/>
                  </a:lnTo>
                  <a:lnTo>
                    <a:pt x="8104632" y="246504"/>
                  </a:lnTo>
                  <a:cubicBezTo>
                    <a:pt x="8086725" y="243741"/>
                    <a:pt x="8068247" y="240598"/>
                    <a:pt x="8050911" y="238217"/>
                  </a:cubicBezTo>
                  <a:lnTo>
                    <a:pt x="7998810" y="230978"/>
                  </a:lnTo>
                  <a:cubicBezTo>
                    <a:pt x="7860697" y="212023"/>
                    <a:pt x="7725633" y="198021"/>
                    <a:pt x="7589902" y="183925"/>
                  </a:cubicBezTo>
                  <a:cubicBezTo>
                    <a:pt x="7454360" y="170304"/>
                    <a:pt x="7319010" y="158779"/>
                    <a:pt x="7183469" y="147634"/>
                  </a:cubicBezTo>
                  <a:cubicBezTo>
                    <a:pt x="7047929" y="137252"/>
                    <a:pt x="6912198" y="127632"/>
                    <a:pt x="6775990" y="119821"/>
                  </a:cubicBezTo>
                  <a:cubicBezTo>
                    <a:pt x="6639592" y="112582"/>
                    <a:pt x="6503194" y="105439"/>
                    <a:pt x="6364795" y="102391"/>
                  </a:cubicBezTo>
                  <a:cubicBezTo>
                    <a:pt x="6295263" y="101057"/>
                    <a:pt x="6225826" y="99819"/>
                    <a:pt x="6154293" y="100581"/>
                  </a:cubicBezTo>
                  <a:cubicBezTo>
                    <a:pt x="6136577" y="100581"/>
                    <a:pt x="6118860" y="100581"/>
                    <a:pt x="6100287" y="101343"/>
                  </a:cubicBezTo>
                  <a:cubicBezTo>
                    <a:pt x="6081903" y="101819"/>
                    <a:pt x="6063615" y="102486"/>
                    <a:pt x="6045327" y="103438"/>
                  </a:cubicBezTo>
                  <a:cubicBezTo>
                    <a:pt x="6008656" y="104962"/>
                    <a:pt x="5972175" y="107439"/>
                    <a:pt x="5935980" y="110296"/>
                  </a:cubicBezTo>
                  <a:cubicBezTo>
                    <a:pt x="5790724" y="121631"/>
                    <a:pt x="5651659" y="142110"/>
                    <a:pt x="5523357" y="157635"/>
                  </a:cubicBezTo>
                  <a:cubicBezTo>
                    <a:pt x="5394484" y="173542"/>
                    <a:pt x="5273040" y="183543"/>
                    <a:pt x="5149882" y="185639"/>
                  </a:cubicBezTo>
                  <a:cubicBezTo>
                    <a:pt x="5027010" y="187925"/>
                    <a:pt x="4902803" y="182210"/>
                    <a:pt x="4777073" y="170685"/>
                  </a:cubicBezTo>
                  <a:lnTo>
                    <a:pt x="4729925" y="166208"/>
                  </a:lnTo>
                  <a:lnTo>
                    <a:pt x="4682585" y="161064"/>
                  </a:lnTo>
                  <a:cubicBezTo>
                    <a:pt x="4666869" y="159445"/>
                    <a:pt x="4650963" y="157350"/>
                    <a:pt x="4635151" y="155445"/>
                  </a:cubicBezTo>
                  <a:lnTo>
                    <a:pt x="4611434" y="152492"/>
                  </a:lnTo>
                  <a:cubicBezTo>
                    <a:pt x="4603623" y="151539"/>
                    <a:pt x="4595622" y="150587"/>
                    <a:pt x="4587145" y="149349"/>
                  </a:cubicBezTo>
                  <a:lnTo>
                    <a:pt x="4387977" y="122774"/>
                  </a:lnTo>
                  <a:lnTo>
                    <a:pt x="3989356" y="68577"/>
                  </a:lnTo>
                  <a:lnTo>
                    <a:pt x="3789140" y="42192"/>
                  </a:lnTo>
                  <a:lnTo>
                    <a:pt x="3689033" y="29143"/>
                  </a:lnTo>
                  <a:lnTo>
                    <a:pt x="3634835" y="22571"/>
                  </a:lnTo>
                  <a:cubicBezTo>
                    <a:pt x="3616452" y="20285"/>
                    <a:pt x="3598069" y="18380"/>
                    <a:pt x="3579876" y="16856"/>
                  </a:cubicBezTo>
                  <a:cubicBezTo>
                    <a:pt x="3433667" y="3140"/>
                    <a:pt x="3289840" y="-1622"/>
                    <a:pt x="3147441" y="473"/>
                  </a:cubicBezTo>
                  <a:cubicBezTo>
                    <a:pt x="3005138" y="2283"/>
                    <a:pt x="2864263" y="10188"/>
                    <a:pt x="2724722" y="22857"/>
                  </a:cubicBezTo>
                  <a:cubicBezTo>
                    <a:pt x="2445353" y="48098"/>
                    <a:pt x="2171129" y="90198"/>
                    <a:pt x="1898428" y="147730"/>
                  </a:cubicBezTo>
                  <a:cubicBezTo>
                    <a:pt x="1830134" y="162208"/>
                    <a:pt x="1762030" y="177448"/>
                    <a:pt x="1692878" y="195069"/>
                  </a:cubicBezTo>
                  <a:lnTo>
                    <a:pt x="1640205" y="208785"/>
                  </a:lnTo>
                  <a:lnTo>
                    <a:pt x="1592294" y="221643"/>
                  </a:lnTo>
                  <a:cubicBezTo>
                    <a:pt x="1561624" y="229740"/>
                    <a:pt x="1530858" y="238503"/>
                    <a:pt x="1500092" y="245551"/>
                  </a:cubicBezTo>
                  <a:cubicBezTo>
                    <a:pt x="1377125" y="276412"/>
                    <a:pt x="1253490" y="300987"/>
                    <a:pt x="1130046" y="318227"/>
                  </a:cubicBezTo>
                  <a:cubicBezTo>
                    <a:pt x="1068229" y="326895"/>
                    <a:pt x="1006602" y="333086"/>
                    <a:pt x="944880" y="337658"/>
                  </a:cubicBezTo>
                  <a:cubicBezTo>
                    <a:pt x="914114" y="339277"/>
                    <a:pt x="883253" y="341563"/>
                    <a:pt x="852583" y="341944"/>
                  </a:cubicBezTo>
                  <a:cubicBezTo>
                    <a:pt x="821817" y="343278"/>
                    <a:pt x="791147" y="342992"/>
                    <a:pt x="760476" y="343087"/>
                  </a:cubicBezTo>
                  <a:cubicBezTo>
                    <a:pt x="699230" y="342135"/>
                    <a:pt x="638175" y="338706"/>
                    <a:pt x="577215" y="332800"/>
                  </a:cubicBezTo>
                  <a:cubicBezTo>
                    <a:pt x="516255" y="326895"/>
                    <a:pt x="455771" y="317179"/>
                    <a:pt x="394907" y="305463"/>
                  </a:cubicBezTo>
                  <a:cubicBezTo>
                    <a:pt x="334137" y="293557"/>
                    <a:pt x="273368" y="278412"/>
                    <a:pt x="211265" y="261363"/>
                  </a:cubicBezTo>
                  <a:cubicBezTo>
                    <a:pt x="149066" y="244123"/>
                    <a:pt x="85820" y="224310"/>
                    <a:pt x="17526" y="204880"/>
                  </a:cubicBezTo>
                  <a:cubicBezTo>
                    <a:pt x="11716" y="203165"/>
                    <a:pt x="5906" y="201546"/>
                    <a:pt x="0" y="199927"/>
                  </a:cubicBezTo>
                  <a:lnTo>
                    <a:pt x="0" y="526920"/>
                  </a:lnTo>
                  <a:cubicBezTo>
                    <a:pt x="32576" y="541874"/>
                    <a:pt x="66104" y="557114"/>
                    <a:pt x="100298" y="571973"/>
                  </a:cubicBezTo>
                  <a:cubicBezTo>
                    <a:pt x="164973" y="600167"/>
                    <a:pt x="232410" y="626456"/>
                    <a:pt x="301562" y="649697"/>
                  </a:cubicBezTo>
                  <a:cubicBezTo>
                    <a:pt x="439865" y="696655"/>
                    <a:pt x="585216" y="728754"/>
                    <a:pt x="731044" y="746947"/>
                  </a:cubicBezTo>
                  <a:cubicBezTo>
                    <a:pt x="876967" y="764664"/>
                    <a:pt x="1023652" y="769426"/>
                    <a:pt x="1168241" y="762759"/>
                  </a:cubicBezTo>
                  <a:cubicBezTo>
                    <a:pt x="1313021" y="756663"/>
                    <a:pt x="1455896" y="740185"/>
                    <a:pt x="1596581" y="716944"/>
                  </a:cubicBezTo>
                  <a:cubicBezTo>
                    <a:pt x="1632014" y="711610"/>
                    <a:pt x="1666685" y="704371"/>
                    <a:pt x="1701641" y="697894"/>
                  </a:cubicBezTo>
                  <a:lnTo>
                    <a:pt x="1752124" y="688273"/>
                  </a:lnTo>
                  <a:lnTo>
                    <a:pt x="1797939" y="679891"/>
                  </a:lnTo>
                  <a:cubicBezTo>
                    <a:pt x="1860328" y="669128"/>
                    <a:pt x="1924431" y="658746"/>
                    <a:pt x="1988630" y="649316"/>
                  </a:cubicBezTo>
                  <a:cubicBezTo>
                    <a:pt x="2117217" y="630838"/>
                    <a:pt x="2246852" y="614645"/>
                    <a:pt x="2376297" y="601691"/>
                  </a:cubicBezTo>
                  <a:cubicBezTo>
                    <a:pt x="2441067" y="595214"/>
                    <a:pt x="2505742" y="589118"/>
                    <a:pt x="2570416" y="584165"/>
                  </a:cubicBezTo>
                  <a:cubicBezTo>
                    <a:pt x="2635091" y="579402"/>
                    <a:pt x="2699671" y="574831"/>
                    <a:pt x="2764155" y="571497"/>
                  </a:cubicBezTo>
                  <a:cubicBezTo>
                    <a:pt x="2828639" y="568068"/>
                    <a:pt x="2892933" y="565401"/>
                    <a:pt x="2956941" y="564163"/>
                  </a:cubicBezTo>
                  <a:cubicBezTo>
                    <a:pt x="3021045" y="562353"/>
                    <a:pt x="3084766" y="561972"/>
                    <a:pt x="3148298" y="562639"/>
                  </a:cubicBezTo>
                  <a:cubicBezTo>
                    <a:pt x="3211735" y="563305"/>
                    <a:pt x="3274695" y="565591"/>
                    <a:pt x="3337274" y="568544"/>
                  </a:cubicBezTo>
                  <a:cubicBezTo>
                    <a:pt x="3399568" y="572259"/>
                    <a:pt x="3461671" y="576259"/>
                    <a:pt x="3522345" y="583308"/>
                  </a:cubicBezTo>
                  <a:cubicBezTo>
                    <a:pt x="3537680" y="584737"/>
                    <a:pt x="3552730" y="586737"/>
                    <a:pt x="3567779" y="588642"/>
                  </a:cubicBezTo>
                  <a:lnTo>
                    <a:pt x="3613785" y="594357"/>
                  </a:lnTo>
                  <a:lnTo>
                    <a:pt x="3713798" y="607882"/>
                  </a:lnTo>
                  <a:lnTo>
                    <a:pt x="3913823" y="634838"/>
                  </a:lnTo>
                  <a:cubicBezTo>
                    <a:pt x="4047268" y="652078"/>
                    <a:pt x="4180904" y="670366"/>
                    <a:pt x="4315873" y="686273"/>
                  </a:cubicBezTo>
                  <a:lnTo>
                    <a:pt x="4517422" y="710086"/>
                  </a:lnTo>
                  <a:cubicBezTo>
                    <a:pt x="4586573" y="717896"/>
                    <a:pt x="4657916" y="725992"/>
                    <a:pt x="4728972" y="731422"/>
                  </a:cubicBezTo>
                  <a:cubicBezTo>
                    <a:pt x="4871371" y="743042"/>
                    <a:pt x="5016627" y="748376"/>
                    <a:pt x="5162931" y="744185"/>
                  </a:cubicBezTo>
                  <a:cubicBezTo>
                    <a:pt x="5308949" y="740566"/>
                    <a:pt x="5456111" y="725611"/>
                    <a:pt x="5594033" y="706466"/>
                  </a:cubicBezTo>
                  <a:cubicBezTo>
                    <a:pt x="5732621" y="687511"/>
                    <a:pt x="5859876" y="667033"/>
                    <a:pt x="5982939" y="655793"/>
                  </a:cubicBezTo>
                  <a:cubicBezTo>
                    <a:pt x="6013799" y="652936"/>
                    <a:pt x="6044375" y="650364"/>
                    <a:pt x="6075045" y="648459"/>
                  </a:cubicBezTo>
                  <a:cubicBezTo>
                    <a:pt x="6105906" y="646363"/>
                    <a:pt x="6135529" y="645125"/>
                    <a:pt x="6167819" y="643887"/>
                  </a:cubicBezTo>
                  <a:cubicBezTo>
                    <a:pt x="6230779" y="641125"/>
                    <a:pt x="6295930" y="640077"/>
                    <a:pt x="6361081" y="639124"/>
                  </a:cubicBezTo>
                  <a:cubicBezTo>
                    <a:pt x="6491955" y="637981"/>
                    <a:pt x="6624638" y="638553"/>
                    <a:pt x="6757321" y="640458"/>
                  </a:cubicBezTo>
                  <a:cubicBezTo>
                    <a:pt x="6890195" y="642553"/>
                    <a:pt x="7023449" y="645030"/>
                    <a:pt x="7156704" y="649030"/>
                  </a:cubicBezTo>
                  <a:cubicBezTo>
                    <a:pt x="7289959" y="652650"/>
                    <a:pt x="7423404" y="656841"/>
                    <a:pt x="7556373" y="662365"/>
                  </a:cubicBezTo>
                  <a:cubicBezTo>
                    <a:pt x="7689152" y="667509"/>
                    <a:pt x="7822502" y="673986"/>
                    <a:pt x="7952328" y="682177"/>
                  </a:cubicBezTo>
                  <a:lnTo>
                    <a:pt x="8000714" y="685511"/>
                  </a:lnTo>
                  <a:cubicBezTo>
                    <a:pt x="8016811" y="686654"/>
                    <a:pt x="8031670" y="688178"/>
                    <a:pt x="8047196" y="689416"/>
                  </a:cubicBezTo>
                  <a:lnTo>
                    <a:pt x="8097965" y="693893"/>
                  </a:lnTo>
                  <a:cubicBezTo>
                    <a:pt x="8116539" y="695417"/>
                    <a:pt x="8134731" y="696846"/>
                    <a:pt x="8152733" y="697894"/>
                  </a:cubicBezTo>
                  <a:cubicBezTo>
                    <a:pt x="8224647" y="701989"/>
                    <a:pt x="8294465" y="704085"/>
                    <a:pt x="8363903" y="705133"/>
                  </a:cubicBezTo>
                  <a:cubicBezTo>
                    <a:pt x="8502777" y="706657"/>
                    <a:pt x="8640223" y="704180"/>
                    <a:pt x="8777764" y="698084"/>
                  </a:cubicBezTo>
                  <a:cubicBezTo>
                    <a:pt x="8912352" y="692083"/>
                    <a:pt x="9046845" y="682749"/>
                    <a:pt x="9182005" y="668366"/>
                  </a:cubicBezTo>
                  <a:lnTo>
                    <a:pt x="9182005" y="351088"/>
                  </a:lnTo>
                  <a:close/>
                </a:path>
              </a:pathLst>
            </a:custGeom>
            <a:solidFill>
              <a:schemeClr val="bg1">
                <a:alpha val="30000"/>
              </a:schemeClr>
            </a:solid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133EDCAA-1D6C-4710-9DA1-C7FC946D8E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501488"/>
              <a:ext cx="12188952" cy="641669"/>
            </a:xfrm>
            <a:custGeom>
              <a:avLst/>
              <a:gdLst>
                <a:gd name="connsiteX0" fmla="*/ 9182100 w 9182100"/>
                <a:gd name="connsiteY0" fmla="*/ 154189 h 544245"/>
                <a:gd name="connsiteX1" fmla="*/ 9047702 w 9182100"/>
                <a:gd name="connsiteY1" fmla="*/ 162762 h 544245"/>
                <a:gd name="connsiteX2" fmla="*/ 8652224 w 9182100"/>
                <a:gd name="connsiteY2" fmla="*/ 178287 h 544245"/>
                <a:gd name="connsiteX3" fmla="*/ 8255603 w 9182100"/>
                <a:gd name="connsiteY3" fmla="*/ 161047 h 544245"/>
                <a:gd name="connsiteX4" fmla="*/ 8060722 w 9182100"/>
                <a:gd name="connsiteY4" fmla="*/ 140854 h 544245"/>
                <a:gd name="connsiteX5" fmla="*/ 8013478 w 9182100"/>
                <a:gd name="connsiteY5" fmla="*/ 134187 h 544245"/>
                <a:gd name="connsiteX6" fmla="*/ 7990428 w 9182100"/>
                <a:gd name="connsiteY6" fmla="*/ 130567 h 544245"/>
                <a:gd name="connsiteX7" fmla="*/ 7964139 w 9182100"/>
                <a:gd name="connsiteY7" fmla="*/ 126853 h 544245"/>
                <a:gd name="connsiteX8" fmla="*/ 7911656 w 9182100"/>
                <a:gd name="connsiteY8" fmla="*/ 119518 h 544245"/>
                <a:gd name="connsiteX9" fmla="*/ 7860220 w 9182100"/>
                <a:gd name="connsiteY9" fmla="*/ 113232 h 544245"/>
                <a:gd name="connsiteX10" fmla="*/ 7453884 w 9182100"/>
                <a:gd name="connsiteY10" fmla="*/ 70369 h 544245"/>
                <a:gd name="connsiteX11" fmla="*/ 7048976 w 9182100"/>
                <a:gd name="connsiteY11" fmla="*/ 36556 h 544245"/>
                <a:gd name="connsiteX12" fmla="*/ 6846285 w 9182100"/>
                <a:gd name="connsiteY12" fmla="*/ 22649 h 544245"/>
                <a:gd name="connsiteX13" fmla="*/ 6643212 w 9182100"/>
                <a:gd name="connsiteY13" fmla="*/ 11600 h 544245"/>
                <a:gd name="connsiteX14" fmla="*/ 6541485 w 9182100"/>
                <a:gd name="connsiteY14" fmla="*/ 7314 h 544245"/>
                <a:gd name="connsiteX15" fmla="*/ 6439567 w 9182100"/>
                <a:gd name="connsiteY15" fmla="*/ 3885 h 544245"/>
                <a:gd name="connsiteX16" fmla="*/ 6337459 w 9182100"/>
                <a:gd name="connsiteY16" fmla="*/ 1313 h 544245"/>
                <a:gd name="connsiteX17" fmla="*/ 6234970 w 9182100"/>
                <a:gd name="connsiteY17" fmla="*/ 75 h 544245"/>
                <a:gd name="connsiteX18" fmla="*/ 6027802 w 9182100"/>
                <a:gd name="connsiteY18" fmla="*/ 2265 h 544245"/>
                <a:gd name="connsiteX19" fmla="*/ 5921978 w 9182100"/>
                <a:gd name="connsiteY19" fmla="*/ 6552 h 544245"/>
                <a:gd name="connsiteX20" fmla="*/ 5815965 w 9182100"/>
                <a:gd name="connsiteY20" fmla="*/ 14362 h 544245"/>
                <a:gd name="connsiteX21" fmla="*/ 5408390 w 9182100"/>
                <a:gd name="connsiteY21" fmla="*/ 67036 h 544245"/>
                <a:gd name="connsiteX22" fmla="*/ 5023866 w 9182100"/>
                <a:gd name="connsiteY22" fmla="*/ 103992 h 544245"/>
                <a:gd name="connsiteX23" fmla="*/ 4831556 w 9182100"/>
                <a:gd name="connsiteY23" fmla="*/ 106374 h 544245"/>
                <a:gd name="connsiteX24" fmla="*/ 4637723 w 9182100"/>
                <a:gd name="connsiteY24" fmla="*/ 98754 h 544245"/>
                <a:gd name="connsiteX25" fmla="*/ 4442460 w 9182100"/>
                <a:gd name="connsiteY25" fmla="*/ 83038 h 544245"/>
                <a:gd name="connsiteX26" fmla="*/ 4341686 w 9182100"/>
                <a:gd name="connsiteY26" fmla="*/ 77227 h 544245"/>
                <a:gd name="connsiteX27" fmla="*/ 4241006 w 9182100"/>
                <a:gd name="connsiteY27" fmla="*/ 71989 h 544245"/>
                <a:gd name="connsiteX28" fmla="*/ 3836956 w 9182100"/>
                <a:gd name="connsiteY28" fmla="*/ 54177 h 544245"/>
                <a:gd name="connsiteX29" fmla="*/ 3634549 w 9182100"/>
                <a:gd name="connsiteY29" fmla="*/ 45414 h 544245"/>
                <a:gd name="connsiteX30" fmla="*/ 3533394 w 9182100"/>
                <a:gd name="connsiteY30" fmla="*/ 40461 h 544245"/>
                <a:gd name="connsiteX31" fmla="*/ 3481959 w 9182100"/>
                <a:gd name="connsiteY31" fmla="*/ 37889 h 544245"/>
                <a:gd name="connsiteX32" fmla="*/ 3430238 w 9182100"/>
                <a:gd name="connsiteY32" fmla="*/ 35889 h 544245"/>
                <a:gd name="connsiteX33" fmla="*/ 3020473 w 9182100"/>
                <a:gd name="connsiteY33" fmla="*/ 37603 h 544245"/>
                <a:gd name="connsiteX34" fmla="*/ 2614422 w 9182100"/>
                <a:gd name="connsiteY34" fmla="*/ 56844 h 544245"/>
                <a:gd name="connsiteX35" fmla="*/ 2208657 w 9182100"/>
                <a:gd name="connsiteY35" fmla="*/ 81609 h 544245"/>
                <a:gd name="connsiteX36" fmla="*/ 1800606 w 9182100"/>
                <a:gd name="connsiteY36" fmla="*/ 107612 h 544245"/>
                <a:gd name="connsiteX37" fmla="*/ 1594676 w 9182100"/>
                <a:gd name="connsiteY37" fmla="*/ 124948 h 544245"/>
                <a:gd name="connsiteX38" fmla="*/ 1491996 w 9182100"/>
                <a:gd name="connsiteY38" fmla="*/ 136568 h 544245"/>
                <a:gd name="connsiteX39" fmla="*/ 1442942 w 9182100"/>
                <a:gd name="connsiteY39" fmla="*/ 141902 h 544245"/>
                <a:gd name="connsiteX40" fmla="*/ 1418463 w 9182100"/>
                <a:gd name="connsiteY40" fmla="*/ 144664 h 544245"/>
                <a:gd name="connsiteX41" fmla="*/ 1393984 w 9182100"/>
                <a:gd name="connsiteY41" fmla="*/ 146855 h 544245"/>
                <a:gd name="connsiteX42" fmla="*/ 1006697 w 9182100"/>
                <a:gd name="connsiteY42" fmla="*/ 169810 h 544245"/>
                <a:gd name="connsiteX43" fmla="*/ 816864 w 9182100"/>
                <a:gd name="connsiteY43" fmla="*/ 170953 h 544245"/>
                <a:gd name="connsiteX44" fmla="*/ 769906 w 9182100"/>
                <a:gd name="connsiteY44" fmla="*/ 169715 h 544245"/>
                <a:gd name="connsiteX45" fmla="*/ 723043 w 9182100"/>
                <a:gd name="connsiteY45" fmla="*/ 168096 h 544245"/>
                <a:gd name="connsiteX46" fmla="*/ 676370 w 9182100"/>
                <a:gd name="connsiteY46" fmla="*/ 166286 h 544245"/>
                <a:gd name="connsiteX47" fmla="*/ 629888 w 9182100"/>
                <a:gd name="connsiteY47" fmla="*/ 163333 h 544245"/>
                <a:gd name="connsiteX48" fmla="*/ 445484 w 9182100"/>
                <a:gd name="connsiteY48" fmla="*/ 146093 h 544245"/>
                <a:gd name="connsiteX49" fmla="*/ 263366 w 9182100"/>
                <a:gd name="connsiteY49" fmla="*/ 115232 h 544245"/>
                <a:gd name="connsiteX50" fmla="*/ 81439 w 9182100"/>
                <a:gd name="connsiteY50" fmla="*/ 70369 h 544245"/>
                <a:gd name="connsiteX51" fmla="*/ 35338 w 9182100"/>
                <a:gd name="connsiteY51" fmla="*/ 57034 h 544245"/>
                <a:gd name="connsiteX52" fmla="*/ 0 w 9182100"/>
                <a:gd name="connsiteY52" fmla="*/ 46652 h 544245"/>
                <a:gd name="connsiteX53" fmla="*/ 0 w 9182100"/>
                <a:gd name="connsiteY53" fmla="*/ 426795 h 544245"/>
                <a:gd name="connsiteX54" fmla="*/ 178594 w 9182100"/>
                <a:gd name="connsiteY54" fmla="*/ 479658 h 544245"/>
                <a:gd name="connsiteX55" fmla="*/ 610457 w 9182100"/>
                <a:gd name="connsiteY55" fmla="*/ 542619 h 544245"/>
                <a:gd name="connsiteX56" fmla="*/ 826865 w 9182100"/>
                <a:gd name="connsiteY56" fmla="*/ 539666 h 544245"/>
                <a:gd name="connsiteX57" fmla="*/ 1039654 w 9182100"/>
                <a:gd name="connsiteY57" fmla="*/ 515187 h 544245"/>
                <a:gd name="connsiteX58" fmla="*/ 1449705 w 9182100"/>
                <a:gd name="connsiteY58" fmla="*/ 415270 h 544245"/>
                <a:gd name="connsiteX59" fmla="*/ 1548765 w 9182100"/>
                <a:gd name="connsiteY59" fmla="*/ 382123 h 544245"/>
                <a:gd name="connsiteX60" fmla="*/ 1642872 w 9182100"/>
                <a:gd name="connsiteY60" fmla="*/ 349261 h 544245"/>
                <a:gd name="connsiteX61" fmla="*/ 1832991 w 9182100"/>
                <a:gd name="connsiteY61" fmla="*/ 289158 h 544245"/>
                <a:gd name="connsiteX62" fmla="*/ 2222754 w 9182100"/>
                <a:gd name="connsiteY62" fmla="*/ 193623 h 544245"/>
                <a:gd name="connsiteX63" fmla="*/ 2620137 w 9182100"/>
                <a:gd name="connsiteY63" fmla="*/ 138378 h 544245"/>
                <a:gd name="connsiteX64" fmla="*/ 3020473 w 9182100"/>
                <a:gd name="connsiteY64" fmla="*/ 127234 h 544245"/>
                <a:gd name="connsiteX65" fmla="*/ 3219736 w 9182100"/>
                <a:gd name="connsiteY65" fmla="*/ 139807 h 544245"/>
                <a:gd name="connsiteX66" fmla="*/ 3318605 w 9182100"/>
                <a:gd name="connsiteY66" fmla="*/ 151713 h 544245"/>
                <a:gd name="connsiteX67" fmla="*/ 3367754 w 9182100"/>
                <a:gd name="connsiteY67" fmla="*/ 158666 h 544245"/>
                <a:gd name="connsiteX68" fmla="*/ 3416618 w 9182100"/>
                <a:gd name="connsiteY68" fmla="*/ 166858 h 544245"/>
                <a:gd name="connsiteX69" fmla="*/ 3465195 w 9182100"/>
                <a:gd name="connsiteY69" fmla="*/ 176097 h 544245"/>
                <a:gd name="connsiteX70" fmla="*/ 3513868 w 9182100"/>
                <a:gd name="connsiteY70" fmla="*/ 185908 h 544245"/>
                <a:gd name="connsiteX71" fmla="*/ 3612737 w 9182100"/>
                <a:gd name="connsiteY71" fmla="*/ 207625 h 544245"/>
                <a:gd name="connsiteX72" fmla="*/ 3810381 w 9182100"/>
                <a:gd name="connsiteY72" fmla="*/ 252106 h 544245"/>
                <a:gd name="connsiteX73" fmla="*/ 4206621 w 9182100"/>
                <a:gd name="connsiteY73" fmla="*/ 339736 h 544245"/>
                <a:gd name="connsiteX74" fmla="*/ 4306062 w 9182100"/>
                <a:gd name="connsiteY74" fmla="*/ 359834 h 544245"/>
                <a:gd name="connsiteX75" fmla="*/ 4405503 w 9182100"/>
                <a:gd name="connsiteY75" fmla="*/ 378979 h 544245"/>
                <a:gd name="connsiteX76" fmla="*/ 4611529 w 9182100"/>
                <a:gd name="connsiteY76" fmla="*/ 405745 h 544245"/>
                <a:gd name="connsiteX77" fmla="*/ 5031677 w 9182100"/>
                <a:gd name="connsiteY77" fmla="*/ 427462 h 544245"/>
                <a:gd name="connsiteX78" fmla="*/ 5243227 w 9182100"/>
                <a:gd name="connsiteY78" fmla="*/ 418699 h 544245"/>
                <a:gd name="connsiteX79" fmla="*/ 5451062 w 9182100"/>
                <a:gd name="connsiteY79" fmla="*/ 398029 h 544245"/>
                <a:gd name="connsiteX80" fmla="*/ 5844635 w 9182100"/>
                <a:gd name="connsiteY80" fmla="*/ 353071 h 544245"/>
                <a:gd name="connsiteX81" fmla="*/ 5939981 w 9182100"/>
                <a:gd name="connsiteY81" fmla="*/ 346975 h 544245"/>
                <a:gd name="connsiteX82" fmla="*/ 6035898 w 9182100"/>
                <a:gd name="connsiteY82" fmla="*/ 344118 h 544245"/>
                <a:gd name="connsiteX83" fmla="*/ 6232303 w 9182100"/>
                <a:gd name="connsiteY83" fmla="*/ 343642 h 544245"/>
                <a:gd name="connsiteX84" fmla="*/ 6630924 w 9182100"/>
                <a:gd name="connsiteY84" fmla="*/ 351071 h 544245"/>
                <a:gd name="connsiteX85" fmla="*/ 6831140 w 9182100"/>
                <a:gd name="connsiteY85" fmla="*/ 356596 h 544245"/>
                <a:gd name="connsiteX86" fmla="*/ 7031545 w 9182100"/>
                <a:gd name="connsiteY86" fmla="*/ 362501 h 544245"/>
                <a:gd name="connsiteX87" fmla="*/ 7432262 w 9182100"/>
                <a:gd name="connsiteY87" fmla="*/ 378408 h 544245"/>
                <a:gd name="connsiteX88" fmla="*/ 7830312 w 9182100"/>
                <a:gd name="connsiteY88" fmla="*/ 402506 h 544245"/>
                <a:gd name="connsiteX89" fmla="*/ 7879270 w 9182100"/>
                <a:gd name="connsiteY89" fmla="*/ 406792 h 544245"/>
                <a:gd name="connsiteX90" fmla="*/ 7926895 w 9182100"/>
                <a:gd name="connsiteY90" fmla="*/ 411745 h 544245"/>
                <a:gd name="connsiteX91" fmla="*/ 7977569 w 9182100"/>
                <a:gd name="connsiteY91" fmla="*/ 417175 h 544245"/>
                <a:gd name="connsiteX92" fmla="*/ 8030623 w 9182100"/>
                <a:gd name="connsiteY92" fmla="*/ 422127 h 544245"/>
                <a:gd name="connsiteX93" fmla="*/ 8237982 w 9182100"/>
                <a:gd name="connsiteY93" fmla="*/ 435177 h 544245"/>
                <a:gd name="connsiteX94" fmla="*/ 8647748 w 9182100"/>
                <a:gd name="connsiteY94" fmla="*/ 449464 h 544245"/>
                <a:gd name="connsiteX95" fmla="*/ 8852821 w 9182100"/>
                <a:gd name="connsiteY95" fmla="*/ 456132 h 544245"/>
                <a:gd name="connsiteX96" fmla="*/ 8955786 w 9182100"/>
                <a:gd name="connsiteY96" fmla="*/ 458132 h 544245"/>
                <a:gd name="connsiteX97" fmla="*/ 9059227 w 9182100"/>
                <a:gd name="connsiteY97" fmla="*/ 457751 h 544245"/>
                <a:gd name="connsiteX98" fmla="*/ 9182005 w 9182100"/>
                <a:gd name="connsiteY98" fmla="*/ 452512 h 544245"/>
                <a:gd name="connsiteX99" fmla="*/ 9182005 w 9182100"/>
                <a:gd name="connsiteY99" fmla="*/ 154189 h 54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82100" h="544245">
                  <a:moveTo>
                    <a:pt x="9182100" y="154189"/>
                  </a:moveTo>
                  <a:cubicBezTo>
                    <a:pt x="9137618" y="157142"/>
                    <a:pt x="9092851" y="159904"/>
                    <a:pt x="9047702" y="162762"/>
                  </a:cubicBezTo>
                  <a:cubicBezTo>
                    <a:pt x="8917114" y="170668"/>
                    <a:pt x="8784717" y="178002"/>
                    <a:pt x="8652224" y="178287"/>
                  </a:cubicBezTo>
                  <a:cubicBezTo>
                    <a:pt x="8519732" y="178764"/>
                    <a:pt x="8387049" y="171239"/>
                    <a:pt x="8255603" y="161047"/>
                  </a:cubicBezTo>
                  <a:cubicBezTo>
                    <a:pt x="8189881" y="155904"/>
                    <a:pt x="8124539" y="149236"/>
                    <a:pt x="8060722" y="140854"/>
                  </a:cubicBezTo>
                  <a:cubicBezTo>
                    <a:pt x="8044815" y="138759"/>
                    <a:pt x="8029099" y="136473"/>
                    <a:pt x="8013478" y="134187"/>
                  </a:cubicBezTo>
                  <a:lnTo>
                    <a:pt x="7990428" y="130567"/>
                  </a:lnTo>
                  <a:lnTo>
                    <a:pt x="7964139" y="126853"/>
                  </a:lnTo>
                  <a:cubicBezTo>
                    <a:pt x="7946708" y="124376"/>
                    <a:pt x="7928896" y="121709"/>
                    <a:pt x="7911656" y="119518"/>
                  </a:cubicBezTo>
                  <a:lnTo>
                    <a:pt x="7860220" y="113232"/>
                  </a:lnTo>
                  <a:cubicBezTo>
                    <a:pt x="7723728" y="96277"/>
                    <a:pt x="7589044" y="83038"/>
                    <a:pt x="7453884" y="70369"/>
                  </a:cubicBezTo>
                  <a:cubicBezTo>
                    <a:pt x="7318915" y="57701"/>
                    <a:pt x="7184041" y="46366"/>
                    <a:pt x="7048976" y="36556"/>
                  </a:cubicBezTo>
                  <a:cubicBezTo>
                    <a:pt x="6981444" y="31793"/>
                    <a:pt x="6913912" y="26840"/>
                    <a:pt x="6846285" y="22649"/>
                  </a:cubicBezTo>
                  <a:cubicBezTo>
                    <a:pt x="6778657" y="18553"/>
                    <a:pt x="6710934" y="14934"/>
                    <a:pt x="6643212" y="11600"/>
                  </a:cubicBezTo>
                  <a:lnTo>
                    <a:pt x="6541485" y="7314"/>
                  </a:lnTo>
                  <a:cubicBezTo>
                    <a:pt x="6507576" y="5790"/>
                    <a:pt x="6473667" y="4647"/>
                    <a:pt x="6439567" y="3885"/>
                  </a:cubicBezTo>
                  <a:lnTo>
                    <a:pt x="6337459" y="1313"/>
                  </a:lnTo>
                  <a:lnTo>
                    <a:pt x="6234970" y="75"/>
                  </a:lnTo>
                  <a:cubicBezTo>
                    <a:pt x="6166295" y="-116"/>
                    <a:pt x="6097715" y="-116"/>
                    <a:pt x="6027802" y="2265"/>
                  </a:cubicBezTo>
                  <a:cubicBezTo>
                    <a:pt x="5993320" y="3123"/>
                    <a:pt x="5957412" y="4456"/>
                    <a:pt x="5921978" y="6552"/>
                  </a:cubicBezTo>
                  <a:cubicBezTo>
                    <a:pt x="5886546" y="8552"/>
                    <a:pt x="5851112" y="11124"/>
                    <a:pt x="5815965" y="14362"/>
                  </a:cubicBezTo>
                  <a:cubicBezTo>
                    <a:pt x="5674995" y="27126"/>
                    <a:pt x="5538597" y="48938"/>
                    <a:pt x="5408390" y="67036"/>
                  </a:cubicBezTo>
                  <a:cubicBezTo>
                    <a:pt x="5277993" y="85514"/>
                    <a:pt x="5151692" y="99039"/>
                    <a:pt x="5023866" y="103992"/>
                  </a:cubicBezTo>
                  <a:cubicBezTo>
                    <a:pt x="4960049" y="106660"/>
                    <a:pt x="4895946" y="107231"/>
                    <a:pt x="4831556" y="106374"/>
                  </a:cubicBezTo>
                  <a:cubicBezTo>
                    <a:pt x="4767167" y="105231"/>
                    <a:pt x="4702588" y="102468"/>
                    <a:pt x="4637723" y="98754"/>
                  </a:cubicBezTo>
                  <a:cubicBezTo>
                    <a:pt x="4572762" y="95230"/>
                    <a:pt x="4507992" y="88848"/>
                    <a:pt x="4442460" y="83038"/>
                  </a:cubicBezTo>
                  <a:cubicBezTo>
                    <a:pt x="4408837" y="80752"/>
                    <a:pt x="4375214" y="79228"/>
                    <a:pt x="4341686" y="77227"/>
                  </a:cubicBezTo>
                  <a:cubicBezTo>
                    <a:pt x="4308158" y="75227"/>
                    <a:pt x="4274534" y="73417"/>
                    <a:pt x="4241006" y="71989"/>
                  </a:cubicBezTo>
                  <a:cubicBezTo>
                    <a:pt x="4106895" y="65131"/>
                    <a:pt x="3971925" y="59797"/>
                    <a:pt x="3836956" y="54177"/>
                  </a:cubicBezTo>
                  <a:lnTo>
                    <a:pt x="3634549" y="45414"/>
                  </a:lnTo>
                  <a:lnTo>
                    <a:pt x="3533394" y="40461"/>
                  </a:lnTo>
                  <a:lnTo>
                    <a:pt x="3481959" y="37889"/>
                  </a:lnTo>
                  <a:cubicBezTo>
                    <a:pt x="3464719" y="37127"/>
                    <a:pt x="3447479" y="36079"/>
                    <a:pt x="3430238" y="35889"/>
                  </a:cubicBezTo>
                  <a:cubicBezTo>
                    <a:pt x="3292602" y="31126"/>
                    <a:pt x="3156299" y="33603"/>
                    <a:pt x="3020473" y="37603"/>
                  </a:cubicBezTo>
                  <a:cubicBezTo>
                    <a:pt x="2884741" y="41985"/>
                    <a:pt x="2749487" y="48843"/>
                    <a:pt x="2614422" y="56844"/>
                  </a:cubicBezTo>
                  <a:lnTo>
                    <a:pt x="2208657" y="81609"/>
                  </a:lnTo>
                  <a:cubicBezTo>
                    <a:pt x="2073116" y="89991"/>
                    <a:pt x="1937195" y="97515"/>
                    <a:pt x="1800606" y="107612"/>
                  </a:cubicBezTo>
                  <a:cubicBezTo>
                    <a:pt x="1732217" y="112184"/>
                    <a:pt x="1663827" y="117804"/>
                    <a:pt x="1594676" y="124948"/>
                  </a:cubicBezTo>
                  <a:lnTo>
                    <a:pt x="1491996" y="136568"/>
                  </a:lnTo>
                  <a:lnTo>
                    <a:pt x="1442942" y="141902"/>
                  </a:lnTo>
                  <a:lnTo>
                    <a:pt x="1418463" y="144664"/>
                  </a:lnTo>
                  <a:lnTo>
                    <a:pt x="1393984" y="146855"/>
                  </a:lnTo>
                  <a:cubicBezTo>
                    <a:pt x="1263491" y="159142"/>
                    <a:pt x="1134142" y="166667"/>
                    <a:pt x="1006697" y="169810"/>
                  </a:cubicBezTo>
                  <a:cubicBezTo>
                    <a:pt x="942975" y="172001"/>
                    <a:pt x="879729" y="171239"/>
                    <a:pt x="816864" y="170953"/>
                  </a:cubicBezTo>
                  <a:lnTo>
                    <a:pt x="769906" y="169715"/>
                  </a:lnTo>
                  <a:cubicBezTo>
                    <a:pt x="754285" y="169525"/>
                    <a:pt x="738569" y="169048"/>
                    <a:pt x="723043" y="168096"/>
                  </a:cubicBezTo>
                  <a:lnTo>
                    <a:pt x="676370" y="166286"/>
                  </a:lnTo>
                  <a:cubicBezTo>
                    <a:pt x="660845" y="165238"/>
                    <a:pt x="645414" y="164095"/>
                    <a:pt x="629888" y="163333"/>
                  </a:cubicBezTo>
                  <a:cubicBezTo>
                    <a:pt x="568071" y="159047"/>
                    <a:pt x="506540" y="154094"/>
                    <a:pt x="445484" y="146093"/>
                  </a:cubicBezTo>
                  <a:cubicBezTo>
                    <a:pt x="384524" y="137997"/>
                    <a:pt x="323850" y="128091"/>
                    <a:pt x="263366" y="115232"/>
                  </a:cubicBezTo>
                  <a:cubicBezTo>
                    <a:pt x="202787" y="102850"/>
                    <a:pt x="142589" y="87419"/>
                    <a:pt x="81439" y="70369"/>
                  </a:cubicBezTo>
                  <a:cubicBezTo>
                    <a:pt x="66199" y="66178"/>
                    <a:pt x="50864" y="61702"/>
                    <a:pt x="35338" y="57034"/>
                  </a:cubicBezTo>
                  <a:lnTo>
                    <a:pt x="0" y="46652"/>
                  </a:lnTo>
                  <a:lnTo>
                    <a:pt x="0" y="426795"/>
                  </a:lnTo>
                  <a:cubicBezTo>
                    <a:pt x="58198" y="446416"/>
                    <a:pt x="117920" y="464323"/>
                    <a:pt x="178594" y="479658"/>
                  </a:cubicBezTo>
                  <a:cubicBezTo>
                    <a:pt x="319850" y="514901"/>
                    <a:pt x="465582" y="537094"/>
                    <a:pt x="610457" y="542619"/>
                  </a:cubicBezTo>
                  <a:cubicBezTo>
                    <a:pt x="682943" y="545953"/>
                    <a:pt x="755142" y="543762"/>
                    <a:pt x="826865" y="539666"/>
                  </a:cubicBezTo>
                  <a:cubicBezTo>
                    <a:pt x="898398" y="534523"/>
                    <a:pt x="969645" y="526903"/>
                    <a:pt x="1039654" y="515187"/>
                  </a:cubicBezTo>
                  <a:cubicBezTo>
                    <a:pt x="1180052" y="492517"/>
                    <a:pt x="1316736" y="457751"/>
                    <a:pt x="1449705" y="415270"/>
                  </a:cubicBezTo>
                  <a:cubicBezTo>
                    <a:pt x="1483138" y="405364"/>
                    <a:pt x="1515809" y="393172"/>
                    <a:pt x="1548765" y="382123"/>
                  </a:cubicBezTo>
                  <a:lnTo>
                    <a:pt x="1642872" y="349261"/>
                  </a:lnTo>
                  <a:cubicBezTo>
                    <a:pt x="1705261" y="328211"/>
                    <a:pt x="1768983" y="308208"/>
                    <a:pt x="1832991" y="289158"/>
                  </a:cubicBezTo>
                  <a:cubicBezTo>
                    <a:pt x="1961198" y="251821"/>
                    <a:pt x="2091404" y="219435"/>
                    <a:pt x="2222754" y="193623"/>
                  </a:cubicBezTo>
                  <a:cubicBezTo>
                    <a:pt x="2354199" y="168382"/>
                    <a:pt x="2486882" y="149332"/>
                    <a:pt x="2620137" y="138378"/>
                  </a:cubicBezTo>
                  <a:cubicBezTo>
                    <a:pt x="2753392" y="127424"/>
                    <a:pt x="2887123" y="122947"/>
                    <a:pt x="3020473" y="127234"/>
                  </a:cubicBezTo>
                  <a:cubicBezTo>
                    <a:pt x="3087148" y="129043"/>
                    <a:pt x="3153632" y="133711"/>
                    <a:pt x="3219736" y="139807"/>
                  </a:cubicBezTo>
                  <a:cubicBezTo>
                    <a:pt x="3252788" y="143426"/>
                    <a:pt x="3285839" y="146760"/>
                    <a:pt x="3318605" y="151713"/>
                  </a:cubicBezTo>
                  <a:lnTo>
                    <a:pt x="3367754" y="158666"/>
                  </a:lnTo>
                  <a:cubicBezTo>
                    <a:pt x="3384042" y="161238"/>
                    <a:pt x="3400330" y="164000"/>
                    <a:pt x="3416618" y="166858"/>
                  </a:cubicBezTo>
                  <a:cubicBezTo>
                    <a:pt x="3432905" y="169525"/>
                    <a:pt x="3449003" y="172954"/>
                    <a:pt x="3465195" y="176097"/>
                  </a:cubicBezTo>
                  <a:cubicBezTo>
                    <a:pt x="3481483" y="179431"/>
                    <a:pt x="3497199" y="182288"/>
                    <a:pt x="3513868" y="185908"/>
                  </a:cubicBezTo>
                  <a:lnTo>
                    <a:pt x="3612737" y="207625"/>
                  </a:lnTo>
                  <a:lnTo>
                    <a:pt x="3810381" y="252106"/>
                  </a:lnTo>
                  <a:cubicBezTo>
                    <a:pt x="3942112" y="282015"/>
                    <a:pt x="4073843" y="312590"/>
                    <a:pt x="4206621" y="339736"/>
                  </a:cubicBezTo>
                  <a:cubicBezTo>
                    <a:pt x="4239768" y="346785"/>
                    <a:pt x="4272915" y="353452"/>
                    <a:pt x="4306062" y="359834"/>
                  </a:cubicBezTo>
                  <a:cubicBezTo>
                    <a:pt x="4339209" y="366216"/>
                    <a:pt x="4372356" y="372979"/>
                    <a:pt x="4405503" y="378979"/>
                  </a:cubicBezTo>
                  <a:cubicBezTo>
                    <a:pt x="4473416" y="389266"/>
                    <a:pt x="4542378" y="398410"/>
                    <a:pt x="4611529" y="405745"/>
                  </a:cubicBezTo>
                  <a:cubicBezTo>
                    <a:pt x="4749832" y="420794"/>
                    <a:pt x="4890326" y="428795"/>
                    <a:pt x="5031677" y="427462"/>
                  </a:cubicBezTo>
                  <a:cubicBezTo>
                    <a:pt x="5102352" y="426985"/>
                    <a:pt x="5173028" y="423747"/>
                    <a:pt x="5243227" y="418699"/>
                  </a:cubicBezTo>
                  <a:cubicBezTo>
                    <a:pt x="5313427" y="413650"/>
                    <a:pt x="5382959" y="406030"/>
                    <a:pt x="5451062" y="398029"/>
                  </a:cubicBezTo>
                  <a:cubicBezTo>
                    <a:pt x="5587651" y="381551"/>
                    <a:pt x="5717381" y="362501"/>
                    <a:pt x="5844635" y="353071"/>
                  </a:cubicBezTo>
                  <a:cubicBezTo>
                    <a:pt x="5876544" y="350690"/>
                    <a:pt x="5908262" y="348404"/>
                    <a:pt x="5939981" y="346975"/>
                  </a:cubicBezTo>
                  <a:cubicBezTo>
                    <a:pt x="5971794" y="345356"/>
                    <a:pt x="6003036" y="344308"/>
                    <a:pt x="6035898" y="344118"/>
                  </a:cubicBezTo>
                  <a:cubicBezTo>
                    <a:pt x="6100477" y="343070"/>
                    <a:pt x="6166390" y="343356"/>
                    <a:pt x="6232303" y="343642"/>
                  </a:cubicBezTo>
                  <a:cubicBezTo>
                    <a:pt x="6364415" y="344880"/>
                    <a:pt x="6497669" y="347833"/>
                    <a:pt x="6630924" y="351071"/>
                  </a:cubicBezTo>
                  <a:lnTo>
                    <a:pt x="6831140" y="356596"/>
                  </a:lnTo>
                  <a:lnTo>
                    <a:pt x="7031545" y="362501"/>
                  </a:lnTo>
                  <a:cubicBezTo>
                    <a:pt x="7165086" y="367454"/>
                    <a:pt x="7298818" y="371835"/>
                    <a:pt x="7432262" y="378408"/>
                  </a:cubicBezTo>
                  <a:cubicBezTo>
                    <a:pt x="7565518" y="384790"/>
                    <a:pt x="7699153" y="392124"/>
                    <a:pt x="7830312" y="402506"/>
                  </a:cubicBezTo>
                  <a:lnTo>
                    <a:pt x="7879270" y="406792"/>
                  </a:lnTo>
                  <a:lnTo>
                    <a:pt x="7926895" y="411745"/>
                  </a:lnTo>
                  <a:lnTo>
                    <a:pt x="7977569" y="417175"/>
                  </a:lnTo>
                  <a:cubicBezTo>
                    <a:pt x="7995380" y="418984"/>
                    <a:pt x="8013097" y="420699"/>
                    <a:pt x="8030623" y="422127"/>
                  </a:cubicBezTo>
                  <a:cubicBezTo>
                    <a:pt x="8100632" y="427843"/>
                    <a:pt x="8169402" y="431748"/>
                    <a:pt x="8237982" y="435177"/>
                  </a:cubicBezTo>
                  <a:cubicBezTo>
                    <a:pt x="8375047" y="442035"/>
                    <a:pt x="8511254" y="444511"/>
                    <a:pt x="8647748" y="449464"/>
                  </a:cubicBezTo>
                  <a:cubicBezTo>
                    <a:pt x="8715946" y="451750"/>
                    <a:pt x="8784336" y="454513"/>
                    <a:pt x="8852821" y="456132"/>
                  </a:cubicBezTo>
                  <a:cubicBezTo>
                    <a:pt x="8887111" y="456989"/>
                    <a:pt x="8921401" y="457751"/>
                    <a:pt x="8955786" y="458132"/>
                  </a:cubicBezTo>
                  <a:cubicBezTo>
                    <a:pt x="8990171" y="458323"/>
                    <a:pt x="9024651" y="458227"/>
                    <a:pt x="9059227" y="457751"/>
                  </a:cubicBezTo>
                  <a:cubicBezTo>
                    <a:pt x="9099995" y="456989"/>
                    <a:pt x="9140857" y="455275"/>
                    <a:pt x="9182005" y="452512"/>
                  </a:cubicBezTo>
                  <a:lnTo>
                    <a:pt x="9182005" y="154189"/>
                  </a:ln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useBgFill="1">
          <p:nvSpPr>
            <p:cNvPr id="17" name="Freeform: Shape 16">
              <a:extLst>
                <a:ext uri="{FF2B5EF4-FFF2-40B4-BE49-F238E27FC236}">
                  <a16:creationId xmlns:a16="http://schemas.microsoft.com/office/drawing/2014/main" id="{3916FBF2-1CC9-460D-A42B-FB77E515EC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3614750"/>
              <a:ext cx="12188952" cy="1201528"/>
            </a:xfrm>
            <a:custGeom>
              <a:avLst/>
              <a:gdLst>
                <a:gd name="connsiteX0" fmla="*/ 0 w 9182100"/>
                <a:gd name="connsiteY0" fmla="*/ 1019102 h 1019102"/>
                <a:gd name="connsiteX1" fmla="*/ 9182100 w 9182100"/>
                <a:gd name="connsiteY1" fmla="*/ 1019102 h 1019102"/>
                <a:gd name="connsiteX2" fmla="*/ 9182100 w 9182100"/>
                <a:gd name="connsiteY2" fmla="*/ 273009 h 1019102"/>
                <a:gd name="connsiteX3" fmla="*/ 9065895 w 9182100"/>
                <a:gd name="connsiteY3" fmla="*/ 278343 h 1019102"/>
                <a:gd name="connsiteX4" fmla="*/ 8261890 w 9182100"/>
                <a:gd name="connsiteY4" fmla="*/ 257769 h 1019102"/>
                <a:gd name="connsiteX5" fmla="*/ 8038624 w 9182100"/>
                <a:gd name="connsiteY5" fmla="*/ 235956 h 1019102"/>
                <a:gd name="connsiteX6" fmla="*/ 7862221 w 9182100"/>
                <a:gd name="connsiteY6" fmla="*/ 213097 h 1019102"/>
                <a:gd name="connsiteX7" fmla="*/ 6238780 w 9182100"/>
                <a:gd name="connsiteY7" fmla="*/ 126419 h 1019102"/>
                <a:gd name="connsiteX8" fmla="*/ 5828729 w 9182100"/>
                <a:gd name="connsiteY8" fmla="*/ 142421 h 1019102"/>
                <a:gd name="connsiteX9" fmla="*/ 5227606 w 9182100"/>
                <a:gd name="connsiteY9" fmla="*/ 219764 h 1019102"/>
                <a:gd name="connsiteX10" fmla="*/ 4394359 w 9182100"/>
                <a:gd name="connsiteY10" fmla="*/ 190713 h 1019102"/>
                <a:gd name="connsiteX11" fmla="*/ 3789236 w 9182100"/>
                <a:gd name="connsiteY11" fmla="*/ 107655 h 1019102"/>
                <a:gd name="connsiteX12" fmla="*/ 3391567 w 9182100"/>
                <a:gd name="connsiteY12" fmla="*/ 30502 h 1019102"/>
                <a:gd name="connsiteX13" fmla="*/ 2180177 w 9182100"/>
                <a:gd name="connsiteY13" fmla="*/ 67745 h 1019102"/>
                <a:gd name="connsiteX14" fmla="*/ 1543336 w 9182100"/>
                <a:gd name="connsiteY14" fmla="*/ 209953 h 1019102"/>
                <a:gd name="connsiteX15" fmla="*/ 1276731 w 9182100"/>
                <a:gd name="connsiteY15" fmla="*/ 286439 h 1019102"/>
                <a:gd name="connsiteX16" fmla="*/ 441293 w 9182100"/>
                <a:gd name="connsiteY16" fmla="*/ 292345 h 1019102"/>
                <a:gd name="connsiteX17" fmla="*/ 0 w 9182100"/>
                <a:gd name="connsiteY17" fmla="*/ 135563 h 1019102"/>
                <a:gd name="connsiteX18" fmla="*/ 0 w 9182100"/>
                <a:gd name="connsiteY18" fmla="*/ 1019102 h 10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2100" h="1019102">
                  <a:moveTo>
                    <a:pt x="0" y="1019102"/>
                  </a:moveTo>
                  <a:lnTo>
                    <a:pt x="9182100" y="1019102"/>
                  </a:lnTo>
                  <a:lnTo>
                    <a:pt x="9182100" y="273009"/>
                  </a:lnTo>
                  <a:cubicBezTo>
                    <a:pt x="9143429" y="275485"/>
                    <a:pt x="9104662" y="277200"/>
                    <a:pt x="9065895" y="278343"/>
                  </a:cubicBezTo>
                  <a:cubicBezTo>
                    <a:pt x="8798243" y="285201"/>
                    <a:pt x="8529066" y="277009"/>
                    <a:pt x="8261890" y="257769"/>
                  </a:cubicBezTo>
                  <a:cubicBezTo>
                    <a:pt x="8187024" y="251863"/>
                    <a:pt x="8112443" y="245386"/>
                    <a:pt x="8038624" y="235956"/>
                  </a:cubicBezTo>
                  <a:cubicBezTo>
                    <a:pt x="7980140" y="228051"/>
                    <a:pt x="7920228" y="219002"/>
                    <a:pt x="7862221" y="213097"/>
                  </a:cubicBezTo>
                  <a:cubicBezTo>
                    <a:pt x="7322439" y="159280"/>
                    <a:pt x="6780943" y="130991"/>
                    <a:pt x="6238780" y="126419"/>
                  </a:cubicBezTo>
                  <a:cubicBezTo>
                    <a:pt x="6102477" y="126324"/>
                    <a:pt x="5964745" y="128800"/>
                    <a:pt x="5828729" y="142421"/>
                  </a:cubicBezTo>
                  <a:cubicBezTo>
                    <a:pt x="5624703" y="162328"/>
                    <a:pt x="5429441" y="202048"/>
                    <a:pt x="5227606" y="219764"/>
                  </a:cubicBezTo>
                  <a:cubicBezTo>
                    <a:pt x="4950238" y="245767"/>
                    <a:pt x="4670393" y="228527"/>
                    <a:pt x="4394359" y="190713"/>
                  </a:cubicBezTo>
                  <a:cubicBezTo>
                    <a:pt x="4193381" y="163090"/>
                    <a:pt x="3988880" y="147755"/>
                    <a:pt x="3789236" y="107655"/>
                  </a:cubicBezTo>
                  <a:cubicBezTo>
                    <a:pt x="3660743" y="85271"/>
                    <a:pt x="3520249" y="51648"/>
                    <a:pt x="3391567" y="30502"/>
                  </a:cubicBezTo>
                  <a:cubicBezTo>
                    <a:pt x="2990469" y="-28553"/>
                    <a:pt x="2579370" y="5928"/>
                    <a:pt x="2180177" y="67745"/>
                  </a:cubicBezTo>
                  <a:cubicBezTo>
                    <a:pt x="1965198" y="103273"/>
                    <a:pt x="1751648" y="146136"/>
                    <a:pt x="1543336" y="209953"/>
                  </a:cubicBezTo>
                  <a:cubicBezTo>
                    <a:pt x="1456087" y="238528"/>
                    <a:pt x="1365885" y="264627"/>
                    <a:pt x="1276731" y="286439"/>
                  </a:cubicBezTo>
                  <a:cubicBezTo>
                    <a:pt x="1001173" y="335398"/>
                    <a:pt x="716471" y="346923"/>
                    <a:pt x="441293" y="292345"/>
                  </a:cubicBezTo>
                  <a:cubicBezTo>
                    <a:pt x="285655" y="263198"/>
                    <a:pt x="143923" y="198237"/>
                    <a:pt x="0" y="135563"/>
                  </a:cubicBezTo>
                  <a:lnTo>
                    <a:pt x="0" y="1019102"/>
                  </a:lnTo>
                  <a:close/>
                </a:path>
              </a:pathLst>
            </a:custGeom>
            <a:ln w="9525" cap="flat">
              <a:noFill/>
              <a:prstDash val="solid"/>
              <a:miter/>
            </a:ln>
          </p:spPr>
          <p:txBody>
            <a:bodyPr rtlCol="0" anchor="ctr"/>
            <a:lstStyle/>
            <a:p>
              <a:endParaRPr lang="en-US" dirty="0"/>
            </a:p>
          </p:txBody>
        </p:sp>
      </p:grpSp>
      <p:sp>
        <p:nvSpPr>
          <p:cNvPr id="2" name="Tytuł 1">
            <a:extLst>
              <a:ext uri="{FF2B5EF4-FFF2-40B4-BE49-F238E27FC236}">
                <a16:creationId xmlns:a16="http://schemas.microsoft.com/office/drawing/2014/main" id="{ECE77AEF-1977-4462-A427-6EED1DEAE45F}"/>
              </a:ext>
            </a:extLst>
          </p:cNvPr>
          <p:cNvSpPr>
            <a:spLocks noGrp="1"/>
          </p:cNvSpPr>
          <p:nvPr>
            <p:ph type="title"/>
          </p:nvPr>
        </p:nvSpPr>
        <p:spPr>
          <a:xfrm>
            <a:off x="0" y="3724752"/>
            <a:ext cx="9179262" cy="1509931"/>
          </a:xfrm>
        </p:spPr>
        <p:txBody>
          <a:bodyPr>
            <a:noAutofit/>
          </a:bodyPr>
          <a:lstStyle/>
          <a:p>
            <a:pPr algn="ctr"/>
            <a:r>
              <a:rPr lang="pl-PL" sz="6000" dirty="0">
                <a:effectLst/>
                <a:latin typeface="Times New Roman" panose="02020603050405020304" pitchFamily="18" charset="0"/>
                <a:ea typeface="Times New Roman" panose="02020603050405020304" pitchFamily="18" charset="0"/>
                <a:cs typeface="Times New Roman" panose="02020603050405020304" pitchFamily="18" charset="0"/>
              </a:rPr>
              <a:t>„Madame Bovary </a:t>
            </a:r>
            <a:r>
              <a:rPr lang="pl-PL" sz="6000" dirty="0" err="1">
                <a:effectLst/>
                <a:latin typeface="Times New Roman" panose="02020603050405020304" pitchFamily="18" charset="0"/>
                <a:ea typeface="Times New Roman" panose="02020603050405020304" pitchFamily="18" charset="0"/>
                <a:cs typeface="Times New Roman" panose="02020603050405020304" pitchFamily="18" charset="0"/>
              </a:rPr>
              <a:t>c'est</a:t>
            </a:r>
            <a:r>
              <a:rPr lang="pl-PL" sz="6000" dirty="0">
                <a:effectLst/>
                <a:latin typeface="Times New Roman" panose="02020603050405020304" pitchFamily="18" charset="0"/>
                <a:ea typeface="Times New Roman" panose="02020603050405020304" pitchFamily="18" charset="0"/>
                <a:cs typeface="Times New Roman" panose="02020603050405020304" pitchFamily="18" charset="0"/>
              </a:rPr>
              <a:t> moi”</a:t>
            </a:r>
            <a:endParaRPr lang="pl-PL" sz="6000" dirty="0">
              <a:latin typeface="Times New Roman" panose="02020603050405020304" pitchFamily="18" charset="0"/>
              <a:cs typeface="Times New Roman" panose="02020603050405020304" pitchFamily="18" charset="0"/>
            </a:endParaRPr>
          </a:p>
        </p:txBody>
      </p:sp>
      <p:sp>
        <p:nvSpPr>
          <p:cNvPr id="3" name="Symbol zastępczy zawartości 2">
            <a:extLst>
              <a:ext uri="{FF2B5EF4-FFF2-40B4-BE49-F238E27FC236}">
                <a16:creationId xmlns:a16="http://schemas.microsoft.com/office/drawing/2014/main" id="{5A92C659-2007-49EA-92D8-6EC774FBB829}"/>
              </a:ext>
            </a:extLst>
          </p:cNvPr>
          <p:cNvSpPr>
            <a:spLocks noGrp="1"/>
          </p:cNvSpPr>
          <p:nvPr>
            <p:ph idx="1"/>
          </p:nvPr>
        </p:nvSpPr>
        <p:spPr>
          <a:xfrm>
            <a:off x="202762" y="5422735"/>
            <a:ext cx="12025061" cy="1509935"/>
          </a:xfrm>
        </p:spPr>
        <p:txBody>
          <a:bodyPr anchor="ctr">
            <a:noAutofit/>
          </a:bodyPr>
          <a:lstStyle/>
          <a:p>
            <a:pPr marL="0" indent="0">
              <a:buNone/>
            </a:pP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Amelia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Bosquet</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demandé</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à Flaubert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d'où</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il</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puisé</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l'inspiration</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pour</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créer</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le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personnage</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de Madame Bovary,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l'auteur</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a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répondu</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          « Madame Bovary </a:t>
            </a:r>
            <a:r>
              <a:rPr lang="pl-PL" sz="3200" dirty="0" err="1">
                <a:effectLst/>
                <a:latin typeface="Times New Roman" panose="02020603050405020304" pitchFamily="18" charset="0"/>
                <a:ea typeface="Times New Roman" panose="02020603050405020304" pitchFamily="18" charset="0"/>
                <a:cs typeface="Times New Roman" panose="02020603050405020304" pitchFamily="18" charset="0"/>
              </a:rPr>
              <a:t>c'est</a:t>
            </a:r>
            <a:r>
              <a:rPr lang="pl-PL" sz="3200" dirty="0">
                <a:effectLst/>
                <a:latin typeface="Times New Roman" panose="02020603050405020304" pitchFamily="18" charset="0"/>
                <a:ea typeface="Times New Roman" panose="02020603050405020304" pitchFamily="18" charset="0"/>
                <a:cs typeface="Times New Roman" panose="02020603050405020304" pitchFamily="18" charset="0"/>
              </a:rPr>
              <a:t> moi »</a:t>
            </a:r>
          </a:p>
          <a:p>
            <a:endParaRPr lang="pl-PL" sz="3200" dirty="0">
              <a:latin typeface="Times New Roman" panose="02020603050405020304" pitchFamily="18" charset="0"/>
              <a:cs typeface="Times New Roman" panose="02020603050405020304" pitchFamily="18" charset="0"/>
            </a:endParaRPr>
          </a:p>
        </p:txBody>
      </p:sp>
      <p:sp>
        <p:nvSpPr>
          <p:cNvPr id="6" name="pole tekstowe 5">
            <a:extLst>
              <a:ext uri="{FF2B5EF4-FFF2-40B4-BE49-F238E27FC236}">
                <a16:creationId xmlns:a16="http://schemas.microsoft.com/office/drawing/2014/main" id="{DB74504B-F70A-4120-8CAC-692557351A81}"/>
              </a:ext>
            </a:extLst>
          </p:cNvPr>
          <p:cNvSpPr txBox="1"/>
          <p:nvPr/>
        </p:nvSpPr>
        <p:spPr>
          <a:xfrm>
            <a:off x="9973249" y="8130"/>
            <a:ext cx="2236510" cy="200055"/>
          </a:xfrm>
          <a:prstGeom prst="rect">
            <a:avLst/>
          </a:prstGeom>
          <a:solidFill>
            <a:srgbClr val="000000"/>
          </a:solidFill>
        </p:spPr>
        <p:txBody>
          <a:bodyPr wrap="none" rtlCol="0">
            <a:spAutoFit/>
          </a:bodyPr>
          <a:lstStyle/>
          <a:p>
            <a:pPr algn="r">
              <a:spcAft>
                <a:spcPts val="600"/>
              </a:spcAft>
            </a:pPr>
            <a:r>
              <a:rPr lang="pl-PL" sz="700">
                <a:solidFill>
                  <a:srgbClr val="FFFFFF"/>
                </a:solidFill>
                <a:hlinkClick r:id="rId3" tooltip="https://www.elinfiernodebarbusse.com/2012/10/otono-flaubert-3-la-primera-novela.html">
                  <a:extLst>
                    <a:ext uri="{A12FA001-AC4F-418D-AE19-62706E023703}">
                      <ahyp:hlinkClr xmlns:ahyp="http://schemas.microsoft.com/office/drawing/2018/hyperlinkcolor" val="tx"/>
                    </a:ext>
                  </a:extLst>
                </a:hlinkClick>
              </a:rPr>
              <a:t>To zdjęcie</a:t>
            </a:r>
            <a:r>
              <a:rPr lang="pl-PL" sz="700">
                <a:solidFill>
                  <a:srgbClr val="FFFFFF"/>
                </a:solidFill>
              </a:rPr>
              <a:t>, autor: Nieznany autor, licencja: </a:t>
            </a:r>
            <a:r>
              <a:rPr lang="pl-PL" sz="700">
                <a:solidFill>
                  <a:srgbClr val="FFFFFF"/>
                </a:solidFill>
                <a:hlinkClick r:id="rId4" tooltip="https://creativecommons.org/licenses/by-nc-nd/3.0/">
                  <a:extLst>
                    <a:ext uri="{A12FA001-AC4F-418D-AE19-62706E023703}">
                      <ahyp:hlinkClr xmlns:ahyp="http://schemas.microsoft.com/office/drawing/2018/hyperlinkcolor" val="tx"/>
                    </a:ext>
                  </a:extLst>
                </a:hlinkClick>
              </a:rPr>
              <a:t>CC BY-NC-ND</a:t>
            </a:r>
            <a:endParaRPr lang="pl-PL" sz="700">
              <a:solidFill>
                <a:srgbClr val="FFFFFF"/>
              </a:solidFill>
            </a:endParaRPr>
          </a:p>
        </p:txBody>
      </p:sp>
    </p:spTree>
    <p:extLst>
      <p:ext uri="{BB962C8B-B14F-4D97-AF65-F5344CB8AC3E}">
        <p14:creationId xmlns:p14="http://schemas.microsoft.com/office/powerpoint/2010/main" val="29829440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2D1E0961-B1A5-4EE5-8269-4E32AD16695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FDEE2690-8D8B-48A6-B5EA-F1D111FA23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51D1E9AA-E8CA-4ECD-AB1B-3BFA82FE13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4619381" y="-1"/>
            <a:ext cx="3301325" cy="699898"/>
          </a:xfrm>
          <a:prstGeom prst="rect">
            <a:avLst/>
          </a:prstGeom>
          <a:solidFill>
            <a:schemeClr val="accent1">
              <a:alpha val="25000"/>
            </a:scheme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endParaRPr>
          </a:p>
        </p:txBody>
      </p:sp>
      <p:sp>
        <p:nvSpPr>
          <p:cNvPr id="77" name="Rectangle 76">
            <a:extLst>
              <a:ext uri="{FF2B5EF4-FFF2-40B4-BE49-F238E27FC236}">
                <a16:creationId xmlns:a16="http://schemas.microsoft.com/office/drawing/2014/main" id="{CF9694D5-D13A-476F-B1A8-BC83A0A7B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699899"/>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E928B8A8-267A-4398-AE86-257F878F34DE}"/>
              </a:ext>
            </a:extLst>
          </p:cNvPr>
          <p:cNvSpPr>
            <a:spLocks noGrp="1"/>
          </p:cNvSpPr>
          <p:nvPr>
            <p:ph type="title"/>
          </p:nvPr>
        </p:nvSpPr>
        <p:spPr>
          <a:xfrm>
            <a:off x="452604" y="-24884"/>
            <a:ext cx="3817454" cy="2967606"/>
          </a:xfrm>
        </p:spPr>
        <p:txBody>
          <a:bodyPr vert="horz" lIns="91440" tIns="45720" rIns="91440" bIns="45720" rtlCol="0" anchor="b">
            <a:normAutofit/>
          </a:bodyPr>
          <a:lstStyle/>
          <a:p>
            <a:r>
              <a:rPr lang="en-US" sz="6000" dirty="0">
                <a:latin typeface="Times New Roman" panose="02020603050405020304" pitchFamily="18" charset="0"/>
                <a:cs typeface="Times New Roman" panose="02020603050405020304" pitchFamily="18" charset="0"/>
              </a:rPr>
              <a:t>„Madame Bovary”</a:t>
            </a:r>
          </a:p>
        </p:txBody>
      </p:sp>
      <p:sp>
        <p:nvSpPr>
          <p:cNvPr id="3" name="Symbol zastępczy zawartości 2">
            <a:extLst>
              <a:ext uri="{FF2B5EF4-FFF2-40B4-BE49-F238E27FC236}">
                <a16:creationId xmlns:a16="http://schemas.microsoft.com/office/drawing/2014/main" id="{E2EED7D0-FC4E-471B-B032-E7D7DCD90DFF}"/>
              </a:ext>
            </a:extLst>
          </p:cNvPr>
          <p:cNvSpPr>
            <a:spLocks noGrp="1"/>
          </p:cNvSpPr>
          <p:nvPr>
            <p:ph idx="1"/>
          </p:nvPr>
        </p:nvSpPr>
        <p:spPr>
          <a:xfrm>
            <a:off x="437444" y="3429000"/>
            <a:ext cx="3817454" cy="2192683"/>
          </a:xfrm>
        </p:spPr>
        <p:txBody>
          <a:bodyPr vert="horz" lIns="91440" tIns="45720" rIns="91440" bIns="45720" rtlCol="0">
            <a:normAutofit/>
          </a:bodyPr>
          <a:lstStyle/>
          <a:p>
            <a:pPr marL="0" indent="0">
              <a:buNone/>
            </a:pPr>
            <a:r>
              <a:rPr lang="en-US" sz="3200" u="sng" dirty="0">
                <a:latin typeface="Times New Roman" panose="02020603050405020304" pitchFamily="18" charset="0"/>
                <a:cs typeface="Times New Roman" panose="02020603050405020304" pitchFamily="18" charset="0"/>
              </a:rPr>
              <a:t>Le livre a </a:t>
            </a:r>
            <a:r>
              <a:rPr lang="en-US" sz="3200" u="sng" dirty="0" err="1">
                <a:latin typeface="Times New Roman" panose="02020603050405020304" pitchFamily="18" charset="0"/>
                <a:cs typeface="Times New Roman" panose="02020603050405020304" pitchFamily="18" charset="0"/>
              </a:rPr>
              <a:t>été</a:t>
            </a:r>
            <a:r>
              <a:rPr lang="en-US" sz="3200" u="sng" dirty="0">
                <a:latin typeface="Times New Roman" panose="02020603050405020304" pitchFamily="18" charset="0"/>
                <a:cs typeface="Times New Roman" panose="02020603050405020304" pitchFamily="18" charset="0"/>
              </a:rPr>
              <a:t> </a:t>
            </a:r>
            <a:r>
              <a:rPr lang="en-US" sz="3200" u="sng" dirty="0" err="1">
                <a:latin typeface="Times New Roman" panose="02020603050405020304" pitchFamily="18" charset="0"/>
                <a:cs typeface="Times New Roman" panose="02020603050405020304" pitchFamily="18" charset="0"/>
              </a:rPr>
              <a:t>publié</a:t>
            </a:r>
            <a:r>
              <a:rPr lang="en-US" sz="3200" u="sng" dirty="0">
                <a:latin typeface="Times New Roman" panose="02020603050405020304" pitchFamily="18" charset="0"/>
                <a:cs typeface="Times New Roman" panose="02020603050405020304" pitchFamily="18" charset="0"/>
              </a:rPr>
              <a:t> </a:t>
            </a:r>
            <a:r>
              <a:rPr lang="en-US" sz="3200" u="sng" dirty="0" err="1">
                <a:latin typeface="Times New Roman" panose="02020603050405020304" pitchFamily="18" charset="0"/>
                <a:cs typeface="Times New Roman" panose="02020603050405020304" pitchFamily="18" charset="0"/>
              </a:rPr>
              <a:t>en</a:t>
            </a:r>
            <a:r>
              <a:rPr lang="en-US" sz="3200" u="sng" dirty="0">
                <a:latin typeface="Times New Roman" panose="02020603050405020304" pitchFamily="18" charset="0"/>
                <a:cs typeface="Times New Roman" panose="02020603050405020304" pitchFamily="18" charset="0"/>
              </a:rPr>
              <a:t> 1857.</a:t>
            </a:r>
          </a:p>
        </p:txBody>
      </p:sp>
      <p:pic>
        <p:nvPicPr>
          <p:cNvPr id="1026" name="Picture 2" descr="rare books first edition precious books FLAUBERT M... - Librairie Camille  Sourget - Rare Books Paris">
            <a:extLst>
              <a:ext uri="{FF2B5EF4-FFF2-40B4-BE49-F238E27FC236}">
                <a16:creationId xmlns:a16="http://schemas.microsoft.com/office/drawing/2014/main" id="{9A962A9D-D293-40BB-B0E0-7AE6C0E6D1B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626707" y="699899"/>
            <a:ext cx="3305041" cy="5418100"/>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a16="http://schemas.microsoft.com/office/drawing/2014/main" id="{190DDC90-6406-4FB1-9AB3-906EB2C40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8044325" y="6102705"/>
            <a:ext cx="3308438" cy="749669"/>
          </a:xfrm>
          <a:prstGeom prst="rect">
            <a:avLst/>
          </a:prstGeom>
          <a:solidFill>
            <a:srgbClr val="9C8154">
              <a:alpha val="25000"/>
            </a:srgbClr>
          </a:solidFill>
          <a:ln w="25400" cap="flat">
            <a:solidFill>
              <a:srgbClr val="9C8154">
                <a:alpha val="25000"/>
              </a:srgbClr>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endParaRPr>
          </a:p>
        </p:txBody>
      </p:sp>
      <p:pic>
        <p:nvPicPr>
          <p:cNvPr id="5" name="Obraz 4" descr="Atrakcyjne kwiaty z gałęziami i trzonami">
            <a:extLst>
              <a:ext uri="{FF2B5EF4-FFF2-40B4-BE49-F238E27FC236}">
                <a16:creationId xmlns:a16="http://schemas.microsoft.com/office/drawing/2014/main" id="{3224B72E-0E3D-4F9F-856A-5C17BA2A5F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44326" y="1315520"/>
            <a:ext cx="3313710" cy="4802479"/>
          </a:xfrm>
          <a:prstGeom prst="rect">
            <a:avLst/>
          </a:prstGeom>
        </p:spPr>
      </p:pic>
      <p:cxnSp>
        <p:nvCxnSpPr>
          <p:cNvPr id="81" name="Straight Connector 80">
            <a:extLst>
              <a:ext uri="{FF2B5EF4-FFF2-40B4-BE49-F238E27FC236}">
                <a16:creationId xmlns:a16="http://schemas.microsoft.com/office/drawing/2014/main" id="{5D28AB17-F6FA-4C53-B3E3-D0A39D4A33C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3EFADC67-92A1-44FB-8691-D8CD71A21EF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432110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54" name="Rectangle 74">
            <a:extLst>
              <a:ext uri="{FF2B5EF4-FFF2-40B4-BE49-F238E27FC236}">
                <a16:creationId xmlns:a16="http://schemas.microsoft.com/office/drawing/2014/main" id="{21AC6A30-4F22-4C0F-B278-19C5B8A80C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5" name="Rectangle 76">
            <a:extLst>
              <a:ext uri="{FF2B5EF4-FFF2-40B4-BE49-F238E27FC236}">
                <a16:creationId xmlns:a16="http://schemas.microsoft.com/office/drawing/2014/main" id="{BB4335AD-65B1-44E4-90AF-264024FE4B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12191999"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id="{783B95DA-4D51-4A16-9BBA-B141F0AB39FD}"/>
              </a:ext>
            </a:extLst>
          </p:cNvPr>
          <p:cNvSpPr>
            <a:spLocks noGrp="1"/>
          </p:cNvSpPr>
          <p:nvPr>
            <p:ph type="title"/>
          </p:nvPr>
        </p:nvSpPr>
        <p:spPr>
          <a:xfrm>
            <a:off x="3151659" y="397943"/>
            <a:ext cx="5524508" cy="1351472"/>
          </a:xfrm>
        </p:spPr>
        <p:txBody>
          <a:bodyPr>
            <a:noAutofit/>
          </a:bodyPr>
          <a:lstStyle/>
          <a:p>
            <a:pPr algn="ctr"/>
            <a:r>
              <a:rPr lang="pl-PL" sz="5400" dirty="0">
                <a:solidFill>
                  <a:schemeClr val="tx1">
                    <a:lumMod val="85000"/>
                    <a:lumOff val="15000"/>
                  </a:schemeClr>
                </a:solidFill>
                <a:latin typeface="Times New Roman" panose="02020603050405020304" pitchFamily="18" charset="0"/>
                <a:cs typeface="Times New Roman" panose="02020603050405020304" pitchFamily="18" charset="0"/>
              </a:rPr>
              <a:t>„Madame Bovary” - résumé</a:t>
            </a:r>
          </a:p>
        </p:txBody>
      </p:sp>
      <p:pic>
        <p:nvPicPr>
          <p:cNvPr id="4" name="Obraz 3">
            <a:extLst>
              <a:ext uri="{FF2B5EF4-FFF2-40B4-BE49-F238E27FC236}">
                <a16:creationId xmlns:a16="http://schemas.microsoft.com/office/drawing/2014/main" id="{AD9207FD-67B4-4CAA-AC15-007E212B3B72}"/>
              </a:ext>
            </a:extLst>
          </p:cNvPr>
          <p:cNvPicPr>
            <a:picLocks noChangeAspect="1"/>
          </p:cNvPicPr>
          <p:nvPr/>
        </p:nvPicPr>
        <p:blipFill rotWithShape="1">
          <a:blip r:embed="rId2"/>
          <a:srcRect l="14389" r="9443"/>
          <a:stretch/>
        </p:blipFill>
        <p:spPr>
          <a:xfrm>
            <a:off x="3" y="1"/>
            <a:ext cx="3695699" cy="6858001"/>
          </a:xfrm>
          <a:custGeom>
            <a:avLst/>
            <a:gdLst/>
            <a:ahLst/>
            <a:cxnLst/>
            <a:rect l="l" t="t" r="r" b="b"/>
            <a:pathLst>
              <a:path w="3695699" h="6858001">
                <a:moveTo>
                  <a:pt x="0" y="0"/>
                </a:moveTo>
                <a:lnTo>
                  <a:pt x="3435129" y="0"/>
                </a:lnTo>
                <a:lnTo>
                  <a:pt x="3430599" y="17349"/>
                </a:lnTo>
                <a:cubicBezTo>
                  <a:pt x="3437542" y="19835"/>
                  <a:pt x="3423757" y="30822"/>
                  <a:pt x="3427683" y="38871"/>
                </a:cubicBezTo>
                <a:cubicBezTo>
                  <a:pt x="3431230" y="44698"/>
                  <a:pt x="3427877" y="49388"/>
                  <a:pt x="3427096" y="55116"/>
                </a:cubicBezTo>
                <a:cubicBezTo>
                  <a:pt x="3429620" y="62945"/>
                  <a:pt x="3421946" y="87211"/>
                  <a:pt x="3417356" y="93331"/>
                </a:cubicBezTo>
                <a:cubicBezTo>
                  <a:pt x="3401974" y="107607"/>
                  <a:pt x="3409629" y="143436"/>
                  <a:pt x="3397765" y="155370"/>
                </a:cubicBezTo>
                <a:cubicBezTo>
                  <a:pt x="3395800" y="159886"/>
                  <a:pt x="3394789" y="164378"/>
                  <a:pt x="3394373" y="168831"/>
                </a:cubicBezTo>
                <a:lnTo>
                  <a:pt x="3394553" y="181402"/>
                </a:lnTo>
                <a:lnTo>
                  <a:pt x="3397293" y="185192"/>
                </a:lnTo>
                <a:lnTo>
                  <a:pt x="3395923" y="192756"/>
                </a:lnTo>
                <a:cubicBezTo>
                  <a:pt x="3396018" y="193497"/>
                  <a:pt x="3396112" y="194237"/>
                  <a:pt x="3396207" y="194978"/>
                </a:cubicBezTo>
                <a:cubicBezTo>
                  <a:pt x="3396531" y="199154"/>
                  <a:pt x="3396856" y="203330"/>
                  <a:pt x="3397180" y="207506"/>
                </a:cubicBezTo>
                <a:cubicBezTo>
                  <a:pt x="3382438" y="200939"/>
                  <a:pt x="3394549" y="241317"/>
                  <a:pt x="3383191" y="229051"/>
                </a:cubicBezTo>
                <a:cubicBezTo>
                  <a:pt x="3382519" y="234401"/>
                  <a:pt x="3381383" y="237332"/>
                  <a:pt x="3380194" y="239137"/>
                </a:cubicBezTo>
                <a:lnTo>
                  <a:pt x="3349267" y="310262"/>
                </a:lnTo>
                <a:lnTo>
                  <a:pt x="3344455" y="381704"/>
                </a:lnTo>
                <a:cubicBezTo>
                  <a:pt x="3343420" y="464598"/>
                  <a:pt x="3338482" y="511985"/>
                  <a:pt x="3327551" y="571873"/>
                </a:cubicBezTo>
                <a:cubicBezTo>
                  <a:pt x="3316620" y="631761"/>
                  <a:pt x="3309762" y="702429"/>
                  <a:pt x="3278869" y="741030"/>
                </a:cubicBezTo>
                <a:lnTo>
                  <a:pt x="3239259" y="957888"/>
                </a:lnTo>
                <a:cubicBezTo>
                  <a:pt x="3267597" y="1021376"/>
                  <a:pt x="3235647" y="1004478"/>
                  <a:pt x="3243890" y="1047869"/>
                </a:cubicBezTo>
                <a:cubicBezTo>
                  <a:pt x="3245988" y="1077107"/>
                  <a:pt x="3228006" y="1101189"/>
                  <a:pt x="3221700" y="1118244"/>
                </a:cubicBezTo>
                <a:cubicBezTo>
                  <a:pt x="3220198" y="1120922"/>
                  <a:pt x="3213346" y="1188569"/>
                  <a:pt x="3211078" y="1190394"/>
                </a:cubicBezTo>
                <a:cubicBezTo>
                  <a:pt x="3204899" y="1218939"/>
                  <a:pt x="3210276" y="1253036"/>
                  <a:pt x="3199704" y="1304585"/>
                </a:cubicBezTo>
                <a:cubicBezTo>
                  <a:pt x="3199438" y="1346246"/>
                  <a:pt x="3168623" y="1413431"/>
                  <a:pt x="3167741" y="1449444"/>
                </a:cubicBezTo>
                <a:cubicBezTo>
                  <a:pt x="3180911" y="1471132"/>
                  <a:pt x="3193362" y="1499173"/>
                  <a:pt x="3194410" y="1520667"/>
                </a:cubicBezTo>
                <a:cubicBezTo>
                  <a:pt x="3181228" y="1513763"/>
                  <a:pt x="3199978" y="1547097"/>
                  <a:pt x="3184473" y="1547038"/>
                </a:cubicBezTo>
                <a:cubicBezTo>
                  <a:pt x="3185153" y="1550949"/>
                  <a:pt x="3186303" y="1554741"/>
                  <a:pt x="3187573" y="1558550"/>
                </a:cubicBezTo>
                <a:lnTo>
                  <a:pt x="3188231" y="1560544"/>
                </a:lnTo>
                <a:lnTo>
                  <a:pt x="3188195" y="1568317"/>
                </a:lnTo>
                <a:lnTo>
                  <a:pt x="3191518" y="1570772"/>
                </a:lnTo>
                <a:lnTo>
                  <a:pt x="3193853" y="1582659"/>
                </a:lnTo>
                <a:cubicBezTo>
                  <a:pt x="3194213" y="1587070"/>
                  <a:pt x="3193997" y="1591769"/>
                  <a:pt x="3192857" y="1596890"/>
                </a:cubicBezTo>
                <a:cubicBezTo>
                  <a:pt x="3185716" y="1609144"/>
                  <a:pt x="3191593" y="1629575"/>
                  <a:pt x="3189686" y="1647479"/>
                </a:cubicBezTo>
                <a:lnTo>
                  <a:pt x="3187125" y="1655568"/>
                </a:lnTo>
                <a:cubicBezTo>
                  <a:pt x="3187259" y="1659315"/>
                  <a:pt x="3192418" y="1733399"/>
                  <a:pt x="3192552" y="1737146"/>
                </a:cubicBezTo>
                <a:cubicBezTo>
                  <a:pt x="3236684" y="1834597"/>
                  <a:pt x="3210475" y="1851660"/>
                  <a:pt x="3219437" y="1908917"/>
                </a:cubicBezTo>
                <a:lnTo>
                  <a:pt x="3220572" y="1915235"/>
                </a:lnTo>
                <a:cubicBezTo>
                  <a:pt x="3225642" y="1919319"/>
                  <a:pt x="3228448" y="1945519"/>
                  <a:pt x="3226946" y="1954447"/>
                </a:cubicBezTo>
                <a:cubicBezTo>
                  <a:pt x="3219553" y="1979351"/>
                  <a:pt x="3239504" y="2001442"/>
                  <a:pt x="3234148" y="2021397"/>
                </a:cubicBezTo>
                <a:cubicBezTo>
                  <a:pt x="3234224" y="2026740"/>
                  <a:pt x="3235084" y="2031233"/>
                  <a:pt x="3236424" y="2035173"/>
                </a:cubicBezTo>
                <a:lnTo>
                  <a:pt x="3241339" y="2045116"/>
                </a:lnTo>
                <a:lnTo>
                  <a:pt x="3233470" y="2098623"/>
                </a:lnTo>
                <a:cubicBezTo>
                  <a:pt x="3230495" y="2129687"/>
                  <a:pt x="3232618" y="2188321"/>
                  <a:pt x="3230016" y="2240964"/>
                </a:cubicBezTo>
                <a:cubicBezTo>
                  <a:pt x="3226602" y="2283982"/>
                  <a:pt x="3232644" y="2342030"/>
                  <a:pt x="3237809" y="2379644"/>
                </a:cubicBezTo>
                <a:cubicBezTo>
                  <a:pt x="3244462" y="2409884"/>
                  <a:pt x="3221747" y="2435219"/>
                  <a:pt x="3237054" y="2459103"/>
                </a:cubicBezTo>
                <a:cubicBezTo>
                  <a:pt x="3245536" y="2488997"/>
                  <a:pt x="3251426" y="2510390"/>
                  <a:pt x="3255285" y="2538679"/>
                </a:cubicBezTo>
                <a:cubicBezTo>
                  <a:pt x="3258296" y="2574322"/>
                  <a:pt x="3245460" y="2589819"/>
                  <a:pt x="3245073" y="2622720"/>
                </a:cubicBezTo>
                <a:lnTo>
                  <a:pt x="3252960" y="2736087"/>
                </a:lnTo>
                <a:cubicBezTo>
                  <a:pt x="3245577" y="2772183"/>
                  <a:pt x="3230063" y="2856752"/>
                  <a:pt x="3218681" y="2902964"/>
                </a:cubicBezTo>
                <a:cubicBezTo>
                  <a:pt x="3212624" y="2927969"/>
                  <a:pt x="3209733" y="2973979"/>
                  <a:pt x="3203641" y="3008786"/>
                </a:cubicBezTo>
                <a:cubicBezTo>
                  <a:pt x="3197547" y="3043595"/>
                  <a:pt x="3186644" y="3093251"/>
                  <a:pt x="3182123" y="3111815"/>
                </a:cubicBezTo>
                <a:lnTo>
                  <a:pt x="3176517" y="3120169"/>
                </a:lnTo>
                <a:lnTo>
                  <a:pt x="3177035" y="3121646"/>
                </a:lnTo>
                <a:cubicBezTo>
                  <a:pt x="3177423" y="3127588"/>
                  <a:pt x="3176129" y="3130763"/>
                  <a:pt x="3174093" y="3132705"/>
                </a:cubicBezTo>
                <a:lnTo>
                  <a:pt x="3171045" y="3134220"/>
                </a:lnTo>
                <a:lnTo>
                  <a:pt x="3168274" y="3141524"/>
                </a:lnTo>
                <a:lnTo>
                  <a:pt x="3160781" y="3155149"/>
                </a:lnTo>
                <a:cubicBezTo>
                  <a:pt x="3160949" y="3156237"/>
                  <a:pt x="3161116" y="3157326"/>
                  <a:pt x="3161284" y="3158414"/>
                </a:cubicBezTo>
                <a:lnTo>
                  <a:pt x="3152950" y="3180080"/>
                </a:lnTo>
                <a:lnTo>
                  <a:pt x="3153739" y="3180719"/>
                </a:lnTo>
                <a:cubicBezTo>
                  <a:pt x="3155321" y="3182647"/>
                  <a:pt x="3156128" y="3184999"/>
                  <a:pt x="3155342" y="3188313"/>
                </a:cubicBezTo>
                <a:cubicBezTo>
                  <a:pt x="3169797" y="3188216"/>
                  <a:pt x="3159934" y="3192271"/>
                  <a:pt x="3156340" y="3202049"/>
                </a:cubicBezTo>
                <a:cubicBezTo>
                  <a:pt x="3177988" y="3204083"/>
                  <a:pt x="3159779" y="3228842"/>
                  <a:pt x="3169832" y="3237938"/>
                </a:cubicBezTo>
                <a:cubicBezTo>
                  <a:pt x="3166705" y="3245075"/>
                  <a:pt x="3163793" y="3252659"/>
                  <a:pt x="3161244" y="3260564"/>
                </a:cubicBezTo>
                <a:lnTo>
                  <a:pt x="3160005" y="3265314"/>
                </a:lnTo>
                <a:cubicBezTo>
                  <a:pt x="3160063" y="3265371"/>
                  <a:pt x="3160124" y="3265428"/>
                  <a:pt x="3160184" y="3265486"/>
                </a:cubicBezTo>
                <a:cubicBezTo>
                  <a:pt x="3160345" y="3266694"/>
                  <a:pt x="3160101" y="3268319"/>
                  <a:pt x="3159279" y="3270659"/>
                </a:cubicBezTo>
                <a:lnTo>
                  <a:pt x="3157747" y="3273971"/>
                </a:lnTo>
                <a:lnTo>
                  <a:pt x="3155343" y="3283185"/>
                </a:lnTo>
                <a:cubicBezTo>
                  <a:pt x="3155517" y="3284422"/>
                  <a:pt x="3155689" y="3285657"/>
                  <a:pt x="3155860" y="3286893"/>
                </a:cubicBezTo>
                <a:lnTo>
                  <a:pt x="3158001" y="3289146"/>
                </a:lnTo>
                <a:lnTo>
                  <a:pt x="3157508" y="3289877"/>
                </a:lnTo>
                <a:cubicBezTo>
                  <a:pt x="3151604" y="3294411"/>
                  <a:pt x="3144966" y="3293561"/>
                  <a:pt x="3159853" y="3309833"/>
                </a:cubicBezTo>
                <a:cubicBezTo>
                  <a:pt x="3149181" y="3321561"/>
                  <a:pt x="3158789" y="3329345"/>
                  <a:pt x="3157392" y="3351579"/>
                </a:cubicBezTo>
                <a:cubicBezTo>
                  <a:pt x="3148710" y="3357083"/>
                  <a:pt x="3149361" y="3365079"/>
                  <a:pt x="3152871" y="3374240"/>
                </a:cubicBezTo>
                <a:cubicBezTo>
                  <a:pt x="3148885" y="3383513"/>
                  <a:pt x="3145239" y="3392740"/>
                  <a:pt x="3142119" y="3402557"/>
                </a:cubicBezTo>
                <a:lnTo>
                  <a:pt x="3138061" y="3419585"/>
                </a:lnTo>
                <a:lnTo>
                  <a:pt x="3139796" y="3424940"/>
                </a:lnTo>
                <a:cubicBezTo>
                  <a:pt x="3142520" y="3434326"/>
                  <a:pt x="3143300" y="3443700"/>
                  <a:pt x="3137669" y="3463264"/>
                </a:cubicBezTo>
                <a:cubicBezTo>
                  <a:pt x="3147380" y="3480689"/>
                  <a:pt x="3167781" y="3490510"/>
                  <a:pt x="3168140" y="3518969"/>
                </a:cubicBezTo>
                <a:cubicBezTo>
                  <a:pt x="3159473" y="3545761"/>
                  <a:pt x="3191152" y="3574399"/>
                  <a:pt x="3179206" y="3607864"/>
                </a:cubicBezTo>
                <a:cubicBezTo>
                  <a:pt x="3176757" y="3619813"/>
                  <a:pt x="3181069" y="3654600"/>
                  <a:pt x="3189125" y="3659839"/>
                </a:cubicBezTo>
                <a:cubicBezTo>
                  <a:pt x="3191518" y="3666815"/>
                  <a:pt x="3189857" y="3675779"/>
                  <a:pt x="3198077" y="3677681"/>
                </a:cubicBezTo>
                <a:cubicBezTo>
                  <a:pt x="3208136" y="3681475"/>
                  <a:pt x="3196345" y="3709561"/>
                  <a:pt x="3207094" y="3703876"/>
                </a:cubicBezTo>
                <a:cubicBezTo>
                  <a:pt x="3199084" y="3723751"/>
                  <a:pt x="3220453" y="3734396"/>
                  <a:pt x="3227016" y="3748633"/>
                </a:cubicBezTo>
                <a:cubicBezTo>
                  <a:pt x="3218663" y="3764666"/>
                  <a:pt x="3240667" y="3778725"/>
                  <a:pt x="3246806" y="3811324"/>
                </a:cubicBezTo>
                <a:cubicBezTo>
                  <a:pt x="3237058" y="3829063"/>
                  <a:pt x="3251097" y="3833247"/>
                  <a:pt x="3239091" y="3865102"/>
                </a:cubicBezTo>
                <a:cubicBezTo>
                  <a:pt x="3240755" y="3865725"/>
                  <a:pt x="3242340" y="3866659"/>
                  <a:pt x="3243800" y="3867874"/>
                </a:cubicBezTo>
                <a:cubicBezTo>
                  <a:pt x="3252276" y="3874935"/>
                  <a:pt x="3254724" y="3889782"/>
                  <a:pt x="3249268" y="3901031"/>
                </a:cubicBezTo>
                <a:cubicBezTo>
                  <a:pt x="3234180" y="3950514"/>
                  <a:pt x="3270886" y="3938724"/>
                  <a:pt x="3271850" y="3976535"/>
                </a:cubicBezTo>
                <a:cubicBezTo>
                  <a:pt x="3275333" y="4018513"/>
                  <a:pt x="3265836" y="4033210"/>
                  <a:pt x="3253128" y="4091308"/>
                </a:cubicBezTo>
                <a:cubicBezTo>
                  <a:pt x="3262530" y="4093945"/>
                  <a:pt x="3263925" y="4100312"/>
                  <a:pt x="3261491" y="4112665"/>
                </a:cubicBezTo>
                <a:cubicBezTo>
                  <a:pt x="3263824" y="4132845"/>
                  <a:pt x="3285122" y="4124005"/>
                  <a:pt x="3275235" y="4148543"/>
                </a:cubicBezTo>
                <a:cubicBezTo>
                  <a:pt x="3282222" y="4163609"/>
                  <a:pt x="3300717" y="4191930"/>
                  <a:pt x="3303406" y="4203059"/>
                </a:cubicBezTo>
                <a:cubicBezTo>
                  <a:pt x="3307769" y="4216879"/>
                  <a:pt x="3289765" y="4198911"/>
                  <a:pt x="3291377" y="4215304"/>
                </a:cubicBezTo>
                <a:cubicBezTo>
                  <a:pt x="3295421" y="4234470"/>
                  <a:pt x="3290844" y="4240556"/>
                  <a:pt x="3303627" y="4247412"/>
                </a:cubicBezTo>
                <a:cubicBezTo>
                  <a:pt x="3300302" y="4270043"/>
                  <a:pt x="3313094" y="4269840"/>
                  <a:pt x="3323715" y="4295574"/>
                </a:cubicBezTo>
                <a:cubicBezTo>
                  <a:pt x="3318854" y="4309546"/>
                  <a:pt x="3323708" y="4317748"/>
                  <a:pt x="3331757" y="4324626"/>
                </a:cubicBezTo>
                <a:cubicBezTo>
                  <a:pt x="3334500" y="4352298"/>
                  <a:pt x="3348521" y="4373553"/>
                  <a:pt x="3357571" y="4402594"/>
                </a:cubicBezTo>
                <a:cubicBezTo>
                  <a:pt x="3395421" y="4440113"/>
                  <a:pt x="3406716" y="4492429"/>
                  <a:pt x="3416883" y="4511276"/>
                </a:cubicBezTo>
                <a:lnTo>
                  <a:pt x="3418568" y="4515669"/>
                </a:lnTo>
                <a:cubicBezTo>
                  <a:pt x="3418685" y="4519956"/>
                  <a:pt x="3418801" y="4524244"/>
                  <a:pt x="3418918" y="4528531"/>
                </a:cubicBezTo>
                <a:cubicBezTo>
                  <a:pt x="3418727" y="4530191"/>
                  <a:pt x="3418537" y="4531850"/>
                  <a:pt x="3418346" y="4533510"/>
                </a:cubicBezTo>
                <a:cubicBezTo>
                  <a:pt x="3418215" y="4536889"/>
                  <a:pt x="3418462" y="4539065"/>
                  <a:pt x="3419005" y="4540494"/>
                </a:cubicBezTo>
                <a:lnTo>
                  <a:pt x="3424268" y="4595886"/>
                </a:lnTo>
                <a:cubicBezTo>
                  <a:pt x="3429156" y="4624362"/>
                  <a:pt x="3443934" y="4682306"/>
                  <a:pt x="3448330" y="4711348"/>
                </a:cubicBezTo>
                <a:lnTo>
                  <a:pt x="3445621" y="4714874"/>
                </a:lnTo>
                <a:cubicBezTo>
                  <a:pt x="3444103" y="4718397"/>
                  <a:pt x="3443735" y="4723077"/>
                  <a:pt x="3445980" y="4730345"/>
                </a:cubicBezTo>
                <a:lnTo>
                  <a:pt x="3446976" y="4731926"/>
                </a:lnTo>
                <a:lnTo>
                  <a:pt x="3443720" y="4745408"/>
                </a:lnTo>
                <a:cubicBezTo>
                  <a:pt x="3444756" y="4771155"/>
                  <a:pt x="3455466" y="4843107"/>
                  <a:pt x="3453194" y="4886406"/>
                </a:cubicBezTo>
                <a:cubicBezTo>
                  <a:pt x="3454856" y="4906631"/>
                  <a:pt x="3481235" y="5008239"/>
                  <a:pt x="3455210" y="5025296"/>
                </a:cubicBezTo>
                <a:cubicBezTo>
                  <a:pt x="3442202" y="5116320"/>
                  <a:pt x="3464654" y="5119078"/>
                  <a:pt x="3462841" y="5211091"/>
                </a:cubicBezTo>
                <a:cubicBezTo>
                  <a:pt x="3469390" y="5269669"/>
                  <a:pt x="3462794" y="5327391"/>
                  <a:pt x="3469385" y="5356669"/>
                </a:cubicBezTo>
                <a:cubicBezTo>
                  <a:pt x="3471479" y="5361935"/>
                  <a:pt x="3474277" y="5366825"/>
                  <a:pt x="3477268" y="5371683"/>
                </a:cubicBezTo>
                <a:lnTo>
                  <a:pt x="3478824" y="5374232"/>
                </a:lnTo>
                <a:lnTo>
                  <a:pt x="3486664" y="5427532"/>
                </a:lnTo>
                <a:lnTo>
                  <a:pt x="3499845" y="5523238"/>
                </a:lnTo>
                <a:cubicBezTo>
                  <a:pt x="3496480" y="5535759"/>
                  <a:pt x="3498126" y="5574631"/>
                  <a:pt x="3505782" y="5582050"/>
                </a:cubicBezTo>
                <a:cubicBezTo>
                  <a:pt x="3507640" y="5590169"/>
                  <a:pt x="3505294" y="5599602"/>
                  <a:pt x="3513368" y="5603412"/>
                </a:cubicBezTo>
                <a:cubicBezTo>
                  <a:pt x="3518549" y="5620896"/>
                  <a:pt x="3530454" y="5660930"/>
                  <a:pt x="3536869" y="5686953"/>
                </a:cubicBezTo>
                <a:cubicBezTo>
                  <a:pt x="3527290" y="5702684"/>
                  <a:pt x="3548216" y="5722678"/>
                  <a:pt x="3551859" y="5759548"/>
                </a:cubicBezTo>
                <a:cubicBezTo>
                  <a:pt x="3540751" y="5776843"/>
                  <a:pt x="3554471" y="5784377"/>
                  <a:pt x="3540024" y="5816599"/>
                </a:cubicBezTo>
                <a:cubicBezTo>
                  <a:pt x="3541640" y="5817630"/>
                  <a:pt x="3543154" y="5818984"/>
                  <a:pt x="3544521" y="5820619"/>
                </a:cubicBezTo>
                <a:cubicBezTo>
                  <a:pt x="3552455" y="5830118"/>
                  <a:pt x="3553767" y="5846834"/>
                  <a:pt x="3547449" y="5857956"/>
                </a:cubicBezTo>
                <a:cubicBezTo>
                  <a:pt x="3528571" y="5908761"/>
                  <a:pt x="3532186" y="5952107"/>
                  <a:pt x="3530253" y="5993572"/>
                </a:cubicBezTo>
                <a:cubicBezTo>
                  <a:pt x="3530522" y="6040113"/>
                  <a:pt x="3553891" y="6005695"/>
                  <a:pt x="3536734" y="6066404"/>
                </a:cubicBezTo>
                <a:cubicBezTo>
                  <a:pt x="3545935" y="6071268"/>
                  <a:pt x="3546842" y="6078512"/>
                  <a:pt x="3543461" y="6091477"/>
                </a:cubicBezTo>
                <a:cubicBezTo>
                  <a:pt x="3549602" y="6107585"/>
                  <a:pt x="3568275" y="6137061"/>
                  <a:pt x="3573577" y="6163051"/>
                </a:cubicBezTo>
                <a:cubicBezTo>
                  <a:pt x="3577046" y="6182032"/>
                  <a:pt x="3572259" y="6223892"/>
                  <a:pt x="3575275" y="6247420"/>
                </a:cubicBezTo>
                <a:cubicBezTo>
                  <a:pt x="3570217" y="6271412"/>
                  <a:pt x="3583023" y="6273898"/>
                  <a:pt x="3591673" y="6304222"/>
                </a:cubicBezTo>
                <a:cubicBezTo>
                  <a:pt x="3585743" y="6318440"/>
                  <a:pt x="3589967" y="6328418"/>
                  <a:pt x="3597489" y="6337624"/>
                </a:cubicBezTo>
                <a:cubicBezTo>
                  <a:pt x="3598113" y="6368401"/>
                  <a:pt x="3610504" y="6394558"/>
                  <a:pt x="3617330" y="6428161"/>
                </a:cubicBezTo>
                <a:cubicBezTo>
                  <a:pt x="3612404" y="6466489"/>
                  <a:pt x="3633001" y="6482393"/>
                  <a:pt x="3640218" y="6518318"/>
                </a:cubicBezTo>
                <a:cubicBezTo>
                  <a:pt x="3625420" y="6557419"/>
                  <a:pt x="3668862" y="6537820"/>
                  <a:pt x="3670788" y="6568733"/>
                </a:cubicBezTo>
                <a:cubicBezTo>
                  <a:pt x="3659124" y="6621466"/>
                  <a:pt x="3685482" y="6565072"/>
                  <a:pt x="3687763" y="6643164"/>
                </a:cubicBezTo>
                <a:cubicBezTo>
                  <a:pt x="3685396" y="6647995"/>
                  <a:pt x="3689317" y="6656838"/>
                  <a:pt x="3693097" y="6655183"/>
                </a:cubicBezTo>
                <a:cubicBezTo>
                  <a:pt x="3693444" y="6672318"/>
                  <a:pt x="3690193" y="6715787"/>
                  <a:pt x="3689847" y="6745974"/>
                </a:cubicBezTo>
                <a:cubicBezTo>
                  <a:pt x="3689583" y="6773144"/>
                  <a:pt x="3690048" y="6817635"/>
                  <a:pt x="3691023" y="6836306"/>
                </a:cubicBezTo>
                <a:lnTo>
                  <a:pt x="3695699" y="6858001"/>
                </a:lnTo>
                <a:lnTo>
                  <a:pt x="0" y="6858000"/>
                </a:lnTo>
                <a:close/>
              </a:path>
            </a:pathLst>
          </a:custGeom>
        </p:spPr>
      </p:pic>
      <p:sp>
        <p:nvSpPr>
          <p:cNvPr id="1056" name="Content Placeholder 1031">
            <a:extLst>
              <a:ext uri="{FF2B5EF4-FFF2-40B4-BE49-F238E27FC236}">
                <a16:creationId xmlns:a16="http://schemas.microsoft.com/office/drawing/2014/main" id="{5F64EF81-CB20-2AD7-53E9-D978AE866206}"/>
              </a:ext>
            </a:extLst>
          </p:cNvPr>
          <p:cNvSpPr>
            <a:spLocks noGrp="1"/>
          </p:cNvSpPr>
          <p:nvPr>
            <p:ph idx="1"/>
          </p:nvPr>
        </p:nvSpPr>
        <p:spPr>
          <a:xfrm>
            <a:off x="3431667" y="2112981"/>
            <a:ext cx="5064634" cy="1427662"/>
          </a:xfrm>
          <a:noFill/>
          <a:ln>
            <a:noFill/>
          </a:ln>
        </p:spPr>
        <p:style>
          <a:lnRef idx="0">
            <a:scrgbClr r="0" g="0" b="0"/>
          </a:lnRef>
          <a:fillRef idx="0">
            <a:scrgbClr r="0" g="0" b="0"/>
          </a:fillRef>
          <a:effectRef idx="0">
            <a:scrgbClr r="0" g="0" b="0"/>
          </a:effectRef>
          <a:fontRef idx="minor">
            <a:schemeClr val="dk1"/>
          </a:fontRef>
        </p:style>
        <p:txBody>
          <a:bodyPr>
            <a:normAutofit/>
          </a:bodyPr>
          <a:lstStyle/>
          <a:p>
            <a:pPr marL="0" indent="0">
              <a:buNone/>
            </a:pPr>
            <a:r>
              <a:rPr lang="pl-PL" dirty="0">
                <a:solidFill>
                  <a:schemeClr val="tx1">
                    <a:lumMod val="85000"/>
                    <a:lumOff val="15000"/>
                  </a:schemeClr>
                </a:solidFill>
                <a:latin typeface="Times New Roman" panose="02020603050405020304" pitchFamily="18" charset="0"/>
                <a:cs typeface="Times New Roman" panose="02020603050405020304" pitchFamily="18" charset="0"/>
              </a:rPr>
              <a:t>Emma Bovary:</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est</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très</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instruite</a:t>
            </a:r>
            <a:r>
              <a:rPr lang="pl-PL" dirty="0">
                <a:latin typeface="Times New Roman" panose="02020603050405020304" pitchFamily="18" charset="0"/>
                <a:ea typeface="Calibri" panose="020F0502020204030204" pitchFamily="34" charset="0"/>
                <a:cs typeface="Times New Roman" panose="02020603050405020304" pitchFamily="18" charset="0"/>
              </a:rPr>
              <a:t>. E</a:t>
            </a:r>
            <a:r>
              <a:rPr lang="pl-PL" dirty="0">
                <a:effectLst/>
                <a:latin typeface="Times New Roman" panose="02020603050405020304" pitchFamily="18" charset="0"/>
                <a:ea typeface="Calibri" panose="020F0502020204030204" pitchFamily="34" charset="0"/>
                <a:cs typeface="Times New Roman" panose="02020603050405020304" pitchFamily="18" charset="0"/>
              </a:rPr>
              <a:t>lle lit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beaucoup</a:t>
            </a:r>
            <a:r>
              <a:rPr lang="pl-PL" dirty="0">
                <a:effectLst/>
                <a:latin typeface="Times New Roman" panose="02020603050405020304" pitchFamily="18" charset="0"/>
                <a:ea typeface="Calibri" panose="020F0502020204030204" pitchFamily="34" charset="0"/>
                <a:cs typeface="Times New Roman" panose="02020603050405020304" pitchFamily="18" charset="0"/>
              </a:rPr>
              <a:t> de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livres</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elle</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rêve</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toujours</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d'une</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vie</a:t>
            </a:r>
            <a:r>
              <a:rPr lang="pl-PL" dirty="0">
                <a:effectLst/>
                <a:latin typeface="Times New Roman" panose="02020603050405020304" pitchFamily="18" charset="0"/>
                <a:ea typeface="Calibri" panose="020F0502020204030204" pitchFamily="34" charset="0"/>
                <a:cs typeface="Times New Roman" panose="02020603050405020304" pitchFamily="18" charset="0"/>
              </a:rPr>
              <a:t> </a:t>
            </a:r>
            <a:r>
              <a:rPr lang="pl-PL" dirty="0" err="1">
                <a:effectLst/>
                <a:latin typeface="Times New Roman" panose="02020603050405020304" pitchFamily="18" charset="0"/>
                <a:ea typeface="Calibri" panose="020F0502020204030204" pitchFamily="34" charset="0"/>
                <a:cs typeface="Times New Roman" panose="02020603050405020304" pitchFamily="18" charset="0"/>
              </a:rPr>
              <a:t>meilleure</a:t>
            </a:r>
            <a:r>
              <a:rPr lang="pl-PL" dirty="0">
                <a:effectLst/>
                <a:latin typeface="Times New Roman" panose="02020603050405020304" pitchFamily="18" charset="0"/>
                <a:ea typeface="Calibri" panose="020F0502020204030204" pitchFamily="34" charset="0"/>
                <a:cs typeface="Times New Roman" panose="02020603050405020304" pitchFamily="18" charset="0"/>
              </a:rPr>
              <a:t>.</a:t>
            </a:r>
          </a:p>
          <a:p>
            <a:pPr marL="0" indent="0">
              <a:buNone/>
            </a:pPr>
            <a:endParaRPr lang="en-US" dirty="0">
              <a:solidFill>
                <a:schemeClr val="tx1">
                  <a:lumMod val="85000"/>
                  <a:lumOff val="15000"/>
                </a:schemeClr>
              </a:solidFill>
              <a:latin typeface="Times New Roman" panose="02020603050405020304" pitchFamily="18" charset="0"/>
              <a:cs typeface="Times New Roman" panose="02020603050405020304" pitchFamily="18" charset="0"/>
            </a:endParaRPr>
          </a:p>
        </p:txBody>
      </p:sp>
      <p:pic>
        <p:nvPicPr>
          <p:cNvPr id="1028" name="Picture 4" descr="Emma, Charles Bovary et Monsieur Homais, illustrations d'Edgar Chahine pour une édition du roman, 1935.">
            <a:extLst>
              <a:ext uri="{FF2B5EF4-FFF2-40B4-BE49-F238E27FC236}">
                <a16:creationId xmlns:a16="http://schemas.microsoft.com/office/drawing/2014/main" id="{0046B102-E5D2-4B43-9F87-40FEF395DD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820" r="14544"/>
          <a:stretch/>
        </p:blipFill>
        <p:spPr bwMode="auto">
          <a:xfrm>
            <a:off x="8580467" y="10"/>
            <a:ext cx="3611533" cy="6857990"/>
          </a:xfrm>
          <a:custGeom>
            <a:avLst/>
            <a:gdLst/>
            <a:ahLst/>
            <a:cxnLst/>
            <a:rect l="l" t="t" r="r" b="b"/>
            <a:pathLst>
              <a:path w="3810000" h="6858000">
                <a:moveTo>
                  <a:pt x="95627" y="0"/>
                </a:moveTo>
                <a:lnTo>
                  <a:pt x="3810000" y="0"/>
                </a:lnTo>
                <a:lnTo>
                  <a:pt x="3810000" y="6858000"/>
                </a:lnTo>
                <a:lnTo>
                  <a:pt x="13132" y="6858000"/>
                </a:lnTo>
                <a:cubicBezTo>
                  <a:pt x="13183" y="6857363"/>
                  <a:pt x="13234" y="6856727"/>
                  <a:pt x="13284" y="6856090"/>
                </a:cubicBezTo>
                <a:lnTo>
                  <a:pt x="31566" y="6805847"/>
                </a:lnTo>
                <a:lnTo>
                  <a:pt x="30463" y="6715381"/>
                </a:lnTo>
                <a:cubicBezTo>
                  <a:pt x="29585" y="6714082"/>
                  <a:pt x="28597" y="6713038"/>
                  <a:pt x="27533" y="6712286"/>
                </a:cubicBezTo>
                <a:lnTo>
                  <a:pt x="31288" y="6698474"/>
                </a:lnTo>
                <a:lnTo>
                  <a:pt x="29901" y="6686264"/>
                </a:lnTo>
                <a:cubicBezTo>
                  <a:pt x="29591" y="6639749"/>
                  <a:pt x="29281" y="6593234"/>
                  <a:pt x="28971" y="6546719"/>
                </a:cubicBezTo>
                <a:cubicBezTo>
                  <a:pt x="23415" y="6502008"/>
                  <a:pt x="3087" y="6462057"/>
                  <a:pt x="310" y="6408337"/>
                </a:cubicBezTo>
                <a:cubicBezTo>
                  <a:pt x="-2468" y="6354617"/>
                  <a:pt x="14431" y="6312397"/>
                  <a:pt x="12307" y="6224401"/>
                </a:cubicBezTo>
                <a:lnTo>
                  <a:pt x="27152" y="6147415"/>
                </a:lnTo>
                <a:lnTo>
                  <a:pt x="39044" y="6093837"/>
                </a:lnTo>
                <a:cubicBezTo>
                  <a:pt x="47718" y="6039281"/>
                  <a:pt x="47985" y="5964495"/>
                  <a:pt x="46816" y="5915901"/>
                </a:cubicBezTo>
                <a:cubicBezTo>
                  <a:pt x="43189" y="5876557"/>
                  <a:pt x="47196" y="5863739"/>
                  <a:pt x="33533" y="5831562"/>
                </a:cubicBezTo>
                <a:cubicBezTo>
                  <a:pt x="27901" y="5792459"/>
                  <a:pt x="47408" y="5747455"/>
                  <a:pt x="46555" y="5710909"/>
                </a:cubicBezTo>
                <a:cubicBezTo>
                  <a:pt x="53188" y="5686865"/>
                  <a:pt x="49116" y="5615845"/>
                  <a:pt x="62461" y="5602222"/>
                </a:cubicBezTo>
                <a:cubicBezTo>
                  <a:pt x="64066" y="5572067"/>
                  <a:pt x="49594" y="5555548"/>
                  <a:pt x="56185" y="5529979"/>
                </a:cubicBezTo>
                <a:lnTo>
                  <a:pt x="67961" y="5458854"/>
                </a:lnTo>
                <a:lnTo>
                  <a:pt x="110939" y="5353584"/>
                </a:lnTo>
                <a:cubicBezTo>
                  <a:pt x="123070" y="5308303"/>
                  <a:pt x="110671" y="5307524"/>
                  <a:pt x="128276" y="5249764"/>
                </a:cubicBezTo>
                <a:cubicBezTo>
                  <a:pt x="137692" y="5218499"/>
                  <a:pt x="146153" y="5160067"/>
                  <a:pt x="156749" y="5116288"/>
                </a:cubicBezTo>
                <a:cubicBezTo>
                  <a:pt x="167347" y="5072508"/>
                  <a:pt x="184838" y="5010298"/>
                  <a:pt x="191855" y="4987089"/>
                </a:cubicBezTo>
                <a:lnTo>
                  <a:pt x="219824" y="4934095"/>
                </a:lnTo>
                <a:cubicBezTo>
                  <a:pt x="223315" y="4926170"/>
                  <a:pt x="231151" y="4920904"/>
                  <a:pt x="231137" y="4903120"/>
                </a:cubicBezTo>
                <a:lnTo>
                  <a:pt x="219738" y="4827391"/>
                </a:lnTo>
                <a:cubicBezTo>
                  <a:pt x="223928" y="4818620"/>
                  <a:pt x="227939" y="4809255"/>
                  <a:pt x="231597" y="4799440"/>
                </a:cubicBezTo>
                <a:lnTo>
                  <a:pt x="233480" y="4793512"/>
                </a:lnTo>
                <a:cubicBezTo>
                  <a:pt x="233423" y="4793432"/>
                  <a:pt x="233367" y="4793351"/>
                  <a:pt x="233310" y="4793271"/>
                </a:cubicBezTo>
                <a:cubicBezTo>
                  <a:pt x="233275" y="4791711"/>
                  <a:pt x="233728" y="4789662"/>
                  <a:pt x="234882" y="4786765"/>
                </a:cubicBezTo>
                <a:lnTo>
                  <a:pt x="236914" y="4782703"/>
                </a:lnTo>
                <a:lnTo>
                  <a:pt x="246329" y="4683644"/>
                </a:lnTo>
                <a:cubicBezTo>
                  <a:pt x="256294" y="4677568"/>
                  <a:pt x="256527" y="4667288"/>
                  <a:pt x="253823" y="4655204"/>
                </a:cubicBezTo>
                <a:cubicBezTo>
                  <a:pt x="259521" y="4631796"/>
                  <a:pt x="280440" y="4574275"/>
                  <a:pt x="280514" y="4543195"/>
                </a:cubicBezTo>
                <a:cubicBezTo>
                  <a:pt x="272112" y="4519880"/>
                  <a:pt x="251340" y="4505102"/>
                  <a:pt x="254268" y="4468722"/>
                </a:cubicBezTo>
                <a:cubicBezTo>
                  <a:pt x="266696" y="4435462"/>
                  <a:pt x="236001" y="4395418"/>
                  <a:pt x="252728" y="4353998"/>
                </a:cubicBezTo>
                <a:cubicBezTo>
                  <a:pt x="256750" y="4339008"/>
                  <a:pt x="256168" y="4294115"/>
                  <a:pt x="248123" y="4286542"/>
                </a:cubicBezTo>
                <a:cubicBezTo>
                  <a:pt x="246365" y="4277371"/>
                  <a:pt x="249194" y="4266107"/>
                  <a:pt x="240584" y="4262777"/>
                </a:cubicBezTo>
                <a:cubicBezTo>
                  <a:pt x="230221" y="4256829"/>
                  <a:pt x="246153" y="4222259"/>
                  <a:pt x="233949" y="4228340"/>
                </a:cubicBezTo>
                <a:cubicBezTo>
                  <a:pt x="244865" y="4203839"/>
                  <a:pt x="223150" y="4187902"/>
                  <a:pt x="217758" y="4169004"/>
                </a:cubicBezTo>
                <a:cubicBezTo>
                  <a:pt x="228596" y="4149446"/>
                  <a:pt x="206597" y="4129080"/>
                  <a:pt x="203797" y="4086781"/>
                </a:cubicBezTo>
                <a:cubicBezTo>
                  <a:pt x="216334" y="4065199"/>
                  <a:pt x="201740" y="4058317"/>
                  <a:pt x="218344" y="4018957"/>
                </a:cubicBezTo>
                <a:cubicBezTo>
                  <a:pt x="216630" y="4017979"/>
                  <a:pt x="215034" y="4016614"/>
                  <a:pt x="213609" y="4014902"/>
                </a:cubicBezTo>
                <a:cubicBezTo>
                  <a:pt x="205325" y="4004955"/>
                  <a:pt x="204424" y="3985729"/>
                  <a:pt x="211594" y="3971964"/>
                </a:cubicBezTo>
                <a:cubicBezTo>
                  <a:pt x="233561" y="3910433"/>
                  <a:pt x="230991" y="3860613"/>
                  <a:pt x="234357" y="3812226"/>
                </a:cubicBezTo>
                <a:cubicBezTo>
                  <a:pt x="235501" y="3758242"/>
                  <a:pt x="209185" y="3801364"/>
                  <a:pt x="229596" y="3728573"/>
                </a:cubicBezTo>
                <a:cubicBezTo>
                  <a:pt x="219804" y="3724174"/>
                  <a:pt x="219047" y="3715890"/>
                  <a:pt x="223099" y="3700384"/>
                </a:cubicBezTo>
                <a:cubicBezTo>
                  <a:pt x="222942" y="3674360"/>
                  <a:pt x="199034" y="3683312"/>
                  <a:pt x="212511" y="3653063"/>
                </a:cubicBezTo>
                <a:cubicBezTo>
                  <a:pt x="207582" y="3623616"/>
                  <a:pt x="199349" y="3555881"/>
                  <a:pt x="193522" y="3523704"/>
                </a:cubicBezTo>
                <a:cubicBezTo>
                  <a:pt x="199728" y="3495169"/>
                  <a:pt x="185963" y="3494025"/>
                  <a:pt x="177551" y="3460001"/>
                </a:cubicBezTo>
                <a:cubicBezTo>
                  <a:pt x="184399" y="3442692"/>
                  <a:pt x="180138" y="3431687"/>
                  <a:pt x="172293" y="3422022"/>
                </a:cubicBezTo>
                <a:cubicBezTo>
                  <a:pt x="172567" y="3386386"/>
                  <a:pt x="159982" y="3357707"/>
                  <a:pt x="153640" y="3319632"/>
                </a:cubicBezTo>
                <a:cubicBezTo>
                  <a:pt x="117352" y="3267571"/>
                  <a:pt x="111308" y="3199530"/>
                  <a:pt x="102580" y="3174350"/>
                </a:cubicBezTo>
                <a:lnTo>
                  <a:pt x="101281" y="3168555"/>
                </a:lnTo>
                <a:cubicBezTo>
                  <a:pt x="101655" y="3163067"/>
                  <a:pt x="102030" y="3157580"/>
                  <a:pt x="102403" y="3152092"/>
                </a:cubicBezTo>
                <a:lnTo>
                  <a:pt x="103597" y="3145797"/>
                </a:lnTo>
                <a:cubicBezTo>
                  <a:pt x="104132" y="3141497"/>
                  <a:pt x="104119" y="3138691"/>
                  <a:pt x="103701" y="3136806"/>
                </a:cubicBezTo>
                <a:lnTo>
                  <a:pt x="108221" y="3088993"/>
                </a:lnTo>
                <a:cubicBezTo>
                  <a:pt x="109464" y="3064872"/>
                  <a:pt x="113188" y="3030250"/>
                  <a:pt x="111158" y="2992081"/>
                </a:cubicBezTo>
                <a:cubicBezTo>
                  <a:pt x="109031" y="2944441"/>
                  <a:pt x="104226" y="2942439"/>
                  <a:pt x="105565" y="2902844"/>
                </a:cubicBezTo>
                <a:cubicBezTo>
                  <a:pt x="107874" y="2897323"/>
                  <a:pt x="101362" y="2801618"/>
                  <a:pt x="105102" y="2797375"/>
                </a:cubicBezTo>
                <a:cubicBezTo>
                  <a:pt x="86174" y="2744941"/>
                  <a:pt x="109804" y="2750735"/>
                  <a:pt x="107241" y="2691357"/>
                </a:cubicBezTo>
                <a:cubicBezTo>
                  <a:pt x="107811" y="2665349"/>
                  <a:pt x="115946" y="2561129"/>
                  <a:pt x="145888" y="2542201"/>
                </a:cubicBezTo>
                <a:cubicBezTo>
                  <a:pt x="170455" y="2427400"/>
                  <a:pt x="123634" y="2367849"/>
                  <a:pt x="136292" y="2250554"/>
                </a:cubicBezTo>
                <a:cubicBezTo>
                  <a:pt x="110877" y="2215639"/>
                  <a:pt x="134601" y="2180816"/>
                  <a:pt x="130310" y="2141581"/>
                </a:cubicBezTo>
                <a:cubicBezTo>
                  <a:pt x="154051" y="2149219"/>
                  <a:pt x="117587" y="2094975"/>
                  <a:pt x="144587" y="2089095"/>
                </a:cubicBezTo>
                <a:cubicBezTo>
                  <a:pt x="142952" y="2082142"/>
                  <a:pt x="140513" y="2075590"/>
                  <a:pt x="137867" y="2069059"/>
                </a:cubicBezTo>
                <a:lnTo>
                  <a:pt x="136492" y="2065634"/>
                </a:lnTo>
                <a:cubicBezTo>
                  <a:pt x="136216" y="2060851"/>
                  <a:pt x="135939" y="2056067"/>
                  <a:pt x="135663" y="2051284"/>
                </a:cubicBezTo>
                <a:lnTo>
                  <a:pt x="124268" y="1960184"/>
                </a:lnTo>
                <a:cubicBezTo>
                  <a:pt x="138968" y="1926370"/>
                  <a:pt x="111716" y="1914873"/>
                  <a:pt x="131257" y="1873060"/>
                </a:cubicBezTo>
                <a:cubicBezTo>
                  <a:pt x="136329" y="1857442"/>
                  <a:pt x="139083" y="1807624"/>
                  <a:pt x="131724" y="1797311"/>
                </a:cubicBezTo>
                <a:cubicBezTo>
                  <a:pt x="130673" y="1786740"/>
                  <a:pt x="134293" y="1774954"/>
                  <a:pt x="126063" y="1769201"/>
                </a:cubicBezTo>
                <a:cubicBezTo>
                  <a:pt x="116300" y="1760126"/>
                  <a:pt x="134551" y="1725705"/>
                  <a:pt x="122085" y="1729500"/>
                </a:cubicBezTo>
                <a:cubicBezTo>
                  <a:pt x="134648" y="1705012"/>
                  <a:pt x="114449" y="1682158"/>
                  <a:pt x="110543" y="1659949"/>
                </a:cubicBezTo>
                <a:cubicBezTo>
                  <a:pt x="122664" y="1640913"/>
                  <a:pt x="102513" y="1613087"/>
                  <a:pt x="102892" y="1565607"/>
                </a:cubicBezTo>
                <a:cubicBezTo>
                  <a:pt x="116835" y="1544742"/>
                  <a:pt x="102976" y="1533616"/>
                  <a:pt x="122245" y="1494057"/>
                </a:cubicBezTo>
                <a:cubicBezTo>
                  <a:pt x="120629" y="1492563"/>
                  <a:pt x="119160" y="1490668"/>
                  <a:pt x="117883" y="1488429"/>
                </a:cubicBezTo>
                <a:cubicBezTo>
                  <a:pt x="110465" y="1475431"/>
                  <a:pt x="111002" y="1453942"/>
                  <a:pt x="119083" y="1440433"/>
                </a:cubicBezTo>
                <a:cubicBezTo>
                  <a:pt x="145274" y="1377630"/>
                  <a:pt x="146438" y="1321884"/>
                  <a:pt x="153340" y="1269148"/>
                </a:cubicBezTo>
                <a:cubicBezTo>
                  <a:pt x="158467" y="1209690"/>
                  <a:pt x="129360" y="1251077"/>
                  <a:pt x="154855" y="1175439"/>
                </a:cubicBezTo>
                <a:cubicBezTo>
                  <a:pt x="145538" y="1168218"/>
                  <a:pt x="145408" y="1158868"/>
                  <a:pt x="150548" y="1142685"/>
                </a:cubicBezTo>
                <a:cubicBezTo>
                  <a:pt x="152321" y="1113850"/>
                  <a:pt x="128121" y="1118007"/>
                  <a:pt x="143630" y="1087778"/>
                </a:cubicBezTo>
                <a:cubicBezTo>
                  <a:pt x="139451" y="1064261"/>
                  <a:pt x="125971" y="1018012"/>
                  <a:pt x="125476" y="1001580"/>
                </a:cubicBezTo>
                <a:cubicBezTo>
                  <a:pt x="123958" y="976962"/>
                  <a:pt x="134851" y="962709"/>
                  <a:pt x="134526" y="940069"/>
                </a:cubicBezTo>
                <a:cubicBezTo>
                  <a:pt x="142751" y="909988"/>
                  <a:pt x="129284" y="905409"/>
                  <a:pt x="123523" y="865739"/>
                </a:cubicBezTo>
                <a:cubicBezTo>
                  <a:pt x="131549" y="848234"/>
                  <a:pt x="128173" y="835030"/>
                  <a:pt x="121164" y="822450"/>
                </a:cubicBezTo>
                <a:cubicBezTo>
                  <a:pt x="124077" y="783082"/>
                  <a:pt x="113811" y="748321"/>
                  <a:pt x="110389" y="704665"/>
                </a:cubicBezTo>
                <a:cubicBezTo>
                  <a:pt x="120144" y="656264"/>
                  <a:pt x="99869" y="633697"/>
                  <a:pt x="96299" y="587032"/>
                </a:cubicBezTo>
                <a:cubicBezTo>
                  <a:pt x="87861" y="539988"/>
                  <a:pt x="66571" y="452493"/>
                  <a:pt x="59759" y="422399"/>
                </a:cubicBezTo>
                <a:cubicBezTo>
                  <a:pt x="62865" y="416491"/>
                  <a:pt x="59682" y="404768"/>
                  <a:pt x="55429" y="406467"/>
                </a:cubicBezTo>
                <a:cubicBezTo>
                  <a:pt x="56742" y="400038"/>
                  <a:pt x="64884" y="384166"/>
                  <a:pt x="58062" y="383409"/>
                </a:cubicBezTo>
                <a:cubicBezTo>
                  <a:pt x="57210" y="351894"/>
                  <a:pt x="61145" y="320031"/>
                  <a:pt x="69487" y="290892"/>
                </a:cubicBezTo>
                <a:cubicBezTo>
                  <a:pt x="57686" y="231306"/>
                  <a:pt x="89539" y="260845"/>
                  <a:pt x="86198" y="217175"/>
                </a:cubicBezTo>
                <a:cubicBezTo>
                  <a:pt x="72715" y="183379"/>
                  <a:pt x="83646" y="168958"/>
                  <a:pt x="74643" y="129155"/>
                </a:cubicBezTo>
                <a:cubicBezTo>
                  <a:pt x="96697" y="112411"/>
                  <a:pt x="72236" y="90977"/>
                  <a:pt x="78417" y="74202"/>
                </a:cubicBezTo>
                <a:cubicBezTo>
                  <a:pt x="59029" y="57686"/>
                  <a:pt x="81827" y="29115"/>
                  <a:pt x="94183" y="4683"/>
                </a:cubicBezTo>
                <a:close/>
              </a:path>
            </a:pathLst>
          </a:custGeom>
          <a:noFill/>
          <a:extLst>
            <a:ext uri="{909E8E84-426E-40DD-AFC4-6F175D3DCCD1}">
              <a14:hiddenFill xmlns:a14="http://schemas.microsoft.com/office/drawing/2010/main">
                <a:solidFill>
                  <a:srgbClr val="FFFFFF"/>
                </a:solidFill>
              </a14:hiddenFill>
            </a:ext>
          </a:extLst>
        </p:spPr>
      </p:pic>
      <p:sp>
        <p:nvSpPr>
          <p:cNvPr id="5" name="pole tekstowe 4">
            <a:extLst>
              <a:ext uri="{FF2B5EF4-FFF2-40B4-BE49-F238E27FC236}">
                <a16:creationId xmlns:a16="http://schemas.microsoft.com/office/drawing/2014/main" id="{0EB476B9-0F53-43BA-BB7A-3554C2223869}"/>
              </a:ext>
            </a:extLst>
          </p:cNvPr>
          <p:cNvSpPr txBox="1"/>
          <p:nvPr/>
        </p:nvSpPr>
        <p:spPr>
          <a:xfrm flipH="1">
            <a:off x="3561468" y="4134178"/>
            <a:ext cx="4934832" cy="1815882"/>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rtlCol="0">
            <a:spAutoFit/>
          </a:bodyPr>
          <a:lstStyle/>
          <a:p>
            <a:r>
              <a:rPr lang="pl-PL" sz="2800" dirty="0">
                <a:effectLst/>
                <a:latin typeface="Times New Roman" panose="02020603050405020304" pitchFamily="18" charset="0"/>
                <a:ea typeface="Calibri" panose="020F0502020204030204" pitchFamily="34" charset="0"/>
              </a:rPr>
              <a:t>Charles Bovary: le </a:t>
            </a:r>
            <a:r>
              <a:rPr lang="pl-PL" sz="2800" dirty="0" err="1">
                <a:effectLst/>
                <a:latin typeface="Times New Roman" panose="02020603050405020304" pitchFamily="18" charset="0"/>
                <a:ea typeface="Calibri" panose="020F0502020204030204" pitchFamily="34" charset="0"/>
              </a:rPr>
              <a:t>deuxième</a:t>
            </a:r>
            <a:r>
              <a:rPr lang="pl-PL" sz="2800" dirty="0">
                <a:effectLst/>
                <a:latin typeface="Times New Roman" panose="02020603050405020304" pitchFamily="18" charset="0"/>
                <a:ea typeface="Calibri" panose="020F0502020204030204" pitchFamily="34" charset="0"/>
              </a:rPr>
              <a:t> </a:t>
            </a:r>
            <a:r>
              <a:rPr lang="pl-PL" sz="2800" dirty="0" err="1">
                <a:effectLst/>
                <a:latin typeface="Times New Roman" panose="02020603050405020304" pitchFamily="18" charset="0"/>
                <a:ea typeface="Calibri" panose="020F0502020204030204" pitchFamily="34" charset="0"/>
              </a:rPr>
              <a:t>personnage</a:t>
            </a:r>
            <a:r>
              <a:rPr lang="pl-PL" sz="2800" dirty="0">
                <a:effectLst/>
                <a:latin typeface="Times New Roman" panose="02020603050405020304" pitchFamily="18" charset="0"/>
                <a:ea typeface="Calibri" panose="020F0502020204030204" pitchFamily="34" charset="0"/>
              </a:rPr>
              <a:t> principal, </a:t>
            </a:r>
            <a:r>
              <a:rPr lang="pl-PL" sz="2800" dirty="0" err="1">
                <a:effectLst/>
                <a:latin typeface="Times New Roman" panose="02020603050405020304" pitchFamily="18" charset="0"/>
                <a:ea typeface="Calibri" panose="020F0502020204030204" pitchFamily="34" charset="0"/>
              </a:rPr>
              <a:t>c’est</a:t>
            </a:r>
            <a:r>
              <a:rPr lang="pl-PL" sz="2800" dirty="0">
                <a:effectLst/>
                <a:latin typeface="Times New Roman" panose="02020603050405020304" pitchFamily="18" charset="0"/>
                <a:ea typeface="Calibri" panose="020F0502020204030204" pitchFamily="34" charset="0"/>
              </a:rPr>
              <a:t> </a:t>
            </a:r>
            <a:r>
              <a:rPr lang="pl-PL" sz="2800" dirty="0" err="1">
                <a:effectLst/>
                <a:latin typeface="Times New Roman" panose="02020603050405020304" pitchFamily="18" charset="0"/>
                <a:ea typeface="Calibri" panose="020F0502020204030204" pitchFamily="34" charset="0"/>
              </a:rPr>
              <a:t>un</a:t>
            </a:r>
            <a:r>
              <a:rPr lang="pl-PL" sz="2800" dirty="0">
                <a:effectLst/>
                <a:latin typeface="Times New Roman" panose="02020603050405020304" pitchFamily="18" charset="0"/>
                <a:ea typeface="Calibri" panose="020F0502020204030204" pitchFamily="34" charset="0"/>
              </a:rPr>
              <a:t> </a:t>
            </a:r>
            <a:r>
              <a:rPr lang="pl-PL" sz="2800" dirty="0" err="1">
                <a:effectLst/>
                <a:latin typeface="Times New Roman" panose="02020603050405020304" pitchFamily="18" charset="0"/>
                <a:ea typeface="Calibri" panose="020F0502020204030204" pitchFamily="34" charset="0"/>
              </a:rPr>
              <a:t>médecin</a:t>
            </a:r>
            <a:r>
              <a:rPr lang="pl-PL" sz="2800" dirty="0">
                <a:effectLst/>
                <a:latin typeface="Times New Roman" panose="02020603050405020304" pitchFamily="18" charset="0"/>
                <a:ea typeface="Calibri" panose="020F0502020204030204" pitchFamily="34" charset="0"/>
              </a:rPr>
              <a:t> </a:t>
            </a:r>
            <a:r>
              <a:rPr lang="pl-PL" sz="2800" dirty="0" err="1">
                <a:effectLst/>
                <a:latin typeface="Times New Roman" panose="02020603050405020304" pitchFamily="18" charset="0"/>
                <a:ea typeface="Calibri" panose="020F0502020204030204" pitchFamily="34" charset="0"/>
              </a:rPr>
              <a:t>dans</a:t>
            </a:r>
            <a:r>
              <a:rPr lang="pl-PL" sz="2800" dirty="0">
                <a:effectLst/>
                <a:latin typeface="Times New Roman" panose="02020603050405020304" pitchFamily="18" charset="0"/>
                <a:ea typeface="Calibri" panose="020F0502020204030204" pitchFamily="34" charset="0"/>
              </a:rPr>
              <a:t> la </a:t>
            </a:r>
            <a:r>
              <a:rPr lang="pl-PL" sz="2800" dirty="0" err="1">
                <a:effectLst/>
                <a:latin typeface="Times New Roman" panose="02020603050405020304" pitchFamily="18" charset="0"/>
                <a:ea typeface="Calibri" panose="020F0502020204030204" pitchFamily="34" charset="0"/>
              </a:rPr>
              <a:t>même</a:t>
            </a:r>
            <a:r>
              <a:rPr lang="pl-PL" sz="2800" dirty="0">
                <a:effectLst/>
                <a:latin typeface="Times New Roman" panose="02020603050405020304" pitchFamily="18" charset="0"/>
                <a:ea typeface="Calibri" panose="020F0502020204030204" pitchFamily="34" charset="0"/>
              </a:rPr>
              <a:t>  </a:t>
            </a:r>
            <a:r>
              <a:rPr lang="pl-PL" sz="2800" dirty="0" err="1">
                <a:effectLst/>
                <a:latin typeface="Times New Roman" panose="02020603050405020304" pitchFamily="18" charset="0"/>
                <a:ea typeface="Calibri" panose="020F0502020204030204" pitchFamily="34" charset="0"/>
              </a:rPr>
              <a:t>campagne</a:t>
            </a:r>
            <a:r>
              <a:rPr lang="pl-PL" sz="2800" dirty="0">
                <a:effectLst/>
                <a:latin typeface="Times New Roman" panose="02020603050405020304" pitchFamily="18" charset="0"/>
                <a:ea typeface="Calibri" panose="020F0502020204030204" pitchFamily="34" charset="0"/>
              </a:rPr>
              <a:t> </a:t>
            </a:r>
            <a:r>
              <a:rPr lang="pl-PL" sz="2800" dirty="0" err="1">
                <a:effectLst/>
                <a:latin typeface="Times New Roman" panose="02020603050405020304" pitchFamily="18" charset="0"/>
                <a:ea typeface="Calibri" panose="020F0502020204030204" pitchFamily="34" charset="0"/>
              </a:rPr>
              <a:t>où</a:t>
            </a:r>
            <a:r>
              <a:rPr lang="pl-PL" sz="2800" dirty="0">
                <a:effectLst/>
                <a:latin typeface="Times New Roman" panose="02020603050405020304" pitchFamily="18" charset="0"/>
                <a:ea typeface="Calibri" panose="020F0502020204030204" pitchFamily="34" charset="0"/>
              </a:rPr>
              <a:t> Emma </a:t>
            </a:r>
            <a:r>
              <a:rPr lang="pl-PL" sz="2800" dirty="0" err="1">
                <a:effectLst/>
                <a:latin typeface="Times New Roman" panose="02020603050405020304" pitchFamily="18" charset="0"/>
                <a:ea typeface="Calibri" panose="020F0502020204030204" pitchFamily="34" charset="0"/>
              </a:rPr>
              <a:t>habite</a:t>
            </a:r>
            <a:r>
              <a:rPr lang="pl-PL" sz="2800" dirty="0">
                <a:effectLst/>
                <a:latin typeface="Times New Roman" panose="02020603050405020304" pitchFamily="18" charset="0"/>
                <a:ea typeface="Calibri" panose="020F0502020204030204" pitchFamily="34" charset="0"/>
              </a:rPr>
              <a:t>.</a:t>
            </a:r>
            <a:endParaRPr lang="pl-PL" sz="2800" dirty="0"/>
          </a:p>
        </p:txBody>
      </p:sp>
    </p:spTree>
    <p:extLst>
      <p:ext uri="{BB962C8B-B14F-4D97-AF65-F5344CB8AC3E}">
        <p14:creationId xmlns:p14="http://schemas.microsoft.com/office/powerpoint/2010/main" val="2452468829"/>
      </p:ext>
    </p:extLst>
  </p:cSld>
  <p:clrMapOvr>
    <a:masterClrMapping/>
  </p:clrMapOvr>
</p:sld>
</file>

<file path=ppt/theme/theme1.xml><?xml version="1.0" encoding="utf-8"?>
<a:theme xmlns:a="http://schemas.openxmlformats.org/drawingml/2006/main" name="Motyw pakietu Office">
  <a:themeElements>
    <a:clrScheme name="Niestandardowy 3">
      <a:dk1>
        <a:srgbClr val="171616"/>
      </a:dk1>
      <a:lt1>
        <a:srgbClr val="F3E8EE"/>
      </a:lt1>
      <a:dk2>
        <a:srgbClr val="6F3B55"/>
      </a:dk2>
      <a:lt2>
        <a:srgbClr val="C490AA"/>
      </a:lt2>
      <a:accent1>
        <a:srgbClr val="A26698"/>
      </a:accent1>
      <a:accent2>
        <a:srgbClr val="A67894"/>
      </a:accent2>
      <a:accent3>
        <a:srgbClr val="B496AB"/>
      </a:accent3>
      <a:accent4>
        <a:srgbClr val="BF4180"/>
      </a:accent4>
      <a:accent5>
        <a:srgbClr val="AE81AF"/>
      </a:accent5>
      <a:accent6>
        <a:srgbClr val="EEB8DF"/>
      </a:accent6>
      <a:hlink>
        <a:srgbClr val="E7CBE0"/>
      </a:hlink>
      <a:folHlink>
        <a:srgbClr val="954F72"/>
      </a:folHlink>
    </a:clrScheme>
    <a:fontScheme name="Pakiet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Pakiet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1459</TotalTime>
  <Words>1185</Words>
  <Application>Microsoft Office PowerPoint</Application>
  <PresentationFormat>Panoramiczny</PresentationFormat>
  <Paragraphs>142</Paragraphs>
  <Slides>23</Slides>
  <Notes>3</Notes>
  <HiddenSlides>0</HiddenSlides>
  <MMClips>0</MMClips>
  <ScaleCrop>false</ScaleCrop>
  <HeadingPairs>
    <vt:vector size="6" baseType="variant">
      <vt:variant>
        <vt:lpstr>Używane czcionki</vt:lpstr>
      </vt:variant>
      <vt:variant>
        <vt:i4>6</vt:i4>
      </vt:variant>
      <vt:variant>
        <vt:lpstr>Motyw</vt:lpstr>
      </vt:variant>
      <vt:variant>
        <vt:i4>1</vt:i4>
      </vt:variant>
      <vt:variant>
        <vt:lpstr>Tytuły slajdów</vt:lpstr>
      </vt:variant>
      <vt:variant>
        <vt:i4>23</vt:i4>
      </vt:variant>
    </vt:vector>
  </HeadingPairs>
  <TitlesOfParts>
    <vt:vector size="30" baseType="lpstr">
      <vt:lpstr>Arial</vt:lpstr>
      <vt:lpstr>Calibri</vt:lpstr>
      <vt:lpstr>Calibri Light</vt:lpstr>
      <vt:lpstr>Cambria Math</vt:lpstr>
      <vt:lpstr>Helvetica Neue Medium</vt:lpstr>
      <vt:lpstr>Times New Roman</vt:lpstr>
      <vt:lpstr>Motyw pakietu Office</vt:lpstr>
      <vt:lpstr>LE BOVARYSME</vt:lpstr>
      <vt:lpstr>Plan de la présentation:</vt:lpstr>
      <vt:lpstr>Vocabulaire thématique</vt:lpstr>
      <vt:lpstr>Qu'est-ce que le bovarisme?</vt:lpstr>
      <vt:lpstr>Caractéristique du bovarisme:</vt:lpstr>
      <vt:lpstr>Gustave Flaubert</vt:lpstr>
      <vt:lpstr>„Madame Bovary c'est moi”</vt:lpstr>
      <vt:lpstr>„Madame Bovary”</vt:lpstr>
      <vt:lpstr>„Madame Bovary” - résumé</vt:lpstr>
      <vt:lpstr>„Madame Bovary” - résumé</vt:lpstr>
      <vt:lpstr>Bovarisme dans la psychologie</vt:lpstr>
      <vt:lpstr>Bovarisme dans la littérature</vt:lpstr>
      <vt:lpstr>Les éditions de livres</vt:lpstr>
      <vt:lpstr>Adaptations</vt:lpstr>
      <vt:lpstr>Conclusions</vt:lpstr>
      <vt:lpstr>Quiz</vt:lpstr>
      <vt:lpstr>Quiz</vt:lpstr>
      <vt:lpstr>Quiz</vt:lpstr>
      <vt:lpstr>Quiz</vt:lpstr>
      <vt:lpstr>Quiz</vt:lpstr>
      <vt:lpstr>Quiz</vt:lpstr>
      <vt:lpstr>Bibliographie</vt:lpstr>
      <vt:lpstr>Fin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Strona tytułowa</dc:title>
  <dc:creator>Siembab  Marcelina</dc:creator>
  <cp:lastModifiedBy>Beata Kawalec</cp:lastModifiedBy>
  <cp:revision>4</cp:revision>
  <dcterms:created xsi:type="dcterms:W3CDTF">2022-03-23T18:29:46Z</dcterms:created>
  <dcterms:modified xsi:type="dcterms:W3CDTF">2022-09-11T14:28:46Z</dcterms:modified>
</cp:coreProperties>
</file>